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90" r:id="rId1"/>
  </p:sldMasterIdLst>
  <p:notesMasterIdLst>
    <p:notesMasterId r:id="rId34"/>
  </p:notesMasterIdLst>
  <p:handoutMasterIdLst>
    <p:handoutMasterId r:id="rId35"/>
  </p:handoutMasterIdLst>
  <p:sldIdLst>
    <p:sldId id="256" r:id="rId2"/>
    <p:sldId id="258" r:id="rId3"/>
    <p:sldId id="262" r:id="rId4"/>
    <p:sldId id="261" r:id="rId5"/>
    <p:sldId id="313" r:id="rId6"/>
    <p:sldId id="312" r:id="rId7"/>
    <p:sldId id="321" r:id="rId8"/>
    <p:sldId id="314" r:id="rId9"/>
    <p:sldId id="266" r:id="rId10"/>
    <p:sldId id="267" r:id="rId11"/>
    <p:sldId id="322" r:id="rId12"/>
    <p:sldId id="323" r:id="rId13"/>
    <p:sldId id="324" r:id="rId14"/>
    <p:sldId id="311" r:id="rId15"/>
    <p:sldId id="278" r:id="rId16"/>
    <p:sldId id="269" r:id="rId17"/>
    <p:sldId id="275" r:id="rId18"/>
    <p:sldId id="273" r:id="rId19"/>
    <p:sldId id="315" r:id="rId20"/>
    <p:sldId id="316" r:id="rId21"/>
    <p:sldId id="271" r:id="rId22"/>
    <p:sldId id="272" r:id="rId23"/>
    <p:sldId id="318" r:id="rId24"/>
    <p:sldId id="287" r:id="rId25"/>
    <p:sldId id="319" r:id="rId26"/>
    <p:sldId id="283" r:id="rId27"/>
    <p:sldId id="320" r:id="rId28"/>
    <p:sldId id="280" r:id="rId29"/>
    <p:sldId id="285" r:id="rId30"/>
    <p:sldId id="284" r:id="rId31"/>
    <p:sldId id="325" r:id="rId32"/>
    <p:sldId id="326" r:id="rId3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EFE95CD-4FA8-AA44-85C2-42AC638652C4}" v="1575" dt="2024-06-09T15:22:48.001"/>
    <p1510:client id="{56827C80-40B1-48A6-8BD1-144770029E5D}" v="2331" dt="2024-06-09T16:05:17.226"/>
    <p1510:client id="{6BCC92C8-2ABF-8E4B-B2BF-2F54015D6DE8}" v="271" dt="2024-06-09T17:33:57.263"/>
    <p1510:client id="{6D4EA701-A396-42DF-ADDB-20DEF17FD85A}" v="11" vWet="15" dt="2024-06-09T15:13:36.159"/>
    <p1510:client id="{6F1A6260-4E3D-8741-91FE-9AB0517BF7C9}" v="15" dt="2024-06-09T15:47:00.719"/>
  </p1510:revLst>
</p1510:revInfo>
</file>

<file path=ppt/tableStyles.xml><?xml version="1.0" encoding="utf-8"?>
<a:tblStyleLst xmlns:a="http://schemas.openxmlformats.org/drawingml/2006/main" def="{E20ED138-F930-4479-9C09-9D3B64CA180D}">
  <a:tblStyle styleId="{E20ED138-F930-4479-9C09-9D3B64CA180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handoutMaster" Target="handoutMasters/handout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ummel Victoria (hummevic)" userId="1a1e2344-2c91-4949-94cd-b84161463b37" providerId="ADAL" clId="{6BCC92C8-2ABF-8E4B-B2BF-2F54015D6DE8}"/>
    <pc:docChg chg="custSel addSld modSld">
      <pc:chgData name="Hummel Victoria (hummevic)" userId="1a1e2344-2c91-4949-94cd-b84161463b37" providerId="ADAL" clId="{6BCC92C8-2ABF-8E4B-B2BF-2F54015D6DE8}" dt="2024-06-09T17:33:57.263" v="266" actId="255"/>
      <pc:docMkLst>
        <pc:docMk/>
      </pc:docMkLst>
      <pc:sldChg chg="delSp mod">
        <pc:chgData name="Hummel Victoria (hummevic)" userId="1a1e2344-2c91-4949-94cd-b84161463b37" providerId="ADAL" clId="{6BCC92C8-2ABF-8E4B-B2BF-2F54015D6DE8}" dt="2024-06-09T17:04:49.050" v="94" actId="478"/>
        <pc:sldMkLst>
          <pc:docMk/>
          <pc:sldMk cId="0" sldId="266"/>
        </pc:sldMkLst>
        <pc:spChg chg="del">
          <ac:chgData name="Hummel Victoria (hummevic)" userId="1a1e2344-2c91-4949-94cd-b84161463b37" providerId="ADAL" clId="{6BCC92C8-2ABF-8E4B-B2BF-2F54015D6DE8}" dt="2024-06-09T17:04:49.050" v="94" actId="478"/>
          <ac:spMkLst>
            <pc:docMk/>
            <pc:sldMk cId="0" sldId="266"/>
            <ac:spMk id="3" creationId="{0F3F8203-E766-1B6B-A622-5A44BD7ADA46}"/>
          </ac:spMkLst>
        </pc:spChg>
      </pc:sldChg>
      <pc:sldChg chg="modSp mod">
        <pc:chgData name="Hummel Victoria (hummevic)" userId="1a1e2344-2c91-4949-94cd-b84161463b37" providerId="ADAL" clId="{6BCC92C8-2ABF-8E4B-B2BF-2F54015D6DE8}" dt="2024-06-09T17:23:43.742" v="243" actId="14861"/>
        <pc:sldMkLst>
          <pc:docMk/>
          <pc:sldMk cId="0" sldId="269"/>
        </pc:sldMkLst>
        <pc:picChg chg="mod">
          <ac:chgData name="Hummel Victoria (hummevic)" userId="1a1e2344-2c91-4949-94cd-b84161463b37" providerId="ADAL" clId="{6BCC92C8-2ABF-8E4B-B2BF-2F54015D6DE8}" dt="2024-06-09T17:23:43.742" v="243" actId="14861"/>
          <ac:picMkLst>
            <pc:docMk/>
            <pc:sldMk cId="0" sldId="269"/>
            <ac:picMk id="19" creationId="{F991DBD9-9CFA-76BD-8D1D-9C27B11AE1D1}"/>
          </ac:picMkLst>
        </pc:picChg>
        <pc:picChg chg="mod">
          <ac:chgData name="Hummel Victoria (hummevic)" userId="1a1e2344-2c91-4949-94cd-b84161463b37" providerId="ADAL" clId="{6BCC92C8-2ABF-8E4B-B2BF-2F54015D6DE8}" dt="2024-06-09T17:23:43.742" v="243" actId="14861"/>
          <ac:picMkLst>
            <pc:docMk/>
            <pc:sldMk cId="0" sldId="269"/>
            <ac:picMk id="21" creationId="{E9901A83-8C00-CDA7-9D88-57D81A1B3C4B}"/>
          </ac:picMkLst>
        </pc:picChg>
        <pc:picChg chg="mod">
          <ac:chgData name="Hummel Victoria (hummevic)" userId="1a1e2344-2c91-4949-94cd-b84161463b37" providerId="ADAL" clId="{6BCC92C8-2ABF-8E4B-B2BF-2F54015D6DE8}" dt="2024-06-09T17:23:43.742" v="243" actId="14861"/>
          <ac:picMkLst>
            <pc:docMk/>
            <pc:sldMk cId="0" sldId="269"/>
            <ac:picMk id="23" creationId="{6F2AFF67-C418-745D-F2AF-D9B742C96199}"/>
          </ac:picMkLst>
        </pc:picChg>
      </pc:sldChg>
      <pc:sldChg chg="addSp delSp modSp mod">
        <pc:chgData name="Hummel Victoria (hummevic)" userId="1a1e2344-2c91-4949-94cd-b84161463b37" providerId="ADAL" clId="{6BCC92C8-2ABF-8E4B-B2BF-2F54015D6DE8}" dt="2024-06-09T17:32:12.160" v="265" actId="108"/>
        <pc:sldMkLst>
          <pc:docMk/>
          <pc:sldMk cId="0" sldId="272"/>
        </pc:sldMkLst>
        <pc:spChg chg="mod">
          <ac:chgData name="Hummel Victoria (hummevic)" userId="1a1e2344-2c91-4949-94cd-b84161463b37" providerId="ADAL" clId="{6BCC92C8-2ABF-8E4B-B2BF-2F54015D6DE8}" dt="2024-06-09T17:32:12.160" v="265" actId="108"/>
          <ac:spMkLst>
            <pc:docMk/>
            <pc:sldMk cId="0" sldId="272"/>
            <ac:spMk id="3" creationId="{2B2E2A64-9CFF-EA82-06A4-CA119CBE6887}"/>
          </ac:spMkLst>
        </pc:spChg>
        <pc:grpChg chg="del">
          <ac:chgData name="Hummel Victoria (hummevic)" userId="1a1e2344-2c91-4949-94cd-b84161463b37" providerId="ADAL" clId="{6BCC92C8-2ABF-8E4B-B2BF-2F54015D6DE8}" dt="2024-06-09T17:31:38.401" v="263" actId="478"/>
          <ac:grpSpMkLst>
            <pc:docMk/>
            <pc:sldMk cId="0" sldId="272"/>
            <ac:grpSpMk id="14190" creationId="{00000000-0000-0000-0000-000000000000}"/>
          </ac:grpSpMkLst>
        </pc:grpChg>
        <pc:picChg chg="del">
          <ac:chgData name="Hummel Victoria (hummevic)" userId="1a1e2344-2c91-4949-94cd-b84161463b37" providerId="ADAL" clId="{6BCC92C8-2ABF-8E4B-B2BF-2F54015D6DE8}" dt="2024-06-09T17:11:54.260" v="153" actId="478"/>
          <ac:picMkLst>
            <pc:docMk/>
            <pc:sldMk cId="0" sldId="272"/>
            <ac:picMk id="4" creationId="{85AA8753-624F-1563-D97D-E641CE1DDBEE}"/>
          </ac:picMkLst>
        </pc:picChg>
        <pc:picChg chg="add mod">
          <ac:chgData name="Hummel Victoria (hummevic)" userId="1a1e2344-2c91-4949-94cd-b84161463b37" providerId="ADAL" clId="{6BCC92C8-2ABF-8E4B-B2BF-2F54015D6DE8}" dt="2024-06-09T17:31:30.316" v="262" actId="14100"/>
          <ac:picMkLst>
            <pc:docMk/>
            <pc:sldMk cId="0" sldId="272"/>
            <ac:picMk id="6" creationId="{F375D50A-4926-BCFF-B7AD-E819CC789056}"/>
          </ac:picMkLst>
        </pc:picChg>
      </pc:sldChg>
      <pc:sldChg chg="modSp mod">
        <pc:chgData name="Hummel Victoria (hummevic)" userId="1a1e2344-2c91-4949-94cd-b84161463b37" providerId="ADAL" clId="{6BCC92C8-2ABF-8E4B-B2BF-2F54015D6DE8}" dt="2024-06-09T17:23:28.558" v="240" actId="14861"/>
        <pc:sldMkLst>
          <pc:docMk/>
          <pc:sldMk cId="0" sldId="275"/>
        </pc:sldMkLst>
        <pc:picChg chg="mod">
          <ac:chgData name="Hummel Victoria (hummevic)" userId="1a1e2344-2c91-4949-94cd-b84161463b37" providerId="ADAL" clId="{6BCC92C8-2ABF-8E4B-B2BF-2F54015D6DE8}" dt="2024-06-09T17:23:28.558" v="240" actId="14861"/>
          <ac:picMkLst>
            <pc:docMk/>
            <pc:sldMk cId="0" sldId="275"/>
            <ac:picMk id="5" creationId="{84721B33-1996-18DF-5445-925AC88F81BC}"/>
          </ac:picMkLst>
        </pc:picChg>
      </pc:sldChg>
      <pc:sldChg chg="delSp mod">
        <pc:chgData name="Hummel Victoria (hummevic)" userId="1a1e2344-2c91-4949-94cd-b84161463b37" providerId="ADAL" clId="{6BCC92C8-2ABF-8E4B-B2BF-2F54015D6DE8}" dt="2024-06-09T17:31:00.151" v="261" actId="478"/>
        <pc:sldMkLst>
          <pc:docMk/>
          <pc:sldMk cId="0" sldId="284"/>
        </pc:sldMkLst>
        <pc:grpChg chg="del">
          <ac:chgData name="Hummel Victoria (hummevic)" userId="1a1e2344-2c91-4949-94cd-b84161463b37" providerId="ADAL" clId="{6BCC92C8-2ABF-8E4B-B2BF-2F54015D6DE8}" dt="2024-06-09T17:31:00.151" v="261" actId="478"/>
          <ac:grpSpMkLst>
            <pc:docMk/>
            <pc:sldMk cId="0" sldId="284"/>
            <ac:grpSpMk id="16773" creationId="{00000000-0000-0000-0000-000000000000}"/>
          </ac:grpSpMkLst>
        </pc:grpChg>
        <pc:grpChg chg="del">
          <ac:chgData name="Hummel Victoria (hummevic)" userId="1a1e2344-2c91-4949-94cd-b84161463b37" providerId="ADAL" clId="{6BCC92C8-2ABF-8E4B-B2BF-2F54015D6DE8}" dt="2024-06-09T17:24:23.444" v="248" actId="478"/>
          <ac:grpSpMkLst>
            <pc:docMk/>
            <pc:sldMk cId="0" sldId="284"/>
            <ac:grpSpMk id="16789" creationId="{00000000-0000-0000-0000-000000000000}"/>
          </ac:grpSpMkLst>
        </pc:grpChg>
      </pc:sldChg>
      <pc:sldChg chg="modSp">
        <pc:chgData name="Hummel Victoria (hummevic)" userId="1a1e2344-2c91-4949-94cd-b84161463b37" providerId="ADAL" clId="{6BCC92C8-2ABF-8E4B-B2BF-2F54015D6DE8}" dt="2024-06-09T17:24:14.396" v="247" actId="14861"/>
        <pc:sldMkLst>
          <pc:docMk/>
          <pc:sldMk cId="0" sldId="285"/>
        </pc:sldMkLst>
        <pc:picChg chg="mod">
          <ac:chgData name="Hummel Victoria (hummevic)" userId="1a1e2344-2c91-4949-94cd-b84161463b37" providerId="ADAL" clId="{6BCC92C8-2ABF-8E4B-B2BF-2F54015D6DE8}" dt="2024-06-09T17:24:14.396" v="247" actId="14861"/>
          <ac:picMkLst>
            <pc:docMk/>
            <pc:sldMk cId="0" sldId="285"/>
            <ac:picMk id="2052" creationId="{FC7CD1E7-1654-861E-983C-67D92DE2CF95}"/>
          </ac:picMkLst>
        </pc:picChg>
      </pc:sldChg>
      <pc:sldChg chg="modSp mod">
        <pc:chgData name="Hummel Victoria (hummevic)" userId="1a1e2344-2c91-4949-94cd-b84161463b37" providerId="ADAL" clId="{6BCC92C8-2ABF-8E4B-B2BF-2F54015D6DE8}" dt="2024-06-09T17:23:05.035" v="234" actId="14861"/>
        <pc:sldMkLst>
          <pc:docMk/>
          <pc:sldMk cId="2094042396" sldId="315"/>
        </pc:sldMkLst>
        <pc:picChg chg="mod">
          <ac:chgData name="Hummel Victoria (hummevic)" userId="1a1e2344-2c91-4949-94cd-b84161463b37" providerId="ADAL" clId="{6BCC92C8-2ABF-8E4B-B2BF-2F54015D6DE8}" dt="2024-06-09T17:23:05.035" v="234" actId="14861"/>
          <ac:picMkLst>
            <pc:docMk/>
            <pc:sldMk cId="2094042396" sldId="315"/>
            <ac:picMk id="4" creationId="{51B20214-1F67-2F6C-72C5-08DAEA695968}"/>
          </ac:picMkLst>
        </pc:picChg>
      </pc:sldChg>
      <pc:sldChg chg="modSp mod">
        <pc:chgData name="Hummel Victoria (hummevic)" userId="1a1e2344-2c91-4949-94cd-b84161463b37" providerId="ADAL" clId="{6BCC92C8-2ABF-8E4B-B2BF-2F54015D6DE8}" dt="2024-06-09T17:23:18.741" v="238" actId="14861"/>
        <pc:sldMkLst>
          <pc:docMk/>
          <pc:sldMk cId="4075857201" sldId="316"/>
        </pc:sldMkLst>
        <pc:picChg chg="mod">
          <ac:chgData name="Hummel Victoria (hummevic)" userId="1a1e2344-2c91-4949-94cd-b84161463b37" providerId="ADAL" clId="{6BCC92C8-2ABF-8E4B-B2BF-2F54015D6DE8}" dt="2024-06-09T17:23:18.741" v="238" actId="14861"/>
          <ac:picMkLst>
            <pc:docMk/>
            <pc:sldMk cId="4075857201" sldId="316"/>
            <ac:picMk id="15" creationId="{5EC69592-55A6-01C5-00B2-BF8FF3ECA826}"/>
          </ac:picMkLst>
        </pc:picChg>
      </pc:sldChg>
      <pc:sldChg chg="addSp delSp modSp mod">
        <pc:chgData name="Hummel Victoria (hummevic)" userId="1a1e2344-2c91-4949-94cd-b84161463b37" providerId="ADAL" clId="{6BCC92C8-2ABF-8E4B-B2BF-2F54015D6DE8}" dt="2024-06-09T17:30:34.629" v="260" actId="20577"/>
        <pc:sldMkLst>
          <pc:docMk/>
          <pc:sldMk cId="2406075802" sldId="318"/>
        </pc:sldMkLst>
        <pc:spChg chg="mod">
          <ac:chgData name="Hummel Victoria (hummevic)" userId="1a1e2344-2c91-4949-94cd-b84161463b37" providerId="ADAL" clId="{6BCC92C8-2ABF-8E4B-B2BF-2F54015D6DE8}" dt="2024-06-09T17:30:34.629" v="260" actId="20577"/>
          <ac:spMkLst>
            <pc:docMk/>
            <pc:sldMk cId="2406075802" sldId="318"/>
            <ac:spMk id="7" creationId="{5B39FD4A-FB54-C151-66AA-16D164FAAA41}"/>
          </ac:spMkLst>
        </pc:spChg>
        <pc:grpChg chg="del">
          <ac:chgData name="Hummel Victoria (hummevic)" userId="1a1e2344-2c91-4949-94cd-b84161463b37" providerId="ADAL" clId="{6BCC92C8-2ABF-8E4B-B2BF-2F54015D6DE8}" dt="2024-06-09T17:25:26.858" v="254" actId="478"/>
          <ac:grpSpMkLst>
            <pc:docMk/>
            <pc:sldMk cId="2406075802" sldId="318"/>
            <ac:grpSpMk id="14190" creationId="{00000000-0000-0000-0000-000000000000}"/>
          </ac:grpSpMkLst>
        </pc:grpChg>
        <pc:picChg chg="add mod">
          <ac:chgData name="Hummel Victoria (hummevic)" userId="1a1e2344-2c91-4949-94cd-b84161463b37" providerId="ADAL" clId="{6BCC92C8-2ABF-8E4B-B2BF-2F54015D6DE8}" dt="2024-06-09T17:25:44.369" v="258" actId="1076"/>
          <ac:picMkLst>
            <pc:docMk/>
            <pc:sldMk cId="2406075802" sldId="318"/>
            <ac:picMk id="3" creationId="{2C9E3A40-5365-5061-B7AD-A6ED659F04EB}"/>
          </ac:picMkLst>
        </pc:picChg>
        <pc:picChg chg="del mod">
          <ac:chgData name="Hummel Victoria (hummevic)" userId="1a1e2344-2c91-4949-94cd-b84161463b37" providerId="ADAL" clId="{6BCC92C8-2ABF-8E4B-B2BF-2F54015D6DE8}" dt="2024-06-09T17:14:10.215" v="163" actId="478"/>
          <ac:picMkLst>
            <pc:docMk/>
            <pc:sldMk cId="2406075802" sldId="318"/>
            <ac:picMk id="8" creationId="{925B234C-075C-2A88-4D3E-BE34DDAA9E15}"/>
          </ac:picMkLst>
        </pc:picChg>
      </pc:sldChg>
      <pc:sldChg chg="modSp mod">
        <pc:chgData name="Hummel Victoria (hummevic)" userId="1a1e2344-2c91-4949-94cd-b84161463b37" providerId="ADAL" clId="{6BCC92C8-2ABF-8E4B-B2BF-2F54015D6DE8}" dt="2024-06-09T17:25:00.386" v="253" actId="14861"/>
        <pc:sldMkLst>
          <pc:docMk/>
          <pc:sldMk cId="3811799466" sldId="320"/>
        </pc:sldMkLst>
        <pc:spChg chg="mod">
          <ac:chgData name="Hummel Victoria (hummevic)" userId="1a1e2344-2c91-4949-94cd-b84161463b37" providerId="ADAL" clId="{6BCC92C8-2ABF-8E4B-B2BF-2F54015D6DE8}" dt="2024-06-09T17:24:50.612" v="251" actId="14100"/>
          <ac:spMkLst>
            <pc:docMk/>
            <pc:sldMk cId="3811799466" sldId="320"/>
            <ac:spMk id="6" creationId="{383DE3E4-9021-DB64-FD79-77FAA266406B}"/>
          </ac:spMkLst>
        </pc:spChg>
        <pc:picChg chg="mod">
          <ac:chgData name="Hummel Victoria (hummevic)" userId="1a1e2344-2c91-4949-94cd-b84161463b37" providerId="ADAL" clId="{6BCC92C8-2ABF-8E4B-B2BF-2F54015D6DE8}" dt="2024-06-09T17:25:00.386" v="253" actId="14861"/>
          <ac:picMkLst>
            <pc:docMk/>
            <pc:sldMk cId="3811799466" sldId="320"/>
            <ac:picMk id="1026" creationId="{378341AD-00C8-9CBF-1A88-5C2F841FB601}"/>
          </ac:picMkLst>
        </pc:picChg>
        <pc:picChg chg="mod">
          <ac:chgData name="Hummel Victoria (hummevic)" userId="1a1e2344-2c91-4949-94cd-b84161463b37" providerId="ADAL" clId="{6BCC92C8-2ABF-8E4B-B2BF-2F54015D6DE8}" dt="2024-06-09T17:24:42.336" v="250" actId="14861"/>
          <ac:picMkLst>
            <pc:docMk/>
            <pc:sldMk cId="3811799466" sldId="320"/>
            <ac:picMk id="1030" creationId="{CE31E80A-D2B3-75C4-8A86-782B8CB8B160}"/>
          </ac:picMkLst>
        </pc:picChg>
      </pc:sldChg>
      <pc:sldChg chg="addSp delSp modSp mod">
        <pc:chgData name="Hummel Victoria (hummevic)" userId="1a1e2344-2c91-4949-94cd-b84161463b37" providerId="ADAL" clId="{6BCC92C8-2ABF-8E4B-B2BF-2F54015D6DE8}" dt="2024-06-09T16:51:18.785" v="7" actId="1076"/>
        <pc:sldMkLst>
          <pc:docMk/>
          <pc:sldMk cId="604602712" sldId="325"/>
        </pc:sldMkLst>
        <pc:spChg chg="mod">
          <ac:chgData name="Hummel Victoria (hummevic)" userId="1a1e2344-2c91-4949-94cd-b84161463b37" providerId="ADAL" clId="{6BCC92C8-2ABF-8E4B-B2BF-2F54015D6DE8}" dt="2024-06-09T16:51:18.785" v="7" actId="1076"/>
          <ac:spMkLst>
            <pc:docMk/>
            <pc:sldMk cId="604602712" sldId="325"/>
            <ac:spMk id="2" creationId="{77039543-87CB-F83F-DEDF-FFEF59178975}"/>
          </ac:spMkLst>
        </pc:spChg>
        <pc:spChg chg="del">
          <ac:chgData name="Hummel Victoria (hummevic)" userId="1a1e2344-2c91-4949-94cd-b84161463b37" providerId="ADAL" clId="{6BCC92C8-2ABF-8E4B-B2BF-2F54015D6DE8}" dt="2024-06-09T16:50:33.023" v="1" actId="478"/>
          <ac:spMkLst>
            <pc:docMk/>
            <pc:sldMk cId="604602712" sldId="325"/>
            <ac:spMk id="3" creationId="{7CF2DF9B-2F45-DF4C-1C3A-1C05E415CDE6}"/>
          </ac:spMkLst>
        </pc:spChg>
        <pc:picChg chg="add mod">
          <ac:chgData name="Hummel Victoria (hummevic)" userId="1a1e2344-2c91-4949-94cd-b84161463b37" providerId="ADAL" clId="{6BCC92C8-2ABF-8E4B-B2BF-2F54015D6DE8}" dt="2024-06-09T16:51:10.505" v="5" actId="1076"/>
          <ac:picMkLst>
            <pc:docMk/>
            <pc:sldMk cId="604602712" sldId="325"/>
            <ac:picMk id="5" creationId="{FA1E2AEA-426F-54C5-D3B9-813DC334EBCD}"/>
          </ac:picMkLst>
        </pc:picChg>
      </pc:sldChg>
      <pc:sldChg chg="addSp delSp modSp add mod">
        <pc:chgData name="Hummel Victoria (hummevic)" userId="1a1e2344-2c91-4949-94cd-b84161463b37" providerId="ADAL" clId="{6BCC92C8-2ABF-8E4B-B2BF-2F54015D6DE8}" dt="2024-06-09T17:33:57.263" v="266" actId="255"/>
        <pc:sldMkLst>
          <pc:docMk/>
          <pc:sldMk cId="245356361" sldId="326"/>
        </pc:sldMkLst>
        <pc:spChg chg="mod">
          <ac:chgData name="Hummel Victoria (hummevic)" userId="1a1e2344-2c91-4949-94cd-b84161463b37" providerId="ADAL" clId="{6BCC92C8-2ABF-8E4B-B2BF-2F54015D6DE8}" dt="2024-06-09T17:04:25.577" v="93" actId="1076"/>
          <ac:spMkLst>
            <pc:docMk/>
            <pc:sldMk cId="245356361" sldId="326"/>
            <ac:spMk id="2" creationId="{77039543-87CB-F83F-DEDF-FFEF59178975}"/>
          </ac:spMkLst>
        </pc:spChg>
        <pc:spChg chg="add mod">
          <ac:chgData name="Hummel Victoria (hummevic)" userId="1a1e2344-2c91-4949-94cd-b84161463b37" providerId="ADAL" clId="{6BCC92C8-2ABF-8E4B-B2BF-2F54015D6DE8}" dt="2024-06-09T17:33:57.263" v="266" actId="255"/>
          <ac:spMkLst>
            <pc:docMk/>
            <pc:sldMk cId="245356361" sldId="326"/>
            <ac:spMk id="3" creationId="{5CC68734-285C-3AED-6C01-92A254A0411C}"/>
          </ac:spMkLst>
        </pc:spChg>
        <pc:picChg chg="del">
          <ac:chgData name="Hummel Victoria (hummevic)" userId="1a1e2344-2c91-4949-94cd-b84161463b37" providerId="ADAL" clId="{6BCC92C8-2ABF-8E4B-B2BF-2F54015D6DE8}" dt="2024-06-09T16:55:33.016" v="9" actId="478"/>
          <ac:picMkLst>
            <pc:docMk/>
            <pc:sldMk cId="245356361" sldId="326"/>
            <ac:picMk id="5" creationId="{FA1E2AEA-426F-54C5-D3B9-813DC334EBCD}"/>
          </ac:picMkLst>
        </pc:picChg>
      </pc:sldChg>
    </pc:docChg>
  </pc:docChgLst>
  <pc:docChgLst>
    <pc:chgData name="Kieffer Leonard (kieffleo)" userId="80baa4fa-7199-447a-a00e-1071a80d203e" providerId="ADAL" clId="{56827C80-40B1-48A6-8BD1-144770029E5D}"/>
    <pc:docChg chg="undo custSel addSld delSld modSld sldOrd">
      <pc:chgData name="Kieffer Leonard (kieffleo)" userId="80baa4fa-7199-447a-a00e-1071a80d203e" providerId="ADAL" clId="{56827C80-40B1-48A6-8BD1-144770029E5D}" dt="2024-06-09T16:05:17.226" v="2345" actId="20577"/>
      <pc:docMkLst>
        <pc:docMk/>
      </pc:docMkLst>
      <pc:sldChg chg="modSp mod">
        <pc:chgData name="Kieffer Leonard (kieffleo)" userId="80baa4fa-7199-447a-a00e-1071a80d203e" providerId="ADAL" clId="{56827C80-40B1-48A6-8BD1-144770029E5D}" dt="2024-06-09T13:37:23.046" v="131" actId="20577"/>
        <pc:sldMkLst>
          <pc:docMk/>
          <pc:sldMk cId="0" sldId="256"/>
        </pc:sldMkLst>
        <pc:spChg chg="mod">
          <ac:chgData name="Kieffer Leonard (kieffleo)" userId="80baa4fa-7199-447a-a00e-1071a80d203e" providerId="ADAL" clId="{56827C80-40B1-48A6-8BD1-144770029E5D}" dt="2024-06-09T13:37:23.046" v="131" actId="20577"/>
          <ac:spMkLst>
            <pc:docMk/>
            <pc:sldMk cId="0" sldId="256"/>
            <ac:spMk id="9549" creationId="{00000000-0000-0000-0000-000000000000}"/>
          </ac:spMkLst>
        </pc:spChg>
      </pc:sldChg>
      <pc:sldChg chg="addSp delSp modSp del mod">
        <pc:chgData name="Kieffer Leonard (kieffleo)" userId="80baa4fa-7199-447a-a00e-1071a80d203e" providerId="ADAL" clId="{56827C80-40B1-48A6-8BD1-144770029E5D}" dt="2024-06-09T13:15:09.435" v="78" actId="2696"/>
        <pc:sldMkLst>
          <pc:docMk/>
          <pc:sldMk cId="0" sldId="279"/>
        </pc:sldMkLst>
        <pc:picChg chg="add mod">
          <ac:chgData name="Kieffer Leonard (kieffleo)" userId="80baa4fa-7199-447a-a00e-1071a80d203e" providerId="ADAL" clId="{56827C80-40B1-48A6-8BD1-144770029E5D}" dt="2024-06-09T13:04:25.724" v="3" actId="1076"/>
          <ac:picMkLst>
            <pc:docMk/>
            <pc:sldMk cId="0" sldId="279"/>
            <ac:picMk id="3" creationId="{12B68F3B-FA31-BB08-9E05-F95D1526594C}"/>
          </ac:picMkLst>
        </pc:picChg>
        <pc:picChg chg="add del mod">
          <ac:chgData name="Kieffer Leonard (kieffleo)" userId="80baa4fa-7199-447a-a00e-1071a80d203e" providerId="ADAL" clId="{56827C80-40B1-48A6-8BD1-144770029E5D}" dt="2024-06-09T13:08:24.005" v="8" actId="478"/>
          <ac:picMkLst>
            <pc:docMk/>
            <pc:sldMk cId="0" sldId="279"/>
            <ac:picMk id="5" creationId="{1B8D4273-4706-AEC5-3B60-B45BF9B89883}"/>
          </ac:picMkLst>
        </pc:picChg>
        <pc:picChg chg="add del mod">
          <ac:chgData name="Kieffer Leonard (kieffleo)" userId="80baa4fa-7199-447a-a00e-1071a80d203e" providerId="ADAL" clId="{56827C80-40B1-48A6-8BD1-144770029E5D}" dt="2024-06-09T13:09:43.449" v="20" actId="478"/>
          <ac:picMkLst>
            <pc:docMk/>
            <pc:sldMk cId="0" sldId="279"/>
            <ac:picMk id="7" creationId="{662694F0-D534-C471-5B97-A467BE28F59D}"/>
          </ac:picMkLst>
        </pc:picChg>
        <pc:picChg chg="add del mod">
          <ac:chgData name="Kieffer Leonard (kieffleo)" userId="80baa4fa-7199-447a-a00e-1071a80d203e" providerId="ADAL" clId="{56827C80-40B1-48A6-8BD1-144770029E5D}" dt="2024-06-09T13:09:18.517" v="16" actId="478"/>
          <ac:picMkLst>
            <pc:docMk/>
            <pc:sldMk cId="0" sldId="279"/>
            <ac:picMk id="9" creationId="{A1A99A04-B309-EEB5-9A1E-5BCA72E9872F}"/>
          </ac:picMkLst>
        </pc:picChg>
        <pc:picChg chg="add mod">
          <ac:chgData name="Kieffer Leonard (kieffleo)" userId="80baa4fa-7199-447a-a00e-1071a80d203e" providerId="ADAL" clId="{56827C80-40B1-48A6-8BD1-144770029E5D}" dt="2024-06-09T13:10:19.064" v="25" actId="1076"/>
          <ac:picMkLst>
            <pc:docMk/>
            <pc:sldMk cId="0" sldId="279"/>
            <ac:picMk id="11" creationId="{AF5051BA-0267-05D4-A60F-479C235F226E}"/>
          </ac:picMkLst>
        </pc:picChg>
        <pc:picChg chg="add mod">
          <ac:chgData name="Kieffer Leonard (kieffleo)" userId="80baa4fa-7199-447a-a00e-1071a80d203e" providerId="ADAL" clId="{56827C80-40B1-48A6-8BD1-144770029E5D}" dt="2024-06-09T13:10:18.467" v="24" actId="1076"/>
          <ac:picMkLst>
            <pc:docMk/>
            <pc:sldMk cId="0" sldId="279"/>
            <ac:picMk id="13" creationId="{DD39527C-AFDE-A73C-4BDF-777E57A9CA83}"/>
          </ac:picMkLst>
        </pc:picChg>
      </pc:sldChg>
      <pc:sldChg chg="addSp delSp modSp mod ord modNotesTx">
        <pc:chgData name="Kieffer Leonard (kieffleo)" userId="80baa4fa-7199-447a-a00e-1071a80d203e" providerId="ADAL" clId="{56827C80-40B1-48A6-8BD1-144770029E5D}" dt="2024-06-09T16:05:05.458" v="2332" actId="22"/>
        <pc:sldMkLst>
          <pc:docMk/>
          <pc:sldMk cId="0" sldId="280"/>
        </pc:sldMkLst>
        <pc:spChg chg="mod">
          <ac:chgData name="Kieffer Leonard (kieffleo)" userId="80baa4fa-7199-447a-a00e-1071a80d203e" providerId="ADAL" clId="{56827C80-40B1-48A6-8BD1-144770029E5D}" dt="2024-06-09T13:20:56.606" v="124"/>
          <ac:spMkLst>
            <pc:docMk/>
            <pc:sldMk cId="0" sldId="280"/>
            <ac:spMk id="3" creationId="{F3647017-C4EE-3032-7A98-D6999C5D3543}"/>
          </ac:spMkLst>
        </pc:spChg>
        <pc:spChg chg="mod">
          <ac:chgData name="Kieffer Leonard (kieffleo)" userId="80baa4fa-7199-447a-a00e-1071a80d203e" providerId="ADAL" clId="{56827C80-40B1-48A6-8BD1-144770029E5D}" dt="2024-06-09T13:20:56.606" v="124"/>
          <ac:spMkLst>
            <pc:docMk/>
            <pc:sldMk cId="0" sldId="280"/>
            <ac:spMk id="4" creationId="{45F82024-E077-951B-DFBA-5C47DD9FD67E}"/>
          </ac:spMkLst>
        </pc:spChg>
        <pc:spChg chg="mod">
          <ac:chgData name="Kieffer Leonard (kieffleo)" userId="80baa4fa-7199-447a-a00e-1071a80d203e" providerId="ADAL" clId="{56827C80-40B1-48A6-8BD1-144770029E5D}" dt="2024-06-09T13:20:56.606" v="124"/>
          <ac:spMkLst>
            <pc:docMk/>
            <pc:sldMk cId="0" sldId="280"/>
            <ac:spMk id="5" creationId="{C6F34C85-1F78-5D31-A56D-B0EE0C93CCAE}"/>
          </ac:spMkLst>
        </pc:spChg>
        <pc:spChg chg="mod">
          <ac:chgData name="Kieffer Leonard (kieffleo)" userId="80baa4fa-7199-447a-a00e-1071a80d203e" providerId="ADAL" clId="{56827C80-40B1-48A6-8BD1-144770029E5D}" dt="2024-06-09T13:20:56.606" v="124"/>
          <ac:spMkLst>
            <pc:docMk/>
            <pc:sldMk cId="0" sldId="280"/>
            <ac:spMk id="6" creationId="{BE20EB1E-4696-9A6C-B502-8F82D05BFFBE}"/>
          </ac:spMkLst>
        </pc:spChg>
        <pc:spChg chg="mod">
          <ac:chgData name="Kieffer Leonard (kieffleo)" userId="80baa4fa-7199-447a-a00e-1071a80d203e" providerId="ADAL" clId="{56827C80-40B1-48A6-8BD1-144770029E5D}" dt="2024-06-09T13:20:56.606" v="124"/>
          <ac:spMkLst>
            <pc:docMk/>
            <pc:sldMk cId="0" sldId="280"/>
            <ac:spMk id="7" creationId="{ED926455-1DDD-6DF1-3C52-E1A786B9A939}"/>
          </ac:spMkLst>
        </pc:spChg>
        <pc:spChg chg="mod">
          <ac:chgData name="Kieffer Leonard (kieffleo)" userId="80baa4fa-7199-447a-a00e-1071a80d203e" providerId="ADAL" clId="{56827C80-40B1-48A6-8BD1-144770029E5D}" dt="2024-06-09T13:20:56.606" v="124"/>
          <ac:spMkLst>
            <pc:docMk/>
            <pc:sldMk cId="0" sldId="280"/>
            <ac:spMk id="8" creationId="{543929B9-259F-ABBA-1147-6BE15C07EE51}"/>
          </ac:spMkLst>
        </pc:spChg>
        <pc:spChg chg="mod">
          <ac:chgData name="Kieffer Leonard (kieffleo)" userId="80baa4fa-7199-447a-a00e-1071a80d203e" providerId="ADAL" clId="{56827C80-40B1-48A6-8BD1-144770029E5D}" dt="2024-06-09T13:20:56.606" v="124"/>
          <ac:spMkLst>
            <pc:docMk/>
            <pc:sldMk cId="0" sldId="280"/>
            <ac:spMk id="9" creationId="{F140EEC6-9ADA-2FCF-68D5-8EAF568B07E1}"/>
          </ac:spMkLst>
        </pc:spChg>
        <pc:spChg chg="mod">
          <ac:chgData name="Kieffer Leonard (kieffleo)" userId="80baa4fa-7199-447a-a00e-1071a80d203e" providerId="ADAL" clId="{56827C80-40B1-48A6-8BD1-144770029E5D}" dt="2024-06-09T13:20:56.606" v="124"/>
          <ac:spMkLst>
            <pc:docMk/>
            <pc:sldMk cId="0" sldId="280"/>
            <ac:spMk id="10" creationId="{AA2392E3-D7FF-C865-16CE-8F20FB21438D}"/>
          </ac:spMkLst>
        </pc:spChg>
        <pc:spChg chg="mod">
          <ac:chgData name="Kieffer Leonard (kieffleo)" userId="80baa4fa-7199-447a-a00e-1071a80d203e" providerId="ADAL" clId="{56827C80-40B1-48A6-8BD1-144770029E5D}" dt="2024-06-09T13:20:56.606" v="124"/>
          <ac:spMkLst>
            <pc:docMk/>
            <pc:sldMk cId="0" sldId="280"/>
            <ac:spMk id="11" creationId="{905D5521-BAFF-410B-1605-6081A7DCB2E0}"/>
          </ac:spMkLst>
        </pc:spChg>
        <pc:spChg chg="mod">
          <ac:chgData name="Kieffer Leonard (kieffleo)" userId="80baa4fa-7199-447a-a00e-1071a80d203e" providerId="ADAL" clId="{56827C80-40B1-48A6-8BD1-144770029E5D}" dt="2024-06-09T13:20:56.606" v="124"/>
          <ac:spMkLst>
            <pc:docMk/>
            <pc:sldMk cId="0" sldId="280"/>
            <ac:spMk id="12" creationId="{370AECE2-1547-DC0B-E400-81CA8EB22B60}"/>
          </ac:spMkLst>
        </pc:spChg>
        <pc:spChg chg="mod">
          <ac:chgData name="Kieffer Leonard (kieffleo)" userId="80baa4fa-7199-447a-a00e-1071a80d203e" providerId="ADAL" clId="{56827C80-40B1-48A6-8BD1-144770029E5D}" dt="2024-06-09T13:20:56.606" v="124"/>
          <ac:spMkLst>
            <pc:docMk/>
            <pc:sldMk cId="0" sldId="280"/>
            <ac:spMk id="13" creationId="{0A5EA172-0DAB-8BCA-0148-0C2465DA306C}"/>
          </ac:spMkLst>
        </pc:spChg>
        <pc:spChg chg="mod">
          <ac:chgData name="Kieffer Leonard (kieffleo)" userId="80baa4fa-7199-447a-a00e-1071a80d203e" providerId="ADAL" clId="{56827C80-40B1-48A6-8BD1-144770029E5D}" dt="2024-06-09T13:20:56.606" v="124"/>
          <ac:spMkLst>
            <pc:docMk/>
            <pc:sldMk cId="0" sldId="280"/>
            <ac:spMk id="14" creationId="{05E0DFDB-4B75-6C1A-EA51-A3C1BDE9751F}"/>
          </ac:spMkLst>
        </pc:spChg>
        <pc:spChg chg="mod">
          <ac:chgData name="Kieffer Leonard (kieffleo)" userId="80baa4fa-7199-447a-a00e-1071a80d203e" providerId="ADAL" clId="{56827C80-40B1-48A6-8BD1-144770029E5D}" dt="2024-06-09T13:20:56.606" v="124"/>
          <ac:spMkLst>
            <pc:docMk/>
            <pc:sldMk cId="0" sldId="280"/>
            <ac:spMk id="15" creationId="{A6E33B3E-CBB2-88B2-99AF-39970D7C9345}"/>
          </ac:spMkLst>
        </pc:spChg>
        <pc:spChg chg="mod">
          <ac:chgData name="Kieffer Leonard (kieffleo)" userId="80baa4fa-7199-447a-a00e-1071a80d203e" providerId="ADAL" clId="{56827C80-40B1-48A6-8BD1-144770029E5D}" dt="2024-06-09T13:20:56.606" v="124"/>
          <ac:spMkLst>
            <pc:docMk/>
            <pc:sldMk cId="0" sldId="280"/>
            <ac:spMk id="16" creationId="{7442F023-13A1-6CE4-FF3F-18A0EDD7C1E1}"/>
          </ac:spMkLst>
        </pc:spChg>
        <pc:spChg chg="mod">
          <ac:chgData name="Kieffer Leonard (kieffleo)" userId="80baa4fa-7199-447a-a00e-1071a80d203e" providerId="ADAL" clId="{56827C80-40B1-48A6-8BD1-144770029E5D}" dt="2024-06-09T13:20:56.606" v="124"/>
          <ac:spMkLst>
            <pc:docMk/>
            <pc:sldMk cId="0" sldId="280"/>
            <ac:spMk id="17" creationId="{216B91A5-6A6A-7716-BEF5-16317967CB74}"/>
          </ac:spMkLst>
        </pc:spChg>
        <pc:spChg chg="mod">
          <ac:chgData name="Kieffer Leonard (kieffleo)" userId="80baa4fa-7199-447a-a00e-1071a80d203e" providerId="ADAL" clId="{56827C80-40B1-48A6-8BD1-144770029E5D}" dt="2024-06-09T13:20:56.606" v="124"/>
          <ac:spMkLst>
            <pc:docMk/>
            <pc:sldMk cId="0" sldId="280"/>
            <ac:spMk id="18" creationId="{6D43AB8F-576E-45CD-D0B3-EB8D1938571F}"/>
          </ac:spMkLst>
        </pc:spChg>
        <pc:spChg chg="mod">
          <ac:chgData name="Kieffer Leonard (kieffleo)" userId="80baa4fa-7199-447a-a00e-1071a80d203e" providerId="ADAL" clId="{56827C80-40B1-48A6-8BD1-144770029E5D}" dt="2024-06-09T13:20:56.606" v="124"/>
          <ac:spMkLst>
            <pc:docMk/>
            <pc:sldMk cId="0" sldId="280"/>
            <ac:spMk id="19" creationId="{03194EE1-EF9E-C333-4274-BCB26C50E117}"/>
          </ac:spMkLst>
        </pc:spChg>
        <pc:spChg chg="mod">
          <ac:chgData name="Kieffer Leonard (kieffleo)" userId="80baa4fa-7199-447a-a00e-1071a80d203e" providerId="ADAL" clId="{56827C80-40B1-48A6-8BD1-144770029E5D}" dt="2024-06-09T13:20:56.606" v="124"/>
          <ac:spMkLst>
            <pc:docMk/>
            <pc:sldMk cId="0" sldId="280"/>
            <ac:spMk id="20" creationId="{5CAB0CE0-8ABA-8242-52F0-3839E0AFB770}"/>
          </ac:spMkLst>
        </pc:spChg>
        <pc:spChg chg="mod">
          <ac:chgData name="Kieffer Leonard (kieffleo)" userId="80baa4fa-7199-447a-a00e-1071a80d203e" providerId="ADAL" clId="{56827C80-40B1-48A6-8BD1-144770029E5D}" dt="2024-06-09T13:20:56.606" v="124"/>
          <ac:spMkLst>
            <pc:docMk/>
            <pc:sldMk cId="0" sldId="280"/>
            <ac:spMk id="21" creationId="{65483D49-9DB7-743B-1E3C-2A6A9337097C}"/>
          </ac:spMkLst>
        </pc:spChg>
        <pc:spChg chg="mod">
          <ac:chgData name="Kieffer Leonard (kieffleo)" userId="80baa4fa-7199-447a-a00e-1071a80d203e" providerId="ADAL" clId="{56827C80-40B1-48A6-8BD1-144770029E5D}" dt="2024-06-09T13:20:56.606" v="124"/>
          <ac:spMkLst>
            <pc:docMk/>
            <pc:sldMk cId="0" sldId="280"/>
            <ac:spMk id="22" creationId="{4DC5AA3F-CCD2-8A76-2094-C3370ADE1B1E}"/>
          </ac:spMkLst>
        </pc:spChg>
        <pc:spChg chg="mod">
          <ac:chgData name="Kieffer Leonard (kieffleo)" userId="80baa4fa-7199-447a-a00e-1071a80d203e" providerId="ADAL" clId="{56827C80-40B1-48A6-8BD1-144770029E5D}" dt="2024-06-09T13:20:56.606" v="124"/>
          <ac:spMkLst>
            <pc:docMk/>
            <pc:sldMk cId="0" sldId="280"/>
            <ac:spMk id="23" creationId="{AA8DC859-5BC1-585E-124A-42E4FE7D70B4}"/>
          </ac:spMkLst>
        </pc:spChg>
        <pc:spChg chg="mod">
          <ac:chgData name="Kieffer Leonard (kieffleo)" userId="80baa4fa-7199-447a-a00e-1071a80d203e" providerId="ADAL" clId="{56827C80-40B1-48A6-8BD1-144770029E5D}" dt="2024-06-09T13:20:56.606" v="124"/>
          <ac:spMkLst>
            <pc:docMk/>
            <pc:sldMk cId="0" sldId="280"/>
            <ac:spMk id="24" creationId="{7A66E8C8-2FF8-4BEA-1772-1EF2D56E4587}"/>
          </ac:spMkLst>
        </pc:spChg>
        <pc:spChg chg="mod">
          <ac:chgData name="Kieffer Leonard (kieffleo)" userId="80baa4fa-7199-447a-a00e-1071a80d203e" providerId="ADAL" clId="{56827C80-40B1-48A6-8BD1-144770029E5D}" dt="2024-06-09T13:20:56.606" v="124"/>
          <ac:spMkLst>
            <pc:docMk/>
            <pc:sldMk cId="0" sldId="280"/>
            <ac:spMk id="25" creationId="{4D4DCA42-CA13-81F0-AAED-B98340A88A65}"/>
          </ac:spMkLst>
        </pc:spChg>
        <pc:spChg chg="mod">
          <ac:chgData name="Kieffer Leonard (kieffleo)" userId="80baa4fa-7199-447a-a00e-1071a80d203e" providerId="ADAL" clId="{56827C80-40B1-48A6-8BD1-144770029E5D}" dt="2024-06-09T13:20:56.606" v="124"/>
          <ac:spMkLst>
            <pc:docMk/>
            <pc:sldMk cId="0" sldId="280"/>
            <ac:spMk id="26" creationId="{AB05E2B0-18A6-FEB2-F6FB-2C2F6AAF98FB}"/>
          </ac:spMkLst>
        </pc:spChg>
        <pc:spChg chg="mod">
          <ac:chgData name="Kieffer Leonard (kieffleo)" userId="80baa4fa-7199-447a-a00e-1071a80d203e" providerId="ADAL" clId="{56827C80-40B1-48A6-8BD1-144770029E5D}" dt="2024-06-09T13:20:56.606" v="124"/>
          <ac:spMkLst>
            <pc:docMk/>
            <pc:sldMk cId="0" sldId="280"/>
            <ac:spMk id="27" creationId="{21CBE38E-02D4-968D-08BB-9AC5328B1FDB}"/>
          </ac:spMkLst>
        </pc:spChg>
        <pc:spChg chg="mod">
          <ac:chgData name="Kieffer Leonard (kieffleo)" userId="80baa4fa-7199-447a-a00e-1071a80d203e" providerId="ADAL" clId="{56827C80-40B1-48A6-8BD1-144770029E5D}" dt="2024-06-09T13:20:56.606" v="124"/>
          <ac:spMkLst>
            <pc:docMk/>
            <pc:sldMk cId="0" sldId="280"/>
            <ac:spMk id="28" creationId="{A42E5B98-EDCF-69BC-D7C4-2078563B0F31}"/>
          </ac:spMkLst>
        </pc:spChg>
        <pc:spChg chg="mod">
          <ac:chgData name="Kieffer Leonard (kieffleo)" userId="80baa4fa-7199-447a-a00e-1071a80d203e" providerId="ADAL" clId="{56827C80-40B1-48A6-8BD1-144770029E5D}" dt="2024-06-09T13:20:56.606" v="124"/>
          <ac:spMkLst>
            <pc:docMk/>
            <pc:sldMk cId="0" sldId="280"/>
            <ac:spMk id="29" creationId="{028B4220-CBCD-644B-E5BD-C5DB1CB146FB}"/>
          </ac:spMkLst>
        </pc:spChg>
        <pc:spChg chg="mod">
          <ac:chgData name="Kieffer Leonard (kieffleo)" userId="80baa4fa-7199-447a-a00e-1071a80d203e" providerId="ADAL" clId="{56827C80-40B1-48A6-8BD1-144770029E5D}" dt="2024-06-09T13:20:56.606" v="124"/>
          <ac:spMkLst>
            <pc:docMk/>
            <pc:sldMk cId="0" sldId="280"/>
            <ac:spMk id="30" creationId="{FA0DF793-1268-0D53-753E-F8EDF22D555E}"/>
          </ac:spMkLst>
        </pc:spChg>
        <pc:spChg chg="mod">
          <ac:chgData name="Kieffer Leonard (kieffleo)" userId="80baa4fa-7199-447a-a00e-1071a80d203e" providerId="ADAL" clId="{56827C80-40B1-48A6-8BD1-144770029E5D}" dt="2024-06-09T13:20:56.606" v="124"/>
          <ac:spMkLst>
            <pc:docMk/>
            <pc:sldMk cId="0" sldId="280"/>
            <ac:spMk id="31" creationId="{112DDA0A-3C8A-43D2-C019-74B88BFDFE86}"/>
          </ac:spMkLst>
        </pc:spChg>
        <pc:spChg chg="mod">
          <ac:chgData name="Kieffer Leonard (kieffleo)" userId="80baa4fa-7199-447a-a00e-1071a80d203e" providerId="ADAL" clId="{56827C80-40B1-48A6-8BD1-144770029E5D}" dt="2024-06-09T13:20:56.606" v="124"/>
          <ac:spMkLst>
            <pc:docMk/>
            <pc:sldMk cId="0" sldId="280"/>
            <ac:spMk id="32" creationId="{64C76AFA-BAF4-5A10-4FF7-D655E8B44228}"/>
          </ac:spMkLst>
        </pc:spChg>
        <pc:spChg chg="mod">
          <ac:chgData name="Kieffer Leonard (kieffleo)" userId="80baa4fa-7199-447a-a00e-1071a80d203e" providerId="ADAL" clId="{56827C80-40B1-48A6-8BD1-144770029E5D}" dt="2024-06-09T13:20:56.606" v="124"/>
          <ac:spMkLst>
            <pc:docMk/>
            <pc:sldMk cId="0" sldId="280"/>
            <ac:spMk id="33" creationId="{98353A29-6D59-0AD2-BD83-AEA2A5E37C38}"/>
          </ac:spMkLst>
        </pc:spChg>
        <pc:spChg chg="mod">
          <ac:chgData name="Kieffer Leonard (kieffleo)" userId="80baa4fa-7199-447a-a00e-1071a80d203e" providerId="ADAL" clId="{56827C80-40B1-48A6-8BD1-144770029E5D}" dt="2024-06-09T13:20:56.606" v="124"/>
          <ac:spMkLst>
            <pc:docMk/>
            <pc:sldMk cId="0" sldId="280"/>
            <ac:spMk id="34" creationId="{A9B6DBB0-F382-7765-908B-7EF4EE876A85}"/>
          </ac:spMkLst>
        </pc:spChg>
        <pc:spChg chg="mod">
          <ac:chgData name="Kieffer Leonard (kieffleo)" userId="80baa4fa-7199-447a-a00e-1071a80d203e" providerId="ADAL" clId="{56827C80-40B1-48A6-8BD1-144770029E5D}" dt="2024-06-09T13:20:56.606" v="124"/>
          <ac:spMkLst>
            <pc:docMk/>
            <pc:sldMk cId="0" sldId="280"/>
            <ac:spMk id="35" creationId="{F4E495F1-544F-4E47-4AFA-2554160100C5}"/>
          </ac:spMkLst>
        </pc:spChg>
        <pc:spChg chg="mod">
          <ac:chgData name="Kieffer Leonard (kieffleo)" userId="80baa4fa-7199-447a-a00e-1071a80d203e" providerId="ADAL" clId="{56827C80-40B1-48A6-8BD1-144770029E5D}" dt="2024-06-09T13:20:56.606" v="124"/>
          <ac:spMkLst>
            <pc:docMk/>
            <pc:sldMk cId="0" sldId="280"/>
            <ac:spMk id="36" creationId="{34BABE98-94D6-CA39-4A44-4534B2766650}"/>
          </ac:spMkLst>
        </pc:spChg>
        <pc:spChg chg="mod">
          <ac:chgData name="Kieffer Leonard (kieffleo)" userId="80baa4fa-7199-447a-a00e-1071a80d203e" providerId="ADAL" clId="{56827C80-40B1-48A6-8BD1-144770029E5D}" dt="2024-06-09T13:20:56.606" v="124"/>
          <ac:spMkLst>
            <pc:docMk/>
            <pc:sldMk cId="0" sldId="280"/>
            <ac:spMk id="37" creationId="{F362BB07-85BB-CF12-2DBF-342874F54A7A}"/>
          </ac:spMkLst>
        </pc:spChg>
        <pc:spChg chg="mod">
          <ac:chgData name="Kieffer Leonard (kieffleo)" userId="80baa4fa-7199-447a-a00e-1071a80d203e" providerId="ADAL" clId="{56827C80-40B1-48A6-8BD1-144770029E5D}" dt="2024-06-09T13:20:56.606" v="124"/>
          <ac:spMkLst>
            <pc:docMk/>
            <pc:sldMk cId="0" sldId="280"/>
            <ac:spMk id="38" creationId="{BCE121A3-1D29-970C-A49E-191C89B9426C}"/>
          </ac:spMkLst>
        </pc:spChg>
        <pc:spChg chg="mod">
          <ac:chgData name="Kieffer Leonard (kieffleo)" userId="80baa4fa-7199-447a-a00e-1071a80d203e" providerId="ADAL" clId="{56827C80-40B1-48A6-8BD1-144770029E5D}" dt="2024-06-09T13:20:56.606" v="124"/>
          <ac:spMkLst>
            <pc:docMk/>
            <pc:sldMk cId="0" sldId="280"/>
            <ac:spMk id="39" creationId="{CAE9E69C-CE71-C444-7984-156C25917313}"/>
          </ac:spMkLst>
        </pc:spChg>
        <pc:spChg chg="mod">
          <ac:chgData name="Kieffer Leonard (kieffleo)" userId="80baa4fa-7199-447a-a00e-1071a80d203e" providerId="ADAL" clId="{56827C80-40B1-48A6-8BD1-144770029E5D}" dt="2024-06-09T13:20:56.606" v="124"/>
          <ac:spMkLst>
            <pc:docMk/>
            <pc:sldMk cId="0" sldId="280"/>
            <ac:spMk id="40" creationId="{512B77F4-6BF1-3405-589F-27CB02FC2AE8}"/>
          </ac:spMkLst>
        </pc:spChg>
        <pc:spChg chg="mod">
          <ac:chgData name="Kieffer Leonard (kieffleo)" userId="80baa4fa-7199-447a-a00e-1071a80d203e" providerId="ADAL" clId="{56827C80-40B1-48A6-8BD1-144770029E5D}" dt="2024-06-09T13:20:56.606" v="124"/>
          <ac:spMkLst>
            <pc:docMk/>
            <pc:sldMk cId="0" sldId="280"/>
            <ac:spMk id="41" creationId="{B8D0D480-4A0C-5552-FF82-F0BB528986E0}"/>
          </ac:spMkLst>
        </pc:spChg>
        <pc:spChg chg="mod">
          <ac:chgData name="Kieffer Leonard (kieffleo)" userId="80baa4fa-7199-447a-a00e-1071a80d203e" providerId="ADAL" clId="{56827C80-40B1-48A6-8BD1-144770029E5D}" dt="2024-06-09T13:20:56.606" v="124"/>
          <ac:spMkLst>
            <pc:docMk/>
            <pc:sldMk cId="0" sldId="280"/>
            <ac:spMk id="42" creationId="{E5A786B5-A18A-595A-E9D5-5D7B49E621DB}"/>
          </ac:spMkLst>
        </pc:spChg>
        <pc:spChg chg="mod">
          <ac:chgData name="Kieffer Leonard (kieffleo)" userId="80baa4fa-7199-447a-a00e-1071a80d203e" providerId="ADAL" clId="{56827C80-40B1-48A6-8BD1-144770029E5D}" dt="2024-06-09T13:20:56.606" v="124"/>
          <ac:spMkLst>
            <pc:docMk/>
            <pc:sldMk cId="0" sldId="280"/>
            <ac:spMk id="43" creationId="{178B41EB-4F37-E4BE-9676-E387EECEB7EC}"/>
          </ac:spMkLst>
        </pc:spChg>
        <pc:spChg chg="mod">
          <ac:chgData name="Kieffer Leonard (kieffleo)" userId="80baa4fa-7199-447a-a00e-1071a80d203e" providerId="ADAL" clId="{56827C80-40B1-48A6-8BD1-144770029E5D}" dt="2024-06-09T13:20:56.606" v="124"/>
          <ac:spMkLst>
            <pc:docMk/>
            <pc:sldMk cId="0" sldId="280"/>
            <ac:spMk id="44" creationId="{37A6708A-6322-439E-DB92-A008AEBBAE40}"/>
          </ac:spMkLst>
        </pc:spChg>
        <pc:spChg chg="mod">
          <ac:chgData name="Kieffer Leonard (kieffleo)" userId="80baa4fa-7199-447a-a00e-1071a80d203e" providerId="ADAL" clId="{56827C80-40B1-48A6-8BD1-144770029E5D}" dt="2024-06-09T13:20:56.606" v="124"/>
          <ac:spMkLst>
            <pc:docMk/>
            <pc:sldMk cId="0" sldId="280"/>
            <ac:spMk id="45" creationId="{153C8531-88B7-22A3-5544-88521332447C}"/>
          </ac:spMkLst>
        </pc:spChg>
        <pc:spChg chg="mod">
          <ac:chgData name="Kieffer Leonard (kieffleo)" userId="80baa4fa-7199-447a-a00e-1071a80d203e" providerId="ADAL" clId="{56827C80-40B1-48A6-8BD1-144770029E5D}" dt="2024-06-09T13:20:56.606" v="124"/>
          <ac:spMkLst>
            <pc:docMk/>
            <pc:sldMk cId="0" sldId="280"/>
            <ac:spMk id="46" creationId="{242FE1A7-D419-7287-3128-E0F721F02E67}"/>
          </ac:spMkLst>
        </pc:spChg>
        <pc:spChg chg="mod">
          <ac:chgData name="Kieffer Leonard (kieffleo)" userId="80baa4fa-7199-447a-a00e-1071a80d203e" providerId="ADAL" clId="{56827C80-40B1-48A6-8BD1-144770029E5D}" dt="2024-06-09T13:20:56.606" v="124"/>
          <ac:spMkLst>
            <pc:docMk/>
            <pc:sldMk cId="0" sldId="280"/>
            <ac:spMk id="47" creationId="{64A8CC7E-D08D-AB17-B1C7-5EA6CE1BB5A7}"/>
          </ac:spMkLst>
        </pc:spChg>
        <pc:spChg chg="mod">
          <ac:chgData name="Kieffer Leonard (kieffleo)" userId="80baa4fa-7199-447a-a00e-1071a80d203e" providerId="ADAL" clId="{56827C80-40B1-48A6-8BD1-144770029E5D}" dt="2024-06-09T13:20:56.606" v="124"/>
          <ac:spMkLst>
            <pc:docMk/>
            <pc:sldMk cId="0" sldId="280"/>
            <ac:spMk id="48" creationId="{7892D403-9B94-61FA-4F46-9238A0A1FF43}"/>
          </ac:spMkLst>
        </pc:spChg>
        <pc:spChg chg="mod">
          <ac:chgData name="Kieffer Leonard (kieffleo)" userId="80baa4fa-7199-447a-a00e-1071a80d203e" providerId="ADAL" clId="{56827C80-40B1-48A6-8BD1-144770029E5D}" dt="2024-06-09T13:20:56.606" v="124"/>
          <ac:spMkLst>
            <pc:docMk/>
            <pc:sldMk cId="0" sldId="280"/>
            <ac:spMk id="49" creationId="{119B2930-E0CF-5FCE-BFDB-D645CB0AB6A7}"/>
          </ac:spMkLst>
        </pc:spChg>
        <pc:spChg chg="mod">
          <ac:chgData name="Kieffer Leonard (kieffleo)" userId="80baa4fa-7199-447a-a00e-1071a80d203e" providerId="ADAL" clId="{56827C80-40B1-48A6-8BD1-144770029E5D}" dt="2024-06-09T13:20:56.606" v="124"/>
          <ac:spMkLst>
            <pc:docMk/>
            <pc:sldMk cId="0" sldId="280"/>
            <ac:spMk id="50" creationId="{295A9B1A-6207-91A7-2055-81244A024173}"/>
          </ac:spMkLst>
        </pc:spChg>
        <pc:spChg chg="mod">
          <ac:chgData name="Kieffer Leonard (kieffleo)" userId="80baa4fa-7199-447a-a00e-1071a80d203e" providerId="ADAL" clId="{56827C80-40B1-48A6-8BD1-144770029E5D}" dt="2024-06-09T13:20:56.606" v="124"/>
          <ac:spMkLst>
            <pc:docMk/>
            <pc:sldMk cId="0" sldId="280"/>
            <ac:spMk id="51" creationId="{CFE80B40-F997-6DF7-FC36-FA1EC84DFCC0}"/>
          </ac:spMkLst>
        </pc:spChg>
        <pc:spChg chg="mod">
          <ac:chgData name="Kieffer Leonard (kieffleo)" userId="80baa4fa-7199-447a-a00e-1071a80d203e" providerId="ADAL" clId="{56827C80-40B1-48A6-8BD1-144770029E5D}" dt="2024-06-09T13:20:56.606" v="124"/>
          <ac:spMkLst>
            <pc:docMk/>
            <pc:sldMk cId="0" sldId="280"/>
            <ac:spMk id="52" creationId="{EE1F0A60-5BDF-C530-4328-E9350ED908FD}"/>
          </ac:spMkLst>
        </pc:spChg>
        <pc:spChg chg="mod">
          <ac:chgData name="Kieffer Leonard (kieffleo)" userId="80baa4fa-7199-447a-a00e-1071a80d203e" providerId="ADAL" clId="{56827C80-40B1-48A6-8BD1-144770029E5D}" dt="2024-06-09T13:20:56.606" v="124"/>
          <ac:spMkLst>
            <pc:docMk/>
            <pc:sldMk cId="0" sldId="280"/>
            <ac:spMk id="53" creationId="{61F73B86-5B3C-9A53-48E3-E77AF2AE923E}"/>
          </ac:spMkLst>
        </pc:spChg>
        <pc:spChg chg="mod">
          <ac:chgData name="Kieffer Leonard (kieffleo)" userId="80baa4fa-7199-447a-a00e-1071a80d203e" providerId="ADAL" clId="{56827C80-40B1-48A6-8BD1-144770029E5D}" dt="2024-06-09T13:20:56.606" v="124"/>
          <ac:spMkLst>
            <pc:docMk/>
            <pc:sldMk cId="0" sldId="280"/>
            <ac:spMk id="54" creationId="{5B1DD84D-ADDE-5A0C-8D90-5B18CA5D662A}"/>
          </ac:spMkLst>
        </pc:spChg>
        <pc:spChg chg="mod">
          <ac:chgData name="Kieffer Leonard (kieffleo)" userId="80baa4fa-7199-447a-a00e-1071a80d203e" providerId="ADAL" clId="{56827C80-40B1-48A6-8BD1-144770029E5D}" dt="2024-06-09T13:20:56.606" v="124"/>
          <ac:spMkLst>
            <pc:docMk/>
            <pc:sldMk cId="0" sldId="280"/>
            <ac:spMk id="55" creationId="{C92890A1-CA73-7586-25C6-AF63A15D5D37}"/>
          </ac:spMkLst>
        </pc:spChg>
        <pc:spChg chg="mod">
          <ac:chgData name="Kieffer Leonard (kieffleo)" userId="80baa4fa-7199-447a-a00e-1071a80d203e" providerId="ADAL" clId="{56827C80-40B1-48A6-8BD1-144770029E5D}" dt="2024-06-09T13:20:56.606" v="124"/>
          <ac:spMkLst>
            <pc:docMk/>
            <pc:sldMk cId="0" sldId="280"/>
            <ac:spMk id="56" creationId="{E34A2840-F53C-56DD-5CF3-E23AC07A8D26}"/>
          </ac:spMkLst>
        </pc:spChg>
        <pc:spChg chg="mod">
          <ac:chgData name="Kieffer Leonard (kieffleo)" userId="80baa4fa-7199-447a-a00e-1071a80d203e" providerId="ADAL" clId="{56827C80-40B1-48A6-8BD1-144770029E5D}" dt="2024-06-09T13:20:56.606" v="124"/>
          <ac:spMkLst>
            <pc:docMk/>
            <pc:sldMk cId="0" sldId="280"/>
            <ac:spMk id="57" creationId="{8CB69E11-B829-F3BA-A107-EE428D37147D}"/>
          </ac:spMkLst>
        </pc:spChg>
        <pc:spChg chg="mod">
          <ac:chgData name="Kieffer Leonard (kieffleo)" userId="80baa4fa-7199-447a-a00e-1071a80d203e" providerId="ADAL" clId="{56827C80-40B1-48A6-8BD1-144770029E5D}" dt="2024-06-09T13:20:56.606" v="124"/>
          <ac:spMkLst>
            <pc:docMk/>
            <pc:sldMk cId="0" sldId="280"/>
            <ac:spMk id="58" creationId="{39CCCCA3-BF85-A612-0894-0F82EED2EB10}"/>
          </ac:spMkLst>
        </pc:spChg>
        <pc:spChg chg="mod">
          <ac:chgData name="Kieffer Leonard (kieffleo)" userId="80baa4fa-7199-447a-a00e-1071a80d203e" providerId="ADAL" clId="{56827C80-40B1-48A6-8BD1-144770029E5D}" dt="2024-06-09T13:20:56.606" v="124"/>
          <ac:spMkLst>
            <pc:docMk/>
            <pc:sldMk cId="0" sldId="280"/>
            <ac:spMk id="59" creationId="{03EC8D79-BECB-5010-9899-A9721B851EEE}"/>
          </ac:spMkLst>
        </pc:spChg>
        <pc:spChg chg="mod">
          <ac:chgData name="Kieffer Leonard (kieffleo)" userId="80baa4fa-7199-447a-a00e-1071a80d203e" providerId="ADAL" clId="{56827C80-40B1-48A6-8BD1-144770029E5D}" dt="2024-06-09T13:20:56.606" v="124"/>
          <ac:spMkLst>
            <pc:docMk/>
            <pc:sldMk cId="0" sldId="280"/>
            <ac:spMk id="60" creationId="{1066E421-25EB-717F-A798-26D0D41A1FE4}"/>
          </ac:spMkLst>
        </pc:spChg>
        <pc:spChg chg="mod">
          <ac:chgData name="Kieffer Leonard (kieffleo)" userId="80baa4fa-7199-447a-a00e-1071a80d203e" providerId="ADAL" clId="{56827C80-40B1-48A6-8BD1-144770029E5D}" dt="2024-06-09T13:20:56.606" v="124"/>
          <ac:spMkLst>
            <pc:docMk/>
            <pc:sldMk cId="0" sldId="280"/>
            <ac:spMk id="61" creationId="{A83757DB-C4F3-2BBD-1523-6DAF4CAB27BD}"/>
          </ac:spMkLst>
        </pc:spChg>
        <pc:spChg chg="mod">
          <ac:chgData name="Kieffer Leonard (kieffleo)" userId="80baa4fa-7199-447a-a00e-1071a80d203e" providerId="ADAL" clId="{56827C80-40B1-48A6-8BD1-144770029E5D}" dt="2024-06-09T13:20:56.606" v="124"/>
          <ac:spMkLst>
            <pc:docMk/>
            <pc:sldMk cId="0" sldId="280"/>
            <ac:spMk id="62" creationId="{435A1F36-4FD9-9A3D-7C4A-551957D8B941}"/>
          </ac:spMkLst>
        </pc:spChg>
        <pc:spChg chg="add mod">
          <ac:chgData name="Kieffer Leonard (kieffleo)" userId="80baa4fa-7199-447a-a00e-1071a80d203e" providerId="ADAL" clId="{56827C80-40B1-48A6-8BD1-144770029E5D}" dt="2024-06-09T14:12:54.404" v="1745" actId="1076"/>
          <ac:spMkLst>
            <pc:docMk/>
            <pc:sldMk cId="0" sldId="280"/>
            <ac:spMk id="63" creationId="{4008932E-4C50-383E-C485-F4A88BC1714B}"/>
          </ac:spMkLst>
        </pc:spChg>
        <pc:spChg chg="mod">
          <ac:chgData name="Kieffer Leonard (kieffleo)" userId="80baa4fa-7199-447a-a00e-1071a80d203e" providerId="ADAL" clId="{56827C80-40B1-48A6-8BD1-144770029E5D}" dt="2024-06-09T13:19:36.372" v="111"/>
          <ac:spMkLst>
            <pc:docMk/>
            <pc:sldMk cId="0" sldId="280"/>
            <ac:spMk id="15446" creationId="{00000000-0000-0000-0000-000000000000}"/>
          </ac:spMkLst>
        </pc:spChg>
        <pc:spChg chg="mod">
          <ac:chgData name="Kieffer Leonard (kieffleo)" userId="80baa4fa-7199-447a-a00e-1071a80d203e" providerId="ADAL" clId="{56827C80-40B1-48A6-8BD1-144770029E5D}" dt="2024-06-09T13:20:37.937" v="123" actId="20577"/>
          <ac:spMkLst>
            <pc:docMk/>
            <pc:sldMk cId="0" sldId="280"/>
            <ac:spMk id="15448" creationId="{00000000-0000-0000-0000-000000000000}"/>
          </ac:spMkLst>
        </pc:spChg>
        <pc:grpChg chg="add mod">
          <ac:chgData name="Kieffer Leonard (kieffleo)" userId="80baa4fa-7199-447a-a00e-1071a80d203e" providerId="ADAL" clId="{56827C80-40B1-48A6-8BD1-144770029E5D}" dt="2024-06-09T13:20:56.606" v="124"/>
          <ac:grpSpMkLst>
            <pc:docMk/>
            <pc:sldMk cId="0" sldId="280"/>
            <ac:grpSpMk id="2" creationId="{2ED07CF6-2D5E-445C-9D10-15A4B71C3B0D}"/>
          </ac:grpSpMkLst>
        </pc:grpChg>
        <pc:picChg chg="add del">
          <ac:chgData name="Kieffer Leonard (kieffleo)" userId="80baa4fa-7199-447a-a00e-1071a80d203e" providerId="ADAL" clId="{56827C80-40B1-48A6-8BD1-144770029E5D}" dt="2024-06-09T16:05:05.458" v="2332" actId="22"/>
          <ac:picMkLst>
            <pc:docMk/>
            <pc:sldMk cId="0" sldId="280"/>
            <ac:picMk id="15425" creationId="{4F1DBED1-48CA-B066-000B-BFD2AB34026B}"/>
          </ac:picMkLst>
        </pc:picChg>
      </pc:sldChg>
      <pc:sldChg chg="del">
        <pc:chgData name="Kieffer Leonard (kieffleo)" userId="80baa4fa-7199-447a-a00e-1071a80d203e" providerId="ADAL" clId="{56827C80-40B1-48A6-8BD1-144770029E5D}" dt="2024-06-09T13:36:03.238" v="129" actId="2696"/>
        <pc:sldMkLst>
          <pc:docMk/>
          <pc:sldMk cId="0" sldId="282"/>
        </pc:sldMkLst>
      </pc:sldChg>
      <pc:sldChg chg="modNotesTx">
        <pc:chgData name="Kieffer Leonard (kieffleo)" userId="80baa4fa-7199-447a-a00e-1071a80d203e" providerId="ADAL" clId="{56827C80-40B1-48A6-8BD1-144770029E5D}" dt="2024-06-09T13:48:49.093" v="728" actId="20577"/>
        <pc:sldMkLst>
          <pc:docMk/>
          <pc:sldMk cId="0" sldId="283"/>
        </pc:sldMkLst>
      </pc:sldChg>
      <pc:sldChg chg="addSp delSp modSp mod">
        <pc:chgData name="Kieffer Leonard (kieffleo)" userId="80baa4fa-7199-447a-a00e-1071a80d203e" providerId="ADAL" clId="{56827C80-40B1-48A6-8BD1-144770029E5D}" dt="2024-06-09T14:27:56.261" v="2330" actId="1076"/>
        <pc:sldMkLst>
          <pc:docMk/>
          <pc:sldMk cId="0" sldId="284"/>
        </pc:sldMkLst>
        <pc:spChg chg="add mod">
          <ac:chgData name="Kieffer Leonard (kieffleo)" userId="80baa4fa-7199-447a-a00e-1071a80d203e" providerId="ADAL" clId="{56827C80-40B1-48A6-8BD1-144770029E5D}" dt="2024-06-09T14:27:56.261" v="2330" actId="1076"/>
          <ac:spMkLst>
            <pc:docMk/>
            <pc:sldMk cId="0" sldId="284"/>
            <ac:spMk id="2" creationId="{49E3C4EE-9BD5-1E2A-397E-F5372599273C}"/>
          </ac:spMkLst>
        </pc:spChg>
        <pc:spChg chg="mod">
          <ac:chgData name="Kieffer Leonard (kieffleo)" userId="80baa4fa-7199-447a-a00e-1071a80d203e" providerId="ADAL" clId="{56827C80-40B1-48A6-8BD1-144770029E5D}" dt="2024-06-09T14:27:50.567" v="2328" actId="1076"/>
          <ac:spMkLst>
            <pc:docMk/>
            <pc:sldMk cId="0" sldId="284"/>
            <ac:spMk id="16016" creationId="{00000000-0000-0000-0000-000000000000}"/>
          </ac:spMkLst>
        </pc:spChg>
        <pc:spChg chg="mod">
          <ac:chgData name="Kieffer Leonard (kieffleo)" userId="80baa4fa-7199-447a-a00e-1071a80d203e" providerId="ADAL" clId="{56827C80-40B1-48A6-8BD1-144770029E5D}" dt="2024-06-09T14:27:46.474" v="2327" actId="1076"/>
          <ac:spMkLst>
            <pc:docMk/>
            <pc:sldMk cId="0" sldId="284"/>
            <ac:spMk id="16017" creationId="{00000000-0000-0000-0000-000000000000}"/>
          </ac:spMkLst>
        </pc:spChg>
        <pc:grpChg chg="mod">
          <ac:chgData name="Kieffer Leonard (kieffleo)" userId="80baa4fa-7199-447a-a00e-1071a80d203e" providerId="ADAL" clId="{56827C80-40B1-48A6-8BD1-144770029E5D}" dt="2024-06-09T13:45:25.915" v="195" actId="1076"/>
          <ac:grpSpMkLst>
            <pc:docMk/>
            <pc:sldMk cId="0" sldId="284"/>
            <ac:grpSpMk id="16018" creationId="{00000000-0000-0000-0000-000000000000}"/>
          </ac:grpSpMkLst>
        </pc:grpChg>
        <pc:grpChg chg="mod">
          <ac:chgData name="Kieffer Leonard (kieffleo)" userId="80baa4fa-7199-447a-a00e-1071a80d203e" providerId="ADAL" clId="{56827C80-40B1-48A6-8BD1-144770029E5D}" dt="2024-06-09T13:45:34.075" v="197" actId="1076"/>
          <ac:grpSpMkLst>
            <pc:docMk/>
            <pc:sldMk cId="0" sldId="284"/>
            <ac:grpSpMk id="16108" creationId="{00000000-0000-0000-0000-000000000000}"/>
          </ac:grpSpMkLst>
        </pc:grpChg>
        <pc:picChg chg="add mod">
          <ac:chgData name="Kieffer Leonard (kieffleo)" userId="80baa4fa-7199-447a-a00e-1071a80d203e" providerId="ADAL" clId="{56827C80-40B1-48A6-8BD1-144770029E5D}" dt="2024-06-09T14:24:57.862" v="2286" actId="1076"/>
          <ac:picMkLst>
            <pc:docMk/>
            <pc:sldMk cId="0" sldId="284"/>
            <ac:picMk id="3074" creationId="{68983053-F5B8-AAD4-7548-6F1EA26F1D8D}"/>
          </ac:picMkLst>
        </pc:picChg>
        <pc:picChg chg="add del mod">
          <ac:chgData name="Kieffer Leonard (kieffleo)" userId="80baa4fa-7199-447a-a00e-1071a80d203e" providerId="ADAL" clId="{56827C80-40B1-48A6-8BD1-144770029E5D}" dt="2024-06-09T14:26:16.907" v="2294" actId="478"/>
          <ac:picMkLst>
            <pc:docMk/>
            <pc:sldMk cId="0" sldId="284"/>
            <ac:picMk id="3076" creationId="{6C917EBF-C1A0-E8EB-F687-CD9B059B1156}"/>
          </ac:picMkLst>
        </pc:picChg>
        <pc:picChg chg="add mod">
          <ac:chgData name="Kieffer Leonard (kieffleo)" userId="80baa4fa-7199-447a-a00e-1071a80d203e" providerId="ADAL" clId="{56827C80-40B1-48A6-8BD1-144770029E5D}" dt="2024-06-09T14:26:28.774" v="2303" actId="1076"/>
          <ac:picMkLst>
            <pc:docMk/>
            <pc:sldMk cId="0" sldId="284"/>
            <ac:picMk id="3078" creationId="{ECA25F23-D5CB-E1F7-C4C4-D09251EA0023}"/>
          </ac:picMkLst>
        </pc:picChg>
        <pc:picChg chg="add mod">
          <ac:chgData name="Kieffer Leonard (kieffleo)" userId="80baa4fa-7199-447a-a00e-1071a80d203e" providerId="ADAL" clId="{56827C80-40B1-48A6-8BD1-144770029E5D}" dt="2024-06-09T14:27:52.613" v="2329" actId="1076"/>
          <ac:picMkLst>
            <pc:docMk/>
            <pc:sldMk cId="0" sldId="284"/>
            <ac:picMk id="3080" creationId="{0D866546-3947-CDE5-ED76-8040C0D57FD4}"/>
          </ac:picMkLst>
        </pc:picChg>
      </pc:sldChg>
      <pc:sldChg chg="addSp delSp modSp mod ord modNotesTx">
        <pc:chgData name="Kieffer Leonard (kieffleo)" userId="80baa4fa-7199-447a-a00e-1071a80d203e" providerId="ADAL" clId="{56827C80-40B1-48A6-8BD1-144770029E5D}" dt="2024-06-09T14:22:58.204" v="2188" actId="1076"/>
        <pc:sldMkLst>
          <pc:docMk/>
          <pc:sldMk cId="0" sldId="285"/>
        </pc:sldMkLst>
        <pc:spChg chg="add">
          <ac:chgData name="Kieffer Leonard (kieffleo)" userId="80baa4fa-7199-447a-a00e-1071a80d203e" providerId="ADAL" clId="{56827C80-40B1-48A6-8BD1-144770029E5D}" dt="2024-06-09T14:15:44.185" v="1750"/>
          <ac:spMkLst>
            <pc:docMk/>
            <pc:sldMk cId="0" sldId="285"/>
            <ac:spMk id="2" creationId="{C3F0B399-C918-CE99-E2A4-3362618C425B}"/>
          </ac:spMkLst>
        </pc:spChg>
        <pc:spChg chg="add mod">
          <ac:chgData name="Kieffer Leonard (kieffleo)" userId="80baa4fa-7199-447a-a00e-1071a80d203e" providerId="ADAL" clId="{56827C80-40B1-48A6-8BD1-144770029E5D}" dt="2024-06-09T14:15:54.942" v="1796"/>
          <ac:spMkLst>
            <pc:docMk/>
            <pc:sldMk cId="0" sldId="285"/>
            <ac:spMk id="3" creationId="{BD7F16C2-9662-1C25-03DE-5F2E9BB7E1F3}"/>
          </ac:spMkLst>
        </pc:spChg>
        <pc:spChg chg="add mod">
          <ac:chgData name="Kieffer Leonard (kieffleo)" userId="80baa4fa-7199-447a-a00e-1071a80d203e" providerId="ADAL" clId="{56827C80-40B1-48A6-8BD1-144770029E5D}" dt="2024-06-09T14:20:30.637" v="2111" actId="404"/>
          <ac:spMkLst>
            <pc:docMk/>
            <pc:sldMk cId="0" sldId="285"/>
            <ac:spMk id="5" creationId="{DF215CE6-2615-777D-91E8-40185BEBEE7D}"/>
          </ac:spMkLst>
        </pc:spChg>
        <pc:spChg chg="mod">
          <ac:chgData name="Kieffer Leonard (kieffleo)" userId="80baa4fa-7199-447a-a00e-1071a80d203e" providerId="ADAL" clId="{56827C80-40B1-48A6-8BD1-144770029E5D}" dt="2024-06-09T14:22:58.204" v="2188" actId="1076"/>
          <ac:spMkLst>
            <pc:docMk/>
            <pc:sldMk cId="0" sldId="285"/>
            <ac:spMk id="16824" creationId="{00000000-0000-0000-0000-000000000000}"/>
          </ac:spMkLst>
        </pc:spChg>
        <pc:spChg chg="add del mod">
          <ac:chgData name="Kieffer Leonard (kieffleo)" userId="80baa4fa-7199-447a-a00e-1071a80d203e" providerId="ADAL" clId="{56827C80-40B1-48A6-8BD1-144770029E5D}" dt="2024-06-09T14:22:46.687" v="2187" actId="1076"/>
          <ac:spMkLst>
            <pc:docMk/>
            <pc:sldMk cId="0" sldId="285"/>
            <ac:spMk id="16825" creationId="{00000000-0000-0000-0000-000000000000}"/>
          </ac:spMkLst>
        </pc:spChg>
        <pc:spChg chg="mod">
          <ac:chgData name="Kieffer Leonard (kieffleo)" userId="80baa4fa-7199-447a-a00e-1071a80d203e" providerId="ADAL" clId="{56827C80-40B1-48A6-8BD1-144770029E5D}" dt="2024-06-09T14:22:27.784" v="2183" actId="1076"/>
          <ac:spMkLst>
            <pc:docMk/>
            <pc:sldMk cId="0" sldId="285"/>
            <ac:spMk id="16826" creationId="{00000000-0000-0000-0000-000000000000}"/>
          </ac:spMkLst>
        </pc:spChg>
        <pc:spChg chg="mod">
          <ac:chgData name="Kieffer Leonard (kieffleo)" userId="80baa4fa-7199-447a-a00e-1071a80d203e" providerId="ADAL" clId="{56827C80-40B1-48A6-8BD1-144770029E5D}" dt="2024-06-09T14:22:23.506" v="2182" actId="14100"/>
          <ac:spMkLst>
            <pc:docMk/>
            <pc:sldMk cId="0" sldId="285"/>
            <ac:spMk id="16827" creationId="{00000000-0000-0000-0000-000000000000}"/>
          </ac:spMkLst>
        </pc:spChg>
        <pc:spChg chg="mod">
          <ac:chgData name="Kieffer Leonard (kieffleo)" userId="80baa4fa-7199-447a-a00e-1071a80d203e" providerId="ADAL" clId="{56827C80-40B1-48A6-8BD1-144770029E5D}" dt="2024-06-09T14:21:36.303" v="2167" actId="20577"/>
          <ac:spMkLst>
            <pc:docMk/>
            <pc:sldMk cId="0" sldId="285"/>
            <ac:spMk id="16830" creationId="{00000000-0000-0000-0000-000000000000}"/>
          </ac:spMkLst>
        </pc:spChg>
        <pc:spChg chg="mod">
          <ac:chgData name="Kieffer Leonard (kieffleo)" userId="80baa4fa-7199-447a-a00e-1071a80d203e" providerId="ADAL" clId="{56827C80-40B1-48A6-8BD1-144770029E5D}" dt="2024-06-09T14:21:07.976" v="2143" actId="20577"/>
          <ac:spMkLst>
            <pc:docMk/>
            <pc:sldMk cId="0" sldId="285"/>
            <ac:spMk id="16832" creationId="{00000000-0000-0000-0000-000000000000}"/>
          </ac:spMkLst>
        </pc:spChg>
        <pc:picChg chg="add mod">
          <ac:chgData name="Kieffer Leonard (kieffleo)" userId="80baa4fa-7199-447a-a00e-1071a80d203e" providerId="ADAL" clId="{56827C80-40B1-48A6-8BD1-144770029E5D}" dt="2024-06-09T14:20:32.362" v="2112" actId="1076"/>
          <ac:picMkLst>
            <pc:docMk/>
            <pc:sldMk cId="0" sldId="285"/>
            <ac:picMk id="2052" creationId="{FC7CD1E7-1654-861E-983C-67D92DE2CF95}"/>
          </ac:picMkLst>
        </pc:picChg>
        <pc:picChg chg="del">
          <ac:chgData name="Kieffer Leonard (kieffleo)" userId="80baa4fa-7199-447a-a00e-1071a80d203e" providerId="ADAL" clId="{56827C80-40B1-48A6-8BD1-144770029E5D}" dt="2024-06-09T14:19:53.486" v="2093" actId="478"/>
          <ac:picMkLst>
            <pc:docMk/>
            <pc:sldMk cId="0" sldId="285"/>
            <ac:picMk id="16833" creationId="{00000000-0000-0000-0000-000000000000}"/>
          </ac:picMkLst>
        </pc:picChg>
      </pc:sldChg>
      <pc:sldChg chg="addSp delSp modSp mod">
        <pc:chgData name="Kieffer Leonard (kieffleo)" userId="80baa4fa-7199-447a-a00e-1071a80d203e" providerId="ADAL" clId="{56827C80-40B1-48A6-8BD1-144770029E5D}" dt="2024-06-09T13:25:40.650" v="128" actId="1076"/>
        <pc:sldMkLst>
          <pc:docMk/>
          <pc:sldMk cId="0" sldId="287"/>
        </pc:sldMkLst>
        <pc:spChg chg="add del mod">
          <ac:chgData name="Kieffer Leonard (kieffleo)" userId="80baa4fa-7199-447a-a00e-1071a80d203e" providerId="ADAL" clId="{56827C80-40B1-48A6-8BD1-144770029E5D}" dt="2024-06-09T13:25:28.753" v="126" actId="22"/>
          <ac:spMkLst>
            <pc:docMk/>
            <pc:sldMk cId="0" sldId="287"/>
            <ac:spMk id="3" creationId="{4970C6E8-AF28-A5D7-6F30-2BF0D64FFEE1}"/>
          </ac:spMkLst>
        </pc:spChg>
        <pc:grpChg chg="del">
          <ac:chgData name="Kieffer Leonard (kieffleo)" userId="80baa4fa-7199-447a-a00e-1071a80d203e" providerId="ADAL" clId="{56827C80-40B1-48A6-8BD1-144770029E5D}" dt="2024-06-09T13:25:39.059" v="127" actId="478"/>
          <ac:grpSpMkLst>
            <pc:docMk/>
            <pc:sldMk cId="0" sldId="287"/>
            <ac:grpSpMk id="17134" creationId="{00000000-0000-0000-0000-000000000000}"/>
          </ac:grpSpMkLst>
        </pc:grpChg>
        <pc:picChg chg="add mod ord">
          <ac:chgData name="Kieffer Leonard (kieffleo)" userId="80baa4fa-7199-447a-a00e-1071a80d203e" providerId="ADAL" clId="{56827C80-40B1-48A6-8BD1-144770029E5D}" dt="2024-06-09T13:25:40.650" v="128" actId="1076"/>
          <ac:picMkLst>
            <pc:docMk/>
            <pc:sldMk cId="0" sldId="287"/>
            <ac:picMk id="6" creationId="{8126A032-7FFE-2DC7-883F-F4BA12D12547}"/>
          </ac:picMkLst>
        </pc:picChg>
        <pc:picChg chg="del">
          <ac:chgData name="Kieffer Leonard (kieffleo)" userId="80baa4fa-7199-447a-a00e-1071a80d203e" providerId="ADAL" clId="{56827C80-40B1-48A6-8BD1-144770029E5D}" dt="2024-06-09T13:25:04.990" v="125" actId="478"/>
          <ac:picMkLst>
            <pc:docMk/>
            <pc:sldMk cId="0" sldId="287"/>
            <ac:picMk id="17140" creationId="{00000000-0000-0000-0000-000000000000}"/>
          </ac:picMkLst>
        </pc:picChg>
      </pc:sldChg>
      <pc:sldChg chg="del">
        <pc:chgData name="Kieffer Leonard (kieffleo)" userId="80baa4fa-7199-447a-a00e-1071a80d203e" providerId="ADAL" clId="{56827C80-40B1-48A6-8BD1-144770029E5D}" dt="2024-06-09T14:14:22.211" v="1747" actId="47"/>
        <pc:sldMkLst>
          <pc:docMk/>
          <pc:sldMk cId="0" sldId="288"/>
        </pc:sldMkLst>
      </pc:sldChg>
      <pc:sldChg chg="del">
        <pc:chgData name="Kieffer Leonard (kieffleo)" userId="80baa4fa-7199-447a-a00e-1071a80d203e" providerId="ADAL" clId="{56827C80-40B1-48A6-8BD1-144770029E5D}" dt="2024-06-09T14:14:13.432" v="1746" actId="47"/>
        <pc:sldMkLst>
          <pc:docMk/>
          <pc:sldMk cId="0" sldId="289"/>
        </pc:sldMkLst>
      </pc:sldChg>
      <pc:sldChg chg="addSp modSp new mod">
        <pc:chgData name="Kieffer Leonard (kieffleo)" userId="80baa4fa-7199-447a-a00e-1071a80d203e" providerId="ADAL" clId="{56827C80-40B1-48A6-8BD1-144770029E5D}" dt="2024-06-09T13:17:23.374" v="106" actId="1076"/>
        <pc:sldMkLst>
          <pc:docMk/>
          <pc:sldMk cId="3748392305" sldId="319"/>
        </pc:sldMkLst>
        <pc:spChg chg="mod">
          <ac:chgData name="Kieffer Leonard (kieffleo)" userId="80baa4fa-7199-447a-a00e-1071a80d203e" providerId="ADAL" clId="{56827C80-40B1-48A6-8BD1-144770029E5D}" dt="2024-06-09T13:10:36.281" v="45" actId="20577"/>
          <ac:spMkLst>
            <pc:docMk/>
            <pc:sldMk cId="3748392305" sldId="319"/>
            <ac:spMk id="2" creationId="{86888084-4AD9-A69E-02AB-7DAB0A29DBAB}"/>
          </ac:spMkLst>
        </pc:spChg>
        <pc:picChg chg="add mod">
          <ac:chgData name="Kieffer Leonard (kieffleo)" userId="80baa4fa-7199-447a-a00e-1071a80d203e" providerId="ADAL" clId="{56827C80-40B1-48A6-8BD1-144770029E5D}" dt="2024-06-09T13:17:16.971" v="103" actId="1076"/>
          <ac:picMkLst>
            <pc:docMk/>
            <pc:sldMk cId="3748392305" sldId="319"/>
            <ac:picMk id="3" creationId="{66F4CCC3-2836-8E8F-9BEA-F42FE82925C5}"/>
          </ac:picMkLst>
        </pc:picChg>
        <pc:picChg chg="add mod">
          <ac:chgData name="Kieffer Leonard (kieffleo)" userId="80baa4fa-7199-447a-a00e-1071a80d203e" providerId="ADAL" clId="{56827C80-40B1-48A6-8BD1-144770029E5D}" dt="2024-06-09T13:17:18.229" v="104" actId="1076"/>
          <ac:picMkLst>
            <pc:docMk/>
            <pc:sldMk cId="3748392305" sldId="319"/>
            <ac:picMk id="4" creationId="{59491D8D-F61B-D835-E98D-E527539984C3}"/>
          </ac:picMkLst>
        </pc:picChg>
        <pc:picChg chg="add mod">
          <ac:chgData name="Kieffer Leonard (kieffleo)" userId="80baa4fa-7199-447a-a00e-1071a80d203e" providerId="ADAL" clId="{56827C80-40B1-48A6-8BD1-144770029E5D}" dt="2024-06-09T13:17:03.417" v="99" actId="1440"/>
          <ac:picMkLst>
            <pc:docMk/>
            <pc:sldMk cId="3748392305" sldId="319"/>
            <ac:picMk id="5" creationId="{0D16FB6A-5E4A-80C5-97A0-00DA20056F25}"/>
          </ac:picMkLst>
        </pc:picChg>
        <pc:picChg chg="add mod">
          <ac:chgData name="Kieffer Leonard (kieffleo)" userId="80baa4fa-7199-447a-a00e-1071a80d203e" providerId="ADAL" clId="{56827C80-40B1-48A6-8BD1-144770029E5D}" dt="2024-06-09T13:17:20.423" v="105" actId="1076"/>
          <ac:picMkLst>
            <pc:docMk/>
            <pc:sldMk cId="3748392305" sldId="319"/>
            <ac:picMk id="7" creationId="{1E0CD280-A3C2-0F44-B3A1-013F0EADE6BC}"/>
          </ac:picMkLst>
        </pc:picChg>
        <pc:picChg chg="add mod">
          <ac:chgData name="Kieffer Leonard (kieffleo)" userId="80baa4fa-7199-447a-a00e-1071a80d203e" providerId="ADAL" clId="{56827C80-40B1-48A6-8BD1-144770029E5D}" dt="2024-06-09T13:17:23.374" v="106" actId="1076"/>
          <ac:picMkLst>
            <pc:docMk/>
            <pc:sldMk cId="3748392305" sldId="319"/>
            <ac:picMk id="9" creationId="{3E2E51BB-C868-0D96-CAB2-BEC1D74BD96C}"/>
          </ac:picMkLst>
        </pc:picChg>
      </pc:sldChg>
      <pc:sldChg chg="addSp delSp modSp new mod ord modNotesTx">
        <pc:chgData name="Kieffer Leonard (kieffleo)" userId="80baa4fa-7199-447a-a00e-1071a80d203e" providerId="ADAL" clId="{56827C80-40B1-48A6-8BD1-144770029E5D}" dt="2024-06-09T14:12:17.440" v="1741" actId="14100"/>
        <pc:sldMkLst>
          <pc:docMk/>
          <pc:sldMk cId="3811799466" sldId="320"/>
        </pc:sldMkLst>
        <pc:spChg chg="mod">
          <ac:chgData name="Kieffer Leonard (kieffleo)" userId="80baa4fa-7199-447a-a00e-1071a80d203e" providerId="ADAL" clId="{56827C80-40B1-48A6-8BD1-144770029E5D}" dt="2024-06-09T14:06:18.207" v="1201" actId="1076"/>
          <ac:spMkLst>
            <pc:docMk/>
            <pc:sldMk cId="3811799466" sldId="320"/>
            <ac:spMk id="2" creationId="{DE03504F-826D-37CE-53A1-820A19A99AB5}"/>
          </ac:spMkLst>
        </pc:spChg>
        <pc:spChg chg="add del mod">
          <ac:chgData name="Kieffer Leonard (kieffleo)" userId="80baa4fa-7199-447a-a00e-1071a80d203e" providerId="ADAL" clId="{56827C80-40B1-48A6-8BD1-144770029E5D}" dt="2024-06-09T13:52:25.252" v="770" actId="478"/>
          <ac:spMkLst>
            <pc:docMk/>
            <pc:sldMk cId="3811799466" sldId="320"/>
            <ac:spMk id="3" creationId="{46CC4D7B-B949-F148-F3CB-06CAC2063321}"/>
          </ac:spMkLst>
        </pc:spChg>
        <pc:spChg chg="mod">
          <ac:chgData name="Kieffer Leonard (kieffleo)" userId="80baa4fa-7199-447a-a00e-1071a80d203e" providerId="ADAL" clId="{56827C80-40B1-48A6-8BD1-144770029E5D}" dt="2024-06-09T14:05:49.540" v="1193" actId="20577"/>
          <ac:spMkLst>
            <pc:docMk/>
            <pc:sldMk cId="3811799466" sldId="320"/>
            <ac:spMk id="4" creationId="{4333AE03-6F42-5DB2-DEE4-52C715EA9430}"/>
          </ac:spMkLst>
        </pc:spChg>
        <pc:spChg chg="add mod">
          <ac:chgData name="Kieffer Leonard (kieffleo)" userId="80baa4fa-7199-447a-a00e-1071a80d203e" providerId="ADAL" clId="{56827C80-40B1-48A6-8BD1-144770029E5D}" dt="2024-06-09T13:52:18.609" v="767" actId="478"/>
          <ac:spMkLst>
            <pc:docMk/>
            <pc:sldMk cId="3811799466" sldId="320"/>
            <ac:spMk id="5" creationId="{C59510D8-2855-E941-0085-60DCBA7CD858}"/>
          </ac:spMkLst>
        </pc:spChg>
        <pc:spChg chg="add mod">
          <ac:chgData name="Kieffer Leonard (kieffleo)" userId="80baa4fa-7199-447a-a00e-1071a80d203e" providerId="ADAL" clId="{56827C80-40B1-48A6-8BD1-144770029E5D}" dt="2024-06-09T13:52:25.252" v="770" actId="478"/>
          <ac:spMkLst>
            <pc:docMk/>
            <pc:sldMk cId="3811799466" sldId="320"/>
            <ac:spMk id="6" creationId="{383DE3E4-9021-DB64-FD79-77FAA266406B}"/>
          </ac:spMkLst>
        </pc:spChg>
        <pc:spChg chg="add mod">
          <ac:chgData name="Kieffer Leonard (kieffleo)" userId="80baa4fa-7199-447a-a00e-1071a80d203e" providerId="ADAL" clId="{56827C80-40B1-48A6-8BD1-144770029E5D}" dt="2024-06-09T14:12:17.440" v="1741" actId="14100"/>
          <ac:spMkLst>
            <pc:docMk/>
            <pc:sldMk cId="3811799466" sldId="320"/>
            <ac:spMk id="8" creationId="{B6CC6A54-6FD5-AB5A-2F4F-D63DD5E36EFA}"/>
          </ac:spMkLst>
        </pc:spChg>
        <pc:spChg chg="add mod">
          <ac:chgData name="Kieffer Leonard (kieffleo)" userId="80baa4fa-7199-447a-a00e-1071a80d203e" providerId="ADAL" clId="{56827C80-40B1-48A6-8BD1-144770029E5D}" dt="2024-06-09T14:12:14.909" v="1740" actId="14100"/>
          <ac:spMkLst>
            <pc:docMk/>
            <pc:sldMk cId="3811799466" sldId="320"/>
            <ac:spMk id="10" creationId="{F0E40985-5F98-59A6-EB59-F0523DBE03FC}"/>
          </ac:spMkLst>
        </pc:spChg>
        <pc:spChg chg="add del mod">
          <ac:chgData name="Kieffer Leonard (kieffleo)" userId="80baa4fa-7199-447a-a00e-1071a80d203e" providerId="ADAL" clId="{56827C80-40B1-48A6-8BD1-144770029E5D}" dt="2024-06-09T14:05:51.158" v="1196"/>
          <ac:spMkLst>
            <pc:docMk/>
            <pc:sldMk cId="3811799466" sldId="320"/>
            <ac:spMk id="11" creationId="{43FBD677-7EFE-E272-C22A-8C1BEEC5BC67}"/>
          </ac:spMkLst>
        </pc:spChg>
        <pc:spChg chg="add del mod">
          <ac:chgData name="Kieffer Leonard (kieffleo)" userId="80baa4fa-7199-447a-a00e-1071a80d203e" providerId="ADAL" clId="{56827C80-40B1-48A6-8BD1-144770029E5D}" dt="2024-06-09T14:06:26.795" v="1204"/>
          <ac:spMkLst>
            <pc:docMk/>
            <pc:sldMk cId="3811799466" sldId="320"/>
            <ac:spMk id="12" creationId="{439E6E2F-B482-EE18-91CF-40CA45110941}"/>
          </ac:spMkLst>
        </pc:spChg>
        <pc:spChg chg="add mod">
          <ac:chgData name="Kieffer Leonard (kieffleo)" userId="80baa4fa-7199-447a-a00e-1071a80d203e" providerId="ADAL" clId="{56827C80-40B1-48A6-8BD1-144770029E5D}" dt="2024-06-09T14:10:23.916" v="1495" actId="20577"/>
          <ac:spMkLst>
            <pc:docMk/>
            <pc:sldMk cId="3811799466" sldId="320"/>
            <ac:spMk id="13" creationId="{CFE9EC56-5D52-5DAD-C45F-0C0CCF73C5FC}"/>
          </ac:spMkLst>
        </pc:spChg>
        <pc:picChg chg="add mod">
          <ac:chgData name="Kieffer Leonard (kieffleo)" userId="80baa4fa-7199-447a-a00e-1071a80d203e" providerId="ADAL" clId="{56827C80-40B1-48A6-8BD1-144770029E5D}" dt="2024-06-09T13:51:04.900" v="752" actId="1076"/>
          <ac:picMkLst>
            <pc:docMk/>
            <pc:sldMk cId="3811799466" sldId="320"/>
            <ac:picMk id="1026" creationId="{378341AD-00C8-9CBF-1A88-5C2F841FB601}"/>
          </ac:picMkLst>
        </pc:picChg>
        <pc:picChg chg="add del mod">
          <ac:chgData name="Kieffer Leonard (kieffleo)" userId="80baa4fa-7199-447a-a00e-1071a80d203e" providerId="ADAL" clId="{56827C80-40B1-48A6-8BD1-144770029E5D}" dt="2024-06-09T13:52:25.252" v="770" actId="478"/>
          <ac:picMkLst>
            <pc:docMk/>
            <pc:sldMk cId="3811799466" sldId="320"/>
            <ac:picMk id="1028" creationId="{E53F786F-4AA2-F31B-F2AE-F98CECFCAFFB}"/>
          </ac:picMkLst>
        </pc:picChg>
        <pc:picChg chg="add mod">
          <ac:chgData name="Kieffer Leonard (kieffleo)" userId="80baa4fa-7199-447a-a00e-1071a80d203e" providerId="ADAL" clId="{56827C80-40B1-48A6-8BD1-144770029E5D}" dt="2024-06-09T13:53:47.356" v="794" actId="1076"/>
          <ac:picMkLst>
            <pc:docMk/>
            <pc:sldMk cId="3811799466" sldId="320"/>
            <ac:picMk id="1030" creationId="{CE31E80A-D2B3-75C4-8A86-782B8CB8B160}"/>
          </ac:picMkLst>
        </pc:picChg>
      </pc:sldChg>
      <pc:sldChg chg="modSp new mod ord">
        <pc:chgData name="Kieffer Leonard (kieffleo)" userId="80baa4fa-7199-447a-a00e-1071a80d203e" providerId="ADAL" clId="{56827C80-40B1-48A6-8BD1-144770029E5D}" dt="2024-06-09T16:05:17.226" v="2345" actId="20577"/>
        <pc:sldMkLst>
          <pc:docMk/>
          <pc:sldMk cId="604602712" sldId="325"/>
        </pc:sldMkLst>
        <pc:spChg chg="mod">
          <ac:chgData name="Kieffer Leonard (kieffleo)" userId="80baa4fa-7199-447a-a00e-1071a80d203e" providerId="ADAL" clId="{56827C80-40B1-48A6-8BD1-144770029E5D}" dt="2024-06-09T16:05:17.226" v="2345" actId="20577"/>
          <ac:spMkLst>
            <pc:docMk/>
            <pc:sldMk cId="604602712" sldId="325"/>
            <ac:spMk id="2" creationId="{77039543-87CB-F83F-DEDF-FFEF59178975}"/>
          </ac:spMkLst>
        </pc:spChg>
      </pc:sldChg>
      <pc:sldMasterChg chg="delSldLayout">
        <pc:chgData name="Kieffer Leonard (kieffleo)" userId="80baa4fa-7199-447a-a00e-1071a80d203e" providerId="ADAL" clId="{56827C80-40B1-48A6-8BD1-144770029E5D}" dt="2024-06-09T14:14:22.211" v="1747" actId="47"/>
        <pc:sldMasterMkLst>
          <pc:docMk/>
          <pc:sldMasterMk cId="0" sldId="2147483690"/>
        </pc:sldMasterMkLst>
        <pc:sldLayoutChg chg="del">
          <pc:chgData name="Kieffer Leonard (kieffleo)" userId="80baa4fa-7199-447a-a00e-1071a80d203e" providerId="ADAL" clId="{56827C80-40B1-48A6-8BD1-144770029E5D}" dt="2024-06-09T14:14:13.432" v="1746" actId="47"/>
          <pc:sldLayoutMkLst>
            <pc:docMk/>
            <pc:sldMasterMk cId="0" sldId="2147483690"/>
            <pc:sldLayoutMk cId="0" sldId="2147483665"/>
          </pc:sldLayoutMkLst>
        </pc:sldLayoutChg>
        <pc:sldLayoutChg chg="del">
          <pc:chgData name="Kieffer Leonard (kieffleo)" userId="80baa4fa-7199-447a-a00e-1071a80d203e" providerId="ADAL" clId="{56827C80-40B1-48A6-8BD1-144770029E5D}" dt="2024-06-09T14:14:22.211" v="1747" actId="47"/>
          <pc:sldLayoutMkLst>
            <pc:docMk/>
            <pc:sldMasterMk cId="0" sldId="2147483690"/>
            <pc:sldLayoutMk cId="0" sldId="2147483666"/>
          </pc:sldLayoutMkLst>
        </pc:sldLayoutChg>
        <pc:sldLayoutChg chg="del">
          <pc:chgData name="Kieffer Leonard (kieffleo)" userId="80baa4fa-7199-447a-a00e-1071a80d203e" providerId="ADAL" clId="{56827C80-40B1-48A6-8BD1-144770029E5D}" dt="2024-06-09T13:15:09.435" v="78" actId="2696"/>
          <pc:sldLayoutMkLst>
            <pc:docMk/>
            <pc:sldMasterMk cId="0" sldId="2147483690"/>
            <pc:sldLayoutMk cId="0" sldId="2147483671"/>
          </pc:sldLayoutMkLst>
        </pc:sldLayoutChg>
        <pc:sldLayoutChg chg="del">
          <pc:chgData name="Kieffer Leonard (kieffleo)" userId="80baa4fa-7199-447a-a00e-1071a80d203e" providerId="ADAL" clId="{56827C80-40B1-48A6-8BD1-144770029E5D}" dt="2024-06-09T13:36:03.238" v="129" actId="2696"/>
          <pc:sldLayoutMkLst>
            <pc:docMk/>
            <pc:sldMasterMk cId="0" sldId="2147483690"/>
            <pc:sldLayoutMk cId="0" sldId="2147483673"/>
          </pc:sldLayoutMkLst>
        </pc:sldLayoutChg>
      </pc:sldMasterChg>
    </pc:docChg>
  </pc:docChgLst>
  <pc:docChgLst>
    <pc:chgData name="Pallecchi Gianmaria (pallegia)" userId="4131c495-4908-4095-bc5f-01bad4ac170d" providerId="ADAL" clId="{4EFE95CD-4FA8-AA44-85C2-42AC638652C4}"/>
    <pc:docChg chg="undo redo custSel addSld delSld modSld">
      <pc:chgData name="Pallecchi Gianmaria (pallegia)" userId="4131c495-4908-4095-bc5f-01bad4ac170d" providerId="ADAL" clId="{4EFE95CD-4FA8-AA44-85C2-42AC638652C4}" dt="2024-06-09T15:22:48.001" v="1575" actId="20577"/>
      <pc:docMkLst>
        <pc:docMk/>
      </pc:docMkLst>
      <pc:sldChg chg="del">
        <pc:chgData name="Pallecchi Gianmaria (pallegia)" userId="4131c495-4908-4095-bc5f-01bad4ac170d" providerId="ADAL" clId="{4EFE95CD-4FA8-AA44-85C2-42AC638652C4}" dt="2024-06-09T15:14:01.542" v="1494" actId="2696"/>
        <pc:sldMkLst>
          <pc:docMk/>
          <pc:sldMk cId="0" sldId="259"/>
        </pc:sldMkLst>
      </pc:sldChg>
      <pc:sldChg chg="del">
        <pc:chgData name="Pallecchi Gianmaria (pallegia)" userId="4131c495-4908-4095-bc5f-01bad4ac170d" providerId="ADAL" clId="{4EFE95CD-4FA8-AA44-85C2-42AC638652C4}" dt="2024-06-09T15:14:06.972" v="1495" actId="2696"/>
        <pc:sldMkLst>
          <pc:docMk/>
          <pc:sldMk cId="0" sldId="260"/>
        </pc:sldMkLst>
      </pc:sldChg>
      <pc:sldChg chg="modSp mod">
        <pc:chgData name="Pallecchi Gianmaria (pallegia)" userId="4131c495-4908-4095-bc5f-01bad4ac170d" providerId="ADAL" clId="{4EFE95CD-4FA8-AA44-85C2-42AC638652C4}" dt="2024-06-09T14:15:41.800" v="879" actId="20577"/>
        <pc:sldMkLst>
          <pc:docMk/>
          <pc:sldMk cId="0" sldId="262"/>
        </pc:sldMkLst>
        <pc:spChg chg="mod">
          <ac:chgData name="Pallecchi Gianmaria (pallegia)" userId="4131c495-4908-4095-bc5f-01bad4ac170d" providerId="ADAL" clId="{4EFE95CD-4FA8-AA44-85C2-42AC638652C4}" dt="2024-06-09T14:15:41.800" v="879" actId="20577"/>
          <ac:spMkLst>
            <pc:docMk/>
            <pc:sldMk cId="0" sldId="262"/>
            <ac:spMk id="11508" creationId="{00000000-0000-0000-0000-000000000000}"/>
          </ac:spMkLst>
        </pc:spChg>
      </pc:sldChg>
      <pc:sldChg chg="del">
        <pc:chgData name="Pallecchi Gianmaria (pallegia)" userId="4131c495-4908-4095-bc5f-01bad4ac170d" providerId="ADAL" clId="{4EFE95CD-4FA8-AA44-85C2-42AC638652C4}" dt="2024-06-09T15:14:17.933" v="1498" actId="2696"/>
        <pc:sldMkLst>
          <pc:docMk/>
          <pc:sldMk cId="0" sldId="263"/>
        </pc:sldMkLst>
      </pc:sldChg>
      <pc:sldChg chg="del">
        <pc:chgData name="Pallecchi Gianmaria (pallegia)" userId="4131c495-4908-4095-bc5f-01bad4ac170d" providerId="ADAL" clId="{4EFE95CD-4FA8-AA44-85C2-42AC638652C4}" dt="2024-06-09T15:14:13.324" v="1497" actId="2696"/>
        <pc:sldMkLst>
          <pc:docMk/>
          <pc:sldMk cId="0" sldId="264"/>
        </pc:sldMkLst>
      </pc:sldChg>
      <pc:sldChg chg="del">
        <pc:chgData name="Pallecchi Gianmaria (pallegia)" userId="4131c495-4908-4095-bc5f-01bad4ac170d" providerId="ADAL" clId="{4EFE95CD-4FA8-AA44-85C2-42AC638652C4}" dt="2024-06-09T15:14:10.808" v="1496" actId="2696"/>
        <pc:sldMkLst>
          <pc:docMk/>
          <pc:sldMk cId="0" sldId="265"/>
        </pc:sldMkLst>
      </pc:sldChg>
      <pc:sldChg chg="addSp delSp modSp mod">
        <pc:chgData name="Pallecchi Gianmaria (pallegia)" userId="4131c495-4908-4095-bc5f-01bad4ac170d" providerId="ADAL" clId="{4EFE95CD-4FA8-AA44-85C2-42AC638652C4}" dt="2024-06-09T13:44:26.671" v="68" actId="478"/>
        <pc:sldMkLst>
          <pc:docMk/>
          <pc:sldMk cId="0" sldId="266"/>
        </pc:sldMkLst>
        <pc:spChg chg="add mod">
          <ac:chgData name="Pallecchi Gianmaria (pallegia)" userId="4131c495-4908-4095-bc5f-01bad4ac170d" providerId="ADAL" clId="{4EFE95CD-4FA8-AA44-85C2-42AC638652C4}" dt="2024-06-09T13:44:26.671" v="68" actId="478"/>
          <ac:spMkLst>
            <pc:docMk/>
            <pc:sldMk cId="0" sldId="266"/>
            <ac:spMk id="3" creationId="{0F3F8203-E766-1B6B-A622-5A44BD7ADA46}"/>
          </ac:spMkLst>
        </pc:spChg>
        <pc:spChg chg="del">
          <ac:chgData name="Pallecchi Gianmaria (pallegia)" userId="4131c495-4908-4095-bc5f-01bad4ac170d" providerId="ADAL" clId="{4EFE95CD-4FA8-AA44-85C2-42AC638652C4}" dt="2024-06-09T13:44:26.671" v="68" actId="478"/>
          <ac:spMkLst>
            <pc:docMk/>
            <pc:sldMk cId="0" sldId="266"/>
            <ac:spMk id="12723" creationId="{00000000-0000-0000-0000-000000000000}"/>
          </ac:spMkLst>
        </pc:spChg>
      </pc:sldChg>
      <pc:sldChg chg="addSp delSp modSp mod">
        <pc:chgData name="Pallecchi Gianmaria (pallegia)" userId="4131c495-4908-4095-bc5f-01bad4ac170d" providerId="ADAL" clId="{4EFE95CD-4FA8-AA44-85C2-42AC638652C4}" dt="2024-06-09T14:29:37.610" v="1170" actId="20577"/>
        <pc:sldMkLst>
          <pc:docMk/>
          <pc:sldMk cId="0" sldId="267"/>
        </pc:sldMkLst>
        <pc:spChg chg="add del mod">
          <ac:chgData name="Pallecchi Gianmaria (pallegia)" userId="4131c495-4908-4095-bc5f-01bad4ac170d" providerId="ADAL" clId="{4EFE95CD-4FA8-AA44-85C2-42AC638652C4}" dt="2024-06-09T14:28:58.775" v="1166" actId="478"/>
          <ac:spMkLst>
            <pc:docMk/>
            <pc:sldMk cId="0" sldId="267"/>
            <ac:spMk id="3" creationId="{EA404B89-5B37-AAFB-7D20-5805DA34D6C4}"/>
          </ac:spMkLst>
        </pc:spChg>
        <pc:spChg chg="add del mod">
          <ac:chgData name="Pallecchi Gianmaria (pallegia)" userId="4131c495-4908-4095-bc5f-01bad4ac170d" providerId="ADAL" clId="{4EFE95CD-4FA8-AA44-85C2-42AC638652C4}" dt="2024-06-09T14:29:00.469" v="1167" actId="478"/>
          <ac:spMkLst>
            <pc:docMk/>
            <pc:sldMk cId="0" sldId="267"/>
            <ac:spMk id="5" creationId="{D595F966-15DD-FA7C-2B56-85932A2ABA1A}"/>
          </ac:spMkLst>
        </pc:spChg>
        <pc:spChg chg="mod">
          <ac:chgData name="Pallecchi Gianmaria (pallegia)" userId="4131c495-4908-4095-bc5f-01bad4ac170d" providerId="ADAL" clId="{4EFE95CD-4FA8-AA44-85C2-42AC638652C4}" dt="2024-06-09T14:29:03.348" v="1168" actId="1076"/>
          <ac:spMkLst>
            <pc:docMk/>
            <pc:sldMk cId="0" sldId="267"/>
            <ac:spMk id="12873" creationId="{00000000-0000-0000-0000-000000000000}"/>
          </ac:spMkLst>
        </pc:spChg>
        <pc:spChg chg="mod">
          <ac:chgData name="Pallecchi Gianmaria (pallegia)" userId="4131c495-4908-4095-bc5f-01bad4ac170d" providerId="ADAL" clId="{4EFE95CD-4FA8-AA44-85C2-42AC638652C4}" dt="2024-06-09T14:29:37.610" v="1170" actId="20577"/>
          <ac:spMkLst>
            <pc:docMk/>
            <pc:sldMk cId="0" sldId="267"/>
            <ac:spMk id="12874" creationId="{00000000-0000-0000-0000-000000000000}"/>
          </ac:spMkLst>
        </pc:spChg>
        <pc:spChg chg="del mod">
          <ac:chgData name="Pallecchi Gianmaria (pallegia)" userId="4131c495-4908-4095-bc5f-01bad4ac170d" providerId="ADAL" clId="{4EFE95CD-4FA8-AA44-85C2-42AC638652C4}" dt="2024-06-09T14:28:55.514" v="1163" actId="478"/>
          <ac:spMkLst>
            <pc:docMk/>
            <pc:sldMk cId="0" sldId="267"/>
            <ac:spMk id="12875" creationId="{00000000-0000-0000-0000-000000000000}"/>
          </ac:spMkLst>
        </pc:spChg>
        <pc:spChg chg="del mod">
          <ac:chgData name="Pallecchi Gianmaria (pallegia)" userId="4131c495-4908-4095-bc5f-01bad4ac170d" providerId="ADAL" clId="{4EFE95CD-4FA8-AA44-85C2-42AC638652C4}" dt="2024-06-09T14:28:57.218" v="1165" actId="478"/>
          <ac:spMkLst>
            <pc:docMk/>
            <pc:sldMk cId="0" sldId="267"/>
            <ac:spMk id="12876" creationId="{00000000-0000-0000-0000-000000000000}"/>
          </ac:spMkLst>
        </pc:spChg>
      </pc:sldChg>
      <pc:sldChg chg="del">
        <pc:chgData name="Pallecchi Gianmaria (pallegia)" userId="4131c495-4908-4095-bc5f-01bad4ac170d" providerId="ADAL" clId="{4EFE95CD-4FA8-AA44-85C2-42AC638652C4}" dt="2024-06-09T15:14:22.960" v="1499" actId="2696"/>
        <pc:sldMkLst>
          <pc:docMk/>
          <pc:sldMk cId="0" sldId="268"/>
        </pc:sldMkLst>
      </pc:sldChg>
      <pc:sldChg chg="modSp mod">
        <pc:chgData name="Pallecchi Gianmaria (pallegia)" userId="4131c495-4908-4095-bc5f-01bad4ac170d" providerId="ADAL" clId="{4EFE95CD-4FA8-AA44-85C2-42AC638652C4}" dt="2024-06-09T14:28:37.093" v="1161" actId="20577"/>
        <pc:sldMkLst>
          <pc:docMk/>
          <pc:sldMk cId="800340511" sldId="312"/>
        </pc:sldMkLst>
        <pc:spChg chg="mod">
          <ac:chgData name="Pallecchi Gianmaria (pallegia)" userId="4131c495-4908-4095-bc5f-01bad4ac170d" providerId="ADAL" clId="{4EFE95CD-4FA8-AA44-85C2-42AC638652C4}" dt="2024-06-09T14:18:28.097" v="885" actId="1076"/>
          <ac:spMkLst>
            <pc:docMk/>
            <pc:sldMk cId="800340511" sldId="312"/>
            <ac:spMk id="9" creationId="{6A294BB2-9548-7D42-5AEB-EC8DA7D258B5}"/>
          </ac:spMkLst>
        </pc:spChg>
        <pc:spChg chg="mod">
          <ac:chgData name="Pallecchi Gianmaria (pallegia)" userId="4131c495-4908-4095-bc5f-01bad4ac170d" providerId="ADAL" clId="{4EFE95CD-4FA8-AA44-85C2-42AC638652C4}" dt="2024-06-09T14:25:16.463" v="1110" actId="1076"/>
          <ac:spMkLst>
            <pc:docMk/>
            <pc:sldMk cId="800340511" sldId="312"/>
            <ac:spMk id="10" creationId="{BBC05FA4-6038-5365-C06A-92AC1A3867DB}"/>
          </ac:spMkLst>
        </pc:spChg>
        <pc:spChg chg="mod">
          <ac:chgData name="Pallecchi Gianmaria (pallegia)" userId="4131c495-4908-4095-bc5f-01bad4ac170d" providerId="ADAL" clId="{4EFE95CD-4FA8-AA44-85C2-42AC638652C4}" dt="2024-06-09T14:28:37.093" v="1161" actId="20577"/>
          <ac:spMkLst>
            <pc:docMk/>
            <pc:sldMk cId="800340511" sldId="312"/>
            <ac:spMk id="11694" creationId="{00000000-0000-0000-0000-000000000000}"/>
          </ac:spMkLst>
        </pc:spChg>
      </pc:sldChg>
      <pc:sldChg chg="modSp mod">
        <pc:chgData name="Pallecchi Gianmaria (pallegia)" userId="4131c495-4908-4095-bc5f-01bad4ac170d" providerId="ADAL" clId="{4EFE95CD-4FA8-AA44-85C2-42AC638652C4}" dt="2024-06-09T14:16:16.240" v="883" actId="15"/>
        <pc:sldMkLst>
          <pc:docMk/>
          <pc:sldMk cId="1162344093" sldId="313"/>
        </pc:sldMkLst>
        <pc:spChg chg="mod">
          <ac:chgData name="Pallecchi Gianmaria (pallegia)" userId="4131c495-4908-4095-bc5f-01bad4ac170d" providerId="ADAL" clId="{4EFE95CD-4FA8-AA44-85C2-42AC638652C4}" dt="2024-06-09T14:03:19.712" v="625" actId="20577"/>
          <ac:spMkLst>
            <pc:docMk/>
            <pc:sldMk cId="1162344093" sldId="313"/>
            <ac:spMk id="5" creationId="{6D149604-E2E8-40A8-5355-18EC54ED095A}"/>
          </ac:spMkLst>
        </pc:spChg>
        <pc:spChg chg="mod">
          <ac:chgData name="Pallecchi Gianmaria (pallegia)" userId="4131c495-4908-4095-bc5f-01bad4ac170d" providerId="ADAL" clId="{4EFE95CD-4FA8-AA44-85C2-42AC638652C4}" dt="2024-06-09T14:16:16.240" v="883" actId="15"/>
          <ac:spMkLst>
            <pc:docMk/>
            <pc:sldMk cId="1162344093" sldId="313"/>
            <ac:spMk id="11694" creationId="{00000000-0000-0000-0000-000000000000}"/>
          </ac:spMkLst>
        </pc:spChg>
      </pc:sldChg>
      <pc:sldChg chg="modSp mod">
        <pc:chgData name="Pallecchi Gianmaria (pallegia)" userId="4131c495-4908-4095-bc5f-01bad4ac170d" providerId="ADAL" clId="{4EFE95CD-4FA8-AA44-85C2-42AC638652C4}" dt="2024-06-09T14:15:14.502" v="865" actId="20577"/>
        <pc:sldMkLst>
          <pc:docMk/>
          <pc:sldMk cId="957099594" sldId="314"/>
        </pc:sldMkLst>
        <pc:spChg chg="mod">
          <ac:chgData name="Pallecchi Gianmaria (pallegia)" userId="4131c495-4908-4095-bc5f-01bad4ac170d" providerId="ADAL" clId="{4EFE95CD-4FA8-AA44-85C2-42AC638652C4}" dt="2024-06-09T14:15:14.502" v="865" actId="20577"/>
          <ac:spMkLst>
            <pc:docMk/>
            <pc:sldMk cId="957099594" sldId="314"/>
            <ac:spMk id="11694" creationId="{00000000-0000-0000-0000-000000000000}"/>
          </ac:spMkLst>
        </pc:spChg>
      </pc:sldChg>
      <pc:sldChg chg="delSp modSp new mod">
        <pc:chgData name="Pallecchi Gianmaria (pallegia)" userId="4131c495-4908-4095-bc5f-01bad4ac170d" providerId="ADAL" clId="{4EFE95CD-4FA8-AA44-85C2-42AC638652C4}" dt="2024-06-09T14:37:40.310" v="1493" actId="20577"/>
        <pc:sldMkLst>
          <pc:docMk/>
          <pc:sldMk cId="3387380437" sldId="321"/>
        </pc:sldMkLst>
        <pc:spChg chg="mod">
          <ac:chgData name="Pallecchi Gianmaria (pallegia)" userId="4131c495-4908-4095-bc5f-01bad4ac170d" providerId="ADAL" clId="{4EFE95CD-4FA8-AA44-85C2-42AC638652C4}" dt="2024-06-09T13:54:56.712" v="409" actId="20577"/>
          <ac:spMkLst>
            <pc:docMk/>
            <pc:sldMk cId="3387380437" sldId="321"/>
            <ac:spMk id="2" creationId="{3E34D8AD-C4DE-F409-2166-66117945FFE6}"/>
          </ac:spMkLst>
        </pc:spChg>
        <pc:spChg chg="del">
          <ac:chgData name="Pallecchi Gianmaria (pallegia)" userId="4131c495-4908-4095-bc5f-01bad4ac170d" providerId="ADAL" clId="{4EFE95CD-4FA8-AA44-85C2-42AC638652C4}" dt="2024-06-09T13:52:58.369" v="331" actId="478"/>
          <ac:spMkLst>
            <pc:docMk/>
            <pc:sldMk cId="3387380437" sldId="321"/>
            <ac:spMk id="3" creationId="{A215AB9F-4869-2856-E2F4-CD0915C102AF}"/>
          </ac:spMkLst>
        </pc:spChg>
        <pc:spChg chg="del">
          <ac:chgData name="Pallecchi Gianmaria (pallegia)" userId="4131c495-4908-4095-bc5f-01bad4ac170d" providerId="ADAL" clId="{4EFE95CD-4FA8-AA44-85C2-42AC638652C4}" dt="2024-06-09T13:52:10.022" v="200" actId="478"/>
          <ac:spMkLst>
            <pc:docMk/>
            <pc:sldMk cId="3387380437" sldId="321"/>
            <ac:spMk id="4" creationId="{624022A9-FF01-1C6A-8C06-3DCA3E69389A}"/>
          </ac:spMkLst>
        </pc:spChg>
        <pc:spChg chg="del">
          <ac:chgData name="Pallecchi Gianmaria (pallegia)" userId="4131c495-4908-4095-bc5f-01bad4ac170d" providerId="ADAL" clId="{4EFE95CD-4FA8-AA44-85C2-42AC638652C4}" dt="2024-06-09T13:52:56.547" v="330" actId="478"/>
          <ac:spMkLst>
            <pc:docMk/>
            <pc:sldMk cId="3387380437" sldId="321"/>
            <ac:spMk id="5" creationId="{B360E921-3BF2-1362-F10D-DB937B3EDF8D}"/>
          </ac:spMkLst>
        </pc:spChg>
        <pc:spChg chg="mod">
          <ac:chgData name="Pallecchi Gianmaria (pallegia)" userId="4131c495-4908-4095-bc5f-01bad4ac170d" providerId="ADAL" clId="{4EFE95CD-4FA8-AA44-85C2-42AC638652C4}" dt="2024-06-09T14:37:40.310" v="1493" actId="20577"/>
          <ac:spMkLst>
            <pc:docMk/>
            <pc:sldMk cId="3387380437" sldId="321"/>
            <ac:spMk id="6" creationId="{C6B2A470-6758-A8A8-5D3E-A8867212B5A8}"/>
          </ac:spMkLst>
        </pc:spChg>
      </pc:sldChg>
      <pc:sldChg chg="addSp delSp modSp add mod">
        <pc:chgData name="Pallecchi Gianmaria (pallegia)" userId="4131c495-4908-4095-bc5f-01bad4ac170d" providerId="ADAL" clId="{4EFE95CD-4FA8-AA44-85C2-42AC638652C4}" dt="2024-06-09T14:30:26.620" v="1178" actId="14100"/>
        <pc:sldMkLst>
          <pc:docMk/>
          <pc:sldMk cId="2917588439" sldId="322"/>
        </pc:sldMkLst>
        <pc:spChg chg="add del mod">
          <ac:chgData name="Pallecchi Gianmaria (pallegia)" userId="4131c495-4908-4095-bc5f-01bad4ac170d" providerId="ADAL" clId="{4EFE95CD-4FA8-AA44-85C2-42AC638652C4}" dt="2024-06-09T14:29:56.165" v="1172" actId="478"/>
          <ac:spMkLst>
            <pc:docMk/>
            <pc:sldMk cId="2917588439" sldId="322"/>
            <ac:spMk id="3" creationId="{258B7812-E9A5-33BB-E403-DAA350D16E67}"/>
          </ac:spMkLst>
        </pc:spChg>
        <pc:spChg chg="add del mod">
          <ac:chgData name="Pallecchi Gianmaria (pallegia)" userId="4131c495-4908-4095-bc5f-01bad4ac170d" providerId="ADAL" clId="{4EFE95CD-4FA8-AA44-85C2-42AC638652C4}" dt="2024-06-09T14:29:59.720" v="1174" actId="478"/>
          <ac:spMkLst>
            <pc:docMk/>
            <pc:sldMk cId="2917588439" sldId="322"/>
            <ac:spMk id="5" creationId="{FF7A2318-8325-F609-32F5-36F99A9ED29A}"/>
          </ac:spMkLst>
        </pc:spChg>
        <pc:spChg chg="del">
          <ac:chgData name="Pallecchi Gianmaria (pallegia)" userId="4131c495-4908-4095-bc5f-01bad4ac170d" providerId="ADAL" clId="{4EFE95CD-4FA8-AA44-85C2-42AC638652C4}" dt="2024-06-09T14:29:54.685" v="1171" actId="478"/>
          <ac:spMkLst>
            <pc:docMk/>
            <pc:sldMk cId="2917588439" sldId="322"/>
            <ac:spMk id="12873" creationId="{00000000-0000-0000-0000-000000000000}"/>
          </ac:spMkLst>
        </pc:spChg>
        <pc:spChg chg="del">
          <ac:chgData name="Pallecchi Gianmaria (pallegia)" userId="4131c495-4908-4095-bc5f-01bad4ac170d" providerId="ADAL" clId="{4EFE95CD-4FA8-AA44-85C2-42AC638652C4}" dt="2024-06-09T14:29:57.744" v="1173" actId="478"/>
          <ac:spMkLst>
            <pc:docMk/>
            <pc:sldMk cId="2917588439" sldId="322"/>
            <ac:spMk id="12874" creationId="{00000000-0000-0000-0000-000000000000}"/>
          </ac:spMkLst>
        </pc:spChg>
        <pc:spChg chg="mod">
          <ac:chgData name="Pallecchi Gianmaria (pallegia)" userId="4131c495-4908-4095-bc5f-01bad4ac170d" providerId="ADAL" clId="{4EFE95CD-4FA8-AA44-85C2-42AC638652C4}" dt="2024-06-09T14:30:08.153" v="1176" actId="1076"/>
          <ac:spMkLst>
            <pc:docMk/>
            <pc:sldMk cId="2917588439" sldId="322"/>
            <ac:spMk id="12875" creationId="{00000000-0000-0000-0000-000000000000}"/>
          </ac:spMkLst>
        </pc:spChg>
        <pc:spChg chg="mod">
          <ac:chgData name="Pallecchi Gianmaria (pallegia)" userId="4131c495-4908-4095-bc5f-01bad4ac170d" providerId="ADAL" clId="{4EFE95CD-4FA8-AA44-85C2-42AC638652C4}" dt="2024-06-09T14:30:26.620" v="1178" actId="14100"/>
          <ac:spMkLst>
            <pc:docMk/>
            <pc:sldMk cId="2917588439" sldId="322"/>
            <ac:spMk id="12876" creationId="{00000000-0000-0000-0000-000000000000}"/>
          </ac:spMkLst>
        </pc:spChg>
      </pc:sldChg>
      <pc:sldChg chg="modSp add mod">
        <pc:chgData name="Pallecchi Gianmaria (pallegia)" userId="4131c495-4908-4095-bc5f-01bad4ac170d" providerId="ADAL" clId="{4EFE95CD-4FA8-AA44-85C2-42AC638652C4}" dt="2024-06-09T15:22:48.001" v="1575" actId="20577"/>
        <pc:sldMkLst>
          <pc:docMk/>
          <pc:sldMk cId="3252014175" sldId="323"/>
        </pc:sldMkLst>
        <pc:spChg chg="mod">
          <ac:chgData name="Pallecchi Gianmaria (pallegia)" userId="4131c495-4908-4095-bc5f-01bad4ac170d" providerId="ADAL" clId="{4EFE95CD-4FA8-AA44-85C2-42AC638652C4}" dt="2024-06-09T14:35:59.028" v="1385" actId="1076"/>
          <ac:spMkLst>
            <pc:docMk/>
            <pc:sldMk cId="3252014175" sldId="323"/>
            <ac:spMk id="12875" creationId="{00000000-0000-0000-0000-000000000000}"/>
          </ac:spMkLst>
        </pc:spChg>
        <pc:spChg chg="mod">
          <ac:chgData name="Pallecchi Gianmaria (pallegia)" userId="4131c495-4908-4095-bc5f-01bad4ac170d" providerId="ADAL" clId="{4EFE95CD-4FA8-AA44-85C2-42AC638652C4}" dt="2024-06-09T15:22:48.001" v="1575" actId="20577"/>
          <ac:spMkLst>
            <pc:docMk/>
            <pc:sldMk cId="3252014175" sldId="323"/>
            <ac:spMk id="12876" creationId="{00000000-0000-0000-0000-000000000000}"/>
          </ac:spMkLst>
        </pc:spChg>
      </pc:sldChg>
      <pc:sldChg chg="modSp add mod">
        <pc:chgData name="Pallecchi Gianmaria (pallegia)" userId="4131c495-4908-4095-bc5f-01bad4ac170d" providerId="ADAL" clId="{4EFE95CD-4FA8-AA44-85C2-42AC638652C4}" dt="2024-06-09T14:36:38.639" v="1474" actId="20577"/>
        <pc:sldMkLst>
          <pc:docMk/>
          <pc:sldMk cId="2606829304" sldId="324"/>
        </pc:sldMkLst>
        <pc:spChg chg="mod">
          <ac:chgData name="Pallecchi Gianmaria (pallegia)" userId="4131c495-4908-4095-bc5f-01bad4ac170d" providerId="ADAL" clId="{4EFE95CD-4FA8-AA44-85C2-42AC638652C4}" dt="2024-06-09T14:36:03.182" v="1386" actId="1076"/>
          <ac:spMkLst>
            <pc:docMk/>
            <pc:sldMk cId="2606829304" sldId="324"/>
            <ac:spMk id="12875" creationId="{00000000-0000-0000-0000-000000000000}"/>
          </ac:spMkLst>
        </pc:spChg>
        <pc:spChg chg="mod">
          <ac:chgData name="Pallecchi Gianmaria (pallegia)" userId="4131c495-4908-4095-bc5f-01bad4ac170d" providerId="ADAL" clId="{4EFE95CD-4FA8-AA44-85C2-42AC638652C4}" dt="2024-06-09T14:36:38.639" v="1474" actId="20577"/>
          <ac:spMkLst>
            <pc:docMk/>
            <pc:sldMk cId="2606829304" sldId="324"/>
            <ac:spMk id="12876" creationId="{00000000-0000-0000-0000-000000000000}"/>
          </ac:spMkLst>
        </pc:spChg>
      </pc:sldChg>
      <pc:sldMasterChg chg="delSldLayout">
        <pc:chgData name="Pallecchi Gianmaria (pallegia)" userId="4131c495-4908-4095-bc5f-01bad4ac170d" providerId="ADAL" clId="{4EFE95CD-4FA8-AA44-85C2-42AC638652C4}" dt="2024-06-09T15:14:22.960" v="1499" actId="2696"/>
        <pc:sldMasterMkLst>
          <pc:docMk/>
          <pc:sldMasterMk cId="0" sldId="2147483690"/>
        </pc:sldMasterMkLst>
        <pc:sldLayoutChg chg="del">
          <pc:chgData name="Pallecchi Gianmaria (pallegia)" userId="4131c495-4908-4095-bc5f-01bad4ac170d" providerId="ADAL" clId="{4EFE95CD-4FA8-AA44-85C2-42AC638652C4}" dt="2024-06-09T15:14:10.808" v="1496" actId="2696"/>
          <pc:sldLayoutMkLst>
            <pc:docMk/>
            <pc:sldMasterMk cId="0" sldId="2147483690"/>
            <pc:sldLayoutMk cId="0" sldId="2147483650"/>
          </pc:sldLayoutMkLst>
        </pc:sldLayoutChg>
        <pc:sldLayoutChg chg="del">
          <pc:chgData name="Pallecchi Gianmaria (pallegia)" userId="4131c495-4908-4095-bc5f-01bad4ac170d" providerId="ADAL" clId="{4EFE95CD-4FA8-AA44-85C2-42AC638652C4}" dt="2024-06-09T15:14:22.960" v="1499" actId="2696"/>
          <pc:sldLayoutMkLst>
            <pc:docMk/>
            <pc:sldMasterMk cId="0" sldId="2147483690"/>
            <pc:sldLayoutMk cId="0" sldId="2147483654"/>
          </pc:sldLayoutMkLst>
        </pc:sldLayoutChg>
        <pc:sldLayoutChg chg="del">
          <pc:chgData name="Pallecchi Gianmaria (pallegia)" userId="4131c495-4908-4095-bc5f-01bad4ac170d" providerId="ADAL" clId="{4EFE95CD-4FA8-AA44-85C2-42AC638652C4}" dt="2024-06-09T15:14:06.972" v="1495" actId="2696"/>
          <pc:sldLayoutMkLst>
            <pc:docMk/>
            <pc:sldMasterMk cId="0" sldId="2147483690"/>
            <pc:sldLayoutMk cId="0" sldId="2147483655"/>
          </pc:sldLayoutMkLst>
        </pc:sldLayoutChg>
        <pc:sldLayoutChg chg="del">
          <pc:chgData name="Pallecchi Gianmaria (pallegia)" userId="4131c495-4908-4095-bc5f-01bad4ac170d" providerId="ADAL" clId="{4EFE95CD-4FA8-AA44-85C2-42AC638652C4}" dt="2024-06-09T15:14:01.542" v="1494" actId="2696"/>
          <pc:sldLayoutMkLst>
            <pc:docMk/>
            <pc:sldMasterMk cId="0" sldId="2147483690"/>
            <pc:sldLayoutMk cId="0" sldId="2147483664"/>
          </pc:sldLayoutMkLst>
        </pc:sldLayoutChg>
        <pc:sldLayoutChg chg="del">
          <pc:chgData name="Pallecchi Gianmaria (pallegia)" userId="4131c495-4908-4095-bc5f-01bad4ac170d" providerId="ADAL" clId="{4EFE95CD-4FA8-AA44-85C2-42AC638652C4}" dt="2024-06-09T15:14:13.324" v="1497" actId="2696"/>
          <pc:sldLayoutMkLst>
            <pc:docMk/>
            <pc:sldMasterMk cId="0" sldId="2147483690"/>
            <pc:sldLayoutMk cId="0" sldId="2147483683"/>
          </pc:sldLayoutMkLst>
        </pc:sldLayoutChg>
      </pc:sldMasterChg>
    </pc:docChg>
  </pc:docChgLst>
  <pc:docChgLst>
    <pc:chgData name="Hummel Victoria (hummevic)" userId="1a1e2344-2c91-4949-94cd-b84161463b37" providerId="ADAL" clId="{6F1A6260-4E3D-8741-91FE-9AB0517BF7C9}"/>
    <pc:docChg chg="custSel delSld modSld">
      <pc:chgData name="Hummel Victoria (hummevic)" userId="1a1e2344-2c91-4949-94cd-b84161463b37" providerId="ADAL" clId="{6F1A6260-4E3D-8741-91FE-9AB0517BF7C9}" dt="2024-06-09T15:47:00.719" v="14" actId="478"/>
      <pc:docMkLst>
        <pc:docMk/>
      </pc:docMkLst>
      <pc:sldChg chg="mod modShow">
        <pc:chgData name="Hummel Victoria (hummevic)" userId="1a1e2344-2c91-4949-94cd-b84161463b37" providerId="ADAL" clId="{6F1A6260-4E3D-8741-91FE-9AB0517BF7C9}" dt="2024-06-09T15:42:09.001" v="1" actId="729"/>
        <pc:sldMkLst>
          <pc:docMk/>
          <pc:sldMk cId="0" sldId="280"/>
        </pc:sldMkLst>
      </pc:sldChg>
      <pc:sldChg chg="addSp delSp modSp mod">
        <pc:chgData name="Hummel Victoria (hummevic)" userId="1a1e2344-2c91-4949-94cd-b84161463b37" providerId="ADAL" clId="{6F1A6260-4E3D-8741-91FE-9AB0517BF7C9}" dt="2024-06-09T15:47:00.719" v="14" actId="478"/>
        <pc:sldMkLst>
          <pc:docMk/>
          <pc:sldMk cId="0" sldId="283"/>
        </pc:sldMkLst>
        <pc:spChg chg="mod">
          <ac:chgData name="Hummel Victoria (hummevic)" userId="1a1e2344-2c91-4949-94cd-b84161463b37" providerId="ADAL" clId="{6F1A6260-4E3D-8741-91FE-9AB0517BF7C9}" dt="2024-06-09T15:42:44.839" v="4"/>
          <ac:spMkLst>
            <pc:docMk/>
            <pc:sldMk cId="0" sldId="283"/>
            <ac:spMk id="3" creationId="{FA62D3CA-2A12-BC7A-2557-F1D4DBBF6F6E}"/>
          </ac:spMkLst>
        </pc:spChg>
        <pc:spChg chg="mod">
          <ac:chgData name="Hummel Victoria (hummevic)" userId="1a1e2344-2c91-4949-94cd-b84161463b37" providerId="ADAL" clId="{6F1A6260-4E3D-8741-91FE-9AB0517BF7C9}" dt="2024-06-09T15:42:44.839" v="4"/>
          <ac:spMkLst>
            <pc:docMk/>
            <pc:sldMk cId="0" sldId="283"/>
            <ac:spMk id="4" creationId="{0DED8233-44C2-19E3-A357-E46EB76E11CD}"/>
          </ac:spMkLst>
        </pc:spChg>
        <pc:spChg chg="mod">
          <ac:chgData name="Hummel Victoria (hummevic)" userId="1a1e2344-2c91-4949-94cd-b84161463b37" providerId="ADAL" clId="{6F1A6260-4E3D-8741-91FE-9AB0517BF7C9}" dt="2024-06-09T15:42:44.839" v="4"/>
          <ac:spMkLst>
            <pc:docMk/>
            <pc:sldMk cId="0" sldId="283"/>
            <ac:spMk id="5" creationId="{EA24692D-689D-4628-C533-2B60C2C39B72}"/>
          </ac:spMkLst>
        </pc:spChg>
        <pc:spChg chg="mod">
          <ac:chgData name="Hummel Victoria (hummevic)" userId="1a1e2344-2c91-4949-94cd-b84161463b37" providerId="ADAL" clId="{6F1A6260-4E3D-8741-91FE-9AB0517BF7C9}" dt="2024-06-09T15:42:44.839" v="4"/>
          <ac:spMkLst>
            <pc:docMk/>
            <pc:sldMk cId="0" sldId="283"/>
            <ac:spMk id="6" creationId="{977E7FDC-7FE6-98B0-48CE-FCC7826BA0B3}"/>
          </ac:spMkLst>
        </pc:spChg>
        <pc:spChg chg="mod">
          <ac:chgData name="Hummel Victoria (hummevic)" userId="1a1e2344-2c91-4949-94cd-b84161463b37" providerId="ADAL" clId="{6F1A6260-4E3D-8741-91FE-9AB0517BF7C9}" dt="2024-06-09T15:42:44.839" v="4"/>
          <ac:spMkLst>
            <pc:docMk/>
            <pc:sldMk cId="0" sldId="283"/>
            <ac:spMk id="7" creationId="{BED2754F-102E-A1FA-977A-4A8045F69949}"/>
          </ac:spMkLst>
        </pc:spChg>
        <pc:spChg chg="mod">
          <ac:chgData name="Hummel Victoria (hummevic)" userId="1a1e2344-2c91-4949-94cd-b84161463b37" providerId="ADAL" clId="{6F1A6260-4E3D-8741-91FE-9AB0517BF7C9}" dt="2024-06-09T15:42:44.839" v="4"/>
          <ac:spMkLst>
            <pc:docMk/>
            <pc:sldMk cId="0" sldId="283"/>
            <ac:spMk id="8" creationId="{268A8EBC-1BFA-9365-8355-953574A81240}"/>
          </ac:spMkLst>
        </pc:spChg>
        <pc:spChg chg="mod">
          <ac:chgData name="Hummel Victoria (hummevic)" userId="1a1e2344-2c91-4949-94cd-b84161463b37" providerId="ADAL" clId="{6F1A6260-4E3D-8741-91FE-9AB0517BF7C9}" dt="2024-06-09T15:42:44.839" v="4"/>
          <ac:spMkLst>
            <pc:docMk/>
            <pc:sldMk cId="0" sldId="283"/>
            <ac:spMk id="9" creationId="{9E4A36F7-F428-3965-6991-0C58C14497EC}"/>
          </ac:spMkLst>
        </pc:spChg>
        <pc:spChg chg="mod">
          <ac:chgData name="Hummel Victoria (hummevic)" userId="1a1e2344-2c91-4949-94cd-b84161463b37" providerId="ADAL" clId="{6F1A6260-4E3D-8741-91FE-9AB0517BF7C9}" dt="2024-06-09T15:42:44.839" v="4"/>
          <ac:spMkLst>
            <pc:docMk/>
            <pc:sldMk cId="0" sldId="283"/>
            <ac:spMk id="10" creationId="{2313A42D-07DE-186B-311F-B38632D2526B}"/>
          </ac:spMkLst>
        </pc:spChg>
        <pc:spChg chg="mod">
          <ac:chgData name="Hummel Victoria (hummevic)" userId="1a1e2344-2c91-4949-94cd-b84161463b37" providerId="ADAL" clId="{6F1A6260-4E3D-8741-91FE-9AB0517BF7C9}" dt="2024-06-09T15:42:44.839" v="4"/>
          <ac:spMkLst>
            <pc:docMk/>
            <pc:sldMk cId="0" sldId="283"/>
            <ac:spMk id="11" creationId="{68D1662C-F3C9-F0E3-88B5-7E4BB46F2FAA}"/>
          </ac:spMkLst>
        </pc:spChg>
        <pc:spChg chg="mod">
          <ac:chgData name="Hummel Victoria (hummevic)" userId="1a1e2344-2c91-4949-94cd-b84161463b37" providerId="ADAL" clId="{6F1A6260-4E3D-8741-91FE-9AB0517BF7C9}" dt="2024-06-09T15:42:44.839" v="4"/>
          <ac:spMkLst>
            <pc:docMk/>
            <pc:sldMk cId="0" sldId="283"/>
            <ac:spMk id="12" creationId="{27E32821-A1AA-4B22-3FFB-AE94772886F0}"/>
          </ac:spMkLst>
        </pc:spChg>
        <pc:spChg chg="mod">
          <ac:chgData name="Hummel Victoria (hummevic)" userId="1a1e2344-2c91-4949-94cd-b84161463b37" providerId="ADAL" clId="{6F1A6260-4E3D-8741-91FE-9AB0517BF7C9}" dt="2024-06-09T15:42:44.839" v="4"/>
          <ac:spMkLst>
            <pc:docMk/>
            <pc:sldMk cId="0" sldId="283"/>
            <ac:spMk id="13" creationId="{82D5D4EE-7609-8644-77A2-CC2C478380C3}"/>
          </ac:spMkLst>
        </pc:spChg>
        <pc:spChg chg="mod">
          <ac:chgData name="Hummel Victoria (hummevic)" userId="1a1e2344-2c91-4949-94cd-b84161463b37" providerId="ADAL" clId="{6F1A6260-4E3D-8741-91FE-9AB0517BF7C9}" dt="2024-06-09T15:42:44.839" v="4"/>
          <ac:spMkLst>
            <pc:docMk/>
            <pc:sldMk cId="0" sldId="283"/>
            <ac:spMk id="14" creationId="{9F298DCC-2DC9-F530-239E-E46FBF9DD435}"/>
          </ac:spMkLst>
        </pc:spChg>
        <pc:spChg chg="mod">
          <ac:chgData name="Hummel Victoria (hummevic)" userId="1a1e2344-2c91-4949-94cd-b84161463b37" providerId="ADAL" clId="{6F1A6260-4E3D-8741-91FE-9AB0517BF7C9}" dt="2024-06-09T15:42:44.839" v="4"/>
          <ac:spMkLst>
            <pc:docMk/>
            <pc:sldMk cId="0" sldId="283"/>
            <ac:spMk id="15" creationId="{59F87397-D472-7FAC-CE3A-AE7CD890244A}"/>
          </ac:spMkLst>
        </pc:spChg>
        <pc:spChg chg="mod">
          <ac:chgData name="Hummel Victoria (hummevic)" userId="1a1e2344-2c91-4949-94cd-b84161463b37" providerId="ADAL" clId="{6F1A6260-4E3D-8741-91FE-9AB0517BF7C9}" dt="2024-06-09T15:42:44.839" v="4"/>
          <ac:spMkLst>
            <pc:docMk/>
            <pc:sldMk cId="0" sldId="283"/>
            <ac:spMk id="16" creationId="{9E29AD0A-57B2-E7AE-496E-ABD578A49258}"/>
          </ac:spMkLst>
        </pc:spChg>
        <pc:spChg chg="mod">
          <ac:chgData name="Hummel Victoria (hummevic)" userId="1a1e2344-2c91-4949-94cd-b84161463b37" providerId="ADAL" clId="{6F1A6260-4E3D-8741-91FE-9AB0517BF7C9}" dt="2024-06-09T15:42:44.839" v="4"/>
          <ac:spMkLst>
            <pc:docMk/>
            <pc:sldMk cId="0" sldId="283"/>
            <ac:spMk id="17" creationId="{915E17ED-FC99-C7DB-F07C-BE2B2D603AF4}"/>
          </ac:spMkLst>
        </pc:spChg>
        <pc:spChg chg="mod">
          <ac:chgData name="Hummel Victoria (hummevic)" userId="1a1e2344-2c91-4949-94cd-b84161463b37" providerId="ADAL" clId="{6F1A6260-4E3D-8741-91FE-9AB0517BF7C9}" dt="2024-06-09T15:42:44.839" v="4"/>
          <ac:spMkLst>
            <pc:docMk/>
            <pc:sldMk cId="0" sldId="283"/>
            <ac:spMk id="18" creationId="{001A79E5-2A3A-6984-0A6A-AC217D61CDCE}"/>
          </ac:spMkLst>
        </pc:spChg>
        <pc:spChg chg="mod">
          <ac:chgData name="Hummel Victoria (hummevic)" userId="1a1e2344-2c91-4949-94cd-b84161463b37" providerId="ADAL" clId="{6F1A6260-4E3D-8741-91FE-9AB0517BF7C9}" dt="2024-06-09T15:42:44.839" v="4"/>
          <ac:spMkLst>
            <pc:docMk/>
            <pc:sldMk cId="0" sldId="283"/>
            <ac:spMk id="19" creationId="{00679250-A51C-E5F7-045E-2757CEC00595}"/>
          </ac:spMkLst>
        </pc:spChg>
        <pc:spChg chg="mod">
          <ac:chgData name="Hummel Victoria (hummevic)" userId="1a1e2344-2c91-4949-94cd-b84161463b37" providerId="ADAL" clId="{6F1A6260-4E3D-8741-91FE-9AB0517BF7C9}" dt="2024-06-09T15:42:44.839" v="4"/>
          <ac:spMkLst>
            <pc:docMk/>
            <pc:sldMk cId="0" sldId="283"/>
            <ac:spMk id="20" creationId="{1BCEDB3E-F119-9435-A235-90F2C3027D0E}"/>
          </ac:spMkLst>
        </pc:spChg>
        <pc:spChg chg="mod">
          <ac:chgData name="Hummel Victoria (hummevic)" userId="1a1e2344-2c91-4949-94cd-b84161463b37" providerId="ADAL" clId="{6F1A6260-4E3D-8741-91FE-9AB0517BF7C9}" dt="2024-06-09T15:42:44.839" v="4"/>
          <ac:spMkLst>
            <pc:docMk/>
            <pc:sldMk cId="0" sldId="283"/>
            <ac:spMk id="21" creationId="{918BE534-7BB1-0C8E-346A-E36D63B476CE}"/>
          </ac:spMkLst>
        </pc:spChg>
        <pc:spChg chg="mod">
          <ac:chgData name="Hummel Victoria (hummevic)" userId="1a1e2344-2c91-4949-94cd-b84161463b37" providerId="ADAL" clId="{6F1A6260-4E3D-8741-91FE-9AB0517BF7C9}" dt="2024-06-09T15:42:44.839" v="4"/>
          <ac:spMkLst>
            <pc:docMk/>
            <pc:sldMk cId="0" sldId="283"/>
            <ac:spMk id="22" creationId="{6BA6AC02-9AC5-5D40-E78F-4245A0B2ECB5}"/>
          </ac:spMkLst>
        </pc:spChg>
        <pc:spChg chg="mod">
          <ac:chgData name="Hummel Victoria (hummevic)" userId="1a1e2344-2c91-4949-94cd-b84161463b37" providerId="ADAL" clId="{6F1A6260-4E3D-8741-91FE-9AB0517BF7C9}" dt="2024-06-09T15:42:44.839" v="4"/>
          <ac:spMkLst>
            <pc:docMk/>
            <pc:sldMk cId="0" sldId="283"/>
            <ac:spMk id="23" creationId="{15A6767A-240E-FD84-6723-634CB9C072BD}"/>
          </ac:spMkLst>
        </pc:spChg>
        <pc:spChg chg="mod">
          <ac:chgData name="Hummel Victoria (hummevic)" userId="1a1e2344-2c91-4949-94cd-b84161463b37" providerId="ADAL" clId="{6F1A6260-4E3D-8741-91FE-9AB0517BF7C9}" dt="2024-06-09T15:42:44.839" v="4"/>
          <ac:spMkLst>
            <pc:docMk/>
            <pc:sldMk cId="0" sldId="283"/>
            <ac:spMk id="24" creationId="{7AD9CF9A-1EB4-2560-5AE5-D622677FD1E5}"/>
          </ac:spMkLst>
        </pc:spChg>
        <pc:spChg chg="mod">
          <ac:chgData name="Hummel Victoria (hummevic)" userId="1a1e2344-2c91-4949-94cd-b84161463b37" providerId="ADAL" clId="{6F1A6260-4E3D-8741-91FE-9AB0517BF7C9}" dt="2024-06-09T15:42:44.839" v="4"/>
          <ac:spMkLst>
            <pc:docMk/>
            <pc:sldMk cId="0" sldId="283"/>
            <ac:spMk id="25" creationId="{62A60C04-A26B-8D92-0952-C898A4E4DCF0}"/>
          </ac:spMkLst>
        </pc:spChg>
        <pc:spChg chg="mod">
          <ac:chgData name="Hummel Victoria (hummevic)" userId="1a1e2344-2c91-4949-94cd-b84161463b37" providerId="ADAL" clId="{6F1A6260-4E3D-8741-91FE-9AB0517BF7C9}" dt="2024-06-09T15:42:44.839" v="4"/>
          <ac:spMkLst>
            <pc:docMk/>
            <pc:sldMk cId="0" sldId="283"/>
            <ac:spMk id="26" creationId="{4232AB99-E38F-4774-571F-3687709EB6A7}"/>
          </ac:spMkLst>
        </pc:spChg>
        <pc:spChg chg="mod">
          <ac:chgData name="Hummel Victoria (hummevic)" userId="1a1e2344-2c91-4949-94cd-b84161463b37" providerId="ADAL" clId="{6F1A6260-4E3D-8741-91FE-9AB0517BF7C9}" dt="2024-06-09T15:42:44.839" v="4"/>
          <ac:spMkLst>
            <pc:docMk/>
            <pc:sldMk cId="0" sldId="283"/>
            <ac:spMk id="27" creationId="{7881205E-11FC-52E4-E908-B6B9EC015283}"/>
          </ac:spMkLst>
        </pc:spChg>
        <pc:spChg chg="mod">
          <ac:chgData name="Hummel Victoria (hummevic)" userId="1a1e2344-2c91-4949-94cd-b84161463b37" providerId="ADAL" clId="{6F1A6260-4E3D-8741-91FE-9AB0517BF7C9}" dt="2024-06-09T15:42:44.839" v="4"/>
          <ac:spMkLst>
            <pc:docMk/>
            <pc:sldMk cId="0" sldId="283"/>
            <ac:spMk id="28" creationId="{C2BCCB6E-8391-7C5B-F2A5-4A935B770982}"/>
          </ac:spMkLst>
        </pc:spChg>
        <pc:spChg chg="mod">
          <ac:chgData name="Hummel Victoria (hummevic)" userId="1a1e2344-2c91-4949-94cd-b84161463b37" providerId="ADAL" clId="{6F1A6260-4E3D-8741-91FE-9AB0517BF7C9}" dt="2024-06-09T15:42:44.839" v="4"/>
          <ac:spMkLst>
            <pc:docMk/>
            <pc:sldMk cId="0" sldId="283"/>
            <ac:spMk id="29" creationId="{3BF627F8-BEFD-4255-4518-3784253EC590}"/>
          </ac:spMkLst>
        </pc:spChg>
        <pc:spChg chg="mod">
          <ac:chgData name="Hummel Victoria (hummevic)" userId="1a1e2344-2c91-4949-94cd-b84161463b37" providerId="ADAL" clId="{6F1A6260-4E3D-8741-91FE-9AB0517BF7C9}" dt="2024-06-09T15:42:44.839" v="4"/>
          <ac:spMkLst>
            <pc:docMk/>
            <pc:sldMk cId="0" sldId="283"/>
            <ac:spMk id="30" creationId="{AD654239-D42D-39F0-EED1-E221C0121766}"/>
          </ac:spMkLst>
        </pc:spChg>
        <pc:spChg chg="mod">
          <ac:chgData name="Hummel Victoria (hummevic)" userId="1a1e2344-2c91-4949-94cd-b84161463b37" providerId="ADAL" clId="{6F1A6260-4E3D-8741-91FE-9AB0517BF7C9}" dt="2024-06-09T15:42:44.839" v="4"/>
          <ac:spMkLst>
            <pc:docMk/>
            <pc:sldMk cId="0" sldId="283"/>
            <ac:spMk id="31" creationId="{380D0EF1-CBD6-7470-F487-2830F4E26F5F}"/>
          </ac:spMkLst>
        </pc:spChg>
        <pc:spChg chg="mod">
          <ac:chgData name="Hummel Victoria (hummevic)" userId="1a1e2344-2c91-4949-94cd-b84161463b37" providerId="ADAL" clId="{6F1A6260-4E3D-8741-91FE-9AB0517BF7C9}" dt="2024-06-09T15:42:44.839" v="4"/>
          <ac:spMkLst>
            <pc:docMk/>
            <pc:sldMk cId="0" sldId="283"/>
            <ac:spMk id="32" creationId="{82AB1B02-57BE-14C5-B838-795CA6F0CA9E}"/>
          </ac:spMkLst>
        </pc:spChg>
        <pc:spChg chg="mod">
          <ac:chgData name="Hummel Victoria (hummevic)" userId="1a1e2344-2c91-4949-94cd-b84161463b37" providerId="ADAL" clId="{6F1A6260-4E3D-8741-91FE-9AB0517BF7C9}" dt="2024-06-09T15:42:44.839" v="4"/>
          <ac:spMkLst>
            <pc:docMk/>
            <pc:sldMk cId="0" sldId="283"/>
            <ac:spMk id="33" creationId="{1DD3D185-4D41-F869-0693-192BCD4CBDBB}"/>
          </ac:spMkLst>
        </pc:spChg>
        <pc:spChg chg="mod">
          <ac:chgData name="Hummel Victoria (hummevic)" userId="1a1e2344-2c91-4949-94cd-b84161463b37" providerId="ADAL" clId="{6F1A6260-4E3D-8741-91FE-9AB0517BF7C9}" dt="2024-06-09T15:42:44.839" v="4"/>
          <ac:spMkLst>
            <pc:docMk/>
            <pc:sldMk cId="0" sldId="283"/>
            <ac:spMk id="34" creationId="{86D39E61-C7AD-61B9-8665-5879CEE12FCB}"/>
          </ac:spMkLst>
        </pc:spChg>
        <pc:spChg chg="mod">
          <ac:chgData name="Hummel Victoria (hummevic)" userId="1a1e2344-2c91-4949-94cd-b84161463b37" providerId="ADAL" clId="{6F1A6260-4E3D-8741-91FE-9AB0517BF7C9}" dt="2024-06-09T15:42:44.839" v="4"/>
          <ac:spMkLst>
            <pc:docMk/>
            <pc:sldMk cId="0" sldId="283"/>
            <ac:spMk id="35" creationId="{846029AE-7B23-58A5-4435-1ACA4ECCEEDE}"/>
          </ac:spMkLst>
        </pc:spChg>
        <pc:spChg chg="mod">
          <ac:chgData name="Hummel Victoria (hummevic)" userId="1a1e2344-2c91-4949-94cd-b84161463b37" providerId="ADAL" clId="{6F1A6260-4E3D-8741-91FE-9AB0517BF7C9}" dt="2024-06-09T15:42:44.839" v="4"/>
          <ac:spMkLst>
            <pc:docMk/>
            <pc:sldMk cId="0" sldId="283"/>
            <ac:spMk id="36" creationId="{90F27A53-9759-7602-77FF-F10D8E007326}"/>
          </ac:spMkLst>
        </pc:spChg>
        <pc:spChg chg="mod">
          <ac:chgData name="Hummel Victoria (hummevic)" userId="1a1e2344-2c91-4949-94cd-b84161463b37" providerId="ADAL" clId="{6F1A6260-4E3D-8741-91FE-9AB0517BF7C9}" dt="2024-06-09T15:42:44.839" v="4"/>
          <ac:spMkLst>
            <pc:docMk/>
            <pc:sldMk cId="0" sldId="283"/>
            <ac:spMk id="37" creationId="{E7C3067F-8603-5B60-5D58-23DA0383DA11}"/>
          </ac:spMkLst>
        </pc:spChg>
        <pc:spChg chg="mod">
          <ac:chgData name="Hummel Victoria (hummevic)" userId="1a1e2344-2c91-4949-94cd-b84161463b37" providerId="ADAL" clId="{6F1A6260-4E3D-8741-91FE-9AB0517BF7C9}" dt="2024-06-09T15:42:44.839" v="4"/>
          <ac:spMkLst>
            <pc:docMk/>
            <pc:sldMk cId="0" sldId="283"/>
            <ac:spMk id="38" creationId="{ACFCD5DE-6513-8CBE-EC54-682BFFD28A02}"/>
          </ac:spMkLst>
        </pc:spChg>
        <pc:spChg chg="mod">
          <ac:chgData name="Hummel Victoria (hummevic)" userId="1a1e2344-2c91-4949-94cd-b84161463b37" providerId="ADAL" clId="{6F1A6260-4E3D-8741-91FE-9AB0517BF7C9}" dt="2024-06-09T15:42:44.839" v="4"/>
          <ac:spMkLst>
            <pc:docMk/>
            <pc:sldMk cId="0" sldId="283"/>
            <ac:spMk id="39" creationId="{B9F2D3C0-0F7B-16D5-292F-CD7021CF3660}"/>
          </ac:spMkLst>
        </pc:spChg>
        <pc:spChg chg="mod">
          <ac:chgData name="Hummel Victoria (hummevic)" userId="1a1e2344-2c91-4949-94cd-b84161463b37" providerId="ADAL" clId="{6F1A6260-4E3D-8741-91FE-9AB0517BF7C9}" dt="2024-06-09T15:42:44.839" v="4"/>
          <ac:spMkLst>
            <pc:docMk/>
            <pc:sldMk cId="0" sldId="283"/>
            <ac:spMk id="40" creationId="{8DC1F288-1898-3FC6-2E17-DE545B20A603}"/>
          </ac:spMkLst>
        </pc:spChg>
        <pc:spChg chg="mod">
          <ac:chgData name="Hummel Victoria (hummevic)" userId="1a1e2344-2c91-4949-94cd-b84161463b37" providerId="ADAL" clId="{6F1A6260-4E3D-8741-91FE-9AB0517BF7C9}" dt="2024-06-09T15:42:44.839" v="4"/>
          <ac:spMkLst>
            <pc:docMk/>
            <pc:sldMk cId="0" sldId="283"/>
            <ac:spMk id="41" creationId="{64B6DCA2-DDF9-8AEE-AB0A-D9350DAAF0A3}"/>
          </ac:spMkLst>
        </pc:spChg>
        <pc:spChg chg="mod">
          <ac:chgData name="Hummel Victoria (hummevic)" userId="1a1e2344-2c91-4949-94cd-b84161463b37" providerId="ADAL" clId="{6F1A6260-4E3D-8741-91FE-9AB0517BF7C9}" dt="2024-06-09T15:42:44.839" v="4"/>
          <ac:spMkLst>
            <pc:docMk/>
            <pc:sldMk cId="0" sldId="283"/>
            <ac:spMk id="42" creationId="{D8C37DD7-DC39-3510-9C4F-8804E05DB06C}"/>
          </ac:spMkLst>
        </pc:spChg>
        <pc:spChg chg="mod">
          <ac:chgData name="Hummel Victoria (hummevic)" userId="1a1e2344-2c91-4949-94cd-b84161463b37" providerId="ADAL" clId="{6F1A6260-4E3D-8741-91FE-9AB0517BF7C9}" dt="2024-06-09T15:42:44.839" v="4"/>
          <ac:spMkLst>
            <pc:docMk/>
            <pc:sldMk cId="0" sldId="283"/>
            <ac:spMk id="43" creationId="{AB3124B3-C71D-F9E8-92D3-6AA9B92D6FE0}"/>
          </ac:spMkLst>
        </pc:spChg>
        <pc:spChg chg="mod">
          <ac:chgData name="Hummel Victoria (hummevic)" userId="1a1e2344-2c91-4949-94cd-b84161463b37" providerId="ADAL" clId="{6F1A6260-4E3D-8741-91FE-9AB0517BF7C9}" dt="2024-06-09T15:42:44.839" v="4"/>
          <ac:spMkLst>
            <pc:docMk/>
            <pc:sldMk cId="0" sldId="283"/>
            <ac:spMk id="44" creationId="{CC62D643-9A2B-0314-AF93-5AB1752259DB}"/>
          </ac:spMkLst>
        </pc:spChg>
        <pc:spChg chg="mod">
          <ac:chgData name="Hummel Victoria (hummevic)" userId="1a1e2344-2c91-4949-94cd-b84161463b37" providerId="ADAL" clId="{6F1A6260-4E3D-8741-91FE-9AB0517BF7C9}" dt="2024-06-09T15:42:44.839" v="4"/>
          <ac:spMkLst>
            <pc:docMk/>
            <pc:sldMk cId="0" sldId="283"/>
            <ac:spMk id="45" creationId="{E03CA56B-0523-41F0-9E80-0132A58FB011}"/>
          </ac:spMkLst>
        </pc:spChg>
        <pc:spChg chg="mod">
          <ac:chgData name="Hummel Victoria (hummevic)" userId="1a1e2344-2c91-4949-94cd-b84161463b37" providerId="ADAL" clId="{6F1A6260-4E3D-8741-91FE-9AB0517BF7C9}" dt="2024-06-09T15:42:44.839" v="4"/>
          <ac:spMkLst>
            <pc:docMk/>
            <pc:sldMk cId="0" sldId="283"/>
            <ac:spMk id="46" creationId="{D1709FF6-E93A-510C-CB05-129CE3712CFB}"/>
          </ac:spMkLst>
        </pc:spChg>
        <pc:spChg chg="mod">
          <ac:chgData name="Hummel Victoria (hummevic)" userId="1a1e2344-2c91-4949-94cd-b84161463b37" providerId="ADAL" clId="{6F1A6260-4E3D-8741-91FE-9AB0517BF7C9}" dt="2024-06-09T15:42:44.839" v="4"/>
          <ac:spMkLst>
            <pc:docMk/>
            <pc:sldMk cId="0" sldId="283"/>
            <ac:spMk id="47" creationId="{431CC7EA-CC76-ACD9-E5EB-1D14414ABBA5}"/>
          </ac:spMkLst>
        </pc:spChg>
        <pc:spChg chg="mod">
          <ac:chgData name="Hummel Victoria (hummevic)" userId="1a1e2344-2c91-4949-94cd-b84161463b37" providerId="ADAL" clId="{6F1A6260-4E3D-8741-91FE-9AB0517BF7C9}" dt="2024-06-09T15:42:44.839" v="4"/>
          <ac:spMkLst>
            <pc:docMk/>
            <pc:sldMk cId="0" sldId="283"/>
            <ac:spMk id="48" creationId="{AC756C3D-C46C-EFAF-D2AA-F05FFA079376}"/>
          </ac:spMkLst>
        </pc:spChg>
        <pc:spChg chg="mod">
          <ac:chgData name="Hummel Victoria (hummevic)" userId="1a1e2344-2c91-4949-94cd-b84161463b37" providerId="ADAL" clId="{6F1A6260-4E3D-8741-91FE-9AB0517BF7C9}" dt="2024-06-09T15:42:44.839" v="4"/>
          <ac:spMkLst>
            <pc:docMk/>
            <pc:sldMk cId="0" sldId="283"/>
            <ac:spMk id="49" creationId="{8E60FC48-5CAC-EE9F-B73A-3E378FE30726}"/>
          </ac:spMkLst>
        </pc:spChg>
        <pc:spChg chg="mod">
          <ac:chgData name="Hummel Victoria (hummevic)" userId="1a1e2344-2c91-4949-94cd-b84161463b37" providerId="ADAL" clId="{6F1A6260-4E3D-8741-91FE-9AB0517BF7C9}" dt="2024-06-09T15:42:44.839" v="4"/>
          <ac:spMkLst>
            <pc:docMk/>
            <pc:sldMk cId="0" sldId="283"/>
            <ac:spMk id="50" creationId="{2175C98E-F484-90A7-4005-50F1F1971B0D}"/>
          </ac:spMkLst>
        </pc:spChg>
        <pc:spChg chg="mod">
          <ac:chgData name="Hummel Victoria (hummevic)" userId="1a1e2344-2c91-4949-94cd-b84161463b37" providerId="ADAL" clId="{6F1A6260-4E3D-8741-91FE-9AB0517BF7C9}" dt="2024-06-09T15:42:44.839" v="4"/>
          <ac:spMkLst>
            <pc:docMk/>
            <pc:sldMk cId="0" sldId="283"/>
            <ac:spMk id="51" creationId="{9A6741CF-5373-9C42-2514-26C28CC14B38}"/>
          </ac:spMkLst>
        </pc:spChg>
        <pc:spChg chg="mod">
          <ac:chgData name="Hummel Victoria (hummevic)" userId="1a1e2344-2c91-4949-94cd-b84161463b37" providerId="ADAL" clId="{6F1A6260-4E3D-8741-91FE-9AB0517BF7C9}" dt="2024-06-09T15:42:44.839" v="4"/>
          <ac:spMkLst>
            <pc:docMk/>
            <pc:sldMk cId="0" sldId="283"/>
            <ac:spMk id="52" creationId="{96A6A014-0242-723D-7B8E-2B25C43C9C71}"/>
          </ac:spMkLst>
        </pc:spChg>
        <pc:spChg chg="mod">
          <ac:chgData name="Hummel Victoria (hummevic)" userId="1a1e2344-2c91-4949-94cd-b84161463b37" providerId="ADAL" clId="{6F1A6260-4E3D-8741-91FE-9AB0517BF7C9}" dt="2024-06-09T15:42:44.839" v="4"/>
          <ac:spMkLst>
            <pc:docMk/>
            <pc:sldMk cId="0" sldId="283"/>
            <ac:spMk id="53" creationId="{40765891-976D-C053-6BC0-FE56D944A318}"/>
          </ac:spMkLst>
        </pc:spChg>
        <pc:spChg chg="mod">
          <ac:chgData name="Hummel Victoria (hummevic)" userId="1a1e2344-2c91-4949-94cd-b84161463b37" providerId="ADAL" clId="{6F1A6260-4E3D-8741-91FE-9AB0517BF7C9}" dt="2024-06-09T15:42:44.839" v="4"/>
          <ac:spMkLst>
            <pc:docMk/>
            <pc:sldMk cId="0" sldId="283"/>
            <ac:spMk id="54" creationId="{ABCE640C-8D77-6F24-8719-B1FB64F704BE}"/>
          </ac:spMkLst>
        </pc:spChg>
        <pc:spChg chg="mod">
          <ac:chgData name="Hummel Victoria (hummevic)" userId="1a1e2344-2c91-4949-94cd-b84161463b37" providerId="ADAL" clId="{6F1A6260-4E3D-8741-91FE-9AB0517BF7C9}" dt="2024-06-09T15:42:44.839" v="4"/>
          <ac:spMkLst>
            <pc:docMk/>
            <pc:sldMk cId="0" sldId="283"/>
            <ac:spMk id="55" creationId="{575D16B8-A476-755A-8936-7B2F8C4DDA29}"/>
          </ac:spMkLst>
        </pc:spChg>
        <pc:spChg chg="mod">
          <ac:chgData name="Hummel Victoria (hummevic)" userId="1a1e2344-2c91-4949-94cd-b84161463b37" providerId="ADAL" clId="{6F1A6260-4E3D-8741-91FE-9AB0517BF7C9}" dt="2024-06-09T15:42:44.839" v="4"/>
          <ac:spMkLst>
            <pc:docMk/>
            <pc:sldMk cId="0" sldId="283"/>
            <ac:spMk id="56" creationId="{5EEF2382-B52F-405A-AD58-C18DA408B0FC}"/>
          </ac:spMkLst>
        </pc:spChg>
        <pc:spChg chg="mod">
          <ac:chgData name="Hummel Victoria (hummevic)" userId="1a1e2344-2c91-4949-94cd-b84161463b37" providerId="ADAL" clId="{6F1A6260-4E3D-8741-91FE-9AB0517BF7C9}" dt="2024-06-09T15:42:44.839" v="4"/>
          <ac:spMkLst>
            <pc:docMk/>
            <pc:sldMk cId="0" sldId="283"/>
            <ac:spMk id="57" creationId="{215D930F-54B6-4170-2434-63B4EF085125}"/>
          </ac:spMkLst>
        </pc:spChg>
        <pc:spChg chg="mod">
          <ac:chgData name="Hummel Victoria (hummevic)" userId="1a1e2344-2c91-4949-94cd-b84161463b37" providerId="ADAL" clId="{6F1A6260-4E3D-8741-91FE-9AB0517BF7C9}" dt="2024-06-09T15:42:44.839" v="4"/>
          <ac:spMkLst>
            <pc:docMk/>
            <pc:sldMk cId="0" sldId="283"/>
            <ac:spMk id="58" creationId="{FF6CA8A8-0043-2E87-5A1C-D97E5F069AC2}"/>
          </ac:spMkLst>
        </pc:spChg>
        <pc:spChg chg="mod">
          <ac:chgData name="Hummel Victoria (hummevic)" userId="1a1e2344-2c91-4949-94cd-b84161463b37" providerId="ADAL" clId="{6F1A6260-4E3D-8741-91FE-9AB0517BF7C9}" dt="2024-06-09T15:42:44.839" v="4"/>
          <ac:spMkLst>
            <pc:docMk/>
            <pc:sldMk cId="0" sldId="283"/>
            <ac:spMk id="59" creationId="{8414CA3D-41BA-6525-3A6F-4A579C46AF1E}"/>
          </ac:spMkLst>
        </pc:spChg>
        <pc:spChg chg="mod">
          <ac:chgData name="Hummel Victoria (hummevic)" userId="1a1e2344-2c91-4949-94cd-b84161463b37" providerId="ADAL" clId="{6F1A6260-4E3D-8741-91FE-9AB0517BF7C9}" dt="2024-06-09T15:42:44.839" v="4"/>
          <ac:spMkLst>
            <pc:docMk/>
            <pc:sldMk cId="0" sldId="283"/>
            <ac:spMk id="60" creationId="{E98A0415-192F-8E49-7157-E0D988CB2D1B}"/>
          </ac:spMkLst>
        </pc:spChg>
        <pc:spChg chg="mod">
          <ac:chgData name="Hummel Victoria (hummevic)" userId="1a1e2344-2c91-4949-94cd-b84161463b37" providerId="ADAL" clId="{6F1A6260-4E3D-8741-91FE-9AB0517BF7C9}" dt="2024-06-09T15:42:44.839" v="4"/>
          <ac:spMkLst>
            <pc:docMk/>
            <pc:sldMk cId="0" sldId="283"/>
            <ac:spMk id="61" creationId="{ED40ED02-7CAA-E0A1-B4FF-83F482DE1F0F}"/>
          </ac:spMkLst>
        </pc:spChg>
        <pc:spChg chg="mod">
          <ac:chgData name="Hummel Victoria (hummevic)" userId="1a1e2344-2c91-4949-94cd-b84161463b37" providerId="ADAL" clId="{6F1A6260-4E3D-8741-91FE-9AB0517BF7C9}" dt="2024-06-09T15:42:44.839" v="4"/>
          <ac:spMkLst>
            <pc:docMk/>
            <pc:sldMk cId="0" sldId="283"/>
            <ac:spMk id="62" creationId="{DFF92DC6-65B8-67AB-3A71-52A659E33056}"/>
          </ac:spMkLst>
        </pc:spChg>
        <pc:spChg chg="mod">
          <ac:chgData name="Hummel Victoria (hummevic)" userId="1a1e2344-2c91-4949-94cd-b84161463b37" providerId="ADAL" clId="{6F1A6260-4E3D-8741-91FE-9AB0517BF7C9}" dt="2024-06-09T15:42:44.839" v="4"/>
          <ac:spMkLst>
            <pc:docMk/>
            <pc:sldMk cId="0" sldId="283"/>
            <ac:spMk id="63" creationId="{695C4404-41F0-DF69-CDAD-485D1B205BD2}"/>
          </ac:spMkLst>
        </pc:spChg>
        <pc:spChg chg="mod">
          <ac:chgData name="Hummel Victoria (hummevic)" userId="1a1e2344-2c91-4949-94cd-b84161463b37" providerId="ADAL" clId="{6F1A6260-4E3D-8741-91FE-9AB0517BF7C9}" dt="2024-06-09T15:42:44.839" v="4"/>
          <ac:spMkLst>
            <pc:docMk/>
            <pc:sldMk cId="0" sldId="283"/>
            <ac:spMk id="15872" creationId="{95D844C4-E3DF-D61A-6639-187C238253B6}"/>
          </ac:spMkLst>
        </pc:spChg>
        <pc:spChg chg="mod">
          <ac:chgData name="Hummel Victoria (hummevic)" userId="1a1e2344-2c91-4949-94cd-b84161463b37" providerId="ADAL" clId="{6F1A6260-4E3D-8741-91FE-9AB0517BF7C9}" dt="2024-06-09T15:42:44.839" v="4"/>
          <ac:spMkLst>
            <pc:docMk/>
            <pc:sldMk cId="0" sldId="283"/>
            <ac:spMk id="15873" creationId="{B993852F-3E50-4A3C-68FD-60AE4F73C612}"/>
          </ac:spMkLst>
        </pc:spChg>
        <pc:spChg chg="mod">
          <ac:chgData name="Hummel Victoria (hummevic)" userId="1a1e2344-2c91-4949-94cd-b84161463b37" providerId="ADAL" clId="{6F1A6260-4E3D-8741-91FE-9AB0517BF7C9}" dt="2024-06-09T15:43:37.564" v="6"/>
          <ac:spMkLst>
            <pc:docMk/>
            <pc:sldMk cId="0" sldId="283"/>
            <ac:spMk id="15875" creationId="{B92B85D5-494D-9592-BA5C-B29B0F881294}"/>
          </ac:spMkLst>
        </pc:spChg>
        <pc:spChg chg="mod">
          <ac:chgData name="Hummel Victoria (hummevic)" userId="1a1e2344-2c91-4949-94cd-b84161463b37" providerId="ADAL" clId="{6F1A6260-4E3D-8741-91FE-9AB0517BF7C9}" dt="2024-06-09T15:43:37.564" v="6"/>
          <ac:spMkLst>
            <pc:docMk/>
            <pc:sldMk cId="0" sldId="283"/>
            <ac:spMk id="15876" creationId="{592F7386-FD33-46FD-080B-CE82DD66C507}"/>
          </ac:spMkLst>
        </pc:spChg>
        <pc:spChg chg="mod">
          <ac:chgData name="Hummel Victoria (hummevic)" userId="1a1e2344-2c91-4949-94cd-b84161463b37" providerId="ADAL" clId="{6F1A6260-4E3D-8741-91FE-9AB0517BF7C9}" dt="2024-06-09T15:43:37.564" v="6"/>
          <ac:spMkLst>
            <pc:docMk/>
            <pc:sldMk cId="0" sldId="283"/>
            <ac:spMk id="15877" creationId="{4E16F26E-47E5-B0E3-C80D-DBFEAA206A8A}"/>
          </ac:spMkLst>
        </pc:spChg>
        <pc:spChg chg="mod">
          <ac:chgData name="Hummel Victoria (hummevic)" userId="1a1e2344-2c91-4949-94cd-b84161463b37" providerId="ADAL" clId="{6F1A6260-4E3D-8741-91FE-9AB0517BF7C9}" dt="2024-06-09T15:43:37.564" v="6"/>
          <ac:spMkLst>
            <pc:docMk/>
            <pc:sldMk cId="0" sldId="283"/>
            <ac:spMk id="15878" creationId="{1C264E67-F809-4CBD-50C6-3AE11772BF1D}"/>
          </ac:spMkLst>
        </pc:spChg>
        <pc:spChg chg="mod">
          <ac:chgData name="Hummel Victoria (hummevic)" userId="1a1e2344-2c91-4949-94cd-b84161463b37" providerId="ADAL" clId="{6F1A6260-4E3D-8741-91FE-9AB0517BF7C9}" dt="2024-06-09T15:43:37.564" v="6"/>
          <ac:spMkLst>
            <pc:docMk/>
            <pc:sldMk cId="0" sldId="283"/>
            <ac:spMk id="15879" creationId="{998C5CD3-48A8-CBC9-D4A3-74F36C4BB253}"/>
          </ac:spMkLst>
        </pc:spChg>
        <pc:spChg chg="mod">
          <ac:chgData name="Hummel Victoria (hummevic)" userId="1a1e2344-2c91-4949-94cd-b84161463b37" providerId="ADAL" clId="{6F1A6260-4E3D-8741-91FE-9AB0517BF7C9}" dt="2024-06-09T15:43:37.564" v="6"/>
          <ac:spMkLst>
            <pc:docMk/>
            <pc:sldMk cId="0" sldId="283"/>
            <ac:spMk id="15880" creationId="{FAF3B35C-5669-8FF9-8C6A-70FA2DBE89F0}"/>
          </ac:spMkLst>
        </pc:spChg>
        <pc:spChg chg="mod">
          <ac:chgData name="Hummel Victoria (hummevic)" userId="1a1e2344-2c91-4949-94cd-b84161463b37" providerId="ADAL" clId="{6F1A6260-4E3D-8741-91FE-9AB0517BF7C9}" dt="2024-06-09T15:43:37.564" v="6"/>
          <ac:spMkLst>
            <pc:docMk/>
            <pc:sldMk cId="0" sldId="283"/>
            <ac:spMk id="15881" creationId="{180BAFBD-10B9-724D-02A9-40E1038F05F9}"/>
          </ac:spMkLst>
        </pc:spChg>
        <pc:spChg chg="mod">
          <ac:chgData name="Hummel Victoria (hummevic)" userId="1a1e2344-2c91-4949-94cd-b84161463b37" providerId="ADAL" clId="{6F1A6260-4E3D-8741-91FE-9AB0517BF7C9}" dt="2024-06-09T15:43:37.564" v="6"/>
          <ac:spMkLst>
            <pc:docMk/>
            <pc:sldMk cId="0" sldId="283"/>
            <ac:spMk id="15882" creationId="{8D8114C9-7B21-95A9-E15A-FB75CA98F889}"/>
          </ac:spMkLst>
        </pc:spChg>
        <pc:spChg chg="mod">
          <ac:chgData name="Hummel Victoria (hummevic)" userId="1a1e2344-2c91-4949-94cd-b84161463b37" providerId="ADAL" clId="{6F1A6260-4E3D-8741-91FE-9AB0517BF7C9}" dt="2024-06-09T15:43:37.564" v="6"/>
          <ac:spMkLst>
            <pc:docMk/>
            <pc:sldMk cId="0" sldId="283"/>
            <ac:spMk id="15883" creationId="{C47F0936-ACE8-982E-2C16-F13A932D0C86}"/>
          </ac:spMkLst>
        </pc:spChg>
        <pc:spChg chg="mod">
          <ac:chgData name="Hummel Victoria (hummevic)" userId="1a1e2344-2c91-4949-94cd-b84161463b37" providerId="ADAL" clId="{6F1A6260-4E3D-8741-91FE-9AB0517BF7C9}" dt="2024-06-09T15:43:37.564" v="6"/>
          <ac:spMkLst>
            <pc:docMk/>
            <pc:sldMk cId="0" sldId="283"/>
            <ac:spMk id="15884" creationId="{5884B741-FC4B-EA1E-F65A-B60EA70472FB}"/>
          </ac:spMkLst>
        </pc:spChg>
        <pc:spChg chg="mod">
          <ac:chgData name="Hummel Victoria (hummevic)" userId="1a1e2344-2c91-4949-94cd-b84161463b37" providerId="ADAL" clId="{6F1A6260-4E3D-8741-91FE-9AB0517BF7C9}" dt="2024-06-09T15:43:37.564" v="6"/>
          <ac:spMkLst>
            <pc:docMk/>
            <pc:sldMk cId="0" sldId="283"/>
            <ac:spMk id="15885" creationId="{C1C537D1-2D9D-8AB1-E99A-83908F592A44}"/>
          </ac:spMkLst>
        </pc:spChg>
        <pc:spChg chg="mod">
          <ac:chgData name="Hummel Victoria (hummevic)" userId="1a1e2344-2c91-4949-94cd-b84161463b37" providerId="ADAL" clId="{6F1A6260-4E3D-8741-91FE-9AB0517BF7C9}" dt="2024-06-09T15:43:37.564" v="6"/>
          <ac:spMkLst>
            <pc:docMk/>
            <pc:sldMk cId="0" sldId="283"/>
            <ac:spMk id="15886" creationId="{C83A1DEE-8B6C-513D-F831-54490BA0A623}"/>
          </ac:spMkLst>
        </pc:spChg>
        <pc:spChg chg="mod">
          <ac:chgData name="Hummel Victoria (hummevic)" userId="1a1e2344-2c91-4949-94cd-b84161463b37" providerId="ADAL" clId="{6F1A6260-4E3D-8741-91FE-9AB0517BF7C9}" dt="2024-06-09T15:43:37.564" v="6"/>
          <ac:spMkLst>
            <pc:docMk/>
            <pc:sldMk cId="0" sldId="283"/>
            <ac:spMk id="15887" creationId="{92729019-B296-134D-4028-4FF8E0801B8B}"/>
          </ac:spMkLst>
        </pc:spChg>
        <pc:spChg chg="mod">
          <ac:chgData name="Hummel Victoria (hummevic)" userId="1a1e2344-2c91-4949-94cd-b84161463b37" providerId="ADAL" clId="{6F1A6260-4E3D-8741-91FE-9AB0517BF7C9}" dt="2024-06-09T15:43:37.564" v="6"/>
          <ac:spMkLst>
            <pc:docMk/>
            <pc:sldMk cId="0" sldId="283"/>
            <ac:spMk id="15888" creationId="{B0B5F7C3-7DEA-5D3F-3BAE-0AF060B32E9F}"/>
          </ac:spMkLst>
        </pc:spChg>
        <pc:spChg chg="mod">
          <ac:chgData name="Hummel Victoria (hummevic)" userId="1a1e2344-2c91-4949-94cd-b84161463b37" providerId="ADAL" clId="{6F1A6260-4E3D-8741-91FE-9AB0517BF7C9}" dt="2024-06-09T15:43:37.564" v="6"/>
          <ac:spMkLst>
            <pc:docMk/>
            <pc:sldMk cId="0" sldId="283"/>
            <ac:spMk id="15889" creationId="{BA7CB1D1-3E86-2530-36C4-ED94C35C7999}"/>
          </ac:spMkLst>
        </pc:spChg>
        <pc:spChg chg="mod">
          <ac:chgData name="Hummel Victoria (hummevic)" userId="1a1e2344-2c91-4949-94cd-b84161463b37" providerId="ADAL" clId="{6F1A6260-4E3D-8741-91FE-9AB0517BF7C9}" dt="2024-06-09T15:43:37.564" v="6"/>
          <ac:spMkLst>
            <pc:docMk/>
            <pc:sldMk cId="0" sldId="283"/>
            <ac:spMk id="15890" creationId="{8CD2642D-9719-57D4-BF6E-2AD0F57ACC85}"/>
          </ac:spMkLst>
        </pc:spChg>
        <pc:spChg chg="mod">
          <ac:chgData name="Hummel Victoria (hummevic)" userId="1a1e2344-2c91-4949-94cd-b84161463b37" providerId="ADAL" clId="{6F1A6260-4E3D-8741-91FE-9AB0517BF7C9}" dt="2024-06-09T15:43:37.564" v="6"/>
          <ac:spMkLst>
            <pc:docMk/>
            <pc:sldMk cId="0" sldId="283"/>
            <ac:spMk id="15891" creationId="{F4E66672-688B-77CD-D16F-089C8AAE7556}"/>
          </ac:spMkLst>
        </pc:spChg>
        <pc:spChg chg="mod">
          <ac:chgData name="Hummel Victoria (hummevic)" userId="1a1e2344-2c91-4949-94cd-b84161463b37" providerId="ADAL" clId="{6F1A6260-4E3D-8741-91FE-9AB0517BF7C9}" dt="2024-06-09T15:43:37.564" v="6"/>
          <ac:spMkLst>
            <pc:docMk/>
            <pc:sldMk cId="0" sldId="283"/>
            <ac:spMk id="15892" creationId="{D04518F6-D2A0-9B32-31CD-A9971DCE9188}"/>
          </ac:spMkLst>
        </pc:spChg>
        <pc:spChg chg="mod">
          <ac:chgData name="Hummel Victoria (hummevic)" userId="1a1e2344-2c91-4949-94cd-b84161463b37" providerId="ADAL" clId="{6F1A6260-4E3D-8741-91FE-9AB0517BF7C9}" dt="2024-06-09T15:43:37.564" v="6"/>
          <ac:spMkLst>
            <pc:docMk/>
            <pc:sldMk cId="0" sldId="283"/>
            <ac:spMk id="15893" creationId="{8538B9FF-2219-64AC-D062-7C7B8DEA0A5F}"/>
          </ac:spMkLst>
        </pc:spChg>
        <pc:spChg chg="mod">
          <ac:chgData name="Hummel Victoria (hummevic)" userId="1a1e2344-2c91-4949-94cd-b84161463b37" providerId="ADAL" clId="{6F1A6260-4E3D-8741-91FE-9AB0517BF7C9}" dt="2024-06-09T15:43:37.564" v="6"/>
          <ac:spMkLst>
            <pc:docMk/>
            <pc:sldMk cId="0" sldId="283"/>
            <ac:spMk id="15894" creationId="{BF90679D-3D30-93D2-224E-8A91BF6612BC}"/>
          </ac:spMkLst>
        </pc:spChg>
        <pc:spChg chg="mod">
          <ac:chgData name="Hummel Victoria (hummevic)" userId="1a1e2344-2c91-4949-94cd-b84161463b37" providerId="ADAL" clId="{6F1A6260-4E3D-8741-91FE-9AB0517BF7C9}" dt="2024-06-09T15:43:37.564" v="6"/>
          <ac:spMkLst>
            <pc:docMk/>
            <pc:sldMk cId="0" sldId="283"/>
            <ac:spMk id="15895" creationId="{467422B6-B9E3-50C4-D7AF-45E28B284F73}"/>
          </ac:spMkLst>
        </pc:spChg>
        <pc:spChg chg="mod">
          <ac:chgData name="Hummel Victoria (hummevic)" userId="1a1e2344-2c91-4949-94cd-b84161463b37" providerId="ADAL" clId="{6F1A6260-4E3D-8741-91FE-9AB0517BF7C9}" dt="2024-06-09T15:43:37.564" v="6"/>
          <ac:spMkLst>
            <pc:docMk/>
            <pc:sldMk cId="0" sldId="283"/>
            <ac:spMk id="15896" creationId="{A020737B-66F1-E3BE-1DC7-E64D91903D5C}"/>
          </ac:spMkLst>
        </pc:spChg>
        <pc:spChg chg="mod">
          <ac:chgData name="Hummel Victoria (hummevic)" userId="1a1e2344-2c91-4949-94cd-b84161463b37" providerId="ADAL" clId="{6F1A6260-4E3D-8741-91FE-9AB0517BF7C9}" dt="2024-06-09T15:43:37.564" v="6"/>
          <ac:spMkLst>
            <pc:docMk/>
            <pc:sldMk cId="0" sldId="283"/>
            <ac:spMk id="15897" creationId="{16229C1F-ABE0-BBFD-92AE-861B37A7AA7E}"/>
          </ac:spMkLst>
        </pc:spChg>
        <pc:spChg chg="mod">
          <ac:chgData name="Hummel Victoria (hummevic)" userId="1a1e2344-2c91-4949-94cd-b84161463b37" providerId="ADAL" clId="{6F1A6260-4E3D-8741-91FE-9AB0517BF7C9}" dt="2024-06-09T15:43:37.564" v="6"/>
          <ac:spMkLst>
            <pc:docMk/>
            <pc:sldMk cId="0" sldId="283"/>
            <ac:spMk id="15898" creationId="{165C8A8E-568D-23E0-4786-669616E5A5AB}"/>
          </ac:spMkLst>
        </pc:spChg>
        <pc:spChg chg="mod">
          <ac:chgData name="Hummel Victoria (hummevic)" userId="1a1e2344-2c91-4949-94cd-b84161463b37" providerId="ADAL" clId="{6F1A6260-4E3D-8741-91FE-9AB0517BF7C9}" dt="2024-06-09T15:43:37.564" v="6"/>
          <ac:spMkLst>
            <pc:docMk/>
            <pc:sldMk cId="0" sldId="283"/>
            <ac:spMk id="15899" creationId="{01915EA4-BAD2-4C76-5BFD-F68026BF5E6B}"/>
          </ac:spMkLst>
        </pc:spChg>
        <pc:spChg chg="add del mod">
          <ac:chgData name="Hummel Victoria (hummevic)" userId="1a1e2344-2c91-4949-94cd-b84161463b37" providerId="ADAL" clId="{6F1A6260-4E3D-8741-91FE-9AB0517BF7C9}" dt="2024-06-09T15:47:00.719" v="14" actId="478"/>
          <ac:spMkLst>
            <pc:docMk/>
            <pc:sldMk cId="0" sldId="283"/>
            <ac:spMk id="15901" creationId="{C3605212-167E-442B-0595-FE68D2FD2C01}"/>
          </ac:spMkLst>
        </pc:spChg>
        <pc:spChg chg="del">
          <ac:chgData name="Hummel Victoria (hummevic)" userId="1a1e2344-2c91-4949-94cd-b84161463b37" providerId="ADAL" clId="{6F1A6260-4E3D-8741-91FE-9AB0517BF7C9}" dt="2024-06-09T15:46:56.670" v="13" actId="478"/>
          <ac:spMkLst>
            <pc:docMk/>
            <pc:sldMk cId="0" sldId="283"/>
            <ac:spMk id="15926" creationId="{00000000-0000-0000-0000-000000000000}"/>
          </ac:spMkLst>
        </pc:spChg>
        <pc:grpChg chg="add mod">
          <ac:chgData name="Hummel Victoria (hummevic)" userId="1a1e2344-2c91-4949-94cd-b84161463b37" providerId="ADAL" clId="{6F1A6260-4E3D-8741-91FE-9AB0517BF7C9}" dt="2024-06-09T15:42:50.677" v="5" actId="1076"/>
          <ac:grpSpMkLst>
            <pc:docMk/>
            <pc:sldMk cId="0" sldId="283"/>
            <ac:grpSpMk id="2" creationId="{EA9B4A88-A839-4C63-7185-C7F0AB9B9CF0}"/>
          </ac:grpSpMkLst>
        </pc:grpChg>
        <pc:grpChg chg="add mod">
          <ac:chgData name="Hummel Victoria (hummevic)" userId="1a1e2344-2c91-4949-94cd-b84161463b37" providerId="ADAL" clId="{6F1A6260-4E3D-8741-91FE-9AB0517BF7C9}" dt="2024-06-09T15:43:48.455" v="7" actId="1076"/>
          <ac:grpSpMkLst>
            <pc:docMk/>
            <pc:sldMk cId="0" sldId="283"/>
            <ac:grpSpMk id="15874" creationId="{651A6F57-402D-BA38-3486-9287EAE1D3C1}"/>
          </ac:grpSpMkLst>
        </pc:grpChg>
        <pc:grpChg chg="del">
          <ac:chgData name="Hummel Victoria (hummevic)" userId="1a1e2344-2c91-4949-94cd-b84161463b37" providerId="ADAL" clId="{6F1A6260-4E3D-8741-91FE-9AB0517BF7C9}" dt="2024-06-09T15:42:44.418" v="3" actId="478"/>
          <ac:grpSpMkLst>
            <pc:docMk/>
            <pc:sldMk cId="0" sldId="283"/>
            <ac:grpSpMk id="15947" creationId="{00000000-0000-0000-0000-000000000000}"/>
          </ac:grpSpMkLst>
        </pc:grpChg>
      </pc:sldChg>
      <pc:sldChg chg="delSp mod modShow">
        <pc:chgData name="Hummel Victoria (hummevic)" userId="1a1e2344-2c91-4949-94cd-b84161463b37" providerId="ADAL" clId="{6F1A6260-4E3D-8741-91FE-9AB0517BF7C9}" dt="2024-06-09T15:46:44.125" v="12" actId="478"/>
        <pc:sldMkLst>
          <pc:docMk/>
          <pc:sldMk cId="0" sldId="285"/>
        </pc:sldMkLst>
        <pc:grpChg chg="del">
          <ac:chgData name="Hummel Victoria (hummevic)" userId="1a1e2344-2c91-4949-94cd-b84161463b37" providerId="ADAL" clId="{6F1A6260-4E3D-8741-91FE-9AB0517BF7C9}" dt="2024-06-09T15:46:44.125" v="12" actId="478"/>
          <ac:grpSpMkLst>
            <pc:docMk/>
            <pc:sldMk cId="0" sldId="285"/>
            <ac:grpSpMk id="16869" creationId="{00000000-0000-0000-0000-000000000000}"/>
          </ac:grpSpMkLst>
        </pc:grpChg>
      </pc:sldChg>
      <pc:sldChg chg="del">
        <pc:chgData name="Hummel Victoria (hummevic)" userId="1a1e2344-2c91-4949-94cd-b84161463b37" providerId="ADAL" clId="{6F1A6260-4E3D-8741-91FE-9AB0517BF7C9}" dt="2024-06-09T15:44:06.093" v="8" actId="2696"/>
        <pc:sldMkLst>
          <pc:docMk/>
          <pc:sldMk cId="0" sldId="286"/>
        </pc:sldMkLst>
      </pc:sldChg>
      <pc:sldChg chg="del">
        <pc:chgData name="Hummel Victoria (hummevic)" userId="1a1e2344-2c91-4949-94cd-b84161463b37" providerId="ADAL" clId="{6F1A6260-4E3D-8741-91FE-9AB0517BF7C9}" dt="2024-06-09T15:44:09.669" v="9" actId="2696"/>
        <pc:sldMkLst>
          <pc:docMk/>
          <pc:sldMk cId="0" sldId="291"/>
        </pc:sldMkLst>
      </pc:sldChg>
      <pc:sldChg chg="modSp del mod">
        <pc:chgData name="Hummel Victoria (hummevic)" userId="1a1e2344-2c91-4949-94cd-b84161463b37" providerId="ADAL" clId="{6F1A6260-4E3D-8741-91FE-9AB0517BF7C9}" dt="2024-06-09T15:44:18.438" v="10" actId="2696"/>
        <pc:sldMkLst>
          <pc:docMk/>
          <pc:sldMk cId="0" sldId="292"/>
        </pc:sldMkLst>
        <pc:picChg chg="mod">
          <ac:chgData name="Hummel Victoria (hummevic)" userId="1a1e2344-2c91-4949-94cd-b84161463b37" providerId="ADAL" clId="{6F1A6260-4E3D-8741-91FE-9AB0517BF7C9}" dt="2024-06-09T15:42:23.879" v="2" actId="14100"/>
          <ac:picMkLst>
            <pc:docMk/>
            <pc:sldMk cId="0" sldId="292"/>
            <ac:picMk id="21381" creationId="{016DDB5D-22A1-71CE-26DD-5089E6722AB6}"/>
          </ac:picMkLst>
        </pc:picChg>
      </pc:sldChg>
      <pc:sldChg chg="modSp mod">
        <pc:chgData name="Hummel Victoria (hummevic)" userId="1a1e2344-2c91-4949-94cd-b84161463b37" providerId="ADAL" clId="{6F1A6260-4E3D-8741-91FE-9AB0517BF7C9}" dt="2024-06-09T15:46:20.013" v="11" actId="1076"/>
        <pc:sldMkLst>
          <pc:docMk/>
          <pc:sldMk cId="3811799466" sldId="320"/>
        </pc:sldMkLst>
        <pc:spChg chg="mod">
          <ac:chgData name="Hummel Victoria (hummevic)" userId="1a1e2344-2c91-4949-94cd-b84161463b37" providerId="ADAL" clId="{6F1A6260-4E3D-8741-91FE-9AB0517BF7C9}" dt="2024-06-09T15:46:20.013" v="11" actId="1076"/>
          <ac:spMkLst>
            <pc:docMk/>
            <pc:sldMk cId="3811799466" sldId="320"/>
            <ac:spMk id="2" creationId="{DE03504F-826D-37CE-53A1-820A19A99AB5}"/>
          </ac:spMkLst>
        </pc:spChg>
      </pc:sldChg>
      <pc:sldMasterChg chg="delSldLayout">
        <pc:chgData name="Hummel Victoria (hummevic)" userId="1a1e2344-2c91-4949-94cd-b84161463b37" providerId="ADAL" clId="{6F1A6260-4E3D-8741-91FE-9AB0517BF7C9}" dt="2024-06-09T15:44:09.669" v="9" actId="2696"/>
        <pc:sldMasterMkLst>
          <pc:docMk/>
          <pc:sldMasterMk cId="0" sldId="2147483690"/>
        </pc:sldMasterMkLst>
        <pc:sldLayoutChg chg="del">
          <pc:chgData name="Hummel Victoria (hummevic)" userId="1a1e2344-2c91-4949-94cd-b84161463b37" providerId="ADAL" clId="{6F1A6260-4E3D-8741-91FE-9AB0517BF7C9}" dt="2024-06-09T15:44:09.669" v="9" actId="2696"/>
          <pc:sldLayoutMkLst>
            <pc:docMk/>
            <pc:sldMasterMk cId="0" sldId="2147483690"/>
            <pc:sldLayoutMk cId="0" sldId="2147483676"/>
          </pc:sldLayoutMkLst>
        </pc:sldLayoutChg>
      </pc:sldMasterChg>
    </pc:docChg>
  </pc:docChgLst>
  <pc:docChgLst>
    <pc:chgData name="Hummel Victoria (hummevic)" userId="S::hummevic@students.zhaw.ch::1a1e2344-2c91-4949-94cd-b84161463b37" providerId="AD" clId="Web-{6D4EA701-A396-42DF-ADDB-20DEF17FD85A}"/>
    <pc:docChg chg="modSld">
      <pc:chgData name="Hummel Victoria (hummevic)" userId="S::hummevic@students.zhaw.ch::1a1e2344-2c91-4949-94cd-b84161463b37" providerId="AD" clId="Web-{6D4EA701-A396-42DF-ADDB-20DEF17FD85A}" dt="2024-06-09T15:12:13.672" v="6" actId="20577"/>
      <pc:docMkLst>
        <pc:docMk/>
      </pc:docMkLst>
      <pc:sldChg chg="modSp">
        <pc:chgData name="Hummel Victoria (hummevic)" userId="S::hummevic@students.zhaw.ch::1a1e2344-2c91-4949-94cd-b84161463b37" providerId="AD" clId="Web-{6D4EA701-A396-42DF-ADDB-20DEF17FD85A}" dt="2024-06-09T15:12:13.672" v="6" actId="20577"/>
        <pc:sldMkLst>
          <pc:docMk/>
          <pc:sldMk cId="0" sldId="272"/>
        </pc:sldMkLst>
        <pc:spChg chg="mod">
          <ac:chgData name="Hummel Victoria (hummevic)" userId="S::hummevic@students.zhaw.ch::1a1e2344-2c91-4949-94cd-b84161463b37" providerId="AD" clId="Web-{6D4EA701-A396-42DF-ADDB-20DEF17FD85A}" dt="2024-06-09T15:12:13.672" v="6" actId="20577"/>
          <ac:spMkLst>
            <pc:docMk/>
            <pc:sldMk cId="0" sldId="272"/>
            <ac:spMk id="3" creationId="{2B2E2A64-9CFF-EA82-06A4-CA119CBE6887}"/>
          </ac:spMkLst>
        </pc:spChg>
      </pc:sldChg>
      <pc:sldChg chg="mod modShow">
        <pc:chgData name="Hummel Victoria (hummevic)" userId="S::hummevic@students.zhaw.ch::1a1e2344-2c91-4949-94cd-b84161463b37" providerId="AD" clId="Web-{6D4EA701-A396-42DF-ADDB-20DEF17FD85A}" dt="2024-06-09T15:08:34.495" v="4"/>
        <pc:sldMkLst>
          <pc:docMk/>
          <pc:sldMk cId="0" sldId="292"/>
        </pc:sldMkLst>
      </pc:sldChg>
      <pc:sldChg chg="modSp">
        <pc:chgData name="Hummel Victoria (hummevic)" userId="S::hummevic@students.zhaw.ch::1a1e2344-2c91-4949-94cd-b84161463b37" providerId="AD" clId="Web-{6D4EA701-A396-42DF-ADDB-20DEF17FD85A}" dt="2024-06-09T15:05:41.225" v="3" actId="14100"/>
        <pc:sldMkLst>
          <pc:docMk/>
          <pc:sldMk cId="957099594" sldId="314"/>
        </pc:sldMkLst>
        <pc:spChg chg="mod">
          <ac:chgData name="Hummel Victoria (hummevic)" userId="S::hummevic@students.zhaw.ch::1a1e2344-2c91-4949-94cd-b84161463b37" providerId="AD" clId="Web-{6D4EA701-A396-42DF-ADDB-20DEF17FD85A}" dt="2024-06-09T15:05:41.225" v="3" actId="14100"/>
          <ac:spMkLst>
            <pc:docMk/>
            <pc:sldMk cId="957099594" sldId="314"/>
            <ac:spMk id="1169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D77B0FB4-966C-11CB-7E8F-C571C92E4A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umsplatzhalter 2">
            <a:extLst>
              <a:ext uri="{FF2B5EF4-FFF2-40B4-BE49-F238E27FC236}">
                <a16:creationId xmlns:a16="http://schemas.microsoft.com/office/drawing/2014/main" id="{B462C45B-C4B9-8E64-DE25-50426AE2EC6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D26C6E0-1575-E54F-A8A4-6C8060FD8C92}" type="datetimeFigureOut">
              <a:rPr lang="de-CH" smtClean="0"/>
              <a:t>09.06.2024</a:t>
            </a:fld>
            <a:endParaRPr lang="de-CH"/>
          </a:p>
        </p:txBody>
      </p:sp>
      <p:sp>
        <p:nvSpPr>
          <p:cNvPr id="4" name="Fußzeilenplatzhalter 3">
            <a:extLst>
              <a:ext uri="{FF2B5EF4-FFF2-40B4-BE49-F238E27FC236}">
                <a16:creationId xmlns:a16="http://schemas.microsoft.com/office/drawing/2014/main" id="{35BE6EE6-A090-DC3D-70A3-BCAF5329F93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5" name="Foliennummernplatzhalter 4">
            <a:extLst>
              <a:ext uri="{FF2B5EF4-FFF2-40B4-BE49-F238E27FC236}">
                <a16:creationId xmlns:a16="http://schemas.microsoft.com/office/drawing/2014/main" id="{5650884F-F599-015F-5959-1B15E0D98A9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3C7F1AC-BF53-D144-BFDA-8ACE1B0FF9B6}" type="slidenum">
              <a:rPr lang="de-CH" smtClean="0"/>
              <a:t>‹#›</a:t>
            </a:fld>
            <a:endParaRPr lang="de-CH"/>
          </a:p>
        </p:txBody>
      </p:sp>
    </p:spTree>
    <p:extLst>
      <p:ext uri="{BB962C8B-B14F-4D97-AF65-F5344CB8AC3E}">
        <p14:creationId xmlns:p14="http://schemas.microsoft.com/office/powerpoint/2010/main" val="319956716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hf hdr="0" dt="0"/>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fao.org/animal-production/en/"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24"/>
        <p:cNvGrpSpPr/>
        <p:nvPr/>
      </p:nvGrpSpPr>
      <p:grpSpPr>
        <a:xfrm>
          <a:off x="0" y="0"/>
          <a:ext cx="0" cy="0"/>
          <a:chOff x="0" y="0"/>
          <a:chExt cx="0" cy="0"/>
        </a:xfrm>
      </p:grpSpPr>
      <p:sp>
        <p:nvSpPr>
          <p:cNvPr id="9525" name="Google Shape;95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26" name="Google Shape;95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8"/>
        <p:cNvGrpSpPr/>
        <p:nvPr/>
      </p:nvGrpSpPr>
      <p:grpSpPr>
        <a:xfrm>
          <a:off x="0" y="0"/>
          <a:ext cx="0" cy="0"/>
          <a:chOff x="0" y="0"/>
          <a:chExt cx="0" cy="0"/>
        </a:xfrm>
      </p:grpSpPr>
      <p:sp>
        <p:nvSpPr>
          <p:cNvPr id="12869" name="Google Shape;12869;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0" name="Google Shape;12870;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00786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8"/>
        <p:cNvGrpSpPr/>
        <p:nvPr/>
      </p:nvGrpSpPr>
      <p:grpSpPr>
        <a:xfrm>
          <a:off x="0" y="0"/>
          <a:ext cx="0" cy="0"/>
          <a:chOff x="0" y="0"/>
          <a:chExt cx="0" cy="0"/>
        </a:xfrm>
      </p:grpSpPr>
      <p:sp>
        <p:nvSpPr>
          <p:cNvPr id="12869" name="Google Shape;12869;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0" name="Google Shape;12870;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96609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8"/>
        <p:cNvGrpSpPr/>
        <p:nvPr/>
      </p:nvGrpSpPr>
      <p:grpSpPr>
        <a:xfrm>
          <a:off x="0" y="0"/>
          <a:ext cx="0" cy="0"/>
          <a:chOff x="0" y="0"/>
          <a:chExt cx="0" cy="0"/>
        </a:xfrm>
      </p:grpSpPr>
      <p:sp>
        <p:nvSpPr>
          <p:cNvPr id="12869" name="Google Shape;12869;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0" name="Google Shape;12870;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124902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5"/>
        <p:cNvGrpSpPr/>
        <p:nvPr/>
      </p:nvGrpSpPr>
      <p:grpSpPr>
        <a:xfrm>
          <a:off x="0" y="0"/>
          <a:ext cx="0" cy="0"/>
          <a:chOff x="0" y="0"/>
          <a:chExt cx="0" cy="0"/>
        </a:xfrm>
      </p:grpSpPr>
      <p:sp>
        <p:nvSpPr>
          <p:cNvPr id="13606" name="Google Shape;13606;g157d03485c9_2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7" name="Google Shape;13607;g157d03485c9_2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43683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51"/>
        <p:cNvGrpSpPr/>
        <p:nvPr/>
      </p:nvGrpSpPr>
      <p:grpSpPr>
        <a:xfrm>
          <a:off x="0" y="0"/>
          <a:ext cx="0" cy="0"/>
          <a:chOff x="0" y="0"/>
          <a:chExt cx="0" cy="0"/>
        </a:xfrm>
      </p:grpSpPr>
      <p:sp>
        <p:nvSpPr>
          <p:cNvPr id="14952" name="Google Shape;14952;g152a7caf94b_1_19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53" name="Google Shape;14953;g152a7caf94b_1_19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03"/>
        <p:cNvGrpSpPr/>
        <p:nvPr/>
      </p:nvGrpSpPr>
      <p:grpSpPr>
        <a:xfrm>
          <a:off x="0" y="0"/>
          <a:ext cx="0" cy="0"/>
          <a:chOff x="0" y="0"/>
          <a:chExt cx="0" cy="0"/>
        </a:xfrm>
      </p:grpSpPr>
      <p:sp>
        <p:nvSpPr>
          <p:cNvPr id="13204" name="Google Shape;13204;g152a7caf94b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5" name="Google Shape;13205;g152a7caf94b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43"/>
        <p:cNvGrpSpPr/>
        <p:nvPr/>
      </p:nvGrpSpPr>
      <p:grpSpPr>
        <a:xfrm>
          <a:off x="0" y="0"/>
          <a:ext cx="0" cy="0"/>
          <a:chOff x="0" y="0"/>
          <a:chExt cx="0" cy="0"/>
        </a:xfrm>
      </p:grpSpPr>
      <p:sp>
        <p:nvSpPr>
          <p:cNvPr id="14544" name="Google Shape;14544;g152a7caf94b_1_1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45" name="Google Shape;14545;g152a7caf94b_1_1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9"/>
        <p:cNvGrpSpPr/>
        <p:nvPr/>
      </p:nvGrpSpPr>
      <p:grpSpPr>
        <a:xfrm>
          <a:off x="0" y="0"/>
          <a:ext cx="0" cy="0"/>
          <a:chOff x="0" y="0"/>
          <a:chExt cx="0" cy="0"/>
        </a:xfrm>
      </p:grpSpPr>
      <p:sp>
        <p:nvSpPr>
          <p:cNvPr id="14200" name="Google Shape;14200;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1" name="Google Shape;14201;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9"/>
        <p:cNvGrpSpPr/>
        <p:nvPr/>
      </p:nvGrpSpPr>
      <p:grpSpPr>
        <a:xfrm>
          <a:off x="0" y="0"/>
          <a:ext cx="0" cy="0"/>
          <a:chOff x="0" y="0"/>
          <a:chExt cx="0" cy="0"/>
        </a:xfrm>
      </p:grpSpPr>
      <p:sp>
        <p:nvSpPr>
          <p:cNvPr id="14200" name="Google Shape;14200;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1" name="Google Shape;14201;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2633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99"/>
        <p:cNvGrpSpPr/>
        <p:nvPr/>
      </p:nvGrpSpPr>
      <p:grpSpPr>
        <a:xfrm>
          <a:off x="0" y="0"/>
          <a:ext cx="0" cy="0"/>
          <a:chOff x="0" y="0"/>
          <a:chExt cx="0" cy="0"/>
        </a:xfrm>
      </p:grpSpPr>
      <p:sp>
        <p:nvSpPr>
          <p:cNvPr id="14200" name="Google Shape;14200;g152a7caf94b_1_1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01" name="Google Shape;14201;g152a7caf94b_1_1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35356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6"/>
        <p:cNvGrpSpPr/>
        <p:nvPr/>
      </p:nvGrpSpPr>
      <p:grpSpPr>
        <a:xfrm>
          <a:off x="0" y="0"/>
          <a:ext cx="0" cy="0"/>
          <a:chOff x="0" y="0"/>
          <a:chExt cx="0" cy="0"/>
        </a:xfrm>
      </p:grpSpPr>
      <p:sp>
        <p:nvSpPr>
          <p:cNvPr id="9857" name="Google Shape;9857;g1d59139ae6d_0_4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58" name="Google Shape;9858;g1d59139ae6d_0_4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5"/>
        <p:cNvGrpSpPr/>
        <p:nvPr/>
      </p:nvGrpSpPr>
      <p:grpSpPr>
        <a:xfrm>
          <a:off x="0" y="0"/>
          <a:ext cx="0" cy="0"/>
          <a:chOff x="0" y="0"/>
          <a:chExt cx="0" cy="0"/>
        </a:xfrm>
      </p:grpSpPr>
      <p:sp>
        <p:nvSpPr>
          <p:cNvPr id="13606" name="Google Shape;13606;g157d03485c9_2_9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7" name="Google Shape;13607;g157d03485c9_2_9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8"/>
        <p:cNvGrpSpPr/>
        <p:nvPr/>
      </p:nvGrpSpPr>
      <p:grpSpPr>
        <a:xfrm>
          <a:off x="0" y="0"/>
          <a:ext cx="0" cy="0"/>
          <a:chOff x="0" y="0"/>
          <a:chExt cx="0" cy="0"/>
        </a:xfrm>
      </p:grpSpPr>
      <p:sp>
        <p:nvSpPr>
          <p:cNvPr id="14099" name="Google Shape;14099;g152a7caf94b_1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0" name="Google Shape;14100;g152a7caf94b_1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98"/>
        <p:cNvGrpSpPr/>
        <p:nvPr/>
      </p:nvGrpSpPr>
      <p:grpSpPr>
        <a:xfrm>
          <a:off x="0" y="0"/>
          <a:ext cx="0" cy="0"/>
          <a:chOff x="0" y="0"/>
          <a:chExt cx="0" cy="0"/>
        </a:xfrm>
      </p:grpSpPr>
      <p:sp>
        <p:nvSpPr>
          <p:cNvPr id="14099" name="Google Shape;14099;g152a7caf94b_1_13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00" name="Google Shape;14100;g152a7caf94b_1_13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38748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20"/>
        <p:cNvGrpSpPr/>
        <p:nvPr/>
      </p:nvGrpSpPr>
      <p:grpSpPr>
        <a:xfrm>
          <a:off x="0" y="0"/>
          <a:ext cx="0" cy="0"/>
          <a:chOff x="0" y="0"/>
          <a:chExt cx="0" cy="0"/>
        </a:xfrm>
      </p:grpSpPr>
      <p:sp>
        <p:nvSpPr>
          <p:cNvPr id="17121" name="Google Shape;17121;g152a7caf94b_1_1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22" name="Google Shape;17122;g152a7caf94b_1_1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20"/>
        <p:cNvGrpSpPr/>
        <p:nvPr/>
      </p:nvGrpSpPr>
      <p:grpSpPr>
        <a:xfrm>
          <a:off x="0" y="0"/>
          <a:ext cx="0" cy="0"/>
          <a:chOff x="0" y="0"/>
          <a:chExt cx="0" cy="0"/>
        </a:xfrm>
      </p:grpSpPr>
      <p:sp>
        <p:nvSpPr>
          <p:cNvPr id="15921" name="Google Shape;15921;g157d03485c9_2_10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22" name="Google Shape;15922;g157d03485c9_2_10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dashboard provides a comprehensive overview of livestock distribution in </a:t>
            </a:r>
            <a:r>
              <a:rPr lang="en-US" err="1"/>
              <a:t>SwitzerlandA</a:t>
            </a:r>
            <a:r>
              <a:rPr lang="en-US"/>
              <a:t> valuable tool for decision-making by farmers, breeders, and </a:t>
            </a:r>
            <a:r>
              <a:rPr lang="en-US" err="1"/>
              <a:t>policymakersHelps</a:t>
            </a:r>
            <a:r>
              <a:rPr lang="en-US"/>
              <a:t> in planning infrastructure, conserving breeds, and promoting sustainable farming practices. In Switzerland livestock has a </a:t>
            </a:r>
            <a:r>
              <a:rPr lang="en-US" err="1"/>
              <a:t>trenmendous</a:t>
            </a:r>
            <a:r>
              <a:rPr lang="en-US"/>
              <a:t> importance not only for our well known chess and dairy products but </a:t>
            </a:r>
            <a:r>
              <a:rPr lang="en-US" err="1"/>
              <a:t>alsof</a:t>
            </a:r>
            <a:r>
              <a:rPr lang="en-US"/>
              <a:t> as food pillar for the society, with our program, we provided very </a:t>
            </a:r>
            <a:r>
              <a:rPr lang="en-US" err="1"/>
              <a:t>usfull</a:t>
            </a:r>
            <a:r>
              <a:rPr lang="en-US"/>
              <a:t> information for people working in the agricultural sector, with means to improve transportations distance time this is also beneficial for the animals since they don’t need to travel less for their last moment</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a:xfrm>
            <a:off x="381000" y="685800"/>
            <a:ext cx="6096000" cy="3429000"/>
          </a:xfrm>
        </p:spPr>
      </p:sp>
      <p:sp>
        <p:nvSpPr>
          <p:cNvPr id="3" name="Notizenplatzhalter 2"/>
          <p:cNvSpPr>
            <a:spLocks noGrp="1"/>
          </p:cNvSpPr>
          <p:nvPr>
            <p:ph type="body" idx="1"/>
          </p:nvPr>
        </p:nvSpPr>
        <p:spPr/>
        <p:txBody>
          <a:bodyPr/>
          <a:lstStyle/>
          <a:p>
            <a:r>
              <a:rPr lang="en-US"/>
              <a:t>The dashboard provides a comprehensive overview of livestock distribution in Switzerland. It is a valuable tool for decision-making by farmers, breeders, and policymakers. The dashboard aids in planning infrastructure, conserving breeds, and promoting sustainable farming practices.</a:t>
            </a:r>
          </a:p>
          <a:p>
            <a:pPr marL="0" marR="0" lvl="0" indent="0" algn="l" defTabSz="914400" rtl="0" eaLnBrk="0" fontAlgn="base" latinLnBrk="0" hangingPunct="0">
              <a:lnSpc>
                <a:spcPct val="100000"/>
              </a:lnSpc>
              <a:spcBef>
                <a:spcPct val="0"/>
              </a:spcBef>
              <a:spcAft>
                <a:spcPct val="0"/>
              </a:spcAft>
              <a:buClrTx/>
              <a:buSzTx/>
              <a:buFontTx/>
              <a:buChar char="•"/>
              <a:tabLst/>
            </a:pPr>
            <a:r>
              <a:rPr lang="en-US"/>
              <a:t>In Switzerland, livestock holds tremendous importance, not only for our well-known cheese and dairy products but also as a crucial food pillar for society. Our program offers highly useful information for people working in the agricultural sector, providing insights to improve transportation distances and times. This is also beneficial for the animals, as it reduces the need for long travels during their last moments.:</a:t>
            </a:r>
            <a:br>
              <a:rPr lang="en-US"/>
            </a:br>
            <a:br>
              <a:rPr lang="en-US"/>
            </a:br>
            <a:r>
              <a:rPr kumimoji="0" lang="de-DE" altLang="de-DE" sz="800" b="1" i="0" u="none" strike="noStrike" cap="none" normalizeH="0" baseline="0" err="1">
                <a:ln>
                  <a:noFill/>
                </a:ln>
                <a:solidFill>
                  <a:schemeClr val="tx1"/>
                </a:solidFill>
                <a:effectLst/>
                <a:latin typeface="Arial" panose="020B0604020202020204" pitchFamily="34" charset="0"/>
              </a:rPr>
              <a:t>Direct</a:t>
            </a:r>
            <a:r>
              <a:rPr kumimoji="0" lang="de-DE" altLang="de-DE" sz="800" b="1" i="0" u="none" strike="noStrike" cap="none" normalizeH="0" baseline="0">
                <a:ln>
                  <a:noFill/>
                </a:ln>
                <a:solidFill>
                  <a:schemeClr val="tx1"/>
                </a:solidFill>
                <a:effectLst/>
                <a:latin typeface="Arial" panose="020B0604020202020204" pitchFamily="34" charset="0"/>
              </a:rPr>
              <a:t> Food Supply </a:t>
            </a:r>
            <a:r>
              <a:rPr kumimoji="0" lang="de-DE" altLang="de-DE" sz="800" b="1" i="0" u="none" strike="noStrike" cap="none" normalizeH="0" baseline="0" err="1">
                <a:ln>
                  <a:noFill/>
                </a:ln>
                <a:solidFill>
                  <a:schemeClr val="tx1"/>
                </a:solidFill>
                <a:effectLst/>
                <a:latin typeface="Arial" panose="020B0604020202020204" pitchFamily="34" charset="0"/>
              </a:rPr>
              <a:t>for</a:t>
            </a:r>
            <a:r>
              <a:rPr kumimoji="0" lang="de-DE" altLang="de-DE" sz="800" b="1" i="0" u="none" strike="noStrike" cap="none" normalizeH="0" baseline="0">
                <a:ln>
                  <a:noFill/>
                </a:ln>
                <a:solidFill>
                  <a:schemeClr val="tx1"/>
                </a:solidFill>
                <a:effectLst/>
                <a:latin typeface="Arial" panose="020B0604020202020204" pitchFamily="34" charset="0"/>
              </a:rPr>
              <a:t> </a:t>
            </a:r>
            <a:r>
              <a:rPr kumimoji="0" lang="de-DE" altLang="de-DE" sz="800" b="1" i="0" u="none" strike="noStrike" cap="none" normalizeH="0" baseline="0" err="1">
                <a:ln>
                  <a:noFill/>
                </a:ln>
                <a:solidFill>
                  <a:schemeClr val="tx1"/>
                </a:solidFill>
                <a:effectLst/>
                <a:latin typeface="Arial" panose="020B0604020202020204" pitchFamily="34" charset="0"/>
              </a:rPr>
              <a:t>the</a:t>
            </a:r>
            <a:r>
              <a:rPr kumimoji="0" lang="de-DE" altLang="de-DE" sz="800" b="1" i="0" u="none" strike="noStrike" cap="none" normalizeH="0" baseline="0">
                <a:ln>
                  <a:noFill/>
                </a:ln>
                <a:solidFill>
                  <a:schemeClr val="tx1"/>
                </a:solidFill>
                <a:effectLst/>
                <a:latin typeface="Arial" panose="020B0604020202020204" pitchFamily="34" charset="0"/>
              </a:rPr>
              <a:t> Population:</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Ensuring</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access</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to</a:t>
            </a:r>
            <a:r>
              <a:rPr kumimoji="0" lang="de-DE" altLang="de-DE" sz="800" b="0" i="0" u="none" strike="noStrike" cap="none" normalizeH="0" baseline="0">
                <a:ln>
                  <a:noFill/>
                </a:ln>
                <a:solidFill>
                  <a:schemeClr val="tx1"/>
                </a:solidFill>
                <a:effectLst/>
                <a:latin typeface="Arial" panose="020B0604020202020204" pitchFamily="34" charset="0"/>
              </a:rPr>
              <a:t> high-quality, </a:t>
            </a:r>
            <a:r>
              <a:rPr kumimoji="0" lang="de-DE" altLang="de-DE" sz="800" b="0" i="0" u="none" strike="noStrike" cap="none" normalizeH="0" baseline="0" err="1">
                <a:ln>
                  <a:noFill/>
                </a:ln>
                <a:solidFill>
                  <a:schemeClr val="tx1"/>
                </a:solidFill>
                <a:effectLst/>
                <a:latin typeface="Arial" panose="020B0604020202020204" pitchFamily="34" charset="0"/>
              </a:rPr>
              <a:t>locally</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produced</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meat</a:t>
            </a:r>
            <a:r>
              <a:rPr kumimoji="0" lang="de-DE" altLang="de-DE" sz="800" b="0" i="0" u="none" strike="noStrike" cap="none" normalizeH="0" baseline="0">
                <a:ln>
                  <a:noFill/>
                </a:ln>
                <a:solidFill>
                  <a:schemeClr val="tx1"/>
                </a:solidFill>
                <a:effectLst/>
                <a:latin typeface="Arial" panose="020B0604020202020204" pitchFamily="34" charset="0"/>
              </a:rPr>
              <a:t> and </a:t>
            </a:r>
            <a:r>
              <a:rPr kumimoji="0" lang="de-DE" altLang="de-DE" sz="800" b="0" i="0" u="none" strike="noStrike" cap="none" normalizeH="0" baseline="0" err="1">
                <a:ln>
                  <a:noFill/>
                </a:ln>
                <a:solidFill>
                  <a:schemeClr val="tx1"/>
                </a:solidFill>
                <a:effectLst/>
                <a:latin typeface="Arial" panose="020B0604020202020204" pitchFamily="34" charset="0"/>
              </a:rPr>
              <a:t>dairy</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products</a:t>
            </a:r>
            <a:r>
              <a:rPr kumimoji="0" lang="de-DE" altLang="de-DE" sz="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800" b="1" i="0" u="none" strike="noStrike" cap="none" normalizeH="0" baseline="0" err="1">
                <a:ln>
                  <a:noFill/>
                </a:ln>
                <a:solidFill>
                  <a:schemeClr val="tx1"/>
                </a:solidFill>
                <a:effectLst/>
                <a:latin typeface="Arial" panose="020B0604020202020204" pitchFamily="34" charset="0"/>
              </a:rPr>
              <a:t>Indirect</a:t>
            </a:r>
            <a:r>
              <a:rPr kumimoji="0" lang="de-DE" altLang="de-DE" sz="800" b="1" i="0" u="none" strike="noStrike" cap="none" normalizeH="0" baseline="0">
                <a:ln>
                  <a:noFill/>
                </a:ln>
                <a:solidFill>
                  <a:schemeClr val="tx1"/>
                </a:solidFill>
                <a:effectLst/>
                <a:latin typeface="Arial" panose="020B0604020202020204" pitchFamily="34" charset="0"/>
              </a:rPr>
              <a:t> Food Supply </a:t>
            </a:r>
            <a:r>
              <a:rPr kumimoji="0" lang="de-DE" altLang="de-DE" sz="800" b="1" i="0" u="none" strike="noStrike" cap="none" normalizeH="0" baseline="0" err="1">
                <a:ln>
                  <a:noFill/>
                </a:ln>
                <a:solidFill>
                  <a:schemeClr val="tx1"/>
                </a:solidFill>
                <a:effectLst/>
                <a:latin typeface="Arial" panose="020B0604020202020204" pitchFamily="34" charset="0"/>
              </a:rPr>
              <a:t>for</a:t>
            </a:r>
            <a:r>
              <a:rPr kumimoji="0" lang="de-DE" altLang="de-DE" sz="800" b="1" i="0" u="none" strike="noStrike" cap="none" normalizeH="0" baseline="0">
                <a:ln>
                  <a:noFill/>
                </a:ln>
                <a:solidFill>
                  <a:schemeClr val="tx1"/>
                </a:solidFill>
                <a:effectLst/>
                <a:latin typeface="Arial" panose="020B0604020202020204" pitchFamily="34" charset="0"/>
              </a:rPr>
              <a:t> </a:t>
            </a:r>
            <a:r>
              <a:rPr kumimoji="0" lang="de-DE" altLang="de-DE" sz="800" b="1" i="0" u="none" strike="noStrike" cap="none" normalizeH="0" baseline="0" err="1">
                <a:ln>
                  <a:noFill/>
                </a:ln>
                <a:solidFill>
                  <a:schemeClr val="tx1"/>
                </a:solidFill>
                <a:effectLst/>
                <a:latin typeface="Arial" panose="020B0604020202020204" pitchFamily="34" charset="0"/>
              </a:rPr>
              <a:t>the</a:t>
            </a:r>
            <a:r>
              <a:rPr kumimoji="0" lang="de-DE" altLang="de-DE" sz="800" b="1" i="0" u="none" strike="noStrike" cap="none" normalizeH="0" baseline="0">
                <a:ln>
                  <a:noFill/>
                </a:ln>
                <a:solidFill>
                  <a:schemeClr val="tx1"/>
                </a:solidFill>
                <a:effectLst/>
                <a:latin typeface="Arial" panose="020B0604020202020204" pitchFamily="34" charset="0"/>
              </a:rPr>
              <a:t> Population:</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Supporting</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the</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overall</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food</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supply</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chain</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through</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efficient</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agricultural</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practices</a:t>
            </a:r>
            <a:r>
              <a:rPr kumimoji="0" lang="de-DE" altLang="de-DE" sz="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800" b="1" i="0" u="none" strike="noStrike" cap="none" normalizeH="0" baseline="0">
                <a:ln>
                  <a:noFill/>
                </a:ln>
                <a:solidFill>
                  <a:schemeClr val="tx1"/>
                </a:solidFill>
                <a:effectLst/>
                <a:latin typeface="Arial" panose="020B0604020202020204" pitchFamily="34" charset="0"/>
              </a:rPr>
              <a:t>Innovative Food Alternatives:</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Ongoing</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research</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has</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been</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exploring</a:t>
            </a:r>
            <a:r>
              <a:rPr kumimoji="0" lang="de-DE" altLang="de-DE" sz="800" b="0" i="0" u="none" strike="noStrike" cap="none" normalizeH="0" baseline="0">
                <a:ln>
                  <a:noFill/>
                </a:ln>
                <a:solidFill>
                  <a:schemeClr val="tx1"/>
                </a:solidFill>
                <a:effectLst/>
                <a:latin typeface="Arial" panose="020B0604020202020204" pitchFamily="34" charset="0"/>
              </a:rPr>
              <a:t> alternatives, but </a:t>
            </a:r>
            <a:r>
              <a:rPr kumimoji="0" lang="de-DE" altLang="de-DE" sz="800" b="0" i="0" u="none" strike="noStrike" cap="none" normalizeH="0" baseline="0" err="1">
                <a:ln>
                  <a:noFill/>
                </a:ln>
                <a:solidFill>
                  <a:schemeClr val="tx1"/>
                </a:solidFill>
                <a:effectLst/>
                <a:latin typeface="Arial" panose="020B0604020202020204" pitchFamily="34" charset="0"/>
              </a:rPr>
              <a:t>these</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have</a:t>
            </a:r>
            <a:r>
              <a:rPr kumimoji="0" lang="de-DE" altLang="de-DE" sz="800" b="0" i="0" u="none" strike="noStrike" cap="none" normalizeH="0" baseline="0">
                <a:ln>
                  <a:noFill/>
                </a:ln>
                <a:solidFill>
                  <a:schemeClr val="tx1"/>
                </a:solidFill>
                <a:effectLst/>
                <a:latin typeface="Arial" panose="020B0604020202020204" pitchFamily="34" charset="0"/>
              </a:rPr>
              <a:t> not </a:t>
            </a:r>
            <a:r>
              <a:rPr kumimoji="0" lang="de-DE" altLang="de-DE" sz="800" b="0" i="0" u="none" strike="noStrike" cap="none" normalizeH="0" baseline="0" err="1">
                <a:ln>
                  <a:noFill/>
                </a:ln>
                <a:solidFill>
                  <a:schemeClr val="tx1"/>
                </a:solidFill>
                <a:effectLst/>
                <a:latin typeface="Arial" panose="020B0604020202020204" pitchFamily="34" charset="0"/>
              </a:rPr>
              <a:t>yet</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gained</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significant</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traction</a:t>
            </a:r>
            <a:r>
              <a:rPr kumimoji="0" lang="de-DE" altLang="de-DE" sz="800" b="0" i="0" u="none" strike="noStrike" cap="none" normalizeH="0" baseline="0">
                <a:ln>
                  <a:noFill/>
                </a:ln>
                <a:solidFill>
                  <a:schemeClr val="tx1"/>
                </a:solidFill>
                <a:effectLst/>
                <a:latin typeface="Arial" panose="020B0604020202020204" pitchFamily="34" charset="0"/>
              </a:rPr>
              <a:t>. In </a:t>
            </a:r>
            <a:r>
              <a:rPr kumimoji="0" lang="de-DE" altLang="de-DE" sz="800" b="0" i="0" u="none" strike="noStrike" cap="none" normalizeH="0" baseline="0" err="1">
                <a:ln>
                  <a:noFill/>
                </a:ln>
                <a:solidFill>
                  <a:schemeClr val="tx1"/>
                </a:solidFill>
                <a:effectLst/>
                <a:latin typeface="Arial" panose="020B0604020202020204" pitchFamily="34" charset="0"/>
              </a:rPr>
              <a:t>fact</a:t>
            </a:r>
            <a:r>
              <a:rPr kumimoji="0" lang="de-DE" altLang="de-DE" sz="800" b="0" i="0" u="none" strike="noStrike" cap="none" normalizeH="0" baseline="0">
                <a:ln>
                  <a:noFill/>
                </a:ln>
                <a:solidFill>
                  <a:schemeClr val="tx1"/>
                </a:solidFill>
                <a:effectLst/>
                <a:latin typeface="Arial" panose="020B0604020202020204" pitchFamily="34" charset="0"/>
              </a:rPr>
              <a:t>, I</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800" b="0" i="0" u="none" strike="noStrike" cap="none" normalizeH="0" baseline="0" err="1">
                <a:ln>
                  <a:noFill/>
                </a:ln>
                <a:solidFill>
                  <a:schemeClr val="tx1"/>
                </a:solidFill>
                <a:effectLst/>
                <a:latin typeface="Arial" panose="020B0604020202020204" pitchFamily="34" charset="0"/>
              </a:rPr>
              <a:t>taly</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has</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even</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banned</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some</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of</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these</a:t>
            </a:r>
            <a:r>
              <a:rPr kumimoji="0" lang="de-DE" altLang="de-DE" sz="800" b="0" i="0" u="none" strike="noStrike" cap="none" normalizeH="0" baseline="0">
                <a:ln>
                  <a:noFill/>
                </a:ln>
                <a:solidFill>
                  <a:schemeClr val="tx1"/>
                </a:solidFill>
                <a:effectLst/>
                <a:latin typeface="Arial" panose="020B0604020202020204" pitchFamily="34" charset="0"/>
              </a:rPr>
              <a:t> alternatives. Milk </a:t>
            </a:r>
            <a:r>
              <a:rPr kumimoji="0" lang="de-DE" altLang="de-DE" sz="800" b="0" i="0" u="none" strike="noStrike" cap="none" normalizeH="0" baseline="0" err="1">
                <a:ln>
                  <a:noFill/>
                </a:ln>
                <a:solidFill>
                  <a:schemeClr val="tx1"/>
                </a:solidFill>
                <a:effectLst/>
                <a:latin typeface="Arial" panose="020B0604020202020204" pitchFamily="34" charset="0"/>
              </a:rPr>
              <a:t>substitutes</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often</a:t>
            </a:r>
            <a:r>
              <a:rPr kumimoji="0" lang="de-DE" altLang="de-DE" sz="800" b="0" i="0" u="none" strike="noStrike" cap="none" normalizeH="0" baseline="0">
                <a:ln>
                  <a:noFill/>
                </a:ln>
                <a:solidFill>
                  <a:schemeClr val="tx1"/>
                </a:solidFill>
                <a:effectLst/>
                <a:latin typeface="Arial" panose="020B0604020202020204" pitchFamily="34" charset="0"/>
              </a:rPr>
              <a:t> fail </a:t>
            </a:r>
            <a:r>
              <a:rPr kumimoji="0" lang="de-DE" altLang="de-DE" sz="800" b="0" i="0" u="none" strike="noStrike" cap="none" normalizeH="0" baseline="0" err="1">
                <a:ln>
                  <a:noFill/>
                </a:ln>
                <a:solidFill>
                  <a:schemeClr val="tx1"/>
                </a:solidFill>
                <a:effectLst/>
                <a:latin typeface="Arial" panose="020B0604020202020204" pitchFamily="34" charset="0"/>
              </a:rPr>
              <a:t>to</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meet</a:t>
            </a:r>
            <a:r>
              <a:rPr kumimoji="0" lang="de-DE" altLang="de-DE" sz="800" b="0" i="0" u="none" strike="noStrike" cap="none" normalizeH="0" baseline="0">
                <a:ln>
                  <a:noFill/>
                </a:ln>
                <a:solidFill>
                  <a:schemeClr val="tx1"/>
                </a:solidFill>
                <a:effectLst/>
                <a:latin typeface="Arial" panose="020B0604020202020204" pitchFamily="34" charset="0"/>
              </a:rPr>
              <a:t> taste and </a:t>
            </a:r>
            <a:r>
              <a:rPr kumimoji="0" lang="de-DE" altLang="de-DE" sz="800" b="0" i="0" u="none" strike="noStrike" cap="none" normalizeH="0" baseline="0" err="1">
                <a:ln>
                  <a:noFill/>
                </a:ln>
                <a:solidFill>
                  <a:schemeClr val="tx1"/>
                </a:solidFill>
                <a:effectLst/>
                <a:latin typeface="Arial" panose="020B0604020202020204" pitchFamily="34" charset="0"/>
              </a:rPr>
              <a:t>quality</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expectations</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reinforcing</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the</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continued</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relevance</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of</a:t>
            </a:r>
            <a:r>
              <a:rPr kumimoji="0" lang="de-DE" altLang="de-DE" sz="800" b="0" i="0" u="none" strike="noStrike" cap="none" normalizeH="0" baseline="0">
                <a:ln>
                  <a:noFill/>
                </a:ln>
                <a:solidFill>
                  <a:schemeClr val="tx1"/>
                </a:solidFill>
                <a:effectLst/>
                <a:latin typeface="Arial" panose="020B0604020202020204" pitchFamily="34" charset="0"/>
              </a:rPr>
              <a:t> traditional </a:t>
            </a:r>
            <a:r>
              <a:rPr kumimoji="0" lang="de-DE" altLang="de-DE" sz="800" b="0" i="0" u="none" strike="noStrike" cap="none" normalizeH="0" baseline="0" err="1">
                <a:ln>
                  <a:noFill/>
                </a:ln>
                <a:solidFill>
                  <a:schemeClr val="tx1"/>
                </a:solidFill>
                <a:effectLst/>
                <a:latin typeface="Arial" panose="020B0604020202020204" pitchFamily="34" charset="0"/>
              </a:rPr>
              <a:t>dairy</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products</a:t>
            </a:r>
            <a:r>
              <a:rPr kumimoji="0" lang="de-DE" altLang="de-DE" sz="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800" b="1" i="0" u="none" strike="noStrike" cap="none" normalizeH="0" baseline="0" err="1">
                <a:ln>
                  <a:noFill/>
                </a:ln>
                <a:solidFill>
                  <a:schemeClr val="tx1"/>
                </a:solidFill>
                <a:effectLst/>
                <a:latin typeface="Arial" panose="020B0604020202020204" pitchFamily="34" charset="0"/>
              </a:rPr>
              <a:t>Means</a:t>
            </a:r>
            <a:r>
              <a:rPr kumimoji="0" lang="de-DE" altLang="de-DE" sz="800" b="1" i="0" u="none" strike="noStrike" cap="none" normalizeH="0" baseline="0">
                <a:ln>
                  <a:noFill/>
                </a:ln>
                <a:solidFill>
                  <a:schemeClr val="tx1"/>
                </a:solidFill>
                <a:effectLst/>
                <a:latin typeface="Arial" panose="020B0604020202020204" pitchFamily="34" charset="0"/>
              </a:rPr>
              <a:t> </a:t>
            </a:r>
            <a:r>
              <a:rPr kumimoji="0" lang="de-DE" altLang="de-DE" sz="800" b="1" i="0" u="none" strike="noStrike" cap="none" normalizeH="0" baseline="0" err="1">
                <a:ln>
                  <a:noFill/>
                </a:ln>
                <a:solidFill>
                  <a:schemeClr val="tx1"/>
                </a:solidFill>
                <a:effectLst/>
                <a:latin typeface="Arial" panose="020B0604020202020204" pitchFamily="34" charset="0"/>
              </a:rPr>
              <a:t>of</a:t>
            </a:r>
            <a:r>
              <a:rPr kumimoji="0" lang="de-DE" altLang="de-DE" sz="800" b="1" i="0" u="none" strike="noStrike" cap="none" normalizeH="0" baseline="0">
                <a:ln>
                  <a:noFill/>
                </a:ln>
                <a:solidFill>
                  <a:schemeClr val="tx1"/>
                </a:solidFill>
                <a:effectLst/>
                <a:latin typeface="Arial" panose="020B0604020202020204" pitchFamily="34" charset="0"/>
              </a:rPr>
              <a:t> Export:</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Enhancing</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Switzerland's</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export</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capabilities</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with</a:t>
            </a:r>
            <a:r>
              <a:rPr kumimoji="0" lang="de-DE" altLang="de-DE" sz="800" b="0" i="0" u="none" strike="noStrike" cap="none" normalizeH="0" baseline="0">
                <a:ln>
                  <a:noFill/>
                </a:ln>
                <a:solidFill>
                  <a:schemeClr val="tx1"/>
                </a:solidFill>
                <a:effectLst/>
                <a:latin typeface="Arial" panose="020B0604020202020204" pitchFamily="34" charset="0"/>
              </a:rPr>
              <a:t> premium livestock </a:t>
            </a:r>
            <a:r>
              <a:rPr kumimoji="0" lang="de-DE" altLang="de-DE" sz="800" b="0" i="0" u="none" strike="noStrike" cap="none" normalizeH="0" baseline="0" err="1">
                <a:ln>
                  <a:noFill/>
                </a:ln>
                <a:solidFill>
                  <a:schemeClr val="tx1"/>
                </a:solidFill>
                <a:effectLst/>
                <a:latin typeface="Arial" panose="020B0604020202020204" pitchFamily="34" charset="0"/>
              </a:rPr>
              <a:t>products</a:t>
            </a:r>
            <a:r>
              <a:rPr kumimoji="0" lang="de-DE" altLang="de-DE" sz="800" b="0" i="0" u="none" strike="noStrike" cap="none" normalizeH="0" baseline="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de-DE" altLang="de-DE" sz="800" b="1" i="0" u="none" strike="noStrike" cap="none" normalizeH="0" baseline="0" err="1">
                <a:ln>
                  <a:noFill/>
                </a:ln>
                <a:solidFill>
                  <a:schemeClr val="tx1"/>
                </a:solidFill>
                <a:effectLst/>
                <a:latin typeface="Arial" panose="020B0604020202020204" pitchFamily="34" charset="0"/>
              </a:rPr>
              <a:t>Economic</a:t>
            </a:r>
            <a:r>
              <a:rPr kumimoji="0" lang="de-DE" altLang="de-DE" sz="800" b="1" i="0" u="none" strike="noStrike" cap="none" normalizeH="0" baseline="0">
                <a:ln>
                  <a:noFill/>
                </a:ln>
                <a:solidFill>
                  <a:schemeClr val="tx1"/>
                </a:solidFill>
                <a:effectLst/>
                <a:latin typeface="Arial" panose="020B0604020202020204" pitchFamily="34" charset="0"/>
              </a:rPr>
              <a:t> </a:t>
            </a:r>
            <a:r>
              <a:rPr kumimoji="0" lang="de-DE" altLang="de-DE" sz="800" b="1" i="0" u="none" strike="noStrike" cap="none" normalizeH="0" baseline="0" err="1">
                <a:ln>
                  <a:noFill/>
                </a:ln>
                <a:solidFill>
                  <a:schemeClr val="tx1"/>
                </a:solidFill>
                <a:effectLst/>
                <a:latin typeface="Arial" panose="020B0604020202020204" pitchFamily="34" charset="0"/>
              </a:rPr>
              <a:t>Importance</a:t>
            </a:r>
            <a:r>
              <a:rPr kumimoji="0" lang="de-DE" altLang="de-DE" sz="800" b="1" i="0" u="none" strike="noStrike" cap="none" normalizeH="0" baseline="0">
                <a:ln>
                  <a:noFill/>
                </a:ln>
                <a:solidFill>
                  <a:schemeClr val="tx1"/>
                </a:solidFill>
                <a:effectLst/>
                <a:latin typeface="Arial" panose="020B0604020202020204" pitchFamily="34" charset="0"/>
              </a:rPr>
              <a:t> </a:t>
            </a:r>
            <a:r>
              <a:rPr kumimoji="0" lang="de-DE" altLang="de-DE" sz="800" b="1" i="0" u="none" strike="noStrike" cap="none" normalizeH="0" baseline="0" err="1">
                <a:ln>
                  <a:noFill/>
                </a:ln>
                <a:solidFill>
                  <a:schemeClr val="tx1"/>
                </a:solidFill>
                <a:effectLst/>
                <a:latin typeface="Arial" panose="020B0604020202020204" pitchFamily="34" charset="0"/>
              </a:rPr>
              <a:t>of</a:t>
            </a:r>
            <a:r>
              <a:rPr kumimoji="0" lang="de-DE" altLang="de-DE" sz="800" b="1" i="0" u="none" strike="noStrike" cap="none" normalizeH="0" baseline="0">
                <a:ln>
                  <a:noFill/>
                </a:ln>
                <a:solidFill>
                  <a:schemeClr val="tx1"/>
                </a:solidFill>
                <a:effectLst/>
                <a:latin typeface="Arial" panose="020B0604020202020204" pitchFamily="34" charset="0"/>
              </a:rPr>
              <a:t> Farmers:</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Highlighting</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the</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crucial</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role</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of</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farmers</a:t>
            </a:r>
            <a:r>
              <a:rPr kumimoji="0" lang="de-DE" altLang="de-DE" sz="800" b="0" i="0" u="none" strike="noStrike" cap="none" normalizeH="0" baseline="0">
                <a:ln>
                  <a:noFill/>
                </a:ln>
                <a:solidFill>
                  <a:schemeClr val="tx1"/>
                </a:solidFill>
                <a:effectLst/>
                <a:latin typeface="Arial" panose="020B0604020202020204" pitchFamily="34" charset="0"/>
              </a:rPr>
              <a:t> in </a:t>
            </a:r>
            <a:r>
              <a:rPr kumimoji="0" lang="de-DE" altLang="de-DE" sz="800" b="0" i="0" u="none" strike="noStrike" cap="none" normalizeH="0" baseline="0" err="1">
                <a:ln>
                  <a:noFill/>
                </a:ln>
                <a:solidFill>
                  <a:schemeClr val="tx1"/>
                </a:solidFill>
                <a:effectLst/>
                <a:latin typeface="Arial" panose="020B0604020202020204" pitchFamily="34" charset="0"/>
              </a:rPr>
              <a:t>the</a:t>
            </a:r>
            <a:r>
              <a:rPr kumimoji="0" lang="de-DE" altLang="de-DE" sz="800" b="0" i="0" u="none" strike="noStrike" cap="none" normalizeH="0" baseline="0">
                <a:ln>
                  <a:noFill/>
                </a:ln>
                <a:solidFill>
                  <a:schemeClr val="tx1"/>
                </a:solidFill>
                <a:effectLst/>
                <a:latin typeface="Arial" panose="020B0604020202020204" pitchFamily="34" charset="0"/>
              </a:rPr>
              <a:t> national </a:t>
            </a:r>
            <a:r>
              <a:rPr kumimoji="0" lang="de-DE" altLang="de-DE" sz="800" b="0" i="0" u="none" strike="noStrike" cap="none" normalizeH="0" baseline="0" err="1">
                <a:ln>
                  <a:noFill/>
                </a:ln>
                <a:solidFill>
                  <a:schemeClr val="tx1"/>
                </a:solidFill>
                <a:effectLst/>
                <a:latin typeface="Arial" panose="020B0604020202020204" pitchFamily="34" charset="0"/>
              </a:rPr>
              <a:t>economy</a:t>
            </a:r>
            <a:r>
              <a:rPr kumimoji="0" lang="de-DE" altLang="de-DE" sz="800" b="0" i="0" u="none" strike="noStrike" cap="none" normalizeH="0" baseline="0">
                <a:ln>
                  <a:noFill/>
                </a:ln>
                <a:solidFill>
                  <a:schemeClr val="tx1"/>
                </a:solidFill>
                <a:effectLst/>
                <a:latin typeface="Arial" panose="020B0604020202020204" pitchFamily="34" charset="0"/>
              </a:rPr>
              <a:t> and </a:t>
            </a:r>
            <a:r>
              <a:rPr kumimoji="0" lang="de-DE" altLang="de-DE" sz="800" b="0" i="0" u="none" strike="noStrike" cap="none" normalizeH="0" baseline="0" err="1">
                <a:ln>
                  <a:noFill/>
                </a:ln>
                <a:solidFill>
                  <a:schemeClr val="tx1"/>
                </a:solidFill>
                <a:effectLst/>
                <a:latin typeface="Arial" panose="020B0604020202020204" pitchFamily="34" charset="0"/>
              </a:rPr>
              <a:t>promoting</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their</a:t>
            </a:r>
            <a:r>
              <a:rPr kumimoji="0" lang="de-DE" altLang="de-DE" sz="800" b="0" i="0" u="none" strike="noStrike" cap="none" normalizeH="0" baseline="0">
                <a:ln>
                  <a:noFill/>
                </a:ln>
                <a:solidFill>
                  <a:schemeClr val="tx1"/>
                </a:solidFill>
                <a:effectLst/>
                <a:latin typeface="Arial" panose="020B0604020202020204" pitchFamily="34" charset="0"/>
              </a:rPr>
              <a:t> </a:t>
            </a:r>
            <a:r>
              <a:rPr kumimoji="0" lang="de-DE" altLang="de-DE" sz="800" b="0" i="0" u="none" strike="noStrike" cap="none" normalizeH="0" baseline="0" err="1">
                <a:ln>
                  <a:noFill/>
                </a:ln>
                <a:solidFill>
                  <a:schemeClr val="tx1"/>
                </a:solidFill>
                <a:effectLst/>
                <a:latin typeface="Arial" panose="020B0604020202020204" pitchFamily="34" charset="0"/>
              </a:rPr>
              <a:t>livelihoods</a:t>
            </a:r>
            <a:r>
              <a:rPr kumimoji="0" lang="de-DE" altLang="de-DE" sz="800" b="0" i="0" u="none" strike="noStrike" cap="none" normalizeH="0" baseline="0">
                <a:ln>
                  <a:noFill/>
                </a:ln>
                <a:solidFill>
                  <a:schemeClr val="tx1"/>
                </a:solidFill>
                <a:effectLst/>
                <a:latin typeface="Arial" panose="020B0604020202020204" pitchFamily="34" charset="0"/>
              </a:rPr>
              <a:t>. </a:t>
            </a:r>
          </a:p>
          <a:p>
            <a:endParaRPr lang="en-US"/>
          </a:p>
          <a:p>
            <a:endParaRPr lang="en-US"/>
          </a:p>
          <a:p>
            <a:endParaRPr lang="en-US"/>
          </a:p>
          <a:p>
            <a:r>
              <a:rPr lang="en-US"/>
              <a:t>Ongoing research has been exploring alternatives, but these have not yet gained significant traction. In fact, Italy has even banned some of these alternatives. Milk substitutes often fail to meet taste and quality expectations, reinforcing the continued relevance of traditional dairy products.</a:t>
            </a:r>
          </a:p>
          <a:p>
            <a:endParaRPr lang="en-US"/>
          </a:p>
          <a:p>
            <a:endParaRPr lang="en-US"/>
          </a:p>
          <a:p>
            <a:r>
              <a:rPr lang="en-US"/>
              <a:t>10-15 % of milk gets exported</a:t>
            </a:r>
          </a:p>
          <a:p>
            <a:r>
              <a:rPr lang="en-US"/>
              <a:t>For more information and resources on livestock distribution and agricultural practices in Switzerland, you can refer to the following sources:</a:t>
            </a:r>
          </a:p>
          <a:p>
            <a:pPr>
              <a:buFont typeface="+mj-lt"/>
              <a:buAutoNum type="arabicPeriod"/>
            </a:pPr>
            <a:r>
              <a:rPr lang="en-US"/>
              <a:t>Swiss Federal Office for Agriculture (FOAG)</a:t>
            </a:r>
          </a:p>
          <a:p>
            <a:pPr>
              <a:buFont typeface="+mj-lt"/>
              <a:buAutoNum type="arabicPeriod"/>
            </a:pPr>
            <a:r>
              <a:rPr lang="en-US"/>
              <a:t>Agricultural Report of Switzerland</a:t>
            </a:r>
          </a:p>
          <a:p>
            <a:pPr>
              <a:buFont typeface="+mj-lt"/>
              <a:buAutoNum type="arabicPeriod"/>
            </a:pPr>
            <a:r>
              <a:rPr lang="en-US"/>
              <a:t>Swiss Federal Statistical Office (FSO)</a:t>
            </a:r>
          </a:p>
        </p:txBody>
      </p:sp>
    </p:spTree>
    <p:extLst>
      <p:ext uri="{BB962C8B-B14F-4D97-AF65-F5344CB8AC3E}">
        <p14:creationId xmlns:p14="http://schemas.microsoft.com/office/powerpoint/2010/main" val="262671818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40"/>
        <p:cNvGrpSpPr/>
        <p:nvPr/>
      </p:nvGrpSpPr>
      <p:grpSpPr>
        <a:xfrm>
          <a:off x="0" y="0"/>
          <a:ext cx="0" cy="0"/>
          <a:chOff x="0" y="0"/>
          <a:chExt cx="0" cy="0"/>
        </a:xfrm>
      </p:grpSpPr>
      <p:sp>
        <p:nvSpPr>
          <p:cNvPr id="15441" name="Google Shape;15441;g1d7bd5f4b12_0_30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42" name="Google Shape;15442;g1d7bd5f4b12_0_30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0" i="0">
                <a:effectLst/>
                <a:highlight>
                  <a:srgbClr val="FFFFFF"/>
                </a:highlight>
                <a:latin typeface="Open Sans" panose="020B0606030504020204" pitchFamily="34" charset="0"/>
              </a:rPr>
              <a:t>But not only Switzerland this is a very relevant topic the biggest farms in fact are outside of Europe. Were the 2 biggest farms are in </a:t>
            </a:r>
            <a:r>
              <a:rPr lang="en-US" b="0" i="0" err="1">
                <a:effectLst/>
                <a:highlight>
                  <a:srgbClr val="FFFFFF"/>
                </a:highlight>
                <a:latin typeface="Open Sans" panose="020B0606030504020204" pitchFamily="34" charset="0"/>
              </a:rPr>
              <a:t>china</a:t>
            </a:r>
            <a:r>
              <a:rPr lang="en-US" b="0" i="0">
                <a:effectLst/>
                <a:highlight>
                  <a:srgbClr val="FFFFFF"/>
                </a:highlight>
                <a:latin typeface="Open Sans" panose="020B0606030504020204" pitchFamily="34" charset="0"/>
              </a:rPr>
              <a:t> and place 3 in </a:t>
            </a:r>
            <a:r>
              <a:rPr lang="en-US" b="0" i="0" err="1">
                <a:effectLst/>
                <a:highlight>
                  <a:srgbClr val="FFFFFF"/>
                </a:highlight>
                <a:latin typeface="Open Sans" panose="020B0606030504020204" pitchFamily="34" charset="0"/>
              </a:rPr>
              <a:t>australia</a:t>
            </a:r>
            <a:endParaRPr lang="en-US" b="0" i="0">
              <a:effectLst/>
              <a:highlight>
                <a:srgbClr val="FFFFFF"/>
              </a:highlight>
              <a:latin typeface="Open Sans" panose="020B0606030504020204" pitchFamily="34" charset="0"/>
            </a:endParaRPr>
          </a:p>
          <a:p>
            <a:pPr marL="0" lvl="0" indent="0" algn="l" rtl="0">
              <a:spcBef>
                <a:spcPts val="0"/>
              </a:spcBef>
              <a:spcAft>
                <a:spcPts val="0"/>
              </a:spcAft>
              <a:buNone/>
            </a:pPr>
            <a:endParaRPr lang="en-US" b="0" i="0">
              <a:effectLst/>
              <a:highlight>
                <a:srgbClr val="FFFFFF"/>
              </a:highlight>
              <a:latin typeface="Open Sans" panose="020B0606030504020204" pitchFamily="34" charset="0"/>
            </a:endParaRPr>
          </a:p>
          <a:p>
            <a:pPr marL="0" lvl="0" indent="0" algn="l" rtl="0">
              <a:spcBef>
                <a:spcPts val="0"/>
              </a:spcBef>
              <a:spcAft>
                <a:spcPts val="0"/>
              </a:spcAft>
              <a:buNone/>
            </a:pPr>
            <a:endParaRPr lang="en-US" b="0" i="0">
              <a:effectLst/>
              <a:highlight>
                <a:srgbClr val="FFFFFF"/>
              </a:highlight>
              <a:latin typeface="Open Sans" panose="020B0606030504020204" pitchFamily="34" charset="0"/>
            </a:endParaRPr>
          </a:p>
          <a:p>
            <a:pPr marL="0" lvl="0" indent="0" algn="l" rtl="0">
              <a:spcBef>
                <a:spcPts val="0"/>
              </a:spcBef>
              <a:spcAft>
                <a:spcPts val="0"/>
              </a:spcAft>
              <a:buNone/>
            </a:pPr>
            <a:r>
              <a:rPr lang="en-US" b="0" i="0">
                <a:effectLst/>
                <a:highlight>
                  <a:srgbClr val="FFFFFF"/>
                </a:highlight>
                <a:latin typeface="Open Sans" panose="020B0606030504020204" pitchFamily="34" charset="0"/>
              </a:rPr>
              <a:t>The livestock sector is a pillar of the global food system and a contributor to poverty reduction, food security and agricultural development. According to the FAO,</a:t>
            </a:r>
            <a:r>
              <a:rPr lang="en-US" b="0" i="0" u="none" strike="noStrike">
                <a:solidFill>
                  <a:srgbClr val="0071BC"/>
                </a:solidFill>
                <a:effectLst/>
                <a:highlight>
                  <a:srgbClr val="FFFFFF"/>
                </a:highlight>
                <a:latin typeface="Open Sans" panose="020B0606030504020204" pitchFamily="34" charset="0"/>
                <a:hlinkClick r:id="rId3"/>
              </a:rPr>
              <a:t> livestock contributes 40% of the global value of agricultural output and supports the livelihoods and food and nutrition security of almost 1.3 billion people.</a:t>
            </a:r>
            <a:r>
              <a:rPr lang="en-US" b="0" i="0">
                <a:effectLst/>
                <a:highlight>
                  <a:srgbClr val="FFFFFF"/>
                </a:highlight>
                <a:latin typeface="Open Sans" panose="020B0606030504020204" pitchFamily="34" charset="0"/>
              </a:rPr>
              <a:t> At the same time, there is wide scope to improve livestock sector practices so that they are more sustainable, more equitable, and pose less risk to animal and human health. </a:t>
            </a:r>
          </a:p>
          <a:p>
            <a:pPr marL="0" lvl="0" indent="0" algn="l" rtl="0">
              <a:spcBef>
                <a:spcPts val="0"/>
              </a:spcBef>
              <a:spcAft>
                <a:spcPts val="0"/>
              </a:spcAft>
              <a:buNone/>
            </a:pPr>
            <a:endParaRPr lang="en-US" b="0" i="0">
              <a:effectLst/>
              <a:highlight>
                <a:srgbClr val="FFFFFF"/>
              </a:highlight>
              <a:latin typeface="Open Sans" panose="020B0606030504020204" pitchFamily="34" charset="0"/>
            </a:endParaRPr>
          </a:p>
          <a:p>
            <a:pPr marL="0" lvl="0" indent="0" algn="l" rtl="0">
              <a:spcBef>
                <a:spcPts val="0"/>
              </a:spcBef>
              <a:spcAft>
                <a:spcPts val="0"/>
              </a:spcAft>
              <a:buNone/>
            </a:pPr>
            <a:endParaRPr lang="en-US" b="0" i="0">
              <a:effectLst/>
              <a:highlight>
                <a:srgbClr val="FFFFFF"/>
              </a:highlight>
              <a:latin typeface="Open Sans" panose="020B0606030504020204" pitchFamily="34" charset="0"/>
            </a:endParaRPr>
          </a:p>
          <a:p>
            <a:pPr marL="0" lvl="0" indent="0" algn="l" rtl="0">
              <a:spcBef>
                <a:spcPts val="0"/>
              </a:spcBef>
              <a:spcAft>
                <a:spcPts val="0"/>
              </a:spcAft>
              <a:buNone/>
            </a:pPr>
            <a:r>
              <a:rPr lang="en-US"/>
              <a:t>https://www.worldbank.org/en/topic/agriculture/brief/moving-towards-sustainability-the-livestock-sector-and-the-world-bank</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20"/>
        <p:cNvGrpSpPr/>
        <p:nvPr/>
      </p:nvGrpSpPr>
      <p:grpSpPr>
        <a:xfrm>
          <a:off x="0" y="0"/>
          <a:ext cx="0" cy="0"/>
          <a:chOff x="0" y="0"/>
          <a:chExt cx="0" cy="0"/>
        </a:xfrm>
      </p:grpSpPr>
      <p:sp>
        <p:nvSpPr>
          <p:cNvPr id="16821" name="Google Shape;16821;g152a7caf94b_1_16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22" name="Google Shape;16822;g152a7caf94b_1_16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b="1"/>
              <a:t>India:</a:t>
            </a:r>
            <a:endParaRPr lang="en-US"/>
          </a:p>
          <a:p>
            <a:pPr>
              <a:buFont typeface="Arial" panose="020B0604020202020204" pitchFamily="34" charset="0"/>
              <a:buChar char="•"/>
            </a:pPr>
            <a:r>
              <a:rPr lang="en-US"/>
              <a:t>Cattle are considered sacred and are revered in Hinduism.</a:t>
            </a:r>
          </a:p>
          <a:p>
            <a:pPr>
              <a:buFont typeface="Arial" panose="020B0604020202020204" pitchFamily="34" charset="0"/>
              <a:buChar char="•"/>
            </a:pPr>
            <a:r>
              <a:rPr lang="en-US"/>
              <a:t>The cow is a symbol of non-violence, motherly qualities, and holiness.</a:t>
            </a:r>
          </a:p>
          <a:p>
            <a:r>
              <a:rPr lang="en-US" b="1"/>
              <a:t>Nepal:</a:t>
            </a:r>
            <a:endParaRPr lang="en-US"/>
          </a:p>
          <a:p>
            <a:pPr>
              <a:buFont typeface="Arial" panose="020B0604020202020204" pitchFamily="34" charset="0"/>
              <a:buChar char="•"/>
            </a:pPr>
            <a:r>
              <a:rPr lang="en-US"/>
              <a:t>Cattle are also sacred in Nepal, and many households keep cows.</a:t>
            </a:r>
          </a:p>
          <a:p>
            <a:pPr>
              <a:buFont typeface="Arial" panose="020B0604020202020204" pitchFamily="34" charset="0"/>
              <a:buChar char="•"/>
            </a:pPr>
            <a:r>
              <a:rPr lang="en-US"/>
              <a:t>The festival of Gai </a:t>
            </a:r>
            <a:r>
              <a:rPr lang="en-US" err="1"/>
              <a:t>Jatra</a:t>
            </a:r>
            <a:r>
              <a:rPr lang="en-US"/>
              <a:t> celebrates cows, which are believed to help the deceased reach the afterlife.</a:t>
            </a:r>
          </a:p>
          <a:p>
            <a:r>
              <a:rPr lang="en-US" b="1"/>
              <a:t>Burma (Myanmar):</a:t>
            </a:r>
            <a:endParaRPr lang="en-US"/>
          </a:p>
          <a:p>
            <a:pPr>
              <a:buFont typeface="Arial" panose="020B0604020202020204" pitchFamily="34" charset="0"/>
              <a:buChar char="•"/>
            </a:pPr>
            <a:r>
              <a:rPr lang="en-US"/>
              <a:t>Cattle play a crucial role in agriculture and are often involved in traditional ceremonies and rituals.</a:t>
            </a:r>
          </a:p>
          <a:p>
            <a:pPr>
              <a:buFont typeface="Arial" panose="020B0604020202020204" pitchFamily="34" charset="0"/>
              <a:buChar char="•"/>
            </a:pPr>
            <a:r>
              <a:rPr lang="en-US"/>
              <a:t>They are considered valuable assets and are treated with great respect.</a:t>
            </a:r>
          </a:p>
          <a:p>
            <a:r>
              <a:rPr lang="en-US" b="1"/>
              <a:t>Indonesia:</a:t>
            </a:r>
            <a:endParaRPr lang="en-US"/>
          </a:p>
          <a:p>
            <a:pPr>
              <a:buFont typeface="Arial" panose="020B0604020202020204" pitchFamily="34" charset="0"/>
              <a:buChar char="•"/>
            </a:pPr>
            <a:r>
              <a:rPr lang="en-US"/>
              <a:t>In some Indonesian cultures, cattle are integral to social status and wealth.</a:t>
            </a:r>
          </a:p>
          <a:p>
            <a:pPr>
              <a:buFont typeface="Arial" panose="020B0604020202020204" pitchFamily="34" charset="0"/>
              <a:buChar char="•"/>
            </a:pPr>
            <a:r>
              <a:rPr lang="en-US"/>
              <a:t>Rituals and ceremonies often feature cattle, symbolizing prosperity and community ties.</a:t>
            </a:r>
          </a:p>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12"/>
        <p:cNvGrpSpPr/>
        <p:nvPr/>
      </p:nvGrpSpPr>
      <p:grpSpPr>
        <a:xfrm>
          <a:off x="0" y="0"/>
          <a:ext cx="0" cy="0"/>
          <a:chOff x="0" y="0"/>
          <a:chExt cx="0" cy="0"/>
        </a:xfrm>
      </p:grpSpPr>
      <p:sp>
        <p:nvSpPr>
          <p:cNvPr id="16013" name="Google Shape;16013;g152a7caf94b_1_1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14" name="Google Shape;16014;g152a7caf94b_1_1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54"/>
        <p:cNvGrpSpPr/>
        <p:nvPr/>
      </p:nvGrpSpPr>
      <p:grpSpPr>
        <a:xfrm>
          <a:off x="0" y="0"/>
          <a:ext cx="0" cy="0"/>
          <a:chOff x="0" y="0"/>
          <a:chExt cx="0" cy="0"/>
        </a:xfrm>
      </p:grpSpPr>
      <p:sp>
        <p:nvSpPr>
          <p:cNvPr id="11455" name="Google Shape;11455;g152a7caf94b_1_9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56" name="Google Shape;11456;g152a7caf94b_1_9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2"/>
        <p:cNvGrpSpPr/>
        <p:nvPr/>
      </p:nvGrpSpPr>
      <p:grpSpPr>
        <a:xfrm>
          <a:off x="0" y="0"/>
          <a:ext cx="0" cy="0"/>
          <a:chOff x="0" y="0"/>
          <a:chExt cx="0" cy="0"/>
        </a:xfrm>
      </p:grpSpPr>
      <p:sp>
        <p:nvSpPr>
          <p:cNvPr id="11053" name="Google Shape;11053;g15207a17831_0_3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54" name="Google Shape;11054;g15207a17831_0_3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8"/>
        <p:cNvGrpSpPr/>
        <p:nvPr/>
      </p:nvGrpSpPr>
      <p:grpSpPr>
        <a:xfrm>
          <a:off x="0" y="0"/>
          <a:ext cx="0" cy="0"/>
          <a:chOff x="0" y="0"/>
          <a:chExt cx="0" cy="0"/>
        </a:xfrm>
      </p:grpSpPr>
      <p:sp>
        <p:nvSpPr>
          <p:cNvPr id="11689" name="Google Shape;11689;g152a7caf94b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0" name="Google Shape;11690;g152a7caf94b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93940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8"/>
        <p:cNvGrpSpPr/>
        <p:nvPr/>
      </p:nvGrpSpPr>
      <p:grpSpPr>
        <a:xfrm>
          <a:off x="0" y="0"/>
          <a:ext cx="0" cy="0"/>
          <a:chOff x="0" y="0"/>
          <a:chExt cx="0" cy="0"/>
        </a:xfrm>
      </p:grpSpPr>
      <p:sp>
        <p:nvSpPr>
          <p:cNvPr id="11689" name="Google Shape;11689;g152a7caf94b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0" name="Google Shape;11690;g152a7caf94b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033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88"/>
        <p:cNvGrpSpPr/>
        <p:nvPr/>
      </p:nvGrpSpPr>
      <p:grpSpPr>
        <a:xfrm>
          <a:off x="0" y="0"/>
          <a:ext cx="0" cy="0"/>
          <a:chOff x="0" y="0"/>
          <a:chExt cx="0" cy="0"/>
        </a:xfrm>
      </p:grpSpPr>
      <p:sp>
        <p:nvSpPr>
          <p:cNvPr id="11689" name="Google Shape;11689;g152a7caf94b_1_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0" name="Google Shape;11690;g152a7caf94b_1_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8500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40"/>
        <p:cNvGrpSpPr/>
        <p:nvPr/>
      </p:nvGrpSpPr>
      <p:grpSpPr>
        <a:xfrm>
          <a:off x="0" y="0"/>
          <a:ext cx="0" cy="0"/>
          <a:chOff x="0" y="0"/>
          <a:chExt cx="0" cy="0"/>
        </a:xfrm>
      </p:grpSpPr>
      <p:sp>
        <p:nvSpPr>
          <p:cNvPr id="12541" name="Google Shape;12541;g157d03485c9_2_9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42" name="Google Shape;12542;g157d03485c9_2_9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68"/>
        <p:cNvGrpSpPr/>
        <p:nvPr/>
      </p:nvGrpSpPr>
      <p:grpSpPr>
        <a:xfrm>
          <a:off x="0" y="0"/>
          <a:ext cx="0" cy="0"/>
          <a:chOff x="0" y="0"/>
          <a:chExt cx="0" cy="0"/>
        </a:xfrm>
      </p:grpSpPr>
      <p:sp>
        <p:nvSpPr>
          <p:cNvPr id="12869" name="Google Shape;12869;g152a7caf94b_1_16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70" name="Google Shape;12870;g152a7caf94b_1_1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0" y="0"/>
            <a:ext cx="9144061" cy="3204450"/>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p:nvPr/>
        </p:nvSpPr>
        <p:spPr>
          <a:xfrm>
            <a:off x="25" y="1042486"/>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94625" y="592750"/>
            <a:ext cx="4938600" cy="2204100"/>
          </a:xfrm>
          <a:prstGeom prst="rect">
            <a:avLst/>
          </a:prstGeom>
          <a:noFill/>
        </p:spPr>
        <p:txBody>
          <a:bodyPr spcFirstLastPara="1" wrap="square" lIns="91425" tIns="91425" rIns="91425" bIns="91425" anchor="ctr" anchorCtr="0">
            <a:noAutofit/>
          </a:bodyPr>
          <a:lstStyle>
            <a:lvl1pPr lvl="0" algn="ctr">
              <a:spcBef>
                <a:spcPts val="0"/>
              </a:spcBef>
              <a:spcAft>
                <a:spcPts val="0"/>
              </a:spcAft>
              <a:buSzPts val="5200"/>
              <a:buNone/>
              <a:defRPr sz="57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1234725" y="2727150"/>
            <a:ext cx="4658400" cy="435300"/>
          </a:xfrm>
          <a:prstGeom prst="rect">
            <a:avLst/>
          </a:prstGeom>
        </p:spPr>
        <p:txBody>
          <a:bodyPr spcFirstLastPara="1" wrap="square" lIns="91425" tIns="91425" rIns="91425" bIns="91425" anchor="b"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a:off x="5089048" y="216400"/>
            <a:ext cx="4054941" cy="524701"/>
          </a:xfrm>
          <a:custGeom>
            <a:avLst/>
            <a:gdLst/>
            <a:ahLst/>
            <a:cxnLst/>
            <a:rect l="l" t="t" r="r" b="b"/>
            <a:pathLst>
              <a:path w="62528" h="8091" extrusionOk="0">
                <a:moveTo>
                  <a:pt x="54749" y="0"/>
                </a:moveTo>
                <a:cubicBezTo>
                  <a:pt x="51986" y="0"/>
                  <a:pt x="49223" y="111"/>
                  <a:pt x="46467" y="332"/>
                </a:cubicBezTo>
                <a:cubicBezTo>
                  <a:pt x="46682" y="499"/>
                  <a:pt x="46896" y="667"/>
                  <a:pt x="47105" y="834"/>
                </a:cubicBezTo>
                <a:cubicBezTo>
                  <a:pt x="47256" y="1179"/>
                  <a:pt x="46901" y="1518"/>
                  <a:pt x="46608" y="1659"/>
                </a:cubicBezTo>
                <a:cubicBezTo>
                  <a:pt x="42434" y="3624"/>
                  <a:pt x="37873" y="3655"/>
                  <a:pt x="33422" y="3666"/>
                </a:cubicBezTo>
                <a:cubicBezTo>
                  <a:pt x="32449" y="3667"/>
                  <a:pt x="31477" y="3668"/>
                  <a:pt x="30505" y="3668"/>
                </a:cubicBezTo>
                <a:cubicBezTo>
                  <a:pt x="23556" y="3668"/>
                  <a:pt x="16606" y="3599"/>
                  <a:pt x="9676" y="2934"/>
                </a:cubicBezTo>
                <a:cubicBezTo>
                  <a:pt x="7726" y="2744"/>
                  <a:pt x="5761" y="2511"/>
                  <a:pt x="3807" y="2511"/>
                </a:cubicBezTo>
                <a:cubicBezTo>
                  <a:pt x="2531" y="2511"/>
                  <a:pt x="1260" y="2610"/>
                  <a:pt x="1" y="2887"/>
                </a:cubicBezTo>
                <a:cubicBezTo>
                  <a:pt x="14593" y="3655"/>
                  <a:pt x="29185" y="4423"/>
                  <a:pt x="43777" y="5191"/>
                </a:cubicBezTo>
                <a:cubicBezTo>
                  <a:pt x="44192" y="5213"/>
                  <a:pt x="44590" y="5223"/>
                  <a:pt x="44972" y="5223"/>
                </a:cubicBezTo>
                <a:cubicBezTo>
                  <a:pt x="49348" y="5223"/>
                  <a:pt x="51678" y="3916"/>
                  <a:pt x="54265" y="3916"/>
                </a:cubicBezTo>
                <a:cubicBezTo>
                  <a:pt x="56407" y="3916"/>
                  <a:pt x="58725" y="4813"/>
                  <a:pt x="62527" y="8091"/>
                </a:cubicBezTo>
                <a:lnTo>
                  <a:pt x="62527" y="296"/>
                </a:lnTo>
                <a:cubicBezTo>
                  <a:pt x="59939" y="98"/>
                  <a:pt x="57344" y="0"/>
                  <a:pt x="54749"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0" y="4188625"/>
            <a:ext cx="1783175" cy="207789"/>
          </a:xfrm>
          <a:custGeom>
            <a:avLst/>
            <a:gdLst/>
            <a:ahLst/>
            <a:cxnLst/>
            <a:rect l="l" t="t" r="r" b="b"/>
            <a:pathLst>
              <a:path w="16981" h="1725" extrusionOk="0">
                <a:moveTo>
                  <a:pt x="7691" y="1"/>
                </a:moveTo>
                <a:cubicBezTo>
                  <a:pt x="4977" y="1"/>
                  <a:pt x="2402" y="44"/>
                  <a:pt x="1" y="142"/>
                </a:cubicBezTo>
                <a:lnTo>
                  <a:pt x="1" y="1725"/>
                </a:lnTo>
                <a:lnTo>
                  <a:pt x="16980" y="142"/>
                </a:lnTo>
                <a:cubicBezTo>
                  <a:pt x="13751" y="52"/>
                  <a:pt x="10639" y="1"/>
                  <a:pt x="769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0" y="4804772"/>
            <a:ext cx="9144061" cy="338726"/>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 name="Google Shape;18;p2"/>
          <p:cNvGrpSpPr/>
          <p:nvPr/>
        </p:nvGrpSpPr>
        <p:grpSpPr>
          <a:xfrm>
            <a:off x="6290892" y="4309194"/>
            <a:ext cx="2853148" cy="723394"/>
            <a:chOff x="2500650" y="3653650"/>
            <a:chExt cx="772750" cy="195925"/>
          </a:xfrm>
        </p:grpSpPr>
        <p:sp>
          <p:nvSpPr>
            <p:cNvPr id="19" name="Google Shape;19;p2"/>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 name="Google Shape;55;p2"/>
          <p:cNvGrpSpPr/>
          <p:nvPr/>
        </p:nvGrpSpPr>
        <p:grpSpPr>
          <a:xfrm>
            <a:off x="21" y="4442853"/>
            <a:ext cx="9144022" cy="700647"/>
            <a:chOff x="1329075" y="3400650"/>
            <a:chExt cx="2177200" cy="107000"/>
          </a:xfrm>
        </p:grpSpPr>
        <p:sp>
          <p:nvSpPr>
            <p:cNvPr id="56" name="Google Shape;56;p2"/>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2" name="Google Shape;132;p2"/>
          <p:cNvGrpSpPr/>
          <p:nvPr/>
        </p:nvGrpSpPr>
        <p:grpSpPr>
          <a:xfrm>
            <a:off x="26" y="3908148"/>
            <a:ext cx="3105827" cy="338727"/>
            <a:chOff x="639050" y="3656375"/>
            <a:chExt cx="516450" cy="56325"/>
          </a:xfrm>
        </p:grpSpPr>
        <p:sp>
          <p:nvSpPr>
            <p:cNvPr id="133" name="Google Shape;133;p2"/>
            <p:cNvSpPr/>
            <p:nvPr/>
          </p:nvSpPr>
          <p:spPr>
            <a:xfrm>
              <a:off x="639050" y="3656375"/>
              <a:ext cx="516450" cy="56325"/>
            </a:xfrm>
            <a:custGeom>
              <a:avLst/>
              <a:gdLst/>
              <a:ahLst/>
              <a:cxnLst/>
              <a:rect l="l" t="t" r="r" b="b"/>
              <a:pathLst>
                <a:path w="20658" h="2253" extrusionOk="0">
                  <a:moveTo>
                    <a:pt x="14017" y="1521"/>
                  </a:moveTo>
                  <a:cubicBezTo>
                    <a:pt x="14017" y="1521"/>
                    <a:pt x="14018" y="1521"/>
                    <a:pt x="14018" y="1521"/>
                  </a:cubicBezTo>
                  <a:lnTo>
                    <a:pt x="14018" y="1521"/>
                  </a:lnTo>
                  <a:cubicBezTo>
                    <a:pt x="14018" y="1521"/>
                    <a:pt x="14017" y="1521"/>
                    <a:pt x="14017" y="1521"/>
                  </a:cubicBezTo>
                  <a:close/>
                  <a:moveTo>
                    <a:pt x="20658" y="1516"/>
                  </a:moveTo>
                  <a:lnTo>
                    <a:pt x="20658" y="1516"/>
                  </a:lnTo>
                  <a:cubicBezTo>
                    <a:pt x="20658" y="1516"/>
                    <a:pt x="20645" y="1529"/>
                    <a:pt x="20623" y="1551"/>
                  </a:cubicBezTo>
                  <a:lnTo>
                    <a:pt x="20623" y="1551"/>
                  </a:lnTo>
                  <a:cubicBezTo>
                    <a:pt x="20641" y="1537"/>
                    <a:pt x="20653" y="1525"/>
                    <a:pt x="20658" y="1516"/>
                  </a:cubicBezTo>
                  <a:close/>
                  <a:moveTo>
                    <a:pt x="8777" y="1573"/>
                  </a:moveTo>
                  <a:cubicBezTo>
                    <a:pt x="8777" y="1573"/>
                    <a:pt x="8777" y="1579"/>
                    <a:pt x="8782" y="1579"/>
                  </a:cubicBezTo>
                  <a:cubicBezTo>
                    <a:pt x="8777" y="1573"/>
                    <a:pt x="8777" y="1573"/>
                    <a:pt x="8777" y="1573"/>
                  </a:cubicBezTo>
                  <a:close/>
                  <a:moveTo>
                    <a:pt x="13892" y="1693"/>
                  </a:moveTo>
                  <a:cubicBezTo>
                    <a:pt x="13892" y="1693"/>
                    <a:pt x="13892" y="1694"/>
                    <a:pt x="13893" y="1694"/>
                  </a:cubicBezTo>
                  <a:lnTo>
                    <a:pt x="13893" y="1694"/>
                  </a:lnTo>
                  <a:cubicBezTo>
                    <a:pt x="13893" y="1694"/>
                    <a:pt x="13892" y="1694"/>
                    <a:pt x="13892" y="1693"/>
                  </a:cubicBezTo>
                  <a:close/>
                  <a:moveTo>
                    <a:pt x="2769" y="1"/>
                  </a:moveTo>
                  <a:cubicBezTo>
                    <a:pt x="2769" y="1"/>
                    <a:pt x="2508" y="1040"/>
                    <a:pt x="2591" y="1380"/>
                  </a:cubicBezTo>
                  <a:cubicBezTo>
                    <a:pt x="2591" y="1380"/>
                    <a:pt x="2252" y="894"/>
                    <a:pt x="2168" y="612"/>
                  </a:cubicBezTo>
                  <a:cubicBezTo>
                    <a:pt x="2168" y="612"/>
                    <a:pt x="2132" y="1229"/>
                    <a:pt x="2153" y="1354"/>
                  </a:cubicBezTo>
                  <a:cubicBezTo>
                    <a:pt x="2153" y="1354"/>
                    <a:pt x="1588" y="178"/>
                    <a:pt x="1473" y="69"/>
                  </a:cubicBezTo>
                  <a:lnTo>
                    <a:pt x="1473" y="69"/>
                  </a:lnTo>
                  <a:cubicBezTo>
                    <a:pt x="1473" y="69"/>
                    <a:pt x="1599" y="633"/>
                    <a:pt x="1677" y="1124"/>
                  </a:cubicBezTo>
                  <a:cubicBezTo>
                    <a:pt x="1573" y="1218"/>
                    <a:pt x="1447" y="1343"/>
                    <a:pt x="1411" y="1458"/>
                  </a:cubicBezTo>
                  <a:cubicBezTo>
                    <a:pt x="1411" y="1458"/>
                    <a:pt x="1390" y="936"/>
                    <a:pt x="1479" y="790"/>
                  </a:cubicBezTo>
                  <a:lnTo>
                    <a:pt x="1479" y="790"/>
                  </a:lnTo>
                  <a:cubicBezTo>
                    <a:pt x="1479" y="790"/>
                    <a:pt x="1129" y="1140"/>
                    <a:pt x="1076" y="1375"/>
                  </a:cubicBezTo>
                  <a:cubicBezTo>
                    <a:pt x="1076" y="1375"/>
                    <a:pt x="1019" y="737"/>
                    <a:pt x="1102" y="602"/>
                  </a:cubicBezTo>
                  <a:lnTo>
                    <a:pt x="1102" y="602"/>
                  </a:lnTo>
                  <a:cubicBezTo>
                    <a:pt x="1102" y="602"/>
                    <a:pt x="784" y="1056"/>
                    <a:pt x="778" y="1145"/>
                  </a:cubicBezTo>
                  <a:cubicBezTo>
                    <a:pt x="778" y="1145"/>
                    <a:pt x="606" y="722"/>
                    <a:pt x="606" y="607"/>
                  </a:cubicBezTo>
                  <a:cubicBezTo>
                    <a:pt x="606" y="607"/>
                    <a:pt x="507" y="1161"/>
                    <a:pt x="570" y="1380"/>
                  </a:cubicBezTo>
                  <a:cubicBezTo>
                    <a:pt x="570" y="1380"/>
                    <a:pt x="371" y="1098"/>
                    <a:pt x="334" y="957"/>
                  </a:cubicBezTo>
                  <a:cubicBezTo>
                    <a:pt x="334" y="957"/>
                    <a:pt x="303" y="1312"/>
                    <a:pt x="314" y="1396"/>
                  </a:cubicBezTo>
                  <a:cubicBezTo>
                    <a:pt x="314" y="1396"/>
                    <a:pt x="31" y="1171"/>
                    <a:pt x="0" y="1093"/>
                  </a:cubicBezTo>
                  <a:cubicBezTo>
                    <a:pt x="0" y="1093"/>
                    <a:pt x="0" y="1892"/>
                    <a:pt x="0" y="2253"/>
                  </a:cubicBezTo>
                  <a:lnTo>
                    <a:pt x="20240" y="2253"/>
                  </a:lnTo>
                  <a:cubicBezTo>
                    <a:pt x="20261" y="1958"/>
                    <a:pt x="20526" y="1653"/>
                    <a:pt x="20623" y="1551"/>
                  </a:cubicBezTo>
                  <a:lnTo>
                    <a:pt x="20623" y="1551"/>
                  </a:lnTo>
                  <a:cubicBezTo>
                    <a:pt x="20492" y="1652"/>
                    <a:pt x="20057" y="1845"/>
                    <a:pt x="20057" y="1845"/>
                  </a:cubicBezTo>
                  <a:cubicBezTo>
                    <a:pt x="20073" y="1761"/>
                    <a:pt x="20073" y="1406"/>
                    <a:pt x="20073" y="1406"/>
                  </a:cubicBezTo>
                  <a:lnTo>
                    <a:pt x="20073" y="1406"/>
                  </a:lnTo>
                  <a:cubicBezTo>
                    <a:pt x="20026" y="1547"/>
                    <a:pt x="19806" y="1819"/>
                    <a:pt x="19806" y="1819"/>
                  </a:cubicBezTo>
                  <a:cubicBezTo>
                    <a:pt x="19879" y="1599"/>
                    <a:pt x="19827" y="1046"/>
                    <a:pt x="19827" y="1046"/>
                  </a:cubicBezTo>
                  <a:lnTo>
                    <a:pt x="19827" y="1046"/>
                  </a:lnTo>
                  <a:cubicBezTo>
                    <a:pt x="19822" y="1161"/>
                    <a:pt x="19613" y="1573"/>
                    <a:pt x="19613" y="1573"/>
                  </a:cubicBezTo>
                  <a:cubicBezTo>
                    <a:pt x="19613" y="1485"/>
                    <a:pt x="19336" y="1020"/>
                    <a:pt x="19336" y="1020"/>
                  </a:cubicBezTo>
                  <a:lnTo>
                    <a:pt x="19336" y="1020"/>
                  </a:lnTo>
                  <a:cubicBezTo>
                    <a:pt x="19404" y="1161"/>
                    <a:pt x="19299" y="1788"/>
                    <a:pt x="19299" y="1788"/>
                  </a:cubicBezTo>
                  <a:cubicBezTo>
                    <a:pt x="19268" y="1552"/>
                    <a:pt x="18939" y="1187"/>
                    <a:pt x="18939" y="1187"/>
                  </a:cubicBezTo>
                  <a:lnTo>
                    <a:pt x="18939" y="1187"/>
                  </a:lnTo>
                  <a:cubicBezTo>
                    <a:pt x="19022" y="1338"/>
                    <a:pt x="18960" y="1855"/>
                    <a:pt x="18960" y="1855"/>
                  </a:cubicBezTo>
                  <a:cubicBezTo>
                    <a:pt x="18928" y="1746"/>
                    <a:pt x="18819" y="1610"/>
                    <a:pt x="18719" y="1516"/>
                  </a:cubicBezTo>
                  <a:cubicBezTo>
                    <a:pt x="18834" y="1025"/>
                    <a:pt x="19007" y="466"/>
                    <a:pt x="19007" y="466"/>
                  </a:cubicBezTo>
                  <a:lnTo>
                    <a:pt x="19007" y="466"/>
                  </a:lnTo>
                  <a:cubicBezTo>
                    <a:pt x="18881" y="575"/>
                    <a:pt x="18223" y="1720"/>
                    <a:pt x="18223" y="1720"/>
                  </a:cubicBezTo>
                  <a:cubicBezTo>
                    <a:pt x="18254" y="1599"/>
                    <a:pt x="18265" y="978"/>
                    <a:pt x="18265" y="978"/>
                  </a:cubicBezTo>
                  <a:lnTo>
                    <a:pt x="18265" y="978"/>
                  </a:lnTo>
                  <a:cubicBezTo>
                    <a:pt x="18166" y="1255"/>
                    <a:pt x="17789" y="1725"/>
                    <a:pt x="17789" y="1725"/>
                  </a:cubicBezTo>
                  <a:cubicBezTo>
                    <a:pt x="17894" y="1390"/>
                    <a:pt x="17716" y="341"/>
                    <a:pt x="17716" y="340"/>
                  </a:cubicBezTo>
                  <a:lnTo>
                    <a:pt x="17716" y="340"/>
                  </a:lnTo>
                  <a:cubicBezTo>
                    <a:pt x="17727" y="602"/>
                    <a:pt x="17450" y="1417"/>
                    <a:pt x="17450" y="1417"/>
                  </a:cubicBezTo>
                  <a:cubicBezTo>
                    <a:pt x="17429" y="1281"/>
                    <a:pt x="16849" y="602"/>
                    <a:pt x="16849" y="602"/>
                  </a:cubicBezTo>
                  <a:lnTo>
                    <a:pt x="16849" y="602"/>
                  </a:lnTo>
                  <a:cubicBezTo>
                    <a:pt x="17011" y="821"/>
                    <a:pt x="17079" y="1751"/>
                    <a:pt x="17079" y="1751"/>
                  </a:cubicBezTo>
                  <a:cubicBezTo>
                    <a:pt x="16964" y="1464"/>
                    <a:pt x="16431" y="1046"/>
                    <a:pt x="16431" y="1046"/>
                  </a:cubicBezTo>
                  <a:lnTo>
                    <a:pt x="16431" y="1046"/>
                  </a:lnTo>
                  <a:cubicBezTo>
                    <a:pt x="16593" y="1234"/>
                    <a:pt x="16729" y="1861"/>
                    <a:pt x="16729" y="1861"/>
                  </a:cubicBezTo>
                  <a:cubicBezTo>
                    <a:pt x="16598" y="1641"/>
                    <a:pt x="16154" y="1385"/>
                    <a:pt x="16154" y="1385"/>
                  </a:cubicBezTo>
                  <a:lnTo>
                    <a:pt x="16154" y="1385"/>
                  </a:lnTo>
                  <a:cubicBezTo>
                    <a:pt x="16280" y="1479"/>
                    <a:pt x="16358" y="1615"/>
                    <a:pt x="16400" y="1751"/>
                  </a:cubicBezTo>
                  <a:cubicBezTo>
                    <a:pt x="16206" y="1500"/>
                    <a:pt x="15987" y="1255"/>
                    <a:pt x="15987" y="1255"/>
                  </a:cubicBezTo>
                  <a:lnTo>
                    <a:pt x="15987" y="1255"/>
                  </a:lnTo>
                  <a:cubicBezTo>
                    <a:pt x="15966" y="1364"/>
                    <a:pt x="16065" y="1908"/>
                    <a:pt x="16065" y="1908"/>
                  </a:cubicBezTo>
                  <a:cubicBezTo>
                    <a:pt x="16045" y="1845"/>
                    <a:pt x="15783" y="1521"/>
                    <a:pt x="15783" y="1521"/>
                  </a:cubicBezTo>
                  <a:lnTo>
                    <a:pt x="15783" y="1521"/>
                  </a:lnTo>
                  <a:cubicBezTo>
                    <a:pt x="15804" y="1667"/>
                    <a:pt x="15642" y="1902"/>
                    <a:pt x="15642" y="1902"/>
                  </a:cubicBezTo>
                  <a:cubicBezTo>
                    <a:pt x="15600" y="1730"/>
                    <a:pt x="14968" y="1182"/>
                    <a:pt x="14968" y="1181"/>
                  </a:cubicBezTo>
                  <a:lnTo>
                    <a:pt x="14968" y="1181"/>
                  </a:lnTo>
                  <a:cubicBezTo>
                    <a:pt x="15094" y="1317"/>
                    <a:pt x="15177" y="1735"/>
                    <a:pt x="15177" y="1735"/>
                  </a:cubicBezTo>
                  <a:cubicBezTo>
                    <a:pt x="15099" y="1662"/>
                    <a:pt x="14232" y="1297"/>
                    <a:pt x="14232" y="1296"/>
                  </a:cubicBezTo>
                  <a:lnTo>
                    <a:pt x="14232" y="1296"/>
                  </a:lnTo>
                  <a:cubicBezTo>
                    <a:pt x="14347" y="1349"/>
                    <a:pt x="14498" y="1474"/>
                    <a:pt x="14634" y="1594"/>
                  </a:cubicBezTo>
                  <a:cubicBezTo>
                    <a:pt x="14634" y="1615"/>
                    <a:pt x="14644" y="1683"/>
                    <a:pt x="14655" y="1756"/>
                  </a:cubicBezTo>
                  <a:cubicBezTo>
                    <a:pt x="14634" y="1746"/>
                    <a:pt x="14618" y="1741"/>
                    <a:pt x="14603" y="1735"/>
                  </a:cubicBezTo>
                  <a:cubicBezTo>
                    <a:pt x="14592" y="1709"/>
                    <a:pt x="14582" y="1688"/>
                    <a:pt x="14582" y="1688"/>
                  </a:cubicBezTo>
                  <a:cubicBezTo>
                    <a:pt x="14582" y="1699"/>
                    <a:pt x="14582" y="1714"/>
                    <a:pt x="14582" y="1725"/>
                  </a:cubicBezTo>
                  <a:cubicBezTo>
                    <a:pt x="14535" y="1704"/>
                    <a:pt x="14488" y="1688"/>
                    <a:pt x="14441" y="1673"/>
                  </a:cubicBezTo>
                  <a:cubicBezTo>
                    <a:pt x="14399" y="1579"/>
                    <a:pt x="14357" y="1500"/>
                    <a:pt x="14357" y="1500"/>
                  </a:cubicBezTo>
                  <a:lnTo>
                    <a:pt x="14357" y="1500"/>
                  </a:lnTo>
                  <a:cubicBezTo>
                    <a:pt x="14367" y="1526"/>
                    <a:pt x="14367" y="1589"/>
                    <a:pt x="14367" y="1641"/>
                  </a:cubicBezTo>
                  <a:cubicBezTo>
                    <a:pt x="14289" y="1615"/>
                    <a:pt x="14211" y="1589"/>
                    <a:pt x="14153" y="1568"/>
                  </a:cubicBezTo>
                  <a:cubicBezTo>
                    <a:pt x="14106" y="1521"/>
                    <a:pt x="14064" y="1485"/>
                    <a:pt x="14064" y="1485"/>
                  </a:cubicBezTo>
                  <a:lnTo>
                    <a:pt x="14064" y="1485"/>
                  </a:lnTo>
                  <a:cubicBezTo>
                    <a:pt x="14080" y="1500"/>
                    <a:pt x="14096" y="1521"/>
                    <a:pt x="14106" y="1552"/>
                  </a:cubicBezTo>
                  <a:cubicBezTo>
                    <a:pt x="14052" y="1533"/>
                    <a:pt x="14021" y="1522"/>
                    <a:pt x="14018" y="1521"/>
                  </a:cubicBezTo>
                  <a:lnTo>
                    <a:pt x="14018" y="1521"/>
                  </a:lnTo>
                  <a:cubicBezTo>
                    <a:pt x="14049" y="1532"/>
                    <a:pt x="14080" y="1552"/>
                    <a:pt x="14117" y="1573"/>
                  </a:cubicBezTo>
                  <a:cubicBezTo>
                    <a:pt x="14148" y="1636"/>
                    <a:pt x="14174" y="1714"/>
                    <a:pt x="14195" y="1777"/>
                  </a:cubicBezTo>
                  <a:cubicBezTo>
                    <a:pt x="14158" y="1767"/>
                    <a:pt x="14127" y="1761"/>
                    <a:pt x="14101" y="1751"/>
                  </a:cubicBezTo>
                  <a:cubicBezTo>
                    <a:pt x="13997" y="1657"/>
                    <a:pt x="13876" y="1573"/>
                    <a:pt x="13876" y="1573"/>
                  </a:cubicBezTo>
                  <a:lnTo>
                    <a:pt x="13876" y="1573"/>
                  </a:lnTo>
                  <a:cubicBezTo>
                    <a:pt x="13908" y="1599"/>
                    <a:pt x="13934" y="1657"/>
                    <a:pt x="13960" y="1709"/>
                  </a:cubicBezTo>
                  <a:cubicBezTo>
                    <a:pt x="13923" y="1700"/>
                    <a:pt x="13898" y="1695"/>
                    <a:pt x="13893" y="1694"/>
                  </a:cubicBezTo>
                  <a:lnTo>
                    <a:pt x="13893" y="1694"/>
                  </a:lnTo>
                  <a:cubicBezTo>
                    <a:pt x="13919" y="1699"/>
                    <a:pt x="13939" y="1709"/>
                    <a:pt x="13965" y="1720"/>
                  </a:cubicBezTo>
                  <a:cubicBezTo>
                    <a:pt x="14012" y="1814"/>
                    <a:pt x="14044" y="1923"/>
                    <a:pt x="14044" y="1923"/>
                  </a:cubicBezTo>
                  <a:cubicBezTo>
                    <a:pt x="14002" y="1861"/>
                    <a:pt x="13902" y="1793"/>
                    <a:pt x="13824" y="1746"/>
                  </a:cubicBezTo>
                  <a:cubicBezTo>
                    <a:pt x="13777" y="1490"/>
                    <a:pt x="13746" y="1197"/>
                    <a:pt x="13746" y="1197"/>
                  </a:cubicBezTo>
                  <a:cubicBezTo>
                    <a:pt x="13699" y="1255"/>
                    <a:pt x="13589" y="1850"/>
                    <a:pt x="13589" y="1850"/>
                  </a:cubicBezTo>
                  <a:cubicBezTo>
                    <a:pt x="13579" y="1788"/>
                    <a:pt x="13437" y="1464"/>
                    <a:pt x="13437" y="1464"/>
                  </a:cubicBezTo>
                  <a:lnTo>
                    <a:pt x="13437" y="1464"/>
                  </a:lnTo>
                  <a:cubicBezTo>
                    <a:pt x="13443" y="1610"/>
                    <a:pt x="13333" y="1850"/>
                    <a:pt x="13333" y="1850"/>
                  </a:cubicBezTo>
                  <a:cubicBezTo>
                    <a:pt x="13317" y="1678"/>
                    <a:pt x="12973" y="1135"/>
                    <a:pt x="12972" y="1134"/>
                  </a:cubicBezTo>
                  <a:lnTo>
                    <a:pt x="12972" y="1134"/>
                  </a:lnTo>
                  <a:cubicBezTo>
                    <a:pt x="13035" y="1270"/>
                    <a:pt x="13072" y="1693"/>
                    <a:pt x="13072" y="1693"/>
                  </a:cubicBezTo>
                  <a:cubicBezTo>
                    <a:pt x="13025" y="1620"/>
                    <a:pt x="12534" y="1265"/>
                    <a:pt x="12534" y="1265"/>
                  </a:cubicBezTo>
                  <a:lnTo>
                    <a:pt x="12534" y="1265"/>
                  </a:lnTo>
                  <a:cubicBezTo>
                    <a:pt x="12675" y="1380"/>
                    <a:pt x="12931" y="1866"/>
                    <a:pt x="12931" y="1866"/>
                  </a:cubicBezTo>
                  <a:cubicBezTo>
                    <a:pt x="12800" y="1714"/>
                    <a:pt x="12393" y="1495"/>
                    <a:pt x="12393" y="1495"/>
                  </a:cubicBezTo>
                  <a:lnTo>
                    <a:pt x="12393" y="1495"/>
                  </a:lnTo>
                  <a:cubicBezTo>
                    <a:pt x="12528" y="1594"/>
                    <a:pt x="12753" y="1923"/>
                    <a:pt x="12753" y="1923"/>
                  </a:cubicBezTo>
                  <a:cubicBezTo>
                    <a:pt x="12628" y="1808"/>
                    <a:pt x="12309" y="1673"/>
                    <a:pt x="12309" y="1673"/>
                  </a:cubicBezTo>
                  <a:lnTo>
                    <a:pt x="12309" y="1673"/>
                  </a:lnTo>
                  <a:cubicBezTo>
                    <a:pt x="12408" y="1725"/>
                    <a:pt x="12481" y="1793"/>
                    <a:pt x="12539" y="1861"/>
                  </a:cubicBezTo>
                  <a:cubicBezTo>
                    <a:pt x="12366" y="1730"/>
                    <a:pt x="12184" y="1605"/>
                    <a:pt x="12184" y="1605"/>
                  </a:cubicBezTo>
                  <a:lnTo>
                    <a:pt x="12184" y="1605"/>
                  </a:lnTo>
                  <a:cubicBezTo>
                    <a:pt x="12199" y="1662"/>
                    <a:pt x="12382" y="1944"/>
                    <a:pt x="12382" y="1944"/>
                  </a:cubicBezTo>
                  <a:cubicBezTo>
                    <a:pt x="12356" y="1913"/>
                    <a:pt x="12131" y="1746"/>
                    <a:pt x="12131" y="1746"/>
                  </a:cubicBezTo>
                  <a:lnTo>
                    <a:pt x="12131" y="1746"/>
                  </a:lnTo>
                  <a:cubicBezTo>
                    <a:pt x="12173" y="1819"/>
                    <a:pt x="12137" y="1939"/>
                    <a:pt x="12137" y="1939"/>
                  </a:cubicBezTo>
                  <a:cubicBezTo>
                    <a:pt x="12100" y="1897"/>
                    <a:pt x="11954" y="1798"/>
                    <a:pt x="11823" y="1714"/>
                  </a:cubicBezTo>
                  <a:cubicBezTo>
                    <a:pt x="11849" y="1652"/>
                    <a:pt x="11865" y="1610"/>
                    <a:pt x="11865" y="1610"/>
                  </a:cubicBezTo>
                  <a:lnTo>
                    <a:pt x="11865" y="1610"/>
                  </a:lnTo>
                  <a:cubicBezTo>
                    <a:pt x="11854" y="1620"/>
                    <a:pt x="11828" y="1657"/>
                    <a:pt x="11792" y="1693"/>
                  </a:cubicBezTo>
                  <a:cubicBezTo>
                    <a:pt x="11729" y="1657"/>
                    <a:pt x="11672" y="1620"/>
                    <a:pt x="11635" y="1599"/>
                  </a:cubicBezTo>
                  <a:cubicBezTo>
                    <a:pt x="11645" y="1558"/>
                    <a:pt x="11651" y="1532"/>
                    <a:pt x="11651" y="1532"/>
                  </a:cubicBezTo>
                  <a:lnTo>
                    <a:pt x="11651" y="1532"/>
                  </a:lnTo>
                  <a:cubicBezTo>
                    <a:pt x="11645" y="1542"/>
                    <a:pt x="11630" y="1563"/>
                    <a:pt x="11614" y="1584"/>
                  </a:cubicBezTo>
                  <a:cubicBezTo>
                    <a:pt x="11588" y="1573"/>
                    <a:pt x="11578" y="1563"/>
                    <a:pt x="11578" y="1563"/>
                  </a:cubicBezTo>
                  <a:lnTo>
                    <a:pt x="11578" y="1563"/>
                  </a:lnTo>
                  <a:cubicBezTo>
                    <a:pt x="11588" y="1573"/>
                    <a:pt x="11598" y="1579"/>
                    <a:pt x="11609" y="1589"/>
                  </a:cubicBezTo>
                  <a:cubicBezTo>
                    <a:pt x="11572" y="1631"/>
                    <a:pt x="11515" y="1688"/>
                    <a:pt x="11478" y="1725"/>
                  </a:cubicBezTo>
                  <a:cubicBezTo>
                    <a:pt x="11463" y="1720"/>
                    <a:pt x="11447" y="1714"/>
                    <a:pt x="11436" y="1709"/>
                  </a:cubicBezTo>
                  <a:cubicBezTo>
                    <a:pt x="11416" y="1636"/>
                    <a:pt x="11369" y="1521"/>
                    <a:pt x="11369" y="1521"/>
                  </a:cubicBezTo>
                  <a:lnTo>
                    <a:pt x="11369" y="1521"/>
                  </a:lnTo>
                  <a:cubicBezTo>
                    <a:pt x="11374" y="1542"/>
                    <a:pt x="11348" y="1605"/>
                    <a:pt x="11316" y="1673"/>
                  </a:cubicBezTo>
                  <a:cubicBezTo>
                    <a:pt x="11238" y="1641"/>
                    <a:pt x="11181" y="1626"/>
                    <a:pt x="11180" y="1626"/>
                  </a:cubicBezTo>
                  <a:lnTo>
                    <a:pt x="11180" y="1626"/>
                  </a:lnTo>
                  <a:cubicBezTo>
                    <a:pt x="11217" y="1636"/>
                    <a:pt x="11264" y="1657"/>
                    <a:pt x="11311" y="1683"/>
                  </a:cubicBezTo>
                  <a:cubicBezTo>
                    <a:pt x="11295" y="1720"/>
                    <a:pt x="11275" y="1751"/>
                    <a:pt x="11259" y="1782"/>
                  </a:cubicBezTo>
                  <a:cubicBezTo>
                    <a:pt x="11243" y="1777"/>
                    <a:pt x="11222" y="1772"/>
                    <a:pt x="11207" y="1767"/>
                  </a:cubicBezTo>
                  <a:cubicBezTo>
                    <a:pt x="11180" y="1678"/>
                    <a:pt x="11107" y="1589"/>
                    <a:pt x="11107" y="1589"/>
                  </a:cubicBezTo>
                  <a:lnTo>
                    <a:pt x="11107" y="1589"/>
                  </a:lnTo>
                  <a:cubicBezTo>
                    <a:pt x="11128" y="1657"/>
                    <a:pt x="11003" y="1882"/>
                    <a:pt x="11003" y="1882"/>
                  </a:cubicBezTo>
                  <a:cubicBezTo>
                    <a:pt x="11008" y="1829"/>
                    <a:pt x="10961" y="1772"/>
                    <a:pt x="10924" y="1730"/>
                  </a:cubicBezTo>
                  <a:cubicBezTo>
                    <a:pt x="11071" y="1521"/>
                    <a:pt x="11269" y="1276"/>
                    <a:pt x="11269" y="1276"/>
                  </a:cubicBezTo>
                  <a:lnTo>
                    <a:pt x="11269" y="1276"/>
                  </a:lnTo>
                  <a:cubicBezTo>
                    <a:pt x="11175" y="1323"/>
                    <a:pt x="10595" y="1819"/>
                    <a:pt x="10595" y="1819"/>
                  </a:cubicBezTo>
                  <a:cubicBezTo>
                    <a:pt x="10637" y="1767"/>
                    <a:pt x="10747" y="1495"/>
                    <a:pt x="10747" y="1495"/>
                  </a:cubicBezTo>
                  <a:lnTo>
                    <a:pt x="10747" y="1495"/>
                  </a:lnTo>
                  <a:cubicBezTo>
                    <a:pt x="10642" y="1615"/>
                    <a:pt x="10339" y="1819"/>
                    <a:pt x="10339" y="1819"/>
                  </a:cubicBezTo>
                  <a:cubicBezTo>
                    <a:pt x="10459" y="1673"/>
                    <a:pt x="10527" y="1218"/>
                    <a:pt x="10527" y="1218"/>
                  </a:cubicBezTo>
                  <a:lnTo>
                    <a:pt x="10527" y="1218"/>
                  </a:lnTo>
                  <a:cubicBezTo>
                    <a:pt x="10491" y="1333"/>
                    <a:pt x="10193" y="1683"/>
                    <a:pt x="10193" y="1683"/>
                  </a:cubicBezTo>
                  <a:cubicBezTo>
                    <a:pt x="10203" y="1626"/>
                    <a:pt x="9979" y="1328"/>
                    <a:pt x="9979" y="1328"/>
                  </a:cubicBezTo>
                  <a:lnTo>
                    <a:pt x="9979" y="1328"/>
                  </a:lnTo>
                  <a:cubicBezTo>
                    <a:pt x="10036" y="1422"/>
                    <a:pt x="9921" y="1829"/>
                    <a:pt x="9921" y="1829"/>
                  </a:cubicBezTo>
                  <a:cubicBezTo>
                    <a:pt x="9900" y="1704"/>
                    <a:pt x="9660" y="1521"/>
                    <a:pt x="9660" y="1521"/>
                  </a:cubicBezTo>
                  <a:lnTo>
                    <a:pt x="9660" y="1521"/>
                  </a:lnTo>
                  <a:cubicBezTo>
                    <a:pt x="9718" y="1605"/>
                    <a:pt x="9697" y="1876"/>
                    <a:pt x="9697" y="1876"/>
                  </a:cubicBezTo>
                  <a:cubicBezTo>
                    <a:pt x="9655" y="1777"/>
                    <a:pt x="9436" y="1667"/>
                    <a:pt x="9435" y="1667"/>
                  </a:cubicBezTo>
                  <a:lnTo>
                    <a:pt x="9435" y="1667"/>
                  </a:lnTo>
                  <a:cubicBezTo>
                    <a:pt x="9498" y="1709"/>
                    <a:pt x="9519" y="1767"/>
                    <a:pt x="9519" y="1824"/>
                  </a:cubicBezTo>
                  <a:cubicBezTo>
                    <a:pt x="9446" y="1714"/>
                    <a:pt x="9362" y="1610"/>
                    <a:pt x="9362" y="1610"/>
                  </a:cubicBezTo>
                  <a:cubicBezTo>
                    <a:pt x="9352" y="1626"/>
                    <a:pt x="9336" y="1667"/>
                    <a:pt x="9331" y="1714"/>
                  </a:cubicBezTo>
                  <a:cubicBezTo>
                    <a:pt x="9300" y="1720"/>
                    <a:pt x="9258" y="1730"/>
                    <a:pt x="9206" y="1741"/>
                  </a:cubicBezTo>
                  <a:cubicBezTo>
                    <a:pt x="9200" y="1730"/>
                    <a:pt x="9195" y="1725"/>
                    <a:pt x="9195" y="1725"/>
                  </a:cubicBezTo>
                  <a:cubicBezTo>
                    <a:pt x="9195" y="1730"/>
                    <a:pt x="9195" y="1735"/>
                    <a:pt x="9190" y="1746"/>
                  </a:cubicBezTo>
                  <a:cubicBezTo>
                    <a:pt x="9132" y="1756"/>
                    <a:pt x="9059" y="1777"/>
                    <a:pt x="8997" y="1793"/>
                  </a:cubicBezTo>
                  <a:cubicBezTo>
                    <a:pt x="8981" y="1777"/>
                    <a:pt x="8971" y="1761"/>
                    <a:pt x="8955" y="1746"/>
                  </a:cubicBezTo>
                  <a:cubicBezTo>
                    <a:pt x="9080" y="1683"/>
                    <a:pt x="9227" y="1610"/>
                    <a:pt x="9321" y="1584"/>
                  </a:cubicBezTo>
                  <a:lnTo>
                    <a:pt x="9321" y="1584"/>
                  </a:lnTo>
                  <a:cubicBezTo>
                    <a:pt x="9320" y="1584"/>
                    <a:pt x="9096" y="1641"/>
                    <a:pt x="8908" y="1699"/>
                  </a:cubicBezTo>
                  <a:cubicBezTo>
                    <a:pt x="8871" y="1662"/>
                    <a:pt x="8835" y="1626"/>
                    <a:pt x="8809" y="1605"/>
                  </a:cubicBezTo>
                  <a:cubicBezTo>
                    <a:pt x="8850" y="1563"/>
                    <a:pt x="8892" y="1526"/>
                    <a:pt x="8923" y="1505"/>
                  </a:cubicBezTo>
                  <a:lnTo>
                    <a:pt x="8923" y="1505"/>
                  </a:lnTo>
                  <a:cubicBezTo>
                    <a:pt x="8923" y="1505"/>
                    <a:pt x="8866" y="1537"/>
                    <a:pt x="8782" y="1579"/>
                  </a:cubicBezTo>
                  <a:cubicBezTo>
                    <a:pt x="8709" y="1615"/>
                    <a:pt x="8631" y="1662"/>
                    <a:pt x="8553" y="1709"/>
                  </a:cubicBezTo>
                  <a:cubicBezTo>
                    <a:pt x="8438" y="1662"/>
                    <a:pt x="8323" y="1620"/>
                    <a:pt x="8323" y="1620"/>
                  </a:cubicBezTo>
                  <a:lnTo>
                    <a:pt x="8323" y="1620"/>
                  </a:lnTo>
                  <a:cubicBezTo>
                    <a:pt x="8375" y="1641"/>
                    <a:pt x="8438" y="1693"/>
                    <a:pt x="8495" y="1741"/>
                  </a:cubicBezTo>
                  <a:cubicBezTo>
                    <a:pt x="8464" y="1761"/>
                    <a:pt x="8438" y="1777"/>
                    <a:pt x="8411" y="1793"/>
                  </a:cubicBezTo>
                  <a:cubicBezTo>
                    <a:pt x="8385" y="1788"/>
                    <a:pt x="8359" y="1777"/>
                    <a:pt x="8328" y="1767"/>
                  </a:cubicBezTo>
                  <a:cubicBezTo>
                    <a:pt x="8333" y="1730"/>
                    <a:pt x="8338" y="1688"/>
                    <a:pt x="8359" y="1657"/>
                  </a:cubicBezTo>
                  <a:lnTo>
                    <a:pt x="8359" y="1657"/>
                  </a:lnTo>
                  <a:cubicBezTo>
                    <a:pt x="8359" y="1657"/>
                    <a:pt x="8302" y="1699"/>
                    <a:pt x="8239" y="1741"/>
                  </a:cubicBezTo>
                  <a:cubicBezTo>
                    <a:pt x="8213" y="1735"/>
                    <a:pt x="8197" y="1730"/>
                    <a:pt x="8182" y="1725"/>
                  </a:cubicBezTo>
                  <a:cubicBezTo>
                    <a:pt x="8239" y="1646"/>
                    <a:pt x="8307" y="1547"/>
                    <a:pt x="8317" y="1516"/>
                  </a:cubicBezTo>
                  <a:lnTo>
                    <a:pt x="8317" y="1516"/>
                  </a:lnTo>
                  <a:cubicBezTo>
                    <a:pt x="8317" y="1516"/>
                    <a:pt x="8124" y="1636"/>
                    <a:pt x="7941" y="1756"/>
                  </a:cubicBezTo>
                  <a:cubicBezTo>
                    <a:pt x="8004" y="1693"/>
                    <a:pt x="8082" y="1626"/>
                    <a:pt x="8182" y="1579"/>
                  </a:cubicBezTo>
                  <a:lnTo>
                    <a:pt x="8182" y="1579"/>
                  </a:lnTo>
                  <a:cubicBezTo>
                    <a:pt x="8182" y="1579"/>
                    <a:pt x="7858" y="1699"/>
                    <a:pt x="7722" y="1808"/>
                  </a:cubicBezTo>
                  <a:cubicBezTo>
                    <a:pt x="7722" y="1808"/>
                    <a:pt x="7973" y="1490"/>
                    <a:pt x="8119" y="1401"/>
                  </a:cubicBezTo>
                  <a:lnTo>
                    <a:pt x="8119" y="1401"/>
                  </a:lnTo>
                  <a:cubicBezTo>
                    <a:pt x="8119" y="1401"/>
                    <a:pt x="7696" y="1599"/>
                    <a:pt x="7549" y="1741"/>
                  </a:cubicBezTo>
                  <a:cubicBezTo>
                    <a:pt x="7549" y="1741"/>
                    <a:pt x="7842" y="1270"/>
                    <a:pt x="7999" y="1161"/>
                  </a:cubicBezTo>
                  <a:lnTo>
                    <a:pt x="7999" y="1161"/>
                  </a:lnTo>
                  <a:cubicBezTo>
                    <a:pt x="7999" y="1161"/>
                    <a:pt x="7476" y="1495"/>
                    <a:pt x="7424" y="1563"/>
                  </a:cubicBezTo>
                  <a:cubicBezTo>
                    <a:pt x="7424" y="1563"/>
                    <a:pt x="7492" y="1140"/>
                    <a:pt x="7570" y="1009"/>
                  </a:cubicBezTo>
                  <a:lnTo>
                    <a:pt x="7570" y="1009"/>
                  </a:lnTo>
                  <a:cubicBezTo>
                    <a:pt x="7570" y="1009"/>
                    <a:pt x="7179" y="1537"/>
                    <a:pt x="7147" y="1709"/>
                  </a:cubicBezTo>
                  <a:cubicBezTo>
                    <a:pt x="7147" y="1709"/>
                    <a:pt x="7058" y="1464"/>
                    <a:pt x="7074" y="1317"/>
                  </a:cubicBezTo>
                  <a:lnTo>
                    <a:pt x="7074" y="1317"/>
                  </a:lnTo>
                  <a:cubicBezTo>
                    <a:pt x="7074" y="1317"/>
                    <a:pt x="6912" y="1636"/>
                    <a:pt x="6896" y="1699"/>
                  </a:cubicBezTo>
                  <a:cubicBezTo>
                    <a:pt x="6896" y="1699"/>
                    <a:pt x="6828" y="1098"/>
                    <a:pt x="6792" y="1040"/>
                  </a:cubicBezTo>
                  <a:cubicBezTo>
                    <a:pt x="6792" y="1040"/>
                    <a:pt x="6734" y="1328"/>
                    <a:pt x="6667" y="1579"/>
                  </a:cubicBezTo>
                  <a:cubicBezTo>
                    <a:pt x="6583" y="1626"/>
                    <a:pt x="6484" y="1693"/>
                    <a:pt x="6437" y="1751"/>
                  </a:cubicBezTo>
                  <a:cubicBezTo>
                    <a:pt x="6437" y="1751"/>
                    <a:pt x="6541" y="1485"/>
                    <a:pt x="6630" y="1406"/>
                  </a:cubicBezTo>
                  <a:lnTo>
                    <a:pt x="6630" y="1406"/>
                  </a:lnTo>
                  <a:cubicBezTo>
                    <a:pt x="6630" y="1406"/>
                    <a:pt x="6541" y="1464"/>
                    <a:pt x="6452" y="1532"/>
                  </a:cubicBezTo>
                  <a:cubicBezTo>
                    <a:pt x="6421" y="1537"/>
                    <a:pt x="6374" y="1547"/>
                    <a:pt x="6311" y="1563"/>
                  </a:cubicBezTo>
                  <a:cubicBezTo>
                    <a:pt x="6353" y="1464"/>
                    <a:pt x="6405" y="1354"/>
                    <a:pt x="6447" y="1312"/>
                  </a:cubicBezTo>
                  <a:lnTo>
                    <a:pt x="6447" y="1312"/>
                  </a:lnTo>
                  <a:cubicBezTo>
                    <a:pt x="6447" y="1312"/>
                    <a:pt x="6160" y="1542"/>
                    <a:pt x="6134" y="1589"/>
                  </a:cubicBezTo>
                  <a:cubicBezTo>
                    <a:pt x="6134" y="1589"/>
                    <a:pt x="6134" y="1526"/>
                    <a:pt x="6134" y="1464"/>
                  </a:cubicBezTo>
                  <a:cubicBezTo>
                    <a:pt x="6217" y="1411"/>
                    <a:pt x="6301" y="1370"/>
                    <a:pt x="6369" y="1349"/>
                  </a:cubicBezTo>
                  <a:lnTo>
                    <a:pt x="6369" y="1349"/>
                  </a:lnTo>
                  <a:cubicBezTo>
                    <a:pt x="6369" y="1349"/>
                    <a:pt x="6275" y="1375"/>
                    <a:pt x="6139" y="1411"/>
                  </a:cubicBezTo>
                  <a:cubicBezTo>
                    <a:pt x="6139" y="1375"/>
                    <a:pt x="6149" y="1333"/>
                    <a:pt x="6155" y="1317"/>
                  </a:cubicBezTo>
                  <a:lnTo>
                    <a:pt x="6155" y="1317"/>
                  </a:lnTo>
                  <a:cubicBezTo>
                    <a:pt x="6154" y="1317"/>
                    <a:pt x="6123" y="1364"/>
                    <a:pt x="6087" y="1427"/>
                  </a:cubicBezTo>
                  <a:cubicBezTo>
                    <a:pt x="6013" y="1453"/>
                    <a:pt x="5935" y="1474"/>
                    <a:pt x="5851" y="1505"/>
                  </a:cubicBezTo>
                  <a:cubicBezTo>
                    <a:pt x="5862" y="1453"/>
                    <a:pt x="5872" y="1406"/>
                    <a:pt x="5872" y="1396"/>
                  </a:cubicBezTo>
                  <a:lnTo>
                    <a:pt x="5872" y="1396"/>
                  </a:lnTo>
                  <a:cubicBezTo>
                    <a:pt x="5872" y="1396"/>
                    <a:pt x="5841" y="1443"/>
                    <a:pt x="5804" y="1521"/>
                  </a:cubicBezTo>
                  <a:cubicBezTo>
                    <a:pt x="5648" y="1573"/>
                    <a:pt x="5491" y="1631"/>
                    <a:pt x="5397" y="1683"/>
                  </a:cubicBezTo>
                  <a:cubicBezTo>
                    <a:pt x="5397" y="1683"/>
                    <a:pt x="5909" y="1218"/>
                    <a:pt x="6170" y="1114"/>
                  </a:cubicBezTo>
                  <a:lnTo>
                    <a:pt x="6170" y="1114"/>
                  </a:lnTo>
                  <a:cubicBezTo>
                    <a:pt x="6170" y="1114"/>
                    <a:pt x="5277" y="1437"/>
                    <a:pt x="5193" y="1511"/>
                  </a:cubicBezTo>
                  <a:cubicBezTo>
                    <a:pt x="5193" y="1511"/>
                    <a:pt x="5313" y="1093"/>
                    <a:pt x="5444" y="962"/>
                  </a:cubicBezTo>
                  <a:lnTo>
                    <a:pt x="5444" y="962"/>
                  </a:lnTo>
                  <a:cubicBezTo>
                    <a:pt x="5444" y="962"/>
                    <a:pt x="4770" y="1485"/>
                    <a:pt x="4718" y="1657"/>
                  </a:cubicBezTo>
                  <a:cubicBezTo>
                    <a:pt x="4718" y="1657"/>
                    <a:pt x="4571" y="1411"/>
                    <a:pt x="4603" y="1265"/>
                  </a:cubicBezTo>
                  <a:lnTo>
                    <a:pt x="4603" y="1265"/>
                  </a:lnTo>
                  <a:cubicBezTo>
                    <a:pt x="4603" y="1265"/>
                    <a:pt x="4321" y="1579"/>
                    <a:pt x="4289" y="1641"/>
                  </a:cubicBezTo>
                  <a:cubicBezTo>
                    <a:pt x="4289" y="1641"/>
                    <a:pt x="4436" y="1103"/>
                    <a:pt x="4425" y="993"/>
                  </a:cubicBezTo>
                  <a:lnTo>
                    <a:pt x="4425" y="993"/>
                  </a:lnTo>
                  <a:cubicBezTo>
                    <a:pt x="4425" y="993"/>
                    <a:pt x="4185" y="1229"/>
                    <a:pt x="3971" y="1464"/>
                  </a:cubicBezTo>
                  <a:cubicBezTo>
                    <a:pt x="4028" y="1338"/>
                    <a:pt x="4112" y="1202"/>
                    <a:pt x="4248" y="1114"/>
                  </a:cubicBezTo>
                  <a:lnTo>
                    <a:pt x="4248" y="1114"/>
                  </a:lnTo>
                  <a:cubicBezTo>
                    <a:pt x="4247" y="1114"/>
                    <a:pt x="3783" y="1349"/>
                    <a:pt x="3631" y="1563"/>
                  </a:cubicBezTo>
                  <a:cubicBezTo>
                    <a:pt x="3631" y="1563"/>
                    <a:pt x="3819" y="941"/>
                    <a:pt x="3997" y="764"/>
                  </a:cubicBezTo>
                  <a:lnTo>
                    <a:pt x="3997" y="764"/>
                  </a:lnTo>
                  <a:cubicBezTo>
                    <a:pt x="3997" y="764"/>
                    <a:pt x="3427" y="1155"/>
                    <a:pt x="3291" y="1437"/>
                  </a:cubicBezTo>
                  <a:cubicBezTo>
                    <a:pt x="3291" y="1437"/>
                    <a:pt x="3438" y="508"/>
                    <a:pt x="3610" y="299"/>
                  </a:cubicBezTo>
                  <a:lnTo>
                    <a:pt x="3610" y="299"/>
                  </a:lnTo>
                  <a:cubicBezTo>
                    <a:pt x="3610" y="299"/>
                    <a:pt x="2978" y="952"/>
                    <a:pt x="2947" y="1087"/>
                  </a:cubicBezTo>
                  <a:cubicBezTo>
                    <a:pt x="2947" y="1087"/>
                    <a:pt x="2743" y="262"/>
                    <a:pt x="276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903525" y="3695575"/>
              <a:ext cx="1850" cy="3400"/>
            </a:xfrm>
            <a:custGeom>
              <a:avLst/>
              <a:gdLst/>
              <a:ahLst/>
              <a:cxnLst/>
              <a:rect l="l" t="t" r="r" b="b"/>
              <a:pathLst>
                <a:path w="74" h="136" extrusionOk="0">
                  <a:moveTo>
                    <a:pt x="74" y="0"/>
                  </a:moveTo>
                  <a:cubicBezTo>
                    <a:pt x="53" y="21"/>
                    <a:pt x="27" y="47"/>
                    <a:pt x="1" y="68"/>
                  </a:cubicBezTo>
                  <a:cubicBezTo>
                    <a:pt x="6" y="94"/>
                    <a:pt x="11" y="115"/>
                    <a:pt x="11" y="136"/>
                  </a:cubicBezTo>
                  <a:cubicBezTo>
                    <a:pt x="22" y="131"/>
                    <a:pt x="27" y="131"/>
                    <a:pt x="37" y="125"/>
                  </a:cubicBezTo>
                  <a:cubicBezTo>
                    <a:pt x="48" y="89"/>
                    <a:pt x="58" y="42"/>
                    <a:pt x="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901575" y="3698700"/>
              <a:ext cx="550" cy="1325"/>
            </a:xfrm>
            <a:custGeom>
              <a:avLst/>
              <a:gdLst/>
              <a:ahLst/>
              <a:cxnLst/>
              <a:rect l="l" t="t" r="r" b="b"/>
              <a:pathLst>
                <a:path w="22" h="53" extrusionOk="0">
                  <a:moveTo>
                    <a:pt x="21" y="0"/>
                  </a:moveTo>
                  <a:lnTo>
                    <a:pt x="21" y="0"/>
                  </a:lnTo>
                  <a:cubicBezTo>
                    <a:pt x="16" y="6"/>
                    <a:pt x="11" y="11"/>
                    <a:pt x="6" y="11"/>
                  </a:cubicBezTo>
                  <a:cubicBezTo>
                    <a:pt x="6" y="32"/>
                    <a:pt x="0" y="48"/>
                    <a:pt x="0" y="53"/>
                  </a:cubicBezTo>
                  <a:cubicBezTo>
                    <a:pt x="6" y="42"/>
                    <a:pt x="11" y="21"/>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899600" y="3701175"/>
              <a:ext cx="25" cy="25"/>
            </a:xfrm>
            <a:custGeom>
              <a:avLst/>
              <a:gdLst/>
              <a:ahLst/>
              <a:cxnLst/>
              <a:rect l="l" t="t" r="r" b="b"/>
              <a:pathLst>
                <a:path w="1" h="1" extrusionOk="0">
                  <a:moveTo>
                    <a:pt x="1" y="1"/>
                  </a:moveTo>
                  <a:cubicBezTo>
                    <a:pt x="1" y="1"/>
                    <a:pt x="1" y="1"/>
                    <a:pt x="1" y="1"/>
                  </a:cubicBezTo>
                  <a:cubicBezTo>
                    <a:pt x="1" y="1"/>
                    <a:pt x="1" y="1"/>
                    <a:pt x="1" y="1"/>
                  </a:cubicBezTo>
                  <a:cubicBezTo>
                    <a:pt x="1" y="1"/>
                    <a:pt x="1" y="1"/>
                    <a:pt x="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909150" y="3695825"/>
              <a:ext cx="3275" cy="4325"/>
            </a:xfrm>
            <a:custGeom>
              <a:avLst/>
              <a:gdLst/>
              <a:ahLst/>
              <a:cxnLst/>
              <a:rect l="l" t="t" r="r" b="b"/>
              <a:pathLst>
                <a:path w="131" h="173" extrusionOk="0">
                  <a:moveTo>
                    <a:pt x="131" y="1"/>
                  </a:moveTo>
                  <a:lnTo>
                    <a:pt x="131" y="1"/>
                  </a:lnTo>
                  <a:cubicBezTo>
                    <a:pt x="94" y="11"/>
                    <a:pt x="63" y="32"/>
                    <a:pt x="32" y="48"/>
                  </a:cubicBezTo>
                  <a:cubicBezTo>
                    <a:pt x="16" y="115"/>
                    <a:pt x="0" y="173"/>
                    <a:pt x="0" y="173"/>
                  </a:cubicBezTo>
                  <a:cubicBezTo>
                    <a:pt x="26" y="121"/>
                    <a:pt x="79" y="53"/>
                    <a:pt x="13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959175" y="3700125"/>
              <a:ext cx="1850" cy="2525"/>
            </a:xfrm>
            <a:custGeom>
              <a:avLst/>
              <a:gdLst/>
              <a:ahLst/>
              <a:cxnLst/>
              <a:rect l="l" t="t" r="r" b="b"/>
              <a:pathLst>
                <a:path w="74" h="101" extrusionOk="0">
                  <a:moveTo>
                    <a:pt x="73" y="1"/>
                  </a:moveTo>
                  <a:cubicBezTo>
                    <a:pt x="53" y="11"/>
                    <a:pt x="26" y="27"/>
                    <a:pt x="0" y="43"/>
                  </a:cubicBezTo>
                  <a:cubicBezTo>
                    <a:pt x="11" y="58"/>
                    <a:pt x="16" y="79"/>
                    <a:pt x="26" y="100"/>
                  </a:cubicBezTo>
                  <a:cubicBezTo>
                    <a:pt x="37" y="100"/>
                    <a:pt x="53" y="95"/>
                    <a:pt x="63" y="95"/>
                  </a:cubicBezTo>
                  <a:cubicBezTo>
                    <a:pt x="63" y="64"/>
                    <a:pt x="68" y="32"/>
                    <a:pt x="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955900" y="3701700"/>
              <a:ext cx="2375" cy="2125"/>
            </a:xfrm>
            <a:custGeom>
              <a:avLst/>
              <a:gdLst/>
              <a:ahLst/>
              <a:cxnLst/>
              <a:rect l="l" t="t" r="r" b="b"/>
              <a:pathLst>
                <a:path w="95" h="85" extrusionOk="0">
                  <a:moveTo>
                    <a:pt x="95" y="1"/>
                  </a:moveTo>
                  <a:lnTo>
                    <a:pt x="95" y="1"/>
                  </a:lnTo>
                  <a:cubicBezTo>
                    <a:pt x="63" y="22"/>
                    <a:pt x="32" y="42"/>
                    <a:pt x="1" y="63"/>
                  </a:cubicBezTo>
                  <a:cubicBezTo>
                    <a:pt x="6" y="69"/>
                    <a:pt x="11" y="79"/>
                    <a:pt x="11" y="84"/>
                  </a:cubicBezTo>
                  <a:cubicBezTo>
                    <a:pt x="22" y="79"/>
                    <a:pt x="37" y="79"/>
                    <a:pt x="48" y="74"/>
                  </a:cubicBezTo>
                  <a:cubicBezTo>
                    <a:pt x="63" y="53"/>
                    <a:pt x="79" y="27"/>
                    <a:pt x="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949900" y="3697650"/>
              <a:ext cx="2375" cy="3825"/>
            </a:xfrm>
            <a:custGeom>
              <a:avLst/>
              <a:gdLst/>
              <a:ahLst/>
              <a:cxnLst/>
              <a:rect l="l" t="t" r="r" b="b"/>
              <a:pathLst>
                <a:path w="95" h="153" extrusionOk="0">
                  <a:moveTo>
                    <a:pt x="84" y="1"/>
                  </a:moveTo>
                  <a:cubicBezTo>
                    <a:pt x="53" y="53"/>
                    <a:pt x="21" y="110"/>
                    <a:pt x="0" y="142"/>
                  </a:cubicBezTo>
                  <a:cubicBezTo>
                    <a:pt x="6" y="142"/>
                    <a:pt x="11" y="147"/>
                    <a:pt x="16" y="152"/>
                  </a:cubicBezTo>
                  <a:cubicBezTo>
                    <a:pt x="37" y="142"/>
                    <a:pt x="63" y="126"/>
                    <a:pt x="94" y="116"/>
                  </a:cubicBezTo>
                  <a:cubicBezTo>
                    <a:pt x="94" y="79"/>
                    <a:pt x="89" y="37"/>
                    <a:pt x="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944150" y="3702625"/>
              <a:ext cx="550" cy="1075"/>
            </a:xfrm>
            <a:custGeom>
              <a:avLst/>
              <a:gdLst/>
              <a:ahLst/>
              <a:cxnLst/>
              <a:rect l="l" t="t" r="r" b="b"/>
              <a:pathLst>
                <a:path w="22" h="43" extrusionOk="0">
                  <a:moveTo>
                    <a:pt x="0" y="0"/>
                  </a:moveTo>
                  <a:lnTo>
                    <a:pt x="0" y="0"/>
                  </a:lnTo>
                  <a:cubicBezTo>
                    <a:pt x="6" y="26"/>
                    <a:pt x="6" y="42"/>
                    <a:pt x="6" y="42"/>
                  </a:cubicBezTo>
                  <a:cubicBezTo>
                    <a:pt x="11" y="37"/>
                    <a:pt x="16" y="26"/>
                    <a:pt x="21" y="21"/>
                  </a:cubicBezTo>
                  <a:cubicBezTo>
                    <a:pt x="16" y="16"/>
                    <a:pt x="11" y="5"/>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940625" y="3700525"/>
              <a:ext cx="1725" cy="2125"/>
            </a:xfrm>
            <a:custGeom>
              <a:avLst/>
              <a:gdLst/>
              <a:ahLst/>
              <a:cxnLst/>
              <a:rect l="l" t="t" r="r" b="b"/>
              <a:pathLst>
                <a:path w="69" h="85" extrusionOk="0">
                  <a:moveTo>
                    <a:pt x="42" y="1"/>
                  </a:moveTo>
                  <a:cubicBezTo>
                    <a:pt x="27" y="32"/>
                    <a:pt x="11" y="58"/>
                    <a:pt x="0" y="79"/>
                  </a:cubicBezTo>
                  <a:cubicBezTo>
                    <a:pt x="6" y="79"/>
                    <a:pt x="6" y="84"/>
                    <a:pt x="11" y="84"/>
                  </a:cubicBezTo>
                  <a:cubicBezTo>
                    <a:pt x="27" y="63"/>
                    <a:pt x="47" y="42"/>
                    <a:pt x="68" y="22"/>
                  </a:cubicBezTo>
                  <a:cubicBezTo>
                    <a:pt x="58" y="11"/>
                    <a:pt x="53" y="6"/>
                    <a:pt x="4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940100" y="3702625"/>
              <a:ext cx="675" cy="925"/>
            </a:xfrm>
            <a:custGeom>
              <a:avLst/>
              <a:gdLst/>
              <a:ahLst/>
              <a:cxnLst/>
              <a:rect l="l" t="t" r="r" b="b"/>
              <a:pathLst>
                <a:path w="27" h="37" extrusionOk="0">
                  <a:moveTo>
                    <a:pt x="21" y="0"/>
                  </a:moveTo>
                  <a:cubicBezTo>
                    <a:pt x="11" y="21"/>
                    <a:pt x="1" y="37"/>
                    <a:pt x="1" y="37"/>
                  </a:cubicBezTo>
                  <a:cubicBezTo>
                    <a:pt x="6" y="32"/>
                    <a:pt x="16" y="16"/>
                    <a:pt x="27" y="5"/>
                  </a:cubicBezTo>
                  <a:cubicBezTo>
                    <a:pt x="27" y="0"/>
                    <a:pt x="21" y="0"/>
                    <a:pt x="2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959950" y="3702625"/>
              <a:ext cx="800" cy="1975"/>
            </a:xfrm>
            <a:custGeom>
              <a:avLst/>
              <a:gdLst/>
              <a:ahLst/>
              <a:cxnLst/>
              <a:rect l="l" t="t" r="r" b="b"/>
              <a:pathLst>
                <a:path w="32" h="79" extrusionOk="0">
                  <a:moveTo>
                    <a:pt x="32" y="0"/>
                  </a:moveTo>
                  <a:cubicBezTo>
                    <a:pt x="22" y="5"/>
                    <a:pt x="11" y="11"/>
                    <a:pt x="1" y="16"/>
                  </a:cubicBezTo>
                  <a:cubicBezTo>
                    <a:pt x="11" y="42"/>
                    <a:pt x="22" y="68"/>
                    <a:pt x="22" y="79"/>
                  </a:cubicBezTo>
                  <a:cubicBezTo>
                    <a:pt x="22" y="79"/>
                    <a:pt x="27" y="47"/>
                    <a:pt x="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1000825" y="3699875"/>
              <a:ext cx="1075" cy="2375"/>
            </a:xfrm>
            <a:custGeom>
              <a:avLst/>
              <a:gdLst/>
              <a:ahLst/>
              <a:cxnLst/>
              <a:rect l="l" t="t" r="r" b="b"/>
              <a:pathLst>
                <a:path w="43" h="95" extrusionOk="0">
                  <a:moveTo>
                    <a:pt x="27" y="1"/>
                  </a:moveTo>
                  <a:cubicBezTo>
                    <a:pt x="22" y="21"/>
                    <a:pt x="11" y="53"/>
                    <a:pt x="1" y="84"/>
                  </a:cubicBezTo>
                  <a:cubicBezTo>
                    <a:pt x="6" y="89"/>
                    <a:pt x="11" y="89"/>
                    <a:pt x="17" y="95"/>
                  </a:cubicBezTo>
                  <a:cubicBezTo>
                    <a:pt x="22" y="74"/>
                    <a:pt x="32" y="58"/>
                    <a:pt x="43" y="37"/>
                  </a:cubicBezTo>
                  <a:cubicBezTo>
                    <a:pt x="37" y="27"/>
                    <a:pt x="32" y="16"/>
                    <a:pt x="2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998875" y="3697275"/>
              <a:ext cx="2500" cy="4200"/>
            </a:xfrm>
            <a:custGeom>
              <a:avLst/>
              <a:gdLst/>
              <a:ahLst/>
              <a:cxnLst/>
              <a:rect l="l" t="t" r="r" b="b"/>
              <a:pathLst>
                <a:path w="100" h="168" extrusionOk="0">
                  <a:moveTo>
                    <a:pt x="37" y="0"/>
                  </a:moveTo>
                  <a:cubicBezTo>
                    <a:pt x="32" y="42"/>
                    <a:pt x="16" y="99"/>
                    <a:pt x="1" y="146"/>
                  </a:cubicBezTo>
                  <a:cubicBezTo>
                    <a:pt x="16" y="157"/>
                    <a:pt x="27" y="162"/>
                    <a:pt x="42" y="167"/>
                  </a:cubicBezTo>
                  <a:cubicBezTo>
                    <a:pt x="63" y="146"/>
                    <a:pt x="84" y="120"/>
                    <a:pt x="100" y="99"/>
                  </a:cubicBezTo>
                  <a:cubicBezTo>
                    <a:pt x="79" y="63"/>
                    <a:pt x="58" y="26"/>
                    <a:pt x="3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996650" y="3700925"/>
              <a:ext cx="25" cy="150"/>
            </a:xfrm>
            <a:custGeom>
              <a:avLst/>
              <a:gdLst/>
              <a:ahLst/>
              <a:cxnLst/>
              <a:rect l="l" t="t" r="r" b="b"/>
              <a:pathLst>
                <a:path w="1" h="6" extrusionOk="0">
                  <a:moveTo>
                    <a:pt x="1" y="0"/>
                  </a:moveTo>
                  <a:cubicBezTo>
                    <a:pt x="1" y="0"/>
                    <a:pt x="1" y="6"/>
                    <a:pt x="1" y="6"/>
                  </a:cubicBezTo>
                  <a:cubicBezTo>
                    <a:pt x="1" y="6"/>
                    <a:pt x="1" y="6"/>
                    <a:pt x="1" y="0"/>
                  </a:cubicBezTo>
                  <a:cubicBezTo>
                    <a:pt x="1" y="0"/>
                    <a:pt x="1" y="0"/>
                    <a:pt x="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997950" y="3702475"/>
              <a:ext cx="825" cy="1075"/>
            </a:xfrm>
            <a:custGeom>
              <a:avLst/>
              <a:gdLst/>
              <a:ahLst/>
              <a:cxnLst/>
              <a:rect l="l" t="t" r="r" b="b"/>
              <a:pathLst>
                <a:path w="33" h="43" extrusionOk="0">
                  <a:moveTo>
                    <a:pt x="17" y="1"/>
                  </a:moveTo>
                  <a:cubicBezTo>
                    <a:pt x="11" y="17"/>
                    <a:pt x="6" y="27"/>
                    <a:pt x="1" y="43"/>
                  </a:cubicBezTo>
                  <a:cubicBezTo>
                    <a:pt x="11" y="38"/>
                    <a:pt x="22" y="27"/>
                    <a:pt x="32" y="11"/>
                  </a:cubicBezTo>
                  <a:cubicBezTo>
                    <a:pt x="27" y="6"/>
                    <a:pt x="22" y="6"/>
                    <a:pt x="17"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992750" y="3701575"/>
              <a:ext cx="675" cy="1850"/>
            </a:xfrm>
            <a:custGeom>
              <a:avLst/>
              <a:gdLst/>
              <a:ahLst/>
              <a:cxnLst/>
              <a:rect l="l" t="t" r="r" b="b"/>
              <a:pathLst>
                <a:path w="27" h="74" extrusionOk="0">
                  <a:moveTo>
                    <a:pt x="0" y="0"/>
                  </a:moveTo>
                  <a:lnTo>
                    <a:pt x="0" y="0"/>
                  </a:lnTo>
                  <a:cubicBezTo>
                    <a:pt x="5" y="27"/>
                    <a:pt x="10" y="53"/>
                    <a:pt x="5" y="74"/>
                  </a:cubicBezTo>
                  <a:cubicBezTo>
                    <a:pt x="5" y="74"/>
                    <a:pt x="16" y="53"/>
                    <a:pt x="26" y="16"/>
                  </a:cubicBezTo>
                  <a:cubicBezTo>
                    <a:pt x="21" y="11"/>
                    <a:pt x="10" y="6"/>
                    <a:pt x="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1001500" y="3705350"/>
              <a:ext cx="275" cy="175"/>
            </a:xfrm>
            <a:custGeom>
              <a:avLst/>
              <a:gdLst/>
              <a:ahLst/>
              <a:cxnLst/>
              <a:rect l="l" t="t" r="r" b="b"/>
              <a:pathLst>
                <a:path w="11" h="7" extrusionOk="0">
                  <a:moveTo>
                    <a:pt x="0" y="1"/>
                  </a:moveTo>
                  <a:lnTo>
                    <a:pt x="0" y="1"/>
                  </a:lnTo>
                  <a:cubicBezTo>
                    <a:pt x="2" y="3"/>
                    <a:pt x="4" y="4"/>
                    <a:pt x="5" y="5"/>
                  </a:cubicBezTo>
                  <a:lnTo>
                    <a:pt x="5" y="5"/>
                  </a:lnTo>
                  <a:cubicBezTo>
                    <a:pt x="2" y="3"/>
                    <a:pt x="0" y="1"/>
                    <a:pt x="0" y="1"/>
                  </a:cubicBezTo>
                  <a:close/>
                  <a:moveTo>
                    <a:pt x="5" y="5"/>
                  </a:moveTo>
                  <a:cubicBezTo>
                    <a:pt x="7" y="6"/>
                    <a:pt x="9" y="6"/>
                    <a:pt x="10" y="6"/>
                  </a:cubicBezTo>
                  <a:cubicBezTo>
                    <a:pt x="10" y="6"/>
                    <a:pt x="8" y="6"/>
                    <a:pt x="5" y="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1002275" y="3701825"/>
              <a:ext cx="925" cy="1600"/>
            </a:xfrm>
            <a:custGeom>
              <a:avLst/>
              <a:gdLst/>
              <a:ahLst/>
              <a:cxnLst/>
              <a:rect l="l" t="t" r="r" b="b"/>
              <a:pathLst>
                <a:path w="37" h="64" extrusionOk="0">
                  <a:moveTo>
                    <a:pt x="11" y="1"/>
                  </a:moveTo>
                  <a:cubicBezTo>
                    <a:pt x="6" y="17"/>
                    <a:pt x="0" y="27"/>
                    <a:pt x="0" y="37"/>
                  </a:cubicBezTo>
                  <a:cubicBezTo>
                    <a:pt x="16" y="48"/>
                    <a:pt x="32" y="58"/>
                    <a:pt x="37" y="64"/>
                  </a:cubicBezTo>
                  <a:cubicBezTo>
                    <a:pt x="37" y="64"/>
                    <a:pt x="27" y="37"/>
                    <a:pt x="1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990525" y="3700125"/>
              <a:ext cx="151125" cy="5250"/>
            </a:xfrm>
            <a:custGeom>
              <a:avLst/>
              <a:gdLst/>
              <a:ahLst/>
              <a:cxnLst/>
              <a:rect l="l" t="t" r="r" b="b"/>
              <a:pathLst>
                <a:path w="6045" h="210" extrusionOk="0">
                  <a:moveTo>
                    <a:pt x="3020" y="1"/>
                  </a:moveTo>
                  <a:cubicBezTo>
                    <a:pt x="1353" y="1"/>
                    <a:pt x="0" y="48"/>
                    <a:pt x="0" y="105"/>
                  </a:cubicBezTo>
                  <a:cubicBezTo>
                    <a:pt x="0" y="163"/>
                    <a:pt x="1353" y="210"/>
                    <a:pt x="3020" y="210"/>
                  </a:cubicBezTo>
                  <a:cubicBezTo>
                    <a:pt x="4692" y="210"/>
                    <a:pt x="6045" y="163"/>
                    <a:pt x="6045" y="105"/>
                  </a:cubicBezTo>
                  <a:cubicBezTo>
                    <a:pt x="6045" y="48"/>
                    <a:pt x="4692" y="1"/>
                    <a:pt x="302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3" name="Google Shape;153;p2"/>
          <p:cNvGrpSpPr/>
          <p:nvPr/>
        </p:nvGrpSpPr>
        <p:grpSpPr>
          <a:xfrm>
            <a:off x="4839363" y="4039068"/>
            <a:ext cx="1053761" cy="207798"/>
            <a:chOff x="1351400" y="3727300"/>
            <a:chExt cx="271050" cy="53450"/>
          </a:xfrm>
        </p:grpSpPr>
        <p:sp>
          <p:nvSpPr>
            <p:cNvPr id="154" name="Google Shape;154;p2"/>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2"/>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2"/>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 name="Google Shape;173;p2"/>
          <p:cNvSpPr/>
          <p:nvPr/>
        </p:nvSpPr>
        <p:spPr>
          <a:xfrm>
            <a:off x="937766" y="331697"/>
            <a:ext cx="296950" cy="142821"/>
          </a:xfrm>
          <a:custGeom>
            <a:avLst/>
            <a:gdLst/>
            <a:ahLst/>
            <a:cxnLst/>
            <a:rect l="l" t="t" r="r" b="b"/>
            <a:pathLst>
              <a:path w="1339" h="644" extrusionOk="0">
                <a:moveTo>
                  <a:pt x="1338" y="1"/>
                </a:moveTo>
                <a:lnTo>
                  <a:pt x="826" y="408"/>
                </a:lnTo>
                <a:lnTo>
                  <a:pt x="1" y="445"/>
                </a:lnTo>
                <a:lnTo>
                  <a:pt x="994" y="644"/>
                </a:lnTo>
                <a:lnTo>
                  <a:pt x="1338"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475600" y="361857"/>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CUSTOM_23_1_2_2">
    <p:spTree>
      <p:nvGrpSpPr>
        <p:cNvPr id="1" name="Shape 2985"/>
        <p:cNvGrpSpPr/>
        <p:nvPr/>
      </p:nvGrpSpPr>
      <p:grpSpPr>
        <a:xfrm>
          <a:off x="0" y="0"/>
          <a:ext cx="0" cy="0"/>
          <a:chOff x="0" y="0"/>
          <a:chExt cx="0" cy="0"/>
        </a:xfrm>
      </p:grpSpPr>
      <p:sp>
        <p:nvSpPr>
          <p:cNvPr id="2986" name="Google Shape;2986;p17"/>
          <p:cNvSpPr/>
          <p:nvPr/>
        </p:nvSpPr>
        <p:spPr>
          <a:xfrm flipH="1">
            <a:off x="-11" y="0"/>
            <a:ext cx="9144061" cy="3345026"/>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17"/>
          <p:cNvSpPr/>
          <p:nvPr/>
        </p:nvSpPr>
        <p:spPr>
          <a:xfrm>
            <a:off x="-21301" y="1316450"/>
            <a:ext cx="4141200" cy="7502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8" name="Google Shape;2988;p17"/>
          <p:cNvSpPr txBox="1">
            <a:spLocks noGrp="1"/>
          </p:cNvSpPr>
          <p:nvPr>
            <p:ph type="subTitle" idx="1"/>
          </p:nvPr>
        </p:nvSpPr>
        <p:spPr>
          <a:xfrm>
            <a:off x="4452575" y="1394125"/>
            <a:ext cx="3944700" cy="470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500">
                <a:solidFill>
                  <a:schemeClr val="accent1"/>
                </a:solidFill>
                <a:latin typeface="Boogaloo"/>
                <a:ea typeface="Boogaloo"/>
                <a:cs typeface="Boogaloo"/>
                <a:sym typeface="Boogaloo"/>
              </a:defRPr>
            </a:lvl1pPr>
            <a:lvl2pPr lvl="1" rtl="0">
              <a:spcBef>
                <a:spcPts val="0"/>
              </a:spcBef>
              <a:spcAft>
                <a:spcPts val="0"/>
              </a:spcAft>
              <a:buNone/>
              <a:defRPr sz="2500">
                <a:solidFill>
                  <a:schemeClr val="accent1"/>
                </a:solidFill>
                <a:latin typeface="Boogaloo"/>
                <a:ea typeface="Boogaloo"/>
                <a:cs typeface="Boogaloo"/>
                <a:sym typeface="Boogaloo"/>
              </a:defRPr>
            </a:lvl2pPr>
            <a:lvl3pPr lvl="2" rtl="0">
              <a:spcBef>
                <a:spcPts val="0"/>
              </a:spcBef>
              <a:spcAft>
                <a:spcPts val="0"/>
              </a:spcAft>
              <a:buNone/>
              <a:defRPr sz="2500">
                <a:solidFill>
                  <a:schemeClr val="accent1"/>
                </a:solidFill>
                <a:latin typeface="Boogaloo"/>
                <a:ea typeface="Boogaloo"/>
                <a:cs typeface="Boogaloo"/>
                <a:sym typeface="Boogaloo"/>
              </a:defRPr>
            </a:lvl3pPr>
            <a:lvl4pPr lvl="3" rtl="0">
              <a:spcBef>
                <a:spcPts val="0"/>
              </a:spcBef>
              <a:spcAft>
                <a:spcPts val="0"/>
              </a:spcAft>
              <a:buNone/>
              <a:defRPr sz="2500">
                <a:solidFill>
                  <a:schemeClr val="accent1"/>
                </a:solidFill>
                <a:latin typeface="Boogaloo"/>
                <a:ea typeface="Boogaloo"/>
                <a:cs typeface="Boogaloo"/>
                <a:sym typeface="Boogaloo"/>
              </a:defRPr>
            </a:lvl4pPr>
            <a:lvl5pPr lvl="4" rtl="0">
              <a:spcBef>
                <a:spcPts val="0"/>
              </a:spcBef>
              <a:spcAft>
                <a:spcPts val="0"/>
              </a:spcAft>
              <a:buNone/>
              <a:defRPr sz="2500">
                <a:solidFill>
                  <a:schemeClr val="accent1"/>
                </a:solidFill>
                <a:latin typeface="Boogaloo"/>
                <a:ea typeface="Boogaloo"/>
                <a:cs typeface="Boogaloo"/>
                <a:sym typeface="Boogaloo"/>
              </a:defRPr>
            </a:lvl5pPr>
            <a:lvl6pPr lvl="5" rtl="0">
              <a:spcBef>
                <a:spcPts val="0"/>
              </a:spcBef>
              <a:spcAft>
                <a:spcPts val="0"/>
              </a:spcAft>
              <a:buNone/>
              <a:defRPr sz="2500">
                <a:solidFill>
                  <a:schemeClr val="accent1"/>
                </a:solidFill>
                <a:latin typeface="Boogaloo"/>
                <a:ea typeface="Boogaloo"/>
                <a:cs typeface="Boogaloo"/>
                <a:sym typeface="Boogaloo"/>
              </a:defRPr>
            </a:lvl6pPr>
            <a:lvl7pPr lvl="6" rtl="0">
              <a:spcBef>
                <a:spcPts val="0"/>
              </a:spcBef>
              <a:spcAft>
                <a:spcPts val="0"/>
              </a:spcAft>
              <a:buNone/>
              <a:defRPr sz="2500">
                <a:solidFill>
                  <a:schemeClr val="accent1"/>
                </a:solidFill>
                <a:latin typeface="Boogaloo"/>
                <a:ea typeface="Boogaloo"/>
                <a:cs typeface="Boogaloo"/>
                <a:sym typeface="Boogaloo"/>
              </a:defRPr>
            </a:lvl7pPr>
            <a:lvl8pPr lvl="7" rtl="0">
              <a:spcBef>
                <a:spcPts val="0"/>
              </a:spcBef>
              <a:spcAft>
                <a:spcPts val="0"/>
              </a:spcAft>
              <a:buNone/>
              <a:defRPr sz="2500">
                <a:solidFill>
                  <a:schemeClr val="accent1"/>
                </a:solidFill>
                <a:latin typeface="Boogaloo"/>
                <a:ea typeface="Boogaloo"/>
                <a:cs typeface="Boogaloo"/>
                <a:sym typeface="Boogaloo"/>
              </a:defRPr>
            </a:lvl8pPr>
            <a:lvl9pPr lvl="8"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2989" name="Google Shape;2989;p17"/>
          <p:cNvSpPr txBox="1">
            <a:spLocks noGrp="1"/>
          </p:cNvSpPr>
          <p:nvPr>
            <p:ph type="subTitle" idx="2"/>
          </p:nvPr>
        </p:nvSpPr>
        <p:spPr>
          <a:xfrm>
            <a:off x="4452577" y="1799438"/>
            <a:ext cx="3944700" cy="5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90" name="Google Shape;2990;p17"/>
          <p:cNvSpPr txBox="1">
            <a:spLocks noGrp="1"/>
          </p:cNvSpPr>
          <p:nvPr>
            <p:ph type="subTitle" idx="3"/>
          </p:nvPr>
        </p:nvSpPr>
        <p:spPr>
          <a:xfrm>
            <a:off x="4452575" y="2692451"/>
            <a:ext cx="3944700" cy="470700"/>
          </a:xfrm>
          <a:prstGeom prst="rect">
            <a:avLst/>
          </a:prstGeom>
        </p:spPr>
        <p:txBody>
          <a:bodyPr spcFirstLastPara="1" wrap="square" lIns="91425" tIns="91425" rIns="91425" bIns="91425" anchor="b" anchorCtr="0">
            <a:noAutofit/>
          </a:bodyPr>
          <a:lstStyle>
            <a:lvl1pPr lvl="0" rtl="0">
              <a:spcBef>
                <a:spcPts val="0"/>
              </a:spcBef>
              <a:spcAft>
                <a:spcPts val="0"/>
              </a:spcAft>
              <a:buNone/>
              <a:defRPr sz="2500">
                <a:solidFill>
                  <a:schemeClr val="accent1"/>
                </a:solidFill>
                <a:latin typeface="Boogaloo"/>
                <a:ea typeface="Boogaloo"/>
                <a:cs typeface="Boogaloo"/>
                <a:sym typeface="Boogaloo"/>
              </a:defRPr>
            </a:lvl1pPr>
            <a:lvl2pPr lvl="1" rtl="0">
              <a:spcBef>
                <a:spcPts val="0"/>
              </a:spcBef>
              <a:spcAft>
                <a:spcPts val="0"/>
              </a:spcAft>
              <a:buNone/>
              <a:defRPr sz="2500">
                <a:solidFill>
                  <a:schemeClr val="accent1"/>
                </a:solidFill>
                <a:latin typeface="Boogaloo"/>
                <a:ea typeface="Boogaloo"/>
                <a:cs typeface="Boogaloo"/>
                <a:sym typeface="Boogaloo"/>
              </a:defRPr>
            </a:lvl2pPr>
            <a:lvl3pPr lvl="2" rtl="0">
              <a:spcBef>
                <a:spcPts val="0"/>
              </a:spcBef>
              <a:spcAft>
                <a:spcPts val="0"/>
              </a:spcAft>
              <a:buNone/>
              <a:defRPr sz="2500">
                <a:solidFill>
                  <a:schemeClr val="accent1"/>
                </a:solidFill>
                <a:latin typeface="Boogaloo"/>
                <a:ea typeface="Boogaloo"/>
                <a:cs typeface="Boogaloo"/>
                <a:sym typeface="Boogaloo"/>
              </a:defRPr>
            </a:lvl3pPr>
            <a:lvl4pPr lvl="3" rtl="0">
              <a:spcBef>
                <a:spcPts val="0"/>
              </a:spcBef>
              <a:spcAft>
                <a:spcPts val="0"/>
              </a:spcAft>
              <a:buNone/>
              <a:defRPr sz="2500">
                <a:solidFill>
                  <a:schemeClr val="accent1"/>
                </a:solidFill>
                <a:latin typeface="Boogaloo"/>
                <a:ea typeface="Boogaloo"/>
                <a:cs typeface="Boogaloo"/>
                <a:sym typeface="Boogaloo"/>
              </a:defRPr>
            </a:lvl4pPr>
            <a:lvl5pPr lvl="4" rtl="0">
              <a:spcBef>
                <a:spcPts val="0"/>
              </a:spcBef>
              <a:spcAft>
                <a:spcPts val="0"/>
              </a:spcAft>
              <a:buNone/>
              <a:defRPr sz="2500">
                <a:solidFill>
                  <a:schemeClr val="accent1"/>
                </a:solidFill>
                <a:latin typeface="Boogaloo"/>
                <a:ea typeface="Boogaloo"/>
                <a:cs typeface="Boogaloo"/>
                <a:sym typeface="Boogaloo"/>
              </a:defRPr>
            </a:lvl5pPr>
            <a:lvl6pPr lvl="5" rtl="0">
              <a:spcBef>
                <a:spcPts val="0"/>
              </a:spcBef>
              <a:spcAft>
                <a:spcPts val="0"/>
              </a:spcAft>
              <a:buNone/>
              <a:defRPr sz="2500">
                <a:solidFill>
                  <a:schemeClr val="accent1"/>
                </a:solidFill>
                <a:latin typeface="Boogaloo"/>
                <a:ea typeface="Boogaloo"/>
                <a:cs typeface="Boogaloo"/>
                <a:sym typeface="Boogaloo"/>
              </a:defRPr>
            </a:lvl6pPr>
            <a:lvl7pPr lvl="6" rtl="0">
              <a:spcBef>
                <a:spcPts val="0"/>
              </a:spcBef>
              <a:spcAft>
                <a:spcPts val="0"/>
              </a:spcAft>
              <a:buNone/>
              <a:defRPr sz="2500">
                <a:solidFill>
                  <a:schemeClr val="accent1"/>
                </a:solidFill>
                <a:latin typeface="Boogaloo"/>
                <a:ea typeface="Boogaloo"/>
                <a:cs typeface="Boogaloo"/>
                <a:sym typeface="Boogaloo"/>
              </a:defRPr>
            </a:lvl7pPr>
            <a:lvl8pPr lvl="7" rtl="0">
              <a:spcBef>
                <a:spcPts val="0"/>
              </a:spcBef>
              <a:spcAft>
                <a:spcPts val="0"/>
              </a:spcAft>
              <a:buNone/>
              <a:defRPr sz="2500">
                <a:solidFill>
                  <a:schemeClr val="accent1"/>
                </a:solidFill>
                <a:latin typeface="Boogaloo"/>
                <a:ea typeface="Boogaloo"/>
                <a:cs typeface="Boogaloo"/>
                <a:sym typeface="Boogaloo"/>
              </a:defRPr>
            </a:lvl8pPr>
            <a:lvl9pPr lvl="8"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2991" name="Google Shape;2991;p17"/>
          <p:cNvSpPr txBox="1">
            <a:spLocks noGrp="1"/>
          </p:cNvSpPr>
          <p:nvPr>
            <p:ph type="subTitle" idx="4"/>
          </p:nvPr>
        </p:nvSpPr>
        <p:spPr>
          <a:xfrm>
            <a:off x="4452577" y="3097700"/>
            <a:ext cx="3944700" cy="5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2992" name="Google Shape;2992;p17"/>
          <p:cNvSpPr txBox="1">
            <a:spLocks noGrp="1"/>
          </p:cNvSpPr>
          <p:nvPr>
            <p:ph type="title"/>
          </p:nvPr>
        </p:nvSpPr>
        <p:spPr>
          <a:xfrm>
            <a:off x="4452575" y="539500"/>
            <a:ext cx="3978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2993" name="Google Shape;2993;p17"/>
          <p:cNvSpPr>
            <a:spLocks noGrp="1"/>
          </p:cNvSpPr>
          <p:nvPr>
            <p:ph type="pic" idx="5"/>
          </p:nvPr>
        </p:nvSpPr>
        <p:spPr>
          <a:xfrm>
            <a:off x="713225" y="845475"/>
            <a:ext cx="2923500" cy="2923500"/>
          </a:xfrm>
          <a:prstGeom prst="roundRect">
            <a:avLst>
              <a:gd name="adj" fmla="val 16667"/>
            </a:avLst>
          </a:prstGeom>
          <a:noFill/>
          <a:ln>
            <a:noFill/>
          </a:ln>
        </p:spPr>
      </p:sp>
      <p:sp>
        <p:nvSpPr>
          <p:cNvPr id="2994" name="Google Shape;2994;p17"/>
          <p:cNvSpPr/>
          <p:nvPr/>
        </p:nvSpPr>
        <p:spPr>
          <a:xfrm>
            <a:off x="6458979" y="130750"/>
            <a:ext cx="2975082" cy="524701"/>
          </a:xfrm>
          <a:custGeom>
            <a:avLst/>
            <a:gdLst/>
            <a:ahLst/>
            <a:cxnLst/>
            <a:rect l="l" t="t" r="r" b="b"/>
            <a:pathLst>
              <a:path w="62528" h="8091" extrusionOk="0">
                <a:moveTo>
                  <a:pt x="54749" y="0"/>
                </a:moveTo>
                <a:cubicBezTo>
                  <a:pt x="51986" y="0"/>
                  <a:pt x="49223" y="111"/>
                  <a:pt x="46467" y="332"/>
                </a:cubicBezTo>
                <a:cubicBezTo>
                  <a:pt x="46682" y="499"/>
                  <a:pt x="46896" y="667"/>
                  <a:pt x="47105" y="834"/>
                </a:cubicBezTo>
                <a:cubicBezTo>
                  <a:pt x="47256" y="1179"/>
                  <a:pt x="46901" y="1518"/>
                  <a:pt x="46608" y="1659"/>
                </a:cubicBezTo>
                <a:cubicBezTo>
                  <a:pt x="42434" y="3624"/>
                  <a:pt x="37873" y="3655"/>
                  <a:pt x="33422" y="3666"/>
                </a:cubicBezTo>
                <a:cubicBezTo>
                  <a:pt x="32449" y="3667"/>
                  <a:pt x="31477" y="3668"/>
                  <a:pt x="30505" y="3668"/>
                </a:cubicBezTo>
                <a:cubicBezTo>
                  <a:pt x="23556" y="3668"/>
                  <a:pt x="16606" y="3599"/>
                  <a:pt x="9676" y="2934"/>
                </a:cubicBezTo>
                <a:cubicBezTo>
                  <a:pt x="7726" y="2744"/>
                  <a:pt x="5761" y="2511"/>
                  <a:pt x="3807" y="2511"/>
                </a:cubicBezTo>
                <a:cubicBezTo>
                  <a:pt x="2531" y="2511"/>
                  <a:pt x="1260" y="2610"/>
                  <a:pt x="1" y="2887"/>
                </a:cubicBezTo>
                <a:cubicBezTo>
                  <a:pt x="14593" y="3655"/>
                  <a:pt x="29185" y="4423"/>
                  <a:pt x="43777" y="5191"/>
                </a:cubicBezTo>
                <a:cubicBezTo>
                  <a:pt x="44192" y="5213"/>
                  <a:pt x="44590" y="5223"/>
                  <a:pt x="44972" y="5223"/>
                </a:cubicBezTo>
                <a:cubicBezTo>
                  <a:pt x="49348" y="5223"/>
                  <a:pt x="51678" y="3916"/>
                  <a:pt x="54265" y="3916"/>
                </a:cubicBezTo>
                <a:cubicBezTo>
                  <a:pt x="56407" y="3916"/>
                  <a:pt x="58725" y="4813"/>
                  <a:pt x="62527" y="8091"/>
                </a:cubicBezTo>
                <a:lnTo>
                  <a:pt x="62527" y="296"/>
                </a:lnTo>
                <a:cubicBezTo>
                  <a:pt x="59939" y="98"/>
                  <a:pt x="57344" y="0"/>
                  <a:pt x="54749"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5" name="Google Shape;2995;p17"/>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6" name="Google Shape;2996;p17"/>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97" name="Google Shape;2997;p17"/>
          <p:cNvGrpSpPr/>
          <p:nvPr/>
        </p:nvGrpSpPr>
        <p:grpSpPr>
          <a:xfrm flipH="1">
            <a:off x="-70286" y="3909501"/>
            <a:ext cx="1644569" cy="324303"/>
            <a:chOff x="1351400" y="3727300"/>
            <a:chExt cx="271050" cy="53450"/>
          </a:xfrm>
        </p:grpSpPr>
        <p:sp>
          <p:nvSpPr>
            <p:cNvPr id="2998" name="Google Shape;2998;p17"/>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9" name="Google Shape;2999;p17"/>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0" name="Google Shape;3000;p17"/>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1" name="Google Shape;3001;p17"/>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2" name="Google Shape;3002;p17"/>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3" name="Google Shape;3003;p17"/>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4" name="Google Shape;3004;p17"/>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5" name="Google Shape;3005;p17"/>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6" name="Google Shape;3006;p17"/>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7" name="Google Shape;3007;p17"/>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8" name="Google Shape;3008;p17"/>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9" name="Google Shape;3009;p17"/>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17"/>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17"/>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17"/>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3" name="Google Shape;3013;p17"/>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4" name="Google Shape;3014;p17"/>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5" name="Google Shape;3015;p17"/>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6" name="Google Shape;3016;p17"/>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17" name="Google Shape;3017;p17"/>
          <p:cNvGrpSpPr/>
          <p:nvPr/>
        </p:nvGrpSpPr>
        <p:grpSpPr>
          <a:xfrm>
            <a:off x="7552129" y="3804265"/>
            <a:ext cx="1644567" cy="416968"/>
            <a:chOff x="2500650" y="3653650"/>
            <a:chExt cx="772750" cy="195925"/>
          </a:xfrm>
        </p:grpSpPr>
        <p:sp>
          <p:nvSpPr>
            <p:cNvPr id="3018" name="Google Shape;3018;p17"/>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17"/>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0" name="Google Shape;3020;p17"/>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17"/>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2" name="Google Shape;3022;p17"/>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3" name="Google Shape;3023;p17"/>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4" name="Google Shape;3024;p17"/>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5" name="Google Shape;3025;p17"/>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6" name="Google Shape;3026;p17"/>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7" name="Google Shape;3027;p17"/>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8" name="Google Shape;3028;p17"/>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9" name="Google Shape;3029;p17"/>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0" name="Google Shape;3030;p17"/>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1" name="Google Shape;3031;p17"/>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2" name="Google Shape;3032;p17"/>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3" name="Google Shape;3033;p17"/>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4" name="Google Shape;3034;p17"/>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5" name="Google Shape;3035;p17"/>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6" name="Google Shape;3036;p17"/>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7" name="Google Shape;3037;p17"/>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8" name="Google Shape;3038;p17"/>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9" name="Google Shape;3039;p17"/>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0" name="Google Shape;3040;p17"/>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1" name="Google Shape;3041;p17"/>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2" name="Google Shape;3042;p17"/>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3" name="Google Shape;3043;p17"/>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17"/>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5" name="Google Shape;3045;p17"/>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6" name="Google Shape;3046;p17"/>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17"/>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17"/>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17"/>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0" name="Google Shape;3050;p17"/>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1" name="Google Shape;3051;p17"/>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2" name="Google Shape;3052;p17"/>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3" name="Google Shape;3053;p17"/>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4" name="Google Shape;3054;p17"/>
          <p:cNvGrpSpPr/>
          <p:nvPr/>
        </p:nvGrpSpPr>
        <p:grpSpPr>
          <a:xfrm>
            <a:off x="5983751" y="3909489"/>
            <a:ext cx="1644569" cy="324303"/>
            <a:chOff x="1351400" y="3727300"/>
            <a:chExt cx="271050" cy="53450"/>
          </a:xfrm>
        </p:grpSpPr>
        <p:sp>
          <p:nvSpPr>
            <p:cNvPr id="3055" name="Google Shape;3055;p17"/>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17"/>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7" name="Google Shape;3057;p17"/>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8" name="Google Shape;3058;p17"/>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17"/>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0" name="Google Shape;3060;p17"/>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1" name="Google Shape;3061;p17"/>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17"/>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17"/>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17"/>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5" name="Google Shape;3065;p17"/>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6" name="Google Shape;3066;p17"/>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17"/>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17"/>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17"/>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0" name="Google Shape;3070;p17"/>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1" name="Google Shape;3071;p17"/>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17"/>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17"/>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4" name="Google Shape;3074;p17"/>
          <p:cNvGrpSpPr/>
          <p:nvPr/>
        </p:nvGrpSpPr>
        <p:grpSpPr>
          <a:xfrm>
            <a:off x="-38" y="4338366"/>
            <a:ext cx="2973564" cy="676125"/>
            <a:chOff x="639050" y="3656375"/>
            <a:chExt cx="516450" cy="56325"/>
          </a:xfrm>
        </p:grpSpPr>
        <p:sp>
          <p:nvSpPr>
            <p:cNvPr id="3075" name="Google Shape;3075;p17"/>
            <p:cNvSpPr/>
            <p:nvPr/>
          </p:nvSpPr>
          <p:spPr>
            <a:xfrm>
              <a:off x="639050" y="3656375"/>
              <a:ext cx="516450" cy="56325"/>
            </a:xfrm>
            <a:custGeom>
              <a:avLst/>
              <a:gdLst/>
              <a:ahLst/>
              <a:cxnLst/>
              <a:rect l="l" t="t" r="r" b="b"/>
              <a:pathLst>
                <a:path w="20658" h="2253" extrusionOk="0">
                  <a:moveTo>
                    <a:pt x="14017" y="1521"/>
                  </a:moveTo>
                  <a:cubicBezTo>
                    <a:pt x="14017" y="1521"/>
                    <a:pt x="14018" y="1521"/>
                    <a:pt x="14018" y="1521"/>
                  </a:cubicBezTo>
                  <a:lnTo>
                    <a:pt x="14018" y="1521"/>
                  </a:lnTo>
                  <a:cubicBezTo>
                    <a:pt x="14018" y="1521"/>
                    <a:pt x="14017" y="1521"/>
                    <a:pt x="14017" y="1521"/>
                  </a:cubicBezTo>
                  <a:close/>
                  <a:moveTo>
                    <a:pt x="20658" y="1516"/>
                  </a:moveTo>
                  <a:lnTo>
                    <a:pt x="20658" y="1516"/>
                  </a:lnTo>
                  <a:cubicBezTo>
                    <a:pt x="20658" y="1516"/>
                    <a:pt x="20645" y="1529"/>
                    <a:pt x="20623" y="1551"/>
                  </a:cubicBezTo>
                  <a:lnTo>
                    <a:pt x="20623" y="1551"/>
                  </a:lnTo>
                  <a:cubicBezTo>
                    <a:pt x="20641" y="1537"/>
                    <a:pt x="20653" y="1525"/>
                    <a:pt x="20658" y="1516"/>
                  </a:cubicBezTo>
                  <a:close/>
                  <a:moveTo>
                    <a:pt x="8777" y="1573"/>
                  </a:moveTo>
                  <a:cubicBezTo>
                    <a:pt x="8777" y="1573"/>
                    <a:pt x="8777" y="1579"/>
                    <a:pt x="8782" y="1579"/>
                  </a:cubicBezTo>
                  <a:cubicBezTo>
                    <a:pt x="8777" y="1573"/>
                    <a:pt x="8777" y="1573"/>
                    <a:pt x="8777" y="1573"/>
                  </a:cubicBezTo>
                  <a:close/>
                  <a:moveTo>
                    <a:pt x="13892" y="1693"/>
                  </a:moveTo>
                  <a:cubicBezTo>
                    <a:pt x="13892" y="1693"/>
                    <a:pt x="13892" y="1694"/>
                    <a:pt x="13893" y="1694"/>
                  </a:cubicBezTo>
                  <a:lnTo>
                    <a:pt x="13893" y="1694"/>
                  </a:lnTo>
                  <a:cubicBezTo>
                    <a:pt x="13893" y="1694"/>
                    <a:pt x="13892" y="1694"/>
                    <a:pt x="13892" y="1693"/>
                  </a:cubicBezTo>
                  <a:close/>
                  <a:moveTo>
                    <a:pt x="2769" y="1"/>
                  </a:moveTo>
                  <a:cubicBezTo>
                    <a:pt x="2769" y="1"/>
                    <a:pt x="2508" y="1040"/>
                    <a:pt x="2591" y="1380"/>
                  </a:cubicBezTo>
                  <a:cubicBezTo>
                    <a:pt x="2591" y="1380"/>
                    <a:pt x="2252" y="894"/>
                    <a:pt x="2168" y="612"/>
                  </a:cubicBezTo>
                  <a:cubicBezTo>
                    <a:pt x="2168" y="612"/>
                    <a:pt x="2132" y="1229"/>
                    <a:pt x="2153" y="1354"/>
                  </a:cubicBezTo>
                  <a:cubicBezTo>
                    <a:pt x="2153" y="1354"/>
                    <a:pt x="1588" y="178"/>
                    <a:pt x="1473" y="69"/>
                  </a:cubicBezTo>
                  <a:lnTo>
                    <a:pt x="1473" y="69"/>
                  </a:lnTo>
                  <a:cubicBezTo>
                    <a:pt x="1473" y="69"/>
                    <a:pt x="1599" y="633"/>
                    <a:pt x="1677" y="1124"/>
                  </a:cubicBezTo>
                  <a:cubicBezTo>
                    <a:pt x="1573" y="1218"/>
                    <a:pt x="1447" y="1343"/>
                    <a:pt x="1411" y="1458"/>
                  </a:cubicBezTo>
                  <a:cubicBezTo>
                    <a:pt x="1411" y="1458"/>
                    <a:pt x="1390" y="936"/>
                    <a:pt x="1479" y="790"/>
                  </a:cubicBezTo>
                  <a:lnTo>
                    <a:pt x="1479" y="790"/>
                  </a:lnTo>
                  <a:cubicBezTo>
                    <a:pt x="1479" y="790"/>
                    <a:pt x="1129" y="1140"/>
                    <a:pt x="1076" y="1375"/>
                  </a:cubicBezTo>
                  <a:cubicBezTo>
                    <a:pt x="1076" y="1375"/>
                    <a:pt x="1019" y="737"/>
                    <a:pt x="1102" y="602"/>
                  </a:cubicBezTo>
                  <a:lnTo>
                    <a:pt x="1102" y="602"/>
                  </a:lnTo>
                  <a:cubicBezTo>
                    <a:pt x="1102" y="602"/>
                    <a:pt x="784" y="1056"/>
                    <a:pt x="778" y="1145"/>
                  </a:cubicBezTo>
                  <a:cubicBezTo>
                    <a:pt x="778" y="1145"/>
                    <a:pt x="606" y="722"/>
                    <a:pt x="606" y="607"/>
                  </a:cubicBezTo>
                  <a:cubicBezTo>
                    <a:pt x="606" y="607"/>
                    <a:pt x="507" y="1161"/>
                    <a:pt x="570" y="1380"/>
                  </a:cubicBezTo>
                  <a:cubicBezTo>
                    <a:pt x="570" y="1380"/>
                    <a:pt x="371" y="1098"/>
                    <a:pt x="334" y="957"/>
                  </a:cubicBezTo>
                  <a:cubicBezTo>
                    <a:pt x="334" y="957"/>
                    <a:pt x="303" y="1312"/>
                    <a:pt x="314" y="1396"/>
                  </a:cubicBezTo>
                  <a:cubicBezTo>
                    <a:pt x="314" y="1396"/>
                    <a:pt x="31" y="1171"/>
                    <a:pt x="0" y="1093"/>
                  </a:cubicBezTo>
                  <a:cubicBezTo>
                    <a:pt x="0" y="1093"/>
                    <a:pt x="0" y="1892"/>
                    <a:pt x="0" y="2253"/>
                  </a:cubicBezTo>
                  <a:lnTo>
                    <a:pt x="20240" y="2253"/>
                  </a:lnTo>
                  <a:cubicBezTo>
                    <a:pt x="20261" y="1958"/>
                    <a:pt x="20526" y="1653"/>
                    <a:pt x="20623" y="1551"/>
                  </a:cubicBezTo>
                  <a:lnTo>
                    <a:pt x="20623" y="1551"/>
                  </a:lnTo>
                  <a:cubicBezTo>
                    <a:pt x="20492" y="1652"/>
                    <a:pt x="20057" y="1845"/>
                    <a:pt x="20057" y="1845"/>
                  </a:cubicBezTo>
                  <a:cubicBezTo>
                    <a:pt x="20073" y="1761"/>
                    <a:pt x="20073" y="1406"/>
                    <a:pt x="20073" y="1406"/>
                  </a:cubicBezTo>
                  <a:lnTo>
                    <a:pt x="20073" y="1406"/>
                  </a:lnTo>
                  <a:cubicBezTo>
                    <a:pt x="20026" y="1547"/>
                    <a:pt x="19806" y="1819"/>
                    <a:pt x="19806" y="1819"/>
                  </a:cubicBezTo>
                  <a:cubicBezTo>
                    <a:pt x="19879" y="1599"/>
                    <a:pt x="19827" y="1046"/>
                    <a:pt x="19827" y="1046"/>
                  </a:cubicBezTo>
                  <a:lnTo>
                    <a:pt x="19827" y="1046"/>
                  </a:lnTo>
                  <a:cubicBezTo>
                    <a:pt x="19822" y="1161"/>
                    <a:pt x="19613" y="1573"/>
                    <a:pt x="19613" y="1573"/>
                  </a:cubicBezTo>
                  <a:cubicBezTo>
                    <a:pt x="19613" y="1485"/>
                    <a:pt x="19336" y="1020"/>
                    <a:pt x="19336" y="1020"/>
                  </a:cubicBezTo>
                  <a:lnTo>
                    <a:pt x="19336" y="1020"/>
                  </a:lnTo>
                  <a:cubicBezTo>
                    <a:pt x="19404" y="1161"/>
                    <a:pt x="19299" y="1788"/>
                    <a:pt x="19299" y="1788"/>
                  </a:cubicBezTo>
                  <a:cubicBezTo>
                    <a:pt x="19268" y="1552"/>
                    <a:pt x="18939" y="1187"/>
                    <a:pt x="18939" y="1187"/>
                  </a:cubicBezTo>
                  <a:lnTo>
                    <a:pt x="18939" y="1187"/>
                  </a:lnTo>
                  <a:cubicBezTo>
                    <a:pt x="19022" y="1338"/>
                    <a:pt x="18960" y="1855"/>
                    <a:pt x="18960" y="1855"/>
                  </a:cubicBezTo>
                  <a:cubicBezTo>
                    <a:pt x="18928" y="1746"/>
                    <a:pt x="18819" y="1610"/>
                    <a:pt x="18719" y="1516"/>
                  </a:cubicBezTo>
                  <a:cubicBezTo>
                    <a:pt x="18834" y="1025"/>
                    <a:pt x="19007" y="466"/>
                    <a:pt x="19007" y="466"/>
                  </a:cubicBezTo>
                  <a:lnTo>
                    <a:pt x="19007" y="466"/>
                  </a:lnTo>
                  <a:cubicBezTo>
                    <a:pt x="18881" y="575"/>
                    <a:pt x="18223" y="1720"/>
                    <a:pt x="18223" y="1720"/>
                  </a:cubicBezTo>
                  <a:cubicBezTo>
                    <a:pt x="18254" y="1599"/>
                    <a:pt x="18265" y="978"/>
                    <a:pt x="18265" y="978"/>
                  </a:cubicBezTo>
                  <a:lnTo>
                    <a:pt x="18265" y="978"/>
                  </a:lnTo>
                  <a:cubicBezTo>
                    <a:pt x="18166" y="1255"/>
                    <a:pt x="17789" y="1725"/>
                    <a:pt x="17789" y="1725"/>
                  </a:cubicBezTo>
                  <a:cubicBezTo>
                    <a:pt x="17894" y="1390"/>
                    <a:pt x="17716" y="341"/>
                    <a:pt x="17716" y="340"/>
                  </a:cubicBezTo>
                  <a:lnTo>
                    <a:pt x="17716" y="340"/>
                  </a:lnTo>
                  <a:cubicBezTo>
                    <a:pt x="17727" y="602"/>
                    <a:pt x="17450" y="1417"/>
                    <a:pt x="17450" y="1417"/>
                  </a:cubicBezTo>
                  <a:cubicBezTo>
                    <a:pt x="17429" y="1281"/>
                    <a:pt x="16849" y="602"/>
                    <a:pt x="16849" y="602"/>
                  </a:cubicBezTo>
                  <a:lnTo>
                    <a:pt x="16849" y="602"/>
                  </a:lnTo>
                  <a:cubicBezTo>
                    <a:pt x="17011" y="821"/>
                    <a:pt x="17079" y="1751"/>
                    <a:pt x="17079" y="1751"/>
                  </a:cubicBezTo>
                  <a:cubicBezTo>
                    <a:pt x="16964" y="1464"/>
                    <a:pt x="16431" y="1046"/>
                    <a:pt x="16431" y="1046"/>
                  </a:cubicBezTo>
                  <a:lnTo>
                    <a:pt x="16431" y="1046"/>
                  </a:lnTo>
                  <a:cubicBezTo>
                    <a:pt x="16593" y="1234"/>
                    <a:pt x="16729" y="1861"/>
                    <a:pt x="16729" y="1861"/>
                  </a:cubicBezTo>
                  <a:cubicBezTo>
                    <a:pt x="16598" y="1641"/>
                    <a:pt x="16154" y="1385"/>
                    <a:pt x="16154" y="1385"/>
                  </a:cubicBezTo>
                  <a:lnTo>
                    <a:pt x="16154" y="1385"/>
                  </a:lnTo>
                  <a:cubicBezTo>
                    <a:pt x="16280" y="1479"/>
                    <a:pt x="16358" y="1615"/>
                    <a:pt x="16400" y="1751"/>
                  </a:cubicBezTo>
                  <a:cubicBezTo>
                    <a:pt x="16206" y="1500"/>
                    <a:pt x="15987" y="1255"/>
                    <a:pt x="15987" y="1255"/>
                  </a:cubicBezTo>
                  <a:lnTo>
                    <a:pt x="15987" y="1255"/>
                  </a:lnTo>
                  <a:cubicBezTo>
                    <a:pt x="15966" y="1364"/>
                    <a:pt x="16065" y="1908"/>
                    <a:pt x="16065" y="1908"/>
                  </a:cubicBezTo>
                  <a:cubicBezTo>
                    <a:pt x="16045" y="1845"/>
                    <a:pt x="15783" y="1521"/>
                    <a:pt x="15783" y="1521"/>
                  </a:cubicBezTo>
                  <a:lnTo>
                    <a:pt x="15783" y="1521"/>
                  </a:lnTo>
                  <a:cubicBezTo>
                    <a:pt x="15804" y="1667"/>
                    <a:pt x="15642" y="1902"/>
                    <a:pt x="15642" y="1902"/>
                  </a:cubicBezTo>
                  <a:cubicBezTo>
                    <a:pt x="15600" y="1730"/>
                    <a:pt x="14968" y="1182"/>
                    <a:pt x="14968" y="1181"/>
                  </a:cubicBezTo>
                  <a:lnTo>
                    <a:pt x="14968" y="1181"/>
                  </a:lnTo>
                  <a:cubicBezTo>
                    <a:pt x="15094" y="1317"/>
                    <a:pt x="15177" y="1735"/>
                    <a:pt x="15177" y="1735"/>
                  </a:cubicBezTo>
                  <a:cubicBezTo>
                    <a:pt x="15099" y="1662"/>
                    <a:pt x="14232" y="1297"/>
                    <a:pt x="14232" y="1296"/>
                  </a:cubicBezTo>
                  <a:lnTo>
                    <a:pt x="14232" y="1296"/>
                  </a:lnTo>
                  <a:cubicBezTo>
                    <a:pt x="14347" y="1349"/>
                    <a:pt x="14498" y="1474"/>
                    <a:pt x="14634" y="1594"/>
                  </a:cubicBezTo>
                  <a:cubicBezTo>
                    <a:pt x="14634" y="1615"/>
                    <a:pt x="14644" y="1683"/>
                    <a:pt x="14655" y="1756"/>
                  </a:cubicBezTo>
                  <a:cubicBezTo>
                    <a:pt x="14634" y="1746"/>
                    <a:pt x="14618" y="1741"/>
                    <a:pt x="14603" y="1735"/>
                  </a:cubicBezTo>
                  <a:cubicBezTo>
                    <a:pt x="14592" y="1709"/>
                    <a:pt x="14582" y="1688"/>
                    <a:pt x="14582" y="1688"/>
                  </a:cubicBezTo>
                  <a:cubicBezTo>
                    <a:pt x="14582" y="1699"/>
                    <a:pt x="14582" y="1714"/>
                    <a:pt x="14582" y="1725"/>
                  </a:cubicBezTo>
                  <a:cubicBezTo>
                    <a:pt x="14535" y="1704"/>
                    <a:pt x="14488" y="1688"/>
                    <a:pt x="14441" y="1673"/>
                  </a:cubicBezTo>
                  <a:cubicBezTo>
                    <a:pt x="14399" y="1579"/>
                    <a:pt x="14357" y="1500"/>
                    <a:pt x="14357" y="1500"/>
                  </a:cubicBezTo>
                  <a:lnTo>
                    <a:pt x="14357" y="1500"/>
                  </a:lnTo>
                  <a:cubicBezTo>
                    <a:pt x="14367" y="1526"/>
                    <a:pt x="14367" y="1589"/>
                    <a:pt x="14367" y="1641"/>
                  </a:cubicBezTo>
                  <a:cubicBezTo>
                    <a:pt x="14289" y="1615"/>
                    <a:pt x="14211" y="1589"/>
                    <a:pt x="14153" y="1568"/>
                  </a:cubicBezTo>
                  <a:cubicBezTo>
                    <a:pt x="14106" y="1521"/>
                    <a:pt x="14064" y="1485"/>
                    <a:pt x="14064" y="1485"/>
                  </a:cubicBezTo>
                  <a:lnTo>
                    <a:pt x="14064" y="1485"/>
                  </a:lnTo>
                  <a:cubicBezTo>
                    <a:pt x="14080" y="1500"/>
                    <a:pt x="14096" y="1521"/>
                    <a:pt x="14106" y="1552"/>
                  </a:cubicBezTo>
                  <a:cubicBezTo>
                    <a:pt x="14052" y="1533"/>
                    <a:pt x="14021" y="1522"/>
                    <a:pt x="14018" y="1521"/>
                  </a:cubicBezTo>
                  <a:lnTo>
                    <a:pt x="14018" y="1521"/>
                  </a:lnTo>
                  <a:cubicBezTo>
                    <a:pt x="14049" y="1532"/>
                    <a:pt x="14080" y="1552"/>
                    <a:pt x="14117" y="1573"/>
                  </a:cubicBezTo>
                  <a:cubicBezTo>
                    <a:pt x="14148" y="1636"/>
                    <a:pt x="14174" y="1714"/>
                    <a:pt x="14195" y="1777"/>
                  </a:cubicBezTo>
                  <a:cubicBezTo>
                    <a:pt x="14158" y="1767"/>
                    <a:pt x="14127" y="1761"/>
                    <a:pt x="14101" y="1751"/>
                  </a:cubicBezTo>
                  <a:cubicBezTo>
                    <a:pt x="13997" y="1657"/>
                    <a:pt x="13876" y="1573"/>
                    <a:pt x="13876" y="1573"/>
                  </a:cubicBezTo>
                  <a:lnTo>
                    <a:pt x="13876" y="1573"/>
                  </a:lnTo>
                  <a:cubicBezTo>
                    <a:pt x="13908" y="1599"/>
                    <a:pt x="13934" y="1657"/>
                    <a:pt x="13960" y="1709"/>
                  </a:cubicBezTo>
                  <a:cubicBezTo>
                    <a:pt x="13923" y="1700"/>
                    <a:pt x="13898" y="1695"/>
                    <a:pt x="13893" y="1694"/>
                  </a:cubicBezTo>
                  <a:lnTo>
                    <a:pt x="13893" y="1694"/>
                  </a:lnTo>
                  <a:cubicBezTo>
                    <a:pt x="13919" y="1699"/>
                    <a:pt x="13939" y="1709"/>
                    <a:pt x="13965" y="1720"/>
                  </a:cubicBezTo>
                  <a:cubicBezTo>
                    <a:pt x="14012" y="1814"/>
                    <a:pt x="14044" y="1923"/>
                    <a:pt x="14044" y="1923"/>
                  </a:cubicBezTo>
                  <a:cubicBezTo>
                    <a:pt x="14002" y="1861"/>
                    <a:pt x="13902" y="1793"/>
                    <a:pt x="13824" y="1746"/>
                  </a:cubicBezTo>
                  <a:cubicBezTo>
                    <a:pt x="13777" y="1490"/>
                    <a:pt x="13746" y="1197"/>
                    <a:pt x="13746" y="1197"/>
                  </a:cubicBezTo>
                  <a:cubicBezTo>
                    <a:pt x="13699" y="1255"/>
                    <a:pt x="13589" y="1850"/>
                    <a:pt x="13589" y="1850"/>
                  </a:cubicBezTo>
                  <a:cubicBezTo>
                    <a:pt x="13579" y="1788"/>
                    <a:pt x="13437" y="1464"/>
                    <a:pt x="13437" y="1464"/>
                  </a:cubicBezTo>
                  <a:lnTo>
                    <a:pt x="13437" y="1464"/>
                  </a:lnTo>
                  <a:cubicBezTo>
                    <a:pt x="13443" y="1610"/>
                    <a:pt x="13333" y="1850"/>
                    <a:pt x="13333" y="1850"/>
                  </a:cubicBezTo>
                  <a:cubicBezTo>
                    <a:pt x="13317" y="1678"/>
                    <a:pt x="12973" y="1135"/>
                    <a:pt x="12972" y="1134"/>
                  </a:cubicBezTo>
                  <a:lnTo>
                    <a:pt x="12972" y="1134"/>
                  </a:lnTo>
                  <a:cubicBezTo>
                    <a:pt x="13035" y="1270"/>
                    <a:pt x="13072" y="1693"/>
                    <a:pt x="13072" y="1693"/>
                  </a:cubicBezTo>
                  <a:cubicBezTo>
                    <a:pt x="13025" y="1620"/>
                    <a:pt x="12534" y="1265"/>
                    <a:pt x="12534" y="1265"/>
                  </a:cubicBezTo>
                  <a:lnTo>
                    <a:pt x="12534" y="1265"/>
                  </a:lnTo>
                  <a:cubicBezTo>
                    <a:pt x="12675" y="1380"/>
                    <a:pt x="12931" y="1866"/>
                    <a:pt x="12931" y="1866"/>
                  </a:cubicBezTo>
                  <a:cubicBezTo>
                    <a:pt x="12800" y="1714"/>
                    <a:pt x="12393" y="1495"/>
                    <a:pt x="12393" y="1495"/>
                  </a:cubicBezTo>
                  <a:lnTo>
                    <a:pt x="12393" y="1495"/>
                  </a:lnTo>
                  <a:cubicBezTo>
                    <a:pt x="12528" y="1594"/>
                    <a:pt x="12753" y="1923"/>
                    <a:pt x="12753" y="1923"/>
                  </a:cubicBezTo>
                  <a:cubicBezTo>
                    <a:pt x="12628" y="1808"/>
                    <a:pt x="12309" y="1673"/>
                    <a:pt x="12309" y="1673"/>
                  </a:cubicBezTo>
                  <a:lnTo>
                    <a:pt x="12309" y="1673"/>
                  </a:lnTo>
                  <a:cubicBezTo>
                    <a:pt x="12408" y="1725"/>
                    <a:pt x="12481" y="1793"/>
                    <a:pt x="12539" y="1861"/>
                  </a:cubicBezTo>
                  <a:cubicBezTo>
                    <a:pt x="12366" y="1730"/>
                    <a:pt x="12184" y="1605"/>
                    <a:pt x="12184" y="1605"/>
                  </a:cubicBezTo>
                  <a:lnTo>
                    <a:pt x="12184" y="1605"/>
                  </a:lnTo>
                  <a:cubicBezTo>
                    <a:pt x="12199" y="1662"/>
                    <a:pt x="12382" y="1944"/>
                    <a:pt x="12382" y="1944"/>
                  </a:cubicBezTo>
                  <a:cubicBezTo>
                    <a:pt x="12356" y="1913"/>
                    <a:pt x="12131" y="1746"/>
                    <a:pt x="12131" y="1746"/>
                  </a:cubicBezTo>
                  <a:lnTo>
                    <a:pt x="12131" y="1746"/>
                  </a:lnTo>
                  <a:cubicBezTo>
                    <a:pt x="12173" y="1819"/>
                    <a:pt x="12137" y="1939"/>
                    <a:pt x="12137" y="1939"/>
                  </a:cubicBezTo>
                  <a:cubicBezTo>
                    <a:pt x="12100" y="1897"/>
                    <a:pt x="11954" y="1798"/>
                    <a:pt x="11823" y="1714"/>
                  </a:cubicBezTo>
                  <a:cubicBezTo>
                    <a:pt x="11849" y="1652"/>
                    <a:pt x="11865" y="1610"/>
                    <a:pt x="11865" y="1610"/>
                  </a:cubicBezTo>
                  <a:lnTo>
                    <a:pt x="11865" y="1610"/>
                  </a:lnTo>
                  <a:cubicBezTo>
                    <a:pt x="11854" y="1620"/>
                    <a:pt x="11828" y="1657"/>
                    <a:pt x="11792" y="1693"/>
                  </a:cubicBezTo>
                  <a:cubicBezTo>
                    <a:pt x="11729" y="1657"/>
                    <a:pt x="11672" y="1620"/>
                    <a:pt x="11635" y="1599"/>
                  </a:cubicBezTo>
                  <a:cubicBezTo>
                    <a:pt x="11645" y="1558"/>
                    <a:pt x="11651" y="1532"/>
                    <a:pt x="11651" y="1532"/>
                  </a:cubicBezTo>
                  <a:lnTo>
                    <a:pt x="11651" y="1532"/>
                  </a:lnTo>
                  <a:cubicBezTo>
                    <a:pt x="11645" y="1542"/>
                    <a:pt x="11630" y="1563"/>
                    <a:pt x="11614" y="1584"/>
                  </a:cubicBezTo>
                  <a:cubicBezTo>
                    <a:pt x="11588" y="1573"/>
                    <a:pt x="11578" y="1563"/>
                    <a:pt x="11578" y="1563"/>
                  </a:cubicBezTo>
                  <a:lnTo>
                    <a:pt x="11578" y="1563"/>
                  </a:lnTo>
                  <a:cubicBezTo>
                    <a:pt x="11588" y="1573"/>
                    <a:pt x="11598" y="1579"/>
                    <a:pt x="11609" y="1589"/>
                  </a:cubicBezTo>
                  <a:cubicBezTo>
                    <a:pt x="11572" y="1631"/>
                    <a:pt x="11515" y="1688"/>
                    <a:pt x="11478" y="1725"/>
                  </a:cubicBezTo>
                  <a:cubicBezTo>
                    <a:pt x="11463" y="1720"/>
                    <a:pt x="11447" y="1714"/>
                    <a:pt x="11436" y="1709"/>
                  </a:cubicBezTo>
                  <a:cubicBezTo>
                    <a:pt x="11416" y="1636"/>
                    <a:pt x="11369" y="1521"/>
                    <a:pt x="11369" y="1521"/>
                  </a:cubicBezTo>
                  <a:lnTo>
                    <a:pt x="11369" y="1521"/>
                  </a:lnTo>
                  <a:cubicBezTo>
                    <a:pt x="11374" y="1542"/>
                    <a:pt x="11348" y="1605"/>
                    <a:pt x="11316" y="1673"/>
                  </a:cubicBezTo>
                  <a:cubicBezTo>
                    <a:pt x="11238" y="1641"/>
                    <a:pt x="11181" y="1626"/>
                    <a:pt x="11180" y="1626"/>
                  </a:cubicBezTo>
                  <a:lnTo>
                    <a:pt x="11180" y="1626"/>
                  </a:lnTo>
                  <a:cubicBezTo>
                    <a:pt x="11217" y="1636"/>
                    <a:pt x="11264" y="1657"/>
                    <a:pt x="11311" y="1683"/>
                  </a:cubicBezTo>
                  <a:cubicBezTo>
                    <a:pt x="11295" y="1720"/>
                    <a:pt x="11275" y="1751"/>
                    <a:pt x="11259" y="1782"/>
                  </a:cubicBezTo>
                  <a:cubicBezTo>
                    <a:pt x="11243" y="1777"/>
                    <a:pt x="11222" y="1772"/>
                    <a:pt x="11207" y="1767"/>
                  </a:cubicBezTo>
                  <a:cubicBezTo>
                    <a:pt x="11180" y="1678"/>
                    <a:pt x="11107" y="1589"/>
                    <a:pt x="11107" y="1589"/>
                  </a:cubicBezTo>
                  <a:lnTo>
                    <a:pt x="11107" y="1589"/>
                  </a:lnTo>
                  <a:cubicBezTo>
                    <a:pt x="11128" y="1657"/>
                    <a:pt x="11003" y="1882"/>
                    <a:pt x="11003" y="1882"/>
                  </a:cubicBezTo>
                  <a:cubicBezTo>
                    <a:pt x="11008" y="1829"/>
                    <a:pt x="10961" y="1772"/>
                    <a:pt x="10924" y="1730"/>
                  </a:cubicBezTo>
                  <a:cubicBezTo>
                    <a:pt x="11071" y="1521"/>
                    <a:pt x="11269" y="1276"/>
                    <a:pt x="11269" y="1276"/>
                  </a:cubicBezTo>
                  <a:lnTo>
                    <a:pt x="11269" y="1276"/>
                  </a:lnTo>
                  <a:cubicBezTo>
                    <a:pt x="11175" y="1323"/>
                    <a:pt x="10595" y="1819"/>
                    <a:pt x="10595" y="1819"/>
                  </a:cubicBezTo>
                  <a:cubicBezTo>
                    <a:pt x="10637" y="1767"/>
                    <a:pt x="10747" y="1495"/>
                    <a:pt x="10747" y="1495"/>
                  </a:cubicBezTo>
                  <a:lnTo>
                    <a:pt x="10747" y="1495"/>
                  </a:lnTo>
                  <a:cubicBezTo>
                    <a:pt x="10642" y="1615"/>
                    <a:pt x="10339" y="1819"/>
                    <a:pt x="10339" y="1819"/>
                  </a:cubicBezTo>
                  <a:cubicBezTo>
                    <a:pt x="10459" y="1673"/>
                    <a:pt x="10527" y="1218"/>
                    <a:pt x="10527" y="1218"/>
                  </a:cubicBezTo>
                  <a:lnTo>
                    <a:pt x="10527" y="1218"/>
                  </a:lnTo>
                  <a:cubicBezTo>
                    <a:pt x="10491" y="1333"/>
                    <a:pt x="10193" y="1683"/>
                    <a:pt x="10193" y="1683"/>
                  </a:cubicBezTo>
                  <a:cubicBezTo>
                    <a:pt x="10203" y="1626"/>
                    <a:pt x="9979" y="1328"/>
                    <a:pt x="9979" y="1328"/>
                  </a:cubicBezTo>
                  <a:lnTo>
                    <a:pt x="9979" y="1328"/>
                  </a:lnTo>
                  <a:cubicBezTo>
                    <a:pt x="10036" y="1422"/>
                    <a:pt x="9921" y="1829"/>
                    <a:pt x="9921" y="1829"/>
                  </a:cubicBezTo>
                  <a:cubicBezTo>
                    <a:pt x="9900" y="1704"/>
                    <a:pt x="9660" y="1521"/>
                    <a:pt x="9660" y="1521"/>
                  </a:cubicBezTo>
                  <a:lnTo>
                    <a:pt x="9660" y="1521"/>
                  </a:lnTo>
                  <a:cubicBezTo>
                    <a:pt x="9718" y="1605"/>
                    <a:pt x="9697" y="1876"/>
                    <a:pt x="9697" y="1876"/>
                  </a:cubicBezTo>
                  <a:cubicBezTo>
                    <a:pt x="9655" y="1777"/>
                    <a:pt x="9436" y="1667"/>
                    <a:pt x="9435" y="1667"/>
                  </a:cubicBezTo>
                  <a:lnTo>
                    <a:pt x="9435" y="1667"/>
                  </a:lnTo>
                  <a:cubicBezTo>
                    <a:pt x="9498" y="1709"/>
                    <a:pt x="9519" y="1767"/>
                    <a:pt x="9519" y="1824"/>
                  </a:cubicBezTo>
                  <a:cubicBezTo>
                    <a:pt x="9446" y="1714"/>
                    <a:pt x="9362" y="1610"/>
                    <a:pt x="9362" y="1610"/>
                  </a:cubicBezTo>
                  <a:cubicBezTo>
                    <a:pt x="9352" y="1626"/>
                    <a:pt x="9336" y="1667"/>
                    <a:pt x="9331" y="1714"/>
                  </a:cubicBezTo>
                  <a:cubicBezTo>
                    <a:pt x="9300" y="1720"/>
                    <a:pt x="9258" y="1730"/>
                    <a:pt x="9206" y="1741"/>
                  </a:cubicBezTo>
                  <a:cubicBezTo>
                    <a:pt x="9200" y="1730"/>
                    <a:pt x="9195" y="1725"/>
                    <a:pt x="9195" y="1725"/>
                  </a:cubicBezTo>
                  <a:cubicBezTo>
                    <a:pt x="9195" y="1730"/>
                    <a:pt x="9195" y="1735"/>
                    <a:pt x="9190" y="1746"/>
                  </a:cubicBezTo>
                  <a:cubicBezTo>
                    <a:pt x="9132" y="1756"/>
                    <a:pt x="9059" y="1777"/>
                    <a:pt x="8997" y="1793"/>
                  </a:cubicBezTo>
                  <a:cubicBezTo>
                    <a:pt x="8981" y="1777"/>
                    <a:pt x="8971" y="1761"/>
                    <a:pt x="8955" y="1746"/>
                  </a:cubicBezTo>
                  <a:cubicBezTo>
                    <a:pt x="9080" y="1683"/>
                    <a:pt x="9227" y="1610"/>
                    <a:pt x="9321" y="1584"/>
                  </a:cubicBezTo>
                  <a:lnTo>
                    <a:pt x="9321" y="1584"/>
                  </a:lnTo>
                  <a:cubicBezTo>
                    <a:pt x="9320" y="1584"/>
                    <a:pt x="9096" y="1641"/>
                    <a:pt x="8908" y="1699"/>
                  </a:cubicBezTo>
                  <a:cubicBezTo>
                    <a:pt x="8871" y="1662"/>
                    <a:pt x="8835" y="1626"/>
                    <a:pt x="8809" y="1605"/>
                  </a:cubicBezTo>
                  <a:cubicBezTo>
                    <a:pt x="8850" y="1563"/>
                    <a:pt x="8892" y="1526"/>
                    <a:pt x="8923" y="1505"/>
                  </a:cubicBezTo>
                  <a:lnTo>
                    <a:pt x="8923" y="1505"/>
                  </a:lnTo>
                  <a:cubicBezTo>
                    <a:pt x="8923" y="1505"/>
                    <a:pt x="8866" y="1537"/>
                    <a:pt x="8782" y="1579"/>
                  </a:cubicBezTo>
                  <a:cubicBezTo>
                    <a:pt x="8709" y="1615"/>
                    <a:pt x="8631" y="1662"/>
                    <a:pt x="8553" y="1709"/>
                  </a:cubicBezTo>
                  <a:cubicBezTo>
                    <a:pt x="8438" y="1662"/>
                    <a:pt x="8323" y="1620"/>
                    <a:pt x="8323" y="1620"/>
                  </a:cubicBezTo>
                  <a:lnTo>
                    <a:pt x="8323" y="1620"/>
                  </a:lnTo>
                  <a:cubicBezTo>
                    <a:pt x="8375" y="1641"/>
                    <a:pt x="8438" y="1693"/>
                    <a:pt x="8495" y="1741"/>
                  </a:cubicBezTo>
                  <a:cubicBezTo>
                    <a:pt x="8464" y="1761"/>
                    <a:pt x="8438" y="1777"/>
                    <a:pt x="8411" y="1793"/>
                  </a:cubicBezTo>
                  <a:cubicBezTo>
                    <a:pt x="8385" y="1788"/>
                    <a:pt x="8359" y="1777"/>
                    <a:pt x="8328" y="1767"/>
                  </a:cubicBezTo>
                  <a:cubicBezTo>
                    <a:pt x="8333" y="1730"/>
                    <a:pt x="8338" y="1688"/>
                    <a:pt x="8359" y="1657"/>
                  </a:cubicBezTo>
                  <a:lnTo>
                    <a:pt x="8359" y="1657"/>
                  </a:lnTo>
                  <a:cubicBezTo>
                    <a:pt x="8359" y="1657"/>
                    <a:pt x="8302" y="1699"/>
                    <a:pt x="8239" y="1741"/>
                  </a:cubicBezTo>
                  <a:cubicBezTo>
                    <a:pt x="8213" y="1735"/>
                    <a:pt x="8197" y="1730"/>
                    <a:pt x="8182" y="1725"/>
                  </a:cubicBezTo>
                  <a:cubicBezTo>
                    <a:pt x="8239" y="1646"/>
                    <a:pt x="8307" y="1547"/>
                    <a:pt x="8317" y="1516"/>
                  </a:cubicBezTo>
                  <a:lnTo>
                    <a:pt x="8317" y="1516"/>
                  </a:lnTo>
                  <a:cubicBezTo>
                    <a:pt x="8317" y="1516"/>
                    <a:pt x="8124" y="1636"/>
                    <a:pt x="7941" y="1756"/>
                  </a:cubicBezTo>
                  <a:cubicBezTo>
                    <a:pt x="8004" y="1693"/>
                    <a:pt x="8082" y="1626"/>
                    <a:pt x="8182" y="1579"/>
                  </a:cubicBezTo>
                  <a:lnTo>
                    <a:pt x="8182" y="1579"/>
                  </a:lnTo>
                  <a:cubicBezTo>
                    <a:pt x="8182" y="1579"/>
                    <a:pt x="7858" y="1699"/>
                    <a:pt x="7722" y="1808"/>
                  </a:cubicBezTo>
                  <a:cubicBezTo>
                    <a:pt x="7722" y="1808"/>
                    <a:pt x="7973" y="1490"/>
                    <a:pt x="8119" y="1401"/>
                  </a:cubicBezTo>
                  <a:lnTo>
                    <a:pt x="8119" y="1401"/>
                  </a:lnTo>
                  <a:cubicBezTo>
                    <a:pt x="8119" y="1401"/>
                    <a:pt x="7696" y="1599"/>
                    <a:pt x="7549" y="1741"/>
                  </a:cubicBezTo>
                  <a:cubicBezTo>
                    <a:pt x="7549" y="1741"/>
                    <a:pt x="7842" y="1270"/>
                    <a:pt x="7999" y="1161"/>
                  </a:cubicBezTo>
                  <a:lnTo>
                    <a:pt x="7999" y="1161"/>
                  </a:lnTo>
                  <a:cubicBezTo>
                    <a:pt x="7999" y="1161"/>
                    <a:pt x="7476" y="1495"/>
                    <a:pt x="7424" y="1563"/>
                  </a:cubicBezTo>
                  <a:cubicBezTo>
                    <a:pt x="7424" y="1563"/>
                    <a:pt x="7492" y="1140"/>
                    <a:pt x="7570" y="1009"/>
                  </a:cubicBezTo>
                  <a:lnTo>
                    <a:pt x="7570" y="1009"/>
                  </a:lnTo>
                  <a:cubicBezTo>
                    <a:pt x="7570" y="1009"/>
                    <a:pt x="7179" y="1537"/>
                    <a:pt x="7147" y="1709"/>
                  </a:cubicBezTo>
                  <a:cubicBezTo>
                    <a:pt x="7147" y="1709"/>
                    <a:pt x="7058" y="1464"/>
                    <a:pt x="7074" y="1317"/>
                  </a:cubicBezTo>
                  <a:lnTo>
                    <a:pt x="7074" y="1317"/>
                  </a:lnTo>
                  <a:cubicBezTo>
                    <a:pt x="7074" y="1317"/>
                    <a:pt x="6912" y="1636"/>
                    <a:pt x="6896" y="1699"/>
                  </a:cubicBezTo>
                  <a:cubicBezTo>
                    <a:pt x="6896" y="1699"/>
                    <a:pt x="6828" y="1098"/>
                    <a:pt x="6792" y="1040"/>
                  </a:cubicBezTo>
                  <a:cubicBezTo>
                    <a:pt x="6792" y="1040"/>
                    <a:pt x="6734" y="1328"/>
                    <a:pt x="6667" y="1579"/>
                  </a:cubicBezTo>
                  <a:cubicBezTo>
                    <a:pt x="6583" y="1626"/>
                    <a:pt x="6484" y="1693"/>
                    <a:pt x="6437" y="1751"/>
                  </a:cubicBezTo>
                  <a:cubicBezTo>
                    <a:pt x="6437" y="1751"/>
                    <a:pt x="6541" y="1485"/>
                    <a:pt x="6630" y="1406"/>
                  </a:cubicBezTo>
                  <a:lnTo>
                    <a:pt x="6630" y="1406"/>
                  </a:lnTo>
                  <a:cubicBezTo>
                    <a:pt x="6630" y="1406"/>
                    <a:pt x="6541" y="1464"/>
                    <a:pt x="6452" y="1532"/>
                  </a:cubicBezTo>
                  <a:cubicBezTo>
                    <a:pt x="6421" y="1537"/>
                    <a:pt x="6374" y="1547"/>
                    <a:pt x="6311" y="1563"/>
                  </a:cubicBezTo>
                  <a:cubicBezTo>
                    <a:pt x="6353" y="1464"/>
                    <a:pt x="6405" y="1354"/>
                    <a:pt x="6447" y="1312"/>
                  </a:cubicBezTo>
                  <a:lnTo>
                    <a:pt x="6447" y="1312"/>
                  </a:lnTo>
                  <a:cubicBezTo>
                    <a:pt x="6447" y="1312"/>
                    <a:pt x="6160" y="1542"/>
                    <a:pt x="6134" y="1589"/>
                  </a:cubicBezTo>
                  <a:cubicBezTo>
                    <a:pt x="6134" y="1589"/>
                    <a:pt x="6134" y="1526"/>
                    <a:pt x="6134" y="1464"/>
                  </a:cubicBezTo>
                  <a:cubicBezTo>
                    <a:pt x="6217" y="1411"/>
                    <a:pt x="6301" y="1370"/>
                    <a:pt x="6369" y="1349"/>
                  </a:cubicBezTo>
                  <a:lnTo>
                    <a:pt x="6369" y="1349"/>
                  </a:lnTo>
                  <a:cubicBezTo>
                    <a:pt x="6369" y="1349"/>
                    <a:pt x="6275" y="1375"/>
                    <a:pt x="6139" y="1411"/>
                  </a:cubicBezTo>
                  <a:cubicBezTo>
                    <a:pt x="6139" y="1375"/>
                    <a:pt x="6149" y="1333"/>
                    <a:pt x="6155" y="1317"/>
                  </a:cubicBezTo>
                  <a:lnTo>
                    <a:pt x="6155" y="1317"/>
                  </a:lnTo>
                  <a:cubicBezTo>
                    <a:pt x="6154" y="1317"/>
                    <a:pt x="6123" y="1364"/>
                    <a:pt x="6087" y="1427"/>
                  </a:cubicBezTo>
                  <a:cubicBezTo>
                    <a:pt x="6013" y="1453"/>
                    <a:pt x="5935" y="1474"/>
                    <a:pt x="5851" y="1505"/>
                  </a:cubicBezTo>
                  <a:cubicBezTo>
                    <a:pt x="5862" y="1453"/>
                    <a:pt x="5872" y="1406"/>
                    <a:pt x="5872" y="1396"/>
                  </a:cubicBezTo>
                  <a:lnTo>
                    <a:pt x="5872" y="1396"/>
                  </a:lnTo>
                  <a:cubicBezTo>
                    <a:pt x="5872" y="1396"/>
                    <a:pt x="5841" y="1443"/>
                    <a:pt x="5804" y="1521"/>
                  </a:cubicBezTo>
                  <a:cubicBezTo>
                    <a:pt x="5648" y="1573"/>
                    <a:pt x="5491" y="1631"/>
                    <a:pt x="5397" y="1683"/>
                  </a:cubicBezTo>
                  <a:cubicBezTo>
                    <a:pt x="5397" y="1683"/>
                    <a:pt x="5909" y="1218"/>
                    <a:pt x="6170" y="1114"/>
                  </a:cubicBezTo>
                  <a:lnTo>
                    <a:pt x="6170" y="1114"/>
                  </a:lnTo>
                  <a:cubicBezTo>
                    <a:pt x="6170" y="1114"/>
                    <a:pt x="5277" y="1437"/>
                    <a:pt x="5193" y="1511"/>
                  </a:cubicBezTo>
                  <a:cubicBezTo>
                    <a:pt x="5193" y="1511"/>
                    <a:pt x="5313" y="1093"/>
                    <a:pt x="5444" y="962"/>
                  </a:cubicBezTo>
                  <a:lnTo>
                    <a:pt x="5444" y="962"/>
                  </a:lnTo>
                  <a:cubicBezTo>
                    <a:pt x="5444" y="962"/>
                    <a:pt x="4770" y="1485"/>
                    <a:pt x="4718" y="1657"/>
                  </a:cubicBezTo>
                  <a:cubicBezTo>
                    <a:pt x="4718" y="1657"/>
                    <a:pt x="4571" y="1411"/>
                    <a:pt x="4603" y="1265"/>
                  </a:cubicBezTo>
                  <a:lnTo>
                    <a:pt x="4603" y="1265"/>
                  </a:lnTo>
                  <a:cubicBezTo>
                    <a:pt x="4603" y="1265"/>
                    <a:pt x="4321" y="1579"/>
                    <a:pt x="4289" y="1641"/>
                  </a:cubicBezTo>
                  <a:cubicBezTo>
                    <a:pt x="4289" y="1641"/>
                    <a:pt x="4436" y="1103"/>
                    <a:pt x="4425" y="993"/>
                  </a:cubicBezTo>
                  <a:lnTo>
                    <a:pt x="4425" y="993"/>
                  </a:lnTo>
                  <a:cubicBezTo>
                    <a:pt x="4425" y="993"/>
                    <a:pt x="4185" y="1229"/>
                    <a:pt x="3971" y="1464"/>
                  </a:cubicBezTo>
                  <a:cubicBezTo>
                    <a:pt x="4028" y="1338"/>
                    <a:pt x="4112" y="1202"/>
                    <a:pt x="4248" y="1114"/>
                  </a:cubicBezTo>
                  <a:lnTo>
                    <a:pt x="4248" y="1114"/>
                  </a:lnTo>
                  <a:cubicBezTo>
                    <a:pt x="4247" y="1114"/>
                    <a:pt x="3783" y="1349"/>
                    <a:pt x="3631" y="1563"/>
                  </a:cubicBezTo>
                  <a:cubicBezTo>
                    <a:pt x="3631" y="1563"/>
                    <a:pt x="3819" y="941"/>
                    <a:pt x="3997" y="764"/>
                  </a:cubicBezTo>
                  <a:lnTo>
                    <a:pt x="3997" y="764"/>
                  </a:lnTo>
                  <a:cubicBezTo>
                    <a:pt x="3997" y="764"/>
                    <a:pt x="3427" y="1155"/>
                    <a:pt x="3291" y="1437"/>
                  </a:cubicBezTo>
                  <a:cubicBezTo>
                    <a:pt x="3291" y="1437"/>
                    <a:pt x="3438" y="508"/>
                    <a:pt x="3610" y="299"/>
                  </a:cubicBezTo>
                  <a:lnTo>
                    <a:pt x="3610" y="299"/>
                  </a:lnTo>
                  <a:cubicBezTo>
                    <a:pt x="3610" y="299"/>
                    <a:pt x="2978" y="952"/>
                    <a:pt x="2947" y="1087"/>
                  </a:cubicBezTo>
                  <a:cubicBezTo>
                    <a:pt x="2947" y="1087"/>
                    <a:pt x="2743" y="262"/>
                    <a:pt x="2769"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6" name="Google Shape;3076;p17"/>
            <p:cNvSpPr/>
            <p:nvPr/>
          </p:nvSpPr>
          <p:spPr>
            <a:xfrm>
              <a:off x="903525" y="3695575"/>
              <a:ext cx="1850" cy="3400"/>
            </a:xfrm>
            <a:custGeom>
              <a:avLst/>
              <a:gdLst/>
              <a:ahLst/>
              <a:cxnLst/>
              <a:rect l="l" t="t" r="r" b="b"/>
              <a:pathLst>
                <a:path w="74" h="136" extrusionOk="0">
                  <a:moveTo>
                    <a:pt x="74" y="0"/>
                  </a:moveTo>
                  <a:cubicBezTo>
                    <a:pt x="53" y="21"/>
                    <a:pt x="27" y="47"/>
                    <a:pt x="1" y="68"/>
                  </a:cubicBezTo>
                  <a:cubicBezTo>
                    <a:pt x="6" y="94"/>
                    <a:pt x="11" y="115"/>
                    <a:pt x="11" y="136"/>
                  </a:cubicBezTo>
                  <a:cubicBezTo>
                    <a:pt x="22" y="131"/>
                    <a:pt x="27" y="131"/>
                    <a:pt x="37" y="125"/>
                  </a:cubicBezTo>
                  <a:cubicBezTo>
                    <a:pt x="48" y="89"/>
                    <a:pt x="58" y="42"/>
                    <a:pt x="74"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7" name="Google Shape;3077;p17"/>
            <p:cNvSpPr/>
            <p:nvPr/>
          </p:nvSpPr>
          <p:spPr>
            <a:xfrm>
              <a:off x="901575" y="3698700"/>
              <a:ext cx="550" cy="1325"/>
            </a:xfrm>
            <a:custGeom>
              <a:avLst/>
              <a:gdLst/>
              <a:ahLst/>
              <a:cxnLst/>
              <a:rect l="l" t="t" r="r" b="b"/>
              <a:pathLst>
                <a:path w="22" h="53" extrusionOk="0">
                  <a:moveTo>
                    <a:pt x="21" y="0"/>
                  </a:moveTo>
                  <a:lnTo>
                    <a:pt x="21" y="0"/>
                  </a:lnTo>
                  <a:cubicBezTo>
                    <a:pt x="16" y="6"/>
                    <a:pt x="11" y="11"/>
                    <a:pt x="6" y="11"/>
                  </a:cubicBezTo>
                  <a:cubicBezTo>
                    <a:pt x="6" y="32"/>
                    <a:pt x="0" y="48"/>
                    <a:pt x="0" y="53"/>
                  </a:cubicBezTo>
                  <a:cubicBezTo>
                    <a:pt x="6" y="42"/>
                    <a:pt x="11" y="21"/>
                    <a:pt x="21"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17"/>
            <p:cNvSpPr/>
            <p:nvPr/>
          </p:nvSpPr>
          <p:spPr>
            <a:xfrm>
              <a:off x="899600" y="3701175"/>
              <a:ext cx="25" cy="25"/>
            </a:xfrm>
            <a:custGeom>
              <a:avLst/>
              <a:gdLst/>
              <a:ahLst/>
              <a:cxnLst/>
              <a:rect l="l" t="t" r="r" b="b"/>
              <a:pathLst>
                <a:path w="1" h="1" extrusionOk="0">
                  <a:moveTo>
                    <a:pt x="1" y="1"/>
                  </a:moveTo>
                  <a:cubicBezTo>
                    <a:pt x="1" y="1"/>
                    <a:pt x="1" y="1"/>
                    <a:pt x="1" y="1"/>
                  </a:cubicBezTo>
                  <a:cubicBezTo>
                    <a:pt x="1" y="1"/>
                    <a:pt x="1" y="1"/>
                    <a:pt x="1" y="1"/>
                  </a:cubicBezTo>
                  <a:cubicBezTo>
                    <a:pt x="1" y="1"/>
                    <a:pt x="1" y="1"/>
                    <a:pt x="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17"/>
            <p:cNvSpPr/>
            <p:nvPr/>
          </p:nvSpPr>
          <p:spPr>
            <a:xfrm>
              <a:off x="909150" y="3695825"/>
              <a:ext cx="3275" cy="4325"/>
            </a:xfrm>
            <a:custGeom>
              <a:avLst/>
              <a:gdLst/>
              <a:ahLst/>
              <a:cxnLst/>
              <a:rect l="l" t="t" r="r" b="b"/>
              <a:pathLst>
                <a:path w="131" h="173" extrusionOk="0">
                  <a:moveTo>
                    <a:pt x="131" y="1"/>
                  </a:moveTo>
                  <a:lnTo>
                    <a:pt x="131" y="1"/>
                  </a:lnTo>
                  <a:cubicBezTo>
                    <a:pt x="94" y="11"/>
                    <a:pt x="63" y="32"/>
                    <a:pt x="32" y="48"/>
                  </a:cubicBezTo>
                  <a:cubicBezTo>
                    <a:pt x="16" y="115"/>
                    <a:pt x="0" y="173"/>
                    <a:pt x="0" y="173"/>
                  </a:cubicBezTo>
                  <a:cubicBezTo>
                    <a:pt x="26" y="121"/>
                    <a:pt x="79" y="53"/>
                    <a:pt x="13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17"/>
            <p:cNvSpPr/>
            <p:nvPr/>
          </p:nvSpPr>
          <p:spPr>
            <a:xfrm>
              <a:off x="959175" y="3700125"/>
              <a:ext cx="1850" cy="2525"/>
            </a:xfrm>
            <a:custGeom>
              <a:avLst/>
              <a:gdLst/>
              <a:ahLst/>
              <a:cxnLst/>
              <a:rect l="l" t="t" r="r" b="b"/>
              <a:pathLst>
                <a:path w="74" h="101" extrusionOk="0">
                  <a:moveTo>
                    <a:pt x="73" y="1"/>
                  </a:moveTo>
                  <a:cubicBezTo>
                    <a:pt x="53" y="11"/>
                    <a:pt x="26" y="27"/>
                    <a:pt x="0" y="43"/>
                  </a:cubicBezTo>
                  <a:cubicBezTo>
                    <a:pt x="11" y="58"/>
                    <a:pt x="16" y="79"/>
                    <a:pt x="26" y="100"/>
                  </a:cubicBezTo>
                  <a:cubicBezTo>
                    <a:pt x="37" y="100"/>
                    <a:pt x="53" y="95"/>
                    <a:pt x="63" y="95"/>
                  </a:cubicBezTo>
                  <a:cubicBezTo>
                    <a:pt x="63" y="64"/>
                    <a:pt x="68" y="32"/>
                    <a:pt x="73"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1" name="Google Shape;3081;p17"/>
            <p:cNvSpPr/>
            <p:nvPr/>
          </p:nvSpPr>
          <p:spPr>
            <a:xfrm>
              <a:off x="955900" y="3701700"/>
              <a:ext cx="2375" cy="2125"/>
            </a:xfrm>
            <a:custGeom>
              <a:avLst/>
              <a:gdLst/>
              <a:ahLst/>
              <a:cxnLst/>
              <a:rect l="l" t="t" r="r" b="b"/>
              <a:pathLst>
                <a:path w="95" h="85" extrusionOk="0">
                  <a:moveTo>
                    <a:pt x="95" y="1"/>
                  </a:moveTo>
                  <a:lnTo>
                    <a:pt x="95" y="1"/>
                  </a:lnTo>
                  <a:cubicBezTo>
                    <a:pt x="63" y="22"/>
                    <a:pt x="32" y="42"/>
                    <a:pt x="1" y="63"/>
                  </a:cubicBezTo>
                  <a:cubicBezTo>
                    <a:pt x="6" y="69"/>
                    <a:pt x="11" y="79"/>
                    <a:pt x="11" y="84"/>
                  </a:cubicBezTo>
                  <a:cubicBezTo>
                    <a:pt x="22" y="79"/>
                    <a:pt x="37" y="79"/>
                    <a:pt x="48" y="74"/>
                  </a:cubicBezTo>
                  <a:cubicBezTo>
                    <a:pt x="63" y="53"/>
                    <a:pt x="79" y="27"/>
                    <a:pt x="95"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2" name="Google Shape;3082;p17"/>
            <p:cNvSpPr/>
            <p:nvPr/>
          </p:nvSpPr>
          <p:spPr>
            <a:xfrm>
              <a:off x="949900" y="3697650"/>
              <a:ext cx="2375" cy="3825"/>
            </a:xfrm>
            <a:custGeom>
              <a:avLst/>
              <a:gdLst/>
              <a:ahLst/>
              <a:cxnLst/>
              <a:rect l="l" t="t" r="r" b="b"/>
              <a:pathLst>
                <a:path w="95" h="153" extrusionOk="0">
                  <a:moveTo>
                    <a:pt x="84" y="1"/>
                  </a:moveTo>
                  <a:cubicBezTo>
                    <a:pt x="53" y="53"/>
                    <a:pt x="21" y="110"/>
                    <a:pt x="0" y="142"/>
                  </a:cubicBezTo>
                  <a:cubicBezTo>
                    <a:pt x="6" y="142"/>
                    <a:pt x="11" y="147"/>
                    <a:pt x="16" y="152"/>
                  </a:cubicBezTo>
                  <a:cubicBezTo>
                    <a:pt x="37" y="142"/>
                    <a:pt x="63" y="126"/>
                    <a:pt x="94" y="116"/>
                  </a:cubicBezTo>
                  <a:cubicBezTo>
                    <a:pt x="94" y="79"/>
                    <a:pt x="89" y="37"/>
                    <a:pt x="84"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3" name="Google Shape;3083;p17"/>
            <p:cNvSpPr/>
            <p:nvPr/>
          </p:nvSpPr>
          <p:spPr>
            <a:xfrm>
              <a:off x="944150" y="3702625"/>
              <a:ext cx="550" cy="1075"/>
            </a:xfrm>
            <a:custGeom>
              <a:avLst/>
              <a:gdLst/>
              <a:ahLst/>
              <a:cxnLst/>
              <a:rect l="l" t="t" r="r" b="b"/>
              <a:pathLst>
                <a:path w="22" h="43" extrusionOk="0">
                  <a:moveTo>
                    <a:pt x="0" y="0"/>
                  </a:moveTo>
                  <a:lnTo>
                    <a:pt x="0" y="0"/>
                  </a:lnTo>
                  <a:cubicBezTo>
                    <a:pt x="6" y="26"/>
                    <a:pt x="6" y="42"/>
                    <a:pt x="6" y="42"/>
                  </a:cubicBezTo>
                  <a:cubicBezTo>
                    <a:pt x="11" y="37"/>
                    <a:pt x="16" y="26"/>
                    <a:pt x="21" y="21"/>
                  </a:cubicBezTo>
                  <a:cubicBezTo>
                    <a:pt x="16" y="16"/>
                    <a:pt x="11" y="5"/>
                    <a:pt x="0"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17"/>
            <p:cNvSpPr/>
            <p:nvPr/>
          </p:nvSpPr>
          <p:spPr>
            <a:xfrm>
              <a:off x="940625" y="3700525"/>
              <a:ext cx="1725" cy="2125"/>
            </a:xfrm>
            <a:custGeom>
              <a:avLst/>
              <a:gdLst/>
              <a:ahLst/>
              <a:cxnLst/>
              <a:rect l="l" t="t" r="r" b="b"/>
              <a:pathLst>
                <a:path w="69" h="85" extrusionOk="0">
                  <a:moveTo>
                    <a:pt x="42" y="1"/>
                  </a:moveTo>
                  <a:cubicBezTo>
                    <a:pt x="27" y="32"/>
                    <a:pt x="11" y="58"/>
                    <a:pt x="0" y="79"/>
                  </a:cubicBezTo>
                  <a:cubicBezTo>
                    <a:pt x="6" y="79"/>
                    <a:pt x="6" y="84"/>
                    <a:pt x="11" y="84"/>
                  </a:cubicBezTo>
                  <a:cubicBezTo>
                    <a:pt x="27" y="63"/>
                    <a:pt x="47" y="42"/>
                    <a:pt x="68" y="22"/>
                  </a:cubicBezTo>
                  <a:cubicBezTo>
                    <a:pt x="58" y="11"/>
                    <a:pt x="53" y="6"/>
                    <a:pt x="42"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5" name="Google Shape;3085;p17"/>
            <p:cNvSpPr/>
            <p:nvPr/>
          </p:nvSpPr>
          <p:spPr>
            <a:xfrm>
              <a:off x="940100" y="3702625"/>
              <a:ext cx="675" cy="925"/>
            </a:xfrm>
            <a:custGeom>
              <a:avLst/>
              <a:gdLst/>
              <a:ahLst/>
              <a:cxnLst/>
              <a:rect l="l" t="t" r="r" b="b"/>
              <a:pathLst>
                <a:path w="27" h="37" extrusionOk="0">
                  <a:moveTo>
                    <a:pt x="21" y="0"/>
                  </a:moveTo>
                  <a:cubicBezTo>
                    <a:pt x="11" y="21"/>
                    <a:pt x="1" y="37"/>
                    <a:pt x="1" y="37"/>
                  </a:cubicBezTo>
                  <a:cubicBezTo>
                    <a:pt x="6" y="32"/>
                    <a:pt x="16" y="16"/>
                    <a:pt x="27" y="5"/>
                  </a:cubicBezTo>
                  <a:cubicBezTo>
                    <a:pt x="27" y="0"/>
                    <a:pt x="21" y="0"/>
                    <a:pt x="21"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6" name="Google Shape;3086;p17"/>
            <p:cNvSpPr/>
            <p:nvPr/>
          </p:nvSpPr>
          <p:spPr>
            <a:xfrm>
              <a:off x="959950" y="3702625"/>
              <a:ext cx="800" cy="1975"/>
            </a:xfrm>
            <a:custGeom>
              <a:avLst/>
              <a:gdLst/>
              <a:ahLst/>
              <a:cxnLst/>
              <a:rect l="l" t="t" r="r" b="b"/>
              <a:pathLst>
                <a:path w="32" h="79" extrusionOk="0">
                  <a:moveTo>
                    <a:pt x="32" y="0"/>
                  </a:moveTo>
                  <a:cubicBezTo>
                    <a:pt x="22" y="5"/>
                    <a:pt x="11" y="11"/>
                    <a:pt x="1" y="16"/>
                  </a:cubicBezTo>
                  <a:cubicBezTo>
                    <a:pt x="11" y="42"/>
                    <a:pt x="22" y="68"/>
                    <a:pt x="22" y="79"/>
                  </a:cubicBezTo>
                  <a:cubicBezTo>
                    <a:pt x="22" y="79"/>
                    <a:pt x="27" y="47"/>
                    <a:pt x="32"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17"/>
            <p:cNvSpPr/>
            <p:nvPr/>
          </p:nvSpPr>
          <p:spPr>
            <a:xfrm>
              <a:off x="1000825" y="3699875"/>
              <a:ext cx="1075" cy="2375"/>
            </a:xfrm>
            <a:custGeom>
              <a:avLst/>
              <a:gdLst/>
              <a:ahLst/>
              <a:cxnLst/>
              <a:rect l="l" t="t" r="r" b="b"/>
              <a:pathLst>
                <a:path w="43" h="95" extrusionOk="0">
                  <a:moveTo>
                    <a:pt x="27" y="1"/>
                  </a:moveTo>
                  <a:cubicBezTo>
                    <a:pt x="22" y="21"/>
                    <a:pt x="11" y="53"/>
                    <a:pt x="1" y="84"/>
                  </a:cubicBezTo>
                  <a:cubicBezTo>
                    <a:pt x="6" y="89"/>
                    <a:pt x="11" y="89"/>
                    <a:pt x="17" y="95"/>
                  </a:cubicBezTo>
                  <a:cubicBezTo>
                    <a:pt x="22" y="74"/>
                    <a:pt x="32" y="58"/>
                    <a:pt x="43" y="37"/>
                  </a:cubicBezTo>
                  <a:cubicBezTo>
                    <a:pt x="37" y="27"/>
                    <a:pt x="32" y="16"/>
                    <a:pt x="27"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17"/>
            <p:cNvSpPr/>
            <p:nvPr/>
          </p:nvSpPr>
          <p:spPr>
            <a:xfrm>
              <a:off x="998875" y="3697275"/>
              <a:ext cx="2500" cy="4200"/>
            </a:xfrm>
            <a:custGeom>
              <a:avLst/>
              <a:gdLst/>
              <a:ahLst/>
              <a:cxnLst/>
              <a:rect l="l" t="t" r="r" b="b"/>
              <a:pathLst>
                <a:path w="100" h="168" extrusionOk="0">
                  <a:moveTo>
                    <a:pt x="37" y="0"/>
                  </a:moveTo>
                  <a:cubicBezTo>
                    <a:pt x="32" y="42"/>
                    <a:pt x="16" y="99"/>
                    <a:pt x="1" y="146"/>
                  </a:cubicBezTo>
                  <a:cubicBezTo>
                    <a:pt x="16" y="157"/>
                    <a:pt x="27" y="162"/>
                    <a:pt x="42" y="167"/>
                  </a:cubicBezTo>
                  <a:cubicBezTo>
                    <a:pt x="63" y="146"/>
                    <a:pt x="84" y="120"/>
                    <a:pt x="100" y="99"/>
                  </a:cubicBezTo>
                  <a:cubicBezTo>
                    <a:pt x="79" y="63"/>
                    <a:pt x="58" y="26"/>
                    <a:pt x="37"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17"/>
            <p:cNvSpPr/>
            <p:nvPr/>
          </p:nvSpPr>
          <p:spPr>
            <a:xfrm>
              <a:off x="996650" y="3700925"/>
              <a:ext cx="25" cy="150"/>
            </a:xfrm>
            <a:custGeom>
              <a:avLst/>
              <a:gdLst/>
              <a:ahLst/>
              <a:cxnLst/>
              <a:rect l="l" t="t" r="r" b="b"/>
              <a:pathLst>
                <a:path w="1" h="6" extrusionOk="0">
                  <a:moveTo>
                    <a:pt x="1" y="0"/>
                  </a:moveTo>
                  <a:cubicBezTo>
                    <a:pt x="1" y="0"/>
                    <a:pt x="1" y="6"/>
                    <a:pt x="1" y="6"/>
                  </a:cubicBezTo>
                  <a:cubicBezTo>
                    <a:pt x="1" y="6"/>
                    <a:pt x="1" y="6"/>
                    <a:pt x="1" y="0"/>
                  </a:cubicBezTo>
                  <a:cubicBezTo>
                    <a:pt x="1" y="0"/>
                    <a:pt x="1" y="0"/>
                    <a:pt x="1"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17"/>
            <p:cNvSpPr/>
            <p:nvPr/>
          </p:nvSpPr>
          <p:spPr>
            <a:xfrm>
              <a:off x="997950" y="3702475"/>
              <a:ext cx="825" cy="1075"/>
            </a:xfrm>
            <a:custGeom>
              <a:avLst/>
              <a:gdLst/>
              <a:ahLst/>
              <a:cxnLst/>
              <a:rect l="l" t="t" r="r" b="b"/>
              <a:pathLst>
                <a:path w="33" h="43" extrusionOk="0">
                  <a:moveTo>
                    <a:pt x="17" y="1"/>
                  </a:moveTo>
                  <a:cubicBezTo>
                    <a:pt x="11" y="17"/>
                    <a:pt x="6" y="27"/>
                    <a:pt x="1" y="43"/>
                  </a:cubicBezTo>
                  <a:cubicBezTo>
                    <a:pt x="11" y="38"/>
                    <a:pt x="22" y="27"/>
                    <a:pt x="32" y="11"/>
                  </a:cubicBezTo>
                  <a:cubicBezTo>
                    <a:pt x="27" y="6"/>
                    <a:pt x="22" y="6"/>
                    <a:pt x="17"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17"/>
            <p:cNvSpPr/>
            <p:nvPr/>
          </p:nvSpPr>
          <p:spPr>
            <a:xfrm>
              <a:off x="992750" y="3701575"/>
              <a:ext cx="675" cy="1850"/>
            </a:xfrm>
            <a:custGeom>
              <a:avLst/>
              <a:gdLst/>
              <a:ahLst/>
              <a:cxnLst/>
              <a:rect l="l" t="t" r="r" b="b"/>
              <a:pathLst>
                <a:path w="27" h="74" extrusionOk="0">
                  <a:moveTo>
                    <a:pt x="0" y="0"/>
                  </a:moveTo>
                  <a:lnTo>
                    <a:pt x="0" y="0"/>
                  </a:lnTo>
                  <a:cubicBezTo>
                    <a:pt x="5" y="27"/>
                    <a:pt x="10" y="53"/>
                    <a:pt x="5" y="74"/>
                  </a:cubicBezTo>
                  <a:cubicBezTo>
                    <a:pt x="5" y="74"/>
                    <a:pt x="16" y="53"/>
                    <a:pt x="26" y="16"/>
                  </a:cubicBezTo>
                  <a:cubicBezTo>
                    <a:pt x="21" y="11"/>
                    <a:pt x="10" y="6"/>
                    <a:pt x="0"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2" name="Google Shape;3092;p17"/>
            <p:cNvSpPr/>
            <p:nvPr/>
          </p:nvSpPr>
          <p:spPr>
            <a:xfrm>
              <a:off x="1001500" y="3705350"/>
              <a:ext cx="275" cy="175"/>
            </a:xfrm>
            <a:custGeom>
              <a:avLst/>
              <a:gdLst/>
              <a:ahLst/>
              <a:cxnLst/>
              <a:rect l="l" t="t" r="r" b="b"/>
              <a:pathLst>
                <a:path w="11" h="7" extrusionOk="0">
                  <a:moveTo>
                    <a:pt x="0" y="1"/>
                  </a:moveTo>
                  <a:lnTo>
                    <a:pt x="0" y="1"/>
                  </a:lnTo>
                  <a:cubicBezTo>
                    <a:pt x="2" y="3"/>
                    <a:pt x="4" y="4"/>
                    <a:pt x="5" y="5"/>
                  </a:cubicBezTo>
                  <a:lnTo>
                    <a:pt x="5" y="5"/>
                  </a:lnTo>
                  <a:cubicBezTo>
                    <a:pt x="2" y="3"/>
                    <a:pt x="0" y="1"/>
                    <a:pt x="0" y="1"/>
                  </a:cubicBezTo>
                  <a:close/>
                  <a:moveTo>
                    <a:pt x="5" y="5"/>
                  </a:moveTo>
                  <a:cubicBezTo>
                    <a:pt x="7" y="6"/>
                    <a:pt x="9" y="6"/>
                    <a:pt x="10" y="6"/>
                  </a:cubicBezTo>
                  <a:cubicBezTo>
                    <a:pt x="10" y="6"/>
                    <a:pt x="8" y="6"/>
                    <a:pt x="5" y="5"/>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3" name="Google Shape;3093;p17"/>
            <p:cNvSpPr/>
            <p:nvPr/>
          </p:nvSpPr>
          <p:spPr>
            <a:xfrm>
              <a:off x="1002275" y="3701825"/>
              <a:ext cx="925" cy="1600"/>
            </a:xfrm>
            <a:custGeom>
              <a:avLst/>
              <a:gdLst/>
              <a:ahLst/>
              <a:cxnLst/>
              <a:rect l="l" t="t" r="r" b="b"/>
              <a:pathLst>
                <a:path w="37" h="64" extrusionOk="0">
                  <a:moveTo>
                    <a:pt x="11" y="1"/>
                  </a:moveTo>
                  <a:cubicBezTo>
                    <a:pt x="6" y="17"/>
                    <a:pt x="0" y="27"/>
                    <a:pt x="0" y="37"/>
                  </a:cubicBezTo>
                  <a:cubicBezTo>
                    <a:pt x="16" y="48"/>
                    <a:pt x="32" y="58"/>
                    <a:pt x="37" y="64"/>
                  </a:cubicBezTo>
                  <a:cubicBezTo>
                    <a:pt x="37" y="64"/>
                    <a:pt x="27" y="37"/>
                    <a:pt x="1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17"/>
            <p:cNvSpPr/>
            <p:nvPr/>
          </p:nvSpPr>
          <p:spPr>
            <a:xfrm>
              <a:off x="990525" y="3700125"/>
              <a:ext cx="151125" cy="5250"/>
            </a:xfrm>
            <a:custGeom>
              <a:avLst/>
              <a:gdLst/>
              <a:ahLst/>
              <a:cxnLst/>
              <a:rect l="l" t="t" r="r" b="b"/>
              <a:pathLst>
                <a:path w="6045" h="210" extrusionOk="0">
                  <a:moveTo>
                    <a:pt x="3020" y="1"/>
                  </a:moveTo>
                  <a:cubicBezTo>
                    <a:pt x="1353" y="1"/>
                    <a:pt x="0" y="48"/>
                    <a:pt x="0" y="105"/>
                  </a:cubicBezTo>
                  <a:cubicBezTo>
                    <a:pt x="0" y="163"/>
                    <a:pt x="1353" y="210"/>
                    <a:pt x="3020" y="210"/>
                  </a:cubicBezTo>
                  <a:cubicBezTo>
                    <a:pt x="4692" y="210"/>
                    <a:pt x="6045" y="163"/>
                    <a:pt x="6045" y="105"/>
                  </a:cubicBezTo>
                  <a:cubicBezTo>
                    <a:pt x="6045" y="48"/>
                    <a:pt x="4692" y="1"/>
                    <a:pt x="3020"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5" name="Google Shape;3095;p17"/>
          <p:cNvGrpSpPr/>
          <p:nvPr/>
        </p:nvGrpSpPr>
        <p:grpSpPr>
          <a:xfrm flipH="1">
            <a:off x="21" y="4442853"/>
            <a:ext cx="9144022" cy="700647"/>
            <a:chOff x="1329075" y="3400650"/>
            <a:chExt cx="2177200" cy="107000"/>
          </a:xfrm>
        </p:grpSpPr>
        <p:sp>
          <p:nvSpPr>
            <p:cNvPr id="3096" name="Google Shape;3096;p17"/>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17"/>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17"/>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17"/>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0" name="Google Shape;3100;p17"/>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17"/>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17"/>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17"/>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4" name="Google Shape;3104;p17"/>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5" name="Google Shape;3105;p17"/>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17"/>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7" name="Google Shape;3107;p17"/>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8" name="Google Shape;3108;p17"/>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17"/>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0" name="Google Shape;3110;p17"/>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1" name="Google Shape;3111;p17"/>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17"/>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3" name="Google Shape;3113;p17"/>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4" name="Google Shape;3114;p17"/>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17"/>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6" name="Google Shape;3116;p17"/>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7" name="Google Shape;3117;p17"/>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17"/>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9" name="Google Shape;3119;p17"/>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0" name="Google Shape;3120;p17"/>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17"/>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2" name="Google Shape;3122;p17"/>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3" name="Google Shape;3123;p17"/>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17"/>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5" name="Google Shape;3125;p17"/>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6" name="Google Shape;3126;p17"/>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17"/>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17"/>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9" name="Google Shape;3129;p17"/>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0" name="Google Shape;3130;p17"/>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17"/>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17"/>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3" name="Google Shape;3133;p17"/>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4" name="Google Shape;3134;p17"/>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17"/>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17"/>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7" name="Google Shape;3137;p17"/>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8" name="Google Shape;3138;p17"/>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17"/>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17"/>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1" name="Google Shape;3141;p17"/>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2" name="Google Shape;3142;p17"/>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17"/>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4" name="Google Shape;3144;p17"/>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17"/>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17"/>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17"/>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17"/>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17"/>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0" name="Google Shape;3150;p17"/>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1" name="Google Shape;3151;p17"/>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17"/>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3" name="Google Shape;3153;p17"/>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4" name="Google Shape;3154;p17"/>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17"/>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6" name="Google Shape;3156;p17"/>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7" name="Google Shape;3157;p17"/>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17"/>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9" name="Google Shape;3159;p17"/>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17"/>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17"/>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2" name="Google Shape;3162;p17"/>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3" name="Google Shape;3163;p17"/>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17"/>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17"/>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17"/>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17"/>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17"/>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17"/>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17"/>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17"/>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17"/>
          <p:cNvGrpSpPr/>
          <p:nvPr/>
        </p:nvGrpSpPr>
        <p:grpSpPr>
          <a:xfrm>
            <a:off x="1228875" y="4392050"/>
            <a:ext cx="113625" cy="195700"/>
            <a:chOff x="4860600" y="3959500"/>
            <a:chExt cx="113625" cy="195700"/>
          </a:xfrm>
        </p:grpSpPr>
        <p:sp>
          <p:nvSpPr>
            <p:cNvPr id="3173" name="Google Shape;3173;p17"/>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17"/>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5" name="Google Shape;3175;p17"/>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6" name="Google Shape;3176;p17"/>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7" name="Google Shape;3177;p17"/>
          <p:cNvGrpSpPr/>
          <p:nvPr/>
        </p:nvGrpSpPr>
        <p:grpSpPr>
          <a:xfrm flipH="1">
            <a:off x="1429925" y="4442850"/>
            <a:ext cx="113625" cy="195700"/>
            <a:chOff x="4860600" y="3959500"/>
            <a:chExt cx="113625" cy="195700"/>
          </a:xfrm>
        </p:grpSpPr>
        <p:sp>
          <p:nvSpPr>
            <p:cNvPr id="3178" name="Google Shape;3178;p17"/>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17"/>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17"/>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17"/>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2" name="Google Shape;3182;p17"/>
          <p:cNvGrpSpPr/>
          <p:nvPr/>
        </p:nvGrpSpPr>
        <p:grpSpPr>
          <a:xfrm>
            <a:off x="5752125" y="4489125"/>
            <a:ext cx="113625" cy="195700"/>
            <a:chOff x="4860600" y="3959500"/>
            <a:chExt cx="113625" cy="195700"/>
          </a:xfrm>
        </p:grpSpPr>
        <p:sp>
          <p:nvSpPr>
            <p:cNvPr id="3183" name="Google Shape;3183;p17"/>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17"/>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17"/>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17"/>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87" name="Google Shape;3187;p17"/>
          <p:cNvGrpSpPr/>
          <p:nvPr/>
        </p:nvGrpSpPr>
        <p:grpSpPr>
          <a:xfrm flipH="1">
            <a:off x="5907550" y="4395950"/>
            <a:ext cx="113625" cy="195700"/>
            <a:chOff x="4860600" y="3959500"/>
            <a:chExt cx="113625" cy="195700"/>
          </a:xfrm>
        </p:grpSpPr>
        <p:sp>
          <p:nvSpPr>
            <p:cNvPr id="3188" name="Google Shape;3188;p17"/>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17"/>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17"/>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17"/>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92" name="Google Shape;3192;p17"/>
          <p:cNvSpPr/>
          <p:nvPr/>
        </p:nvSpPr>
        <p:spPr>
          <a:xfrm flipH="1">
            <a:off x="-369407" y="316925"/>
            <a:ext cx="2975082" cy="619407"/>
          </a:xfrm>
          <a:custGeom>
            <a:avLst/>
            <a:gdLst/>
            <a:ahLst/>
            <a:cxnLst/>
            <a:rect l="l" t="t" r="r" b="b"/>
            <a:pathLst>
              <a:path w="62528" h="8091" extrusionOk="0">
                <a:moveTo>
                  <a:pt x="54749" y="0"/>
                </a:moveTo>
                <a:cubicBezTo>
                  <a:pt x="51986" y="0"/>
                  <a:pt x="49223" y="111"/>
                  <a:pt x="46467" y="332"/>
                </a:cubicBezTo>
                <a:cubicBezTo>
                  <a:pt x="46682" y="499"/>
                  <a:pt x="46896" y="667"/>
                  <a:pt x="47105" y="834"/>
                </a:cubicBezTo>
                <a:cubicBezTo>
                  <a:pt x="47256" y="1179"/>
                  <a:pt x="46901" y="1518"/>
                  <a:pt x="46608" y="1659"/>
                </a:cubicBezTo>
                <a:cubicBezTo>
                  <a:pt x="42434" y="3624"/>
                  <a:pt x="37873" y="3655"/>
                  <a:pt x="33422" y="3666"/>
                </a:cubicBezTo>
                <a:cubicBezTo>
                  <a:pt x="32449" y="3667"/>
                  <a:pt x="31477" y="3668"/>
                  <a:pt x="30505" y="3668"/>
                </a:cubicBezTo>
                <a:cubicBezTo>
                  <a:pt x="23556" y="3668"/>
                  <a:pt x="16606" y="3599"/>
                  <a:pt x="9676" y="2934"/>
                </a:cubicBezTo>
                <a:cubicBezTo>
                  <a:pt x="7726" y="2744"/>
                  <a:pt x="5761" y="2511"/>
                  <a:pt x="3807" y="2511"/>
                </a:cubicBezTo>
                <a:cubicBezTo>
                  <a:pt x="2531" y="2511"/>
                  <a:pt x="1260" y="2610"/>
                  <a:pt x="1" y="2887"/>
                </a:cubicBezTo>
                <a:cubicBezTo>
                  <a:pt x="14593" y="3655"/>
                  <a:pt x="29185" y="4423"/>
                  <a:pt x="43777" y="5191"/>
                </a:cubicBezTo>
                <a:cubicBezTo>
                  <a:pt x="44192" y="5213"/>
                  <a:pt x="44590" y="5223"/>
                  <a:pt x="44972" y="5223"/>
                </a:cubicBezTo>
                <a:cubicBezTo>
                  <a:pt x="49348" y="5223"/>
                  <a:pt x="51678" y="3916"/>
                  <a:pt x="54265" y="3916"/>
                </a:cubicBezTo>
                <a:cubicBezTo>
                  <a:pt x="56407" y="3916"/>
                  <a:pt x="58725" y="4813"/>
                  <a:pt x="62527" y="8091"/>
                </a:cubicBezTo>
                <a:lnTo>
                  <a:pt x="62527" y="296"/>
                </a:lnTo>
                <a:cubicBezTo>
                  <a:pt x="59939" y="98"/>
                  <a:pt x="57344" y="0"/>
                  <a:pt x="54749"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17"/>
          <p:cNvSpPr/>
          <p:nvPr/>
        </p:nvSpPr>
        <p:spPr>
          <a:xfrm rot="1135717">
            <a:off x="8342075" y="346558"/>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17"/>
          <p:cNvSpPr/>
          <p:nvPr/>
        </p:nvSpPr>
        <p:spPr>
          <a:xfrm rot="-1135717" flipH="1">
            <a:off x="2996593" y="372620"/>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3">
  <p:cSld name="CUSTOM_10_2">
    <p:spTree>
      <p:nvGrpSpPr>
        <p:cNvPr id="1" name="Shape 3834"/>
        <p:cNvGrpSpPr/>
        <p:nvPr/>
      </p:nvGrpSpPr>
      <p:grpSpPr>
        <a:xfrm>
          <a:off x="0" y="0"/>
          <a:ext cx="0" cy="0"/>
          <a:chOff x="0" y="0"/>
          <a:chExt cx="0" cy="0"/>
        </a:xfrm>
      </p:grpSpPr>
      <p:sp>
        <p:nvSpPr>
          <p:cNvPr id="3835" name="Google Shape;3835;p21"/>
          <p:cNvSpPr/>
          <p:nvPr/>
        </p:nvSpPr>
        <p:spPr>
          <a:xfrm flipH="1">
            <a:off x="-11" y="0"/>
            <a:ext cx="9144061" cy="3086843"/>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21"/>
          <p:cNvSpPr txBox="1">
            <a:spLocks noGrp="1"/>
          </p:cNvSpPr>
          <p:nvPr>
            <p:ph type="subTitle" idx="1"/>
          </p:nvPr>
        </p:nvSpPr>
        <p:spPr>
          <a:xfrm>
            <a:off x="1804075" y="2267570"/>
            <a:ext cx="2922000" cy="12102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3837" name="Google Shape;3837;p21"/>
          <p:cNvSpPr txBox="1">
            <a:spLocks noGrp="1"/>
          </p:cNvSpPr>
          <p:nvPr>
            <p:ph type="title"/>
          </p:nvPr>
        </p:nvSpPr>
        <p:spPr>
          <a:xfrm>
            <a:off x="1804050" y="1559750"/>
            <a:ext cx="2922000" cy="5952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SzPts val="3400"/>
              <a:buNone/>
              <a:defRPr>
                <a:solidFill>
                  <a:schemeClr val="accent3"/>
                </a:solidFill>
              </a:defRPr>
            </a:lvl1pPr>
            <a:lvl2pPr lvl="1" rtl="0">
              <a:spcBef>
                <a:spcPts val="0"/>
              </a:spcBef>
              <a:spcAft>
                <a:spcPts val="0"/>
              </a:spcAft>
              <a:buSzPts val="3400"/>
              <a:buFont typeface="Palanquin Dark"/>
              <a:buNone/>
              <a:defRPr>
                <a:latin typeface="Palanquin Dark"/>
                <a:ea typeface="Palanquin Dark"/>
                <a:cs typeface="Palanquin Dark"/>
                <a:sym typeface="Palanquin Dark"/>
              </a:defRPr>
            </a:lvl2pPr>
            <a:lvl3pPr lvl="2" rtl="0">
              <a:spcBef>
                <a:spcPts val="0"/>
              </a:spcBef>
              <a:spcAft>
                <a:spcPts val="0"/>
              </a:spcAft>
              <a:buSzPts val="3400"/>
              <a:buFont typeface="Palanquin Dark"/>
              <a:buNone/>
              <a:defRPr>
                <a:latin typeface="Palanquin Dark"/>
                <a:ea typeface="Palanquin Dark"/>
                <a:cs typeface="Palanquin Dark"/>
                <a:sym typeface="Palanquin Dark"/>
              </a:defRPr>
            </a:lvl3pPr>
            <a:lvl4pPr lvl="3" rtl="0">
              <a:spcBef>
                <a:spcPts val="0"/>
              </a:spcBef>
              <a:spcAft>
                <a:spcPts val="0"/>
              </a:spcAft>
              <a:buSzPts val="3400"/>
              <a:buFont typeface="Palanquin Dark"/>
              <a:buNone/>
              <a:defRPr>
                <a:latin typeface="Palanquin Dark"/>
                <a:ea typeface="Palanquin Dark"/>
                <a:cs typeface="Palanquin Dark"/>
                <a:sym typeface="Palanquin Dark"/>
              </a:defRPr>
            </a:lvl4pPr>
            <a:lvl5pPr lvl="4" rtl="0">
              <a:spcBef>
                <a:spcPts val="0"/>
              </a:spcBef>
              <a:spcAft>
                <a:spcPts val="0"/>
              </a:spcAft>
              <a:buSzPts val="3400"/>
              <a:buFont typeface="Palanquin Dark"/>
              <a:buNone/>
              <a:defRPr>
                <a:latin typeface="Palanquin Dark"/>
                <a:ea typeface="Palanquin Dark"/>
                <a:cs typeface="Palanquin Dark"/>
                <a:sym typeface="Palanquin Dark"/>
              </a:defRPr>
            </a:lvl5pPr>
            <a:lvl6pPr lvl="5" rtl="0">
              <a:spcBef>
                <a:spcPts val="0"/>
              </a:spcBef>
              <a:spcAft>
                <a:spcPts val="0"/>
              </a:spcAft>
              <a:buSzPts val="3400"/>
              <a:buFont typeface="Palanquin Dark"/>
              <a:buNone/>
              <a:defRPr>
                <a:latin typeface="Palanquin Dark"/>
                <a:ea typeface="Palanquin Dark"/>
                <a:cs typeface="Palanquin Dark"/>
                <a:sym typeface="Palanquin Dark"/>
              </a:defRPr>
            </a:lvl6pPr>
            <a:lvl7pPr lvl="6" rtl="0">
              <a:spcBef>
                <a:spcPts val="0"/>
              </a:spcBef>
              <a:spcAft>
                <a:spcPts val="0"/>
              </a:spcAft>
              <a:buSzPts val="3400"/>
              <a:buFont typeface="Palanquin Dark"/>
              <a:buNone/>
              <a:defRPr>
                <a:latin typeface="Palanquin Dark"/>
                <a:ea typeface="Palanquin Dark"/>
                <a:cs typeface="Palanquin Dark"/>
                <a:sym typeface="Palanquin Dark"/>
              </a:defRPr>
            </a:lvl7pPr>
            <a:lvl8pPr lvl="7" rtl="0">
              <a:spcBef>
                <a:spcPts val="0"/>
              </a:spcBef>
              <a:spcAft>
                <a:spcPts val="0"/>
              </a:spcAft>
              <a:buSzPts val="3400"/>
              <a:buFont typeface="Palanquin Dark"/>
              <a:buNone/>
              <a:defRPr>
                <a:latin typeface="Palanquin Dark"/>
                <a:ea typeface="Palanquin Dark"/>
                <a:cs typeface="Palanquin Dark"/>
                <a:sym typeface="Palanquin Dark"/>
              </a:defRPr>
            </a:lvl8pPr>
            <a:lvl9pPr lvl="8" rtl="0">
              <a:spcBef>
                <a:spcPts val="0"/>
              </a:spcBef>
              <a:spcAft>
                <a:spcPts val="0"/>
              </a:spcAft>
              <a:buSzPts val="3400"/>
              <a:buFont typeface="Palanquin Dark"/>
              <a:buNone/>
              <a:defRPr>
                <a:latin typeface="Palanquin Dark"/>
                <a:ea typeface="Palanquin Dark"/>
                <a:cs typeface="Palanquin Dark"/>
                <a:sym typeface="Palanquin Dark"/>
              </a:defRPr>
            </a:lvl9pPr>
          </a:lstStyle>
          <a:p>
            <a:endParaRPr/>
          </a:p>
        </p:txBody>
      </p:sp>
      <p:sp>
        <p:nvSpPr>
          <p:cNvPr id="3838" name="Google Shape;3838;p21"/>
          <p:cNvSpPr>
            <a:spLocks noGrp="1"/>
          </p:cNvSpPr>
          <p:nvPr>
            <p:ph type="pic" idx="2"/>
          </p:nvPr>
        </p:nvSpPr>
        <p:spPr>
          <a:xfrm>
            <a:off x="5351775" y="1550550"/>
            <a:ext cx="2367900" cy="1348800"/>
          </a:xfrm>
          <a:prstGeom prst="rect">
            <a:avLst/>
          </a:prstGeom>
          <a:noFill/>
          <a:ln>
            <a:noFill/>
          </a:ln>
        </p:spPr>
      </p:sp>
      <p:sp>
        <p:nvSpPr>
          <p:cNvPr id="3839" name="Google Shape;3839;p21"/>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21"/>
          <p:cNvSpPr/>
          <p:nvPr/>
        </p:nvSpPr>
        <p:spPr>
          <a:xfrm>
            <a:off x="25" y="4551400"/>
            <a:ext cx="4233228" cy="676595"/>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41" name="Google Shape;3841;p21"/>
          <p:cNvGrpSpPr/>
          <p:nvPr/>
        </p:nvGrpSpPr>
        <p:grpSpPr>
          <a:xfrm>
            <a:off x="7549714" y="3909501"/>
            <a:ext cx="1644569" cy="324303"/>
            <a:chOff x="1351400" y="3727300"/>
            <a:chExt cx="271050" cy="53450"/>
          </a:xfrm>
        </p:grpSpPr>
        <p:sp>
          <p:nvSpPr>
            <p:cNvPr id="3842" name="Google Shape;3842;p21"/>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21"/>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21"/>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21"/>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21"/>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21"/>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21"/>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21"/>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21"/>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21"/>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21"/>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21"/>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21"/>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21"/>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21"/>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21"/>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21"/>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21"/>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21"/>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1" name="Google Shape;3861;p21"/>
          <p:cNvGrpSpPr/>
          <p:nvPr/>
        </p:nvGrpSpPr>
        <p:grpSpPr>
          <a:xfrm>
            <a:off x="926603" y="3940828"/>
            <a:ext cx="5398052" cy="264766"/>
            <a:chOff x="-88127" y="4115467"/>
            <a:chExt cx="9232173" cy="452824"/>
          </a:xfrm>
        </p:grpSpPr>
        <p:grpSp>
          <p:nvGrpSpPr>
            <p:cNvPr id="3862" name="Google Shape;3862;p21"/>
            <p:cNvGrpSpPr/>
            <p:nvPr/>
          </p:nvGrpSpPr>
          <p:grpSpPr>
            <a:xfrm>
              <a:off x="2987448" y="4115467"/>
              <a:ext cx="6156598" cy="452824"/>
              <a:chOff x="3222925" y="3865650"/>
              <a:chExt cx="2332575" cy="94150"/>
            </a:xfrm>
          </p:grpSpPr>
          <p:sp>
            <p:nvSpPr>
              <p:cNvPr id="3863" name="Google Shape;3863;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21"/>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21"/>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21"/>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21"/>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21"/>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21"/>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21"/>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21"/>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21"/>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21"/>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21"/>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21"/>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21"/>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21"/>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37" name="Google Shape;3937;p21"/>
            <p:cNvGrpSpPr/>
            <p:nvPr/>
          </p:nvGrpSpPr>
          <p:grpSpPr>
            <a:xfrm>
              <a:off x="-88127" y="4115467"/>
              <a:ext cx="6156598" cy="452824"/>
              <a:chOff x="3222925" y="3865650"/>
              <a:chExt cx="2332575" cy="94150"/>
            </a:xfrm>
          </p:grpSpPr>
          <p:sp>
            <p:nvSpPr>
              <p:cNvPr id="3938" name="Google Shape;3938;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21"/>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21"/>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21"/>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21"/>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21"/>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21"/>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21"/>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21"/>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21"/>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21"/>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21"/>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21"/>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2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2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2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2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2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2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2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2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2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2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2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2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21"/>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21"/>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012" name="Google Shape;4012;p21"/>
          <p:cNvGrpSpPr/>
          <p:nvPr/>
        </p:nvGrpSpPr>
        <p:grpSpPr>
          <a:xfrm flipH="1">
            <a:off x="5943629" y="3816840"/>
            <a:ext cx="1644567" cy="416968"/>
            <a:chOff x="2500650" y="3653650"/>
            <a:chExt cx="772750" cy="195925"/>
          </a:xfrm>
        </p:grpSpPr>
        <p:sp>
          <p:nvSpPr>
            <p:cNvPr id="4013" name="Google Shape;4013;p21"/>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21"/>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21"/>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21"/>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21"/>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21"/>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21"/>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21"/>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21"/>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21"/>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21"/>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21"/>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21"/>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21"/>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21"/>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21"/>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21"/>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21"/>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21"/>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21"/>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21"/>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21"/>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21"/>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21"/>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21"/>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21"/>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21"/>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21"/>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21"/>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21"/>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21"/>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21"/>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21"/>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21"/>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21"/>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21"/>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49" name="Google Shape;4049;p21"/>
          <p:cNvGrpSpPr/>
          <p:nvPr/>
        </p:nvGrpSpPr>
        <p:grpSpPr>
          <a:xfrm>
            <a:off x="-42321" y="3816840"/>
            <a:ext cx="1644567" cy="416968"/>
            <a:chOff x="2500650" y="3653650"/>
            <a:chExt cx="772750" cy="195925"/>
          </a:xfrm>
        </p:grpSpPr>
        <p:sp>
          <p:nvSpPr>
            <p:cNvPr id="4050" name="Google Shape;4050;p21"/>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21"/>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21"/>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21"/>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21"/>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21"/>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21"/>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21"/>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21"/>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21"/>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21"/>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21"/>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21"/>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21"/>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21"/>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21"/>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21"/>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21"/>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21"/>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21"/>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21"/>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21"/>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21"/>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21"/>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21"/>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21"/>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21"/>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21"/>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21"/>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21"/>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21"/>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21"/>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21"/>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21"/>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21"/>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21"/>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6" name="Google Shape;4086;p21"/>
          <p:cNvGrpSpPr/>
          <p:nvPr/>
        </p:nvGrpSpPr>
        <p:grpSpPr>
          <a:xfrm flipH="1">
            <a:off x="-194728" y="331793"/>
            <a:ext cx="2140600" cy="4111061"/>
            <a:chOff x="2253800" y="1079125"/>
            <a:chExt cx="237225" cy="455600"/>
          </a:xfrm>
        </p:grpSpPr>
        <p:sp>
          <p:nvSpPr>
            <p:cNvPr id="4087" name="Google Shape;4087;p21"/>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21"/>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21"/>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21"/>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21"/>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21"/>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21"/>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21"/>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21"/>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21"/>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21"/>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21"/>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21"/>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21"/>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21"/>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21"/>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21"/>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21"/>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21"/>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21"/>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21"/>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21"/>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21"/>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21"/>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21"/>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21"/>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21"/>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21"/>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21"/>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21"/>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21"/>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21"/>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21"/>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21"/>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21"/>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21"/>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21"/>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21"/>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21"/>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21"/>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21"/>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21"/>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21"/>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30" name="Google Shape;4130;p21"/>
          <p:cNvSpPr/>
          <p:nvPr/>
        </p:nvSpPr>
        <p:spPr>
          <a:xfrm flipH="1">
            <a:off x="4205564" y="309211"/>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21"/>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2" name="Google Shape;4132;p21"/>
          <p:cNvGrpSpPr/>
          <p:nvPr/>
        </p:nvGrpSpPr>
        <p:grpSpPr>
          <a:xfrm flipH="1">
            <a:off x="21" y="4442853"/>
            <a:ext cx="9144022" cy="700647"/>
            <a:chOff x="1329075" y="3400650"/>
            <a:chExt cx="2177200" cy="107000"/>
          </a:xfrm>
        </p:grpSpPr>
        <p:sp>
          <p:nvSpPr>
            <p:cNvPr id="4133" name="Google Shape;4133;p21"/>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21"/>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21"/>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21"/>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21"/>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21"/>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21"/>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21"/>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21"/>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21"/>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21"/>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21"/>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21"/>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21"/>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21"/>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21"/>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21"/>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21"/>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21"/>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21"/>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21"/>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21"/>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21"/>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21"/>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21"/>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21"/>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21"/>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21"/>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21"/>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21"/>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21"/>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21"/>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21"/>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21"/>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21"/>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21"/>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21"/>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21"/>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21"/>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21"/>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21"/>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21"/>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21"/>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21"/>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21"/>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21"/>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21"/>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21"/>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21"/>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21"/>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21"/>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21"/>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21"/>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21"/>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21"/>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21"/>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21"/>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21"/>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21"/>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21"/>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21"/>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21"/>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21"/>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21"/>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21"/>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21"/>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21"/>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21"/>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21"/>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21"/>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21"/>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21"/>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21"/>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21"/>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21"/>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21"/>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CUSTOM_18_1_1">
    <p:spTree>
      <p:nvGrpSpPr>
        <p:cNvPr id="1" name="Shape 4209"/>
        <p:cNvGrpSpPr/>
        <p:nvPr/>
      </p:nvGrpSpPr>
      <p:grpSpPr>
        <a:xfrm>
          <a:off x="0" y="0"/>
          <a:ext cx="0" cy="0"/>
          <a:chOff x="0" y="0"/>
          <a:chExt cx="0" cy="0"/>
        </a:xfrm>
      </p:grpSpPr>
      <p:sp>
        <p:nvSpPr>
          <p:cNvPr id="4210" name="Google Shape;4210;p22"/>
          <p:cNvSpPr/>
          <p:nvPr/>
        </p:nvSpPr>
        <p:spPr>
          <a:xfrm>
            <a:off x="0" y="0"/>
            <a:ext cx="9144061" cy="3294712"/>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22"/>
          <p:cNvSpPr txBox="1">
            <a:spLocks noGrp="1"/>
          </p:cNvSpPr>
          <p:nvPr>
            <p:ph type="title"/>
          </p:nvPr>
        </p:nvSpPr>
        <p:spPr>
          <a:xfrm>
            <a:off x="2172898" y="3003660"/>
            <a:ext cx="4798200" cy="4023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800">
                <a:solidFill>
                  <a:schemeClr val="accent1"/>
                </a:solidFill>
              </a:defRPr>
            </a:lvl1pPr>
            <a:lvl2pPr lvl="1" algn="ctr" rtl="0">
              <a:spcBef>
                <a:spcPts val="0"/>
              </a:spcBef>
              <a:spcAft>
                <a:spcPts val="0"/>
              </a:spcAft>
              <a:buNone/>
              <a:defRPr sz="2800">
                <a:solidFill>
                  <a:schemeClr val="accent1"/>
                </a:solidFill>
              </a:defRPr>
            </a:lvl2pPr>
            <a:lvl3pPr lvl="2" algn="ctr" rtl="0">
              <a:spcBef>
                <a:spcPts val="0"/>
              </a:spcBef>
              <a:spcAft>
                <a:spcPts val="0"/>
              </a:spcAft>
              <a:buNone/>
              <a:defRPr sz="2800">
                <a:solidFill>
                  <a:schemeClr val="accent1"/>
                </a:solidFill>
              </a:defRPr>
            </a:lvl3pPr>
            <a:lvl4pPr lvl="3" algn="ctr" rtl="0">
              <a:spcBef>
                <a:spcPts val="0"/>
              </a:spcBef>
              <a:spcAft>
                <a:spcPts val="0"/>
              </a:spcAft>
              <a:buNone/>
              <a:defRPr sz="2800">
                <a:solidFill>
                  <a:schemeClr val="accent1"/>
                </a:solidFill>
              </a:defRPr>
            </a:lvl4pPr>
            <a:lvl5pPr lvl="4" algn="ctr" rtl="0">
              <a:spcBef>
                <a:spcPts val="0"/>
              </a:spcBef>
              <a:spcAft>
                <a:spcPts val="0"/>
              </a:spcAft>
              <a:buNone/>
              <a:defRPr sz="2800">
                <a:solidFill>
                  <a:schemeClr val="accent1"/>
                </a:solidFill>
              </a:defRPr>
            </a:lvl5pPr>
            <a:lvl6pPr lvl="5" algn="ctr" rtl="0">
              <a:spcBef>
                <a:spcPts val="0"/>
              </a:spcBef>
              <a:spcAft>
                <a:spcPts val="0"/>
              </a:spcAft>
              <a:buNone/>
              <a:defRPr sz="2800">
                <a:solidFill>
                  <a:schemeClr val="accent1"/>
                </a:solidFill>
              </a:defRPr>
            </a:lvl6pPr>
            <a:lvl7pPr lvl="6" algn="ctr" rtl="0">
              <a:spcBef>
                <a:spcPts val="0"/>
              </a:spcBef>
              <a:spcAft>
                <a:spcPts val="0"/>
              </a:spcAft>
              <a:buNone/>
              <a:defRPr sz="2800">
                <a:solidFill>
                  <a:schemeClr val="accent1"/>
                </a:solidFill>
              </a:defRPr>
            </a:lvl7pPr>
            <a:lvl8pPr lvl="7" algn="ctr" rtl="0">
              <a:spcBef>
                <a:spcPts val="0"/>
              </a:spcBef>
              <a:spcAft>
                <a:spcPts val="0"/>
              </a:spcAft>
              <a:buNone/>
              <a:defRPr sz="2800">
                <a:solidFill>
                  <a:schemeClr val="accent1"/>
                </a:solidFill>
              </a:defRPr>
            </a:lvl8pPr>
            <a:lvl9pPr lvl="8" algn="ctr" rtl="0">
              <a:spcBef>
                <a:spcPts val="0"/>
              </a:spcBef>
              <a:spcAft>
                <a:spcPts val="0"/>
              </a:spcAft>
              <a:buNone/>
              <a:defRPr sz="2800">
                <a:solidFill>
                  <a:schemeClr val="accent1"/>
                </a:solidFill>
              </a:defRPr>
            </a:lvl9pPr>
          </a:lstStyle>
          <a:p>
            <a:endParaRPr/>
          </a:p>
        </p:txBody>
      </p:sp>
      <p:sp>
        <p:nvSpPr>
          <p:cNvPr id="4212" name="Google Shape;4212;p22"/>
          <p:cNvSpPr txBox="1">
            <a:spLocks noGrp="1"/>
          </p:cNvSpPr>
          <p:nvPr>
            <p:ph type="subTitle" idx="1"/>
          </p:nvPr>
        </p:nvSpPr>
        <p:spPr>
          <a:xfrm>
            <a:off x="2172898" y="957913"/>
            <a:ext cx="4798200" cy="1936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2500"/>
            </a:lvl1pPr>
            <a:lvl2pPr lvl="1" algn="ctr" rtl="0">
              <a:spcBef>
                <a:spcPts val="0"/>
              </a:spcBef>
              <a:spcAft>
                <a:spcPts val="0"/>
              </a:spcAft>
              <a:buNone/>
              <a:defRPr sz="2500"/>
            </a:lvl2pPr>
            <a:lvl3pPr lvl="2" algn="ctr" rtl="0">
              <a:spcBef>
                <a:spcPts val="0"/>
              </a:spcBef>
              <a:spcAft>
                <a:spcPts val="0"/>
              </a:spcAft>
              <a:buNone/>
              <a:defRPr sz="2500"/>
            </a:lvl3pPr>
            <a:lvl4pPr lvl="3" algn="ctr" rtl="0">
              <a:spcBef>
                <a:spcPts val="0"/>
              </a:spcBef>
              <a:spcAft>
                <a:spcPts val="0"/>
              </a:spcAft>
              <a:buNone/>
              <a:defRPr sz="2500"/>
            </a:lvl4pPr>
            <a:lvl5pPr lvl="4" algn="ctr" rtl="0">
              <a:spcBef>
                <a:spcPts val="0"/>
              </a:spcBef>
              <a:spcAft>
                <a:spcPts val="0"/>
              </a:spcAft>
              <a:buNone/>
              <a:defRPr sz="2500"/>
            </a:lvl5pPr>
            <a:lvl6pPr lvl="5" algn="ctr" rtl="0">
              <a:spcBef>
                <a:spcPts val="0"/>
              </a:spcBef>
              <a:spcAft>
                <a:spcPts val="0"/>
              </a:spcAft>
              <a:buNone/>
              <a:defRPr sz="2500"/>
            </a:lvl6pPr>
            <a:lvl7pPr lvl="6" algn="ctr" rtl="0">
              <a:spcBef>
                <a:spcPts val="0"/>
              </a:spcBef>
              <a:spcAft>
                <a:spcPts val="0"/>
              </a:spcAft>
              <a:buNone/>
              <a:defRPr sz="2500"/>
            </a:lvl7pPr>
            <a:lvl8pPr lvl="7" algn="ctr" rtl="0">
              <a:spcBef>
                <a:spcPts val="0"/>
              </a:spcBef>
              <a:spcAft>
                <a:spcPts val="0"/>
              </a:spcAft>
              <a:buNone/>
              <a:defRPr sz="2500"/>
            </a:lvl8pPr>
            <a:lvl9pPr lvl="8" algn="ctr" rtl="0">
              <a:spcBef>
                <a:spcPts val="0"/>
              </a:spcBef>
              <a:spcAft>
                <a:spcPts val="0"/>
              </a:spcAft>
              <a:buNone/>
              <a:defRPr sz="2500"/>
            </a:lvl9pPr>
          </a:lstStyle>
          <a:p>
            <a:endParaRPr/>
          </a:p>
        </p:txBody>
      </p:sp>
      <p:sp>
        <p:nvSpPr>
          <p:cNvPr id="4213" name="Google Shape;4213;p22"/>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14" name="Google Shape;4214;p22"/>
          <p:cNvGrpSpPr/>
          <p:nvPr/>
        </p:nvGrpSpPr>
        <p:grpSpPr>
          <a:xfrm>
            <a:off x="6250739" y="3896914"/>
            <a:ext cx="1644569" cy="324303"/>
            <a:chOff x="1351400" y="3727300"/>
            <a:chExt cx="271050" cy="53450"/>
          </a:xfrm>
        </p:grpSpPr>
        <p:sp>
          <p:nvSpPr>
            <p:cNvPr id="4215" name="Google Shape;4215;p22"/>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22"/>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22"/>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22"/>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22"/>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22"/>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22"/>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22"/>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22"/>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22"/>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22"/>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22"/>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22"/>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22"/>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22"/>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22"/>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22"/>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22"/>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22"/>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234" name="Google Shape;4234;p22"/>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22"/>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22"/>
          <p:cNvSpPr/>
          <p:nvPr/>
        </p:nvSpPr>
        <p:spPr>
          <a:xfrm>
            <a:off x="-37" y="4760295"/>
            <a:ext cx="9144061" cy="270655"/>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237" name="Google Shape;4237;p22"/>
          <p:cNvGrpSpPr/>
          <p:nvPr/>
        </p:nvGrpSpPr>
        <p:grpSpPr>
          <a:xfrm>
            <a:off x="21" y="4442853"/>
            <a:ext cx="9144022" cy="700647"/>
            <a:chOff x="1329075" y="3400650"/>
            <a:chExt cx="2177200" cy="107000"/>
          </a:xfrm>
        </p:grpSpPr>
        <p:sp>
          <p:nvSpPr>
            <p:cNvPr id="4238" name="Google Shape;4238;p22"/>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22"/>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22"/>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22"/>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22"/>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22"/>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22"/>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22"/>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22"/>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22"/>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22"/>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22"/>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22"/>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22"/>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22"/>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22"/>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22"/>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22"/>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22"/>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22"/>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22"/>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22"/>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22"/>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22"/>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22"/>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22"/>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22"/>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22"/>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22"/>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22"/>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22"/>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22"/>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22"/>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22"/>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22"/>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22"/>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22"/>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22"/>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22"/>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22"/>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22"/>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22"/>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22"/>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22"/>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22"/>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22"/>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22"/>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22"/>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22"/>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22"/>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22"/>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22"/>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22"/>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22"/>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22"/>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22"/>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22"/>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22"/>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22"/>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22"/>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22"/>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22"/>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22"/>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22"/>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22"/>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22"/>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22"/>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22"/>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22"/>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22"/>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22"/>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22"/>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22"/>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22"/>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22"/>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22"/>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14" name="Google Shape;4314;p22"/>
          <p:cNvGrpSpPr/>
          <p:nvPr/>
        </p:nvGrpSpPr>
        <p:grpSpPr>
          <a:xfrm>
            <a:off x="7717026" y="3896914"/>
            <a:ext cx="1644569" cy="324303"/>
            <a:chOff x="1351400" y="3727300"/>
            <a:chExt cx="271050" cy="53450"/>
          </a:xfrm>
        </p:grpSpPr>
        <p:sp>
          <p:nvSpPr>
            <p:cNvPr id="4315" name="Google Shape;4315;p22"/>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22"/>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22"/>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22"/>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22"/>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22"/>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22"/>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22"/>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22"/>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22"/>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22"/>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22"/>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22"/>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22"/>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22"/>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22"/>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22"/>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22"/>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22"/>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34" name="Google Shape;4334;p22"/>
          <p:cNvGrpSpPr/>
          <p:nvPr/>
        </p:nvGrpSpPr>
        <p:grpSpPr>
          <a:xfrm>
            <a:off x="7919687" y="561366"/>
            <a:ext cx="1095409" cy="4047204"/>
            <a:chOff x="5471250" y="1656725"/>
            <a:chExt cx="271450" cy="1002925"/>
          </a:xfrm>
        </p:grpSpPr>
        <p:sp>
          <p:nvSpPr>
            <p:cNvPr id="4335" name="Google Shape;4335;p22"/>
            <p:cNvSpPr/>
            <p:nvPr/>
          </p:nvSpPr>
          <p:spPr>
            <a:xfrm>
              <a:off x="5471250" y="1809400"/>
              <a:ext cx="145225" cy="839700"/>
            </a:xfrm>
            <a:custGeom>
              <a:avLst/>
              <a:gdLst/>
              <a:ahLst/>
              <a:cxnLst/>
              <a:rect l="l" t="t" r="r" b="b"/>
              <a:pathLst>
                <a:path w="5809" h="33588" extrusionOk="0">
                  <a:moveTo>
                    <a:pt x="5537" y="1"/>
                  </a:moveTo>
                  <a:cubicBezTo>
                    <a:pt x="5412" y="1"/>
                    <a:pt x="5307" y="99"/>
                    <a:pt x="5291" y="226"/>
                  </a:cubicBezTo>
                  <a:lnTo>
                    <a:pt x="18" y="33312"/>
                  </a:lnTo>
                  <a:cubicBezTo>
                    <a:pt x="1" y="33450"/>
                    <a:pt x="104" y="33570"/>
                    <a:pt x="242" y="33579"/>
                  </a:cubicBezTo>
                  <a:cubicBezTo>
                    <a:pt x="251" y="33588"/>
                    <a:pt x="259" y="33588"/>
                    <a:pt x="268" y="33588"/>
                  </a:cubicBezTo>
                  <a:cubicBezTo>
                    <a:pt x="397" y="33588"/>
                    <a:pt x="509" y="33484"/>
                    <a:pt x="518" y="33355"/>
                  </a:cubicBezTo>
                  <a:lnTo>
                    <a:pt x="5800" y="278"/>
                  </a:lnTo>
                  <a:cubicBezTo>
                    <a:pt x="5808" y="140"/>
                    <a:pt x="5705" y="11"/>
                    <a:pt x="5567" y="2"/>
                  </a:cubicBezTo>
                  <a:cubicBezTo>
                    <a:pt x="5557" y="1"/>
                    <a:pt x="5547" y="1"/>
                    <a:pt x="5537" y="1"/>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22"/>
            <p:cNvSpPr/>
            <p:nvPr/>
          </p:nvSpPr>
          <p:spPr>
            <a:xfrm>
              <a:off x="5605025" y="1809350"/>
              <a:ext cx="118275" cy="829850"/>
            </a:xfrm>
            <a:custGeom>
              <a:avLst/>
              <a:gdLst/>
              <a:ahLst/>
              <a:cxnLst/>
              <a:rect l="l" t="t" r="r" b="b"/>
              <a:pathLst>
                <a:path w="4731" h="33194" extrusionOk="0">
                  <a:moveTo>
                    <a:pt x="279" y="0"/>
                  </a:moveTo>
                  <a:cubicBezTo>
                    <a:pt x="264" y="0"/>
                    <a:pt x="248" y="2"/>
                    <a:pt x="233" y="4"/>
                  </a:cubicBezTo>
                  <a:cubicBezTo>
                    <a:pt x="95" y="22"/>
                    <a:pt x="1" y="151"/>
                    <a:pt x="26" y="289"/>
                  </a:cubicBezTo>
                  <a:lnTo>
                    <a:pt x="4214" y="32978"/>
                  </a:lnTo>
                  <a:cubicBezTo>
                    <a:pt x="4231" y="33107"/>
                    <a:pt x="4334" y="33193"/>
                    <a:pt x="4464" y="33193"/>
                  </a:cubicBezTo>
                  <a:cubicBezTo>
                    <a:pt x="4472" y="33193"/>
                    <a:pt x="4489" y="33193"/>
                    <a:pt x="4498" y="33185"/>
                  </a:cubicBezTo>
                  <a:cubicBezTo>
                    <a:pt x="4636" y="33167"/>
                    <a:pt x="4731" y="33038"/>
                    <a:pt x="4705" y="32900"/>
                  </a:cubicBezTo>
                  <a:lnTo>
                    <a:pt x="526" y="211"/>
                  </a:lnTo>
                  <a:cubicBezTo>
                    <a:pt x="503" y="89"/>
                    <a:pt x="398" y="0"/>
                    <a:pt x="279"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22"/>
            <p:cNvSpPr/>
            <p:nvPr/>
          </p:nvSpPr>
          <p:spPr>
            <a:xfrm>
              <a:off x="5606975" y="1808525"/>
              <a:ext cx="9275" cy="5475"/>
            </a:xfrm>
            <a:custGeom>
              <a:avLst/>
              <a:gdLst/>
              <a:ahLst/>
              <a:cxnLst/>
              <a:rect l="l" t="t" r="r" b="b"/>
              <a:pathLst>
                <a:path w="371" h="219" extrusionOk="0">
                  <a:moveTo>
                    <a:pt x="184" y="0"/>
                  </a:moveTo>
                  <a:cubicBezTo>
                    <a:pt x="93" y="0"/>
                    <a:pt x="16" y="65"/>
                    <a:pt x="0" y="149"/>
                  </a:cubicBezTo>
                  <a:lnTo>
                    <a:pt x="353" y="218"/>
                  </a:lnTo>
                  <a:cubicBezTo>
                    <a:pt x="371" y="115"/>
                    <a:pt x="310" y="20"/>
                    <a:pt x="215" y="3"/>
                  </a:cubicBezTo>
                  <a:cubicBezTo>
                    <a:pt x="205" y="1"/>
                    <a:pt x="194" y="0"/>
                    <a:pt x="184"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22"/>
            <p:cNvSpPr/>
            <p:nvPr/>
          </p:nvSpPr>
          <p:spPr>
            <a:xfrm>
              <a:off x="5587800" y="1763575"/>
              <a:ext cx="48050" cy="48050"/>
            </a:xfrm>
            <a:custGeom>
              <a:avLst/>
              <a:gdLst/>
              <a:ahLst/>
              <a:cxnLst/>
              <a:rect l="l" t="t" r="r" b="b"/>
              <a:pathLst>
                <a:path w="1922" h="1922" extrusionOk="0">
                  <a:moveTo>
                    <a:pt x="957" y="0"/>
                  </a:moveTo>
                  <a:cubicBezTo>
                    <a:pt x="431" y="0"/>
                    <a:pt x="0" y="431"/>
                    <a:pt x="0" y="965"/>
                  </a:cubicBezTo>
                  <a:cubicBezTo>
                    <a:pt x="0" y="1491"/>
                    <a:pt x="431" y="1922"/>
                    <a:pt x="957" y="1922"/>
                  </a:cubicBezTo>
                  <a:cubicBezTo>
                    <a:pt x="1491" y="1922"/>
                    <a:pt x="1922" y="1491"/>
                    <a:pt x="1922" y="965"/>
                  </a:cubicBezTo>
                  <a:cubicBezTo>
                    <a:pt x="1922" y="431"/>
                    <a:pt x="1491" y="0"/>
                    <a:pt x="957" y="0"/>
                  </a:cubicBezTo>
                  <a:close/>
                </a:path>
              </a:pathLst>
            </a:custGeom>
            <a:solidFill>
              <a:srgbClr val="612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22"/>
            <p:cNvSpPr/>
            <p:nvPr/>
          </p:nvSpPr>
          <p:spPr>
            <a:xfrm>
              <a:off x="5531800" y="1707775"/>
              <a:ext cx="159850" cy="159850"/>
            </a:xfrm>
            <a:custGeom>
              <a:avLst/>
              <a:gdLst/>
              <a:ahLst/>
              <a:cxnLst/>
              <a:rect l="l" t="t" r="r" b="b"/>
              <a:pathLst>
                <a:path w="6394" h="6394" extrusionOk="0">
                  <a:moveTo>
                    <a:pt x="3197" y="285"/>
                  </a:moveTo>
                  <a:cubicBezTo>
                    <a:pt x="4799" y="285"/>
                    <a:pt x="6109" y="1595"/>
                    <a:pt x="6109" y="3197"/>
                  </a:cubicBezTo>
                  <a:cubicBezTo>
                    <a:pt x="6109" y="4800"/>
                    <a:pt x="4799" y="6101"/>
                    <a:pt x="3197" y="6101"/>
                  </a:cubicBezTo>
                  <a:cubicBezTo>
                    <a:pt x="1594" y="6101"/>
                    <a:pt x="293" y="4800"/>
                    <a:pt x="293" y="3197"/>
                  </a:cubicBezTo>
                  <a:cubicBezTo>
                    <a:pt x="293" y="1595"/>
                    <a:pt x="1594" y="285"/>
                    <a:pt x="3197" y="285"/>
                  </a:cubicBezTo>
                  <a:close/>
                  <a:moveTo>
                    <a:pt x="3197" y="1"/>
                  </a:moveTo>
                  <a:cubicBezTo>
                    <a:pt x="1439" y="1"/>
                    <a:pt x="0" y="1431"/>
                    <a:pt x="0" y="3197"/>
                  </a:cubicBezTo>
                  <a:cubicBezTo>
                    <a:pt x="0" y="4955"/>
                    <a:pt x="1439" y="6394"/>
                    <a:pt x="3197" y="6394"/>
                  </a:cubicBezTo>
                  <a:cubicBezTo>
                    <a:pt x="4963" y="6394"/>
                    <a:pt x="6393" y="4955"/>
                    <a:pt x="6393" y="3197"/>
                  </a:cubicBezTo>
                  <a:cubicBezTo>
                    <a:pt x="6393" y="1431"/>
                    <a:pt x="4963" y="1"/>
                    <a:pt x="3197" y="1"/>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22"/>
            <p:cNvSpPr/>
            <p:nvPr/>
          </p:nvSpPr>
          <p:spPr>
            <a:xfrm>
              <a:off x="5587150" y="1802550"/>
              <a:ext cx="44825" cy="116125"/>
            </a:xfrm>
            <a:custGeom>
              <a:avLst/>
              <a:gdLst/>
              <a:ahLst/>
              <a:cxnLst/>
              <a:rect l="l" t="t" r="r" b="b"/>
              <a:pathLst>
                <a:path w="1793" h="4645" extrusionOk="0">
                  <a:moveTo>
                    <a:pt x="896" y="1"/>
                  </a:moveTo>
                  <a:cubicBezTo>
                    <a:pt x="879" y="1"/>
                    <a:pt x="862" y="18"/>
                    <a:pt x="862" y="35"/>
                  </a:cubicBezTo>
                  <a:lnTo>
                    <a:pt x="9" y="4395"/>
                  </a:lnTo>
                  <a:cubicBezTo>
                    <a:pt x="0" y="4412"/>
                    <a:pt x="9" y="4421"/>
                    <a:pt x="18" y="4429"/>
                  </a:cubicBezTo>
                  <a:cubicBezTo>
                    <a:pt x="18" y="4438"/>
                    <a:pt x="35" y="4447"/>
                    <a:pt x="43" y="4447"/>
                  </a:cubicBezTo>
                  <a:lnTo>
                    <a:pt x="1758" y="4645"/>
                  </a:lnTo>
                  <a:cubicBezTo>
                    <a:pt x="1775" y="4645"/>
                    <a:pt x="1793" y="4628"/>
                    <a:pt x="1793" y="4602"/>
                  </a:cubicBezTo>
                  <a:cubicBezTo>
                    <a:pt x="1793" y="4602"/>
                    <a:pt x="1793" y="4593"/>
                    <a:pt x="1793" y="4593"/>
                  </a:cubicBezTo>
                  <a:lnTo>
                    <a:pt x="940" y="35"/>
                  </a:lnTo>
                  <a:cubicBezTo>
                    <a:pt x="931" y="18"/>
                    <a:pt x="922"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22"/>
            <p:cNvSpPr/>
            <p:nvPr/>
          </p:nvSpPr>
          <p:spPr>
            <a:xfrm>
              <a:off x="5587150" y="1656725"/>
              <a:ext cx="44825" cy="115925"/>
            </a:xfrm>
            <a:custGeom>
              <a:avLst/>
              <a:gdLst/>
              <a:ahLst/>
              <a:cxnLst/>
              <a:rect l="l" t="t" r="r" b="b"/>
              <a:pathLst>
                <a:path w="1793" h="4637" extrusionOk="0">
                  <a:moveTo>
                    <a:pt x="1758" y="1"/>
                  </a:moveTo>
                  <a:lnTo>
                    <a:pt x="43" y="199"/>
                  </a:lnTo>
                  <a:cubicBezTo>
                    <a:pt x="35" y="199"/>
                    <a:pt x="18" y="199"/>
                    <a:pt x="18" y="208"/>
                  </a:cubicBezTo>
                  <a:cubicBezTo>
                    <a:pt x="9" y="216"/>
                    <a:pt x="0" y="233"/>
                    <a:pt x="9" y="242"/>
                  </a:cubicBezTo>
                  <a:lnTo>
                    <a:pt x="862" y="4610"/>
                  </a:lnTo>
                  <a:cubicBezTo>
                    <a:pt x="862" y="4628"/>
                    <a:pt x="879" y="4636"/>
                    <a:pt x="896" y="4636"/>
                  </a:cubicBezTo>
                  <a:cubicBezTo>
                    <a:pt x="922" y="4636"/>
                    <a:pt x="931" y="4628"/>
                    <a:pt x="940" y="4610"/>
                  </a:cubicBezTo>
                  <a:lnTo>
                    <a:pt x="1793" y="52"/>
                  </a:lnTo>
                  <a:cubicBezTo>
                    <a:pt x="1793" y="44"/>
                    <a:pt x="1793" y="44"/>
                    <a:pt x="1793" y="35"/>
                  </a:cubicBezTo>
                  <a:cubicBezTo>
                    <a:pt x="1793" y="18"/>
                    <a:pt x="1775" y="1"/>
                    <a:pt x="1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22"/>
            <p:cNvSpPr/>
            <p:nvPr/>
          </p:nvSpPr>
          <p:spPr>
            <a:xfrm>
              <a:off x="5616450" y="1800475"/>
              <a:ext cx="77775" cy="107175"/>
            </a:xfrm>
            <a:custGeom>
              <a:avLst/>
              <a:gdLst/>
              <a:ahLst/>
              <a:cxnLst/>
              <a:rect l="l" t="t" r="r" b="b"/>
              <a:pathLst>
                <a:path w="3111" h="4287" extrusionOk="0">
                  <a:moveTo>
                    <a:pt x="47" y="1"/>
                  </a:moveTo>
                  <a:cubicBezTo>
                    <a:pt x="40" y="1"/>
                    <a:pt x="33" y="3"/>
                    <a:pt x="26" y="6"/>
                  </a:cubicBezTo>
                  <a:cubicBezTo>
                    <a:pt x="9" y="15"/>
                    <a:pt x="0" y="32"/>
                    <a:pt x="9" y="49"/>
                  </a:cubicBezTo>
                  <a:lnTo>
                    <a:pt x="1448" y="4263"/>
                  </a:lnTo>
                  <a:cubicBezTo>
                    <a:pt x="1456" y="4271"/>
                    <a:pt x="1465" y="4280"/>
                    <a:pt x="1474" y="4280"/>
                  </a:cubicBezTo>
                  <a:cubicBezTo>
                    <a:pt x="1478" y="4284"/>
                    <a:pt x="1484" y="4286"/>
                    <a:pt x="1491" y="4286"/>
                  </a:cubicBezTo>
                  <a:cubicBezTo>
                    <a:pt x="1497" y="4286"/>
                    <a:pt x="1504" y="4284"/>
                    <a:pt x="1508" y="4280"/>
                  </a:cubicBezTo>
                  <a:lnTo>
                    <a:pt x="3085" y="3599"/>
                  </a:lnTo>
                  <a:cubicBezTo>
                    <a:pt x="3111" y="3582"/>
                    <a:pt x="3111" y="3565"/>
                    <a:pt x="3102" y="3539"/>
                  </a:cubicBezTo>
                  <a:cubicBezTo>
                    <a:pt x="3102" y="3539"/>
                    <a:pt x="3093" y="3539"/>
                    <a:pt x="3093" y="3530"/>
                  </a:cubicBezTo>
                  <a:lnTo>
                    <a:pt x="78" y="15"/>
                  </a:lnTo>
                  <a:cubicBezTo>
                    <a:pt x="68" y="5"/>
                    <a:pt x="58" y="1"/>
                    <a:pt x="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22"/>
            <p:cNvSpPr/>
            <p:nvPr/>
          </p:nvSpPr>
          <p:spPr>
            <a:xfrm>
              <a:off x="5527475" y="1663325"/>
              <a:ext cx="75200" cy="111550"/>
            </a:xfrm>
            <a:custGeom>
              <a:avLst/>
              <a:gdLst/>
              <a:ahLst/>
              <a:cxnLst/>
              <a:rect l="l" t="t" r="r" b="b"/>
              <a:pathLst>
                <a:path w="3008" h="4462" extrusionOk="0">
                  <a:moveTo>
                    <a:pt x="1424" y="0"/>
                  </a:moveTo>
                  <a:cubicBezTo>
                    <a:pt x="1418" y="0"/>
                    <a:pt x="1412" y="2"/>
                    <a:pt x="1405" y="4"/>
                  </a:cubicBezTo>
                  <a:cubicBezTo>
                    <a:pt x="1405" y="12"/>
                    <a:pt x="1405" y="12"/>
                    <a:pt x="1405" y="12"/>
                  </a:cubicBezTo>
                  <a:lnTo>
                    <a:pt x="27" y="1038"/>
                  </a:lnTo>
                  <a:cubicBezTo>
                    <a:pt x="18" y="1038"/>
                    <a:pt x="9" y="1046"/>
                    <a:pt x="9" y="1064"/>
                  </a:cubicBezTo>
                  <a:cubicBezTo>
                    <a:pt x="1" y="1072"/>
                    <a:pt x="9" y="1089"/>
                    <a:pt x="18" y="1098"/>
                  </a:cubicBezTo>
                  <a:lnTo>
                    <a:pt x="2939" y="4450"/>
                  </a:lnTo>
                  <a:cubicBezTo>
                    <a:pt x="2945" y="4456"/>
                    <a:pt x="2960" y="4462"/>
                    <a:pt x="2974" y="4462"/>
                  </a:cubicBezTo>
                  <a:cubicBezTo>
                    <a:pt x="2980" y="4462"/>
                    <a:pt x="2985" y="4461"/>
                    <a:pt x="2991" y="4458"/>
                  </a:cubicBezTo>
                  <a:cubicBezTo>
                    <a:pt x="3008" y="4441"/>
                    <a:pt x="3008" y="4424"/>
                    <a:pt x="3008" y="4407"/>
                  </a:cubicBezTo>
                  <a:lnTo>
                    <a:pt x="1465" y="38"/>
                  </a:lnTo>
                  <a:cubicBezTo>
                    <a:pt x="1465" y="30"/>
                    <a:pt x="1465" y="30"/>
                    <a:pt x="1465" y="21"/>
                  </a:cubicBezTo>
                  <a:cubicBezTo>
                    <a:pt x="1453" y="8"/>
                    <a:pt x="1440" y="0"/>
                    <a:pt x="1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22"/>
            <p:cNvSpPr/>
            <p:nvPr/>
          </p:nvSpPr>
          <p:spPr>
            <a:xfrm>
              <a:off x="5623550" y="1794925"/>
              <a:ext cx="111825" cy="75075"/>
            </a:xfrm>
            <a:custGeom>
              <a:avLst/>
              <a:gdLst/>
              <a:ahLst/>
              <a:cxnLst/>
              <a:rect l="l" t="t" r="r" b="b"/>
              <a:pathLst>
                <a:path w="4473" h="3003" extrusionOk="0">
                  <a:moveTo>
                    <a:pt x="46" y="1"/>
                  </a:moveTo>
                  <a:cubicBezTo>
                    <a:pt x="31" y="1"/>
                    <a:pt x="15" y="9"/>
                    <a:pt x="9" y="21"/>
                  </a:cubicBezTo>
                  <a:cubicBezTo>
                    <a:pt x="1" y="39"/>
                    <a:pt x="9" y="56"/>
                    <a:pt x="18" y="73"/>
                  </a:cubicBezTo>
                  <a:lnTo>
                    <a:pt x="3369" y="2994"/>
                  </a:lnTo>
                  <a:cubicBezTo>
                    <a:pt x="3378" y="3003"/>
                    <a:pt x="3395" y="3003"/>
                    <a:pt x="3404" y="3003"/>
                  </a:cubicBezTo>
                  <a:cubicBezTo>
                    <a:pt x="3412" y="3003"/>
                    <a:pt x="3430" y="2994"/>
                    <a:pt x="3430" y="2985"/>
                  </a:cubicBezTo>
                  <a:lnTo>
                    <a:pt x="4455" y="1598"/>
                  </a:lnTo>
                  <a:cubicBezTo>
                    <a:pt x="4472" y="1581"/>
                    <a:pt x="4464" y="1555"/>
                    <a:pt x="4446" y="1546"/>
                  </a:cubicBezTo>
                  <a:cubicBezTo>
                    <a:pt x="4438" y="1546"/>
                    <a:pt x="4438" y="1546"/>
                    <a:pt x="4429" y="1538"/>
                  </a:cubicBezTo>
                  <a:lnTo>
                    <a:pt x="61" y="4"/>
                  </a:lnTo>
                  <a:cubicBezTo>
                    <a:pt x="56" y="2"/>
                    <a:pt x="51"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22"/>
            <p:cNvSpPr/>
            <p:nvPr/>
          </p:nvSpPr>
          <p:spPr>
            <a:xfrm>
              <a:off x="5490875" y="1703450"/>
              <a:ext cx="107275" cy="77600"/>
            </a:xfrm>
            <a:custGeom>
              <a:avLst/>
              <a:gdLst/>
              <a:ahLst/>
              <a:cxnLst/>
              <a:rect l="l" t="t" r="r" b="b"/>
              <a:pathLst>
                <a:path w="4291" h="3104" extrusionOk="0">
                  <a:moveTo>
                    <a:pt x="719" y="1"/>
                  </a:moveTo>
                  <a:cubicBezTo>
                    <a:pt x="707" y="1"/>
                    <a:pt x="695" y="8"/>
                    <a:pt x="689" y="19"/>
                  </a:cubicBezTo>
                  <a:lnTo>
                    <a:pt x="9" y="1604"/>
                  </a:lnTo>
                  <a:cubicBezTo>
                    <a:pt x="0" y="1613"/>
                    <a:pt x="0" y="1621"/>
                    <a:pt x="0" y="1638"/>
                  </a:cubicBezTo>
                  <a:cubicBezTo>
                    <a:pt x="9" y="1647"/>
                    <a:pt x="17" y="1656"/>
                    <a:pt x="26" y="1656"/>
                  </a:cubicBezTo>
                  <a:lnTo>
                    <a:pt x="4231" y="3103"/>
                  </a:lnTo>
                  <a:cubicBezTo>
                    <a:pt x="4256" y="3103"/>
                    <a:pt x="4274" y="3095"/>
                    <a:pt x="4282" y="3086"/>
                  </a:cubicBezTo>
                  <a:cubicBezTo>
                    <a:pt x="4291" y="3069"/>
                    <a:pt x="4291" y="3043"/>
                    <a:pt x="4274" y="3034"/>
                  </a:cubicBezTo>
                  <a:lnTo>
                    <a:pt x="758" y="19"/>
                  </a:lnTo>
                  <a:cubicBezTo>
                    <a:pt x="750" y="10"/>
                    <a:pt x="750" y="10"/>
                    <a:pt x="741" y="10"/>
                  </a:cubicBezTo>
                  <a:cubicBezTo>
                    <a:pt x="734" y="3"/>
                    <a:pt x="727" y="1"/>
                    <a:pt x="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22"/>
            <p:cNvSpPr/>
            <p:nvPr/>
          </p:nvSpPr>
          <p:spPr>
            <a:xfrm>
              <a:off x="5626775" y="1766575"/>
              <a:ext cx="115925" cy="44625"/>
            </a:xfrm>
            <a:custGeom>
              <a:avLst/>
              <a:gdLst/>
              <a:ahLst/>
              <a:cxnLst/>
              <a:rect l="l" t="t" r="r" b="b"/>
              <a:pathLst>
                <a:path w="4637" h="1785" extrusionOk="0">
                  <a:moveTo>
                    <a:pt x="4584" y="1"/>
                  </a:moveTo>
                  <a:lnTo>
                    <a:pt x="27" y="854"/>
                  </a:lnTo>
                  <a:cubicBezTo>
                    <a:pt x="9" y="854"/>
                    <a:pt x="1" y="871"/>
                    <a:pt x="1" y="888"/>
                  </a:cubicBezTo>
                  <a:cubicBezTo>
                    <a:pt x="1" y="914"/>
                    <a:pt x="9" y="931"/>
                    <a:pt x="27" y="931"/>
                  </a:cubicBezTo>
                  <a:lnTo>
                    <a:pt x="4395" y="1784"/>
                  </a:lnTo>
                  <a:cubicBezTo>
                    <a:pt x="4404" y="1784"/>
                    <a:pt x="4421" y="1784"/>
                    <a:pt x="4429" y="1776"/>
                  </a:cubicBezTo>
                  <a:cubicBezTo>
                    <a:pt x="4438" y="1767"/>
                    <a:pt x="4438" y="1759"/>
                    <a:pt x="4438" y="1750"/>
                  </a:cubicBezTo>
                  <a:lnTo>
                    <a:pt x="4636" y="35"/>
                  </a:lnTo>
                  <a:cubicBezTo>
                    <a:pt x="4636" y="18"/>
                    <a:pt x="4619" y="1"/>
                    <a:pt x="4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22"/>
            <p:cNvSpPr/>
            <p:nvPr/>
          </p:nvSpPr>
          <p:spPr>
            <a:xfrm>
              <a:off x="5480750" y="1766575"/>
              <a:ext cx="116125" cy="44625"/>
            </a:xfrm>
            <a:custGeom>
              <a:avLst/>
              <a:gdLst/>
              <a:ahLst/>
              <a:cxnLst/>
              <a:rect l="l" t="t" r="r" b="b"/>
              <a:pathLst>
                <a:path w="4645" h="1785" extrusionOk="0">
                  <a:moveTo>
                    <a:pt x="43" y="1"/>
                  </a:moveTo>
                  <a:cubicBezTo>
                    <a:pt x="17" y="1"/>
                    <a:pt x="0" y="18"/>
                    <a:pt x="0" y="35"/>
                  </a:cubicBezTo>
                  <a:lnTo>
                    <a:pt x="198" y="1750"/>
                  </a:lnTo>
                  <a:cubicBezTo>
                    <a:pt x="198" y="1759"/>
                    <a:pt x="207" y="1767"/>
                    <a:pt x="215" y="1776"/>
                  </a:cubicBezTo>
                  <a:cubicBezTo>
                    <a:pt x="224" y="1784"/>
                    <a:pt x="233" y="1784"/>
                    <a:pt x="250" y="1784"/>
                  </a:cubicBezTo>
                  <a:lnTo>
                    <a:pt x="4610" y="931"/>
                  </a:lnTo>
                  <a:cubicBezTo>
                    <a:pt x="4627" y="931"/>
                    <a:pt x="4644" y="914"/>
                    <a:pt x="4644" y="888"/>
                  </a:cubicBezTo>
                  <a:cubicBezTo>
                    <a:pt x="4644" y="871"/>
                    <a:pt x="4627" y="854"/>
                    <a:pt x="4610" y="854"/>
                  </a:cubicBezTo>
                  <a:lnTo>
                    <a:pt x="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22"/>
            <p:cNvSpPr/>
            <p:nvPr/>
          </p:nvSpPr>
          <p:spPr>
            <a:xfrm>
              <a:off x="5624400" y="1704400"/>
              <a:ext cx="107300" cy="77575"/>
            </a:xfrm>
            <a:custGeom>
              <a:avLst/>
              <a:gdLst/>
              <a:ahLst/>
              <a:cxnLst/>
              <a:rect l="l" t="t" r="r" b="b"/>
              <a:pathLst>
                <a:path w="4292" h="3103" extrusionOk="0">
                  <a:moveTo>
                    <a:pt x="3575" y="1"/>
                  </a:moveTo>
                  <a:cubicBezTo>
                    <a:pt x="3567" y="1"/>
                    <a:pt x="3558" y="3"/>
                    <a:pt x="3551" y="6"/>
                  </a:cubicBezTo>
                  <a:cubicBezTo>
                    <a:pt x="3551" y="6"/>
                    <a:pt x="3542" y="6"/>
                    <a:pt x="3542" y="15"/>
                  </a:cubicBezTo>
                  <a:lnTo>
                    <a:pt x="18" y="3031"/>
                  </a:lnTo>
                  <a:cubicBezTo>
                    <a:pt x="10" y="3039"/>
                    <a:pt x="1" y="3065"/>
                    <a:pt x="10" y="3082"/>
                  </a:cubicBezTo>
                  <a:cubicBezTo>
                    <a:pt x="22" y="3095"/>
                    <a:pt x="35" y="3103"/>
                    <a:pt x="47" y="3103"/>
                  </a:cubicBezTo>
                  <a:cubicBezTo>
                    <a:pt x="52" y="3103"/>
                    <a:pt x="57" y="3102"/>
                    <a:pt x="61" y="3100"/>
                  </a:cubicBezTo>
                  <a:lnTo>
                    <a:pt x="4266" y="1652"/>
                  </a:lnTo>
                  <a:cubicBezTo>
                    <a:pt x="4275" y="1652"/>
                    <a:pt x="4292" y="1644"/>
                    <a:pt x="4292" y="1635"/>
                  </a:cubicBezTo>
                  <a:cubicBezTo>
                    <a:pt x="4292" y="1618"/>
                    <a:pt x="4292" y="1609"/>
                    <a:pt x="4292" y="1600"/>
                  </a:cubicBezTo>
                  <a:lnTo>
                    <a:pt x="3602" y="15"/>
                  </a:lnTo>
                  <a:cubicBezTo>
                    <a:pt x="3597" y="5"/>
                    <a:pt x="3586" y="1"/>
                    <a:pt x="3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22"/>
            <p:cNvSpPr/>
            <p:nvPr/>
          </p:nvSpPr>
          <p:spPr>
            <a:xfrm>
              <a:off x="5487425" y="1795800"/>
              <a:ext cx="111600" cy="75075"/>
            </a:xfrm>
            <a:custGeom>
              <a:avLst/>
              <a:gdLst/>
              <a:ahLst/>
              <a:cxnLst/>
              <a:rect l="l" t="t" r="r" b="b"/>
              <a:pathLst>
                <a:path w="4464" h="3003" extrusionOk="0">
                  <a:moveTo>
                    <a:pt x="4425" y="0"/>
                  </a:moveTo>
                  <a:cubicBezTo>
                    <a:pt x="4421" y="0"/>
                    <a:pt x="4416" y="1"/>
                    <a:pt x="4412" y="4"/>
                  </a:cubicBezTo>
                  <a:lnTo>
                    <a:pt x="35" y="1546"/>
                  </a:lnTo>
                  <a:lnTo>
                    <a:pt x="26" y="1546"/>
                  </a:lnTo>
                  <a:cubicBezTo>
                    <a:pt x="9" y="1555"/>
                    <a:pt x="0" y="1580"/>
                    <a:pt x="9" y="1598"/>
                  </a:cubicBezTo>
                  <a:cubicBezTo>
                    <a:pt x="9" y="1598"/>
                    <a:pt x="9" y="1606"/>
                    <a:pt x="9" y="1606"/>
                  </a:cubicBezTo>
                  <a:lnTo>
                    <a:pt x="1034" y="2985"/>
                  </a:lnTo>
                  <a:cubicBezTo>
                    <a:pt x="1043" y="2993"/>
                    <a:pt x="1051" y="3002"/>
                    <a:pt x="1060" y="3002"/>
                  </a:cubicBezTo>
                  <a:cubicBezTo>
                    <a:pt x="1077" y="3002"/>
                    <a:pt x="1086" y="3002"/>
                    <a:pt x="1094" y="2993"/>
                  </a:cubicBezTo>
                  <a:lnTo>
                    <a:pt x="4446" y="73"/>
                  </a:lnTo>
                  <a:cubicBezTo>
                    <a:pt x="4463" y="55"/>
                    <a:pt x="4463" y="38"/>
                    <a:pt x="4455" y="21"/>
                  </a:cubicBezTo>
                  <a:cubicBezTo>
                    <a:pt x="4448" y="8"/>
                    <a:pt x="4437" y="0"/>
                    <a:pt x="4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22"/>
            <p:cNvSpPr/>
            <p:nvPr/>
          </p:nvSpPr>
          <p:spPr>
            <a:xfrm>
              <a:off x="5619025" y="1663325"/>
              <a:ext cx="75200" cy="111550"/>
            </a:xfrm>
            <a:custGeom>
              <a:avLst/>
              <a:gdLst/>
              <a:ahLst/>
              <a:cxnLst/>
              <a:rect l="l" t="t" r="r" b="b"/>
              <a:pathLst>
                <a:path w="3008" h="4462" extrusionOk="0">
                  <a:moveTo>
                    <a:pt x="1588" y="0"/>
                  </a:moveTo>
                  <a:cubicBezTo>
                    <a:pt x="1573" y="0"/>
                    <a:pt x="1558" y="8"/>
                    <a:pt x="1551" y="21"/>
                  </a:cubicBezTo>
                  <a:cubicBezTo>
                    <a:pt x="1543" y="30"/>
                    <a:pt x="1543" y="30"/>
                    <a:pt x="1543" y="38"/>
                  </a:cubicBezTo>
                  <a:lnTo>
                    <a:pt x="9" y="4407"/>
                  </a:lnTo>
                  <a:cubicBezTo>
                    <a:pt x="1" y="4424"/>
                    <a:pt x="9" y="4441"/>
                    <a:pt x="26" y="4458"/>
                  </a:cubicBezTo>
                  <a:cubicBezTo>
                    <a:pt x="29" y="4461"/>
                    <a:pt x="33" y="4462"/>
                    <a:pt x="38" y="4462"/>
                  </a:cubicBezTo>
                  <a:cubicBezTo>
                    <a:pt x="49" y="4462"/>
                    <a:pt x="63" y="4456"/>
                    <a:pt x="70" y="4450"/>
                  </a:cubicBezTo>
                  <a:lnTo>
                    <a:pt x="2999" y="1098"/>
                  </a:lnTo>
                  <a:cubicBezTo>
                    <a:pt x="2999" y="1089"/>
                    <a:pt x="3008" y="1072"/>
                    <a:pt x="3008" y="1064"/>
                  </a:cubicBezTo>
                  <a:cubicBezTo>
                    <a:pt x="2999" y="1046"/>
                    <a:pt x="2999" y="1038"/>
                    <a:pt x="2982" y="1038"/>
                  </a:cubicBezTo>
                  <a:lnTo>
                    <a:pt x="1603" y="12"/>
                  </a:lnTo>
                  <a:lnTo>
                    <a:pt x="1603" y="4"/>
                  </a:lnTo>
                  <a:cubicBezTo>
                    <a:pt x="1599" y="2"/>
                    <a:pt x="1593" y="0"/>
                    <a:pt x="1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22"/>
            <p:cNvSpPr/>
            <p:nvPr/>
          </p:nvSpPr>
          <p:spPr>
            <a:xfrm>
              <a:off x="5527475" y="1800475"/>
              <a:ext cx="77800" cy="107175"/>
            </a:xfrm>
            <a:custGeom>
              <a:avLst/>
              <a:gdLst/>
              <a:ahLst/>
              <a:cxnLst/>
              <a:rect l="l" t="t" r="r" b="b"/>
              <a:pathLst>
                <a:path w="3112" h="4287" extrusionOk="0">
                  <a:moveTo>
                    <a:pt x="3064" y="1"/>
                  </a:moveTo>
                  <a:cubicBezTo>
                    <a:pt x="3054" y="1"/>
                    <a:pt x="3044" y="5"/>
                    <a:pt x="3034" y="15"/>
                  </a:cubicBezTo>
                  <a:lnTo>
                    <a:pt x="18" y="3530"/>
                  </a:lnTo>
                  <a:cubicBezTo>
                    <a:pt x="18" y="3539"/>
                    <a:pt x="9" y="3539"/>
                    <a:pt x="9" y="3539"/>
                  </a:cubicBezTo>
                  <a:cubicBezTo>
                    <a:pt x="1" y="3565"/>
                    <a:pt x="9" y="3582"/>
                    <a:pt x="27" y="3599"/>
                  </a:cubicBezTo>
                  <a:lnTo>
                    <a:pt x="1603" y="4280"/>
                  </a:lnTo>
                  <a:cubicBezTo>
                    <a:pt x="1608" y="4284"/>
                    <a:pt x="1614" y="4286"/>
                    <a:pt x="1621" y="4286"/>
                  </a:cubicBezTo>
                  <a:cubicBezTo>
                    <a:pt x="1627" y="4286"/>
                    <a:pt x="1634" y="4284"/>
                    <a:pt x="1638" y="4280"/>
                  </a:cubicBezTo>
                  <a:cubicBezTo>
                    <a:pt x="1646" y="4280"/>
                    <a:pt x="1655" y="4271"/>
                    <a:pt x="1664" y="4263"/>
                  </a:cubicBezTo>
                  <a:lnTo>
                    <a:pt x="3103" y="49"/>
                  </a:lnTo>
                  <a:cubicBezTo>
                    <a:pt x="3111" y="32"/>
                    <a:pt x="3103" y="15"/>
                    <a:pt x="3085" y="6"/>
                  </a:cubicBezTo>
                  <a:cubicBezTo>
                    <a:pt x="3078" y="3"/>
                    <a:pt x="3071" y="1"/>
                    <a:pt x="3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22"/>
            <p:cNvSpPr/>
            <p:nvPr/>
          </p:nvSpPr>
          <p:spPr>
            <a:xfrm>
              <a:off x="5489775" y="1949000"/>
              <a:ext cx="210050" cy="596075"/>
            </a:xfrm>
            <a:custGeom>
              <a:avLst/>
              <a:gdLst/>
              <a:ahLst/>
              <a:cxnLst/>
              <a:rect l="l" t="t" r="r" b="b"/>
              <a:pathLst>
                <a:path w="8402" h="23843" extrusionOk="0">
                  <a:moveTo>
                    <a:pt x="5623" y="0"/>
                  </a:moveTo>
                  <a:cubicBezTo>
                    <a:pt x="5549" y="0"/>
                    <a:pt x="5444" y="53"/>
                    <a:pt x="5395" y="114"/>
                  </a:cubicBezTo>
                  <a:lnTo>
                    <a:pt x="3473" y="1889"/>
                  </a:lnTo>
                  <a:cubicBezTo>
                    <a:pt x="3422" y="1966"/>
                    <a:pt x="3422" y="2078"/>
                    <a:pt x="3482" y="2156"/>
                  </a:cubicBezTo>
                  <a:lnTo>
                    <a:pt x="5894" y="4172"/>
                  </a:lnTo>
                  <a:lnTo>
                    <a:pt x="2655" y="7291"/>
                  </a:lnTo>
                  <a:cubicBezTo>
                    <a:pt x="2629" y="7342"/>
                    <a:pt x="2612" y="7403"/>
                    <a:pt x="2620" y="7463"/>
                  </a:cubicBezTo>
                  <a:cubicBezTo>
                    <a:pt x="2637" y="7523"/>
                    <a:pt x="2672" y="7566"/>
                    <a:pt x="2715" y="7601"/>
                  </a:cubicBezTo>
                  <a:lnTo>
                    <a:pt x="6489" y="9229"/>
                  </a:lnTo>
                  <a:lnTo>
                    <a:pt x="2017" y="12142"/>
                  </a:lnTo>
                  <a:cubicBezTo>
                    <a:pt x="1974" y="12185"/>
                    <a:pt x="1948" y="12254"/>
                    <a:pt x="1957" y="12314"/>
                  </a:cubicBezTo>
                  <a:cubicBezTo>
                    <a:pt x="1957" y="12374"/>
                    <a:pt x="1991" y="12434"/>
                    <a:pt x="2034" y="12478"/>
                  </a:cubicBezTo>
                  <a:lnTo>
                    <a:pt x="7204" y="15174"/>
                  </a:lnTo>
                  <a:lnTo>
                    <a:pt x="1087" y="17888"/>
                  </a:lnTo>
                  <a:cubicBezTo>
                    <a:pt x="1026" y="17931"/>
                    <a:pt x="983" y="18009"/>
                    <a:pt x="992" y="18087"/>
                  </a:cubicBezTo>
                  <a:cubicBezTo>
                    <a:pt x="1000" y="18173"/>
                    <a:pt x="1052" y="18242"/>
                    <a:pt x="1121" y="18276"/>
                  </a:cubicBezTo>
                  <a:lnTo>
                    <a:pt x="7910" y="20318"/>
                  </a:lnTo>
                  <a:lnTo>
                    <a:pt x="139" y="23428"/>
                  </a:lnTo>
                  <a:cubicBezTo>
                    <a:pt x="35" y="23489"/>
                    <a:pt x="1" y="23627"/>
                    <a:pt x="61" y="23730"/>
                  </a:cubicBezTo>
                  <a:cubicBezTo>
                    <a:pt x="104" y="23799"/>
                    <a:pt x="182" y="23842"/>
                    <a:pt x="251" y="23842"/>
                  </a:cubicBezTo>
                  <a:cubicBezTo>
                    <a:pt x="294" y="23842"/>
                    <a:pt x="328" y="23825"/>
                    <a:pt x="371" y="23808"/>
                  </a:cubicBezTo>
                  <a:lnTo>
                    <a:pt x="8281" y="20482"/>
                  </a:lnTo>
                  <a:cubicBezTo>
                    <a:pt x="8350" y="20439"/>
                    <a:pt x="8402" y="20335"/>
                    <a:pt x="8402" y="20249"/>
                  </a:cubicBezTo>
                  <a:cubicBezTo>
                    <a:pt x="8393" y="20172"/>
                    <a:pt x="8333" y="20120"/>
                    <a:pt x="8255" y="20085"/>
                  </a:cubicBezTo>
                  <a:lnTo>
                    <a:pt x="1440" y="18026"/>
                  </a:lnTo>
                  <a:lnTo>
                    <a:pt x="7704" y="15364"/>
                  </a:lnTo>
                  <a:cubicBezTo>
                    <a:pt x="7755" y="15329"/>
                    <a:pt x="7798" y="15261"/>
                    <a:pt x="7798" y="15192"/>
                  </a:cubicBezTo>
                  <a:cubicBezTo>
                    <a:pt x="7798" y="15123"/>
                    <a:pt x="7773" y="15054"/>
                    <a:pt x="7712" y="15011"/>
                  </a:cubicBezTo>
                  <a:lnTo>
                    <a:pt x="2508" y="12279"/>
                  </a:lnTo>
                  <a:lnTo>
                    <a:pt x="6989" y="9350"/>
                  </a:lnTo>
                  <a:cubicBezTo>
                    <a:pt x="7040" y="9307"/>
                    <a:pt x="7066" y="9238"/>
                    <a:pt x="7057" y="9169"/>
                  </a:cubicBezTo>
                  <a:cubicBezTo>
                    <a:pt x="7049" y="9109"/>
                    <a:pt x="7014" y="9048"/>
                    <a:pt x="6963" y="9005"/>
                  </a:cubicBezTo>
                  <a:lnTo>
                    <a:pt x="3154" y="7360"/>
                  </a:lnTo>
                  <a:lnTo>
                    <a:pt x="6351" y="4292"/>
                  </a:lnTo>
                  <a:cubicBezTo>
                    <a:pt x="6377" y="4180"/>
                    <a:pt x="6368" y="4129"/>
                    <a:pt x="6351" y="4034"/>
                  </a:cubicBezTo>
                  <a:lnTo>
                    <a:pt x="3930" y="2018"/>
                  </a:lnTo>
                  <a:lnTo>
                    <a:pt x="5722" y="381"/>
                  </a:lnTo>
                  <a:cubicBezTo>
                    <a:pt x="5653" y="269"/>
                    <a:pt x="5731" y="200"/>
                    <a:pt x="5705" y="62"/>
                  </a:cubicBezTo>
                  <a:cubicBezTo>
                    <a:pt x="5698" y="18"/>
                    <a:pt x="5666" y="0"/>
                    <a:pt x="5623"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22"/>
            <p:cNvSpPr/>
            <p:nvPr/>
          </p:nvSpPr>
          <p:spPr>
            <a:xfrm>
              <a:off x="5603300" y="1809025"/>
              <a:ext cx="11225" cy="850625"/>
            </a:xfrm>
            <a:custGeom>
              <a:avLst/>
              <a:gdLst/>
              <a:ahLst/>
              <a:cxnLst/>
              <a:rect l="l" t="t" r="r" b="b"/>
              <a:pathLst>
                <a:path w="449" h="34025" extrusionOk="0">
                  <a:moveTo>
                    <a:pt x="225" y="0"/>
                  </a:moveTo>
                  <a:cubicBezTo>
                    <a:pt x="104" y="0"/>
                    <a:pt x="1" y="104"/>
                    <a:pt x="1" y="224"/>
                  </a:cubicBezTo>
                  <a:lnTo>
                    <a:pt x="1" y="33801"/>
                  </a:lnTo>
                  <a:cubicBezTo>
                    <a:pt x="1" y="33921"/>
                    <a:pt x="104" y="34025"/>
                    <a:pt x="225" y="34025"/>
                  </a:cubicBezTo>
                  <a:cubicBezTo>
                    <a:pt x="345" y="34025"/>
                    <a:pt x="449" y="33921"/>
                    <a:pt x="449" y="33801"/>
                  </a:cubicBezTo>
                  <a:lnTo>
                    <a:pt x="449" y="224"/>
                  </a:lnTo>
                  <a:cubicBezTo>
                    <a:pt x="449" y="104"/>
                    <a:pt x="345" y="0"/>
                    <a:pt x="225"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54" name="Google Shape;4354;p22"/>
          <p:cNvSpPr/>
          <p:nvPr/>
        </p:nvSpPr>
        <p:spPr>
          <a:xfrm>
            <a:off x="25" y="247174"/>
            <a:ext cx="3471815" cy="5274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355"/>
        <p:cNvGrpSpPr/>
        <p:nvPr/>
      </p:nvGrpSpPr>
      <p:grpSpPr>
        <a:xfrm>
          <a:off x="0" y="0"/>
          <a:ext cx="0" cy="0"/>
          <a:chOff x="0" y="0"/>
          <a:chExt cx="0" cy="0"/>
        </a:xfrm>
      </p:grpSpPr>
      <p:sp>
        <p:nvSpPr>
          <p:cNvPr id="4356" name="Google Shape;4356;p23"/>
          <p:cNvSpPr/>
          <p:nvPr/>
        </p:nvSpPr>
        <p:spPr>
          <a:xfrm>
            <a:off x="0" y="0"/>
            <a:ext cx="9144061" cy="3294712"/>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2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4358" name="Google Shape;4358;p23"/>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23"/>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23"/>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23"/>
          <p:cNvSpPr/>
          <p:nvPr/>
        </p:nvSpPr>
        <p:spPr>
          <a:xfrm>
            <a:off x="-37" y="4760295"/>
            <a:ext cx="9144061" cy="270655"/>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62" name="Google Shape;4362;p23"/>
          <p:cNvGrpSpPr/>
          <p:nvPr/>
        </p:nvGrpSpPr>
        <p:grpSpPr>
          <a:xfrm>
            <a:off x="28" y="4017028"/>
            <a:ext cx="5398052" cy="264766"/>
            <a:chOff x="-88127" y="4115467"/>
            <a:chExt cx="9232173" cy="452824"/>
          </a:xfrm>
        </p:grpSpPr>
        <p:grpSp>
          <p:nvGrpSpPr>
            <p:cNvPr id="4363" name="Google Shape;4363;p23"/>
            <p:cNvGrpSpPr/>
            <p:nvPr/>
          </p:nvGrpSpPr>
          <p:grpSpPr>
            <a:xfrm>
              <a:off x="2987448" y="4115467"/>
              <a:ext cx="6156598" cy="452824"/>
              <a:chOff x="3222925" y="3865650"/>
              <a:chExt cx="2332575" cy="94150"/>
            </a:xfrm>
          </p:grpSpPr>
          <p:sp>
            <p:nvSpPr>
              <p:cNvPr id="4364" name="Google Shape;4364;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23"/>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23"/>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23"/>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23"/>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23"/>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23"/>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23"/>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23"/>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23"/>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23"/>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23"/>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23"/>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23"/>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23"/>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8" name="Google Shape;4438;p23"/>
            <p:cNvGrpSpPr/>
            <p:nvPr/>
          </p:nvGrpSpPr>
          <p:grpSpPr>
            <a:xfrm>
              <a:off x="-88127" y="4115467"/>
              <a:ext cx="6156598" cy="452824"/>
              <a:chOff x="3222925" y="3865650"/>
              <a:chExt cx="2332575" cy="94150"/>
            </a:xfrm>
          </p:grpSpPr>
          <p:sp>
            <p:nvSpPr>
              <p:cNvPr id="4439" name="Google Shape;4439;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23"/>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23"/>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23"/>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23"/>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23"/>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23"/>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23"/>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23"/>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23"/>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23"/>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23"/>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23"/>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23"/>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23"/>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513" name="Google Shape;4513;p23"/>
          <p:cNvGrpSpPr/>
          <p:nvPr/>
        </p:nvGrpSpPr>
        <p:grpSpPr>
          <a:xfrm>
            <a:off x="3746003" y="4017028"/>
            <a:ext cx="5398052" cy="264766"/>
            <a:chOff x="-88127" y="4115467"/>
            <a:chExt cx="9232173" cy="452824"/>
          </a:xfrm>
        </p:grpSpPr>
        <p:grpSp>
          <p:nvGrpSpPr>
            <p:cNvPr id="4514" name="Google Shape;4514;p23"/>
            <p:cNvGrpSpPr/>
            <p:nvPr/>
          </p:nvGrpSpPr>
          <p:grpSpPr>
            <a:xfrm>
              <a:off x="2987448" y="4115467"/>
              <a:ext cx="6156598" cy="452824"/>
              <a:chOff x="3222925" y="3865650"/>
              <a:chExt cx="2332575" cy="94150"/>
            </a:xfrm>
          </p:grpSpPr>
          <p:sp>
            <p:nvSpPr>
              <p:cNvPr id="4515" name="Google Shape;4515;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23"/>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23"/>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23"/>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23"/>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23"/>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23"/>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23"/>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23"/>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23"/>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23"/>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23"/>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23"/>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23"/>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23"/>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89" name="Google Shape;4589;p23"/>
            <p:cNvGrpSpPr/>
            <p:nvPr/>
          </p:nvGrpSpPr>
          <p:grpSpPr>
            <a:xfrm>
              <a:off x="-88127" y="4115467"/>
              <a:ext cx="6156598" cy="452824"/>
              <a:chOff x="3222925" y="3865650"/>
              <a:chExt cx="2332575" cy="94150"/>
            </a:xfrm>
          </p:grpSpPr>
          <p:sp>
            <p:nvSpPr>
              <p:cNvPr id="4590" name="Google Shape;4590;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23"/>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23"/>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23"/>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23"/>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23"/>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23"/>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23"/>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23"/>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23"/>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23"/>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23"/>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23"/>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2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2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2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2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2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2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2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2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2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2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2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2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23"/>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23"/>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4664" name="Google Shape;4664;p23"/>
          <p:cNvGrpSpPr/>
          <p:nvPr/>
        </p:nvGrpSpPr>
        <p:grpSpPr>
          <a:xfrm>
            <a:off x="21" y="4442853"/>
            <a:ext cx="9144022" cy="700647"/>
            <a:chOff x="1329075" y="3400650"/>
            <a:chExt cx="2177200" cy="107000"/>
          </a:xfrm>
        </p:grpSpPr>
        <p:sp>
          <p:nvSpPr>
            <p:cNvPr id="4665" name="Google Shape;4665;p23"/>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23"/>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23"/>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23"/>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23"/>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23"/>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23"/>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23"/>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23"/>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23"/>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23"/>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23"/>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23"/>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23"/>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23"/>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23"/>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23"/>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23"/>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23"/>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23"/>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23"/>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23"/>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23"/>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23"/>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23"/>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23"/>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23"/>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23"/>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23"/>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23"/>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23"/>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23"/>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23"/>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23"/>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23"/>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23"/>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23"/>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23"/>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23"/>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23"/>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23"/>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23"/>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23"/>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23"/>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23"/>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23"/>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23"/>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23"/>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23"/>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23"/>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23"/>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23"/>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23"/>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23"/>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23"/>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23"/>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23"/>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23"/>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23"/>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23"/>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23"/>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23"/>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23"/>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23"/>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23"/>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23"/>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23"/>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23"/>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23"/>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23"/>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23"/>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23"/>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23"/>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23"/>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23"/>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23"/>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1" name="Google Shape;4741;p23"/>
          <p:cNvGrpSpPr/>
          <p:nvPr/>
        </p:nvGrpSpPr>
        <p:grpSpPr>
          <a:xfrm flipH="1">
            <a:off x="1257300" y="4530000"/>
            <a:ext cx="113625" cy="195700"/>
            <a:chOff x="4860600" y="3959500"/>
            <a:chExt cx="113625" cy="195700"/>
          </a:xfrm>
        </p:grpSpPr>
        <p:sp>
          <p:nvSpPr>
            <p:cNvPr id="4742" name="Google Shape;4742;p23"/>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23"/>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23"/>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23"/>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46" name="Google Shape;4746;p23"/>
          <p:cNvGrpSpPr/>
          <p:nvPr/>
        </p:nvGrpSpPr>
        <p:grpSpPr>
          <a:xfrm flipH="1">
            <a:off x="3705550" y="4590600"/>
            <a:ext cx="113625" cy="195700"/>
            <a:chOff x="4860600" y="3959500"/>
            <a:chExt cx="113625" cy="195700"/>
          </a:xfrm>
        </p:grpSpPr>
        <p:sp>
          <p:nvSpPr>
            <p:cNvPr id="4747" name="Google Shape;4747;p23"/>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23"/>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23"/>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23"/>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1" name="Google Shape;4751;p23"/>
          <p:cNvGrpSpPr/>
          <p:nvPr/>
        </p:nvGrpSpPr>
        <p:grpSpPr>
          <a:xfrm flipH="1">
            <a:off x="7418525" y="4478500"/>
            <a:ext cx="113625" cy="195700"/>
            <a:chOff x="4860600" y="3959500"/>
            <a:chExt cx="113625" cy="195700"/>
          </a:xfrm>
        </p:grpSpPr>
        <p:sp>
          <p:nvSpPr>
            <p:cNvPr id="4752" name="Google Shape;4752;p23"/>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23"/>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23"/>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23"/>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56" name="Google Shape;4756;p23"/>
          <p:cNvGrpSpPr/>
          <p:nvPr/>
        </p:nvGrpSpPr>
        <p:grpSpPr>
          <a:xfrm flipH="1">
            <a:off x="7659550" y="4576700"/>
            <a:ext cx="113625" cy="195700"/>
            <a:chOff x="4860600" y="3959500"/>
            <a:chExt cx="113625" cy="195700"/>
          </a:xfrm>
        </p:grpSpPr>
        <p:sp>
          <p:nvSpPr>
            <p:cNvPr id="4757" name="Google Shape;4757;p23"/>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23"/>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23"/>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23"/>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61" name="Google Shape;4761;p23"/>
          <p:cNvSpPr/>
          <p:nvPr/>
        </p:nvSpPr>
        <p:spPr>
          <a:xfrm flipH="1">
            <a:off x="-21" y="0"/>
            <a:ext cx="2975082" cy="524701"/>
          </a:xfrm>
          <a:custGeom>
            <a:avLst/>
            <a:gdLst/>
            <a:ahLst/>
            <a:cxnLst/>
            <a:rect l="l" t="t" r="r" b="b"/>
            <a:pathLst>
              <a:path w="62528" h="8091" extrusionOk="0">
                <a:moveTo>
                  <a:pt x="54749" y="0"/>
                </a:moveTo>
                <a:cubicBezTo>
                  <a:pt x="51986" y="0"/>
                  <a:pt x="49223" y="111"/>
                  <a:pt x="46467" y="332"/>
                </a:cubicBezTo>
                <a:cubicBezTo>
                  <a:pt x="46682" y="499"/>
                  <a:pt x="46896" y="667"/>
                  <a:pt x="47105" y="834"/>
                </a:cubicBezTo>
                <a:cubicBezTo>
                  <a:pt x="47256" y="1179"/>
                  <a:pt x="46901" y="1518"/>
                  <a:pt x="46608" y="1659"/>
                </a:cubicBezTo>
                <a:cubicBezTo>
                  <a:pt x="42434" y="3624"/>
                  <a:pt x="37873" y="3655"/>
                  <a:pt x="33422" y="3666"/>
                </a:cubicBezTo>
                <a:cubicBezTo>
                  <a:pt x="32449" y="3667"/>
                  <a:pt x="31477" y="3668"/>
                  <a:pt x="30505" y="3668"/>
                </a:cubicBezTo>
                <a:cubicBezTo>
                  <a:pt x="23556" y="3668"/>
                  <a:pt x="16606" y="3599"/>
                  <a:pt x="9676" y="2934"/>
                </a:cubicBezTo>
                <a:cubicBezTo>
                  <a:pt x="7726" y="2744"/>
                  <a:pt x="5761" y="2511"/>
                  <a:pt x="3807" y="2511"/>
                </a:cubicBezTo>
                <a:cubicBezTo>
                  <a:pt x="2531" y="2511"/>
                  <a:pt x="1260" y="2610"/>
                  <a:pt x="1" y="2887"/>
                </a:cubicBezTo>
                <a:cubicBezTo>
                  <a:pt x="14593" y="3655"/>
                  <a:pt x="29185" y="4423"/>
                  <a:pt x="43777" y="5191"/>
                </a:cubicBezTo>
                <a:cubicBezTo>
                  <a:pt x="44192" y="5213"/>
                  <a:pt x="44590" y="5223"/>
                  <a:pt x="44972" y="5223"/>
                </a:cubicBezTo>
                <a:cubicBezTo>
                  <a:pt x="49348" y="5223"/>
                  <a:pt x="51678" y="3916"/>
                  <a:pt x="54265" y="3916"/>
                </a:cubicBezTo>
                <a:cubicBezTo>
                  <a:pt x="56407" y="3916"/>
                  <a:pt x="58725" y="4813"/>
                  <a:pt x="62527" y="8091"/>
                </a:cubicBezTo>
                <a:lnTo>
                  <a:pt x="62527" y="296"/>
                </a:lnTo>
                <a:cubicBezTo>
                  <a:pt x="59939" y="98"/>
                  <a:pt x="57344" y="0"/>
                  <a:pt x="54749"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23"/>
          <p:cNvSpPr/>
          <p:nvPr/>
        </p:nvSpPr>
        <p:spPr>
          <a:xfrm rot="1065495">
            <a:off x="996321" y="397594"/>
            <a:ext cx="212233"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4763"/>
        <p:cNvGrpSpPr/>
        <p:nvPr/>
      </p:nvGrpSpPr>
      <p:grpSpPr>
        <a:xfrm>
          <a:off x="0" y="0"/>
          <a:ext cx="0" cy="0"/>
          <a:chOff x="0" y="0"/>
          <a:chExt cx="0" cy="0"/>
        </a:xfrm>
      </p:grpSpPr>
      <p:sp>
        <p:nvSpPr>
          <p:cNvPr id="4764" name="Google Shape;4764;p24"/>
          <p:cNvSpPr/>
          <p:nvPr/>
        </p:nvSpPr>
        <p:spPr>
          <a:xfrm>
            <a:off x="0" y="0"/>
            <a:ext cx="9144061" cy="3275855"/>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2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4766" name="Google Shape;4766;p24"/>
          <p:cNvGrpSpPr/>
          <p:nvPr/>
        </p:nvGrpSpPr>
        <p:grpSpPr>
          <a:xfrm flipH="1">
            <a:off x="-76224" y="3896914"/>
            <a:ext cx="1644569" cy="324303"/>
            <a:chOff x="1351400" y="3727300"/>
            <a:chExt cx="271050" cy="53450"/>
          </a:xfrm>
        </p:grpSpPr>
        <p:sp>
          <p:nvSpPr>
            <p:cNvPr id="4767" name="Google Shape;4767;p24"/>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24"/>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24"/>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24"/>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24"/>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24"/>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24"/>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24"/>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24"/>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24"/>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24"/>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24"/>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24"/>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24"/>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24"/>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24"/>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24"/>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24"/>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24"/>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86" name="Google Shape;4786;p24"/>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787" name="Google Shape;4787;p24"/>
          <p:cNvGrpSpPr/>
          <p:nvPr/>
        </p:nvGrpSpPr>
        <p:grpSpPr>
          <a:xfrm>
            <a:off x="7546139" y="3896914"/>
            <a:ext cx="1644569" cy="324303"/>
            <a:chOff x="1351400" y="3727300"/>
            <a:chExt cx="271050" cy="53450"/>
          </a:xfrm>
        </p:grpSpPr>
        <p:sp>
          <p:nvSpPr>
            <p:cNvPr id="4788" name="Google Shape;4788;p24"/>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24"/>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24"/>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24"/>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24"/>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24"/>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24"/>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24"/>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24"/>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24"/>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24"/>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24"/>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24"/>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24"/>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24"/>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24"/>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24"/>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24"/>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24"/>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807" name="Google Shape;4807;p24"/>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24"/>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24"/>
          <p:cNvSpPr/>
          <p:nvPr/>
        </p:nvSpPr>
        <p:spPr>
          <a:xfrm>
            <a:off x="-37" y="4760295"/>
            <a:ext cx="9144061" cy="270655"/>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810" name="Google Shape;4810;p24"/>
          <p:cNvGrpSpPr/>
          <p:nvPr/>
        </p:nvGrpSpPr>
        <p:grpSpPr>
          <a:xfrm>
            <a:off x="21" y="4442853"/>
            <a:ext cx="9144022" cy="700647"/>
            <a:chOff x="1329075" y="3400650"/>
            <a:chExt cx="2177200" cy="107000"/>
          </a:xfrm>
        </p:grpSpPr>
        <p:sp>
          <p:nvSpPr>
            <p:cNvPr id="4811" name="Google Shape;4811;p24"/>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24"/>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24"/>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24"/>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24"/>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24"/>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24"/>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24"/>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24"/>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24"/>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24"/>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24"/>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24"/>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24"/>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24"/>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24"/>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24"/>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24"/>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24"/>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24"/>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24"/>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24"/>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24"/>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24"/>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24"/>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24"/>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24"/>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24"/>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24"/>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24"/>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24"/>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24"/>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24"/>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24"/>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24"/>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24"/>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24"/>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24"/>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24"/>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24"/>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24"/>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24"/>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24"/>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24"/>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24"/>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24"/>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24"/>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24"/>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24"/>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24"/>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24"/>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24"/>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24"/>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24"/>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24"/>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24"/>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24"/>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24"/>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24"/>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24"/>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24"/>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24"/>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24"/>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24"/>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24"/>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24"/>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24"/>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24"/>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24"/>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24"/>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24"/>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24"/>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24"/>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24"/>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24"/>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24"/>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87" name="Google Shape;4887;p24"/>
          <p:cNvGrpSpPr/>
          <p:nvPr/>
        </p:nvGrpSpPr>
        <p:grpSpPr>
          <a:xfrm>
            <a:off x="808425" y="4518700"/>
            <a:ext cx="139175" cy="179750"/>
            <a:chOff x="5829225" y="3964500"/>
            <a:chExt cx="139175" cy="179750"/>
          </a:xfrm>
        </p:grpSpPr>
        <p:sp>
          <p:nvSpPr>
            <p:cNvPr id="4888" name="Google Shape;4888;p24"/>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24"/>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24"/>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1" name="Google Shape;4891;p24"/>
          <p:cNvGrpSpPr/>
          <p:nvPr/>
        </p:nvGrpSpPr>
        <p:grpSpPr>
          <a:xfrm>
            <a:off x="3485375" y="4518700"/>
            <a:ext cx="139175" cy="179750"/>
            <a:chOff x="5829225" y="3964500"/>
            <a:chExt cx="139175" cy="179750"/>
          </a:xfrm>
        </p:grpSpPr>
        <p:sp>
          <p:nvSpPr>
            <p:cNvPr id="4892" name="Google Shape;4892;p24"/>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24"/>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24"/>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5" name="Google Shape;4895;p24"/>
          <p:cNvGrpSpPr/>
          <p:nvPr/>
        </p:nvGrpSpPr>
        <p:grpSpPr>
          <a:xfrm>
            <a:off x="5244813" y="4442850"/>
            <a:ext cx="139175" cy="179750"/>
            <a:chOff x="5829225" y="3964500"/>
            <a:chExt cx="139175" cy="179750"/>
          </a:xfrm>
        </p:grpSpPr>
        <p:sp>
          <p:nvSpPr>
            <p:cNvPr id="4896" name="Google Shape;4896;p24"/>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24"/>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24"/>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99" name="Google Shape;4899;p24"/>
          <p:cNvGrpSpPr/>
          <p:nvPr/>
        </p:nvGrpSpPr>
        <p:grpSpPr>
          <a:xfrm>
            <a:off x="7546150" y="4442850"/>
            <a:ext cx="139175" cy="179750"/>
            <a:chOff x="5829225" y="3964500"/>
            <a:chExt cx="139175" cy="179750"/>
          </a:xfrm>
        </p:grpSpPr>
        <p:sp>
          <p:nvSpPr>
            <p:cNvPr id="4900" name="Google Shape;4900;p24"/>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24"/>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24"/>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903" name="Google Shape;4903;p24"/>
          <p:cNvSpPr/>
          <p:nvPr/>
        </p:nvSpPr>
        <p:spPr>
          <a:xfrm flipH="1">
            <a:off x="4230685" y="91336"/>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5025"/>
        <p:cNvGrpSpPr/>
        <p:nvPr/>
      </p:nvGrpSpPr>
      <p:grpSpPr>
        <a:xfrm>
          <a:off x="0" y="0"/>
          <a:ext cx="0" cy="0"/>
          <a:chOff x="0" y="0"/>
          <a:chExt cx="0" cy="0"/>
        </a:xfrm>
      </p:grpSpPr>
      <p:sp>
        <p:nvSpPr>
          <p:cNvPr id="5026" name="Google Shape;5026;p26"/>
          <p:cNvSpPr/>
          <p:nvPr/>
        </p:nvSpPr>
        <p:spPr>
          <a:xfrm>
            <a:off x="-11" y="0"/>
            <a:ext cx="9144061" cy="3991242"/>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2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5028" name="Google Shape;5028;p26"/>
          <p:cNvGrpSpPr/>
          <p:nvPr/>
        </p:nvGrpSpPr>
        <p:grpSpPr>
          <a:xfrm flipH="1">
            <a:off x="82339" y="2827564"/>
            <a:ext cx="757198" cy="1454230"/>
            <a:chOff x="2253800" y="1079125"/>
            <a:chExt cx="237225" cy="455600"/>
          </a:xfrm>
        </p:grpSpPr>
        <p:sp>
          <p:nvSpPr>
            <p:cNvPr id="5029" name="Google Shape;5029;p26"/>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26"/>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26"/>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26"/>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26"/>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26"/>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26"/>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26"/>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26"/>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26"/>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26"/>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26"/>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26"/>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26"/>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26"/>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26"/>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26"/>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26"/>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26"/>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26"/>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26"/>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26"/>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26"/>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26"/>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26"/>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26"/>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26"/>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26"/>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26"/>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26"/>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26"/>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26"/>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26"/>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26"/>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26"/>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26"/>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26"/>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26"/>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26"/>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26"/>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26"/>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26"/>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26"/>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72" name="Google Shape;5072;p26"/>
          <p:cNvGrpSpPr/>
          <p:nvPr/>
        </p:nvGrpSpPr>
        <p:grpSpPr>
          <a:xfrm>
            <a:off x="7576251" y="3896914"/>
            <a:ext cx="1644569" cy="324303"/>
            <a:chOff x="1351400" y="3727300"/>
            <a:chExt cx="271050" cy="53450"/>
          </a:xfrm>
        </p:grpSpPr>
        <p:sp>
          <p:nvSpPr>
            <p:cNvPr id="5073" name="Google Shape;5073;p26"/>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26"/>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26"/>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26"/>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26"/>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26"/>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26"/>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26"/>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26"/>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26"/>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26"/>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26"/>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26"/>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26"/>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26"/>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26"/>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26"/>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26"/>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26"/>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092" name="Google Shape;5092;p26"/>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093" name="Google Shape;5093;p26"/>
          <p:cNvGrpSpPr/>
          <p:nvPr/>
        </p:nvGrpSpPr>
        <p:grpSpPr>
          <a:xfrm>
            <a:off x="6250739" y="3896914"/>
            <a:ext cx="1644569" cy="324303"/>
            <a:chOff x="1351400" y="3727300"/>
            <a:chExt cx="271050" cy="53450"/>
          </a:xfrm>
        </p:grpSpPr>
        <p:sp>
          <p:nvSpPr>
            <p:cNvPr id="5094" name="Google Shape;5094;p26"/>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26"/>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26"/>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26"/>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26"/>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26"/>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26"/>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26"/>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26"/>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26"/>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26"/>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26"/>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26"/>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26"/>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26"/>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26"/>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26"/>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26"/>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26"/>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113" name="Google Shape;5113;p26"/>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26"/>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26"/>
          <p:cNvSpPr/>
          <p:nvPr/>
        </p:nvSpPr>
        <p:spPr>
          <a:xfrm>
            <a:off x="-37" y="4760295"/>
            <a:ext cx="9144061" cy="270655"/>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116" name="Google Shape;5116;p26"/>
          <p:cNvGrpSpPr/>
          <p:nvPr/>
        </p:nvGrpSpPr>
        <p:grpSpPr>
          <a:xfrm>
            <a:off x="21" y="4442853"/>
            <a:ext cx="9144022" cy="700647"/>
            <a:chOff x="1329075" y="3400650"/>
            <a:chExt cx="2177200" cy="107000"/>
          </a:xfrm>
        </p:grpSpPr>
        <p:sp>
          <p:nvSpPr>
            <p:cNvPr id="5117" name="Google Shape;5117;p26"/>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26"/>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26"/>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26"/>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26"/>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26"/>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26"/>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26"/>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26"/>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26"/>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26"/>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26"/>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26"/>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26"/>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26"/>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26"/>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26"/>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26"/>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26"/>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26"/>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26"/>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26"/>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26"/>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26"/>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26"/>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26"/>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26"/>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26"/>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26"/>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26"/>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26"/>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26"/>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26"/>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26"/>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26"/>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26"/>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26"/>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26"/>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26"/>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26"/>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26"/>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26"/>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26"/>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26"/>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26"/>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26"/>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26"/>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26"/>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26"/>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26"/>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26"/>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26"/>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26"/>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26"/>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26"/>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26"/>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26"/>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26"/>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26"/>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26"/>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26"/>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26"/>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26"/>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26"/>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26"/>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26"/>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26"/>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26"/>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26"/>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26"/>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26"/>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26"/>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26"/>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26"/>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26"/>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26"/>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93" name="Google Shape;5193;p26"/>
          <p:cNvGrpSpPr/>
          <p:nvPr/>
        </p:nvGrpSpPr>
        <p:grpSpPr>
          <a:xfrm>
            <a:off x="28" y="4017028"/>
            <a:ext cx="5398052" cy="264766"/>
            <a:chOff x="-88127" y="4115467"/>
            <a:chExt cx="9232173" cy="452824"/>
          </a:xfrm>
        </p:grpSpPr>
        <p:grpSp>
          <p:nvGrpSpPr>
            <p:cNvPr id="5194" name="Google Shape;5194;p26"/>
            <p:cNvGrpSpPr/>
            <p:nvPr/>
          </p:nvGrpSpPr>
          <p:grpSpPr>
            <a:xfrm>
              <a:off x="2987448" y="4115467"/>
              <a:ext cx="6156598" cy="452824"/>
              <a:chOff x="3222925" y="3865650"/>
              <a:chExt cx="2332575" cy="94150"/>
            </a:xfrm>
          </p:grpSpPr>
          <p:sp>
            <p:nvSpPr>
              <p:cNvPr id="5195" name="Google Shape;5195;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26"/>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26"/>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26"/>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26"/>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26"/>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26"/>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26"/>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26"/>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26"/>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26"/>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26"/>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26"/>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9" name="Google Shape;5219;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0" name="Google Shape;5220;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26"/>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26"/>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69" name="Google Shape;5269;p26"/>
            <p:cNvGrpSpPr/>
            <p:nvPr/>
          </p:nvGrpSpPr>
          <p:grpSpPr>
            <a:xfrm>
              <a:off x="-88127" y="4115467"/>
              <a:ext cx="6156598" cy="452824"/>
              <a:chOff x="3222925" y="3865650"/>
              <a:chExt cx="2332575" cy="94150"/>
            </a:xfrm>
          </p:grpSpPr>
          <p:sp>
            <p:nvSpPr>
              <p:cNvPr id="5270" name="Google Shape;5270;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1" name="Google Shape;5271;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2" name="Google Shape;5272;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4" name="Google Shape;5274;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5" name="Google Shape;5275;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7" name="Google Shape;5277;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8" name="Google Shape;5278;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0" name="Google Shape;5280;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1" name="Google Shape;5281;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26"/>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3" name="Google Shape;5283;p26"/>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4" name="Google Shape;5284;p26"/>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26"/>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6" name="Google Shape;5286;p26"/>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7" name="Google Shape;5287;p26"/>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8" name="Google Shape;5288;p26"/>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26"/>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26"/>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1" name="Google Shape;5291;p26"/>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2" name="Google Shape;5292;p26"/>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26"/>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5" name="Google Shape;5295;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6" name="Google Shape;5296;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7" name="Google Shape;5297;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8" name="Google Shape;5298;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9" name="Google Shape;5299;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9" name="Google Shape;5309;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0" name="Google Shape;5310;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1" name="Google Shape;5311;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2" name="Google Shape;5312;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7" name="Google Shape;5317;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0" name="Google Shape;5320;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1" name="Google Shape;5321;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2" name="Google Shape;5322;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3" name="Google Shape;5323;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4" name="Google Shape;5324;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7" name="Google Shape;5337;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8" name="Google Shape;5338;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0" name="Google Shape;5340;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2" name="Google Shape;5342;p26"/>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3" name="Google Shape;5343;p26"/>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44" name="Google Shape;5344;p26"/>
          <p:cNvGrpSpPr/>
          <p:nvPr/>
        </p:nvGrpSpPr>
        <p:grpSpPr>
          <a:xfrm>
            <a:off x="3746003" y="4017028"/>
            <a:ext cx="5398052" cy="264766"/>
            <a:chOff x="-88127" y="4115467"/>
            <a:chExt cx="9232173" cy="452824"/>
          </a:xfrm>
        </p:grpSpPr>
        <p:grpSp>
          <p:nvGrpSpPr>
            <p:cNvPr id="5345" name="Google Shape;5345;p26"/>
            <p:cNvGrpSpPr/>
            <p:nvPr/>
          </p:nvGrpSpPr>
          <p:grpSpPr>
            <a:xfrm>
              <a:off x="2987448" y="4115467"/>
              <a:ext cx="6156598" cy="452824"/>
              <a:chOff x="3222925" y="3865650"/>
              <a:chExt cx="2332575" cy="94150"/>
            </a:xfrm>
          </p:grpSpPr>
          <p:sp>
            <p:nvSpPr>
              <p:cNvPr id="5346" name="Google Shape;5346;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2" name="Google Shape;5352;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3" name="Google Shape;5353;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4" name="Google Shape;5354;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5" name="Google Shape;5355;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6" name="Google Shape;5356;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8" name="Google Shape;5358;p26"/>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9" name="Google Shape;5359;p26"/>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26"/>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1" name="Google Shape;5361;p26"/>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2" name="Google Shape;5362;p26"/>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3" name="Google Shape;5363;p26"/>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26"/>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5" name="Google Shape;5365;p26"/>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6" name="Google Shape;5366;p26"/>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26"/>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8" name="Google Shape;5368;p26"/>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9" name="Google Shape;5369;p26"/>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1" name="Google Shape;5371;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2" name="Google Shape;5372;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4" name="Google Shape;5374;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5" name="Google Shape;5375;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7" name="Google Shape;5377;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8" name="Google Shape;5378;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9" name="Google Shape;5379;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5" name="Google Shape;5385;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6" name="Google Shape;5386;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8" name="Google Shape;5388;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9" name="Google Shape;5389;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1" name="Google Shape;5391;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2" name="Google Shape;5392;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4" name="Google Shape;5394;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5" name="Google Shape;5395;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7" name="Google Shape;5397;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8" name="Google Shape;5398;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0" name="Google Shape;5400;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1" name="Google Shape;5401;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3" name="Google Shape;5403;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4" name="Google Shape;5404;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6" name="Google Shape;5406;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7" name="Google Shape;5407;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8" name="Google Shape;5408;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1" name="Google Shape;5411;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2" name="Google Shape;5412;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4" name="Google Shape;5414;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5" name="Google Shape;5415;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7" name="Google Shape;5417;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8" name="Google Shape;5418;p26"/>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26"/>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26"/>
            <p:cNvGrpSpPr/>
            <p:nvPr/>
          </p:nvGrpSpPr>
          <p:grpSpPr>
            <a:xfrm>
              <a:off x="-88127" y="4115467"/>
              <a:ext cx="6156598" cy="452824"/>
              <a:chOff x="3222925" y="3865650"/>
              <a:chExt cx="2332575" cy="94150"/>
            </a:xfrm>
          </p:grpSpPr>
          <p:sp>
            <p:nvSpPr>
              <p:cNvPr id="5421" name="Google Shape;5421;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3" name="Google Shape;5423;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4" name="Google Shape;5424;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5" name="Google Shape;5425;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9" name="Google Shape;5429;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0" name="Google Shape;5430;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2" name="Google Shape;5432;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3" name="Google Shape;5433;p26"/>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26"/>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5" name="Google Shape;5435;p26"/>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6" name="Google Shape;5436;p26"/>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26"/>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8" name="Google Shape;5438;p26"/>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9" name="Google Shape;5439;p26"/>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26"/>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1" name="Google Shape;5441;p26"/>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2" name="Google Shape;5442;p26"/>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26"/>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4" name="Google Shape;5444;p26"/>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5" name="Google Shape;5445;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7" name="Google Shape;5447;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8" name="Google Shape;5448;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9" name="Google Shape;5449;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0" name="Google Shape;5450;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2" name="Google Shape;5452;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3" name="Google Shape;5453;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5" name="Google Shape;5455;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6" name="Google Shape;5456;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7" name="Google Shape;5457;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3" name="Google Shape;5463;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4" name="Google Shape;5464;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6" name="Google Shape;5466;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7" name="Google Shape;5467;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9" name="Google Shape;5469;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0" name="Google Shape;5470;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2" name="Google Shape;5472;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3" name="Google Shape;5473;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5" name="Google Shape;5475;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6" name="Google Shape;5476;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8" name="Google Shape;5478;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9" name="Google Shape;5479;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1" name="Google Shape;5481;p2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2" name="Google Shape;5482;p2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2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4" name="Google Shape;5484;p2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5" name="Google Shape;5485;p2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2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7" name="Google Shape;5487;p2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8" name="Google Shape;5488;p2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2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0" name="Google Shape;5490;p2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1" name="Google Shape;5491;p2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2" name="Google Shape;5492;p2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26"/>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26"/>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5" name="Google Shape;5495;p26"/>
          <p:cNvGrpSpPr/>
          <p:nvPr/>
        </p:nvGrpSpPr>
        <p:grpSpPr>
          <a:xfrm>
            <a:off x="1585775" y="4460475"/>
            <a:ext cx="193225" cy="226625"/>
            <a:chOff x="5519925" y="3937350"/>
            <a:chExt cx="193225" cy="226625"/>
          </a:xfrm>
        </p:grpSpPr>
        <p:sp>
          <p:nvSpPr>
            <p:cNvPr id="5496" name="Google Shape;5496;p26"/>
            <p:cNvSpPr/>
            <p:nvPr/>
          </p:nvSpPr>
          <p:spPr>
            <a:xfrm>
              <a:off x="5533000" y="3965925"/>
              <a:ext cx="158175" cy="198050"/>
            </a:xfrm>
            <a:custGeom>
              <a:avLst/>
              <a:gdLst/>
              <a:ahLst/>
              <a:cxnLst/>
              <a:rect l="l" t="t" r="r" b="b"/>
              <a:pathLst>
                <a:path w="6327" h="7922" extrusionOk="0">
                  <a:moveTo>
                    <a:pt x="3392" y="0"/>
                  </a:moveTo>
                  <a:cubicBezTo>
                    <a:pt x="3332" y="0"/>
                    <a:pt x="3284" y="42"/>
                    <a:pt x="3259" y="105"/>
                  </a:cubicBezTo>
                  <a:cubicBezTo>
                    <a:pt x="3259" y="120"/>
                    <a:pt x="2952" y="1435"/>
                    <a:pt x="2806" y="3320"/>
                  </a:cubicBezTo>
                  <a:cubicBezTo>
                    <a:pt x="2675" y="3173"/>
                    <a:pt x="2558" y="3013"/>
                    <a:pt x="2470" y="2823"/>
                  </a:cubicBezTo>
                  <a:lnTo>
                    <a:pt x="2455" y="2823"/>
                  </a:lnTo>
                  <a:cubicBezTo>
                    <a:pt x="2412" y="2721"/>
                    <a:pt x="2368" y="2618"/>
                    <a:pt x="2339" y="2516"/>
                  </a:cubicBezTo>
                  <a:cubicBezTo>
                    <a:pt x="2455" y="2443"/>
                    <a:pt x="2572" y="2253"/>
                    <a:pt x="2616" y="2136"/>
                  </a:cubicBezTo>
                  <a:cubicBezTo>
                    <a:pt x="2675" y="2005"/>
                    <a:pt x="2748" y="1756"/>
                    <a:pt x="2616" y="1639"/>
                  </a:cubicBezTo>
                  <a:cubicBezTo>
                    <a:pt x="2587" y="1596"/>
                    <a:pt x="2543" y="1581"/>
                    <a:pt x="2485" y="1581"/>
                  </a:cubicBezTo>
                  <a:cubicBezTo>
                    <a:pt x="2368" y="1581"/>
                    <a:pt x="2251" y="1712"/>
                    <a:pt x="2207" y="1786"/>
                  </a:cubicBezTo>
                  <a:cubicBezTo>
                    <a:pt x="2192" y="1800"/>
                    <a:pt x="2163" y="1829"/>
                    <a:pt x="2149" y="1859"/>
                  </a:cubicBezTo>
                  <a:cubicBezTo>
                    <a:pt x="2076" y="1406"/>
                    <a:pt x="2061" y="1055"/>
                    <a:pt x="2061" y="1040"/>
                  </a:cubicBezTo>
                  <a:cubicBezTo>
                    <a:pt x="2061" y="982"/>
                    <a:pt x="2003" y="924"/>
                    <a:pt x="1929" y="924"/>
                  </a:cubicBezTo>
                  <a:cubicBezTo>
                    <a:pt x="1856" y="924"/>
                    <a:pt x="1798" y="982"/>
                    <a:pt x="1798" y="1055"/>
                  </a:cubicBezTo>
                  <a:cubicBezTo>
                    <a:pt x="1798" y="1099"/>
                    <a:pt x="1827" y="2005"/>
                    <a:pt x="2163" y="2779"/>
                  </a:cubicBezTo>
                  <a:cubicBezTo>
                    <a:pt x="2154" y="2779"/>
                    <a:pt x="2145" y="2779"/>
                    <a:pt x="2136" y="2779"/>
                  </a:cubicBezTo>
                  <a:cubicBezTo>
                    <a:pt x="1288" y="2779"/>
                    <a:pt x="673" y="1449"/>
                    <a:pt x="658" y="1435"/>
                  </a:cubicBezTo>
                  <a:cubicBezTo>
                    <a:pt x="637" y="1392"/>
                    <a:pt x="592" y="1365"/>
                    <a:pt x="547" y="1365"/>
                  </a:cubicBezTo>
                  <a:cubicBezTo>
                    <a:pt x="530" y="1365"/>
                    <a:pt x="513" y="1369"/>
                    <a:pt x="498" y="1376"/>
                  </a:cubicBezTo>
                  <a:cubicBezTo>
                    <a:pt x="425" y="1406"/>
                    <a:pt x="395" y="1479"/>
                    <a:pt x="425" y="1552"/>
                  </a:cubicBezTo>
                  <a:cubicBezTo>
                    <a:pt x="439" y="1581"/>
                    <a:pt x="615" y="1946"/>
                    <a:pt x="907" y="2311"/>
                  </a:cubicBezTo>
                  <a:cubicBezTo>
                    <a:pt x="790" y="2326"/>
                    <a:pt x="644" y="2370"/>
                    <a:pt x="571" y="2472"/>
                  </a:cubicBezTo>
                  <a:cubicBezTo>
                    <a:pt x="512" y="2545"/>
                    <a:pt x="498" y="2633"/>
                    <a:pt x="527" y="2721"/>
                  </a:cubicBezTo>
                  <a:cubicBezTo>
                    <a:pt x="556" y="2852"/>
                    <a:pt x="658" y="2925"/>
                    <a:pt x="790" y="2925"/>
                  </a:cubicBezTo>
                  <a:cubicBezTo>
                    <a:pt x="965" y="2925"/>
                    <a:pt x="1170" y="2808"/>
                    <a:pt x="1272" y="2691"/>
                  </a:cubicBezTo>
                  <a:cubicBezTo>
                    <a:pt x="1506" y="2881"/>
                    <a:pt x="1798" y="3027"/>
                    <a:pt x="2119" y="3027"/>
                  </a:cubicBezTo>
                  <a:lnTo>
                    <a:pt x="2280" y="3027"/>
                  </a:lnTo>
                  <a:cubicBezTo>
                    <a:pt x="2295" y="3057"/>
                    <a:pt x="2324" y="3100"/>
                    <a:pt x="2339" y="3130"/>
                  </a:cubicBezTo>
                  <a:cubicBezTo>
                    <a:pt x="2149" y="3203"/>
                    <a:pt x="1929" y="3393"/>
                    <a:pt x="1856" y="3553"/>
                  </a:cubicBezTo>
                  <a:cubicBezTo>
                    <a:pt x="1813" y="3670"/>
                    <a:pt x="1827" y="3758"/>
                    <a:pt x="1886" y="3831"/>
                  </a:cubicBezTo>
                  <a:cubicBezTo>
                    <a:pt x="1944" y="3889"/>
                    <a:pt x="2017" y="3919"/>
                    <a:pt x="2090" y="3919"/>
                  </a:cubicBezTo>
                  <a:cubicBezTo>
                    <a:pt x="2295" y="3919"/>
                    <a:pt x="2514" y="3685"/>
                    <a:pt x="2616" y="3480"/>
                  </a:cubicBezTo>
                  <a:cubicBezTo>
                    <a:pt x="2660" y="3539"/>
                    <a:pt x="2718" y="3583"/>
                    <a:pt x="2777" y="3626"/>
                  </a:cubicBezTo>
                  <a:cubicBezTo>
                    <a:pt x="2748" y="4152"/>
                    <a:pt x="2733" y="4722"/>
                    <a:pt x="2733" y="5306"/>
                  </a:cubicBezTo>
                  <a:cubicBezTo>
                    <a:pt x="2733" y="5321"/>
                    <a:pt x="2733" y="5336"/>
                    <a:pt x="2733" y="5336"/>
                  </a:cubicBezTo>
                  <a:cubicBezTo>
                    <a:pt x="2733" y="5862"/>
                    <a:pt x="2748" y="6402"/>
                    <a:pt x="2806" y="6943"/>
                  </a:cubicBezTo>
                  <a:cubicBezTo>
                    <a:pt x="2251" y="6709"/>
                    <a:pt x="1842" y="6344"/>
                    <a:pt x="1535" y="5949"/>
                  </a:cubicBezTo>
                  <a:cubicBezTo>
                    <a:pt x="1681" y="5789"/>
                    <a:pt x="1783" y="5438"/>
                    <a:pt x="1798" y="5219"/>
                  </a:cubicBezTo>
                  <a:cubicBezTo>
                    <a:pt x="1827" y="4868"/>
                    <a:pt x="1681" y="4795"/>
                    <a:pt x="1593" y="4781"/>
                  </a:cubicBezTo>
                  <a:cubicBezTo>
                    <a:pt x="1580" y="4778"/>
                    <a:pt x="1566" y="4777"/>
                    <a:pt x="1553" y="4777"/>
                  </a:cubicBezTo>
                  <a:cubicBezTo>
                    <a:pt x="1396" y="4777"/>
                    <a:pt x="1266" y="4935"/>
                    <a:pt x="1199" y="5204"/>
                  </a:cubicBezTo>
                  <a:cubicBezTo>
                    <a:pt x="1184" y="5248"/>
                    <a:pt x="1170" y="5306"/>
                    <a:pt x="1170" y="5380"/>
                  </a:cubicBezTo>
                  <a:cubicBezTo>
                    <a:pt x="819" y="4737"/>
                    <a:pt x="717" y="4152"/>
                    <a:pt x="702" y="4152"/>
                  </a:cubicBezTo>
                  <a:cubicBezTo>
                    <a:pt x="702" y="4089"/>
                    <a:pt x="647" y="4047"/>
                    <a:pt x="584" y="4047"/>
                  </a:cubicBezTo>
                  <a:cubicBezTo>
                    <a:pt x="575" y="4047"/>
                    <a:pt x="566" y="4048"/>
                    <a:pt x="556" y="4050"/>
                  </a:cubicBezTo>
                  <a:cubicBezTo>
                    <a:pt x="498" y="4065"/>
                    <a:pt x="439" y="4123"/>
                    <a:pt x="454" y="4196"/>
                  </a:cubicBezTo>
                  <a:cubicBezTo>
                    <a:pt x="469" y="4225"/>
                    <a:pt x="542" y="4620"/>
                    <a:pt x="746" y="5102"/>
                  </a:cubicBezTo>
                  <a:lnTo>
                    <a:pt x="688" y="5102"/>
                  </a:lnTo>
                  <a:cubicBezTo>
                    <a:pt x="483" y="5102"/>
                    <a:pt x="191" y="5175"/>
                    <a:pt x="74" y="5321"/>
                  </a:cubicBezTo>
                  <a:cubicBezTo>
                    <a:pt x="16" y="5380"/>
                    <a:pt x="1" y="5467"/>
                    <a:pt x="16" y="5540"/>
                  </a:cubicBezTo>
                  <a:cubicBezTo>
                    <a:pt x="30" y="5599"/>
                    <a:pt x="74" y="5730"/>
                    <a:pt x="308" y="5730"/>
                  </a:cubicBezTo>
                  <a:cubicBezTo>
                    <a:pt x="512" y="5730"/>
                    <a:pt x="790" y="5628"/>
                    <a:pt x="936" y="5511"/>
                  </a:cubicBezTo>
                  <a:cubicBezTo>
                    <a:pt x="1126" y="5862"/>
                    <a:pt x="1389" y="6227"/>
                    <a:pt x="1725" y="6548"/>
                  </a:cubicBezTo>
                  <a:cubicBezTo>
                    <a:pt x="1579" y="6607"/>
                    <a:pt x="1447" y="6724"/>
                    <a:pt x="1389" y="6855"/>
                  </a:cubicBezTo>
                  <a:cubicBezTo>
                    <a:pt x="1330" y="6972"/>
                    <a:pt x="1330" y="7089"/>
                    <a:pt x="1404" y="7191"/>
                  </a:cubicBezTo>
                  <a:cubicBezTo>
                    <a:pt x="1462" y="7250"/>
                    <a:pt x="1520" y="7279"/>
                    <a:pt x="1593" y="7279"/>
                  </a:cubicBezTo>
                  <a:cubicBezTo>
                    <a:pt x="1798" y="7279"/>
                    <a:pt x="2032" y="7030"/>
                    <a:pt x="2105" y="6855"/>
                  </a:cubicBezTo>
                  <a:cubicBezTo>
                    <a:pt x="2309" y="7001"/>
                    <a:pt x="2558" y="7133"/>
                    <a:pt x="2821" y="7220"/>
                  </a:cubicBezTo>
                  <a:cubicBezTo>
                    <a:pt x="2850" y="7425"/>
                    <a:pt x="2864" y="7615"/>
                    <a:pt x="2894" y="7805"/>
                  </a:cubicBezTo>
                  <a:cubicBezTo>
                    <a:pt x="2894" y="7878"/>
                    <a:pt x="2952" y="7922"/>
                    <a:pt x="3011" y="7922"/>
                  </a:cubicBezTo>
                  <a:lnTo>
                    <a:pt x="3040" y="7922"/>
                  </a:lnTo>
                  <a:cubicBezTo>
                    <a:pt x="3098" y="7907"/>
                    <a:pt x="3157" y="7849"/>
                    <a:pt x="3142" y="7775"/>
                  </a:cubicBezTo>
                  <a:cubicBezTo>
                    <a:pt x="3113" y="7469"/>
                    <a:pt x="3069" y="7162"/>
                    <a:pt x="3054" y="6870"/>
                  </a:cubicBezTo>
                  <a:cubicBezTo>
                    <a:pt x="3332" y="6855"/>
                    <a:pt x="3873" y="6519"/>
                    <a:pt x="3960" y="6271"/>
                  </a:cubicBezTo>
                  <a:cubicBezTo>
                    <a:pt x="3989" y="6183"/>
                    <a:pt x="3960" y="6095"/>
                    <a:pt x="3887" y="6037"/>
                  </a:cubicBezTo>
                  <a:cubicBezTo>
                    <a:pt x="3829" y="5993"/>
                    <a:pt x="3756" y="5979"/>
                    <a:pt x="3668" y="5979"/>
                  </a:cubicBezTo>
                  <a:cubicBezTo>
                    <a:pt x="3449" y="5979"/>
                    <a:pt x="3186" y="6139"/>
                    <a:pt x="3011" y="6315"/>
                  </a:cubicBezTo>
                  <a:cubicBezTo>
                    <a:pt x="2996" y="6008"/>
                    <a:pt x="2996" y="5701"/>
                    <a:pt x="2981" y="5409"/>
                  </a:cubicBezTo>
                  <a:cubicBezTo>
                    <a:pt x="3113" y="5350"/>
                    <a:pt x="3361" y="5233"/>
                    <a:pt x="3653" y="5043"/>
                  </a:cubicBezTo>
                  <a:cubicBezTo>
                    <a:pt x="3741" y="5233"/>
                    <a:pt x="4004" y="5511"/>
                    <a:pt x="4223" y="5511"/>
                  </a:cubicBezTo>
                  <a:cubicBezTo>
                    <a:pt x="4282" y="5511"/>
                    <a:pt x="4340" y="5496"/>
                    <a:pt x="4384" y="5467"/>
                  </a:cubicBezTo>
                  <a:cubicBezTo>
                    <a:pt x="4413" y="5423"/>
                    <a:pt x="4472" y="5350"/>
                    <a:pt x="4413" y="5219"/>
                  </a:cubicBezTo>
                  <a:cubicBezTo>
                    <a:pt x="4355" y="5058"/>
                    <a:pt x="4179" y="4868"/>
                    <a:pt x="4004" y="4766"/>
                  </a:cubicBezTo>
                  <a:cubicBezTo>
                    <a:pt x="4136" y="4649"/>
                    <a:pt x="4267" y="4532"/>
                    <a:pt x="4384" y="4386"/>
                  </a:cubicBezTo>
                  <a:cubicBezTo>
                    <a:pt x="4501" y="4357"/>
                    <a:pt x="4851" y="4298"/>
                    <a:pt x="5231" y="4123"/>
                  </a:cubicBezTo>
                  <a:cubicBezTo>
                    <a:pt x="5304" y="4298"/>
                    <a:pt x="5567" y="4488"/>
                    <a:pt x="5757" y="4488"/>
                  </a:cubicBezTo>
                  <a:cubicBezTo>
                    <a:pt x="5801" y="4488"/>
                    <a:pt x="5845" y="4474"/>
                    <a:pt x="5874" y="4459"/>
                  </a:cubicBezTo>
                  <a:cubicBezTo>
                    <a:pt x="5962" y="4401"/>
                    <a:pt x="5991" y="4298"/>
                    <a:pt x="5962" y="4196"/>
                  </a:cubicBezTo>
                  <a:cubicBezTo>
                    <a:pt x="5918" y="4065"/>
                    <a:pt x="5816" y="3933"/>
                    <a:pt x="5684" y="3860"/>
                  </a:cubicBezTo>
                  <a:cubicBezTo>
                    <a:pt x="5976" y="3641"/>
                    <a:pt x="6225" y="3334"/>
                    <a:pt x="6312" y="2896"/>
                  </a:cubicBezTo>
                  <a:cubicBezTo>
                    <a:pt x="6327" y="2837"/>
                    <a:pt x="6283" y="2764"/>
                    <a:pt x="6210" y="2750"/>
                  </a:cubicBezTo>
                  <a:cubicBezTo>
                    <a:pt x="6201" y="2748"/>
                    <a:pt x="6191" y="2747"/>
                    <a:pt x="6183" y="2747"/>
                  </a:cubicBezTo>
                  <a:cubicBezTo>
                    <a:pt x="6123" y="2747"/>
                    <a:pt x="6077" y="2788"/>
                    <a:pt x="6064" y="2852"/>
                  </a:cubicBezTo>
                  <a:cubicBezTo>
                    <a:pt x="5918" y="3626"/>
                    <a:pt x="5085" y="3948"/>
                    <a:pt x="4618" y="4065"/>
                  </a:cubicBezTo>
                  <a:cubicBezTo>
                    <a:pt x="4954" y="3553"/>
                    <a:pt x="5173" y="2881"/>
                    <a:pt x="5071" y="2005"/>
                  </a:cubicBezTo>
                  <a:cubicBezTo>
                    <a:pt x="5071" y="1932"/>
                    <a:pt x="4997" y="1888"/>
                    <a:pt x="4924" y="1888"/>
                  </a:cubicBezTo>
                  <a:cubicBezTo>
                    <a:pt x="4866" y="1902"/>
                    <a:pt x="4808" y="1961"/>
                    <a:pt x="4822" y="2034"/>
                  </a:cubicBezTo>
                  <a:cubicBezTo>
                    <a:pt x="4881" y="2545"/>
                    <a:pt x="4822" y="2984"/>
                    <a:pt x="4691" y="3349"/>
                  </a:cubicBezTo>
                  <a:cubicBezTo>
                    <a:pt x="4559" y="3203"/>
                    <a:pt x="4340" y="3086"/>
                    <a:pt x="4165" y="3086"/>
                  </a:cubicBezTo>
                  <a:cubicBezTo>
                    <a:pt x="4077" y="3086"/>
                    <a:pt x="4019" y="3130"/>
                    <a:pt x="3989" y="3159"/>
                  </a:cubicBezTo>
                  <a:cubicBezTo>
                    <a:pt x="3946" y="3217"/>
                    <a:pt x="3931" y="3290"/>
                    <a:pt x="3960" y="3363"/>
                  </a:cubicBezTo>
                  <a:cubicBezTo>
                    <a:pt x="4033" y="3524"/>
                    <a:pt x="4296" y="3729"/>
                    <a:pt x="4501" y="3772"/>
                  </a:cubicBezTo>
                  <a:cubicBezTo>
                    <a:pt x="4428" y="3919"/>
                    <a:pt x="4340" y="4035"/>
                    <a:pt x="4252" y="4152"/>
                  </a:cubicBezTo>
                  <a:cubicBezTo>
                    <a:pt x="4223" y="4167"/>
                    <a:pt x="4209" y="4182"/>
                    <a:pt x="4209" y="4211"/>
                  </a:cubicBezTo>
                  <a:cubicBezTo>
                    <a:pt x="3785" y="4722"/>
                    <a:pt x="3259" y="5000"/>
                    <a:pt x="2981" y="5131"/>
                  </a:cubicBezTo>
                  <a:cubicBezTo>
                    <a:pt x="2981" y="4839"/>
                    <a:pt x="2996" y="4561"/>
                    <a:pt x="3011" y="4284"/>
                  </a:cubicBezTo>
                  <a:cubicBezTo>
                    <a:pt x="3215" y="4284"/>
                    <a:pt x="3478" y="3992"/>
                    <a:pt x="3566" y="3787"/>
                  </a:cubicBezTo>
                  <a:cubicBezTo>
                    <a:pt x="3639" y="3612"/>
                    <a:pt x="3610" y="3524"/>
                    <a:pt x="3566" y="3466"/>
                  </a:cubicBezTo>
                  <a:cubicBezTo>
                    <a:pt x="3507" y="3407"/>
                    <a:pt x="3434" y="3378"/>
                    <a:pt x="3361" y="3378"/>
                  </a:cubicBezTo>
                  <a:cubicBezTo>
                    <a:pt x="3244" y="3378"/>
                    <a:pt x="3127" y="3466"/>
                    <a:pt x="3040" y="3553"/>
                  </a:cubicBezTo>
                  <a:cubicBezTo>
                    <a:pt x="3084" y="2925"/>
                    <a:pt x="3157" y="2355"/>
                    <a:pt x="3215" y="1859"/>
                  </a:cubicBezTo>
                  <a:cubicBezTo>
                    <a:pt x="3420" y="1859"/>
                    <a:pt x="3785" y="1654"/>
                    <a:pt x="3873" y="1464"/>
                  </a:cubicBezTo>
                  <a:cubicBezTo>
                    <a:pt x="3916" y="1376"/>
                    <a:pt x="3916" y="1289"/>
                    <a:pt x="3858" y="1216"/>
                  </a:cubicBezTo>
                  <a:cubicBezTo>
                    <a:pt x="3829" y="1187"/>
                    <a:pt x="3785" y="1143"/>
                    <a:pt x="3697" y="1143"/>
                  </a:cubicBezTo>
                  <a:cubicBezTo>
                    <a:pt x="3580" y="1143"/>
                    <a:pt x="3434" y="1216"/>
                    <a:pt x="3303" y="1318"/>
                  </a:cubicBezTo>
                  <a:cubicBezTo>
                    <a:pt x="3405" y="602"/>
                    <a:pt x="3507" y="178"/>
                    <a:pt x="3507" y="164"/>
                  </a:cubicBezTo>
                  <a:cubicBezTo>
                    <a:pt x="3537" y="91"/>
                    <a:pt x="3493" y="18"/>
                    <a:pt x="3420" y="3"/>
                  </a:cubicBezTo>
                  <a:cubicBezTo>
                    <a:pt x="3410" y="1"/>
                    <a:pt x="3401" y="0"/>
                    <a:pt x="339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26"/>
            <p:cNvSpPr/>
            <p:nvPr/>
          </p:nvSpPr>
          <p:spPr>
            <a:xfrm>
              <a:off x="5554550" y="3963550"/>
              <a:ext cx="48425" cy="38950"/>
            </a:xfrm>
            <a:custGeom>
              <a:avLst/>
              <a:gdLst/>
              <a:ahLst/>
              <a:cxnLst/>
              <a:rect l="l" t="t" r="r" b="b"/>
              <a:pathLst>
                <a:path w="1937" h="1558" extrusionOk="0">
                  <a:moveTo>
                    <a:pt x="772" y="1"/>
                  </a:moveTo>
                  <a:cubicBezTo>
                    <a:pt x="670" y="1"/>
                    <a:pt x="583" y="73"/>
                    <a:pt x="571" y="186"/>
                  </a:cubicBezTo>
                  <a:cubicBezTo>
                    <a:pt x="527" y="449"/>
                    <a:pt x="731" y="668"/>
                    <a:pt x="731" y="668"/>
                  </a:cubicBezTo>
                  <a:cubicBezTo>
                    <a:pt x="637" y="644"/>
                    <a:pt x="557" y="634"/>
                    <a:pt x="490" y="634"/>
                  </a:cubicBezTo>
                  <a:cubicBezTo>
                    <a:pt x="0" y="634"/>
                    <a:pt x="198" y="1184"/>
                    <a:pt x="606" y="1184"/>
                  </a:cubicBezTo>
                  <a:cubicBezTo>
                    <a:pt x="628" y="1184"/>
                    <a:pt x="650" y="1183"/>
                    <a:pt x="673" y="1179"/>
                  </a:cubicBezTo>
                  <a:lnTo>
                    <a:pt x="673" y="1179"/>
                  </a:lnTo>
                  <a:cubicBezTo>
                    <a:pt x="594" y="1430"/>
                    <a:pt x="663" y="1557"/>
                    <a:pt x="765" y="1557"/>
                  </a:cubicBezTo>
                  <a:cubicBezTo>
                    <a:pt x="872" y="1557"/>
                    <a:pt x="1015" y="1419"/>
                    <a:pt x="1067" y="1135"/>
                  </a:cubicBezTo>
                  <a:cubicBezTo>
                    <a:pt x="1222" y="1323"/>
                    <a:pt x="1364" y="1393"/>
                    <a:pt x="1468" y="1393"/>
                  </a:cubicBezTo>
                  <a:cubicBezTo>
                    <a:pt x="1688" y="1393"/>
                    <a:pt x="1732" y="1076"/>
                    <a:pt x="1345" y="887"/>
                  </a:cubicBezTo>
                  <a:cubicBezTo>
                    <a:pt x="1937" y="773"/>
                    <a:pt x="1625" y="465"/>
                    <a:pt x="1340" y="465"/>
                  </a:cubicBezTo>
                  <a:cubicBezTo>
                    <a:pt x="1259" y="465"/>
                    <a:pt x="1181" y="490"/>
                    <a:pt x="1126" y="551"/>
                  </a:cubicBezTo>
                  <a:cubicBezTo>
                    <a:pt x="1100" y="153"/>
                    <a:pt x="920" y="1"/>
                    <a:pt x="77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26"/>
            <p:cNvSpPr/>
            <p:nvPr/>
          </p:nvSpPr>
          <p:spPr>
            <a:xfrm>
              <a:off x="5519925" y="3979425"/>
              <a:ext cx="42675" cy="34000"/>
            </a:xfrm>
            <a:custGeom>
              <a:avLst/>
              <a:gdLst/>
              <a:ahLst/>
              <a:cxnLst/>
              <a:rect l="l" t="t" r="r" b="b"/>
              <a:pathLst>
                <a:path w="1707" h="1360" extrusionOk="0">
                  <a:moveTo>
                    <a:pt x="943" y="0"/>
                  </a:moveTo>
                  <a:cubicBezTo>
                    <a:pt x="762" y="0"/>
                    <a:pt x="575" y="162"/>
                    <a:pt x="626" y="413"/>
                  </a:cubicBezTo>
                  <a:cubicBezTo>
                    <a:pt x="525" y="375"/>
                    <a:pt x="439" y="359"/>
                    <a:pt x="366" y="359"/>
                  </a:cubicBezTo>
                  <a:cubicBezTo>
                    <a:pt x="69" y="359"/>
                    <a:pt x="1" y="623"/>
                    <a:pt x="130" y="763"/>
                  </a:cubicBezTo>
                  <a:cubicBezTo>
                    <a:pt x="194" y="834"/>
                    <a:pt x="292" y="854"/>
                    <a:pt x="382" y="854"/>
                  </a:cubicBezTo>
                  <a:cubicBezTo>
                    <a:pt x="496" y="854"/>
                    <a:pt x="597" y="822"/>
                    <a:pt x="597" y="822"/>
                  </a:cubicBezTo>
                  <a:lnTo>
                    <a:pt x="597" y="822"/>
                  </a:lnTo>
                  <a:cubicBezTo>
                    <a:pt x="547" y="1207"/>
                    <a:pt x="671" y="1359"/>
                    <a:pt x="805" y="1359"/>
                  </a:cubicBezTo>
                  <a:cubicBezTo>
                    <a:pt x="945" y="1359"/>
                    <a:pt x="1094" y="1193"/>
                    <a:pt x="1065" y="953"/>
                  </a:cubicBezTo>
                  <a:lnTo>
                    <a:pt x="1065" y="953"/>
                  </a:lnTo>
                  <a:cubicBezTo>
                    <a:pt x="1190" y="1013"/>
                    <a:pt x="1288" y="1038"/>
                    <a:pt x="1364" y="1038"/>
                  </a:cubicBezTo>
                  <a:cubicBezTo>
                    <a:pt x="1706" y="1038"/>
                    <a:pt x="1565" y="529"/>
                    <a:pt x="1237" y="529"/>
                  </a:cubicBezTo>
                  <a:cubicBezTo>
                    <a:pt x="1233" y="529"/>
                    <a:pt x="1229" y="530"/>
                    <a:pt x="1225" y="530"/>
                  </a:cubicBezTo>
                  <a:cubicBezTo>
                    <a:pt x="1290" y="154"/>
                    <a:pt x="1120" y="0"/>
                    <a:pt x="943"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26"/>
            <p:cNvSpPr/>
            <p:nvPr/>
          </p:nvSpPr>
          <p:spPr>
            <a:xfrm>
              <a:off x="5595475" y="3937350"/>
              <a:ext cx="51525" cy="47650"/>
            </a:xfrm>
            <a:custGeom>
              <a:avLst/>
              <a:gdLst/>
              <a:ahLst/>
              <a:cxnLst/>
              <a:rect l="l" t="t" r="r" b="b"/>
              <a:pathLst>
                <a:path w="2061" h="1906" extrusionOk="0">
                  <a:moveTo>
                    <a:pt x="1362" y="1"/>
                  </a:moveTo>
                  <a:cubicBezTo>
                    <a:pt x="1267" y="1"/>
                    <a:pt x="1161" y="53"/>
                    <a:pt x="1096" y="138"/>
                  </a:cubicBezTo>
                  <a:cubicBezTo>
                    <a:pt x="950" y="328"/>
                    <a:pt x="921" y="635"/>
                    <a:pt x="921" y="635"/>
                  </a:cubicBezTo>
                  <a:cubicBezTo>
                    <a:pt x="921" y="635"/>
                    <a:pt x="730" y="253"/>
                    <a:pt x="454" y="253"/>
                  </a:cubicBezTo>
                  <a:cubicBezTo>
                    <a:pt x="444" y="253"/>
                    <a:pt x="434" y="254"/>
                    <a:pt x="424" y="255"/>
                  </a:cubicBezTo>
                  <a:cubicBezTo>
                    <a:pt x="146" y="284"/>
                    <a:pt x="0" y="825"/>
                    <a:pt x="716" y="927"/>
                  </a:cubicBezTo>
                  <a:cubicBezTo>
                    <a:pt x="13" y="1185"/>
                    <a:pt x="99" y="1585"/>
                    <a:pt x="407" y="1585"/>
                  </a:cubicBezTo>
                  <a:cubicBezTo>
                    <a:pt x="413" y="1585"/>
                    <a:pt x="418" y="1585"/>
                    <a:pt x="424" y="1584"/>
                  </a:cubicBezTo>
                  <a:cubicBezTo>
                    <a:pt x="760" y="1570"/>
                    <a:pt x="921" y="1219"/>
                    <a:pt x="921" y="1219"/>
                  </a:cubicBezTo>
                  <a:lnTo>
                    <a:pt x="921" y="1219"/>
                  </a:lnTo>
                  <a:cubicBezTo>
                    <a:pt x="921" y="1219"/>
                    <a:pt x="892" y="1395"/>
                    <a:pt x="1081" y="1701"/>
                  </a:cubicBezTo>
                  <a:cubicBezTo>
                    <a:pt x="1175" y="1842"/>
                    <a:pt x="1308" y="1906"/>
                    <a:pt x="1417" y="1906"/>
                  </a:cubicBezTo>
                  <a:cubicBezTo>
                    <a:pt x="1546" y="1906"/>
                    <a:pt x="1640" y="1816"/>
                    <a:pt x="1593" y="1658"/>
                  </a:cubicBezTo>
                  <a:cubicBezTo>
                    <a:pt x="1520" y="1380"/>
                    <a:pt x="1257" y="1219"/>
                    <a:pt x="1257" y="1219"/>
                  </a:cubicBezTo>
                  <a:lnTo>
                    <a:pt x="1257" y="1219"/>
                  </a:lnTo>
                  <a:cubicBezTo>
                    <a:pt x="1257" y="1219"/>
                    <a:pt x="1367" y="1232"/>
                    <a:pt x="1519" y="1232"/>
                  </a:cubicBezTo>
                  <a:cubicBezTo>
                    <a:pt x="1594" y="1232"/>
                    <a:pt x="1680" y="1229"/>
                    <a:pt x="1768" y="1219"/>
                  </a:cubicBezTo>
                  <a:cubicBezTo>
                    <a:pt x="2031" y="1190"/>
                    <a:pt x="2060" y="942"/>
                    <a:pt x="1870" y="825"/>
                  </a:cubicBezTo>
                  <a:cubicBezTo>
                    <a:pt x="1821" y="791"/>
                    <a:pt x="1756" y="778"/>
                    <a:pt x="1686" y="778"/>
                  </a:cubicBezTo>
                  <a:cubicBezTo>
                    <a:pt x="1484" y="778"/>
                    <a:pt x="1242" y="883"/>
                    <a:pt x="1242" y="883"/>
                  </a:cubicBezTo>
                  <a:cubicBezTo>
                    <a:pt x="1242" y="883"/>
                    <a:pt x="1549" y="664"/>
                    <a:pt x="1563" y="284"/>
                  </a:cubicBezTo>
                  <a:cubicBezTo>
                    <a:pt x="1580" y="82"/>
                    <a:pt x="1479" y="1"/>
                    <a:pt x="136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26"/>
            <p:cNvSpPr/>
            <p:nvPr/>
          </p:nvSpPr>
          <p:spPr>
            <a:xfrm>
              <a:off x="5522800" y="4040050"/>
              <a:ext cx="46525" cy="42775"/>
            </a:xfrm>
            <a:custGeom>
              <a:avLst/>
              <a:gdLst/>
              <a:ahLst/>
              <a:cxnLst/>
              <a:rect l="l" t="t" r="r" b="b"/>
              <a:pathLst>
                <a:path w="1861" h="1711" extrusionOk="0">
                  <a:moveTo>
                    <a:pt x="796" y="0"/>
                  </a:moveTo>
                  <a:cubicBezTo>
                    <a:pt x="682" y="0"/>
                    <a:pt x="579" y="134"/>
                    <a:pt x="570" y="267"/>
                  </a:cubicBezTo>
                  <a:cubicBezTo>
                    <a:pt x="555" y="486"/>
                    <a:pt x="687" y="720"/>
                    <a:pt x="687" y="720"/>
                  </a:cubicBezTo>
                  <a:cubicBezTo>
                    <a:pt x="687" y="720"/>
                    <a:pt x="513" y="626"/>
                    <a:pt x="345" y="626"/>
                  </a:cubicBezTo>
                  <a:cubicBezTo>
                    <a:pt x="273" y="626"/>
                    <a:pt x="202" y="643"/>
                    <a:pt x="146" y="691"/>
                  </a:cubicBezTo>
                  <a:cubicBezTo>
                    <a:pt x="0" y="825"/>
                    <a:pt x="61" y="1122"/>
                    <a:pt x="360" y="1122"/>
                  </a:cubicBezTo>
                  <a:cubicBezTo>
                    <a:pt x="451" y="1122"/>
                    <a:pt x="565" y="1095"/>
                    <a:pt x="701" y="1027"/>
                  </a:cubicBezTo>
                  <a:lnTo>
                    <a:pt x="701" y="1027"/>
                  </a:lnTo>
                  <a:cubicBezTo>
                    <a:pt x="391" y="1463"/>
                    <a:pt x="497" y="1710"/>
                    <a:pt x="670" y="1710"/>
                  </a:cubicBezTo>
                  <a:cubicBezTo>
                    <a:pt x="716" y="1710"/>
                    <a:pt x="768" y="1692"/>
                    <a:pt x="818" y="1655"/>
                  </a:cubicBezTo>
                  <a:cubicBezTo>
                    <a:pt x="1037" y="1480"/>
                    <a:pt x="979" y="1144"/>
                    <a:pt x="979" y="1143"/>
                  </a:cubicBezTo>
                  <a:lnTo>
                    <a:pt x="979" y="1143"/>
                  </a:lnTo>
                  <a:cubicBezTo>
                    <a:pt x="979" y="1144"/>
                    <a:pt x="1052" y="1290"/>
                    <a:pt x="1344" y="1406"/>
                  </a:cubicBezTo>
                  <a:cubicBezTo>
                    <a:pt x="1399" y="1428"/>
                    <a:pt x="1452" y="1438"/>
                    <a:pt x="1502" y="1438"/>
                  </a:cubicBezTo>
                  <a:cubicBezTo>
                    <a:pt x="1718" y="1438"/>
                    <a:pt x="1861" y="1257"/>
                    <a:pt x="1695" y="1114"/>
                  </a:cubicBezTo>
                  <a:cubicBezTo>
                    <a:pt x="1522" y="978"/>
                    <a:pt x="1307" y="968"/>
                    <a:pt x="1245" y="968"/>
                  </a:cubicBezTo>
                  <a:cubicBezTo>
                    <a:pt x="1233" y="968"/>
                    <a:pt x="1227" y="968"/>
                    <a:pt x="1227" y="968"/>
                  </a:cubicBezTo>
                  <a:cubicBezTo>
                    <a:pt x="1227" y="968"/>
                    <a:pt x="1432" y="866"/>
                    <a:pt x="1592" y="720"/>
                  </a:cubicBezTo>
                  <a:cubicBezTo>
                    <a:pt x="1768" y="559"/>
                    <a:pt x="1665" y="369"/>
                    <a:pt x="1461" y="369"/>
                  </a:cubicBezTo>
                  <a:cubicBezTo>
                    <a:pt x="1256" y="369"/>
                    <a:pt x="1052" y="734"/>
                    <a:pt x="1052" y="734"/>
                  </a:cubicBezTo>
                  <a:cubicBezTo>
                    <a:pt x="1052" y="734"/>
                    <a:pt x="1154" y="428"/>
                    <a:pt x="979" y="135"/>
                  </a:cubicBezTo>
                  <a:cubicBezTo>
                    <a:pt x="923" y="39"/>
                    <a:pt x="858" y="0"/>
                    <a:pt x="796"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26"/>
            <p:cNvSpPr/>
            <p:nvPr/>
          </p:nvSpPr>
          <p:spPr>
            <a:xfrm>
              <a:off x="5668150" y="4014125"/>
              <a:ext cx="45000" cy="41525"/>
            </a:xfrm>
            <a:custGeom>
              <a:avLst/>
              <a:gdLst/>
              <a:ahLst/>
              <a:cxnLst/>
              <a:rect l="l" t="t" r="r" b="b"/>
              <a:pathLst>
                <a:path w="1800" h="1661" extrusionOk="0">
                  <a:moveTo>
                    <a:pt x="605" y="0"/>
                  </a:moveTo>
                  <a:cubicBezTo>
                    <a:pt x="370" y="0"/>
                    <a:pt x="161" y="369"/>
                    <a:pt x="702" y="646"/>
                  </a:cubicBezTo>
                  <a:cubicBezTo>
                    <a:pt x="30" y="676"/>
                    <a:pt x="1" y="1041"/>
                    <a:pt x="278" y="1114"/>
                  </a:cubicBezTo>
                  <a:cubicBezTo>
                    <a:pt x="316" y="1124"/>
                    <a:pt x="352" y="1128"/>
                    <a:pt x="388" y="1128"/>
                  </a:cubicBezTo>
                  <a:cubicBezTo>
                    <a:pt x="615" y="1128"/>
                    <a:pt x="789" y="953"/>
                    <a:pt x="789" y="953"/>
                  </a:cubicBezTo>
                  <a:lnTo>
                    <a:pt x="789" y="953"/>
                  </a:lnTo>
                  <a:cubicBezTo>
                    <a:pt x="789" y="953"/>
                    <a:pt x="702" y="1085"/>
                    <a:pt x="789" y="1392"/>
                  </a:cubicBezTo>
                  <a:cubicBezTo>
                    <a:pt x="839" y="1566"/>
                    <a:pt x="970" y="1661"/>
                    <a:pt x="1076" y="1661"/>
                  </a:cubicBezTo>
                  <a:cubicBezTo>
                    <a:pt x="1156" y="1661"/>
                    <a:pt x="1221" y="1607"/>
                    <a:pt x="1228" y="1494"/>
                  </a:cubicBezTo>
                  <a:cubicBezTo>
                    <a:pt x="1242" y="1246"/>
                    <a:pt x="1067" y="1041"/>
                    <a:pt x="1067" y="1041"/>
                  </a:cubicBezTo>
                  <a:lnTo>
                    <a:pt x="1067" y="1041"/>
                  </a:lnTo>
                  <a:cubicBezTo>
                    <a:pt x="1067" y="1041"/>
                    <a:pt x="1272" y="1143"/>
                    <a:pt x="1491" y="1187"/>
                  </a:cubicBezTo>
                  <a:cubicBezTo>
                    <a:pt x="1511" y="1191"/>
                    <a:pt x="1531" y="1193"/>
                    <a:pt x="1549" y="1193"/>
                  </a:cubicBezTo>
                  <a:cubicBezTo>
                    <a:pt x="1727" y="1193"/>
                    <a:pt x="1800" y="1011"/>
                    <a:pt x="1681" y="866"/>
                  </a:cubicBezTo>
                  <a:cubicBezTo>
                    <a:pt x="1605" y="762"/>
                    <a:pt x="1407" y="743"/>
                    <a:pt x="1277" y="743"/>
                  </a:cubicBezTo>
                  <a:cubicBezTo>
                    <a:pt x="1206" y="743"/>
                    <a:pt x="1155" y="749"/>
                    <a:pt x="1155" y="749"/>
                  </a:cubicBezTo>
                  <a:cubicBezTo>
                    <a:pt x="1155" y="749"/>
                    <a:pt x="1462" y="646"/>
                    <a:pt x="1578" y="340"/>
                  </a:cubicBezTo>
                  <a:cubicBezTo>
                    <a:pt x="1670" y="135"/>
                    <a:pt x="1548" y="38"/>
                    <a:pt x="1406" y="38"/>
                  </a:cubicBezTo>
                  <a:cubicBezTo>
                    <a:pt x="1345" y="38"/>
                    <a:pt x="1280" y="56"/>
                    <a:pt x="1228" y="91"/>
                  </a:cubicBezTo>
                  <a:cubicBezTo>
                    <a:pt x="1067" y="208"/>
                    <a:pt x="950" y="457"/>
                    <a:pt x="950" y="457"/>
                  </a:cubicBezTo>
                  <a:cubicBezTo>
                    <a:pt x="950" y="457"/>
                    <a:pt x="892" y="62"/>
                    <a:pt x="643" y="4"/>
                  </a:cubicBezTo>
                  <a:cubicBezTo>
                    <a:pt x="631" y="1"/>
                    <a:pt x="618" y="0"/>
                    <a:pt x="605"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26"/>
            <p:cNvSpPr/>
            <p:nvPr/>
          </p:nvSpPr>
          <p:spPr>
            <a:xfrm>
              <a:off x="5630150" y="3987925"/>
              <a:ext cx="44950" cy="38725"/>
            </a:xfrm>
            <a:custGeom>
              <a:avLst/>
              <a:gdLst/>
              <a:ahLst/>
              <a:cxnLst/>
              <a:rect l="l" t="t" r="r" b="b"/>
              <a:pathLst>
                <a:path w="1798" h="1549" extrusionOk="0">
                  <a:moveTo>
                    <a:pt x="761" y="1"/>
                  </a:moveTo>
                  <a:cubicBezTo>
                    <a:pt x="661" y="1"/>
                    <a:pt x="574" y="69"/>
                    <a:pt x="556" y="175"/>
                  </a:cubicBezTo>
                  <a:cubicBezTo>
                    <a:pt x="527" y="453"/>
                    <a:pt x="732" y="657"/>
                    <a:pt x="732" y="657"/>
                  </a:cubicBezTo>
                  <a:cubicBezTo>
                    <a:pt x="639" y="634"/>
                    <a:pt x="559" y="624"/>
                    <a:pt x="492" y="624"/>
                  </a:cubicBezTo>
                  <a:cubicBezTo>
                    <a:pt x="1" y="624"/>
                    <a:pt x="180" y="1175"/>
                    <a:pt x="581" y="1175"/>
                  </a:cubicBezTo>
                  <a:cubicBezTo>
                    <a:pt x="606" y="1175"/>
                    <a:pt x="632" y="1173"/>
                    <a:pt x="659" y="1169"/>
                  </a:cubicBezTo>
                  <a:lnTo>
                    <a:pt x="659" y="1169"/>
                  </a:lnTo>
                  <a:cubicBezTo>
                    <a:pt x="579" y="1421"/>
                    <a:pt x="649" y="1548"/>
                    <a:pt x="753" y="1548"/>
                  </a:cubicBezTo>
                  <a:cubicBezTo>
                    <a:pt x="859" y="1548"/>
                    <a:pt x="1001" y="1413"/>
                    <a:pt x="1053" y="1139"/>
                  </a:cubicBezTo>
                  <a:cubicBezTo>
                    <a:pt x="1206" y="1319"/>
                    <a:pt x="1346" y="1387"/>
                    <a:pt x="1450" y="1387"/>
                  </a:cubicBezTo>
                  <a:cubicBezTo>
                    <a:pt x="1674" y="1387"/>
                    <a:pt x="1725" y="1071"/>
                    <a:pt x="1345" y="891"/>
                  </a:cubicBezTo>
                  <a:cubicBezTo>
                    <a:pt x="1798" y="703"/>
                    <a:pt x="1658" y="449"/>
                    <a:pt x="1393" y="449"/>
                  </a:cubicBezTo>
                  <a:cubicBezTo>
                    <a:pt x="1307" y="449"/>
                    <a:pt x="1208" y="476"/>
                    <a:pt x="1111" y="540"/>
                  </a:cubicBezTo>
                  <a:cubicBezTo>
                    <a:pt x="1085" y="149"/>
                    <a:pt x="909" y="1"/>
                    <a:pt x="761"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26"/>
            <p:cNvSpPr/>
            <p:nvPr/>
          </p:nvSpPr>
          <p:spPr>
            <a:xfrm>
              <a:off x="5618850" y="3958325"/>
              <a:ext cx="5875" cy="5875"/>
            </a:xfrm>
            <a:custGeom>
              <a:avLst/>
              <a:gdLst/>
              <a:ahLst/>
              <a:cxnLst/>
              <a:rect l="l" t="t" r="r" b="b"/>
              <a:pathLst>
                <a:path w="235" h="235" extrusionOk="0">
                  <a:moveTo>
                    <a:pt x="117" y="0"/>
                  </a:moveTo>
                  <a:cubicBezTo>
                    <a:pt x="59" y="0"/>
                    <a:pt x="0" y="44"/>
                    <a:pt x="0" y="117"/>
                  </a:cubicBezTo>
                  <a:cubicBezTo>
                    <a:pt x="0" y="176"/>
                    <a:pt x="59"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26"/>
            <p:cNvSpPr/>
            <p:nvPr/>
          </p:nvSpPr>
          <p:spPr>
            <a:xfrm>
              <a:off x="5652075" y="4007625"/>
              <a:ext cx="5875" cy="5875"/>
            </a:xfrm>
            <a:custGeom>
              <a:avLst/>
              <a:gdLst/>
              <a:ahLst/>
              <a:cxnLst/>
              <a:rect l="l" t="t" r="r" b="b"/>
              <a:pathLst>
                <a:path w="235" h="235" extrusionOk="0">
                  <a:moveTo>
                    <a:pt x="118" y="1"/>
                  </a:moveTo>
                  <a:cubicBezTo>
                    <a:pt x="45" y="1"/>
                    <a:pt x="1" y="44"/>
                    <a:pt x="1" y="118"/>
                  </a:cubicBezTo>
                  <a:cubicBezTo>
                    <a:pt x="1" y="176"/>
                    <a:pt x="45" y="234"/>
                    <a:pt x="118" y="234"/>
                  </a:cubicBezTo>
                  <a:cubicBezTo>
                    <a:pt x="176" y="234"/>
                    <a:pt x="234" y="176"/>
                    <a:pt x="234" y="118"/>
                  </a:cubicBezTo>
                  <a:cubicBezTo>
                    <a:pt x="234" y="44"/>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26"/>
            <p:cNvSpPr/>
            <p:nvPr/>
          </p:nvSpPr>
          <p:spPr>
            <a:xfrm>
              <a:off x="5688250" y="4029900"/>
              <a:ext cx="5850" cy="5875"/>
            </a:xfrm>
            <a:custGeom>
              <a:avLst/>
              <a:gdLst/>
              <a:ahLst/>
              <a:cxnLst/>
              <a:rect l="l" t="t" r="r" b="b"/>
              <a:pathLst>
                <a:path w="234" h="235" extrusionOk="0">
                  <a:moveTo>
                    <a:pt x="117" y="1"/>
                  </a:moveTo>
                  <a:cubicBezTo>
                    <a:pt x="59" y="1"/>
                    <a:pt x="0" y="59"/>
                    <a:pt x="0" y="118"/>
                  </a:cubicBezTo>
                  <a:cubicBezTo>
                    <a:pt x="0" y="176"/>
                    <a:pt x="59" y="235"/>
                    <a:pt x="117" y="235"/>
                  </a:cubicBezTo>
                  <a:cubicBezTo>
                    <a:pt x="190" y="235"/>
                    <a:pt x="234" y="176"/>
                    <a:pt x="234" y="118"/>
                  </a:cubicBezTo>
                  <a:cubicBezTo>
                    <a:pt x="234" y="59"/>
                    <a:pt x="190"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26"/>
            <p:cNvSpPr/>
            <p:nvPr/>
          </p:nvSpPr>
          <p:spPr>
            <a:xfrm>
              <a:off x="5575375" y="3982050"/>
              <a:ext cx="5875" cy="5875"/>
            </a:xfrm>
            <a:custGeom>
              <a:avLst/>
              <a:gdLst/>
              <a:ahLst/>
              <a:cxnLst/>
              <a:rect l="l" t="t" r="r" b="b"/>
              <a:pathLst>
                <a:path w="235" h="235" extrusionOk="0">
                  <a:moveTo>
                    <a:pt x="118" y="1"/>
                  </a:moveTo>
                  <a:cubicBezTo>
                    <a:pt x="45" y="1"/>
                    <a:pt x="1" y="45"/>
                    <a:pt x="1" y="118"/>
                  </a:cubicBezTo>
                  <a:cubicBezTo>
                    <a:pt x="1" y="176"/>
                    <a:pt x="45" y="235"/>
                    <a:pt x="118" y="235"/>
                  </a:cubicBezTo>
                  <a:cubicBezTo>
                    <a:pt x="176" y="235"/>
                    <a:pt x="234" y="176"/>
                    <a:pt x="234" y="118"/>
                  </a:cubicBezTo>
                  <a:cubicBezTo>
                    <a:pt x="234" y="45"/>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26"/>
            <p:cNvSpPr/>
            <p:nvPr/>
          </p:nvSpPr>
          <p:spPr>
            <a:xfrm>
              <a:off x="5539950" y="3991550"/>
              <a:ext cx="5875" cy="5875"/>
            </a:xfrm>
            <a:custGeom>
              <a:avLst/>
              <a:gdLst/>
              <a:ahLst/>
              <a:cxnLst/>
              <a:rect l="l" t="t" r="r" b="b"/>
              <a:pathLst>
                <a:path w="235" h="235" extrusionOk="0">
                  <a:moveTo>
                    <a:pt x="117" y="1"/>
                  </a:moveTo>
                  <a:cubicBezTo>
                    <a:pt x="44" y="1"/>
                    <a:pt x="1" y="45"/>
                    <a:pt x="1" y="118"/>
                  </a:cubicBezTo>
                  <a:cubicBezTo>
                    <a:pt x="1" y="176"/>
                    <a:pt x="44" y="235"/>
                    <a:pt x="117" y="235"/>
                  </a:cubicBezTo>
                  <a:cubicBezTo>
                    <a:pt x="176" y="235"/>
                    <a:pt x="234" y="176"/>
                    <a:pt x="234" y="118"/>
                  </a:cubicBezTo>
                  <a:cubicBezTo>
                    <a:pt x="234" y="45"/>
                    <a:pt x="176"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26"/>
            <p:cNvSpPr/>
            <p:nvPr/>
          </p:nvSpPr>
          <p:spPr>
            <a:xfrm>
              <a:off x="5542875" y="4060225"/>
              <a:ext cx="5875" cy="5875"/>
            </a:xfrm>
            <a:custGeom>
              <a:avLst/>
              <a:gdLst/>
              <a:ahLst/>
              <a:cxnLst/>
              <a:rect l="l" t="t" r="r" b="b"/>
              <a:pathLst>
                <a:path w="235" h="235" extrusionOk="0">
                  <a:moveTo>
                    <a:pt x="117" y="0"/>
                  </a:moveTo>
                  <a:cubicBezTo>
                    <a:pt x="44" y="0"/>
                    <a:pt x="0" y="44"/>
                    <a:pt x="0" y="117"/>
                  </a:cubicBezTo>
                  <a:cubicBezTo>
                    <a:pt x="0" y="176"/>
                    <a:pt x="44"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26"/>
          <p:cNvGrpSpPr/>
          <p:nvPr/>
        </p:nvGrpSpPr>
        <p:grpSpPr>
          <a:xfrm>
            <a:off x="3397625" y="4514538"/>
            <a:ext cx="193225" cy="226625"/>
            <a:chOff x="5519925" y="3937350"/>
            <a:chExt cx="193225" cy="226625"/>
          </a:xfrm>
        </p:grpSpPr>
        <p:sp>
          <p:nvSpPr>
            <p:cNvPr id="5510" name="Google Shape;5510;p26"/>
            <p:cNvSpPr/>
            <p:nvPr/>
          </p:nvSpPr>
          <p:spPr>
            <a:xfrm>
              <a:off x="5533000" y="3965925"/>
              <a:ext cx="158175" cy="198050"/>
            </a:xfrm>
            <a:custGeom>
              <a:avLst/>
              <a:gdLst/>
              <a:ahLst/>
              <a:cxnLst/>
              <a:rect l="l" t="t" r="r" b="b"/>
              <a:pathLst>
                <a:path w="6327" h="7922" extrusionOk="0">
                  <a:moveTo>
                    <a:pt x="3392" y="0"/>
                  </a:moveTo>
                  <a:cubicBezTo>
                    <a:pt x="3332" y="0"/>
                    <a:pt x="3284" y="42"/>
                    <a:pt x="3259" y="105"/>
                  </a:cubicBezTo>
                  <a:cubicBezTo>
                    <a:pt x="3259" y="120"/>
                    <a:pt x="2952" y="1435"/>
                    <a:pt x="2806" y="3320"/>
                  </a:cubicBezTo>
                  <a:cubicBezTo>
                    <a:pt x="2675" y="3173"/>
                    <a:pt x="2558" y="3013"/>
                    <a:pt x="2470" y="2823"/>
                  </a:cubicBezTo>
                  <a:lnTo>
                    <a:pt x="2455" y="2823"/>
                  </a:lnTo>
                  <a:cubicBezTo>
                    <a:pt x="2412" y="2721"/>
                    <a:pt x="2368" y="2618"/>
                    <a:pt x="2339" y="2516"/>
                  </a:cubicBezTo>
                  <a:cubicBezTo>
                    <a:pt x="2455" y="2443"/>
                    <a:pt x="2572" y="2253"/>
                    <a:pt x="2616" y="2136"/>
                  </a:cubicBezTo>
                  <a:cubicBezTo>
                    <a:pt x="2675" y="2005"/>
                    <a:pt x="2748" y="1756"/>
                    <a:pt x="2616" y="1639"/>
                  </a:cubicBezTo>
                  <a:cubicBezTo>
                    <a:pt x="2587" y="1596"/>
                    <a:pt x="2543" y="1581"/>
                    <a:pt x="2485" y="1581"/>
                  </a:cubicBezTo>
                  <a:cubicBezTo>
                    <a:pt x="2368" y="1581"/>
                    <a:pt x="2251" y="1712"/>
                    <a:pt x="2207" y="1786"/>
                  </a:cubicBezTo>
                  <a:cubicBezTo>
                    <a:pt x="2192" y="1800"/>
                    <a:pt x="2163" y="1829"/>
                    <a:pt x="2149" y="1859"/>
                  </a:cubicBezTo>
                  <a:cubicBezTo>
                    <a:pt x="2076" y="1406"/>
                    <a:pt x="2061" y="1055"/>
                    <a:pt x="2061" y="1040"/>
                  </a:cubicBezTo>
                  <a:cubicBezTo>
                    <a:pt x="2061" y="982"/>
                    <a:pt x="2003" y="924"/>
                    <a:pt x="1929" y="924"/>
                  </a:cubicBezTo>
                  <a:cubicBezTo>
                    <a:pt x="1856" y="924"/>
                    <a:pt x="1798" y="982"/>
                    <a:pt x="1798" y="1055"/>
                  </a:cubicBezTo>
                  <a:cubicBezTo>
                    <a:pt x="1798" y="1099"/>
                    <a:pt x="1827" y="2005"/>
                    <a:pt x="2163" y="2779"/>
                  </a:cubicBezTo>
                  <a:cubicBezTo>
                    <a:pt x="2154" y="2779"/>
                    <a:pt x="2145" y="2779"/>
                    <a:pt x="2136" y="2779"/>
                  </a:cubicBezTo>
                  <a:cubicBezTo>
                    <a:pt x="1288" y="2779"/>
                    <a:pt x="673" y="1449"/>
                    <a:pt x="658" y="1435"/>
                  </a:cubicBezTo>
                  <a:cubicBezTo>
                    <a:pt x="637" y="1392"/>
                    <a:pt x="592" y="1365"/>
                    <a:pt x="547" y="1365"/>
                  </a:cubicBezTo>
                  <a:cubicBezTo>
                    <a:pt x="530" y="1365"/>
                    <a:pt x="513" y="1369"/>
                    <a:pt x="498" y="1376"/>
                  </a:cubicBezTo>
                  <a:cubicBezTo>
                    <a:pt x="425" y="1406"/>
                    <a:pt x="395" y="1479"/>
                    <a:pt x="425" y="1552"/>
                  </a:cubicBezTo>
                  <a:cubicBezTo>
                    <a:pt x="439" y="1581"/>
                    <a:pt x="615" y="1946"/>
                    <a:pt x="907" y="2311"/>
                  </a:cubicBezTo>
                  <a:cubicBezTo>
                    <a:pt x="790" y="2326"/>
                    <a:pt x="644" y="2370"/>
                    <a:pt x="571" y="2472"/>
                  </a:cubicBezTo>
                  <a:cubicBezTo>
                    <a:pt x="512" y="2545"/>
                    <a:pt x="498" y="2633"/>
                    <a:pt x="527" y="2721"/>
                  </a:cubicBezTo>
                  <a:cubicBezTo>
                    <a:pt x="556" y="2852"/>
                    <a:pt x="658" y="2925"/>
                    <a:pt x="790" y="2925"/>
                  </a:cubicBezTo>
                  <a:cubicBezTo>
                    <a:pt x="965" y="2925"/>
                    <a:pt x="1170" y="2808"/>
                    <a:pt x="1272" y="2691"/>
                  </a:cubicBezTo>
                  <a:cubicBezTo>
                    <a:pt x="1506" y="2881"/>
                    <a:pt x="1798" y="3027"/>
                    <a:pt x="2119" y="3027"/>
                  </a:cubicBezTo>
                  <a:lnTo>
                    <a:pt x="2280" y="3027"/>
                  </a:lnTo>
                  <a:cubicBezTo>
                    <a:pt x="2295" y="3057"/>
                    <a:pt x="2324" y="3100"/>
                    <a:pt x="2339" y="3130"/>
                  </a:cubicBezTo>
                  <a:cubicBezTo>
                    <a:pt x="2149" y="3203"/>
                    <a:pt x="1929" y="3393"/>
                    <a:pt x="1856" y="3553"/>
                  </a:cubicBezTo>
                  <a:cubicBezTo>
                    <a:pt x="1813" y="3670"/>
                    <a:pt x="1827" y="3758"/>
                    <a:pt x="1886" y="3831"/>
                  </a:cubicBezTo>
                  <a:cubicBezTo>
                    <a:pt x="1944" y="3889"/>
                    <a:pt x="2017" y="3919"/>
                    <a:pt x="2090" y="3919"/>
                  </a:cubicBezTo>
                  <a:cubicBezTo>
                    <a:pt x="2295" y="3919"/>
                    <a:pt x="2514" y="3685"/>
                    <a:pt x="2616" y="3480"/>
                  </a:cubicBezTo>
                  <a:cubicBezTo>
                    <a:pt x="2660" y="3539"/>
                    <a:pt x="2718" y="3583"/>
                    <a:pt x="2777" y="3626"/>
                  </a:cubicBezTo>
                  <a:cubicBezTo>
                    <a:pt x="2748" y="4152"/>
                    <a:pt x="2733" y="4722"/>
                    <a:pt x="2733" y="5306"/>
                  </a:cubicBezTo>
                  <a:cubicBezTo>
                    <a:pt x="2733" y="5321"/>
                    <a:pt x="2733" y="5336"/>
                    <a:pt x="2733" y="5336"/>
                  </a:cubicBezTo>
                  <a:cubicBezTo>
                    <a:pt x="2733" y="5862"/>
                    <a:pt x="2748" y="6402"/>
                    <a:pt x="2806" y="6943"/>
                  </a:cubicBezTo>
                  <a:cubicBezTo>
                    <a:pt x="2251" y="6709"/>
                    <a:pt x="1842" y="6344"/>
                    <a:pt x="1535" y="5949"/>
                  </a:cubicBezTo>
                  <a:cubicBezTo>
                    <a:pt x="1681" y="5789"/>
                    <a:pt x="1783" y="5438"/>
                    <a:pt x="1798" y="5219"/>
                  </a:cubicBezTo>
                  <a:cubicBezTo>
                    <a:pt x="1827" y="4868"/>
                    <a:pt x="1681" y="4795"/>
                    <a:pt x="1593" y="4781"/>
                  </a:cubicBezTo>
                  <a:cubicBezTo>
                    <a:pt x="1580" y="4778"/>
                    <a:pt x="1566" y="4777"/>
                    <a:pt x="1553" y="4777"/>
                  </a:cubicBezTo>
                  <a:cubicBezTo>
                    <a:pt x="1396" y="4777"/>
                    <a:pt x="1266" y="4935"/>
                    <a:pt x="1199" y="5204"/>
                  </a:cubicBezTo>
                  <a:cubicBezTo>
                    <a:pt x="1184" y="5248"/>
                    <a:pt x="1170" y="5306"/>
                    <a:pt x="1170" y="5380"/>
                  </a:cubicBezTo>
                  <a:cubicBezTo>
                    <a:pt x="819" y="4737"/>
                    <a:pt x="717" y="4152"/>
                    <a:pt x="702" y="4152"/>
                  </a:cubicBezTo>
                  <a:cubicBezTo>
                    <a:pt x="702" y="4089"/>
                    <a:pt x="647" y="4047"/>
                    <a:pt x="584" y="4047"/>
                  </a:cubicBezTo>
                  <a:cubicBezTo>
                    <a:pt x="575" y="4047"/>
                    <a:pt x="566" y="4048"/>
                    <a:pt x="556" y="4050"/>
                  </a:cubicBezTo>
                  <a:cubicBezTo>
                    <a:pt x="498" y="4065"/>
                    <a:pt x="439" y="4123"/>
                    <a:pt x="454" y="4196"/>
                  </a:cubicBezTo>
                  <a:cubicBezTo>
                    <a:pt x="469" y="4225"/>
                    <a:pt x="542" y="4620"/>
                    <a:pt x="746" y="5102"/>
                  </a:cubicBezTo>
                  <a:lnTo>
                    <a:pt x="688" y="5102"/>
                  </a:lnTo>
                  <a:cubicBezTo>
                    <a:pt x="483" y="5102"/>
                    <a:pt x="191" y="5175"/>
                    <a:pt x="74" y="5321"/>
                  </a:cubicBezTo>
                  <a:cubicBezTo>
                    <a:pt x="16" y="5380"/>
                    <a:pt x="1" y="5467"/>
                    <a:pt x="16" y="5540"/>
                  </a:cubicBezTo>
                  <a:cubicBezTo>
                    <a:pt x="30" y="5599"/>
                    <a:pt x="74" y="5730"/>
                    <a:pt x="308" y="5730"/>
                  </a:cubicBezTo>
                  <a:cubicBezTo>
                    <a:pt x="512" y="5730"/>
                    <a:pt x="790" y="5628"/>
                    <a:pt x="936" y="5511"/>
                  </a:cubicBezTo>
                  <a:cubicBezTo>
                    <a:pt x="1126" y="5862"/>
                    <a:pt x="1389" y="6227"/>
                    <a:pt x="1725" y="6548"/>
                  </a:cubicBezTo>
                  <a:cubicBezTo>
                    <a:pt x="1579" y="6607"/>
                    <a:pt x="1447" y="6724"/>
                    <a:pt x="1389" y="6855"/>
                  </a:cubicBezTo>
                  <a:cubicBezTo>
                    <a:pt x="1330" y="6972"/>
                    <a:pt x="1330" y="7089"/>
                    <a:pt x="1404" y="7191"/>
                  </a:cubicBezTo>
                  <a:cubicBezTo>
                    <a:pt x="1462" y="7250"/>
                    <a:pt x="1520" y="7279"/>
                    <a:pt x="1593" y="7279"/>
                  </a:cubicBezTo>
                  <a:cubicBezTo>
                    <a:pt x="1798" y="7279"/>
                    <a:pt x="2032" y="7030"/>
                    <a:pt x="2105" y="6855"/>
                  </a:cubicBezTo>
                  <a:cubicBezTo>
                    <a:pt x="2309" y="7001"/>
                    <a:pt x="2558" y="7133"/>
                    <a:pt x="2821" y="7220"/>
                  </a:cubicBezTo>
                  <a:cubicBezTo>
                    <a:pt x="2850" y="7425"/>
                    <a:pt x="2864" y="7615"/>
                    <a:pt x="2894" y="7805"/>
                  </a:cubicBezTo>
                  <a:cubicBezTo>
                    <a:pt x="2894" y="7878"/>
                    <a:pt x="2952" y="7922"/>
                    <a:pt x="3011" y="7922"/>
                  </a:cubicBezTo>
                  <a:lnTo>
                    <a:pt x="3040" y="7922"/>
                  </a:lnTo>
                  <a:cubicBezTo>
                    <a:pt x="3098" y="7907"/>
                    <a:pt x="3157" y="7849"/>
                    <a:pt x="3142" y="7775"/>
                  </a:cubicBezTo>
                  <a:cubicBezTo>
                    <a:pt x="3113" y="7469"/>
                    <a:pt x="3069" y="7162"/>
                    <a:pt x="3054" y="6870"/>
                  </a:cubicBezTo>
                  <a:cubicBezTo>
                    <a:pt x="3332" y="6855"/>
                    <a:pt x="3873" y="6519"/>
                    <a:pt x="3960" y="6271"/>
                  </a:cubicBezTo>
                  <a:cubicBezTo>
                    <a:pt x="3989" y="6183"/>
                    <a:pt x="3960" y="6095"/>
                    <a:pt x="3887" y="6037"/>
                  </a:cubicBezTo>
                  <a:cubicBezTo>
                    <a:pt x="3829" y="5993"/>
                    <a:pt x="3756" y="5979"/>
                    <a:pt x="3668" y="5979"/>
                  </a:cubicBezTo>
                  <a:cubicBezTo>
                    <a:pt x="3449" y="5979"/>
                    <a:pt x="3186" y="6139"/>
                    <a:pt x="3011" y="6315"/>
                  </a:cubicBezTo>
                  <a:cubicBezTo>
                    <a:pt x="2996" y="6008"/>
                    <a:pt x="2996" y="5701"/>
                    <a:pt x="2981" y="5409"/>
                  </a:cubicBezTo>
                  <a:cubicBezTo>
                    <a:pt x="3113" y="5350"/>
                    <a:pt x="3361" y="5233"/>
                    <a:pt x="3653" y="5043"/>
                  </a:cubicBezTo>
                  <a:cubicBezTo>
                    <a:pt x="3741" y="5233"/>
                    <a:pt x="4004" y="5511"/>
                    <a:pt x="4223" y="5511"/>
                  </a:cubicBezTo>
                  <a:cubicBezTo>
                    <a:pt x="4282" y="5511"/>
                    <a:pt x="4340" y="5496"/>
                    <a:pt x="4384" y="5467"/>
                  </a:cubicBezTo>
                  <a:cubicBezTo>
                    <a:pt x="4413" y="5423"/>
                    <a:pt x="4472" y="5350"/>
                    <a:pt x="4413" y="5219"/>
                  </a:cubicBezTo>
                  <a:cubicBezTo>
                    <a:pt x="4355" y="5058"/>
                    <a:pt x="4179" y="4868"/>
                    <a:pt x="4004" y="4766"/>
                  </a:cubicBezTo>
                  <a:cubicBezTo>
                    <a:pt x="4136" y="4649"/>
                    <a:pt x="4267" y="4532"/>
                    <a:pt x="4384" y="4386"/>
                  </a:cubicBezTo>
                  <a:cubicBezTo>
                    <a:pt x="4501" y="4357"/>
                    <a:pt x="4851" y="4298"/>
                    <a:pt x="5231" y="4123"/>
                  </a:cubicBezTo>
                  <a:cubicBezTo>
                    <a:pt x="5304" y="4298"/>
                    <a:pt x="5567" y="4488"/>
                    <a:pt x="5757" y="4488"/>
                  </a:cubicBezTo>
                  <a:cubicBezTo>
                    <a:pt x="5801" y="4488"/>
                    <a:pt x="5845" y="4474"/>
                    <a:pt x="5874" y="4459"/>
                  </a:cubicBezTo>
                  <a:cubicBezTo>
                    <a:pt x="5962" y="4401"/>
                    <a:pt x="5991" y="4298"/>
                    <a:pt x="5962" y="4196"/>
                  </a:cubicBezTo>
                  <a:cubicBezTo>
                    <a:pt x="5918" y="4065"/>
                    <a:pt x="5816" y="3933"/>
                    <a:pt x="5684" y="3860"/>
                  </a:cubicBezTo>
                  <a:cubicBezTo>
                    <a:pt x="5976" y="3641"/>
                    <a:pt x="6225" y="3334"/>
                    <a:pt x="6312" y="2896"/>
                  </a:cubicBezTo>
                  <a:cubicBezTo>
                    <a:pt x="6327" y="2837"/>
                    <a:pt x="6283" y="2764"/>
                    <a:pt x="6210" y="2750"/>
                  </a:cubicBezTo>
                  <a:cubicBezTo>
                    <a:pt x="6201" y="2748"/>
                    <a:pt x="6191" y="2747"/>
                    <a:pt x="6183" y="2747"/>
                  </a:cubicBezTo>
                  <a:cubicBezTo>
                    <a:pt x="6123" y="2747"/>
                    <a:pt x="6077" y="2788"/>
                    <a:pt x="6064" y="2852"/>
                  </a:cubicBezTo>
                  <a:cubicBezTo>
                    <a:pt x="5918" y="3626"/>
                    <a:pt x="5085" y="3948"/>
                    <a:pt x="4618" y="4065"/>
                  </a:cubicBezTo>
                  <a:cubicBezTo>
                    <a:pt x="4954" y="3553"/>
                    <a:pt x="5173" y="2881"/>
                    <a:pt x="5071" y="2005"/>
                  </a:cubicBezTo>
                  <a:cubicBezTo>
                    <a:pt x="5071" y="1932"/>
                    <a:pt x="4997" y="1888"/>
                    <a:pt x="4924" y="1888"/>
                  </a:cubicBezTo>
                  <a:cubicBezTo>
                    <a:pt x="4866" y="1902"/>
                    <a:pt x="4808" y="1961"/>
                    <a:pt x="4822" y="2034"/>
                  </a:cubicBezTo>
                  <a:cubicBezTo>
                    <a:pt x="4881" y="2545"/>
                    <a:pt x="4822" y="2984"/>
                    <a:pt x="4691" y="3349"/>
                  </a:cubicBezTo>
                  <a:cubicBezTo>
                    <a:pt x="4559" y="3203"/>
                    <a:pt x="4340" y="3086"/>
                    <a:pt x="4165" y="3086"/>
                  </a:cubicBezTo>
                  <a:cubicBezTo>
                    <a:pt x="4077" y="3086"/>
                    <a:pt x="4019" y="3130"/>
                    <a:pt x="3989" y="3159"/>
                  </a:cubicBezTo>
                  <a:cubicBezTo>
                    <a:pt x="3946" y="3217"/>
                    <a:pt x="3931" y="3290"/>
                    <a:pt x="3960" y="3363"/>
                  </a:cubicBezTo>
                  <a:cubicBezTo>
                    <a:pt x="4033" y="3524"/>
                    <a:pt x="4296" y="3729"/>
                    <a:pt x="4501" y="3772"/>
                  </a:cubicBezTo>
                  <a:cubicBezTo>
                    <a:pt x="4428" y="3919"/>
                    <a:pt x="4340" y="4035"/>
                    <a:pt x="4252" y="4152"/>
                  </a:cubicBezTo>
                  <a:cubicBezTo>
                    <a:pt x="4223" y="4167"/>
                    <a:pt x="4209" y="4182"/>
                    <a:pt x="4209" y="4211"/>
                  </a:cubicBezTo>
                  <a:cubicBezTo>
                    <a:pt x="3785" y="4722"/>
                    <a:pt x="3259" y="5000"/>
                    <a:pt x="2981" y="5131"/>
                  </a:cubicBezTo>
                  <a:cubicBezTo>
                    <a:pt x="2981" y="4839"/>
                    <a:pt x="2996" y="4561"/>
                    <a:pt x="3011" y="4284"/>
                  </a:cubicBezTo>
                  <a:cubicBezTo>
                    <a:pt x="3215" y="4284"/>
                    <a:pt x="3478" y="3992"/>
                    <a:pt x="3566" y="3787"/>
                  </a:cubicBezTo>
                  <a:cubicBezTo>
                    <a:pt x="3639" y="3612"/>
                    <a:pt x="3610" y="3524"/>
                    <a:pt x="3566" y="3466"/>
                  </a:cubicBezTo>
                  <a:cubicBezTo>
                    <a:pt x="3507" y="3407"/>
                    <a:pt x="3434" y="3378"/>
                    <a:pt x="3361" y="3378"/>
                  </a:cubicBezTo>
                  <a:cubicBezTo>
                    <a:pt x="3244" y="3378"/>
                    <a:pt x="3127" y="3466"/>
                    <a:pt x="3040" y="3553"/>
                  </a:cubicBezTo>
                  <a:cubicBezTo>
                    <a:pt x="3084" y="2925"/>
                    <a:pt x="3157" y="2355"/>
                    <a:pt x="3215" y="1859"/>
                  </a:cubicBezTo>
                  <a:cubicBezTo>
                    <a:pt x="3420" y="1859"/>
                    <a:pt x="3785" y="1654"/>
                    <a:pt x="3873" y="1464"/>
                  </a:cubicBezTo>
                  <a:cubicBezTo>
                    <a:pt x="3916" y="1376"/>
                    <a:pt x="3916" y="1289"/>
                    <a:pt x="3858" y="1216"/>
                  </a:cubicBezTo>
                  <a:cubicBezTo>
                    <a:pt x="3829" y="1187"/>
                    <a:pt x="3785" y="1143"/>
                    <a:pt x="3697" y="1143"/>
                  </a:cubicBezTo>
                  <a:cubicBezTo>
                    <a:pt x="3580" y="1143"/>
                    <a:pt x="3434" y="1216"/>
                    <a:pt x="3303" y="1318"/>
                  </a:cubicBezTo>
                  <a:cubicBezTo>
                    <a:pt x="3405" y="602"/>
                    <a:pt x="3507" y="178"/>
                    <a:pt x="3507" y="164"/>
                  </a:cubicBezTo>
                  <a:cubicBezTo>
                    <a:pt x="3537" y="91"/>
                    <a:pt x="3493" y="18"/>
                    <a:pt x="3420" y="3"/>
                  </a:cubicBezTo>
                  <a:cubicBezTo>
                    <a:pt x="3410" y="1"/>
                    <a:pt x="3401" y="0"/>
                    <a:pt x="339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26"/>
            <p:cNvSpPr/>
            <p:nvPr/>
          </p:nvSpPr>
          <p:spPr>
            <a:xfrm>
              <a:off x="5554550" y="3963550"/>
              <a:ext cx="48425" cy="38950"/>
            </a:xfrm>
            <a:custGeom>
              <a:avLst/>
              <a:gdLst/>
              <a:ahLst/>
              <a:cxnLst/>
              <a:rect l="l" t="t" r="r" b="b"/>
              <a:pathLst>
                <a:path w="1937" h="1558" extrusionOk="0">
                  <a:moveTo>
                    <a:pt x="772" y="1"/>
                  </a:moveTo>
                  <a:cubicBezTo>
                    <a:pt x="670" y="1"/>
                    <a:pt x="583" y="73"/>
                    <a:pt x="571" y="186"/>
                  </a:cubicBezTo>
                  <a:cubicBezTo>
                    <a:pt x="527" y="449"/>
                    <a:pt x="731" y="668"/>
                    <a:pt x="731" y="668"/>
                  </a:cubicBezTo>
                  <a:cubicBezTo>
                    <a:pt x="637" y="644"/>
                    <a:pt x="557" y="634"/>
                    <a:pt x="490" y="634"/>
                  </a:cubicBezTo>
                  <a:cubicBezTo>
                    <a:pt x="0" y="634"/>
                    <a:pt x="198" y="1184"/>
                    <a:pt x="606" y="1184"/>
                  </a:cubicBezTo>
                  <a:cubicBezTo>
                    <a:pt x="628" y="1184"/>
                    <a:pt x="650" y="1183"/>
                    <a:pt x="673" y="1179"/>
                  </a:cubicBezTo>
                  <a:lnTo>
                    <a:pt x="673" y="1179"/>
                  </a:lnTo>
                  <a:cubicBezTo>
                    <a:pt x="594" y="1430"/>
                    <a:pt x="663" y="1557"/>
                    <a:pt x="765" y="1557"/>
                  </a:cubicBezTo>
                  <a:cubicBezTo>
                    <a:pt x="872" y="1557"/>
                    <a:pt x="1015" y="1419"/>
                    <a:pt x="1067" y="1135"/>
                  </a:cubicBezTo>
                  <a:cubicBezTo>
                    <a:pt x="1222" y="1323"/>
                    <a:pt x="1364" y="1393"/>
                    <a:pt x="1468" y="1393"/>
                  </a:cubicBezTo>
                  <a:cubicBezTo>
                    <a:pt x="1688" y="1393"/>
                    <a:pt x="1732" y="1076"/>
                    <a:pt x="1345" y="887"/>
                  </a:cubicBezTo>
                  <a:cubicBezTo>
                    <a:pt x="1937" y="773"/>
                    <a:pt x="1625" y="465"/>
                    <a:pt x="1340" y="465"/>
                  </a:cubicBezTo>
                  <a:cubicBezTo>
                    <a:pt x="1259" y="465"/>
                    <a:pt x="1181" y="490"/>
                    <a:pt x="1126" y="551"/>
                  </a:cubicBezTo>
                  <a:cubicBezTo>
                    <a:pt x="1100" y="153"/>
                    <a:pt x="920" y="1"/>
                    <a:pt x="77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2" name="Google Shape;5512;p26"/>
            <p:cNvSpPr/>
            <p:nvPr/>
          </p:nvSpPr>
          <p:spPr>
            <a:xfrm>
              <a:off x="5519925" y="3979425"/>
              <a:ext cx="42675" cy="34000"/>
            </a:xfrm>
            <a:custGeom>
              <a:avLst/>
              <a:gdLst/>
              <a:ahLst/>
              <a:cxnLst/>
              <a:rect l="l" t="t" r="r" b="b"/>
              <a:pathLst>
                <a:path w="1707" h="1360" extrusionOk="0">
                  <a:moveTo>
                    <a:pt x="943" y="0"/>
                  </a:moveTo>
                  <a:cubicBezTo>
                    <a:pt x="762" y="0"/>
                    <a:pt x="575" y="162"/>
                    <a:pt x="626" y="413"/>
                  </a:cubicBezTo>
                  <a:cubicBezTo>
                    <a:pt x="525" y="375"/>
                    <a:pt x="439" y="359"/>
                    <a:pt x="366" y="359"/>
                  </a:cubicBezTo>
                  <a:cubicBezTo>
                    <a:pt x="69" y="359"/>
                    <a:pt x="1" y="623"/>
                    <a:pt x="130" y="763"/>
                  </a:cubicBezTo>
                  <a:cubicBezTo>
                    <a:pt x="194" y="834"/>
                    <a:pt x="292" y="854"/>
                    <a:pt x="382" y="854"/>
                  </a:cubicBezTo>
                  <a:cubicBezTo>
                    <a:pt x="496" y="854"/>
                    <a:pt x="597" y="822"/>
                    <a:pt x="597" y="822"/>
                  </a:cubicBezTo>
                  <a:lnTo>
                    <a:pt x="597" y="822"/>
                  </a:lnTo>
                  <a:cubicBezTo>
                    <a:pt x="547" y="1207"/>
                    <a:pt x="671" y="1359"/>
                    <a:pt x="805" y="1359"/>
                  </a:cubicBezTo>
                  <a:cubicBezTo>
                    <a:pt x="945" y="1359"/>
                    <a:pt x="1094" y="1193"/>
                    <a:pt x="1065" y="953"/>
                  </a:cubicBezTo>
                  <a:lnTo>
                    <a:pt x="1065" y="953"/>
                  </a:lnTo>
                  <a:cubicBezTo>
                    <a:pt x="1190" y="1013"/>
                    <a:pt x="1288" y="1038"/>
                    <a:pt x="1364" y="1038"/>
                  </a:cubicBezTo>
                  <a:cubicBezTo>
                    <a:pt x="1706" y="1038"/>
                    <a:pt x="1565" y="529"/>
                    <a:pt x="1237" y="529"/>
                  </a:cubicBezTo>
                  <a:cubicBezTo>
                    <a:pt x="1233" y="529"/>
                    <a:pt x="1229" y="530"/>
                    <a:pt x="1225" y="530"/>
                  </a:cubicBezTo>
                  <a:cubicBezTo>
                    <a:pt x="1290" y="154"/>
                    <a:pt x="1120" y="0"/>
                    <a:pt x="943"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3" name="Google Shape;5513;p26"/>
            <p:cNvSpPr/>
            <p:nvPr/>
          </p:nvSpPr>
          <p:spPr>
            <a:xfrm>
              <a:off x="5595475" y="3937350"/>
              <a:ext cx="51525" cy="47650"/>
            </a:xfrm>
            <a:custGeom>
              <a:avLst/>
              <a:gdLst/>
              <a:ahLst/>
              <a:cxnLst/>
              <a:rect l="l" t="t" r="r" b="b"/>
              <a:pathLst>
                <a:path w="2061" h="1906" extrusionOk="0">
                  <a:moveTo>
                    <a:pt x="1362" y="1"/>
                  </a:moveTo>
                  <a:cubicBezTo>
                    <a:pt x="1267" y="1"/>
                    <a:pt x="1161" y="53"/>
                    <a:pt x="1096" y="138"/>
                  </a:cubicBezTo>
                  <a:cubicBezTo>
                    <a:pt x="950" y="328"/>
                    <a:pt x="921" y="635"/>
                    <a:pt x="921" y="635"/>
                  </a:cubicBezTo>
                  <a:cubicBezTo>
                    <a:pt x="921" y="635"/>
                    <a:pt x="730" y="253"/>
                    <a:pt x="454" y="253"/>
                  </a:cubicBezTo>
                  <a:cubicBezTo>
                    <a:pt x="444" y="253"/>
                    <a:pt x="434" y="254"/>
                    <a:pt x="424" y="255"/>
                  </a:cubicBezTo>
                  <a:cubicBezTo>
                    <a:pt x="146" y="284"/>
                    <a:pt x="0" y="825"/>
                    <a:pt x="716" y="927"/>
                  </a:cubicBezTo>
                  <a:cubicBezTo>
                    <a:pt x="13" y="1185"/>
                    <a:pt x="99" y="1585"/>
                    <a:pt x="407" y="1585"/>
                  </a:cubicBezTo>
                  <a:cubicBezTo>
                    <a:pt x="413" y="1585"/>
                    <a:pt x="418" y="1585"/>
                    <a:pt x="424" y="1584"/>
                  </a:cubicBezTo>
                  <a:cubicBezTo>
                    <a:pt x="760" y="1570"/>
                    <a:pt x="921" y="1219"/>
                    <a:pt x="921" y="1219"/>
                  </a:cubicBezTo>
                  <a:lnTo>
                    <a:pt x="921" y="1219"/>
                  </a:lnTo>
                  <a:cubicBezTo>
                    <a:pt x="921" y="1219"/>
                    <a:pt x="892" y="1395"/>
                    <a:pt x="1081" y="1701"/>
                  </a:cubicBezTo>
                  <a:cubicBezTo>
                    <a:pt x="1175" y="1842"/>
                    <a:pt x="1308" y="1906"/>
                    <a:pt x="1417" y="1906"/>
                  </a:cubicBezTo>
                  <a:cubicBezTo>
                    <a:pt x="1546" y="1906"/>
                    <a:pt x="1640" y="1816"/>
                    <a:pt x="1593" y="1658"/>
                  </a:cubicBezTo>
                  <a:cubicBezTo>
                    <a:pt x="1520" y="1380"/>
                    <a:pt x="1257" y="1219"/>
                    <a:pt x="1257" y="1219"/>
                  </a:cubicBezTo>
                  <a:lnTo>
                    <a:pt x="1257" y="1219"/>
                  </a:lnTo>
                  <a:cubicBezTo>
                    <a:pt x="1257" y="1219"/>
                    <a:pt x="1367" y="1232"/>
                    <a:pt x="1519" y="1232"/>
                  </a:cubicBezTo>
                  <a:cubicBezTo>
                    <a:pt x="1594" y="1232"/>
                    <a:pt x="1680" y="1229"/>
                    <a:pt x="1768" y="1219"/>
                  </a:cubicBezTo>
                  <a:cubicBezTo>
                    <a:pt x="2031" y="1190"/>
                    <a:pt x="2060" y="942"/>
                    <a:pt x="1870" y="825"/>
                  </a:cubicBezTo>
                  <a:cubicBezTo>
                    <a:pt x="1821" y="791"/>
                    <a:pt x="1756" y="778"/>
                    <a:pt x="1686" y="778"/>
                  </a:cubicBezTo>
                  <a:cubicBezTo>
                    <a:pt x="1484" y="778"/>
                    <a:pt x="1242" y="883"/>
                    <a:pt x="1242" y="883"/>
                  </a:cubicBezTo>
                  <a:cubicBezTo>
                    <a:pt x="1242" y="883"/>
                    <a:pt x="1549" y="664"/>
                    <a:pt x="1563" y="284"/>
                  </a:cubicBezTo>
                  <a:cubicBezTo>
                    <a:pt x="1580" y="82"/>
                    <a:pt x="1479" y="1"/>
                    <a:pt x="136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26"/>
            <p:cNvSpPr/>
            <p:nvPr/>
          </p:nvSpPr>
          <p:spPr>
            <a:xfrm>
              <a:off x="5522800" y="4040050"/>
              <a:ext cx="46525" cy="42775"/>
            </a:xfrm>
            <a:custGeom>
              <a:avLst/>
              <a:gdLst/>
              <a:ahLst/>
              <a:cxnLst/>
              <a:rect l="l" t="t" r="r" b="b"/>
              <a:pathLst>
                <a:path w="1861" h="1711" extrusionOk="0">
                  <a:moveTo>
                    <a:pt x="796" y="0"/>
                  </a:moveTo>
                  <a:cubicBezTo>
                    <a:pt x="682" y="0"/>
                    <a:pt x="579" y="134"/>
                    <a:pt x="570" y="267"/>
                  </a:cubicBezTo>
                  <a:cubicBezTo>
                    <a:pt x="555" y="486"/>
                    <a:pt x="687" y="720"/>
                    <a:pt x="687" y="720"/>
                  </a:cubicBezTo>
                  <a:cubicBezTo>
                    <a:pt x="687" y="720"/>
                    <a:pt x="513" y="626"/>
                    <a:pt x="345" y="626"/>
                  </a:cubicBezTo>
                  <a:cubicBezTo>
                    <a:pt x="273" y="626"/>
                    <a:pt x="202" y="643"/>
                    <a:pt x="146" y="691"/>
                  </a:cubicBezTo>
                  <a:cubicBezTo>
                    <a:pt x="0" y="825"/>
                    <a:pt x="61" y="1122"/>
                    <a:pt x="360" y="1122"/>
                  </a:cubicBezTo>
                  <a:cubicBezTo>
                    <a:pt x="451" y="1122"/>
                    <a:pt x="565" y="1095"/>
                    <a:pt x="701" y="1027"/>
                  </a:cubicBezTo>
                  <a:lnTo>
                    <a:pt x="701" y="1027"/>
                  </a:lnTo>
                  <a:cubicBezTo>
                    <a:pt x="391" y="1463"/>
                    <a:pt x="497" y="1710"/>
                    <a:pt x="670" y="1710"/>
                  </a:cubicBezTo>
                  <a:cubicBezTo>
                    <a:pt x="716" y="1710"/>
                    <a:pt x="768" y="1692"/>
                    <a:pt x="818" y="1655"/>
                  </a:cubicBezTo>
                  <a:cubicBezTo>
                    <a:pt x="1037" y="1480"/>
                    <a:pt x="979" y="1144"/>
                    <a:pt x="979" y="1143"/>
                  </a:cubicBezTo>
                  <a:lnTo>
                    <a:pt x="979" y="1143"/>
                  </a:lnTo>
                  <a:cubicBezTo>
                    <a:pt x="979" y="1144"/>
                    <a:pt x="1052" y="1290"/>
                    <a:pt x="1344" y="1406"/>
                  </a:cubicBezTo>
                  <a:cubicBezTo>
                    <a:pt x="1399" y="1428"/>
                    <a:pt x="1452" y="1438"/>
                    <a:pt x="1502" y="1438"/>
                  </a:cubicBezTo>
                  <a:cubicBezTo>
                    <a:pt x="1718" y="1438"/>
                    <a:pt x="1861" y="1257"/>
                    <a:pt x="1695" y="1114"/>
                  </a:cubicBezTo>
                  <a:cubicBezTo>
                    <a:pt x="1522" y="978"/>
                    <a:pt x="1307" y="968"/>
                    <a:pt x="1245" y="968"/>
                  </a:cubicBezTo>
                  <a:cubicBezTo>
                    <a:pt x="1233" y="968"/>
                    <a:pt x="1227" y="968"/>
                    <a:pt x="1227" y="968"/>
                  </a:cubicBezTo>
                  <a:cubicBezTo>
                    <a:pt x="1227" y="968"/>
                    <a:pt x="1432" y="866"/>
                    <a:pt x="1592" y="720"/>
                  </a:cubicBezTo>
                  <a:cubicBezTo>
                    <a:pt x="1768" y="559"/>
                    <a:pt x="1665" y="369"/>
                    <a:pt x="1461" y="369"/>
                  </a:cubicBezTo>
                  <a:cubicBezTo>
                    <a:pt x="1256" y="369"/>
                    <a:pt x="1052" y="734"/>
                    <a:pt x="1052" y="734"/>
                  </a:cubicBezTo>
                  <a:cubicBezTo>
                    <a:pt x="1052" y="734"/>
                    <a:pt x="1154" y="428"/>
                    <a:pt x="979" y="135"/>
                  </a:cubicBezTo>
                  <a:cubicBezTo>
                    <a:pt x="923" y="39"/>
                    <a:pt x="858" y="0"/>
                    <a:pt x="796"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5" name="Google Shape;5515;p26"/>
            <p:cNvSpPr/>
            <p:nvPr/>
          </p:nvSpPr>
          <p:spPr>
            <a:xfrm>
              <a:off x="5668150" y="4014125"/>
              <a:ext cx="45000" cy="41525"/>
            </a:xfrm>
            <a:custGeom>
              <a:avLst/>
              <a:gdLst/>
              <a:ahLst/>
              <a:cxnLst/>
              <a:rect l="l" t="t" r="r" b="b"/>
              <a:pathLst>
                <a:path w="1800" h="1661" extrusionOk="0">
                  <a:moveTo>
                    <a:pt x="605" y="0"/>
                  </a:moveTo>
                  <a:cubicBezTo>
                    <a:pt x="370" y="0"/>
                    <a:pt x="161" y="369"/>
                    <a:pt x="702" y="646"/>
                  </a:cubicBezTo>
                  <a:cubicBezTo>
                    <a:pt x="30" y="676"/>
                    <a:pt x="1" y="1041"/>
                    <a:pt x="278" y="1114"/>
                  </a:cubicBezTo>
                  <a:cubicBezTo>
                    <a:pt x="316" y="1124"/>
                    <a:pt x="352" y="1128"/>
                    <a:pt x="388" y="1128"/>
                  </a:cubicBezTo>
                  <a:cubicBezTo>
                    <a:pt x="615" y="1128"/>
                    <a:pt x="789" y="953"/>
                    <a:pt x="789" y="953"/>
                  </a:cubicBezTo>
                  <a:lnTo>
                    <a:pt x="789" y="953"/>
                  </a:lnTo>
                  <a:cubicBezTo>
                    <a:pt x="789" y="953"/>
                    <a:pt x="702" y="1085"/>
                    <a:pt x="789" y="1392"/>
                  </a:cubicBezTo>
                  <a:cubicBezTo>
                    <a:pt x="839" y="1566"/>
                    <a:pt x="970" y="1661"/>
                    <a:pt x="1076" y="1661"/>
                  </a:cubicBezTo>
                  <a:cubicBezTo>
                    <a:pt x="1156" y="1661"/>
                    <a:pt x="1221" y="1607"/>
                    <a:pt x="1228" y="1494"/>
                  </a:cubicBezTo>
                  <a:cubicBezTo>
                    <a:pt x="1242" y="1246"/>
                    <a:pt x="1067" y="1041"/>
                    <a:pt x="1067" y="1041"/>
                  </a:cubicBezTo>
                  <a:lnTo>
                    <a:pt x="1067" y="1041"/>
                  </a:lnTo>
                  <a:cubicBezTo>
                    <a:pt x="1067" y="1041"/>
                    <a:pt x="1272" y="1143"/>
                    <a:pt x="1491" y="1187"/>
                  </a:cubicBezTo>
                  <a:cubicBezTo>
                    <a:pt x="1511" y="1191"/>
                    <a:pt x="1531" y="1193"/>
                    <a:pt x="1549" y="1193"/>
                  </a:cubicBezTo>
                  <a:cubicBezTo>
                    <a:pt x="1727" y="1193"/>
                    <a:pt x="1800" y="1011"/>
                    <a:pt x="1681" y="866"/>
                  </a:cubicBezTo>
                  <a:cubicBezTo>
                    <a:pt x="1605" y="762"/>
                    <a:pt x="1407" y="743"/>
                    <a:pt x="1277" y="743"/>
                  </a:cubicBezTo>
                  <a:cubicBezTo>
                    <a:pt x="1206" y="743"/>
                    <a:pt x="1155" y="749"/>
                    <a:pt x="1155" y="749"/>
                  </a:cubicBezTo>
                  <a:cubicBezTo>
                    <a:pt x="1155" y="749"/>
                    <a:pt x="1462" y="646"/>
                    <a:pt x="1578" y="340"/>
                  </a:cubicBezTo>
                  <a:cubicBezTo>
                    <a:pt x="1670" y="135"/>
                    <a:pt x="1548" y="38"/>
                    <a:pt x="1406" y="38"/>
                  </a:cubicBezTo>
                  <a:cubicBezTo>
                    <a:pt x="1345" y="38"/>
                    <a:pt x="1280" y="56"/>
                    <a:pt x="1228" y="91"/>
                  </a:cubicBezTo>
                  <a:cubicBezTo>
                    <a:pt x="1067" y="208"/>
                    <a:pt x="950" y="457"/>
                    <a:pt x="950" y="457"/>
                  </a:cubicBezTo>
                  <a:cubicBezTo>
                    <a:pt x="950" y="457"/>
                    <a:pt x="892" y="62"/>
                    <a:pt x="643" y="4"/>
                  </a:cubicBezTo>
                  <a:cubicBezTo>
                    <a:pt x="631" y="1"/>
                    <a:pt x="618" y="0"/>
                    <a:pt x="605"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6" name="Google Shape;5516;p26"/>
            <p:cNvSpPr/>
            <p:nvPr/>
          </p:nvSpPr>
          <p:spPr>
            <a:xfrm>
              <a:off x="5630150" y="3987925"/>
              <a:ext cx="44950" cy="38725"/>
            </a:xfrm>
            <a:custGeom>
              <a:avLst/>
              <a:gdLst/>
              <a:ahLst/>
              <a:cxnLst/>
              <a:rect l="l" t="t" r="r" b="b"/>
              <a:pathLst>
                <a:path w="1798" h="1549" extrusionOk="0">
                  <a:moveTo>
                    <a:pt x="761" y="1"/>
                  </a:moveTo>
                  <a:cubicBezTo>
                    <a:pt x="661" y="1"/>
                    <a:pt x="574" y="69"/>
                    <a:pt x="556" y="175"/>
                  </a:cubicBezTo>
                  <a:cubicBezTo>
                    <a:pt x="527" y="453"/>
                    <a:pt x="732" y="657"/>
                    <a:pt x="732" y="657"/>
                  </a:cubicBezTo>
                  <a:cubicBezTo>
                    <a:pt x="639" y="634"/>
                    <a:pt x="559" y="624"/>
                    <a:pt x="492" y="624"/>
                  </a:cubicBezTo>
                  <a:cubicBezTo>
                    <a:pt x="1" y="624"/>
                    <a:pt x="180" y="1175"/>
                    <a:pt x="581" y="1175"/>
                  </a:cubicBezTo>
                  <a:cubicBezTo>
                    <a:pt x="606" y="1175"/>
                    <a:pt x="632" y="1173"/>
                    <a:pt x="659" y="1169"/>
                  </a:cubicBezTo>
                  <a:lnTo>
                    <a:pt x="659" y="1169"/>
                  </a:lnTo>
                  <a:cubicBezTo>
                    <a:pt x="579" y="1421"/>
                    <a:pt x="649" y="1548"/>
                    <a:pt x="753" y="1548"/>
                  </a:cubicBezTo>
                  <a:cubicBezTo>
                    <a:pt x="859" y="1548"/>
                    <a:pt x="1001" y="1413"/>
                    <a:pt x="1053" y="1139"/>
                  </a:cubicBezTo>
                  <a:cubicBezTo>
                    <a:pt x="1206" y="1319"/>
                    <a:pt x="1346" y="1387"/>
                    <a:pt x="1450" y="1387"/>
                  </a:cubicBezTo>
                  <a:cubicBezTo>
                    <a:pt x="1674" y="1387"/>
                    <a:pt x="1725" y="1071"/>
                    <a:pt x="1345" y="891"/>
                  </a:cubicBezTo>
                  <a:cubicBezTo>
                    <a:pt x="1798" y="703"/>
                    <a:pt x="1658" y="449"/>
                    <a:pt x="1393" y="449"/>
                  </a:cubicBezTo>
                  <a:cubicBezTo>
                    <a:pt x="1307" y="449"/>
                    <a:pt x="1208" y="476"/>
                    <a:pt x="1111" y="540"/>
                  </a:cubicBezTo>
                  <a:cubicBezTo>
                    <a:pt x="1085" y="149"/>
                    <a:pt x="909" y="1"/>
                    <a:pt x="761"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26"/>
            <p:cNvSpPr/>
            <p:nvPr/>
          </p:nvSpPr>
          <p:spPr>
            <a:xfrm>
              <a:off x="5618850" y="3958325"/>
              <a:ext cx="5875" cy="5875"/>
            </a:xfrm>
            <a:custGeom>
              <a:avLst/>
              <a:gdLst/>
              <a:ahLst/>
              <a:cxnLst/>
              <a:rect l="l" t="t" r="r" b="b"/>
              <a:pathLst>
                <a:path w="235" h="235" extrusionOk="0">
                  <a:moveTo>
                    <a:pt x="117" y="0"/>
                  </a:moveTo>
                  <a:cubicBezTo>
                    <a:pt x="59" y="0"/>
                    <a:pt x="0" y="44"/>
                    <a:pt x="0" y="117"/>
                  </a:cubicBezTo>
                  <a:cubicBezTo>
                    <a:pt x="0" y="176"/>
                    <a:pt x="59"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8" name="Google Shape;5518;p26"/>
            <p:cNvSpPr/>
            <p:nvPr/>
          </p:nvSpPr>
          <p:spPr>
            <a:xfrm>
              <a:off x="5652075" y="4007625"/>
              <a:ext cx="5875" cy="5875"/>
            </a:xfrm>
            <a:custGeom>
              <a:avLst/>
              <a:gdLst/>
              <a:ahLst/>
              <a:cxnLst/>
              <a:rect l="l" t="t" r="r" b="b"/>
              <a:pathLst>
                <a:path w="235" h="235" extrusionOk="0">
                  <a:moveTo>
                    <a:pt x="118" y="1"/>
                  </a:moveTo>
                  <a:cubicBezTo>
                    <a:pt x="45" y="1"/>
                    <a:pt x="1" y="44"/>
                    <a:pt x="1" y="118"/>
                  </a:cubicBezTo>
                  <a:cubicBezTo>
                    <a:pt x="1" y="176"/>
                    <a:pt x="45" y="234"/>
                    <a:pt x="118" y="234"/>
                  </a:cubicBezTo>
                  <a:cubicBezTo>
                    <a:pt x="176" y="234"/>
                    <a:pt x="234" y="176"/>
                    <a:pt x="234" y="118"/>
                  </a:cubicBezTo>
                  <a:cubicBezTo>
                    <a:pt x="234" y="44"/>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9" name="Google Shape;5519;p26"/>
            <p:cNvSpPr/>
            <p:nvPr/>
          </p:nvSpPr>
          <p:spPr>
            <a:xfrm>
              <a:off x="5688250" y="4029900"/>
              <a:ext cx="5850" cy="5875"/>
            </a:xfrm>
            <a:custGeom>
              <a:avLst/>
              <a:gdLst/>
              <a:ahLst/>
              <a:cxnLst/>
              <a:rect l="l" t="t" r="r" b="b"/>
              <a:pathLst>
                <a:path w="234" h="235" extrusionOk="0">
                  <a:moveTo>
                    <a:pt x="117" y="1"/>
                  </a:moveTo>
                  <a:cubicBezTo>
                    <a:pt x="59" y="1"/>
                    <a:pt x="0" y="59"/>
                    <a:pt x="0" y="118"/>
                  </a:cubicBezTo>
                  <a:cubicBezTo>
                    <a:pt x="0" y="176"/>
                    <a:pt x="59" y="235"/>
                    <a:pt x="117" y="235"/>
                  </a:cubicBezTo>
                  <a:cubicBezTo>
                    <a:pt x="190" y="235"/>
                    <a:pt x="234" y="176"/>
                    <a:pt x="234" y="118"/>
                  </a:cubicBezTo>
                  <a:cubicBezTo>
                    <a:pt x="234" y="59"/>
                    <a:pt x="190"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26"/>
            <p:cNvSpPr/>
            <p:nvPr/>
          </p:nvSpPr>
          <p:spPr>
            <a:xfrm>
              <a:off x="5575375" y="3982050"/>
              <a:ext cx="5875" cy="5875"/>
            </a:xfrm>
            <a:custGeom>
              <a:avLst/>
              <a:gdLst/>
              <a:ahLst/>
              <a:cxnLst/>
              <a:rect l="l" t="t" r="r" b="b"/>
              <a:pathLst>
                <a:path w="235" h="235" extrusionOk="0">
                  <a:moveTo>
                    <a:pt x="118" y="1"/>
                  </a:moveTo>
                  <a:cubicBezTo>
                    <a:pt x="45" y="1"/>
                    <a:pt x="1" y="45"/>
                    <a:pt x="1" y="118"/>
                  </a:cubicBezTo>
                  <a:cubicBezTo>
                    <a:pt x="1" y="176"/>
                    <a:pt x="45" y="235"/>
                    <a:pt x="118" y="235"/>
                  </a:cubicBezTo>
                  <a:cubicBezTo>
                    <a:pt x="176" y="235"/>
                    <a:pt x="234" y="176"/>
                    <a:pt x="234" y="118"/>
                  </a:cubicBezTo>
                  <a:cubicBezTo>
                    <a:pt x="234" y="45"/>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1" name="Google Shape;5521;p26"/>
            <p:cNvSpPr/>
            <p:nvPr/>
          </p:nvSpPr>
          <p:spPr>
            <a:xfrm>
              <a:off x="5539950" y="3991550"/>
              <a:ext cx="5875" cy="5875"/>
            </a:xfrm>
            <a:custGeom>
              <a:avLst/>
              <a:gdLst/>
              <a:ahLst/>
              <a:cxnLst/>
              <a:rect l="l" t="t" r="r" b="b"/>
              <a:pathLst>
                <a:path w="235" h="235" extrusionOk="0">
                  <a:moveTo>
                    <a:pt x="117" y="1"/>
                  </a:moveTo>
                  <a:cubicBezTo>
                    <a:pt x="44" y="1"/>
                    <a:pt x="1" y="45"/>
                    <a:pt x="1" y="118"/>
                  </a:cubicBezTo>
                  <a:cubicBezTo>
                    <a:pt x="1" y="176"/>
                    <a:pt x="44" y="235"/>
                    <a:pt x="117" y="235"/>
                  </a:cubicBezTo>
                  <a:cubicBezTo>
                    <a:pt x="176" y="235"/>
                    <a:pt x="234" y="176"/>
                    <a:pt x="234" y="118"/>
                  </a:cubicBezTo>
                  <a:cubicBezTo>
                    <a:pt x="234" y="45"/>
                    <a:pt x="176"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2" name="Google Shape;5522;p26"/>
            <p:cNvSpPr/>
            <p:nvPr/>
          </p:nvSpPr>
          <p:spPr>
            <a:xfrm>
              <a:off x="5542875" y="4060225"/>
              <a:ext cx="5875" cy="5875"/>
            </a:xfrm>
            <a:custGeom>
              <a:avLst/>
              <a:gdLst/>
              <a:ahLst/>
              <a:cxnLst/>
              <a:rect l="l" t="t" r="r" b="b"/>
              <a:pathLst>
                <a:path w="235" h="235" extrusionOk="0">
                  <a:moveTo>
                    <a:pt x="117" y="0"/>
                  </a:moveTo>
                  <a:cubicBezTo>
                    <a:pt x="44" y="0"/>
                    <a:pt x="0" y="44"/>
                    <a:pt x="0" y="117"/>
                  </a:cubicBezTo>
                  <a:cubicBezTo>
                    <a:pt x="0" y="176"/>
                    <a:pt x="44"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3" name="Google Shape;5523;p26"/>
          <p:cNvGrpSpPr/>
          <p:nvPr/>
        </p:nvGrpSpPr>
        <p:grpSpPr>
          <a:xfrm>
            <a:off x="7235475" y="4407738"/>
            <a:ext cx="193225" cy="226625"/>
            <a:chOff x="5519925" y="3937350"/>
            <a:chExt cx="193225" cy="226625"/>
          </a:xfrm>
        </p:grpSpPr>
        <p:sp>
          <p:nvSpPr>
            <p:cNvPr id="5524" name="Google Shape;5524;p26"/>
            <p:cNvSpPr/>
            <p:nvPr/>
          </p:nvSpPr>
          <p:spPr>
            <a:xfrm>
              <a:off x="5533000" y="3965925"/>
              <a:ext cx="158175" cy="198050"/>
            </a:xfrm>
            <a:custGeom>
              <a:avLst/>
              <a:gdLst/>
              <a:ahLst/>
              <a:cxnLst/>
              <a:rect l="l" t="t" r="r" b="b"/>
              <a:pathLst>
                <a:path w="6327" h="7922" extrusionOk="0">
                  <a:moveTo>
                    <a:pt x="3392" y="0"/>
                  </a:moveTo>
                  <a:cubicBezTo>
                    <a:pt x="3332" y="0"/>
                    <a:pt x="3284" y="42"/>
                    <a:pt x="3259" y="105"/>
                  </a:cubicBezTo>
                  <a:cubicBezTo>
                    <a:pt x="3259" y="120"/>
                    <a:pt x="2952" y="1435"/>
                    <a:pt x="2806" y="3320"/>
                  </a:cubicBezTo>
                  <a:cubicBezTo>
                    <a:pt x="2675" y="3173"/>
                    <a:pt x="2558" y="3013"/>
                    <a:pt x="2470" y="2823"/>
                  </a:cubicBezTo>
                  <a:lnTo>
                    <a:pt x="2455" y="2823"/>
                  </a:lnTo>
                  <a:cubicBezTo>
                    <a:pt x="2412" y="2721"/>
                    <a:pt x="2368" y="2618"/>
                    <a:pt x="2339" y="2516"/>
                  </a:cubicBezTo>
                  <a:cubicBezTo>
                    <a:pt x="2455" y="2443"/>
                    <a:pt x="2572" y="2253"/>
                    <a:pt x="2616" y="2136"/>
                  </a:cubicBezTo>
                  <a:cubicBezTo>
                    <a:pt x="2675" y="2005"/>
                    <a:pt x="2748" y="1756"/>
                    <a:pt x="2616" y="1639"/>
                  </a:cubicBezTo>
                  <a:cubicBezTo>
                    <a:pt x="2587" y="1596"/>
                    <a:pt x="2543" y="1581"/>
                    <a:pt x="2485" y="1581"/>
                  </a:cubicBezTo>
                  <a:cubicBezTo>
                    <a:pt x="2368" y="1581"/>
                    <a:pt x="2251" y="1712"/>
                    <a:pt x="2207" y="1786"/>
                  </a:cubicBezTo>
                  <a:cubicBezTo>
                    <a:pt x="2192" y="1800"/>
                    <a:pt x="2163" y="1829"/>
                    <a:pt x="2149" y="1859"/>
                  </a:cubicBezTo>
                  <a:cubicBezTo>
                    <a:pt x="2076" y="1406"/>
                    <a:pt x="2061" y="1055"/>
                    <a:pt x="2061" y="1040"/>
                  </a:cubicBezTo>
                  <a:cubicBezTo>
                    <a:pt x="2061" y="982"/>
                    <a:pt x="2003" y="924"/>
                    <a:pt x="1929" y="924"/>
                  </a:cubicBezTo>
                  <a:cubicBezTo>
                    <a:pt x="1856" y="924"/>
                    <a:pt x="1798" y="982"/>
                    <a:pt x="1798" y="1055"/>
                  </a:cubicBezTo>
                  <a:cubicBezTo>
                    <a:pt x="1798" y="1099"/>
                    <a:pt x="1827" y="2005"/>
                    <a:pt x="2163" y="2779"/>
                  </a:cubicBezTo>
                  <a:cubicBezTo>
                    <a:pt x="2154" y="2779"/>
                    <a:pt x="2145" y="2779"/>
                    <a:pt x="2136" y="2779"/>
                  </a:cubicBezTo>
                  <a:cubicBezTo>
                    <a:pt x="1288" y="2779"/>
                    <a:pt x="673" y="1449"/>
                    <a:pt x="658" y="1435"/>
                  </a:cubicBezTo>
                  <a:cubicBezTo>
                    <a:pt x="637" y="1392"/>
                    <a:pt x="592" y="1365"/>
                    <a:pt x="547" y="1365"/>
                  </a:cubicBezTo>
                  <a:cubicBezTo>
                    <a:pt x="530" y="1365"/>
                    <a:pt x="513" y="1369"/>
                    <a:pt x="498" y="1376"/>
                  </a:cubicBezTo>
                  <a:cubicBezTo>
                    <a:pt x="425" y="1406"/>
                    <a:pt x="395" y="1479"/>
                    <a:pt x="425" y="1552"/>
                  </a:cubicBezTo>
                  <a:cubicBezTo>
                    <a:pt x="439" y="1581"/>
                    <a:pt x="615" y="1946"/>
                    <a:pt x="907" y="2311"/>
                  </a:cubicBezTo>
                  <a:cubicBezTo>
                    <a:pt x="790" y="2326"/>
                    <a:pt x="644" y="2370"/>
                    <a:pt x="571" y="2472"/>
                  </a:cubicBezTo>
                  <a:cubicBezTo>
                    <a:pt x="512" y="2545"/>
                    <a:pt x="498" y="2633"/>
                    <a:pt x="527" y="2721"/>
                  </a:cubicBezTo>
                  <a:cubicBezTo>
                    <a:pt x="556" y="2852"/>
                    <a:pt x="658" y="2925"/>
                    <a:pt x="790" y="2925"/>
                  </a:cubicBezTo>
                  <a:cubicBezTo>
                    <a:pt x="965" y="2925"/>
                    <a:pt x="1170" y="2808"/>
                    <a:pt x="1272" y="2691"/>
                  </a:cubicBezTo>
                  <a:cubicBezTo>
                    <a:pt x="1506" y="2881"/>
                    <a:pt x="1798" y="3027"/>
                    <a:pt x="2119" y="3027"/>
                  </a:cubicBezTo>
                  <a:lnTo>
                    <a:pt x="2280" y="3027"/>
                  </a:lnTo>
                  <a:cubicBezTo>
                    <a:pt x="2295" y="3057"/>
                    <a:pt x="2324" y="3100"/>
                    <a:pt x="2339" y="3130"/>
                  </a:cubicBezTo>
                  <a:cubicBezTo>
                    <a:pt x="2149" y="3203"/>
                    <a:pt x="1929" y="3393"/>
                    <a:pt x="1856" y="3553"/>
                  </a:cubicBezTo>
                  <a:cubicBezTo>
                    <a:pt x="1813" y="3670"/>
                    <a:pt x="1827" y="3758"/>
                    <a:pt x="1886" y="3831"/>
                  </a:cubicBezTo>
                  <a:cubicBezTo>
                    <a:pt x="1944" y="3889"/>
                    <a:pt x="2017" y="3919"/>
                    <a:pt x="2090" y="3919"/>
                  </a:cubicBezTo>
                  <a:cubicBezTo>
                    <a:pt x="2295" y="3919"/>
                    <a:pt x="2514" y="3685"/>
                    <a:pt x="2616" y="3480"/>
                  </a:cubicBezTo>
                  <a:cubicBezTo>
                    <a:pt x="2660" y="3539"/>
                    <a:pt x="2718" y="3583"/>
                    <a:pt x="2777" y="3626"/>
                  </a:cubicBezTo>
                  <a:cubicBezTo>
                    <a:pt x="2748" y="4152"/>
                    <a:pt x="2733" y="4722"/>
                    <a:pt x="2733" y="5306"/>
                  </a:cubicBezTo>
                  <a:cubicBezTo>
                    <a:pt x="2733" y="5321"/>
                    <a:pt x="2733" y="5336"/>
                    <a:pt x="2733" y="5336"/>
                  </a:cubicBezTo>
                  <a:cubicBezTo>
                    <a:pt x="2733" y="5862"/>
                    <a:pt x="2748" y="6402"/>
                    <a:pt x="2806" y="6943"/>
                  </a:cubicBezTo>
                  <a:cubicBezTo>
                    <a:pt x="2251" y="6709"/>
                    <a:pt x="1842" y="6344"/>
                    <a:pt x="1535" y="5949"/>
                  </a:cubicBezTo>
                  <a:cubicBezTo>
                    <a:pt x="1681" y="5789"/>
                    <a:pt x="1783" y="5438"/>
                    <a:pt x="1798" y="5219"/>
                  </a:cubicBezTo>
                  <a:cubicBezTo>
                    <a:pt x="1827" y="4868"/>
                    <a:pt x="1681" y="4795"/>
                    <a:pt x="1593" y="4781"/>
                  </a:cubicBezTo>
                  <a:cubicBezTo>
                    <a:pt x="1580" y="4778"/>
                    <a:pt x="1566" y="4777"/>
                    <a:pt x="1553" y="4777"/>
                  </a:cubicBezTo>
                  <a:cubicBezTo>
                    <a:pt x="1396" y="4777"/>
                    <a:pt x="1266" y="4935"/>
                    <a:pt x="1199" y="5204"/>
                  </a:cubicBezTo>
                  <a:cubicBezTo>
                    <a:pt x="1184" y="5248"/>
                    <a:pt x="1170" y="5306"/>
                    <a:pt x="1170" y="5380"/>
                  </a:cubicBezTo>
                  <a:cubicBezTo>
                    <a:pt x="819" y="4737"/>
                    <a:pt x="717" y="4152"/>
                    <a:pt x="702" y="4152"/>
                  </a:cubicBezTo>
                  <a:cubicBezTo>
                    <a:pt x="702" y="4089"/>
                    <a:pt x="647" y="4047"/>
                    <a:pt x="584" y="4047"/>
                  </a:cubicBezTo>
                  <a:cubicBezTo>
                    <a:pt x="575" y="4047"/>
                    <a:pt x="566" y="4048"/>
                    <a:pt x="556" y="4050"/>
                  </a:cubicBezTo>
                  <a:cubicBezTo>
                    <a:pt x="498" y="4065"/>
                    <a:pt x="439" y="4123"/>
                    <a:pt x="454" y="4196"/>
                  </a:cubicBezTo>
                  <a:cubicBezTo>
                    <a:pt x="469" y="4225"/>
                    <a:pt x="542" y="4620"/>
                    <a:pt x="746" y="5102"/>
                  </a:cubicBezTo>
                  <a:lnTo>
                    <a:pt x="688" y="5102"/>
                  </a:lnTo>
                  <a:cubicBezTo>
                    <a:pt x="483" y="5102"/>
                    <a:pt x="191" y="5175"/>
                    <a:pt x="74" y="5321"/>
                  </a:cubicBezTo>
                  <a:cubicBezTo>
                    <a:pt x="16" y="5380"/>
                    <a:pt x="1" y="5467"/>
                    <a:pt x="16" y="5540"/>
                  </a:cubicBezTo>
                  <a:cubicBezTo>
                    <a:pt x="30" y="5599"/>
                    <a:pt x="74" y="5730"/>
                    <a:pt x="308" y="5730"/>
                  </a:cubicBezTo>
                  <a:cubicBezTo>
                    <a:pt x="512" y="5730"/>
                    <a:pt x="790" y="5628"/>
                    <a:pt x="936" y="5511"/>
                  </a:cubicBezTo>
                  <a:cubicBezTo>
                    <a:pt x="1126" y="5862"/>
                    <a:pt x="1389" y="6227"/>
                    <a:pt x="1725" y="6548"/>
                  </a:cubicBezTo>
                  <a:cubicBezTo>
                    <a:pt x="1579" y="6607"/>
                    <a:pt x="1447" y="6724"/>
                    <a:pt x="1389" y="6855"/>
                  </a:cubicBezTo>
                  <a:cubicBezTo>
                    <a:pt x="1330" y="6972"/>
                    <a:pt x="1330" y="7089"/>
                    <a:pt x="1404" y="7191"/>
                  </a:cubicBezTo>
                  <a:cubicBezTo>
                    <a:pt x="1462" y="7250"/>
                    <a:pt x="1520" y="7279"/>
                    <a:pt x="1593" y="7279"/>
                  </a:cubicBezTo>
                  <a:cubicBezTo>
                    <a:pt x="1798" y="7279"/>
                    <a:pt x="2032" y="7030"/>
                    <a:pt x="2105" y="6855"/>
                  </a:cubicBezTo>
                  <a:cubicBezTo>
                    <a:pt x="2309" y="7001"/>
                    <a:pt x="2558" y="7133"/>
                    <a:pt x="2821" y="7220"/>
                  </a:cubicBezTo>
                  <a:cubicBezTo>
                    <a:pt x="2850" y="7425"/>
                    <a:pt x="2864" y="7615"/>
                    <a:pt x="2894" y="7805"/>
                  </a:cubicBezTo>
                  <a:cubicBezTo>
                    <a:pt x="2894" y="7878"/>
                    <a:pt x="2952" y="7922"/>
                    <a:pt x="3011" y="7922"/>
                  </a:cubicBezTo>
                  <a:lnTo>
                    <a:pt x="3040" y="7922"/>
                  </a:lnTo>
                  <a:cubicBezTo>
                    <a:pt x="3098" y="7907"/>
                    <a:pt x="3157" y="7849"/>
                    <a:pt x="3142" y="7775"/>
                  </a:cubicBezTo>
                  <a:cubicBezTo>
                    <a:pt x="3113" y="7469"/>
                    <a:pt x="3069" y="7162"/>
                    <a:pt x="3054" y="6870"/>
                  </a:cubicBezTo>
                  <a:cubicBezTo>
                    <a:pt x="3332" y="6855"/>
                    <a:pt x="3873" y="6519"/>
                    <a:pt x="3960" y="6271"/>
                  </a:cubicBezTo>
                  <a:cubicBezTo>
                    <a:pt x="3989" y="6183"/>
                    <a:pt x="3960" y="6095"/>
                    <a:pt x="3887" y="6037"/>
                  </a:cubicBezTo>
                  <a:cubicBezTo>
                    <a:pt x="3829" y="5993"/>
                    <a:pt x="3756" y="5979"/>
                    <a:pt x="3668" y="5979"/>
                  </a:cubicBezTo>
                  <a:cubicBezTo>
                    <a:pt x="3449" y="5979"/>
                    <a:pt x="3186" y="6139"/>
                    <a:pt x="3011" y="6315"/>
                  </a:cubicBezTo>
                  <a:cubicBezTo>
                    <a:pt x="2996" y="6008"/>
                    <a:pt x="2996" y="5701"/>
                    <a:pt x="2981" y="5409"/>
                  </a:cubicBezTo>
                  <a:cubicBezTo>
                    <a:pt x="3113" y="5350"/>
                    <a:pt x="3361" y="5233"/>
                    <a:pt x="3653" y="5043"/>
                  </a:cubicBezTo>
                  <a:cubicBezTo>
                    <a:pt x="3741" y="5233"/>
                    <a:pt x="4004" y="5511"/>
                    <a:pt x="4223" y="5511"/>
                  </a:cubicBezTo>
                  <a:cubicBezTo>
                    <a:pt x="4282" y="5511"/>
                    <a:pt x="4340" y="5496"/>
                    <a:pt x="4384" y="5467"/>
                  </a:cubicBezTo>
                  <a:cubicBezTo>
                    <a:pt x="4413" y="5423"/>
                    <a:pt x="4472" y="5350"/>
                    <a:pt x="4413" y="5219"/>
                  </a:cubicBezTo>
                  <a:cubicBezTo>
                    <a:pt x="4355" y="5058"/>
                    <a:pt x="4179" y="4868"/>
                    <a:pt x="4004" y="4766"/>
                  </a:cubicBezTo>
                  <a:cubicBezTo>
                    <a:pt x="4136" y="4649"/>
                    <a:pt x="4267" y="4532"/>
                    <a:pt x="4384" y="4386"/>
                  </a:cubicBezTo>
                  <a:cubicBezTo>
                    <a:pt x="4501" y="4357"/>
                    <a:pt x="4851" y="4298"/>
                    <a:pt x="5231" y="4123"/>
                  </a:cubicBezTo>
                  <a:cubicBezTo>
                    <a:pt x="5304" y="4298"/>
                    <a:pt x="5567" y="4488"/>
                    <a:pt x="5757" y="4488"/>
                  </a:cubicBezTo>
                  <a:cubicBezTo>
                    <a:pt x="5801" y="4488"/>
                    <a:pt x="5845" y="4474"/>
                    <a:pt x="5874" y="4459"/>
                  </a:cubicBezTo>
                  <a:cubicBezTo>
                    <a:pt x="5962" y="4401"/>
                    <a:pt x="5991" y="4298"/>
                    <a:pt x="5962" y="4196"/>
                  </a:cubicBezTo>
                  <a:cubicBezTo>
                    <a:pt x="5918" y="4065"/>
                    <a:pt x="5816" y="3933"/>
                    <a:pt x="5684" y="3860"/>
                  </a:cubicBezTo>
                  <a:cubicBezTo>
                    <a:pt x="5976" y="3641"/>
                    <a:pt x="6225" y="3334"/>
                    <a:pt x="6312" y="2896"/>
                  </a:cubicBezTo>
                  <a:cubicBezTo>
                    <a:pt x="6327" y="2837"/>
                    <a:pt x="6283" y="2764"/>
                    <a:pt x="6210" y="2750"/>
                  </a:cubicBezTo>
                  <a:cubicBezTo>
                    <a:pt x="6201" y="2748"/>
                    <a:pt x="6191" y="2747"/>
                    <a:pt x="6183" y="2747"/>
                  </a:cubicBezTo>
                  <a:cubicBezTo>
                    <a:pt x="6123" y="2747"/>
                    <a:pt x="6077" y="2788"/>
                    <a:pt x="6064" y="2852"/>
                  </a:cubicBezTo>
                  <a:cubicBezTo>
                    <a:pt x="5918" y="3626"/>
                    <a:pt x="5085" y="3948"/>
                    <a:pt x="4618" y="4065"/>
                  </a:cubicBezTo>
                  <a:cubicBezTo>
                    <a:pt x="4954" y="3553"/>
                    <a:pt x="5173" y="2881"/>
                    <a:pt x="5071" y="2005"/>
                  </a:cubicBezTo>
                  <a:cubicBezTo>
                    <a:pt x="5071" y="1932"/>
                    <a:pt x="4997" y="1888"/>
                    <a:pt x="4924" y="1888"/>
                  </a:cubicBezTo>
                  <a:cubicBezTo>
                    <a:pt x="4866" y="1902"/>
                    <a:pt x="4808" y="1961"/>
                    <a:pt x="4822" y="2034"/>
                  </a:cubicBezTo>
                  <a:cubicBezTo>
                    <a:pt x="4881" y="2545"/>
                    <a:pt x="4822" y="2984"/>
                    <a:pt x="4691" y="3349"/>
                  </a:cubicBezTo>
                  <a:cubicBezTo>
                    <a:pt x="4559" y="3203"/>
                    <a:pt x="4340" y="3086"/>
                    <a:pt x="4165" y="3086"/>
                  </a:cubicBezTo>
                  <a:cubicBezTo>
                    <a:pt x="4077" y="3086"/>
                    <a:pt x="4019" y="3130"/>
                    <a:pt x="3989" y="3159"/>
                  </a:cubicBezTo>
                  <a:cubicBezTo>
                    <a:pt x="3946" y="3217"/>
                    <a:pt x="3931" y="3290"/>
                    <a:pt x="3960" y="3363"/>
                  </a:cubicBezTo>
                  <a:cubicBezTo>
                    <a:pt x="4033" y="3524"/>
                    <a:pt x="4296" y="3729"/>
                    <a:pt x="4501" y="3772"/>
                  </a:cubicBezTo>
                  <a:cubicBezTo>
                    <a:pt x="4428" y="3919"/>
                    <a:pt x="4340" y="4035"/>
                    <a:pt x="4252" y="4152"/>
                  </a:cubicBezTo>
                  <a:cubicBezTo>
                    <a:pt x="4223" y="4167"/>
                    <a:pt x="4209" y="4182"/>
                    <a:pt x="4209" y="4211"/>
                  </a:cubicBezTo>
                  <a:cubicBezTo>
                    <a:pt x="3785" y="4722"/>
                    <a:pt x="3259" y="5000"/>
                    <a:pt x="2981" y="5131"/>
                  </a:cubicBezTo>
                  <a:cubicBezTo>
                    <a:pt x="2981" y="4839"/>
                    <a:pt x="2996" y="4561"/>
                    <a:pt x="3011" y="4284"/>
                  </a:cubicBezTo>
                  <a:cubicBezTo>
                    <a:pt x="3215" y="4284"/>
                    <a:pt x="3478" y="3992"/>
                    <a:pt x="3566" y="3787"/>
                  </a:cubicBezTo>
                  <a:cubicBezTo>
                    <a:pt x="3639" y="3612"/>
                    <a:pt x="3610" y="3524"/>
                    <a:pt x="3566" y="3466"/>
                  </a:cubicBezTo>
                  <a:cubicBezTo>
                    <a:pt x="3507" y="3407"/>
                    <a:pt x="3434" y="3378"/>
                    <a:pt x="3361" y="3378"/>
                  </a:cubicBezTo>
                  <a:cubicBezTo>
                    <a:pt x="3244" y="3378"/>
                    <a:pt x="3127" y="3466"/>
                    <a:pt x="3040" y="3553"/>
                  </a:cubicBezTo>
                  <a:cubicBezTo>
                    <a:pt x="3084" y="2925"/>
                    <a:pt x="3157" y="2355"/>
                    <a:pt x="3215" y="1859"/>
                  </a:cubicBezTo>
                  <a:cubicBezTo>
                    <a:pt x="3420" y="1859"/>
                    <a:pt x="3785" y="1654"/>
                    <a:pt x="3873" y="1464"/>
                  </a:cubicBezTo>
                  <a:cubicBezTo>
                    <a:pt x="3916" y="1376"/>
                    <a:pt x="3916" y="1289"/>
                    <a:pt x="3858" y="1216"/>
                  </a:cubicBezTo>
                  <a:cubicBezTo>
                    <a:pt x="3829" y="1187"/>
                    <a:pt x="3785" y="1143"/>
                    <a:pt x="3697" y="1143"/>
                  </a:cubicBezTo>
                  <a:cubicBezTo>
                    <a:pt x="3580" y="1143"/>
                    <a:pt x="3434" y="1216"/>
                    <a:pt x="3303" y="1318"/>
                  </a:cubicBezTo>
                  <a:cubicBezTo>
                    <a:pt x="3405" y="602"/>
                    <a:pt x="3507" y="178"/>
                    <a:pt x="3507" y="164"/>
                  </a:cubicBezTo>
                  <a:cubicBezTo>
                    <a:pt x="3537" y="91"/>
                    <a:pt x="3493" y="18"/>
                    <a:pt x="3420" y="3"/>
                  </a:cubicBezTo>
                  <a:cubicBezTo>
                    <a:pt x="3410" y="1"/>
                    <a:pt x="3401" y="0"/>
                    <a:pt x="339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5" name="Google Shape;5525;p26"/>
            <p:cNvSpPr/>
            <p:nvPr/>
          </p:nvSpPr>
          <p:spPr>
            <a:xfrm>
              <a:off x="5554550" y="3963550"/>
              <a:ext cx="48425" cy="38950"/>
            </a:xfrm>
            <a:custGeom>
              <a:avLst/>
              <a:gdLst/>
              <a:ahLst/>
              <a:cxnLst/>
              <a:rect l="l" t="t" r="r" b="b"/>
              <a:pathLst>
                <a:path w="1937" h="1558" extrusionOk="0">
                  <a:moveTo>
                    <a:pt x="772" y="1"/>
                  </a:moveTo>
                  <a:cubicBezTo>
                    <a:pt x="670" y="1"/>
                    <a:pt x="583" y="73"/>
                    <a:pt x="571" y="186"/>
                  </a:cubicBezTo>
                  <a:cubicBezTo>
                    <a:pt x="527" y="449"/>
                    <a:pt x="731" y="668"/>
                    <a:pt x="731" y="668"/>
                  </a:cubicBezTo>
                  <a:cubicBezTo>
                    <a:pt x="637" y="644"/>
                    <a:pt x="557" y="634"/>
                    <a:pt x="490" y="634"/>
                  </a:cubicBezTo>
                  <a:cubicBezTo>
                    <a:pt x="0" y="634"/>
                    <a:pt x="198" y="1184"/>
                    <a:pt x="606" y="1184"/>
                  </a:cubicBezTo>
                  <a:cubicBezTo>
                    <a:pt x="628" y="1184"/>
                    <a:pt x="650" y="1183"/>
                    <a:pt x="673" y="1179"/>
                  </a:cubicBezTo>
                  <a:lnTo>
                    <a:pt x="673" y="1179"/>
                  </a:lnTo>
                  <a:cubicBezTo>
                    <a:pt x="594" y="1430"/>
                    <a:pt x="663" y="1557"/>
                    <a:pt x="765" y="1557"/>
                  </a:cubicBezTo>
                  <a:cubicBezTo>
                    <a:pt x="872" y="1557"/>
                    <a:pt x="1015" y="1419"/>
                    <a:pt x="1067" y="1135"/>
                  </a:cubicBezTo>
                  <a:cubicBezTo>
                    <a:pt x="1222" y="1323"/>
                    <a:pt x="1364" y="1393"/>
                    <a:pt x="1468" y="1393"/>
                  </a:cubicBezTo>
                  <a:cubicBezTo>
                    <a:pt x="1688" y="1393"/>
                    <a:pt x="1732" y="1076"/>
                    <a:pt x="1345" y="887"/>
                  </a:cubicBezTo>
                  <a:cubicBezTo>
                    <a:pt x="1937" y="773"/>
                    <a:pt x="1625" y="465"/>
                    <a:pt x="1340" y="465"/>
                  </a:cubicBezTo>
                  <a:cubicBezTo>
                    <a:pt x="1259" y="465"/>
                    <a:pt x="1181" y="490"/>
                    <a:pt x="1126" y="551"/>
                  </a:cubicBezTo>
                  <a:cubicBezTo>
                    <a:pt x="1100" y="153"/>
                    <a:pt x="920" y="1"/>
                    <a:pt x="77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26"/>
            <p:cNvSpPr/>
            <p:nvPr/>
          </p:nvSpPr>
          <p:spPr>
            <a:xfrm>
              <a:off x="5519925" y="3979425"/>
              <a:ext cx="42675" cy="34000"/>
            </a:xfrm>
            <a:custGeom>
              <a:avLst/>
              <a:gdLst/>
              <a:ahLst/>
              <a:cxnLst/>
              <a:rect l="l" t="t" r="r" b="b"/>
              <a:pathLst>
                <a:path w="1707" h="1360" extrusionOk="0">
                  <a:moveTo>
                    <a:pt x="943" y="0"/>
                  </a:moveTo>
                  <a:cubicBezTo>
                    <a:pt x="762" y="0"/>
                    <a:pt x="575" y="162"/>
                    <a:pt x="626" y="413"/>
                  </a:cubicBezTo>
                  <a:cubicBezTo>
                    <a:pt x="525" y="375"/>
                    <a:pt x="439" y="359"/>
                    <a:pt x="366" y="359"/>
                  </a:cubicBezTo>
                  <a:cubicBezTo>
                    <a:pt x="69" y="359"/>
                    <a:pt x="1" y="623"/>
                    <a:pt x="130" y="763"/>
                  </a:cubicBezTo>
                  <a:cubicBezTo>
                    <a:pt x="194" y="834"/>
                    <a:pt x="292" y="854"/>
                    <a:pt x="382" y="854"/>
                  </a:cubicBezTo>
                  <a:cubicBezTo>
                    <a:pt x="496" y="854"/>
                    <a:pt x="597" y="822"/>
                    <a:pt x="597" y="822"/>
                  </a:cubicBezTo>
                  <a:lnTo>
                    <a:pt x="597" y="822"/>
                  </a:lnTo>
                  <a:cubicBezTo>
                    <a:pt x="547" y="1207"/>
                    <a:pt x="671" y="1359"/>
                    <a:pt x="805" y="1359"/>
                  </a:cubicBezTo>
                  <a:cubicBezTo>
                    <a:pt x="945" y="1359"/>
                    <a:pt x="1094" y="1193"/>
                    <a:pt x="1065" y="953"/>
                  </a:cubicBezTo>
                  <a:lnTo>
                    <a:pt x="1065" y="953"/>
                  </a:lnTo>
                  <a:cubicBezTo>
                    <a:pt x="1190" y="1013"/>
                    <a:pt x="1288" y="1038"/>
                    <a:pt x="1364" y="1038"/>
                  </a:cubicBezTo>
                  <a:cubicBezTo>
                    <a:pt x="1706" y="1038"/>
                    <a:pt x="1565" y="529"/>
                    <a:pt x="1237" y="529"/>
                  </a:cubicBezTo>
                  <a:cubicBezTo>
                    <a:pt x="1233" y="529"/>
                    <a:pt x="1229" y="530"/>
                    <a:pt x="1225" y="530"/>
                  </a:cubicBezTo>
                  <a:cubicBezTo>
                    <a:pt x="1290" y="154"/>
                    <a:pt x="1120" y="0"/>
                    <a:pt x="943"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7" name="Google Shape;5527;p26"/>
            <p:cNvSpPr/>
            <p:nvPr/>
          </p:nvSpPr>
          <p:spPr>
            <a:xfrm>
              <a:off x="5595475" y="3937350"/>
              <a:ext cx="51525" cy="47650"/>
            </a:xfrm>
            <a:custGeom>
              <a:avLst/>
              <a:gdLst/>
              <a:ahLst/>
              <a:cxnLst/>
              <a:rect l="l" t="t" r="r" b="b"/>
              <a:pathLst>
                <a:path w="2061" h="1906" extrusionOk="0">
                  <a:moveTo>
                    <a:pt x="1362" y="1"/>
                  </a:moveTo>
                  <a:cubicBezTo>
                    <a:pt x="1267" y="1"/>
                    <a:pt x="1161" y="53"/>
                    <a:pt x="1096" y="138"/>
                  </a:cubicBezTo>
                  <a:cubicBezTo>
                    <a:pt x="950" y="328"/>
                    <a:pt x="921" y="635"/>
                    <a:pt x="921" y="635"/>
                  </a:cubicBezTo>
                  <a:cubicBezTo>
                    <a:pt x="921" y="635"/>
                    <a:pt x="730" y="253"/>
                    <a:pt x="454" y="253"/>
                  </a:cubicBezTo>
                  <a:cubicBezTo>
                    <a:pt x="444" y="253"/>
                    <a:pt x="434" y="254"/>
                    <a:pt x="424" y="255"/>
                  </a:cubicBezTo>
                  <a:cubicBezTo>
                    <a:pt x="146" y="284"/>
                    <a:pt x="0" y="825"/>
                    <a:pt x="716" y="927"/>
                  </a:cubicBezTo>
                  <a:cubicBezTo>
                    <a:pt x="13" y="1185"/>
                    <a:pt x="99" y="1585"/>
                    <a:pt x="407" y="1585"/>
                  </a:cubicBezTo>
                  <a:cubicBezTo>
                    <a:pt x="413" y="1585"/>
                    <a:pt x="418" y="1585"/>
                    <a:pt x="424" y="1584"/>
                  </a:cubicBezTo>
                  <a:cubicBezTo>
                    <a:pt x="760" y="1570"/>
                    <a:pt x="921" y="1219"/>
                    <a:pt x="921" y="1219"/>
                  </a:cubicBezTo>
                  <a:lnTo>
                    <a:pt x="921" y="1219"/>
                  </a:lnTo>
                  <a:cubicBezTo>
                    <a:pt x="921" y="1219"/>
                    <a:pt x="892" y="1395"/>
                    <a:pt x="1081" y="1701"/>
                  </a:cubicBezTo>
                  <a:cubicBezTo>
                    <a:pt x="1175" y="1842"/>
                    <a:pt x="1308" y="1906"/>
                    <a:pt x="1417" y="1906"/>
                  </a:cubicBezTo>
                  <a:cubicBezTo>
                    <a:pt x="1546" y="1906"/>
                    <a:pt x="1640" y="1816"/>
                    <a:pt x="1593" y="1658"/>
                  </a:cubicBezTo>
                  <a:cubicBezTo>
                    <a:pt x="1520" y="1380"/>
                    <a:pt x="1257" y="1219"/>
                    <a:pt x="1257" y="1219"/>
                  </a:cubicBezTo>
                  <a:lnTo>
                    <a:pt x="1257" y="1219"/>
                  </a:lnTo>
                  <a:cubicBezTo>
                    <a:pt x="1257" y="1219"/>
                    <a:pt x="1367" y="1232"/>
                    <a:pt x="1519" y="1232"/>
                  </a:cubicBezTo>
                  <a:cubicBezTo>
                    <a:pt x="1594" y="1232"/>
                    <a:pt x="1680" y="1229"/>
                    <a:pt x="1768" y="1219"/>
                  </a:cubicBezTo>
                  <a:cubicBezTo>
                    <a:pt x="2031" y="1190"/>
                    <a:pt x="2060" y="942"/>
                    <a:pt x="1870" y="825"/>
                  </a:cubicBezTo>
                  <a:cubicBezTo>
                    <a:pt x="1821" y="791"/>
                    <a:pt x="1756" y="778"/>
                    <a:pt x="1686" y="778"/>
                  </a:cubicBezTo>
                  <a:cubicBezTo>
                    <a:pt x="1484" y="778"/>
                    <a:pt x="1242" y="883"/>
                    <a:pt x="1242" y="883"/>
                  </a:cubicBezTo>
                  <a:cubicBezTo>
                    <a:pt x="1242" y="883"/>
                    <a:pt x="1549" y="664"/>
                    <a:pt x="1563" y="284"/>
                  </a:cubicBezTo>
                  <a:cubicBezTo>
                    <a:pt x="1580" y="82"/>
                    <a:pt x="1479" y="1"/>
                    <a:pt x="136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8" name="Google Shape;5528;p26"/>
            <p:cNvSpPr/>
            <p:nvPr/>
          </p:nvSpPr>
          <p:spPr>
            <a:xfrm>
              <a:off x="5522800" y="4040050"/>
              <a:ext cx="46525" cy="42775"/>
            </a:xfrm>
            <a:custGeom>
              <a:avLst/>
              <a:gdLst/>
              <a:ahLst/>
              <a:cxnLst/>
              <a:rect l="l" t="t" r="r" b="b"/>
              <a:pathLst>
                <a:path w="1861" h="1711" extrusionOk="0">
                  <a:moveTo>
                    <a:pt x="796" y="0"/>
                  </a:moveTo>
                  <a:cubicBezTo>
                    <a:pt x="682" y="0"/>
                    <a:pt x="579" y="134"/>
                    <a:pt x="570" y="267"/>
                  </a:cubicBezTo>
                  <a:cubicBezTo>
                    <a:pt x="555" y="486"/>
                    <a:pt x="687" y="720"/>
                    <a:pt x="687" y="720"/>
                  </a:cubicBezTo>
                  <a:cubicBezTo>
                    <a:pt x="687" y="720"/>
                    <a:pt x="513" y="626"/>
                    <a:pt x="345" y="626"/>
                  </a:cubicBezTo>
                  <a:cubicBezTo>
                    <a:pt x="273" y="626"/>
                    <a:pt x="202" y="643"/>
                    <a:pt x="146" y="691"/>
                  </a:cubicBezTo>
                  <a:cubicBezTo>
                    <a:pt x="0" y="825"/>
                    <a:pt x="61" y="1122"/>
                    <a:pt x="360" y="1122"/>
                  </a:cubicBezTo>
                  <a:cubicBezTo>
                    <a:pt x="451" y="1122"/>
                    <a:pt x="565" y="1095"/>
                    <a:pt x="701" y="1027"/>
                  </a:cubicBezTo>
                  <a:lnTo>
                    <a:pt x="701" y="1027"/>
                  </a:lnTo>
                  <a:cubicBezTo>
                    <a:pt x="391" y="1463"/>
                    <a:pt x="497" y="1710"/>
                    <a:pt x="670" y="1710"/>
                  </a:cubicBezTo>
                  <a:cubicBezTo>
                    <a:pt x="716" y="1710"/>
                    <a:pt x="768" y="1692"/>
                    <a:pt x="818" y="1655"/>
                  </a:cubicBezTo>
                  <a:cubicBezTo>
                    <a:pt x="1037" y="1480"/>
                    <a:pt x="979" y="1144"/>
                    <a:pt x="979" y="1143"/>
                  </a:cubicBezTo>
                  <a:lnTo>
                    <a:pt x="979" y="1143"/>
                  </a:lnTo>
                  <a:cubicBezTo>
                    <a:pt x="979" y="1144"/>
                    <a:pt x="1052" y="1290"/>
                    <a:pt x="1344" y="1406"/>
                  </a:cubicBezTo>
                  <a:cubicBezTo>
                    <a:pt x="1399" y="1428"/>
                    <a:pt x="1452" y="1438"/>
                    <a:pt x="1502" y="1438"/>
                  </a:cubicBezTo>
                  <a:cubicBezTo>
                    <a:pt x="1718" y="1438"/>
                    <a:pt x="1861" y="1257"/>
                    <a:pt x="1695" y="1114"/>
                  </a:cubicBezTo>
                  <a:cubicBezTo>
                    <a:pt x="1522" y="978"/>
                    <a:pt x="1307" y="968"/>
                    <a:pt x="1245" y="968"/>
                  </a:cubicBezTo>
                  <a:cubicBezTo>
                    <a:pt x="1233" y="968"/>
                    <a:pt x="1227" y="968"/>
                    <a:pt x="1227" y="968"/>
                  </a:cubicBezTo>
                  <a:cubicBezTo>
                    <a:pt x="1227" y="968"/>
                    <a:pt x="1432" y="866"/>
                    <a:pt x="1592" y="720"/>
                  </a:cubicBezTo>
                  <a:cubicBezTo>
                    <a:pt x="1768" y="559"/>
                    <a:pt x="1665" y="369"/>
                    <a:pt x="1461" y="369"/>
                  </a:cubicBezTo>
                  <a:cubicBezTo>
                    <a:pt x="1256" y="369"/>
                    <a:pt x="1052" y="734"/>
                    <a:pt x="1052" y="734"/>
                  </a:cubicBezTo>
                  <a:cubicBezTo>
                    <a:pt x="1052" y="734"/>
                    <a:pt x="1154" y="428"/>
                    <a:pt x="979" y="135"/>
                  </a:cubicBezTo>
                  <a:cubicBezTo>
                    <a:pt x="923" y="39"/>
                    <a:pt x="858" y="0"/>
                    <a:pt x="796"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26"/>
            <p:cNvSpPr/>
            <p:nvPr/>
          </p:nvSpPr>
          <p:spPr>
            <a:xfrm>
              <a:off x="5668150" y="4014125"/>
              <a:ext cx="45000" cy="41525"/>
            </a:xfrm>
            <a:custGeom>
              <a:avLst/>
              <a:gdLst/>
              <a:ahLst/>
              <a:cxnLst/>
              <a:rect l="l" t="t" r="r" b="b"/>
              <a:pathLst>
                <a:path w="1800" h="1661" extrusionOk="0">
                  <a:moveTo>
                    <a:pt x="605" y="0"/>
                  </a:moveTo>
                  <a:cubicBezTo>
                    <a:pt x="370" y="0"/>
                    <a:pt x="161" y="369"/>
                    <a:pt x="702" y="646"/>
                  </a:cubicBezTo>
                  <a:cubicBezTo>
                    <a:pt x="30" y="676"/>
                    <a:pt x="1" y="1041"/>
                    <a:pt x="278" y="1114"/>
                  </a:cubicBezTo>
                  <a:cubicBezTo>
                    <a:pt x="316" y="1124"/>
                    <a:pt x="352" y="1128"/>
                    <a:pt x="388" y="1128"/>
                  </a:cubicBezTo>
                  <a:cubicBezTo>
                    <a:pt x="615" y="1128"/>
                    <a:pt x="789" y="953"/>
                    <a:pt x="789" y="953"/>
                  </a:cubicBezTo>
                  <a:lnTo>
                    <a:pt x="789" y="953"/>
                  </a:lnTo>
                  <a:cubicBezTo>
                    <a:pt x="789" y="953"/>
                    <a:pt x="702" y="1085"/>
                    <a:pt x="789" y="1392"/>
                  </a:cubicBezTo>
                  <a:cubicBezTo>
                    <a:pt x="839" y="1566"/>
                    <a:pt x="970" y="1661"/>
                    <a:pt x="1076" y="1661"/>
                  </a:cubicBezTo>
                  <a:cubicBezTo>
                    <a:pt x="1156" y="1661"/>
                    <a:pt x="1221" y="1607"/>
                    <a:pt x="1228" y="1494"/>
                  </a:cubicBezTo>
                  <a:cubicBezTo>
                    <a:pt x="1242" y="1246"/>
                    <a:pt x="1067" y="1041"/>
                    <a:pt x="1067" y="1041"/>
                  </a:cubicBezTo>
                  <a:lnTo>
                    <a:pt x="1067" y="1041"/>
                  </a:lnTo>
                  <a:cubicBezTo>
                    <a:pt x="1067" y="1041"/>
                    <a:pt x="1272" y="1143"/>
                    <a:pt x="1491" y="1187"/>
                  </a:cubicBezTo>
                  <a:cubicBezTo>
                    <a:pt x="1511" y="1191"/>
                    <a:pt x="1531" y="1193"/>
                    <a:pt x="1549" y="1193"/>
                  </a:cubicBezTo>
                  <a:cubicBezTo>
                    <a:pt x="1727" y="1193"/>
                    <a:pt x="1800" y="1011"/>
                    <a:pt x="1681" y="866"/>
                  </a:cubicBezTo>
                  <a:cubicBezTo>
                    <a:pt x="1605" y="762"/>
                    <a:pt x="1407" y="743"/>
                    <a:pt x="1277" y="743"/>
                  </a:cubicBezTo>
                  <a:cubicBezTo>
                    <a:pt x="1206" y="743"/>
                    <a:pt x="1155" y="749"/>
                    <a:pt x="1155" y="749"/>
                  </a:cubicBezTo>
                  <a:cubicBezTo>
                    <a:pt x="1155" y="749"/>
                    <a:pt x="1462" y="646"/>
                    <a:pt x="1578" y="340"/>
                  </a:cubicBezTo>
                  <a:cubicBezTo>
                    <a:pt x="1670" y="135"/>
                    <a:pt x="1548" y="38"/>
                    <a:pt x="1406" y="38"/>
                  </a:cubicBezTo>
                  <a:cubicBezTo>
                    <a:pt x="1345" y="38"/>
                    <a:pt x="1280" y="56"/>
                    <a:pt x="1228" y="91"/>
                  </a:cubicBezTo>
                  <a:cubicBezTo>
                    <a:pt x="1067" y="208"/>
                    <a:pt x="950" y="457"/>
                    <a:pt x="950" y="457"/>
                  </a:cubicBezTo>
                  <a:cubicBezTo>
                    <a:pt x="950" y="457"/>
                    <a:pt x="892" y="62"/>
                    <a:pt x="643" y="4"/>
                  </a:cubicBezTo>
                  <a:cubicBezTo>
                    <a:pt x="631" y="1"/>
                    <a:pt x="618" y="0"/>
                    <a:pt x="605"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0" name="Google Shape;5530;p26"/>
            <p:cNvSpPr/>
            <p:nvPr/>
          </p:nvSpPr>
          <p:spPr>
            <a:xfrm>
              <a:off x="5630150" y="3987925"/>
              <a:ext cx="44950" cy="38725"/>
            </a:xfrm>
            <a:custGeom>
              <a:avLst/>
              <a:gdLst/>
              <a:ahLst/>
              <a:cxnLst/>
              <a:rect l="l" t="t" r="r" b="b"/>
              <a:pathLst>
                <a:path w="1798" h="1549" extrusionOk="0">
                  <a:moveTo>
                    <a:pt x="761" y="1"/>
                  </a:moveTo>
                  <a:cubicBezTo>
                    <a:pt x="661" y="1"/>
                    <a:pt x="574" y="69"/>
                    <a:pt x="556" y="175"/>
                  </a:cubicBezTo>
                  <a:cubicBezTo>
                    <a:pt x="527" y="453"/>
                    <a:pt x="732" y="657"/>
                    <a:pt x="732" y="657"/>
                  </a:cubicBezTo>
                  <a:cubicBezTo>
                    <a:pt x="639" y="634"/>
                    <a:pt x="559" y="624"/>
                    <a:pt x="492" y="624"/>
                  </a:cubicBezTo>
                  <a:cubicBezTo>
                    <a:pt x="1" y="624"/>
                    <a:pt x="180" y="1175"/>
                    <a:pt x="581" y="1175"/>
                  </a:cubicBezTo>
                  <a:cubicBezTo>
                    <a:pt x="606" y="1175"/>
                    <a:pt x="632" y="1173"/>
                    <a:pt x="659" y="1169"/>
                  </a:cubicBezTo>
                  <a:lnTo>
                    <a:pt x="659" y="1169"/>
                  </a:lnTo>
                  <a:cubicBezTo>
                    <a:pt x="579" y="1421"/>
                    <a:pt x="649" y="1548"/>
                    <a:pt x="753" y="1548"/>
                  </a:cubicBezTo>
                  <a:cubicBezTo>
                    <a:pt x="859" y="1548"/>
                    <a:pt x="1001" y="1413"/>
                    <a:pt x="1053" y="1139"/>
                  </a:cubicBezTo>
                  <a:cubicBezTo>
                    <a:pt x="1206" y="1319"/>
                    <a:pt x="1346" y="1387"/>
                    <a:pt x="1450" y="1387"/>
                  </a:cubicBezTo>
                  <a:cubicBezTo>
                    <a:pt x="1674" y="1387"/>
                    <a:pt x="1725" y="1071"/>
                    <a:pt x="1345" y="891"/>
                  </a:cubicBezTo>
                  <a:cubicBezTo>
                    <a:pt x="1798" y="703"/>
                    <a:pt x="1658" y="449"/>
                    <a:pt x="1393" y="449"/>
                  </a:cubicBezTo>
                  <a:cubicBezTo>
                    <a:pt x="1307" y="449"/>
                    <a:pt x="1208" y="476"/>
                    <a:pt x="1111" y="540"/>
                  </a:cubicBezTo>
                  <a:cubicBezTo>
                    <a:pt x="1085" y="149"/>
                    <a:pt x="909" y="1"/>
                    <a:pt x="761"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1" name="Google Shape;5531;p26"/>
            <p:cNvSpPr/>
            <p:nvPr/>
          </p:nvSpPr>
          <p:spPr>
            <a:xfrm>
              <a:off x="5618850" y="3958325"/>
              <a:ext cx="5875" cy="5875"/>
            </a:xfrm>
            <a:custGeom>
              <a:avLst/>
              <a:gdLst/>
              <a:ahLst/>
              <a:cxnLst/>
              <a:rect l="l" t="t" r="r" b="b"/>
              <a:pathLst>
                <a:path w="235" h="235" extrusionOk="0">
                  <a:moveTo>
                    <a:pt x="117" y="0"/>
                  </a:moveTo>
                  <a:cubicBezTo>
                    <a:pt x="59" y="0"/>
                    <a:pt x="0" y="44"/>
                    <a:pt x="0" y="117"/>
                  </a:cubicBezTo>
                  <a:cubicBezTo>
                    <a:pt x="0" y="176"/>
                    <a:pt x="59"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26"/>
            <p:cNvSpPr/>
            <p:nvPr/>
          </p:nvSpPr>
          <p:spPr>
            <a:xfrm>
              <a:off x="5652075" y="4007625"/>
              <a:ext cx="5875" cy="5875"/>
            </a:xfrm>
            <a:custGeom>
              <a:avLst/>
              <a:gdLst/>
              <a:ahLst/>
              <a:cxnLst/>
              <a:rect l="l" t="t" r="r" b="b"/>
              <a:pathLst>
                <a:path w="235" h="235" extrusionOk="0">
                  <a:moveTo>
                    <a:pt x="118" y="1"/>
                  </a:moveTo>
                  <a:cubicBezTo>
                    <a:pt x="45" y="1"/>
                    <a:pt x="1" y="44"/>
                    <a:pt x="1" y="118"/>
                  </a:cubicBezTo>
                  <a:cubicBezTo>
                    <a:pt x="1" y="176"/>
                    <a:pt x="45" y="234"/>
                    <a:pt x="118" y="234"/>
                  </a:cubicBezTo>
                  <a:cubicBezTo>
                    <a:pt x="176" y="234"/>
                    <a:pt x="234" y="176"/>
                    <a:pt x="234" y="118"/>
                  </a:cubicBezTo>
                  <a:cubicBezTo>
                    <a:pt x="234" y="44"/>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3" name="Google Shape;5533;p26"/>
            <p:cNvSpPr/>
            <p:nvPr/>
          </p:nvSpPr>
          <p:spPr>
            <a:xfrm>
              <a:off x="5688250" y="4029900"/>
              <a:ext cx="5850" cy="5875"/>
            </a:xfrm>
            <a:custGeom>
              <a:avLst/>
              <a:gdLst/>
              <a:ahLst/>
              <a:cxnLst/>
              <a:rect l="l" t="t" r="r" b="b"/>
              <a:pathLst>
                <a:path w="234" h="235" extrusionOk="0">
                  <a:moveTo>
                    <a:pt x="117" y="1"/>
                  </a:moveTo>
                  <a:cubicBezTo>
                    <a:pt x="59" y="1"/>
                    <a:pt x="0" y="59"/>
                    <a:pt x="0" y="118"/>
                  </a:cubicBezTo>
                  <a:cubicBezTo>
                    <a:pt x="0" y="176"/>
                    <a:pt x="59" y="235"/>
                    <a:pt x="117" y="235"/>
                  </a:cubicBezTo>
                  <a:cubicBezTo>
                    <a:pt x="190" y="235"/>
                    <a:pt x="234" y="176"/>
                    <a:pt x="234" y="118"/>
                  </a:cubicBezTo>
                  <a:cubicBezTo>
                    <a:pt x="234" y="59"/>
                    <a:pt x="190"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4" name="Google Shape;5534;p26"/>
            <p:cNvSpPr/>
            <p:nvPr/>
          </p:nvSpPr>
          <p:spPr>
            <a:xfrm>
              <a:off x="5575375" y="3982050"/>
              <a:ext cx="5875" cy="5875"/>
            </a:xfrm>
            <a:custGeom>
              <a:avLst/>
              <a:gdLst/>
              <a:ahLst/>
              <a:cxnLst/>
              <a:rect l="l" t="t" r="r" b="b"/>
              <a:pathLst>
                <a:path w="235" h="235" extrusionOk="0">
                  <a:moveTo>
                    <a:pt x="118" y="1"/>
                  </a:moveTo>
                  <a:cubicBezTo>
                    <a:pt x="45" y="1"/>
                    <a:pt x="1" y="45"/>
                    <a:pt x="1" y="118"/>
                  </a:cubicBezTo>
                  <a:cubicBezTo>
                    <a:pt x="1" y="176"/>
                    <a:pt x="45" y="235"/>
                    <a:pt x="118" y="235"/>
                  </a:cubicBezTo>
                  <a:cubicBezTo>
                    <a:pt x="176" y="235"/>
                    <a:pt x="234" y="176"/>
                    <a:pt x="234" y="118"/>
                  </a:cubicBezTo>
                  <a:cubicBezTo>
                    <a:pt x="234" y="45"/>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26"/>
            <p:cNvSpPr/>
            <p:nvPr/>
          </p:nvSpPr>
          <p:spPr>
            <a:xfrm>
              <a:off x="5539950" y="3991550"/>
              <a:ext cx="5875" cy="5875"/>
            </a:xfrm>
            <a:custGeom>
              <a:avLst/>
              <a:gdLst/>
              <a:ahLst/>
              <a:cxnLst/>
              <a:rect l="l" t="t" r="r" b="b"/>
              <a:pathLst>
                <a:path w="235" h="235" extrusionOk="0">
                  <a:moveTo>
                    <a:pt x="117" y="1"/>
                  </a:moveTo>
                  <a:cubicBezTo>
                    <a:pt x="44" y="1"/>
                    <a:pt x="1" y="45"/>
                    <a:pt x="1" y="118"/>
                  </a:cubicBezTo>
                  <a:cubicBezTo>
                    <a:pt x="1" y="176"/>
                    <a:pt x="44" y="235"/>
                    <a:pt x="117" y="235"/>
                  </a:cubicBezTo>
                  <a:cubicBezTo>
                    <a:pt x="176" y="235"/>
                    <a:pt x="234" y="176"/>
                    <a:pt x="234" y="118"/>
                  </a:cubicBezTo>
                  <a:cubicBezTo>
                    <a:pt x="234" y="45"/>
                    <a:pt x="176"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6" name="Google Shape;5536;p26"/>
            <p:cNvSpPr/>
            <p:nvPr/>
          </p:nvSpPr>
          <p:spPr>
            <a:xfrm>
              <a:off x="5542875" y="4060225"/>
              <a:ext cx="5875" cy="5875"/>
            </a:xfrm>
            <a:custGeom>
              <a:avLst/>
              <a:gdLst/>
              <a:ahLst/>
              <a:cxnLst/>
              <a:rect l="l" t="t" r="r" b="b"/>
              <a:pathLst>
                <a:path w="235" h="235" extrusionOk="0">
                  <a:moveTo>
                    <a:pt x="117" y="0"/>
                  </a:moveTo>
                  <a:cubicBezTo>
                    <a:pt x="44" y="0"/>
                    <a:pt x="0" y="44"/>
                    <a:pt x="0" y="117"/>
                  </a:cubicBezTo>
                  <a:cubicBezTo>
                    <a:pt x="0" y="176"/>
                    <a:pt x="44"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7" name="Google Shape;5537;p26"/>
          <p:cNvGrpSpPr/>
          <p:nvPr/>
        </p:nvGrpSpPr>
        <p:grpSpPr>
          <a:xfrm>
            <a:off x="7895300" y="4514538"/>
            <a:ext cx="193225" cy="226625"/>
            <a:chOff x="5519925" y="3937350"/>
            <a:chExt cx="193225" cy="226625"/>
          </a:xfrm>
        </p:grpSpPr>
        <p:sp>
          <p:nvSpPr>
            <p:cNvPr id="5538" name="Google Shape;5538;p26"/>
            <p:cNvSpPr/>
            <p:nvPr/>
          </p:nvSpPr>
          <p:spPr>
            <a:xfrm>
              <a:off x="5533000" y="3965925"/>
              <a:ext cx="158175" cy="198050"/>
            </a:xfrm>
            <a:custGeom>
              <a:avLst/>
              <a:gdLst/>
              <a:ahLst/>
              <a:cxnLst/>
              <a:rect l="l" t="t" r="r" b="b"/>
              <a:pathLst>
                <a:path w="6327" h="7922" extrusionOk="0">
                  <a:moveTo>
                    <a:pt x="3392" y="0"/>
                  </a:moveTo>
                  <a:cubicBezTo>
                    <a:pt x="3332" y="0"/>
                    <a:pt x="3284" y="42"/>
                    <a:pt x="3259" y="105"/>
                  </a:cubicBezTo>
                  <a:cubicBezTo>
                    <a:pt x="3259" y="120"/>
                    <a:pt x="2952" y="1435"/>
                    <a:pt x="2806" y="3320"/>
                  </a:cubicBezTo>
                  <a:cubicBezTo>
                    <a:pt x="2675" y="3173"/>
                    <a:pt x="2558" y="3013"/>
                    <a:pt x="2470" y="2823"/>
                  </a:cubicBezTo>
                  <a:lnTo>
                    <a:pt x="2455" y="2823"/>
                  </a:lnTo>
                  <a:cubicBezTo>
                    <a:pt x="2412" y="2721"/>
                    <a:pt x="2368" y="2618"/>
                    <a:pt x="2339" y="2516"/>
                  </a:cubicBezTo>
                  <a:cubicBezTo>
                    <a:pt x="2455" y="2443"/>
                    <a:pt x="2572" y="2253"/>
                    <a:pt x="2616" y="2136"/>
                  </a:cubicBezTo>
                  <a:cubicBezTo>
                    <a:pt x="2675" y="2005"/>
                    <a:pt x="2748" y="1756"/>
                    <a:pt x="2616" y="1639"/>
                  </a:cubicBezTo>
                  <a:cubicBezTo>
                    <a:pt x="2587" y="1596"/>
                    <a:pt x="2543" y="1581"/>
                    <a:pt x="2485" y="1581"/>
                  </a:cubicBezTo>
                  <a:cubicBezTo>
                    <a:pt x="2368" y="1581"/>
                    <a:pt x="2251" y="1712"/>
                    <a:pt x="2207" y="1786"/>
                  </a:cubicBezTo>
                  <a:cubicBezTo>
                    <a:pt x="2192" y="1800"/>
                    <a:pt x="2163" y="1829"/>
                    <a:pt x="2149" y="1859"/>
                  </a:cubicBezTo>
                  <a:cubicBezTo>
                    <a:pt x="2076" y="1406"/>
                    <a:pt x="2061" y="1055"/>
                    <a:pt x="2061" y="1040"/>
                  </a:cubicBezTo>
                  <a:cubicBezTo>
                    <a:pt x="2061" y="982"/>
                    <a:pt x="2003" y="924"/>
                    <a:pt x="1929" y="924"/>
                  </a:cubicBezTo>
                  <a:cubicBezTo>
                    <a:pt x="1856" y="924"/>
                    <a:pt x="1798" y="982"/>
                    <a:pt x="1798" y="1055"/>
                  </a:cubicBezTo>
                  <a:cubicBezTo>
                    <a:pt x="1798" y="1099"/>
                    <a:pt x="1827" y="2005"/>
                    <a:pt x="2163" y="2779"/>
                  </a:cubicBezTo>
                  <a:cubicBezTo>
                    <a:pt x="2154" y="2779"/>
                    <a:pt x="2145" y="2779"/>
                    <a:pt x="2136" y="2779"/>
                  </a:cubicBezTo>
                  <a:cubicBezTo>
                    <a:pt x="1288" y="2779"/>
                    <a:pt x="673" y="1449"/>
                    <a:pt x="658" y="1435"/>
                  </a:cubicBezTo>
                  <a:cubicBezTo>
                    <a:pt x="637" y="1392"/>
                    <a:pt x="592" y="1365"/>
                    <a:pt x="547" y="1365"/>
                  </a:cubicBezTo>
                  <a:cubicBezTo>
                    <a:pt x="530" y="1365"/>
                    <a:pt x="513" y="1369"/>
                    <a:pt x="498" y="1376"/>
                  </a:cubicBezTo>
                  <a:cubicBezTo>
                    <a:pt x="425" y="1406"/>
                    <a:pt x="395" y="1479"/>
                    <a:pt x="425" y="1552"/>
                  </a:cubicBezTo>
                  <a:cubicBezTo>
                    <a:pt x="439" y="1581"/>
                    <a:pt x="615" y="1946"/>
                    <a:pt x="907" y="2311"/>
                  </a:cubicBezTo>
                  <a:cubicBezTo>
                    <a:pt x="790" y="2326"/>
                    <a:pt x="644" y="2370"/>
                    <a:pt x="571" y="2472"/>
                  </a:cubicBezTo>
                  <a:cubicBezTo>
                    <a:pt x="512" y="2545"/>
                    <a:pt x="498" y="2633"/>
                    <a:pt x="527" y="2721"/>
                  </a:cubicBezTo>
                  <a:cubicBezTo>
                    <a:pt x="556" y="2852"/>
                    <a:pt x="658" y="2925"/>
                    <a:pt x="790" y="2925"/>
                  </a:cubicBezTo>
                  <a:cubicBezTo>
                    <a:pt x="965" y="2925"/>
                    <a:pt x="1170" y="2808"/>
                    <a:pt x="1272" y="2691"/>
                  </a:cubicBezTo>
                  <a:cubicBezTo>
                    <a:pt x="1506" y="2881"/>
                    <a:pt x="1798" y="3027"/>
                    <a:pt x="2119" y="3027"/>
                  </a:cubicBezTo>
                  <a:lnTo>
                    <a:pt x="2280" y="3027"/>
                  </a:lnTo>
                  <a:cubicBezTo>
                    <a:pt x="2295" y="3057"/>
                    <a:pt x="2324" y="3100"/>
                    <a:pt x="2339" y="3130"/>
                  </a:cubicBezTo>
                  <a:cubicBezTo>
                    <a:pt x="2149" y="3203"/>
                    <a:pt x="1929" y="3393"/>
                    <a:pt x="1856" y="3553"/>
                  </a:cubicBezTo>
                  <a:cubicBezTo>
                    <a:pt x="1813" y="3670"/>
                    <a:pt x="1827" y="3758"/>
                    <a:pt x="1886" y="3831"/>
                  </a:cubicBezTo>
                  <a:cubicBezTo>
                    <a:pt x="1944" y="3889"/>
                    <a:pt x="2017" y="3919"/>
                    <a:pt x="2090" y="3919"/>
                  </a:cubicBezTo>
                  <a:cubicBezTo>
                    <a:pt x="2295" y="3919"/>
                    <a:pt x="2514" y="3685"/>
                    <a:pt x="2616" y="3480"/>
                  </a:cubicBezTo>
                  <a:cubicBezTo>
                    <a:pt x="2660" y="3539"/>
                    <a:pt x="2718" y="3583"/>
                    <a:pt x="2777" y="3626"/>
                  </a:cubicBezTo>
                  <a:cubicBezTo>
                    <a:pt x="2748" y="4152"/>
                    <a:pt x="2733" y="4722"/>
                    <a:pt x="2733" y="5306"/>
                  </a:cubicBezTo>
                  <a:cubicBezTo>
                    <a:pt x="2733" y="5321"/>
                    <a:pt x="2733" y="5336"/>
                    <a:pt x="2733" y="5336"/>
                  </a:cubicBezTo>
                  <a:cubicBezTo>
                    <a:pt x="2733" y="5862"/>
                    <a:pt x="2748" y="6402"/>
                    <a:pt x="2806" y="6943"/>
                  </a:cubicBezTo>
                  <a:cubicBezTo>
                    <a:pt x="2251" y="6709"/>
                    <a:pt x="1842" y="6344"/>
                    <a:pt x="1535" y="5949"/>
                  </a:cubicBezTo>
                  <a:cubicBezTo>
                    <a:pt x="1681" y="5789"/>
                    <a:pt x="1783" y="5438"/>
                    <a:pt x="1798" y="5219"/>
                  </a:cubicBezTo>
                  <a:cubicBezTo>
                    <a:pt x="1827" y="4868"/>
                    <a:pt x="1681" y="4795"/>
                    <a:pt x="1593" y="4781"/>
                  </a:cubicBezTo>
                  <a:cubicBezTo>
                    <a:pt x="1580" y="4778"/>
                    <a:pt x="1566" y="4777"/>
                    <a:pt x="1553" y="4777"/>
                  </a:cubicBezTo>
                  <a:cubicBezTo>
                    <a:pt x="1396" y="4777"/>
                    <a:pt x="1266" y="4935"/>
                    <a:pt x="1199" y="5204"/>
                  </a:cubicBezTo>
                  <a:cubicBezTo>
                    <a:pt x="1184" y="5248"/>
                    <a:pt x="1170" y="5306"/>
                    <a:pt x="1170" y="5380"/>
                  </a:cubicBezTo>
                  <a:cubicBezTo>
                    <a:pt x="819" y="4737"/>
                    <a:pt x="717" y="4152"/>
                    <a:pt x="702" y="4152"/>
                  </a:cubicBezTo>
                  <a:cubicBezTo>
                    <a:pt x="702" y="4089"/>
                    <a:pt x="647" y="4047"/>
                    <a:pt x="584" y="4047"/>
                  </a:cubicBezTo>
                  <a:cubicBezTo>
                    <a:pt x="575" y="4047"/>
                    <a:pt x="566" y="4048"/>
                    <a:pt x="556" y="4050"/>
                  </a:cubicBezTo>
                  <a:cubicBezTo>
                    <a:pt x="498" y="4065"/>
                    <a:pt x="439" y="4123"/>
                    <a:pt x="454" y="4196"/>
                  </a:cubicBezTo>
                  <a:cubicBezTo>
                    <a:pt x="469" y="4225"/>
                    <a:pt x="542" y="4620"/>
                    <a:pt x="746" y="5102"/>
                  </a:cubicBezTo>
                  <a:lnTo>
                    <a:pt x="688" y="5102"/>
                  </a:lnTo>
                  <a:cubicBezTo>
                    <a:pt x="483" y="5102"/>
                    <a:pt x="191" y="5175"/>
                    <a:pt x="74" y="5321"/>
                  </a:cubicBezTo>
                  <a:cubicBezTo>
                    <a:pt x="16" y="5380"/>
                    <a:pt x="1" y="5467"/>
                    <a:pt x="16" y="5540"/>
                  </a:cubicBezTo>
                  <a:cubicBezTo>
                    <a:pt x="30" y="5599"/>
                    <a:pt x="74" y="5730"/>
                    <a:pt x="308" y="5730"/>
                  </a:cubicBezTo>
                  <a:cubicBezTo>
                    <a:pt x="512" y="5730"/>
                    <a:pt x="790" y="5628"/>
                    <a:pt x="936" y="5511"/>
                  </a:cubicBezTo>
                  <a:cubicBezTo>
                    <a:pt x="1126" y="5862"/>
                    <a:pt x="1389" y="6227"/>
                    <a:pt x="1725" y="6548"/>
                  </a:cubicBezTo>
                  <a:cubicBezTo>
                    <a:pt x="1579" y="6607"/>
                    <a:pt x="1447" y="6724"/>
                    <a:pt x="1389" y="6855"/>
                  </a:cubicBezTo>
                  <a:cubicBezTo>
                    <a:pt x="1330" y="6972"/>
                    <a:pt x="1330" y="7089"/>
                    <a:pt x="1404" y="7191"/>
                  </a:cubicBezTo>
                  <a:cubicBezTo>
                    <a:pt x="1462" y="7250"/>
                    <a:pt x="1520" y="7279"/>
                    <a:pt x="1593" y="7279"/>
                  </a:cubicBezTo>
                  <a:cubicBezTo>
                    <a:pt x="1798" y="7279"/>
                    <a:pt x="2032" y="7030"/>
                    <a:pt x="2105" y="6855"/>
                  </a:cubicBezTo>
                  <a:cubicBezTo>
                    <a:pt x="2309" y="7001"/>
                    <a:pt x="2558" y="7133"/>
                    <a:pt x="2821" y="7220"/>
                  </a:cubicBezTo>
                  <a:cubicBezTo>
                    <a:pt x="2850" y="7425"/>
                    <a:pt x="2864" y="7615"/>
                    <a:pt x="2894" y="7805"/>
                  </a:cubicBezTo>
                  <a:cubicBezTo>
                    <a:pt x="2894" y="7878"/>
                    <a:pt x="2952" y="7922"/>
                    <a:pt x="3011" y="7922"/>
                  </a:cubicBezTo>
                  <a:lnTo>
                    <a:pt x="3040" y="7922"/>
                  </a:lnTo>
                  <a:cubicBezTo>
                    <a:pt x="3098" y="7907"/>
                    <a:pt x="3157" y="7849"/>
                    <a:pt x="3142" y="7775"/>
                  </a:cubicBezTo>
                  <a:cubicBezTo>
                    <a:pt x="3113" y="7469"/>
                    <a:pt x="3069" y="7162"/>
                    <a:pt x="3054" y="6870"/>
                  </a:cubicBezTo>
                  <a:cubicBezTo>
                    <a:pt x="3332" y="6855"/>
                    <a:pt x="3873" y="6519"/>
                    <a:pt x="3960" y="6271"/>
                  </a:cubicBezTo>
                  <a:cubicBezTo>
                    <a:pt x="3989" y="6183"/>
                    <a:pt x="3960" y="6095"/>
                    <a:pt x="3887" y="6037"/>
                  </a:cubicBezTo>
                  <a:cubicBezTo>
                    <a:pt x="3829" y="5993"/>
                    <a:pt x="3756" y="5979"/>
                    <a:pt x="3668" y="5979"/>
                  </a:cubicBezTo>
                  <a:cubicBezTo>
                    <a:pt x="3449" y="5979"/>
                    <a:pt x="3186" y="6139"/>
                    <a:pt x="3011" y="6315"/>
                  </a:cubicBezTo>
                  <a:cubicBezTo>
                    <a:pt x="2996" y="6008"/>
                    <a:pt x="2996" y="5701"/>
                    <a:pt x="2981" y="5409"/>
                  </a:cubicBezTo>
                  <a:cubicBezTo>
                    <a:pt x="3113" y="5350"/>
                    <a:pt x="3361" y="5233"/>
                    <a:pt x="3653" y="5043"/>
                  </a:cubicBezTo>
                  <a:cubicBezTo>
                    <a:pt x="3741" y="5233"/>
                    <a:pt x="4004" y="5511"/>
                    <a:pt x="4223" y="5511"/>
                  </a:cubicBezTo>
                  <a:cubicBezTo>
                    <a:pt x="4282" y="5511"/>
                    <a:pt x="4340" y="5496"/>
                    <a:pt x="4384" y="5467"/>
                  </a:cubicBezTo>
                  <a:cubicBezTo>
                    <a:pt x="4413" y="5423"/>
                    <a:pt x="4472" y="5350"/>
                    <a:pt x="4413" y="5219"/>
                  </a:cubicBezTo>
                  <a:cubicBezTo>
                    <a:pt x="4355" y="5058"/>
                    <a:pt x="4179" y="4868"/>
                    <a:pt x="4004" y="4766"/>
                  </a:cubicBezTo>
                  <a:cubicBezTo>
                    <a:pt x="4136" y="4649"/>
                    <a:pt x="4267" y="4532"/>
                    <a:pt x="4384" y="4386"/>
                  </a:cubicBezTo>
                  <a:cubicBezTo>
                    <a:pt x="4501" y="4357"/>
                    <a:pt x="4851" y="4298"/>
                    <a:pt x="5231" y="4123"/>
                  </a:cubicBezTo>
                  <a:cubicBezTo>
                    <a:pt x="5304" y="4298"/>
                    <a:pt x="5567" y="4488"/>
                    <a:pt x="5757" y="4488"/>
                  </a:cubicBezTo>
                  <a:cubicBezTo>
                    <a:pt x="5801" y="4488"/>
                    <a:pt x="5845" y="4474"/>
                    <a:pt x="5874" y="4459"/>
                  </a:cubicBezTo>
                  <a:cubicBezTo>
                    <a:pt x="5962" y="4401"/>
                    <a:pt x="5991" y="4298"/>
                    <a:pt x="5962" y="4196"/>
                  </a:cubicBezTo>
                  <a:cubicBezTo>
                    <a:pt x="5918" y="4065"/>
                    <a:pt x="5816" y="3933"/>
                    <a:pt x="5684" y="3860"/>
                  </a:cubicBezTo>
                  <a:cubicBezTo>
                    <a:pt x="5976" y="3641"/>
                    <a:pt x="6225" y="3334"/>
                    <a:pt x="6312" y="2896"/>
                  </a:cubicBezTo>
                  <a:cubicBezTo>
                    <a:pt x="6327" y="2837"/>
                    <a:pt x="6283" y="2764"/>
                    <a:pt x="6210" y="2750"/>
                  </a:cubicBezTo>
                  <a:cubicBezTo>
                    <a:pt x="6201" y="2748"/>
                    <a:pt x="6191" y="2747"/>
                    <a:pt x="6183" y="2747"/>
                  </a:cubicBezTo>
                  <a:cubicBezTo>
                    <a:pt x="6123" y="2747"/>
                    <a:pt x="6077" y="2788"/>
                    <a:pt x="6064" y="2852"/>
                  </a:cubicBezTo>
                  <a:cubicBezTo>
                    <a:pt x="5918" y="3626"/>
                    <a:pt x="5085" y="3948"/>
                    <a:pt x="4618" y="4065"/>
                  </a:cubicBezTo>
                  <a:cubicBezTo>
                    <a:pt x="4954" y="3553"/>
                    <a:pt x="5173" y="2881"/>
                    <a:pt x="5071" y="2005"/>
                  </a:cubicBezTo>
                  <a:cubicBezTo>
                    <a:pt x="5071" y="1932"/>
                    <a:pt x="4997" y="1888"/>
                    <a:pt x="4924" y="1888"/>
                  </a:cubicBezTo>
                  <a:cubicBezTo>
                    <a:pt x="4866" y="1902"/>
                    <a:pt x="4808" y="1961"/>
                    <a:pt x="4822" y="2034"/>
                  </a:cubicBezTo>
                  <a:cubicBezTo>
                    <a:pt x="4881" y="2545"/>
                    <a:pt x="4822" y="2984"/>
                    <a:pt x="4691" y="3349"/>
                  </a:cubicBezTo>
                  <a:cubicBezTo>
                    <a:pt x="4559" y="3203"/>
                    <a:pt x="4340" y="3086"/>
                    <a:pt x="4165" y="3086"/>
                  </a:cubicBezTo>
                  <a:cubicBezTo>
                    <a:pt x="4077" y="3086"/>
                    <a:pt x="4019" y="3130"/>
                    <a:pt x="3989" y="3159"/>
                  </a:cubicBezTo>
                  <a:cubicBezTo>
                    <a:pt x="3946" y="3217"/>
                    <a:pt x="3931" y="3290"/>
                    <a:pt x="3960" y="3363"/>
                  </a:cubicBezTo>
                  <a:cubicBezTo>
                    <a:pt x="4033" y="3524"/>
                    <a:pt x="4296" y="3729"/>
                    <a:pt x="4501" y="3772"/>
                  </a:cubicBezTo>
                  <a:cubicBezTo>
                    <a:pt x="4428" y="3919"/>
                    <a:pt x="4340" y="4035"/>
                    <a:pt x="4252" y="4152"/>
                  </a:cubicBezTo>
                  <a:cubicBezTo>
                    <a:pt x="4223" y="4167"/>
                    <a:pt x="4209" y="4182"/>
                    <a:pt x="4209" y="4211"/>
                  </a:cubicBezTo>
                  <a:cubicBezTo>
                    <a:pt x="3785" y="4722"/>
                    <a:pt x="3259" y="5000"/>
                    <a:pt x="2981" y="5131"/>
                  </a:cubicBezTo>
                  <a:cubicBezTo>
                    <a:pt x="2981" y="4839"/>
                    <a:pt x="2996" y="4561"/>
                    <a:pt x="3011" y="4284"/>
                  </a:cubicBezTo>
                  <a:cubicBezTo>
                    <a:pt x="3215" y="4284"/>
                    <a:pt x="3478" y="3992"/>
                    <a:pt x="3566" y="3787"/>
                  </a:cubicBezTo>
                  <a:cubicBezTo>
                    <a:pt x="3639" y="3612"/>
                    <a:pt x="3610" y="3524"/>
                    <a:pt x="3566" y="3466"/>
                  </a:cubicBezTo>
                  <a:cubicBezTo>
                    <a:pt x="3507" y="3407"/>
                    <a:pt x="3434" y="3378"/>
                    <a:pt x="3361" y="3378"/>
                  </a:cubicBezTo>
                  <a:cubicBezTo>
                    <a:pt x="3244" y="3378"/>
                    <a:pt x="3127" y="3466"/>
                    <a:pt x="3040" y="3553"/>
                  </a:cubicBezTo>
                  <a:cubicBezTo>
                    <a:pt x="3084" y="2925"/>
                    <a:pt x="3157" y="2355"/>
                    <a:pt x="3215" y="1859"/>
                  </a:cubicBezTo>
                  <a:cubicBezTo>
                    <a:pt x="3420" y="1859"/>
                    <a:pt x="3785" y="1654"/>
                    <a:pt x="3873" y="1464"/>
                  </a:cubicBezTo>
                  <a:cubicBezTo>
                    <a:pt x="3916" y="1376"/>
                    <a:pt x="3916" y="1289"/>
                    <a:pt x="3858" y="1216"/>
                  </a:cubicBezTo>
                  <a:cubicBezTo>
                    <a:pt x="3829" y="1187"/>
                    <a:pt x="3785" y="1143"/>
                    <a:pt x="3697" y="1143"/>
                  </a:cubicBezTo>
                  <a:cubicBezTo>
                    <a:pt x="3580" y="1143"/>
                    <a:pt x="3434" y="1216"/>
                    <a:pt x="3303" y="1318"/>
                  </a:cubicBezTo>
                  <a:cubicBezTo>
                    <a:pt x="3405" y="602"/>
                    <a:pt x="3507" y="178"/>
                    <a:pt x="3507" y="164"/>
                  </a:cubicBezTo>
                  <a:cubicBezTo>
                    <a:pt x="3537" y="91"/>
                    <a:pt x="3493" y="18"/>
                    <a:pt x="3420" y="3"/>
                  </a:cubicBezTo>
                  <a:cubicBezTo>
                    <a:pt x="3410" y="1"/>
                    <a:pt x="3401" y="0"/>
                    <a:pt x="339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9" name="Google Shape;5539;p26"/>
            <p:cNvSpPr/>
            <p:nvPr/>
          </p:nvSpPr>
          <p:spPr>
            <a:xfrm>
              <a:off x="5554550" y="3963550"/>
              <a:ext cx="48425" cy="38950"/>
            </a:xfrm>
            <a:custGeom>
              <a:avLst/>
              <a:gdLst/>
              <a:ahLst/>
              <a:cxnLst/>
              <a:rect l="l" t="t" r="r" b="b"/>
              <a:pathLst>
                <a:path w="1937" h="1558" extrusionOk="0">
                  <a:moveTo>
                    <a:pt x="772" y="1"/>
                  </a:moveTo>
                  <a:cubicBezTo>
                    <a:pt x="670" y="1"/>
                    <a:pt x="583" y="73"/>
                    <a:pt x="571" y="186"/>
                  </a:cubicBezTo>
                  <a:cubicBezTo>
                    <a:pt x="527" y="449"/>
                    <a:pt x="731" y="668"/>
                    <a:pt x="731" y="668"/>
                  </a:cubicBezTo>
                  <a:cubicBezTo>
                    <a:pt x="637" y="644"/>
                    <a:pt x="557" y="634"/>
                    <a:pt x="490" y="634"/>
                  </a:cubicBezTo>
                  <a:cubicBezTo>
                    <a:pt x="0" y="634"/>
                    <a:pt x="198" y="1184"/>
                    <a:pt x="606" y="1184"/>
                  </a:cubicBezTo>
                  <a:cubicBezTo>
                    <a:pt x="628" y="1184"/>
                    <a:pt x="650" y="1183"/>
                    <a:pt x="673" y="1179"/>
                  </a:cubicBezTo>
                  <a:lnTo>
                    <a:pt x="673" y="1179"/>
                  </a:lnTo>
                  <a:cubicBezTo>
                    <a:pt x="594" y="1430"/>
                    <a:pt x="663" y="1557"/>
                    <a:pt x="765" y="1557"/>
                  </a:cubicBezTo>
                  <a:cubicBezTo>
                    <a:pt x="872" y="1557"/>
                    <a:pt x="1015" y="1419"/>
                    <a:pt x="1067" y="1135"/>
                  </a:cubicBezTo>
                  <a:cubicBezTo>
                    <a:pt x="1222" y="1323"/>
                    <a:pt x="1364" y="1393"/>
                    <a:pt x="1468" y="1393"/>
                  </a:cubicBezTo>
                  <a:cubicBezTo>
                    <a:pt x="1688" y="1393"/>
                    <a:pt x="1732" y="1076"/>
                    <a:pt x="1345" y="887"/>
                  </a:cubicBezTo>
                  <a:cubicBezTo>
                    <a:pt x="1937" y="773"/>
                    <a:pt x="1625" y="465"/>
                    <a:pt x="1340" y="465"/>
                  </a:cubicBezTo>
                  <a:cubicBezTo>
                    <a:pt x="1259" y="465"/>
                    <a:pt x="1181" y="490"/>
                    <a:pt x="1126" y="551"/>
                  </a:cubicBezTo>
                  <a:cubicBezTo>
                    <a:pt x="1100" y="153"/>
                    <a:pt x="920" y="1"/>
                    <a:pt x="77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0" name="Google Shape;5540;p26"/>
            <p:cNvSpPr/>
            <p:nvPr/>
          </p:nvSpPr>
          <p:spPr>
            <a:xfrm>
              <a:off x="5519925" y="3979425"/>
              <a:ext cx="42675" cy="34000"/>
            </a:xfrm>
            <a:custGeom>
              <a:avLst/>
              <a:gdLst/>
              <a:ahLst/>
              <a:cxnLst/>
              <a:rect l="l" t="t" r="r" b="b"/>
              <a:pathLst>
                <a:path w="1707" h="1360" extrusionOk="0">
                  <a:moveTo>
                    <a:pt x="943" y="0"/>
                  </a:moveTo>
                  <a:cubicBezTo>
                    <a:pt x="762" y="0"/>
                    <a:pt x="575" y="162"/>
                    <a:pt x="626" y="413"/>
                  </a:cubicBezTo>
                  <a:cubicBezTo>
                    <a:pt x="525" y="375"/>
                    <a:pt x="439" y="359"/>
                    <a:pt x="366" y="359"/>
                  </a:cubicBezTo>
                  <a:cubicBezTo>
                    <a:pt x="69" y="359"/>
                    <a:pt x="1" y="623"/>
                    <a:pt x="130" y="763"/>
                  </a:cubicBezTo>
                  <a:cubicBezTo>
                    <a:pt x="194" y="834"/>
                    <a:pt x="292" y="854"/>
                    <a:pt x="382" y="854"/>
                  </a:cubicBezTo>
                  <a:cubicBezTo>
                    <a:pt x="496" y="854"/>
                    <a:pt x="597" y="822"/>
                    <a:pt x="597" y="822"/>
                  </a:cubicBezTo>
                  <a:lnTo>
                    <a:pt x="597" y="822"/>
                  </a:lnTo>
                  <a:cubicBezTo>
                    <a:pt x="547" y="1207"/>
                    <a:pt x="671" y="1359"/>
                    <a:pt x="805" y="1359"/>
                  </a:cubicBezTo>
                  <a:cubicBezTo>
                    <a:pt x="945" y="1359"/>
                    <a:pt x="1094" y="1193"/>
                    <a:pt x="1065" y="953"/>
                  </a:cubicBezTo>
                  <a:lnTo>
                    <a:pt x="1065" y="953"/>
                  </a:lnTo>
                  <a:cubicBezTo>
                    <a:pt x="1190" y="1013"/>
                    <a:pt x="1288" y="1038"/>
                    <a:pt x="1364" y="1038"/>
                  </a:cubicBezTo>
                  <a:cubicBezTo>
                    <a:pt x="1706" y="1038"/>
                    <a:pt x="1565" y="529"/>
                    <a:pt x="1237" y="529"/>
                  </a:cubicBezTo>
                  <a:cubicBezTo>
                    <a:pt x="1233" y="529"/>
                    <a:pt x="1229" y="530"/>
                    <a:pt x="1225" y="530"/>
                  </a:cubicBezTo>
                  <a:cubicBezTo>
                    <a:pt x="1290" y="154"/>
                    <a:pt x="1120" y="0"/>
                    <a:pt x="943"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26"/>
            <p:cNvSpPr/>
            <p:nvPr/>
          </p:nvSpPr>
          <p:spPr>
            <a:xfrm>
              <a:off x="5595475" y="3937350"/>
              <a:ext cx="51525" cy="47650"/>
            </a:xfrm>
            <a:custGeom>
              <a:avLst/>
              <a:gdLst/>
              <a:ahLst/>
              <a:cxnLst/>
              <a:rect l="l" t="t" r="r" b="b"/>
              <a:pathLst>
                <a:path w="2061" h="1906" extrusionOk="0">
                  <a:moveTo>
                    <a:pt x="1362" y="1"/>
                  </a:moveTo>
                  <a:cubicBezTo>
                    <a:pt x="1267" y="1"/>
                    <a:pt x="1161" y="53"/>
                    <a:pt x="1096" y="138"/>
                  </a:cubicBezTo>
                  <a:cubicBezTo>
                    <a:pt x="950" y="328"/>
                    <a:pt x="921" y="635"/>
                    <a:pt x="921" y="635"/>
                  </a:cubicBezTo>
                  <a:cubicBezTo>
                    <a:pt x="921" y="635"/>
                    <a:pt x="730" y="253"/>
                    <a:pt x="454" y="253"/>
                  </a:cubicBezTo>
                  <a:cubicBezTo>
                    <a:pt x="444" y="253"/>
                    <a:pt x="434" y="254"/>
                    <a:pt x="424" y="255"/>
                  </a:cubicBezTo>
                  <a:cubicBezTo>
                    <a:pt x="146" y="284"/>
                    <a:pt x="0" y="825"/>
                    <a:pt x="716" y="927"/>
                  </a:cubicBezTo>
                  <a:cubicBezTo>
                    <a:pt x="13" y="1185"/>
                    <a:pt x="99" y="1585"/>
                    <a:pt x="407" y="1585"/>
                  </a:cubicBezTo>
                  <a:cubicBezTo>
                    <a:pt x="413" y="1585"/>
                    <a:pt x="418" y="1585"/>
                    <a:pt x="424" y="1584"/>
                  </a:cubicBezTo>
                  <a:cubicBezTo>
                    <a:pt x="760" y="1570"/>
                    <a:pt x="921" y="1219"/>
                    <a:pt x="921" y="1219"/>
                  </a:cubicBezTo>
                  <a:lnTo>
                    <a:pt x="921" y="1219"/>
                  </a:lnTo>
                  <a:cubicBezTo>
                    <a:pt x="921" y="1219"/>
                    <a:pt x="892" y="1395"/>
                    <a:pt x="1081" y="1701"/>
                  </a:cubicBezTo>
                  <a:cubicBezTo>
                    <a:pt x="1175" y="1842"/>
                    <a:pt x="1308" y="1906"/>
                    <a:pt x="1417" y="1906"/>
                  </a:cubicBezTo>
                  <a:cubicBezTo>
                    <a:pt x="1546" y="1906"/>
                    <a:pt x="1640" y="1816"/>
                    <a:pt x="1593" y="1658"/>
                  </a:cubicBezTo>
                  <a:cubicBezTo>
                    <a:pt x="1520" y="1380"/>
                    <a:pt x="1257" y="1219"/>
                    <a:pt x="1257" y="1219"/>
                  </a:cubicBezTo>
                  <a:lnTo>
                    <a:pt x="1257" y="1219"/>
                  </a:lnTo>
                  <a:cubicBezTo>
                    <a:pt x="1257" y="1219"/>
                    <a:pt x="1367" y="1232"/>
                    <a:pt x="1519" y="1232"/>
                  </a:cubicBezTo>
                  <a:cubicBezTo>
                    <a:pt x="1594" y="1232"/>
                    <a:pt x="1680" y="1229"/>
                    <a:pt x="1768" y="1219"/>
                  </a:cubicBezTo>
                  <a:cubicBezTo>
                    <a:pt x="2031" y="1190"/>
                    <a:pt x="2060" y="942"/>
                    <a:pt x="1870" y="825"/>
                  </a:cubicBezTo>
                  <a:cubicBezTo>
                    <a:pt x="1821" y="791"/>
                    <a:pt x="1756" y="778"/>
                    <a:pt x="1686" y="778"/>
                  </a:cubicBezTo>
                  <a:cubicBezTo>
                    <a:pt x="1484" y="778"/>
                    <a:pt x="1242" y="883"/>
                    <a:pt x="1242" y="883"/>
                  </a:cubicBezTo>
                  <a:cubicBezTo>
                    <a:pt x="1242" y="883"/>
                    <a:pt x="1549" y="664"/>
                    <a:pt x="1563" y="284"/>
                  </a:cubicBezTo>
                  <a:cubicBezTo>
                    <a:pt x="1580" y="82"/>
                    <a:pt x="1479" y="1"/>
                    <a:pt x="136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2" name="Google Shape;5542;p26"/>
            <p:cNvSpPr/>
            <p:nvPr/>
          </p:nvSpPr>
          <p:spPr>
            <a:xfrm>
              <a:off x="5522800" y="4040050"/>
              <a:ext cx="46525" cy="42775"/>
            </a:xfrm>
            <a:custGeom>
              <a:avLst/>
              <a:gdLst/>
              <a:ahLst/>
              <a:cxnLst/>
              <a:rect l="l" t="t" r="r" b="b"/>
              <a:pathLst>
                <a:path w="1861" h="1711" extrusionOk="0">
                  <a:moveTo>
                    <a:pt x="796" y="0"/>
                  </a:moveTo>
                  <a:cubicBezTo>
                    <a:pt x="682" y="0"/>
                    <a:pt x="579" y="134"/>
                    <a:pt x="570" y="267"/>
                  </a:cubicBezTo>
                  <a:cubicBezTo>
                    <a:pt x="555" y="486"/>
                    <a:pt x="687" y="720"/>
                    <a:pt x="687" y="720"/>
                  </a:cubicBezTo>
                  <a:cubicBezTo>
                    <a:pt x="687" y="720"/>
                    <a:pt x="513" y="626"/>
                    <a:pt x="345" y="626"/>
                  </a:cubicBezTo>
                  <a:cubicBezTo>
                    <a:pt x="273" y="626"/>
                    <a:pt x="202" y="643"/>
                    <a:pt x="146" y="691"/>
                  </a:cubicBezTo>
                  <a:cubicBezTo>
                    <a:pt x="0" y="825"/>
                    <a:pt x="61" y="1122"/>
                    <a:pt x="360" y="1122"/>
                  </a:cubicBezTo>
                  <a:cubicBezTo>
                    <a:pt x="451" y="1122"/>
                    <a:pt x="565" y="1095"/>
                    <a:pt x="701" y="1027"/>
                  </a:cubicBezTo>
                  <a:lnTo>
                    <a:pt x="701" y="1027"/>
                  </a:lnTo>
                  <a:cubicBezTo>
                    <a:pt x="391" y="1463"/>
                    <a:pt x="497" y="1710"/>
                    <a:pt x="670" y="1710"/>
                  </a:cubicBezTo>
                  <a:cubicBezTo>
                    <a:pt x="716" y="1710"/>
                    <a:pt x="768" y="1692"/>
                    <a:pt x="818" y="1655"/>
                  </a:cubicBezTo>
                  <a:cubicBezTo>
                    <a:pt x="1037" y="1480"/>
                    <a:pt x="979" y="1144"/>
                    <a:pt x="979" y="1143"/>
                  </a:cubicBezTo>
                  <a:lnTo>
                    <a:pt x="979" y="1143"/>
                  </a:lnTo>
                  <a:cubicBezTo>
                    <a:pt x="979" y="1144"/>
                    <a:pt x="1052" y="1290"/>
                    <a:pt x="1344" y="1406"/>
                  </a:cubicBezTo>
                  <a:cubicBezTo>
                    <a:pt x="1399" y="1428"/>
                    <a:pt x="1452" y="1438"/>
                    <a:pt x="1502" y="1438"/>
                  </a:cubicBezTo>
                  <a:cubicBezTo>
                    <a:pt x="1718" y="1438"/>
                    <a:pt x="1861" y="1257"/>
                    <a:pt x="1695" y="1114"/>
                  </a:cubicBezTo>
                  <a:cubicBezTo>
                    <a:pt x="1522" y="978"/>
                    <a:pt x="1307" y="968"/>
                    <a:pt x="1245" y="968"/>
                  </a:cubicBezTo>
                  <a:cubicBezTo>
                    <a:pt x="1233" y="968"/>
                    <a:pt x="1227" y="968"/>
                    <a:pt x="1227" y="968"/>
                  </a:cubicBezTo>
                  <a:cubicBezTo>
                    <a:pt x="1227" y="968"/>
                    <a:pt x="1432" y="866"/>
                    <a:pt x="1592" y="720"/>
                  </a:cubicBezTo>
                  <a:cubicBezTo>
                    <a:pt x="1768" y="559"/>
                    <a:pt x="1665" y="369"/>
                    <a:pt x="1461" y="369"/>
                  </a:cubicBezTo>
                  <a:cubicBezTo>
                    <a:pt x="1256" y="369"/>
                    <a:pt x="1052" y="734"/>
                    <a:pt x="1052" y="734"/>
                  </a:cubicBezTo>
                  <a:cubicBezTo>
                    <a:pt x="1052" y="734"/>
                    <a:pt x="1154" y="428"/>
                    <a:pt x="979" y="135"/>
                  </a:cubicBezTo>
                  <a:cubicBezTo>
                    <a:pt x="923" y="39"/>
                    <a:pt x="858" y="0"/>
                    <a:pt x="796"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3" name="Google Shape;5543;p26"/>
            <p:cNvSpPr/>
            <p:nvPr/>
          </p:nvSpPr>
          <p:spPr>
            <a:xfrm>
              <a:off x="5668150" y="4014125"/>
              <a:ext cx="45000" cy="41525"/>
            </a:xfrm>
            <a:custGeom>
              <a:avLst/>
              <a:gdLst/>
              <a:ahLst/>
              <a:cxnLst/>
              <a:rect l="l" t="t" r="r" b="b"/>
              <a:pathLst>
                <a:path w="1800" h="1661" extrusionOk="0">
                  <a:moveTo>
                    <a:pt x="605" y="0"/>
                  </a:moveTo>
                  <a:cubicBezTo>
                    <a:pt x="370" y="0"/>
                    <a:pt x="161" y="369"/>
                    <a:pt x="702" y="646"/>
                  </a:cubicBezTo>
                  <a:cubicBezTo>
                    <a:pt x="30" y="676"/>
                    <a:pt x="1" y="1041"/>
                    <a:pt x="278" y="1114"/>
                  </a:cubicBezTo>
                  <a:cubicBezTo>
                    <a:pt x="316" y="1124"/>
                    <a:pt x="352" y="1128"/>
                    <a:pt x="388" y="1128"/>
                  </a:cubicBezTo>
                  <a:cubicBezTo>
                    <a:pt x="615" y="1128"/>
                    <a:pt x="789" y="953"/>
                    <a:pt x="789" y="953"/>
                  </a:cubicBezTo>
                  <a:lnTo>
                    <a:pt x="789" y="953"/>
                  </a:lnTo>
                  <a:cubicBezTo>
                    <a:pt x="789" y="953"/>
                    <a:pt x="702" y="1085"/>
                    <a:pt x="789" y="1392"/>
                  </a:cubicBezTo>
                  <a:cubicBezTo>
                    <a:pt x="839" y="1566"/>
                    <a:pt x="970" y="1661"/>
                    <a:pt x="1076" y="1661"/>
                  </a:cubicBezTo>
                  <a:cubicBezTo>
                    <a:pt x="1156" y="1661"/>
                    <a:pt x="1221" y="1607"/>
                    <a:pt x="1228" y="1494"/>
                  </a:cubicBezTo>
                  <a:cubicBezTo>
                    <a:pt x="1242" y="1246"/>
                    <a:pt x="1067" y="1041"/>
                    <a:pt x="1067" y="1041"/>
                  </a:cubicBezTo>
                  <a:lnTo>
                    <a:pt x="1067" y="1041"/>
                  </a:lnTo>
                  <a:cubicBezTo>
                    <a:pt x="1067" y="1041"/>
                    <a:pt x="1272" y="1143"/>
                    <a:pt x="1491" y="1187"/>
                  </a:cubicBezTo>
                  <a:cubicBezTo>
                    <a:pt x="1511" y="1191"/>
                    <a:pt x="1531" y="1193"/>
                    <a:pt x="1549" y="1193"/>
                  </a:cubicBezTo>
                  <a:cubicBezTo>
                    <a:pt x="1727" y="1193"/>
                    <a:pt x="1800" y="1011"/>
                    <a:pt x="1681" y="866"/>
                  </a:cubicBezTo>
                  <a:cubicBezTo>
                    <a:pt x="1605" y="762"/>
                    <a:pt x="1407" y="743"/>
                    <a:pt x="1277" y="743"/>
                  </a:cubicBezTo>
                  <a:cubicBezTo>
                    <a:pt x="1206" y="743"/>
                    <a:pt x="1155" y="749"/>
                    <a:pt x="1155" y="749"/>
                  </a:cubicBezTo>
                  <a:cubicBezTo>
                    <a:pt x="1155" y="749"/>
                    <a:pt x="1462" y="646"/>
                    <a:pt x="1578" y="340"/>
                  </a:cubicBezTo>
                  <a:cubicBezTo>
                    <a:pt x="1670" y="135"/>
                    <a:pt x="1548" y="38"/>
                    <a:pt x="1406" y="38"/>
                  </a:cubicBezTo>
                  <a:cubicBezTo>
                    <a:pt x="1345" y="38"/>
                    <a:pt x="1280" y="56"/>
                    <a:pt x="1228" y="91"/>
                  </a:cubicBezTo>
                  <a:cubicBezTo>
                    <a:pt x="1067" y="208"/>
                    <a:pt x="950" y="457"/>
                    <a:pt x="950" y="457"/>
                  </a:cubicBezTo>
                  <a:cubicBezTo>
                    <a:pt x="950" y="457"/>
                    <a:pt x="892" y="62"/>
                    <a:pt x="643" y="4"/>
                  </a:cubicBezTo>
                  <a:cubicBezTo>
                    <a:pt x="631" y="1"/>
                    <a:pt x="618" y="0"/>
                    <a:pt x="605"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26"/>
            <p:cNvSpPr/>
            <p:nvPr/>
          </p:nvSpPr>
          <p:spPr>
            <a:xfrm>
              <a:off x="5630150" y="3987925"/>
              <a:ext cx="44950" cy="38725"/>
            </a:xfrm>
            <a:custGeom>
              <a:avLst/>
              <a:gdLst/>
              <a:ahLst/>
              <a:cxnLst/>
              <a:rect l="l" t="t" r="r" b="b"/>
              <a:pathLst>
                <a:path w="1798" h="1549" extrusionOk="0">
                  <a:moveTo>
                    <a:pt x="761" y="1"/>
                  </a:moveTo>
                  <a:cubicBezTo>
                    <a:pt x="661" y="1"/>
                    <a:pt x="574" y="69"/>
                    <a:pt x="556" y="175"/>
                  </a:cubicBezTo>
                  <a:cubicBezTo>
                    <a:pt x="527" y="453"/>
                    <a:pt x="732" y="657"/>
                    <a:pt x="732" y="657"/>
                  </a:cubicBezTo>
                  <a:cubicBezTo>
                    <a:pt x="639" y="634"/>
                    <a:pt x="559" y="624"/>
                    <a:pt x="492" y="624"/>
                  </a:cubicBezTo>
                  <a:cubicBezTo>
                    <a:pt x="1" y="624"/>
                    <a:pt x="180" y="1175"/>
                    <a:pt x="581" y="1175"/>
                  </a:cubicBezTo>
                  <a:cubicBezTo>
                    <a:pt x="606" y="1175"/>
                    <a:pt x="632" y="1173"/>
                    <a:pt x="659" y="1169"/>
                  </a:cubicBezTo>
                  <a:lnTo>
                    <a:pt x="659" y="1169"/>
                  </a:lnTo>
                  <a:cubicBezTo>
                    <a:pt x="579" y="1421"/>
                    <a:pt x="649" y="1548"/>
                    <a:pt x="753" y="1548"/>
                  </a:cubicBezTo>
                  <a:cubicBezTo>
                    <a:pt x="859" y="1548"/>
                    <a:pt x="1001" y="1413"/>
                    <a:pt x="1053" y="1139"/>
                  </a:cubicBezTo>
                  <a:cubicBezTo>
                    <a:pt x="1206" y="1319"/>
                    <a:pt x="1346" y="1387"/>
                    <a:pt x="1450" y="1387"/>
                  </a:cubicBezTo>
                  <a:cubicBezTo>
                    <a:pt x="1674" y="1387"/>
                    <a:pt x="1725" y="1071"/>
                    <a:pt x="1345" y="891"/>
                  </a:cubicBezTo>
                  <a:cubicBezTo>
                    <a:pt x="1798" y="703"/>
                    <a:pt x="1658" y="449"/>
                    <a:pt x="1393" y="449"/>
                  </a:cubicBezTo>
                  <a:cubicBezTo>
                    <a:pt x="1307" y="449"/>
                    <a:pt x="1208" y="476"/>
                    <a:pt x="1111" y="540"/>
                  </a:cubicBezTo>
                  <a:cubicBezTo>
                    <a:pt x="1085" y="149"/>
                    <a:pt x="909" y="1"/>
                    <a:pt x="761"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5" name="Google Shape;5545;p26"/>
            <p:cNvSpPr/>
            <p:nvPr/>
          </p:nvSpPr>
          <p:spPr>
            <a:xfrm>
              <a:off x="5618850" y="3958325"/>
              <a:ext cx="5875" cy="5875"/>
            </a:xfrm>
            <a:custGeom>
              <a:avLst/>
              <a:gdLst/>
              <a:ahLst/>
              <a:cxnLst/>
              <a:rect l="l" t="t" r="r" b="b"/>
              <a:pathLst>
                <a:path w="235" h="235" extrusionOk="0">
                  <a:moveTo>
                    <a:pt x="117" y="0"/>
                  </a:moveTo>
                  <a:cubicBezTo>
                    <a:pt x="59" y="0"/>
                    <a:pt x="0" y="44"/>
                    <a:pt x="0" y="117"/>
                  </a:cubicBezTo>
                  <a:cubicBezTo>
                    <a:pt x="0" y="176"/>
                    <a:pt x="59"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6" name="Google Shape;5546;p26"/>
            <p:cNvSpPr/>
            <p:nvPr/>
          </p:nvSpPr>
          <p:spPr>
            <a:xfrm>
              <a:off x="5652075" y="4007625"/>
              <a:ext cx="5875" cy="5875"/>
            </a:xfrm>
            <a:custGeom>
              <a:avLst/>
              <a:gdLst/>
              <a:ahLst/>
              <a:cxnLst/>
              <a:rect l="l" t="t" r="r" b="b"/>
              <a:pathLst>
                <a:path w="235" h="235" extrusionOk="0">
                  <a:moveTo>
                    <a:pt x="118" y="1"/>
                  </a:moveTo>
                  <a:cubicBezTo>
                    <a:pt x="45" y="1"/>
                    <a:pt x="1" y="44"/>
                    <a:pt x="1" y="118"/>
                  </a:cubicBezTo>
                  <a:cubicBezTo>
                    <a:pt x="1" y="176"/>
                    <a:pt x="45" y="234"/>
                    <a:pt x="118" y="234"/>
                  </a:cubicBezTo>
                  <a:cubicBezTo>
                    <a:pt x="176" y="234"/>
                    <a:pt x="234" y="176"/>
                    <a:pt x="234" y="118"/>
                  </a:cubicBezTo>
                  <a:cubicBezTo>
                    <a:pt x="234" y="44"/>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26"/>
            <p:cNvSpPr/>
            <p:nvPr/>
          </p:nvSpPr>
          <p:spPr>
            <a:xfrm>
              <a:off x="5688250" y="4029900"/>
              <a:ext cx="5850" cy="5875"/>
            </a:xfrm>
            <a:custGeom>
              <a:avLst/>
              <a:gdLst/>
              <a:ahLst/>
              <a:cxnLst/>
              <a:rect l="l" t="t" r="r" b="b"/>
              <a:pathLst>
                <a:path w="234" h="235" extrusionOk="0">
                  <a:moveTo>
                    <a:pt x="117" y="1"/>
                  </a:moveTo>
                  <a:cubicBezTo>
                    <a:pt x="59" y="1"/>
                    <a:pt x="0" y="59"/>
                    <a:pt x="0" y="118"/>
                  </a:cubicBezTo>
                  <a:cubicBezTo>
                    <a:pt x="0" y="176"/>
                    <a:pt x="59" y="235"/>
                    <a:pt x="117" y="235"/>
                  </a:cubicBezTo>
                  <a:cubicBezTo>
                    <a:pt x="190" y="235"/>
                    <a:pt x="234" y="176"/>
                    <a:pt x="234" y="118"/>
                  </a:cubicBezTo>
                  <a:cubicBezTo>
                    <a:pt x="234" y="59"/>
                    <a:pt x="190"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8" name="Google Shape;5548;p26"/>
            <p:cNvSpPr/>
            <p:nvPr/>
          </p:nvSpPr>
          <p:spPr>
            <a:xfrm>
              <a:off x="5575375" y="3982050"/>
              <a:ext cx="5875" cy="5875"/>
            </a:xfrm>
            <a:custGeom>
              <a:avLst/>
              <a:gdLst/>
              <a:ahLst/>
              <a:cxnLst/>
              <a:rect l="l" t="t" r="r" b="b"/>
              <a:pathLst>
                <a:path w="235" h="235" extrusionOk="0">
                  <a:moveTo>
                    <a:pt x="118" y="1"/>
                  </a:moveTo>
                  <a:cubicBezTo>
                    <a:pt x="45" y="1"/>
                    <a:pt x="1" y="45"/>
                    <a:pt x="1" y="118"/>
                  </a:cubicBezTo>
                  <a:cubicBezTo>
                    <a:pt x="1" y="176"/>
                    <a:pt x="45" y="235"/>
                    <a:pt x="118" y="235"/>
                  </a:cubicBezTo>
                  <a:cubicBezTo>
                    <a:pt x="176" y="235"/>
                    <a:pt x="234" y="176"/>
                    <a:pt x="234" y="118"/>
                  </a:cubicBezTo>
                  <a:cubicBezTo>
                    <a:pt x="234" y="45"/>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9" name="Google Shape;5549;p26"/>
            <p:cNvSpPr/>
            <p:nvPr/>
          </p:nvSpPr>
          <p:spPr>
            <a:xfrm>
              <a:off x="5539950" y="3991550"/>
              <a:ext cx="5875" cy="5875"/>
            </a:xfrm>
            <a:custGeom>
              <a:avLst/>
              <a:gdLst/>
              <a:ahLst/>
              <a:cxnLst/>
              <a:rect l="l" t="t" r="r" b="b"/>
              <a:pathLst>
                <a:path w="235" h="235" extrusionOk="0">
                  <a:moveTo>
                    <a:pt x="117" y="1"/>
                  </a:moveTo>
                  <a:cubicBezTo>
                    <a:pt x="44" y="1"/>
                    <a:pt x="1" y="45"/>
                    <a:pt x="1" y="118"/>
                  </a:cubicBezTo>
                  <a:cubicBezTo>
                    <a:pt x="1" y="176"/>
                    <a:pt x="44" y="235"/>
                    <a:pt x="117" y="235"/>
                  </a:cubicBezTo>
                  <a:cubicBezTo>
                    <a:pt x="176" y="235"/>
                    <a:pt x="234" y="176"/>
                    <a:pt x="234" y="118"/>
                  </a:cubicBezTo>
                  <a:cubicBezTo>
                    <a:pt x="234" y="45"/>
                    <a:pt x="176"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0" name="Google Shape;5550;p26"/>
            <p:cNvSpPr/>
            <p:nvPr/>
          </p:nvSpPr>
          <p:spPr>
            <a:xfrm>
              <a:off x="5542875" y="4060225"/>
              <a:ext cx="5875" cy="5875"/>
            </a:xfrm>
            <a:custGeom>
              <a:avLst/>
              <a:gdLst/>
              <a:ahLst/>
              <a:cxnLst/>
              <a:rect l="l" t="t" r="r" b="b"/>
              <a:pathLst>
                <a:path w="235" h="235" extrusionOk="0">
                  <a:moveTo>
                    <a:pt x="117" y="0"/>
                  </a:moveTo>
                  <a:cubicBezTo>
                    <a:pt x="44" y="0"/>
                    <a:pt x="0" y="44"/>
                    <a:pt x="0" y="117"/>
                  </a:cubicBezTo>
                  <a:cubicBezTo>
                    <a:pt x="0" y="176"/>
                    <a:pt x="44"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51" name="Google Shape;5551;p26"/>
          <p:cNvGrpSpPr/>
          <p:nvPr/>
        </p:nvGrpSpPr>
        <p:grpSpPr>
          <a:xfrm>
            <a:off x="-25" y="3466746"/>
            <a:ext cx="1116130" cy="815042"/>
            <a:chOff x="3267925" y="1761625"/>
            <a:chExt cx="718600" cy="524750"/>
          </a:xfrm>
        </p:grpSpPr>
        <p:sp>
          <p:nvSpPr>
            <p:cNvPr id="5552" name="Google Shape;5552;p26"/>
            <p:cNvSpPr/>
            <p:nvPr/>
          </p:nvSpPr>
          <p:spPr>
            <a:xfrm>
              <a:off x="3338575" y="1788125"/>
              <a:ext cx="577300" cy="497175"/>
            </a:xfrm>
            <a:custGeom>
              <a:avLst/>
              <a:gdLst/>
              <a:ahLst/>
              <a:cxnLst/>
              <a:rect l="l" t="t" r="r" b="b"/>
              <a:pathLst>
                <a:path w="23092" h="19887" extrusionOk="0">
                  <a:moveTo>
                    <a:pt x="12055" y="0"/>
                  </a:moveTo>
                  <a:lnTo>
                    <a:pt x="1" y="7608"/>
                  </a:lnTo>
                  <a:lnTo>
                    <a:pt x="1" y="19886"/>
                  </a:lnTo>
                  <a:lnTo>
                    <a:pt x="23092" y="19886"/>
                  </a:lnTo>
                  <a:lnTo>
                    <a:pt x="23092" y="7608"/>
                  </a:lnTo>
                  <a:lnTo>
                    <a:pt x="12055"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3" name="Google Shape;5553;p26"/>
            <p:cNvSpPr/>
            <p:nvPr/>
          </p:nvSpPr>
          <p:spPr>
            <a:xfrm>
              <a:off x="3267925" y="1761625"/>
              <a:ext cx="718600" cy="238250"/>
            </a:xfrm>
            <a:custGeom>
              <a:avLst/>
              <a:gdLst/>
              <a:ahLst/>
              <a:cxnLst/>
              <a:rect l="l" t="t" r="r" b="b"/>
              <a:pathLst>
                <a:path w="28744" h="9530" extrusionOk="0">
                  <a:moveTo>
                    <a:pt x="15441" y="1"/>
                  </a:moveTo>
                  <a:lnTo>
                    <a:pt x="1" y="9530"/>
                  </a:lnTo>
                  <a:lnTo>
                    <a:pt x="3137" y="9530"/>
                  </a:lnTo>
                  <a:lnTo>
                    <a:pt x="15191" y="1913"/>
                  </a:lnTo>
                  <a:lnTo>
                    <a:pt x="26228" y="9530"/>
                  </a:lnTo>
                  <a:lnTo>
                    <a:pt x="28744" y="9530"/>
                  </a:lnTo>
                  <a:lnTo>
                    <a:pt x="15441" y="1"/>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4" name="Google Shape;5554;p26"/>
            <p:cNvSpPr/>
            <p:nvPr/>
          </p:nvSpPr>
          <p:spPr>
            <a:xfrm>
              <a:off x="3524475" y="2161200"/>
              <a:ext cx="201200" cy="124950"/>
            </a:xfrm>
            <a:custGeom>
              <a:avLst/>
              <a:gdLst/>
              <a:ahLst/>
              <a:cxnLst/>
              <a:rect l="l" t="t" r="r" b="b"/>
              <a:pathLst>
                <a:path w="8048" h="4998" extrusionOk="0">
                  <a:moveTo>
                    <a:pt x="0" y="0"/>
                  </a:moveTo>
                  <a:lnTo>
                    <a:pt x="0" y="4998"/>
                  </a:lnTo>
                  <a:lnTo>
                    <a:pt x="8048" y="4998"/>
                  </a:lnTo>
                  <a:lnTo>
                    <a:pt x="8048" y="0"/>
                  </a:lnTo>
                  <a:close/>
                </a:path>
              </a:pathLst>
            </a:custGeom>
            <a:solidFill>
              <a:srgbClr val="380D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26"/>
            <p:cNvSpPr/>
            <p:nvPr/>
          </p:nvSpPr>
          <p:spPr>
            <a:xfrm>
              <a:off x="3434000" y="2164000"/>
              <a:ext cx="101925" cy="116550"/>
            </a:xfrm>
            <a:custGeom>
              <a:avLst/>
              <a:gdLst/>
              <a:ahLst/>
              <a:cxnLst/>
              <a:rect l="l" t="t" r="r" b="b"/>
              <a:pathLst>
                <a:path w="4077" h="4662" extrusionOk="0">
                  <a:moveTo>
                    <a:pt x="1" y="0"/>
                  </a:moveTo>
                  <a:lnTo>
                    <a:pt x="1" y="4662"/>
                  </a:lnTo>
                  <a:lnTo>
                    <a:pt x="4076" y="4662"/>
                  </a:lnTo>
                  <a:lnTo>
                    <a:pt x="4076" y="0"/>
                  </a:lnTo>
                  <a:close/>
                </a:path>
              </a:pathLst>
            </a:custGeom>
            <a:solidFill>
              <a:srgbClr val="A6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6" name="Google Shape;5556;p26"/>
            <p:cNvSpPr/>
            <p:nvPr/>
          </p:nvSpPr>
          <p:spPr>
            <a:xfrm>
              <a:off x="3432275" y="2163350"/>
              <a:ext cx="104275" cy="122800"/>
            </a:xfrm>
            <a:custGeom>
              <a:avLst/>
              <a:gdLst/>
              <a:ahLst/>
              <a:cxnLst/>
              <a:rect l="l" t="t" r="r" b="b"/>
              <a:pathLst>
                <a:path w="4171" h="4912" extrusionOk="0">
                  <a:moveTo>
                    <a:pt x="27" y="1"/>
                  </a:moveTo>
                  <a:lnTo>
                    <a:pt x="1" y="845"/>
                  </a:lnTo>
                  <a:lnTo>
                    <a:pt x="4145" y="4912"/>
                  </a:lnTo>
                  <a:lnTo>
                    <a:pt x="4171" y="4076"/>
                  </a:lnTo>
                  <a:lnTo>
                    <a:pt x="27" y="1"/>
                  </a:lnTo>
                  <a:close/>
                </a:path>
              </a:pathLst>
            </a:custGeom>
            <a:solidFill>
              <a:srgbClr val="AC6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7" name="Google Shape;5557;p26"/>
            <p:cNvSpPr/>
            <p:nvPr/>
          </p:nvSpPr>
          <p:spPr>
            <a:xfrm>
              <a:off x="3432275" y="2163350"/>
              <a:ext cx="104275" cy="122800"/>
            </a:xfrm>
            <a:custGeom>
              <a:avLst/>
              <a:gdLst/>
              <a:ahLst/>
              <a:cxnLst/>
              <a:rect l="l" t="t" r="r" b="b"/>
              <a:pathLst>
                <a:path w="4171" h="4912" extrusionOk="0">
                  <a:moveTo>
                    <a:pt x="4145" y="1"/>
                  </a:moveTo>
                  <a:lnTo>
                    <a:pt x="1" y="4076"/>
                  </a:lnTo>
                  <a:lnTo>
                    <a:pt x="27" y="4912"/>
                  </a:lnTo>
                  <a:lnTo>
                    <a:pt x="4171" y="845"/>
                  </a:lnTo>
                  <a:lnTo>
                    <a:pt x="4145" y="1"/>
                  </a:lnTo>
                  <a:close/>
                </a:path>
              </a:pathLst>
            </a:custGeom>
            <a:solidFill>
              <a:srgbClr val="AC6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26"/>
            <p:cNvSpPr/>
            <p:nvPr/>
          </p:nvSpPr>
          <p:spPr>
            <a:xfrm>
              <a:off x="3429275" y="2158600"/>
              <a:ext cx="110300" cy="127775"/>
            </a:xfrm>
            <a:custGeom>
              <a:avLst/>
              <a:gdLst/>
              <a:ahLst/>
              <a:cxnLst/>
              <a:rect l="l" t="t" r="r" b="b"/>
              <a:pathLst>
                <a:path w="4412" h="5111" extrusionOk="0">
                  <a:moveTo>
                    <a:pt x="4136" y="440"/>
                  </a:moveTo>
                  <a:lnTo>
                    <a:pt x="4136" y="4671"/>
                  </a:lnTo>
                  <a:lnTo>
                    <a:pt x="276" y="4671"/>
                  </a:lnTo>
                  <a:lnTo>
                    <a:pt x="276" y="440"/>
                  </a:lnTo>
                  <a:close/>
                  <a:moveTo>
                    <a:pt x="0" y="1"/>
                  </a:moveTo>
                  <a:lnTo>
                    <a:pt x="0" y="5110"/>
                  </a:lnTo>
                  <a:lnTo>
                    <a:pt x="4412" y="5110"/>
                  </a:lnTo>
                  <a:lnTo>
                    <a:pt x="4412" y="1"/>
                  </a:lnTo>
                  <a:close/>
                </a:path>
              </a:pathLst>
            </a:custGeom>
            <a:solidFill>
              <a:srgbClr val="AC6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26"/>
            <p:cNvSpPr/>
            <p:nvPr/>
          </p:nvSpPr>
          <p:spPr>
            <a:xfrm>
              <a:off x="3719625" y="2164000"/>
              <a:ext cx="101700" cy="116550"/>
            </a:xfrm>
            <a:custGeom>
              <a:avLst/>
              <a:gdLst/>
              <a:ahLst/>
              <a:cxnLst/>
              <a:rect l="l" t="t" r="r" b="b"/>
              <a:pathLst>
                <a:path w="4068" h="4662" extrusionOk="0">
                  <a:moveTo>
                    <a:pt x="1" y="0"/>
                  </a:moveTo>
                  <a:lnTo>
                    <a:pt x="1" y="4662"/>
                  </a:lnTo>
                  <a:lnTo>
                    <a:pt x="4067" y="4662"/>
                  </a:lnTo>
                  <a:lnTo>
                    <a:pt x="4067" y="0"/>
                  </a:lnTo>
                  <a:close/>
                </a:path>
              </a:pathLst>
            </a:custGeom>
            <a:solidFill>
              <a:srgbClr val="A6D4D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26"/>
            <p:cNvSpPr/>
            <p:nvPr/>
          </p:nvSpPr>
          <p:spPr>
            <a:xfrm>
              <a:off x="3717700" y="2163350"/>
              <a:ext cx="104475" cy="122800"/>
            </a:xfrm>
            <a:custGeom>
              <a:avLst/>
              <a:gdLst/>
              <a:ahLst/>
              <a:cxnLst/>
              <a:rect l="l" t="t" r="r" b="b"/>
              <a:pathLst>
                <a:path w="4179" h="4912" extrusionOk="0">
                  <a:moveTo>
                    <a:pt x="26" y="1"/>
                  </a:moveTo>
                  <a:lnTo>
                    <a:pt x="0" y="845"/>
                  </a:lnTo>
                  <a:lnTo>
                    <a:pt x="4153" y="4912"/>
                  </a:lnTo>
                  <a:lnTo>
                    <a:pt x="4179" y="4076"/>
                  </a:lnTo>
                  <a:lnTo>
                    <a:pt x="26" y="1"/>
                  </a:lnTo>
                  <a:close/>
                </a:path>
              </a:pathLst>
            </a:custGeom>
            <a:solidFill>
              <a:srgbClr val="AC6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26"/>
            <p:cNvSpPr/>
            <p:nvPr/>
          </p:nvSpPr>
          <p:spPr>
            <a:xfrm>
              <a:off x="3717700" y="2163350"/>
              <a:ext cx="104475" cy="122800"/>
            </a:xfrm>
            <a:custGeom>
              <a:avLst/>
              <a:gdLst/>
              <a:ahLst/>
              <a:cxnLst/>
              <a:rect l="l" t="t" r="r" b="b"/>
              <a:pathLst>
                <a:path w="4179" h="4912" extrusionOk="0">
                  <a:moveTo>
                    <a:pt x="4153" y="1"/>
                  </a:moveTo>
                  <a:lnTo>
                    <a:pt x="0" y="4076"/>
                  </a:lnTo>
                  <a:lnTo>
                    <a:pt x="26" y="4912"/>
                  </a:lnTo>
                  <a:lnTo>
                    <a:pt x="4179" y="845"/>
                  </a:lnTo>
                  <a:lnTo>
                    <a:pt x="4153" y="1"/>
                  </a:lnTo>
                  <a:close/>
                </a:path>
              </a:pathLst>
            </a:custGeom>
            <a:solidFill>
              <a:srgbClr val="AC6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26"/>
            <p:cNvSpPr/>
            <p:nvPr/>
          </p:nvSpPr>
          <p:spPr>
            <a:xfrm>
              <a:off x="3714675" y="2158600"/>
              <a:ext cx="110525" cy="127350"/>
            </a:xfrm>
            <a:custGeom>
              <a:avLst/>
              <a:gdLst/>
              <a:ahLst/>
              <a:cxnLst/>
              <a:rect l="l" t="t" r="r" b="b"/>
              <a:pathLst>
                <a:path w="4421" h="5094" extrusionOk="0">
                  <a:moveTo>
                    <a:pt x="4145" y="440"/>
                  </a:moveTo>
                  <a:lnTo>
                    <a:pt x="4145" y="4628"/>
                  </a:lnTo>
                  <a:lnTo>
                    <a:pt x="276" y="4628"/>
                  </a:lnTo>
                  <a:lnTo>
                    <a:pt x="276" y="440"/>
                  </a:lnTo>
                  <a:close/>
                  <a:moveTo>
                    <a:pt x="0" y="1"/>
                  </a:moveTo>
                  <a:lnTo>
                    <a:pt x="0" y="5093"/>
                  </a:lnTo>
                  <a:lnTo>
                    <a:pt x="4420" y="5093"/>
                  </a:lnTo>
                  <a:lnTo>
                    <a:pt x="4420" y="1"/>
                  </a:lnTo>
                  <a:close/>
                </a:path>
              </a:pathLst>
            </a:custGeom>
            <a:solidFill>
              <a:srgbClr val="AC68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26"/>
            <p:cNvSpPr/>
            <p:nvPr/>
          </p:nvSpPr>
          <p:spPr>
            <a:xfrm>
              <a:off x="3414625" y="2003950"/>
              <a:ext cx="56875" cy="56675"/>
            </a:xfrm>
            <a:custGeom>
              <a:avLst/>
              <a:gdLst/>
              <a:ahLst/>
              <a:cxnLst/>
              <a:rect l="l" t="t" r="r" b="b"/>
              <a:pathLst>
                <a:path w="2275" h="2267" extrusionOk="0">
                  <a:moveTo>
                    <a:pt x="0" y="1"/>
                  </a:moveTo>
                  <a:lnTo>
                    <a:pt x="0" y="2267"/>
                  </a:lnTo>
                  <a:lnTo>
                    <a:pt x="2275" y="2267"/>
                  </a:lnTo>
                  <a:lnTo>
                    <a:pt x="2275" y="1"/>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26"/>
            <p:cNvSpPr/>
            <p:nvPr/>
          </p:nvSpPr>
          <p:spPr>
            <a:xfrm>
              <a:off x="3506800" y="2003950"/>
              <a:ext cx="56675" cy="56675"/>
            </a:xfrm>
            <a:custGeom>
              <a:avLst/>
              <a:gdLst/>
              <a:ahLst/>
              <a:cxnLst/>
              <a:rect l="l" t="t" r="r" b="b"/>
              <a:pathLst>
                <a:path w="2267" h="2267" extrusionOk="0">
                  <a:moveTo>
                    <a:pt x="1" y="1"/>
                  </a:moveTo>
                  <a:lnTo>
                    <a:pt x="1" y="2267"/>
                  </a:lnTo>
                  <a:lnTo>
                    <a:pt x="2267" y="2267"/>
                  </a:lnTo>
                  <a:lnTo>
                    <a:pt x="2267" y="1"/>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5" name="Google Shape;5565;p26"/>
            <p:cNvSpPr/>
            <p:nvPr/>
          </p:nvSpPr>
          <p:spPr>
            <a:xfrm>
              <a:off x="3598800" y="2003950"/>
              <a:ext cx="56875" cy="56675"/>
            </a:xfrm>
            <a:custGeom>
              <a:avLst/>
              <a:gdLst/>
              <a:ahLst/>
              <a:cxnLst/>
              <a:rect l="l" t="t" r="r" b="b"/>
              <a:pathLst>
                <a:path w="2275" h="2267" extrusionOk="0">
                  <a:moveTo>
                    <a:pt x="0" y="1"/>
                  </a:moveTo>
                  <a:lnTo>
                    <a:pt x="0" y="2267"/>
                  </a:lnTo>
                  <a:lnTo>
                    <a:pt x="2275" y="2267"/>
                  </a:lnTo>
                  <a:lnTo>
                    <a:pt x="2275" y="1"/>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6" name="Google Shape;5566;p26"/>
            <p:cNvSpPr/>
            <p:nvPr/>
          </p:nvSpPr>
          <p:spPr>
            <a:xfrm>
              <a:off x="3690975" y="2003950"/>
              <a:ext cx="56675" cy="56675"/>
            </a:xfrm>
            <a:custGeom>
              <a:avLst/>
              <a:gdLst/>
              <a:ahLst/>
              <a:cxnLst/>
              <a:rect l="l" t="t" r="r" b="b"/>
              <a:pathLst>
                <a:path w="2267" h="2267" extrusionOk="0">
                  <a:moveTo>
                    <a:pt x="1" y="1"/>
                  </a:moveTo>
                  <a:lnTo>
                    <a:pt x="1" y="2267"/>
                  </a:lnTo>
                  <a:lnTo>
                    <a:pt x="2267" y="2267"/>
                  </a:lnTo>
                  <a:lnTo>
                    <a:pt x="2267" y="1"/>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26"/>
            <p:cNvSpPr/>
            <p:nvPr/>
          </p:nvSpPr>
          <p:spPr>
            <a:xfrm>
              <a:off x="3782950" y="2003950"/>
              <a:ext cx="56900" cy="56675"/>
            </a:xfrm>
            <a:custGeom>
              <a:avLst/>
              <a:gdLst/>
              <a:ahLst/>
              <a:cxnLst/>
              <a:rect l="l" t="t" r="r" b="b"/>
              <a:pathLst>
                <a:path w="2276" h="2267" extrusionOk="0">
                  <a:moveTo>
                    <a:pt x="1" y="1"/>
                  </a:moveTo>
                  <a:lnTo>
                    <a:pt x="1" y="2267"/>
                  </a:lnTo>
                  <a:lnTo>
                    <a:pt x="2275" y="2267"/>
                  </a:lnTo>
                  <a:lnTo>
                    <a:pt x="2275" y="1"/>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68" name="Google Shape;5568;p26"/>
          <p:cNvSpPr/>
          <p:nvPr/>
        </p:nvSpPr>
        <p:spPr>
          <a:xfrm flipH="1">
            <a:off x="5672175" y="12074"/>
            <a:ext cx="3471815" cy="5274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1">
  <p:cSld name="CUSTOM_23">
    <p:spTree>
      <p:nvGrpSpPr>
        <p:cNvPr id="1" name="Shape 6200"/>
        <p:cNvGrpSpPr/>
        <p:nvPr/>
      </p:nvGrpSpPr>
      <p:grpSpPr>
        <a:xfrm>
          <a:off x="0" y="0"/>
          <a:ext cx="0" cy="0"/>
          <a:chOff x="0" y="0"/>
          <a:chExt cx="0" cy="0"/>
        </a:xfrm>
      </p:grpSpPr>
      <p:sp>
        <p:nvSpPr>
          <p:cNvPr id="6201" name="Google Shape;6201;p31"/>
          <p:cNvSpPr/>
          <p:nvPr/>
        </p:nvSpPr>
        <p:spPr>
          <a:xfrm flipH="1">
            <a:off x="-11" y="0"/>
            <a:ext cx="9144061" cy="3086843"/>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2" name="Google Shape;6202;p31"/>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6203" name="Google Shape;6203;p31"/>
          <p:cNvSpPr txBox="1">
            <a:spLocks noGrp="1"/>
          </p:cNvSpPr>
          <p:nvPr>
            <p:ph type="body" idx="1"/>
          </p:nvPr>
        </p:nvSpPr>
        <p:spPr>
          <a:xfrm>
            <a:off x="4748375" y="1244800"/>
            <a:ext cx="3675600" cy="247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sp>
        <p:nvSpPr>
          <p:cNvPr id="6204" name="Google Shape;6204;p31"/>
          <p:cNvSpPr txBox="1">
            <a:spLocks noGrp="1"/>
          </p:cNvSpPr>
          <p:nvPr>
            <p:ph type="body" idx="2"/>
          </p:nvPr>
        </p:nvSpPr>
        <p:spPr>
          <a:xfrm>
            <a:off x="720025" y="1244800"/>
            <a:ext cx="3675600" cy="2472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Clr>
                <a:schemeClr val="accent1"/>
              </a:buClr>
              <a:buSzPts val="1400"/>
              <a:buChar char="●"/>
              <a:defRPr sz="1200"/>
            </a:lvl1pPr>
            <a:lvl2pPr marL="914400" lvl="1" indent="-330200" rtl="0">
              <a:lnSpc>
                <a:spcPct val="100000"/>
              </a:lnSpc>
              <a:spcBef>
                <a:spcPts val="0"/>
              </a:spcBef>
              <a:spcAft>
                <a:spcPts val="0"/>
              </a:spcAft>
              <a:buSzPts val="1600"/>
              <a:buChar char="○"/>
              <a:defRPr sz="1600"/>
            </a:lvl2pPr>
            <a:lvl3pPr marL="1371600" lvl="2" indent="-330200" rtl="0">
              <a:lnSpc>
                <a:spcPct val="100000"/>
              </a:lnSpc>
              <a:spcBef>
                <a:spcPts val="0"/>
              </a:spcBef>
              <a:spcAft>
                <a:spcPts val="0"/>
              </a:spcAft>
              <a:buSzPts val="1600"/>
              <a:buChar char="■"/>
              <a:defRPr sz="1600"/>
            </a:lvl3pPr>
            <a:lvl4pPr marL="1828800" lvl="3" indent="-330200" rtl="0">
              <a:lnSpc>
                <a:spcPct val="100000"/>
              </a:lnSpc>
              <a:spcBef>
                <a:spcPts val="0"/>
              </a:spcBef>
              <a:spcAft>
                <a:spcPts val="0"/>
              </a:spcAft>
              <a:buSzPts val="1600"/>
              <a:buChar char="●"/>
              <a:defRPr sz="1600"/>
            </a:lvl4pPr>
            <a:lvl5pPr marL="2286000" lvl="4" indent="-330200" rtl="0">
              <a:lnSpc>
                <a:spcPct val="100000"/>
              </a:lnSpc>
              <a:spcBef>
                <a:spcPts val="0"/>
              </a:spcBef>
              <a:spcAft>
                <a:spcPts val="0"/>
              </a:spcAft>
              <a:buSzPts val="1600"/>
              <a:buChar char="○"/>
              <a:defRPr sz="1600"/>
            </a:lvl5pPr>
            <a:lvl6pPr marL="2743200" lvl="5" indent="-330200" rtl="0">
              <a:lnSpc>
                <a:spcPct val="100000"/>
              </a:lnSpc>
              <a:spcBef>
                <a:spcPts val="0"/>
              </a:spcBef>
              <a:spcAft>
                <a:spcPts val="0"/>
              </a:spcAft>
              <a:buSzPts val="1600"/>
              <a:buChar char="■"/>
              <a:defRPr sz="1600"/>
            </a:lvl6pPr>
            <a:lvl7pPr marL="3200400" lvl="6" indent="-330200" rtl="0">
              <a:lnSpc>
                <a:spcPct val="100000"/>
              </a:lnSpc>
              <a:spcBef>
                <a:spcPts val="0"/>
              </a:spcBef>
              <a:spcAft>
                <a:spcPts val="0"/>
              </a:spcAft>
              <a:buSzPts val="1600"/>
              <a:buChar char="●"/>
              <a:defRPr sz="1600"/>
            </a:lvl7pPr>
            <a:lvl8pPr marL="3657600" lvl="7" indent="-330200" rtl="0">
              <a:lnSpc>
                <a:spcPct val="100000"/>
              </a:lnSpc>
              <a:spcBef>
                <a:spcPts val="0"/>
              </a:spcBef>
              <a:spcAft>
                <a:spcPts val="0"/>
              </a:spcAft>
              <a:buSzPts val="1600"/>
              <a:buChar char="○"/>
              <a:defRPr sz="1600"/>
            </a:lvl8pPr>
            <a:lvl9pPr marL="4114800" lvl="8" indent="-330200" rtl="0">
              <a:lnSpc>
                <a:spcPct val="100000"/>
              </a:lnSpc>
              <a:spcBef>
                <a:spcPts val="0"/>
              </a:spcBef>
              <a:spcAft>
                <a:spcPts val="0"/>
              </a:spcAft>
              <a:buSzPts val="1600"/>
              <a:buChar char="■"/>
              <a:defRPr sz="1600"/>
            </a:lvl9pPr>
          </a:lstStyle>
          <a:p>
            <a:endParaRPr/>
          </a:p>
        </p:txBody>
      </p:sp>
      <p:grpSp>
        <p:nvGrpSpPr>
          <p:cNvPr id="6205" name="Google Shape;6205;p31"/>
          <p:cNvGrpSpPr/>
          <p:nvPr/>
        </p:nvGrpSpPr>
        <p:grpSpPr>
          <a:xfrm>
            <a:off x="3645550" y="3906675"/>
            <a:ext cx="197900" cy="329975"/>
            <a:chOff x="3417050" y="1074025"/>
            <a:chExt cx="197900" cy="329975"/>
          </a:xfrm>
        </p:grpSpPr>
        <p:sp>
          <p:nvSpPr>
            <p:cNvPr id="6206" name="Google Shape;6206;p31"/>
            <p:cNvSpPr/>
            <p:nvPr/>
          </p:nvSpPr>
          <p:spPr>
            <a:xfrm>
              <a:off x="3417050" y="1081250"/>
              <a:ext cx="197900" cy="208050"/>
            </a:xfrm>
            <a:custGeom>
              <a:avLst/>
              <a:gdLst/>
              <a:ahLst/>
              <a:cxnLst/>
              <a:rect l="l" t="t" r="r" b="b"/>
              <a:pathLst>
                <a:path w="7916" h="8322" extrusionOk="0">
                  <a:moveTo>
                    <a:pt x="3803" y="1"/>
                  </a:moveTo>
                  <a:cubicBezTo>
                    <a:pt x="3714" y="1"/>
                    <a:pt x="3634" y="27"/>
                    <a:pt x="3579" y="99"/>
                  </a:cubicBezTo>
                  <a:cubicBezTo>
                    <a:pt x="3537" y="156"/>
                    <a:pt x="3516" y="229"/>
                    <a:pt x="3474" y="287"/>
                  </a:cubicBezTo>
                  <a:cubicBezTo>
                    <a:pt x="3375" y="422"/>
                    <a:pt x="3171" y="422"/>
                    <a:pt x="3041" y="527"/>
                  </a:cubicBezTo>
                  <a:cubicBezTo>
                    <a:pt x="2973" y="584"/>
                    <a:pt x="2931" y="668"/>
                    <a:pt x="2853" y="710"/>
                  </a:cubicBezTo>
                  <a:cubicBezTo>
                    <a:pt x="2774" y="757"/>
                    <a:pt x="2675" y="752"/>
                    <a:pt x="2591" y="788"/>
                  </a:cubicBezTo>
                  <a:cubicBezTo>
                    <a:pt x="2508" y="825"/>
                    <a:pt x="2445" y="945"/>
                    <a:pt x="2513" y="1013"/>
                  </a:cubicBezTo>
                  <a:cubicBezTo>
                    <a:pt x="2431" y="985"/>
                    <a:pt x="2347" y="973"/>
                    <a:pt x="2262" y="973"/>
                  </a:cubicBezTo>
                  <a:cubicBezTo>
                    <a:pt x="2023" y="973"/>
                    <a:pt x="1784" y="1074"/>
                    <a:pt x="1599" y="1232"/>
                  </a:cubicBezTo>
                  <a:cubicBezTo>
                    <a:pt x="1353" y="1446"/>
                    <a:pt x="1196" y="1755"/>
                    <a:pt x="1087" y="2073"/>
                  </a:cubicBezTo>
                  <a:cubicBezTo>
                    <a:pt x="1055" y="2173"/>
                    <a:pt x="1024" y="2272"/>
                    <a:pt x="1040" y="2376"/>
                  </a:cubicBezTo>
                  <a:cubicBezTo>
                    <a:pt x="1061" y="2497"/>
                    <a:pt x="1144" y="2596"/>
                    <a:pt x="1176" y="2716"/>
                  </a:cubicBezTo>
                  <a:cubicBezTo>
                    <a:pt x="1205" y="2828"/>
                    <a:pt x="1144" y="2980"/>
                    <a:pt x="1043" y="2980"/>
                  </a:cubicBezTo>
                  <a:cubicBezTo>
                    <a:pt x="1035" y="2980"/>
                    <a:pt x="1027" y="2979"/>
                    <a:pt x="1019" y="2977"/>
                  </a:cubicBezTo>
                  <a:cubicBezTo>
                    <a:pt x="968" y="2914"/>
                    <a:pt x="893" y="2886"/>
                    <a:pt x="815" y="2886"/>
                  </a:cubicBezTo>
                  <a:cubicBezTo>
                    <a:pt x="758" y="2886"/>
                    <a:pt x="699" y="2901"/>
                    <a:pt x="648" y="2930"/>
                  </a:cubicBezTo>
                  <a:cubicBezTo>
                    <a:pt x="528" y="2993"/>
                    <a:pt x="449" y="3113"/>
                    <a:pt x="376" y="3228"/>
                  </a:cubicBezTo>
                  <a:cubicBezTo>
                    <a:pt x="167" y="3562"/>
                    <a:pt x="0" y="4001"/>
                    <a:pt x="199" y="4351"/>
                  </a:cubicBezTo>
                  <a:cubicBezTo>
                    <a:pt x="251" y="4440"/>
                    <a:pt x="324" y="4513"/>
                    <a:pt x="361" y="4612"/>
                  </a:cubicBezTo>
                  <a:cubicBezTo>
                    <a:pt x="397" y="4707"/>
                    <a:pt x="402" y="4816"/>
                    <a:pt x="434" y="4916"/>
                  </a:cubicBezTo>
                  <a:cubicBezTo>
                    <a:pt x="460" y="5015"/>
                    <a:pt x="538" y="5114"/>
                    <a:pt x="632" y="5119"/>
                  </a:cubicBezTo>
                  <a:cubicBezTo>
                    <a:pt x="570" y="5172"/>
                    <a:pt x="570" y="5281"/>
                    <a:pt x="627" y="5344"/>
                  </a:cubicBezTo>
                  <a:cubicBezTo>
                    <a:pt x="502" y="5344"/>
                    <a:pt x="486" y="5542"/>
                    <a:pt x="517" y="5673"/>
                  </a:cubicBezTo>
                  <a:cubicBezTo>
                    <a:pt x="568" y="5892"/>
                    <a:pt x="678" y="6160"/>
                    <a:pt x="881" y="6160"/>
                  </a:cubicBezTo>
                  <a:cubicBezTo>
                    <a:pt x="887" y="6160"/>
                    <a:pt x="893" y="6159"/>
                    <a:pt x="899" y="6159"/>
                  </a:cubicBezTo>
                  <a:lnTo>
                    <a:pt x="899" y="6159"/>
                  </a:lnTo>
                  <a:cubicBezTo>
                    <a:pt x="998" y="6258"/>
                    <a:pt x="899" y="6425"/>
                    <a:pt x="831" y="6546"/>
                  </a:cubicBezTo>
                  <a:cubicBezTo>
                    <a:pt x="700" y="6770"/>
                    <a:pt x="690" y="7078"/>
                    <a:pt x="815" y="7319"/>
                  </a:cubicBezTo>
                  <a:cubicBezTo>
                    <a:pt x="935" y="7564"/>
                    <a:pt x="1181" y="7732"/>
                    <a:pt x="1437" y="7742"/>
                  </a:cubicBezTo>
                  <a:cubicBezTo>
                    <a:pt x="1457" y="7834"/>
                    <a:pt x="1534" y="7868"/>
                    <a:pt x="1623" y="7868"/>
                  </a:cubicBezTo>
                  <a:cubicBezTo>
                    <a:pt x="1696" y="7868"/>
                    <a:pt x="1776" y="7846"/>
                    <a:pt x="1839" y="7815"/>
                  </a:cubicBezTo>
                  <a:cubicBezTo>
                    <a:pt x="1874" y="7922"/>
                    <a:pt x="1977" y="7956"/>
                    <a:pt x="2086" y="7956"/>
                  </a:cubicBezTo>
                  <a:cubicBezTo>
                    <a:pt x="2141" y="7956"/>
                    <a:pt x="2197" y="7948"/>
                    <a:pt x="2247" y="7935"/>
                  </a:cubicBezTo>
                  <a:cubicBezTo>
                    <a:pt x="2492" y="7883"/>
                    <a:pt x="2774" y="7789"/>
                    <a:pt x="2847" y="7533"/>
                  </a:cubicBezTo>
                  <a:cubicBezTo>
                    <a:pt x="2872" y="7553"/>
                    <a:pt x="2899" y="7562"/>
                    <a:pt x="2927" y="7562"/>
                  </a:cubicBezTo>
                  <a:cubicBezTo>
                    <a:pt x="3000" y="7562"/>
                    <a:pt x="3077" y="7504"/>
                    <a:pt x="3130" y="7444"/>
                  </a:cubicBezTo>
                  <a:cubicBezTo>
                    <a:pt x="3196" y="7363"/>
                    <a:pt x="3272" y="7269"/>
                    <a:pt x="3368" y="7269"/>
                  </a:cubicBezTo>
                  <a:cubicBezTo>
                    <a:pt x="3377" y="7269"/>
                    <a:pt x="3386" y="7270"/>
                    <a:pt x="3396" y="7272"/>
                  </a:cubicBezTo>
                  <a:cubicBezTo>
                    <a:pt x="3415" y="7457"/>
                    <a:pt x="3594" y="7595"/>
                    <a:pt x="3763" y="7595"/>
                  </a:cubicBezTo>
                  <a:cubicBezTo>
                    <a:pt x="3780" y="7595"/>
                    <a:pt x="3797" y="7593"/>
                    <a:pt x="3814" y="7590"/>
                  </a:cubicBezTo>
                  <a:lnTo>
                    <a:pt x="3814" y="7590"/>
                  </a:lnTo>
                  <a:cubicBezTo>
                    <a:pt x="3793" y="7690"/>
                    <a:pt x="3824" y="7805"/>
                    <a:pt x="3887" y="7893"/>
                  </a:cubicBezTo>
                  <a:cubicBezTo>
                    <a:pt x="3965" y="8014"/>
                    <a:pt x="4091" y="8092"/>
                    <a:pt x="4211" y="8155"/>
                  </a:cubicBezTo>
                  <a:cubicBezTo>
                    <a:pt x="4389" y="8246"/>
                    <a:pt x="4579" y="8321"/>
                    <a:pt x="4771" y="8321"/>
                  </a:cubicBezTo>
                  <a:cubicBezTo>
                    <a:pt x="4799" y="8321"/>
                    <a:pt x="4826" y="8320"/>
                    <a:pt x="4854" y="8317"/>
                  </a:cubicBezTo>
                  <a:cubicBezTo>
                    <a:pt x="5068" y="8285"/>
                    <a:pt x="5277" y="8123"/>
                    <a:pt x="5303" y="7893"/>
                  </a:cubicBezTo>
                  <a:cubicBezTo>
                    <a:pt x="5318" y="7896"/>
                    <a:pt x="5333" y="7898"/>
                    <a:pt x="5347" y="7898"/>
                  </a:cubicBezTo>
                  <a:cubicBezTo>
                    <a:pt x="5489" y="7898"/>
                    <a:pt x="5621" y="7767"/>
                    <a:pt x="5616" y="7611"/>
                  </a:cubicBezTo>
                  <a:lnTo>
                    <a:pt x="5616" y="7611"/>
                  </a:lnTo>
                  <a:cubicBezTo>
                    <a:pt x="5677" y="7636"/>
                    <a:pt x="5741" y="7649"/>
                    <a:pt x="5803" y="7649"/>
                  </a:cubicBezTo>
                  <a:cubicBezTo>
                    <a:pt x="5924" y="7649"/>
                    <a:pt x="6041" y="7603"/>
                    <a:pt x="6123" y="7517"/>
                  </a:cubicBezTo>
                  <a:cubicBezTo>
                    <a:pt x="6254" y="7387"/>
                    <a:pt x="6296" y="7167"/>
                    <a:pt x="6233" y="6984"/>
                  </a:cubicBezTo>
                  <a:cubicBezTo>
                    <a:pt x="6546" y="6849"/>
                    <a:pt x="6808" y="6598"/>
                    <a:pt x="6959" y="6284"/>
                  </a:cubicBezTo>
                  <a:cubicBezTo>
                    <a:pt x="6985" y="6237"/>
                    <a:pt x="7006" y="6185"/>
                    <a:pt x="7048" y="6159"/>
                  </a:cubicBezTo>
                  <a:cubicBezTo>
                    <a:pt x="7090" y="6133"/>
                    <a:pt x="7142" y="6133"/>
                    <a:pt x="7194" y="6128"/>
                  </a:cubicBezTo>
                  <a:cubicBezTo>
                    <a:pt x="7508" y="6107"/>
                    <a:pt x="7779" y="5861"/>
                    <a:pt x="7847" y="5548"/>
                  </a:cubicBezTo>
                  <a:cubicBezTo>
                    <a:pt x="7915" y="5234"/>
                    <a:pt x="7779" y="4868"/>
                    <a:pt x="7518" y="4670"/>
                  </a:cubicBezTo>
                  <a:cubicBezTo>
                    <a:pt x="7659" y="4586"/>
                    <a:pt x="7711" y="4398"/>
                    <a:pt x="7748" y="4231"/>
                  </a:cubicBezTo>
                  <a:cubicBezTo>
                    <a:pt x="7790" y="4038"/>
                    <a:pt x="7837" y="3844"/>
                    <a:pt x="7816" y="3641"/>
                  </a:cubicBezTo>
                  <a:cubicBezTo>
                    <a:pt x="7800" y="3442"/>
                    <a:pt x="7717" y="3233"/>
                    <a:pt x="7555" y="3118"/>
                  </a:cubicBezTo>
                  <a:cubicBezTo>
                    <a:pt x="7476" y="3061"/>
                    <a:pt x="7388" y="3024"/>
                    <a:pt x="7335" y="2946"/>
                  </a:cubicBezTo>
                  <a:cubicBezTo>
                    <a:pt x="7293" y="2888"/>
                    <a:pt x="7288" y="2810"/>
                    <a:pt x="7283" y="2742"/>
                  </a:cubicBezTo>
                  <a:cubicBezTo>
                    <a:pt x="7273" y="2591"/>
                    <a:pt x="7262" y="2444"/>
                    <a:pt x="7252" y="2293"/>
                  </a:cubicBezTo>
                  <a:cubicBezTo>
                    <a:pt x="7246" y="2235"/>
                    <a:pt x="7241" y="2173"/>
                    <a:pt x="7215" y="2120"/>
                  </a:cubicBezTo>
                  <a:cubicBezTo>
                    <a:pt x="7147" y="1980"/>
                    <a:pt x="6974" y="1946"/>
                    <a:pt x="6817" y="1946"/>
                  </a:cubicBezTo>
                  <a:cubicBezTo>
                    <a:pt x="6792" y="1946"/>
                    <a:pt x="6768" y="1947"/>
                    <a:pt x="6745" y="1948"/>
                  </a:cubicBezTo>
                  <a:cubicBezTo>
                    <a:pt x="6757" y="1880"/>
                    <a:pt x="6681" y="1819"/>
                    <a:pt x="6616" y="1819"/>
                  </a:cubicBezTo>
                  <a:cubicBezTo>
                    <a:pt x="6596" y="1819"/>
                    <a:pt x="6577" y="1825"/>
                    <a:pt x="6562" y="1838"/>
                  </a:cubicBezTo>
                  <a:cubicBezTo>
                    <a:pt x="6520" y="1358"/>
                    <a:pt x="6343" y="867"/>
                    <a:pt x="5987" y="543"/>
                  </a:cubicBezTo>
                  <a:cubicBezTo>
                    <a:pt x="5767" y="345"/>
                    <a:pt x="5472" y="228"/>
                    <a:pt x="5189" y="228"/>
                  </a:cubicBezTo>
                  <a:cubicBezTo>
                    <a:pt x="5015" y="228"/>
                    <a:pt x="4846" y="273"/>
                    <a:pt x="4702" y="370"/>
                  </a:cubicBezTo>
                  <a:cubicBezTo>
                    <a:pt x="4674" y="389"/>
                    <a:pt x="4641" y="413"/>
                    <a:pt x="4607" y="413"/>
                  </a:cubicBezTo>
                  <a:cubicBezTo>
                    <a:pt x="4604" y="413"/>
                    <a:pt x="4601" y="412"/>
                    <a:pt x="4598" y="412"/>
                  </a:cubicBezTo>
                  <a:cubicBezTo>
                    <a:pt x="4524" y="412"/>
                    <a:pt x="4441" y="326"/>
                    <a:pt x="4383" y="326"/>
                  </a:cubicBezTo>
                  <a:cubicBezTo>
                    <a:pt x="4367" y="326"/>
                    <a:pt x="4353" y="332"/>
                    <a:pt x="4342" y="349"/>
                  </a:cubicBezTo>
                  <a:cubicBezTo>
                    <a:pt x="4399" y="255"/>
                    <a:pt x="4274" y="151"/>
                    <a:pt x="4174" y="104"/>
                  </a:cubicBezTo>
                  <a:cubicBezTo>
                    <a:pt x="4060" y="50"/>
                    <a:pt x="3924" y="1"/>
                    <a:pt x="3803"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7" name="Google Shape;6207;p31"/>
            <p:cNvSpPr/>
            <p:nvPr/>
          </p:nvSpPr>
          <p:spPr>
            <a:xfrm>
              <a:off x="3503625" y="1218875"/>
              <a:ext cx="54625" cy="185125"/>
            </a:xfrm>
            <a:custGeom>
              <a:avLst/>
              <a:gdLst/>
              <a:ahLst/>
              <a:cxnLst/>
              <a:rect l="l" t="t" r="r" b="b"/>
              <a:pathLst>
                <a:path w="2185" h="7405" extrusionOk="0">
                  <a:moveTo>
                    <a:pt x="278" y="1"/>
                  </a:moveTo>
                  <a:lnTo>
                    <a:pt x="278" y="1"/>
                  </a:lnTo>
                  <a:cubicBezTo>
                    <a:pt x="278" y="1"/>
                    <a:pt x="544" y="1683"/>
                    <a:pt x="414" y="2294"/>
                  </a:cubicBezTo>
                  <a:cubicBezTo>
                    <a:pt x="414" y="2294"/>
                    <a:pt x="576" y="4813"/>
                    <a:pt x="414" y="5330"/>
                  </a:cubicBezTo>
                  <a:cubicBezTo>
                    <a:pt x="414" y="5330"/>
                    <a:pt x="795" y="6349"/>
                    <a:pt x="539" y="6840"/>
                  </a:cubicBezTo>
                  <a:cubicBezTo>
                    <a:pt x="278" y="7331"/>
                    <a:pt x="11" y="7153"/>
                    <a:pt x="1" y="7404"/>
                  </a:cubicBezTo>
                  <a:lnTo>
                    <a:pt x="2185" y="7404"/>
                  </a:lnTo>
                  <a:cubicBezTo>
                    <a:pt x="2185" y="7404"/>
                    <a:pt x="1840" y="7294"/>
                    <a:pt x="1485" y="7164"/>
                  </a:cubicBezTo>
                  <a:cubicBezTo>
                    <a:pt x="1129" y="7033"/>
                    <a:pt x="1182" y="6479"/>
                    <a:pt x="1182" y="6479"/>
                  </a:cubicBezTo>
                  <a:cubicBezTo>
                    <a:pt x="1182" y="6479"/>
                    <a:pt x="628" y="5340"/>
                    <a:pt x="654" y="4729"/>
                  </a:cubicBezTo>
                  <a:cubicBezTo>
                    <a:pt x="680" y="4118"/>
                    <a:pt x="638" y="3036"/>
                    <a:pt x="638" y="3036"/>
                  </a:cubicBezTo>
                  <a:cubicBezTo>
                    <a:pt x="638" y="3036"/>
                    <a:pt x="513" y="1344"/>
                    <a:pt x="717" y="502"/>
                  </a:cubicBezTo>
                  <a:lnTo>
                    <a:pt x="278"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8" name="Google Shape;6208;p31"/>
            <p:cNvSpPr/>
            <p:nvPr/>
          </p:nvSpPr>
          <p:spPr>
            <a:xfrm>
              <a:off x="3503625" y="1306525"/>
              <a:ext cx="54625" cy="97475"/>
            </a:xfrm>
            <a:custGeom>
              <a:avLst/>
              <a:gdLst/>
              <a:ahLst/>
              <a:cxnLst/>
              <a:rect l="l" t="t" r="r" b="b"/>
              <a:pathLst>
                <a:path w="2185" h="3899" extrusionOk="0">
                  <a:moveTo>
                    <a:pt x="471" y="1"/>
                  </a:moveTo>
                  <a:lnTo>
                    <a:pt x="471" y="1"/>
                  </a:lnTo>
                  <a:cubicBezTo>
                    <a:pt x="497" y="727"/>
                    <a:pt x="497" y="1552"/>
                    <a:pt x="414" y="1824"/>
                  </a:cubicBezTo>
                  <a:cubicBezTo>
                    <a:pt x="414" y="1824"/>
                    <a:pt x="795" y="2843"/>
                    <a:pt x="539" y="3334"/>
                  </a:cubicBezTo>
                  <a:cubicBezTo>
                    <a:pt x="278" y="3825"/>
                    <a:pt x="11" y="3647"/>
                    <a:pt x="1" y="3898"/>
                  </a:cubicBezTo>
                  <a:lnTo>
                    <a:pt x="2185" y="3898"/>
                  </a:lnTo>
                  <a:cubicBezTo>
                    <a:pt x="2185" y="3898"/>
                    <a:pt x="1840" y="3788"/>
                    <a:pt x="1485" y="3658"/>
                  </a:cubicBezTo>
                  <a:cubicBezTo>
                    <a:pt x="1129" y="3527"/>
                    <a:pt x="1182" y="2973"/>
                    <a:pt x="1182" y="2973"/>
                  </a:cubicBezTo>
                  <a:cubicBezTo>
                    <a:pt x="1182" y="2973"/>
                    <a:pt x="628" y="1834"/>
                    <a:pt x="654" y="1223"/>
                  </a:cubicBezTo>
                  <a:cubicBezTo>
                    <a:pt x="664" y="904"/>
                    <a:pt x="659" y="455"/>
                    <a:pt x="654" y="100"/>
                  </a:cubicBezTo>
                  <a:cubicBezTo>
                    <a:pt x="591" y="68"/>
                    <a:pt x="534" y="32"/>
                    <a:pt x="471"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9" name="Google Shape;6209;p31"/>
            <p:cNvSpPr/>
            <p:nvPr/>
          </p:nvSpPr>
          <p:spPr>
            <a:xfrm>
              <a:off x="3460275" y="1223450"/>
              <a:ext cx="56175" cy="82450"/>
            </a:xfrm>
            <a:custGeom>
              <a:avLst/>
              <a:gdLst/>
              <a:ahLst/>
              <a:cxnLst/>
              <a:rect l="l" t="t" r="r" b="b"/>
              <a:pathLst>
                <a:path w="2247" h="3298" extrusionOk="0">
                  <a:moveTo>
                    <a:pt x="42" y="1"/>
                  </a:moveTo>
                  <a:lnTo>
                    <a:pt x="0" y="22"/>
                  </a:lnTo>
                  <a:cubicBezTo>
                    <a:pt x="418" y="607"/>
                    <a:pt x="758" y="1380"/>
                    <a:pt x="758" y="1380"/>
                  </a:cubicBezTo>
                  <a:cubicBezTo>
                    <a:pt x="758" y="1380"/>
                    <a:pt x="1975" y="2258"/>
                    <a:pt x="2247" y="3297"/>
                  </a:cubicBezTo>
                  <a:lnTo>
                    <a:pt x="2231" y="2686"/>
                  </a:lnTo>
                  <a:cubicBezTo>
                    <a:pt x="1798" y="2216"/>
                    <a:pt x="1380" y="1777"/>
                    <a:pt x="800" y="1281"/>
                  </a:cubicBezTo>
                  <a:cubicBezTo>
                    <a:pt x="444" y="643"/>
                    <a:pt x="42" y="1"/>
                    <a:pt x="42"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0" name="Google Shape;6210;p31"/>
            <p:cNvSpPr/>
            <p:nvPr/>
          </p:nvSpPr>
          <p:spPr>
            <a:xfrm>
              <a:off x="3450475" y="1255325"/>
              <a:ext cx="30850" cy="8125"/>
            </a:xfrm>
            <a:custGeom>
              <a:avLst/>
              <a:gdLst/>
              <a:ahLst/>
              <a:cxnLst/>
              <a:rect l="l" t="t" r="r" b="b"/>
              <a:pathLst>
                <a:path w="1234" h="325" extrusionOk="0">
                  <a:moveTo>
                    <a:pt x="1145" y="0"/>
                  </a:moveTo>
                  <a:cubicBezTo>
                    <a:pt x="1048" y="0"/>
                    <a:pt x="260" y="10"/>
                    <a:pt x="1" y="304"/>
                  </a:cubicBezTo>
                  <a:lnTo>
                    <a:pt x="21" y="324"/>
                  </a:lnTo>
                  <a:cubicBezTo>
                    <a:pt x="249" y="140"/>
                    <a:pt x="506" y="87"/>
                    <a:pt x="725" y="87"/>
                  </a:cubicBezTo>
                  <a:cubicBezTo>
                    <a:pt x="1012" y="87"/>
                    <a:pt x="1234" y="178"/>
                    <a:pt x="1234" y="178"/>
                  </a:cubicBezTo>
                  <a:lnTo>
                    <a:pt x="1155" y="1"/>
                  </a:lnTo>
                  <a:cubicBezTo>
                    <a:pt x="1155" y="1"/>
                    <a:pt x="1152" y="0"/>
                    <a:pt x="1145"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1" name="Google Shape;6211;p31"/>
            <p:cNvSpPr/>
            <p:nvPr/>
          </p:nvSpPr>
          <p:spPr>
            <a:xfrm>
              <a:off x="3488625" y="1209600"/>
              <a:ext cx="27175" cy="47975"/>
            </a:xfrm>
            <a:custGeom>
              <a:avLst/>
              <a:gdLst/>
              <a:ahLst/>
              <a:cxnLst/>
              <a:rect l="l" t="t" r="r" b="b"/>
              <a:pathLst>
                <a:path w="1087" h="1919" extrusionOk="0">
                  <a:moveTo>
                    <a:pt x="52" y="1"/>
                  </a:moveTo>
                  <a:cubicBezTo>
                    <a:pt x="0" y="691"/>
                    <a:pt x="1019" y="1918"/>
                    <a:pt x="1019" y="1918"/>
                  </a:cubicBezTo>
                  <a:lnTo>
                    <a:pt x="1087" y="1647"/>
                  </a:lnTo>
                  <a:cubicBezTo>
                    <a:pt x="1087" y="1647"/>
                    <a:pt x="214" y="983"/>
                    <a:pt x="84" y="11"/>
                  </a:cubicBezTo>
                  <a:lnTo>
                    <a:pt x="52"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2" name="Google Shape;6212;p31"/>
            <p:cNvSpPr/>
            <p:nvPr/>
          </p:nvSpPr>
          <p:spPr>
            <a:xfrm>
              <a:off x="3525450" y="1248000"/>
              <a:ext cx="11000" cy="40275"/>
            </a:xfrm>
            <a:custGeom>
              <a:avLst/>
              <a:gdLst/>
              <a:ahLst/>
              <a:cxnLst/>
              <a:rect l="l" t="t" r="r" b="b"/>
              <a:pathLst>
                <a:path w="440" h="1611" extrusionOk="0">
                  <a:moveTo>
                    <a:pt x="340" y="1"/>
                  </a:moveTo>
                  <a:cubicBezTo>
                    <a:pt x="0" y="414"/>
                    <a:pt x="272" y="1610"/>
                    <a:pt x="272" y="1610"/>
                  </a:cubicBezTo>
                  <a:lnTo>
                    <a:pt x="439" y="1469"/>
                  </a:lnTo>
                  <a:cubicBezTo>
                    <a:pt x="439" y="1469"/>
                    <a:pt x="42" y="685"/>
                    <a:pt x="361" y="22"/>
                  </a:cubicBezTo>
                  <a:lnTo>
                    <a:pt x="340"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3" name="Google Shape;6213;p31"/>
            <p:cNvSpPr/>
            <p:nvPr/>
          </p:nvSpPr>
          <p:spPr>
            <a:xfrm>
              <a:off x="3517875" y="1217175"/>
              <a:ext cx="75525" cy="87425"/>
            </a:xfrm>
            <a:custGeom>
              <a:avLst/>
              <a:gdLst/>
              <a:ahLst/>
              <a:cxnLst/>
              <a:rect l="l" t="t" r="r" b="b"/>
              <a:pathLst>
                <a:path w="3021" h="3497" extrusionOk="0">
                  <a:moveTo>
                    <a:pt x="2984" y="1"/>
                  </a:moveTo>
                  <a:cubicBezTo>
                    <a:pt x="2101" y="38"/>
                    <a:pt x="1531" y="1129"/>
                    <a:pt x="1531" y="1129"/>
                  </a:cubicBezTo>
                  <a:cubicBezTo>
                    <a:pt x="1531" y="1129"/>
                    <a:pt x="1395" y="2493"/>
                    <a:pt x="0" y="3162"/>
                  </a:cubicBezTo>
                  <a:lnTo>
                    <a:pt x="0" y="3496"/>
                  </a:lnTo>
                  <a:cubicBezTo>
                    <a:pt x="0" y="3496"/>
                    <a:pt x="1322" y="2603"/>
                    <a:pt x="1521" y="1500"/>
                  </a:cubicBezTo>
                  <a:cubicBezTo>
                    <a:pt x="1724" y="398"/>
                    <a:pt x="3020" y="79"/>
                    <a:pt x="3020" y="79"/>
                  </a:cubicBezTo>
                  <a:lnTo>
                    <a:pt x="298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4" name="Google Shape;6214;p31"/>
            <p:cNvSpPr/>
            <p:nvPr/>
          </p:nvSpPr>
          <p:spPr>
            <a:xfrm>
              <a:off x="3547400" y="1205300"/>
              <a:ext cx="10600" cy="49125"/>
            </a:xfrm>
            <a:custGeom>
              <a:avLst/>
              <a:gdLst/>
              <a:ahLst/>
              <a:cxnLst/>
              <a:rect l="l" t="t" r="r" b="b"/>
              <a:pathLst>
                <a:path w="424" h="1965" extrusionOk="0">
                  <a:moveTo>
                    <a:pt x="16" y="1"/>
                  </a:moveTo>
                  <a:lnTo>
                    <a:pt x="0" y="32"/>
                  </a:lnTo>
                  <a:cubicBezTo>
                    <a:pt x="340" y="627"/>
                    <a:pt x="345" y="1594"/>
                    <a:pt x="298" y="1965"/>
                  </a:cubicBezTo>
                  <a:cubicBezTo>
                    <a:pt x="345" y="1913"/>
                    <a:pt x="361" y="1636"/>
                    <a:pt x="423" y="1604"/>
                  </a:cubicBezTo>
                  <a:cubicBezTo>
                    <a:pt x="392" y="1082"/>
                    <a:pt x="298" y="314"/>
                    <a:pt x="1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5" name="Google Shape;6215;p31"/>
            <p:cNvSpPr/>
            <p:nvPr/>
          </p:nvSpPr>
          <p:spPr>
            <a:xfrm>
              <a:off x="3417050" y="1081250"/>
              <a:ext cx="197900" cy="198950"/>
            </a:xfrm>
            <a:custGeom>
              <a:avLst/>
              <a:gdLst/>
              <a:ahLst/>
              <a:cxnLst/>
              <a:rect l="l" t="t" r="r" b="b"/>
              <a:pathLst>
                <a:path w="7916" h="7958" extrusionOk="0">
                  <a:moveTo>
                    <a:pt x="3803" y="1"/>
                  </a:moveTo>
                  <a:cubicBezTo>
                    <a:pt x="3714" y="1"/>
                    <a:pt x="3634" y="27"/>
                    <a:pt x="3579" y="99"/>
                  </a:cubicBezTo>
                  <a:cubicBezTo>
                    <a:pt x="3537" y="156"/>
                    <a:pt x="3516" y="229"/>
                    <a:pt x="3474" y="287"/>
                  </a:cubicBezTo>
                  <a:cubicBezTo>
                    <a:pt x="3375" y="422"/>
                    <a:pt x="3171" y="422"/>
                    <a:pt x="3041" y="527"/>
                  </a:cubicBezTo>
                  <a:cubicBezTo>
                    <a:pt x="2973" y="584"/>
                    <a:pt x="2931" y="668"/>
                    <a:pt x="2853" y="710"/>
                  </a:cubicBezTo>
                  <a:cubicBezTo>
                    <a:pt x="2774" y="757"/>
                    <a:pt x="2675" y="752"/>
                    <a:pt x="2591" y="788"/>
                  </a:cubicBezTo>
                  <a:cubicBezTo>
                    <a:pt x="2508" y="825"/>
                    <a:pt x="2445" y="945"/>
                    <a:pt x="2513" y="1013"/>
                  </a:cubicBezTo>
                  <a:cubicBezTo>
                    <a:pt x="2431" y="985"/>
                    <a:pt x="2347" y="973"/>
                    <a:pt x="2262" y="973"/>
                  </a:cubicBezTo>
                  <a:cubicBezTo>
                    <a:pt x="2023" y="973"/>
                    <a:pt x="1784" y="1074"/>
                    <a:pt x="1599" y="1232"/>
                  </a:cubicBezTo>
                  <a:cubicBezTo>
                    <a:pt x="1353" y="1446"/>
                    <a:pt x="1196" y="1755"/>
                    <a:pt x="1087" y="2073"/>
                  </a:cubicBezTo>
                  <a:cubicBezTo>
                    <a:pt x="1055" y="2173"/>
                    <a:pt x="1024" y="2272"/>
                    <a:pt x="1040" y="2376"/>
                  </a:cubicBezTo>
                  <a:cubicBezTo>
                    <a:pt x="1061" y="2497"/>
                    <a:pt x="1144" y="2596"/>
                    <a:pt x="1176" y="2716"/>
                  </a:cubicBezTo>
                  <a:cubicBezTo>
                    <a:pt x="1205" y="2828"/>
                    <a:pt x="1144" y="2980"/>
                    <a:pt x="1043" y="2980"/>
                  </a:cubicBezTo>
                  <a:cubicBezTo>
                    <a:pt x="1035" y="2980"/>
                    <a:pt x="1027" y="2979"/>
                    <a:pt x="1019" y="2977"/>
                  </a:cubicBezTo>
                  <a:cubicBezTo>
                    <a:pt x="968" y="2914"/>
                    <a:pt x="893" y="2886"/>
                    <a:pt x="815" y="2886"/>
                  </a:cubicBezTo>
                  <a:cubicBezTo>
                    <a:pt x="758" y="2886"/>
                    <a:pt x="699" y="2901"/>
                    <a:pt x="648" y="2930"/>
                  </a:cubicBezTo>
                  <a:cubicBezTo>
                    <a:pt x="528" y="2993"/>
                    <a:pt x="449" y="3113"/>
                    <a:pt x="376" y="3228"/>
                  </a:cubicBezTo>
                  <a:cubicBezTo>
                    <a:pt x="167" y="3562"/>
                    <a:pt x="0" y="4001"/>
                    <a:pt x="199" y="4351"/>
                  </a:cubicBezTo>
                  <a:cubicBezTo>
                    <a:pt x="251" y="4440"/>
                    <a:pt x="324" y="4513"/>
                    <a:pt x="361" y="4612"/>
                  </a:cubicBezTo>
                  <a:cubicBezTo>
                    <a:pt x="397" y="4707"/>
                    <a:pt x="402" y="4816"/>
                    <a:pt x="434" y="4916"/>
                  </a:cubicBezTo>
                  <a:cubicBezTo>
                    <a:pt x="460" y="5015"/>
                    <a:pt x="538" y="5114"/>
                    <a:pt x="632" y="5119"/>
                  </a:cubicBezTo>
                  <a:cubicBezTo>
                    <a:pt x="570" y="5172"/>
                    <a:pt x="570" y="5281"/>
                    <a:pt x="627" y="5344"/>
                  </a:cubicBezTo>
                  <a:cubicBezTo>
                    <a:pt x="502" y="5344"/>
                    <a:pt x="486" y="5542"/>
                    <a:pt x="517" y="5673"/>
                  </a:cubicBezTo>
                  <a:cubicBezTo>
                    <a:pt x="568" y="5892"/>
                    <a:pt x="678" y="6160"/>
                    <a:pt x="881" y="6160"/>
                  </a:cubicBezTo>
                  <a:cubicBezTo>
                    <a:pt x="887" y="6160"/>
                    <a:pt x="893" y="6159"/>
                    <a:pt x="899" y="6159"/>
                  </a:cubicBezTo>
                  <a:lnTo>
                    <a:pt x="899" y="6159"/>
                  </a:lnTo>
                  <a:cubicBezTo>
                    <a:pt x="998" y="6258"/>
                    <a:pt x="899" y="6425"/>
                    <a:pt x="831" y="6546"/>
                  </a:cubicBezTo>
                  <a:cubicBezTo>
                    <a:pt x="700" y="6770"/>
                    <a:pt x="690" y="7078"/>
                    <a:pt x="815" y="7319"/>
                  </a:cubicBezTo>
                  <a:cubicBezTo>
                    <a:pt x="935" y="7564"/>
                    <a:pt x="1181" y="7732"/>
                    <a:pt x="1437" y="7742"/>
                  </a:cubicBezTo>
                  <a:cubicBezTo>
                    <a:pt x="1457" y="7834"/>
                    <a:pt x="1534" y="7868"/>
                    <a:pt x="1623" y="7868"/>
                  </a:cubicBezTo>
                  <a:cubicBezTo>
                    <a:pt x="1696" y="7868"/>
                    <a:pt x="1776" y="7846"/>
                    <a:pt x="1839" y="7815"/>
                  </a:cubicBezTo>
                  <a:cubicBezTo>
                    <a:pt x="1865" y="7899"/>
                    <a:pt x="1933" y="7935"/>
                    <a:pt x="2017" y="7951"/>
                  </a:cubicBezTo>
                  <a:cubicBezTo>
                    <a:pt x="2012" y="7946"/>
                    <a:pt x="2012" y="7940"/>
                    <a:pt x="2006" y="7935"/>
                  </a:cubicBezTo>
                  <a:lnTo>
                    <a:pt x="2006" y="7935"/>
                  </a:lnTo>
                  <a:cubicBezTo>
                    <a:pt x="2017" y="7940"/>
                    <a:pt x="2032" y="7946"/>
                    <a:pt x="2043" y="7956"/>
                  </a:cubicBezTo>
                  <a:cubicBezTo>
                    <a:pt x="2055" y="7957"/>
                    <a:pt x="2067" y="7958"/>
                    <a:pt x="2079" y="7958"/>
                  </a:cubicBezTo>
                  <a:cubicBezTo>
                    <a:pt x="2136" y="7958"/>
                    <a:pt x="2195" y="7948"/>
                    <a:pt x="2247" y="7935"/>
                  </a:cubicBezTo>
                  <a:cubicBezTo>
                    <a:pt x="2377" y="7909"/>
                    <a:pt x="2513" y="7867"/>
                    <a:pt x="2628" y="7799"/>
                  </a:cubicBezTo>
                  <a:cubicBezTo>
                    <a:pt x="2706" y="7679"/>
                    <a:pt x="2732" y="7533"/>
                    <a:pt x="2727" y="7387"/>
                  </a:cubicBezTo>
                  <a:cubicBezTo>
                    <a:pt x="2722" y="7220"/>
                    <a:pt x="2670" y="7058"/>
                    <a:pt x="2618" y="6896"/>
                  </a:cubicBezTo>
                  <a:cubicBezTo>
                    <a:pt x="2582" y="6783"/>
                    <a:pt x="2516" y="6650"/>
                    <a:pt x="2405" y="6650"/>
                  </a:cubicBezTo>
                  <a:cubicBezTo>
                    <a:pt x="2402" y="6650"/>
                    <a:pt x="2400" y="6650"/>
                    <a:pt x="2398" y="6650"/>
                  </a:cubicBezTo>
                  <a:cubicBezTo>
                    <a:pt x="2503" y="6540"/>
                    <a:pt x="2565" y="6384"/>
                    <a:pt x="2576" y="6227"/>
                  </a:cubicBezTo>
                  <a:cubicBezTo>
                    <a:pt x="2636" y="6269"/>
                    <a:pt x="2778" y="6335"/>
                    <a:pt x="2901" y="6335"/>
                  </a:cubicBezTo>
                  <a:cubicBezTo>
                    <a:pt x="2916" y="6335"/>
                    <a:pt x="2932" y="6334"/>
                    <a:pt x="2947" y="6331"/>
                  </a:cubicBezTo>
                  <a:cubicBezTo>
                    <a:pt x="3135" y="6305"/>
                    <a:pt x="3302" y="6159"/>
                    <a:pt x="3359" y="5966"/>
                  </a:cubicBezTo>
                  <a:cubicBezTo>
                    <a:pt x="3375" y="5929"/>
                    <a:pt x="3386" y="5882"/>
                    <a:pt x="3412" y="5851"/>
                  </a:cubicBezTo>
                  <a:cubicBezTo>
                    <a:pt x="3428" y="5828"/>
                    <a:pt x="3455" y="5813"/>
                    <a:pt x="3480" y="5813"/>
                  </a:cubicBezTo>
                  <a:cubicBezTo>
                    <a:pt x="3495" y="5813"/>
                    <a:pt x="3510" y="5818"/>
                    <a:pt x="3521" y="5830"/>
                  </a:cubicBezTo>
                  <a:cubicBezTo>
                    <a:pt x="3548" y="5856"/>
                    <a:pt x="3542" y="5903"/>
                    <a:pt x="3548" y="5940"/>
                  </a:cubicBezTo>
                  <a:cubicBezTo>
                    <a:pt x="3553" y="6049"/>
                    <a:pt x="3636" y="6133"/>
                    <a:pt x="3725" y="6175"/>
                  </a:cubicBezTo>
                  <a:cubicBezTo>
                    <a:pt x="3814" y="6216"/>
                    <a:pt x="3918" y="6222"/>
                    <a:pt x="4018" y="6227"/>
                  </a:cubicBezTo>
                  <a:cubicBezTo>
                    <a:pt x="4039" y="6227"/>
                    <a:pt x="4060" y="6232"/>
                    <a:pt x="4080" y="6243"/>
                  </a:cubicBezTo>
                  <a:cubicBezTo>
                    <a:pt x="4101" y="6258"/>
                    <a:pt x="4112" y="6290"/>
                    <a:pt x="4117" y="6321"/>
                  </a:cubicBezTo>
                  <a:cubicBezTo>
                    <a:pt x="4138" y="6420"/>
                    <a:pt x="4159" y="6525"/>
                    <a:pt x="4185" y="6624"/>
                  </a:cubicBezTo>
                  <a:cubicBezTo>
                    <a:pt x="4211" y="6755"/>
                    <a:pt x="4248" y="6896"/>
                    <a:pt x="4342" y="6984"/>
                  </a:cubicBezTo>
                  <a:cubicBezTo>
                    <a:pt x="4385" y="7023"/>
                    <a:pt x="4442" y="7043"/>
                    <a:pt x="4498" y="7043"/>
                  </a:cubicBezTo>
                  <a:cubicBezTo>
                    <a:pt x="4570" y="7043"/>
                    <a:pt x="4639" y="7009"/>
                    <a:pt x="4666" y="6937"/>
                  </a:cubicBezTo>
                  <a:cubicBezTo>
                    <a:pt x="4717" y="7037"/>
                    <a:pt x="4826" y="7095"/>
                    <a:pt x="4931" y="7095"/>
                  </a:cubicBezTo>
                  <a:cubicBezTo>
                    <a:pt x="4975" y="7095"/>
                    <a:pt x="5019" y="7084"/>
                    <a:pt x="5057" y="7063"/>
                  </a:cubicBezTo>
                  <a:cubicBezTo>
                    <a:pt x="5097" y="7037"/>
                    <a:pt x="5148" y="7004"/>
                    <a:pt x="5189" y="7004"/>
                  </a:cubicBezTo>
                  <a:cubicBezTo>
                    <a:pt x="5206" y="7004"/>
                    <a:pt x="5222" y="7010"/>
                    <a:pt x="5235" y="7026"/>
                  </a:cubicBezTo>
                  <a:cubicBezTo>
                    <a:pt x="5256" y="7058"/>
                    <a:pt x="5256" y="7094"/>
                    <a:pt x="5251" y="7131"/>
                  </a:cubicBezTo>
                  <a:cubicBezTo>
                    <a:pt x="5225" y="7361"/>
                    <a:pt x="5245" y="7611"/>
                    <a:pt x="5376" y="7805"/>
                  </a:cubicBezTo>
                  <a:cubicBezTo>
                    <a:pt x="5397" y="7831"/>
                    <a:pt x="5418" y="7857"/>
                    <a:pt x="5439" y="7878"/>
                  </a:cubicBezTo>
                  <a:cubicBezTo>
                    <a:pt x="5543" y="7841"/>
                    <a:pt x="5622" y="7732"/>
                    <a:pt x="5616" y="7611"/>
                  </a:cubicBezTo>
                  <a:lnTo>
                    <a:pt x="5616" y="7611"/>
                  </a:lnTo>
                  <a:cubicBezTo>
                    <a:pt x="5677" y="7636"/>
                    <a:pt x="5741" y="7649"/>
                    <a:pt x="5803" y="7649"/>
                  </a:cubicBezTo>
                  <a:cubicBezTo>
                    <a:pt x="5924" y="7649"/>
                    <a:pt x="6041" y="7603"/>
                    <a:pt x="6123" y="7517"/>
                  </a:cubicBezTo>
                  <a:cubicBezTo>
                    <a:pt x="6254" y="7387"/>
                    <a:pt x="6296" y="7167"/>
                    <a:pt x="6233" y="6984"/>
                  </a:cubicBezTo>
                  <a:cubicBezTo>
                    <a:pt x="6546" y="6849"/>
                    <a:pt x="6808" y="6598"/>
                    <a:pt x="6959" y="6284"/>
                  </a:cubicBezTo>
                  <a:cubicBezTo>
                    <a:pt x="6985" y="6237"/>
                    <a:pt x="7006" y="6185"/>
                    <a:pt x="7048" y="6159"/>
                  </a:cubicBezTo>
                  <a:cubicBezTo>
                    <a:pt x="7090" y="6133"/>
                    <a:pt x="7142" y="6133"/>
                    <a:pt x="7194" y="6128"/>
                  </a:cubicBezTo>
                  <a:cubicBezTo>
                    <a:pt x="7508" y="6107"/>
                    <a:pt x="7779" y="5861"/>
                    <a:pt x="7847" y="5548"/>
                  </a:cubicBezTo>
                  <a:cubicBezTo>
                    <a:pt x="7915" y="5234"/>
                    <a:pt x="7779" y="4868"/>
                    <a:pt x="7518" y="4670"/>
                  </a:cubicBezTo>
                  <a:cubicBezTo>
                    <a:pt x="7659" y="4586"/>
                    <a:pt x="7711" y="4398"/>
                    <a:pt x="7748" y="4231"/>
                  </a:cubicBezTo>
                  <a:cubicBezTo>
                    <a:pt x="7790" y="4038"/>
                    <a:pt x="7837" y="3844"/>
                    <a:pt x="7816" y="3641"/>
                  </a:cubicBezTo>
                  <a:cubicBezTo>
                    <a:pt x="7800" y="3442"/>
                    <a:pt x="7717" y="3233"/>
                    <a:pt x="7555" y="3118"/>
                  </a:cubicBezTo>
                  <a:cubicBezTo>
                    <a:pt x="7476" y="3061"/>
                    <a:pt x="7388" y="3024"/>
                    <a:pt x="7335" y="2946"/>
                  </a:cubicBezTo>
                  <a:cubicBezTo>
                    <a:pt x="7293" y="2888"/>
                    <a:pt x="7288" y="2810"/>
                    <a:pt x="7283" y="2742"/>
                  </a:cubicBezTo>
                  <a:cubicBezTo>
                    <a:pt x="7273" y="2591"/>
                    <a:pt x="7262" y="2444"/>
                    <a:pt x="7252" y="2293"/>
                  </a:cubicBezTo>
                  <a:cubicBezTo>
                    <a:pt x="7246" y="2235"/>
                    <a:pt x="7241" y="2173"/>
                    <a:pt x="7215" y="2120"/>
                  </a:cubicBezTo>
                  <a:cubicBezTo>
                    <a:pt x="7147" y="1980"/>
                    <a:pt x="6974" y="1946"/>
                    <a:pt x="6817" y="1946"/>
                  </a:cubicBezTo>
                  <a:cubicBezTo>
                    <a:pt x="6792" y="1946"/>
                    <a:pt x="6768" y="1947"/>
                    <a:pt x="6745" y="1948"/>
                  </a:cubicBezTo>
                  <a:cubicBezTo>
                    <a:pt x="6757" y="1880"/>
                    <a:pt x="6681" y="1819"/>
                    <a:pt x="6616" y="1819"/>
                  </a:cubicBezTo>
                  <a:cubicBezTo>
                    <a:pt x="6596" y="1819"/>
                    <a:pt x="6577" y="1825"/>
                    <a:pt x="6562" y="1838"/>
                  </a:cubicBezTo>
                  <a:cubicBezTo>
                    <a:pt x="6520" y="1358"/>
                    <a:pt x="6343" y="867"/>
                    <a:pt x="5987" y="543"/>
                  </a:cubicBezTo>
                  <a:cubicBezTo>
                    <a:pt x="5767" y="345"/>
                    <a:pt x="5472" y="228"/>
                    <a:pt x="5189" y="228"/>
                  </a:cubicBezTo>
                  <a:cubicBezTo>
                    <a:pt x="5015" y="228"/>
                    <a:pt x="4846" y="273"/>
                    <a:pt x="4702" y="370"/>
                  </a:cubicBezTo>
                  <a:cubicBezTo>
                    <a:pt x="4674" y="389"/>
                    <a:pt x="4641" y="413"/>
                    <a:pt x="4607" y="413"/>
                  </a:cubicBezTo>
                  <a:cubicBezTo>
                    <a:pt x="4604" y="413"/>
                    <a:pt x="4601" y="412"/>
                    <a:pt x="4598" y="412"/>
                  </a:cubicBezTo>
                  <a:cubicBezTo>
                    <a:pt x="4524" y="412"/>
                    <a:pt x="4441" y="326"/>
                    <a:pt x="4383" y="326"/>
                  </a:cubicBezTo>
                  <a:cubicBezTo>
                    <a:pt x="4367" y="326"/>
                    <a:pt x="4353" y="332"/>
                    <a:pt x="4342" y="349"/>
                  </a:cubicBezTo>
                  <a:cubicBezTo>
                    <a:pt x="4399" y="255"/>
                    <a:pt x="4274" y="151"/>
                    <a:pt x="4174" y="104"/>
                  </a:cubicBezTo>
                  <a:cubicBezTo>
                    <a:pt x="4060" y="50"/>
                    <a:pt x="3924" y="1"/>
                    <a:pt x="3803"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6" name="Google Shape;6216;p31"/>
            <p:cNvSpPr/>
            <p:nvPr/>
          </p:nvSpPr>
          <p:spPr>
            <a:xfrm>
              <a:off x="3419400" y="1129925"/>
              <a:ext cx="195550" cy="150275"/>
            </a:xfrm>
            <a:custGeom>
              <a:avLst/>
              <a:gdLst/>
              <a:ahLst/>
              <a:cxnLst/>
              <a:rect l="l" t="t" r="r" b="b"/>
              <a:pathLst>
                <a:path w="7822" h="6011" extrusionOk="0">
                  <a:moveTo>
                    <a:pt x="6776" y="1"/>
                  </a:moveTo>
                  <a:cubicBezTo>
                    <a:pt x="6776" y="1"/>
                    <a:pt x="6776" y="6"/>
                    <a:pt x="6776" y="6"/>
                  </a:cubicBezTo>
                  <a:cubicBezTo>
                    <a:pt x="6782" y="111"/>
                    <a:pt x="6750" y="215"/>
                    <a:pt x="6766" y="320"/>
                  </a:cubicBezTo>
                  <a:cubicBezTo>
                    <a:pt x="6776" y="424"/>
                    <a:pt x="6823" y="518"/>
                    <a:pt x="6849" y="617"/>
                  </a:cubicBezTo>
                  <a:cubicBezTo>
                    <a:pt x="6943" y="1009"/>
                    <a:pt x="6667" y="1380"/>
                    <a:pt x="6379" y="1636"/>
                  </a:cubicBezTo>
                  <a:cubicBezTo>
                    <a:pt x="6275" y="1725"/>
                    <a:pt x="6165" y="1814"/>
                    <a:pt x="6034" y="1840"/>
                  </a:cubicBezTo>
                  <a:cubicBezTo>
                    <a:pt x="6014" y="1844"/>
                    <a:pt x="5993" y="1846"/>
                    <a:pt x="5971" y="1846"/>
                  </a:cubicBezTo>
                  <a:cubicBezTo>
                    <a:pt x="5857" y="1846"/>
                    <a:pt x="5738" y="1788"/>
                    <a:pt x="5690" y="1678"/>
                  </a:cubicBezTo>
                  <a:cubicBezTo>
                    <a:pt x="5673" y="1669"/>
                    <a:pt x="5655" y="1664"/>
                    <a:pt x="5639" y="1664"/>
                  </a:cubicBezTo>
                  <a:cubicBezTo>
                    <a:pt x="5552" y="1664"/>
                    <a:pt x="5475" y="1777"/>
                    <a:pt x="5470" y="1882"/>
                  </a:cubicBezTo>
                  <a:cubicBezTo>
                    <a:pt x="5470" y="2002"/>
                    <a:pt x="5522" y="2127"/>
                    <a:pt x="5507" y="2248"/>
                  </a:cubicBezTo>
                  <a:cubicBezTo>
                    <a:pt x="5496" y="2352"/>
                    <a:pt x="5444" y="2441"/>
                    <a:pt x="5387" y="2519"/>
                  </a:cubicBezTo>
                  <a:cubicBezTo>
                    <a:pt x="5193" y="2791"/>
                    <a:pt x="4958" y="3042"/>
                    <a:pt x="4666" y="3172"/>
                  </a:cubicBezTo>
                  <a:cubicBezTo>
                    <a:pt x="4534" y="3230"/>
                    <a:pt x="4388" y="3261"/>
                    <a:pt x="4244" y="3261"/>
                  </a:cubicBezTo>
                  <a:cubicBezTo>
                    <a:pt x="4062" y="3261"/>
                    <a:pt x="3882" y="3212"/>
                    <a:pt x="3730" y="3104"/>
                  </a:cubicBezTo>
                  <a:lnTo>
                    <a:pt x="3730" y="3104"/>
                  </a:lnTo>
                  <a:cubicBezTo>
                    <a:pt x="3777" y="3188"/>
                    <a:pt x="3683" y="3282"/>
                    <a:pt x="3595" y="3292"/>
                  </a:cubicBezTo>
                  <a:cubicBezTo>
                    <a:pt x="3583" y="3294"/>
                    <a:pt x="3571" y="3294"/>
                    <a:pt x="3560" y="3294"/>
                  </a:cubicBezTo>
                  <a:cubicBezTo>
                    <a:pt x="3502" y="3294"/>
                    <a:pt x="3443" y="3281"/>
                    <a:pt x="3385" y="3281"/>
                  </a:cubicBezTo>
                  <a:cubicBezTo>
                    <a:pt x="3364" y="3281"/>
                    <a:pt x="3343" y="3282"/>
                    <a:pt x="3323" y="3287"/>
                  </a:cubicBezTo>
                  <a:cubicBezTo>
                    <a:pt x="3234" y="3308"/>
                    <a:pt x="3171" y="3371"/>
                    <a:pt x="3088" y="3402"/>
                  </a:cubicBezTo>
                  <a:cubicBezTo>
                    <a:pt x="2936" y="3465"/>
                    <a:pt x="2743" y="3402"/>
                    <a:pt x="2612" y="3501"/>
                  </a:cubicBezTo>
                  <a:cubicBezTo>
                    <a:pt x="2555" y="3543"/>
                    <a:pt x="2518" y="3611"/>
                    <a:pt x="2461" y="3648"/>
                  </a:cubicBezTo>
                  <a:cubicBezTo>
                    <a:pt x="2417" y="3680"/>
                    <a:pt x="2369" y="3693"/>
                    <a:pt x="2319" y="3693"/>
                  </a:cubicBezTo>
                  <a:cubicBezTo>
                    <a:pt x="2173" y="3693"/>
                    <a:pt x="2012" y="3578"/>
                    <a:pt x="1891" y="3465"/>
                  </a:cubicBezTo>
                  <a:cubicBezTo>
                    <a:pt x="1803" y="3386"/>
                    <a:pt x="1714" y="3251"/>
                    <a:pt x="1792" y="3177"/>
                  </a:cubicBezTo>
                  <a:lnTo>
                    <a:pt x="1792" y="3177"/>
                  </a:lnTo>
                  <a:cubicBezTo>
                    <a:pt x="1782" y="3186"/>
                    <a:pt x="1772" y="3189"/>
                    <a:pt x="1763" y="3189"/>
                  </a:cubicBezTo>
                  <a:cubicBezTo>
                    <a:pt x="1704" y="3189"/>
                    <a:pt x="1643" y="3063"/>
                    <a:pt x="1567" y="3036"/>
                  </a:cubicBezTo>
                  <a:cubicBezTo>
                    <a:pt x="1557" y="3033"/>
                    <a:pt x="1546" y="3032"/>
                    <a:pt x="1535" y="3032"/>
                  </a:cubicBezTo>
                  <a:cubicBezTo>
                    <a:pt x="1509" y="3032"/>
                    <a:pt x="1484" y="3039"/>
                    <a:pt x="1458" y="3047"/>
                  </a:cubicBezTo>
                  <a:cubicBezTo>
                    <a:pt x="1383" y="3069"/>
                    <a:pt x="1307" y="3080"/>
                    <a:pt x="1230" y="3080"/>
                  </a:cubicBezTo>
                  <a:cubicBezTo>
                    <a:pt x="859" y="3080"/>
                    <a:pt x="479" y="2834"/>
                    <a:pt x="267" y="2488"/>
                  </a:cubicBezTo>
                  <a:cubicBezTo>
                    <a:pt x="146" y="2289"/>
                    <a:pt x="73" y="2070"/>
                    <a:pt x="42" y="1840"/>
                  </a:cubicBezTo>
                  <a:lnTo>
                    <a:pt x="42" y="1840"/>
                  </a:lnTo>
                  <a:cubicBezTo>
                    <a:pt x="0" y="2033"/>
                    <a:pt x="11" y="2232"/>
                    <a:pt x="105" y="2404"/>
                  </a:cubicBezTo>
                  <a:cubicBezTo>
                    <a:pt x="157" y="2493"/>
                    <a:pt x="230" y="2566"/>
                    <a:pt x="267" y="2665"/>
                  </a:cubicBezTo>
                  <a:cubicBezTo>
                    <a:pt x="303" y="2760"/>
                    <a:pt x="308" y="2869"/>
                    <a:pt x="340" y="2969"/>
                  </a:cubicBezTo>
                  <a:cubicBezTo>
                    <a:pt x="366" y="3068"/>
                    <a:pt x="444" y="3167"/>
                    <a:pt x="538" y="3172"/>
                  </a:cubicBezTo>
                  <a:cubicBezTo>
                    <a:pt x="476" y="3225"/>
                    <a:pt x="476" y="3334"/>
                    <a:pt x="533" y="3397"/>
                  </a:cubicBezTo>
                  <a:cubicBezTo>
                    <a:pt x="408" y="3397"/>
                    <a:pt x="392" y="3595"/>
                    <a:pt x="423" y="3726"/>
                  </a:cubicBezTo>
                  <a:cubicBezTo>
                    <a:pt x="474" y="3945"/>
                    <a:pt x="584" y="4213"/>
                    <a:pt x="787" y="4213"/>
                  </a:cubicBezTo>
                  <a:cubicBezTo>
                    <a:pt x="793" y="4213"/>
                    <a:pt x="799" y="4212"/>
                    <a:pt x="805" y="4212"/>
                  </a:cubicBezTo>
                  <a:lnTo>
                    <a:pt x="805" y="4212"/>
                  </a:lnTo>
                  <a:cubicBezTo>
                    <a:pt x="904" y="4311"/>
                    <a:pt x="805" y="4478"/>
                    <a:pt x="737" y="4599"/>
                  </a:cubicBezTo>
                  <a:cubicBezTo>
                    <a:pt x="606" y="4823"/>
                    <a:pt x="596" y="5131"/>
                    <a:pt x="721" y="5372"/>
                  </a:cubicBezTo>
                  <a:cubicBezTo>
                    <a:pt x="841" y="5617"/>
                    <a:pt x="1087" y="5785"/>
                    <a:pt x="1343" y="5795"/>
                  </a:cubicBezTo>
                  <a:cubicBezTo>
                    <a:pt x="1363" y="5887"/>
                    <a:pt x="1440" y="5921"/>
                    <a:pt x="1529" y="5921"/>
                  </a:cubicBezTo>
                  <a:cubicBezTo>
                    <a:pt x="1602" y="5921"/>
                    <a:pt x="1682" y="5899"/>
                    <a:pt x="1745" y="5868"/>
                  </a:cubicBezTo>
                  <a:cubicBezTo>
                    <a:pt x="1771" y="5952"/>
                    <a:pt x="1839" y="5988"/>
                    <a:pt x="1923" y="6004"/>
                  </a:cubicBezTo>
                  <a:cubicBezTo>
                    <a:pt x="1918" y="5999"/>
                    <a:pt x="1918" y="5993"/>
                    <a:pt x="1912" y="5988"/>
                  </a:cubicBezTo>
                  <a:lnTo>
                    <a:pt x="1912" y="5988"/>
                  </a:lnTo>
                  <a:cubicBezTo>
                    <a:pt x="1923" y="5993"/>
                    <a:pt x="1938" y="5999"/>
                    <a:pt x="1949" y="6009"/>
                  </a:cubicBezTo>
                  <a:cubicBezTo>
                    <a:pt x="1961" y="6010"/>
                    <a:pt x="1973" y="6011"/>
                    <a:pt x="1985" y="6011"/>
                  </a:cubicBezTo>
                  <a:cubicBezTo>
                    <a:pt x="2042" y="6011"/>
                    <a:pt x="2101" y="6001"/>
                    <a:pt x="2153" y="5988"/>
                  </a:cubicBezTo>
                  <a:cubicBezTo>
                    <a:pt x="2283" y="5962"/>
                    <a:pt x="2419" y="5920"/>
                    <a:pt x="2534" y="5852"/>
                  </a:cubicBezTo>
                  <a:cubicBezTo>
                    <a:pt x="2612" y="5732"/>
                    <a:pt x="2638" y="5586"/>
                    <a:pt x="2633" y="5440"/>
                  </a:cubicBezTo>
                  <a:cubicBezTo>
                    <a:pt x="2628" y="5273"/>
                    <a:pt x="2576" y="5111"/>
                    <a:pt x="2524" y="4949"/>
                  </a:cubicBezTo>
                  <a:cubicBezTo>
                    <a:pt x="2488" y="4836"/>
                    <a:pt x="2422" y="4703"/>
                    <a:pt x="2311" y="4703"/>
                  </a:cubicBezTo>
                  <a:cubicBezTo>
                    <a:pt x="2308" y="4703"/>
                    <a:pt x="2306" y="4703"/>
                    <a:pt x="2304" y="4703"/>
                  </a:cubicBezTo>
                  <a:cubicBezTo>
                    <a:pt x="2409" y="4593"/>
                    <a:pt x="2471" y="4437"/>
                    <a:pt x="2482" y="4280"/>
                  </a:cubicBezTo>
                  <a:cubicBezTo>
                    <a:pt x="2542" y="4322"/>
                    <a:pt x="2684" y="4388"/>
                    <a:pt x="2807" y="4388"/>
                  </a:cubicBezTo>
                  <a:cubicBezTo>
                    <a:pt x="2822" y="4388"/>
                    <a:pt x="2838" y="4387"/>
                    <a:pt x="2853" y="4384"/>
                  </a:cubicBezTo>
                  <a:cubicBezTo>
                    <a:pt x="3041" y="4358"/>
                    <a:pt x="3208" y="4212"/>
                    <a:pt x="3265" y="4019"/>
                  </a:cubicBezTo>
                  <a:cubicBezTo>
                    <a:pt x="3281" y="3982"/>
                    <a:pt x="3292" y="3935"/>
                    <a:pt x="3318" y="3904"/>
                  </a:cubicBezTo>
                  <a:cubicBezTo>
                    <a:pt x="3334" y="3881"/>
                    <a:pt x="3361" y="3866"/>
                    <a:pt x="3386" y="3866"/>
                  </a:cubicBezTo>
                  <a:cubicBezTo>
                    <a:pt x="3401" y="3866"/>
                    <a:pt x="3416" y="3871"/>
                    <a:pt x="3427" y="3883"/>
                  </a:cubicBezTo>
                  <a:cubicBezTo>
                    <a:pt x="3454" y="3909"/>
                    <a:pt x="3448" y="3956"/>
                    <a:pt x="3454" y="3993"/>
                  </a:cubicBezTo>
                  <a:cubicBezTo>
                    <a:pt x="3459" y="4102"/>
                    <a:pt x="3542" y="4186"/>
                    <a:pt x="3631" y="4228"/>
                  </a:cubicBezTo>
                  <a:cubicBezTo>
                    <a:pt x="3720" y="4269"/>
                    <a:pt x="3824" y="4275"/>
                    <a:pt x="3924" y="4280"/>
                  </a:cubicBezTo>
                  <a:cubicBezTo>
                    <a:pt x="3945" y="4280"/>
                    <a:pt x="3966" y="4285"/>
                    <a:pt x="3986" y="4296"/>
                  </a:cubicBezTo>
                  <a:cubicBezTo>
                    <a:pt x="4007" y="4311"/>
                    <a:pt x="4018" y="4343"/>
                    <a:pt x="4023" y="4374"/>
                  </a:cubicBezTo>
                  <a:cubicBezTo>
                    <a:pt x="4044" y="4473"/>
                    <a:pt x="4065" y="4578"/>
                    <a:pt x="4091" y="4677"/>
                  </a:cubicBezTo>
                  <a:cubicBezTo>
                    <a:pt x="4117" y="4808"/>
                    <a:pt x="4154" y="4949"/>
                    <a:pt x="4248" y="5037"/>
                  </a:cubicBezTo>
                  <a:cubicBezTo>
                    <a:pt x="4291" y="5076"/>
                    <a:pt x="4348" y="5096"/>
                    <a:pt x="4404" y="5096"/>
                  </a:cubicBezTo>
                  <a:cubicBezTo>
                    <a:pt x="4476" y="5096"/>
                    <a:pt x="4545" y="5062"/>
                    <a:pt x="4572" y="4990"/>
                  </a:cubicBezTo>
                  <a:cubicBezTo>
                    <a:pt x="4623" y="5090"/>
                    <a:pt x="4732" y="5148"/>
                    <a:pt x="4837" y="5148"/>
                  </a:cubicBezTo>
                  <a:cubicBezTo>
                    <a:pt x="4881" y="5148"/>
                    <a:pt x="4925" y="5137"/>
                    <a:pt x="4963" y="5116"/>
                  </a:cubicBezTo>
                  <a:cubicBezTo>
                    <a:pt x="5003" y="5090"/>
                    <a:pt x="5054" y="5057"/>
                    <a:pt x="5095" y="5057"/>
                  </a:cubicBezTo>
                  <a:cubicBezTo>
                    <a:pt x="5112" y="5057"/>
                    <a:pt x="5128" y="5063"/>
                    <a:pt x="5141" y="5079"/>
                  </a:cubicBezTo>
                  <a:cubicBezTo>
                    <a:pt x="5162" y="5111"/>
                    <a:pt x="5162" y="5147"/>
                    <a:pt x="5157" y="5184"/>
                  </a:cubicBezTo>
                  <a:cubicBezTo>
                    <a:pt x="5131" y="5414"/>
                    <a:pt x="5151" y="5664"/>
                    <a:pt x="5282" y="5858"/>
                  </a:cubicBezTo>
                  <a:cubicBezTo>
                    <a:pt x="5303" y="5884"/>
                    <a:pt x="5324" y="5910"/>
                    <a:pt x="5345" y="5931"/>
                  </a:cubicBezTo>
                  <a:cubicBezTo>
                    <a:pt x="5449" y="5894"/>
                    <a:pt x="5528" y="5785"/>
                    <a:pt x="5522" y="5664"/>
                  </a:cubicBezTo>
                  <a:lnTo>
                    <a:pt x="5522" y="5664"/>
                  </a:lnTo>
                  <a:cubicBezTo>
                    <a:pt x="5583" y="5689"/>
                    <a:pt x="5647" y="5702"/>
                    <a:pt x="5709" y="5702"/>
                  </a:cubicBezTo>
                  <a:cubicBezTo>
                    <a:pt x="5830" y="5702"/>
                    <a:pt x="5947" y="5656"/>
                    <a:pt x="6029" y="5570"/>
                  </a:cubicBezTo>
                  <a:cubicBezTo>
                    <a:pt x="6160" y="5440"/>
                    <a:pt x="6202" y="5220"/>
                    <a:pt x="6139" y="5037"/>
                  </a:cubicBezTo>
                  <a:cubicBezTo>
                    <a:pt x="6452" y="4902"/>
                    <a:pt x="6714" y="4651"/>
                    <a:pt x="6865" y="4337"/>
                  </a:cubicBezTo>
                  <a:cubicBezTo>
                    <a:pt x="6891" y="4290"/>
                    <a:pt x="6912" y="4238"/>
                    <a:pt x="6954" y="4212"/>
                  </a:cubicBezTo>
                  <a:cubicBezTo>
                    <a:pt x="6996" y="4186"/>
                    <a:pt x="7048" y="4186"/>
                    <a:pt x="7100" y="4181"/>
                  </a:cubicBezTo>
                  <a:cubicBezTo>
                    <a:pt x="7414" y="4160"/>
                    <a:pt x="7685" y="3914"/>
                    <a:pt x="7753" y="3601"/>
                  </a:cubicBezTo>
                  <a:cubicBezTo>
                    <a:pt x="7821" y="3287"/>
                    <a:pt x="7685" y="2921"/>
                    <a:pt x="7424" y="2723"/>
                  </a:cubicBezTo>
                  <a:cubicBezTo>
                    <a:pt x="7565" y="2639"/>
                    <a:pt x="7617" y="2451"/>
                    <a:pt x="7654" y="2284"/>
                  </a:cubicBezTo>
                  <a:cubicBezTo>
                    <a:pt x="7696" y="2091"/>
                    <a:pt x="7743" y="1897"/>
                    <a:pt x="7722" y="1694"/>
                  </a:cubicBezTo>
                  <a:cubicBezTo>
                    <a:pt x="7706" y="1495"/>
                    <a:pt x="7623" y="1286"/>
                    <a:pt x="7461" y="1171"/>
                  </a:cubicBezTo>
                  <a:cubicBezTo>
                    <a:pt x="7382" y="1114"/>
                    <a:pt x="7294" y="1077"/>
                    <a:pt x="7241" y="999"/>
                  </a:cubicBezTo>
                  <a:cubicBezTo>
                    <a:pt x="7199" y="941"/>
                    <a:pt x="7194" y="863"/>
                    <a:pt x="7189" y="795"/>
                  </a:cubicBezTo>
                  <a:cubicBezTo>
                    <a:pt x="7179" y="644"/>
                    <a:pt x="7168" y="497"/>
                    <a:pt x="7158" y="346"/>
                  </a:cubicBezTo>
                  <a:cubicBezTo>
                    <a:pt x="7152" y="288"/>
                    <a:pt x="7147" y="226"/>
                    <a:pt x="7121" y="173"/>
                  </a:cubicBezTo>
                  <a:cubicBezTo>
                    <a:pt x="7058" y="48"/>
                    <a:pt x="6917" y="11"/>
                    <a:pt x="677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7" name="Google Shape;6217;p31"/>
            <p:cNvSpPr/>
            <p:nvPr/>
          </p:nvSpPr>
          <p:spPr>
            <a:xfrm>
              <a:off x="3417050" y="1081250"/>
              <a:ext cx="161325" cy="126950"/>
            </a:xfrm>
            <a:custGeom>
              <a:avLst/>
              <a:gdLst/>
              <a:ahLst/>
              <a:cxnLst/>
              <a:rect l="l" t="t" r="r" b="b"/>
              <a:pathLst>
                <a:path w="6453" h="5078" extrusionOk="0">
                  <a:moveTo>
                    <a:pt x="3803" y="1"/>
                  </a:moveTo>
                  <a:cubicBezTo>
                    <a:pt x="3714" y="1"/>
                    <a:pt x="3634" y="27"/>
                    <a:pt x="3579" y="99"/>
                  </a:cubicBezTo>
                  <a:cubicBezTo>
                    <a:pt x="3537" y="156"/>
                    <a:pt x="3516" y="229"/>
                    <a:pt x="3474" y="287"/>
                  </a:cubicBezTo>
                  <a:cubicBezTo>
                    <a:pt x="3375" y="422"/>
                    <a:pt x="3171" y="422"/>
                    <a:pt x="3041" y="527"/>
                  </a:cubicBezTo>
                  <a:cubicBezTo>
                    <a:pt x="2973" y="584"/>
                    <a:pt x="2931" y="668"/>
                    <a:pt x="2853" y="710"/>
                  </a:cubicBezTo>
                  <a:cubicBezTo>
                    <a:pt x="2774" y="757"/>
                    <a:pt x="2675" y="752"/>
                    <a:pt x="2591" y="788"/>
                  </a:cubicBezTo>
                  <a:cubicBezTo>
                    <a:pt x="2508" y="825"/>
                    <a:pt x="2445" y="945"/>
                    <a:pt x="2513" y="1013"/>
                  </a:cubicBezTo>
                  <a:cubicBezTo>
                    <a:pt x="2431" y="985"/>
                    <a:pt x="2347" y="973"/>
                    <a:pt x="2262" y="973"/>
                  </a:cubicBezTo>
                  <a:cubicBezTo>
                    <a:pt x="2023" y="973"/>
                    <a:pt x="1784" y="1074"/>
                    <a:pt x="1599" y="1232"/>
                  </a:cubicBezTo>
                  <a:cubicBezTo>
                    <a:pt x="1353" y="1446"/>
                    <a:pt x="1196" y="1755"/>
                    <a:pt x="1087" y="2073"/>
                  </a:cubicBezTo>
                  <a:cubicBezTo>
                    <a:pt x="1055" y="2173"/>
                    <a:pt x="1024" y="2272"/>
                    <a:pt x="1040" y="2376"/>
                  </a:cubicBezTo>
                  <a:cubicBezTo>
                    <a:pt x="1061" y="2497"/>
                    <a:pt x="1144" y="2596"/>
                    <a:pt x="1176" y="2716"/>
                  </a:cubicBezTo>
                  <a:cubicBezTo>
                    <a:pt x="1205" y="2828"/>
                    <a:pt x="1144" y="2980"/>
                    <a:pt x="1043" y="2980"/>
                  </a:cubicBezTo>
                  <a:cubicBezTo>
                    <a:pt x="1035" y="2980"/>
                    <a:pt x="1027" y="2979"/>
                    <a:pt x="1019" y="2977"/>
                  </a:cubicBezTo>
                  <a:cubicBezTo>
                    <a:pt x="968" y="2914"/>
                    <a:pt x="893" y="2886"/>
                    <a:pt x="815" y="2886"/>
                  </a:cubicBezTo>
                  <a:cubicBezTo>
                    <a:pt x="758" y="2886"/>
                    <a:pt x="699" y="2901"/>
                    <a:pt x="648" y="2930"/>
                  </a:cubicBezTo>
                  <a:cubicBezTo>
                    <a:pt x="528" y="2993"/>
                    <a:pt x="449" y="3113"/>
                    <a:pt x="376" y="3228"/>
                  </a:cubicBezTo>
                  <a:cubicBezTo>
                    <a:pt x="167" y="3562"/>
                    <a:pt x="0" y="4001"/>
                    <a:pt x="199" y="4351"/>
                  </a:cubicBezTo>
                  <a:cubicBezTo>
                    <a:pt x="251" y="4440"/>
                    <a:pt x="324" y="4513"/>
                    <a:pt x="361" y="4612"/>
                  </a:cubicBezTo>
                  <a:cubicBezTo>
                    <a:pt x="397" y="4707"/>
                    <a:pt x="402" y="4816"/>
                    <a:pt x="434" y="4916"/>
                  </a:cubicBezTo>
                  <a:cubicBezTo>
                    <a:pt x="449" y="4978"/>
                    <a:pt x="486" y="5036"/>
                    <a:pt x="528" y="5077"/>
                  </a:cubicBezTo>
                  <a:cubicBezTo>
                    <a:pt x="465" y="4853"/>
                    <a:pt x="460" y="4602"/>
                    <a:pt x="507" y="4377"/>
                  </a:cubicBezTo>
                  <a:cubicBezTo>
                    <a:pt x="622" y="3891"/>
                    <a:pt x="951" y="3510"/>
                    <a:pt x="1338" y="3259"/>
                  </a:cubicBezTo>
                  <a:cubicBezTo>
                    <a:pt x="1259" y="3223"/>
                    <a:pt x="1264" y="3061"/>
                    <a:pt x="1348" y="3035"/>
                  </a:cubicBezTo>
                  <a:cubicBezTo>
                    <a:pt x="1264" y="2873"/>
                    <a:pt x="1176" y="2659"/>
                    <a:pt x="1280" y="2512"/>
                  </a:cubicBezTo>
                  <a:cubicBezTo>
                    <a:pt x="1311" y="2465"/>
                    <a:pt x="1364" y="2434"/>
                    <a:pt x="1411" y="2403"/>
                  </a:cubicBezTo>
                  <a:cubicBezTo>
                    <a:pt x="1531" y="2329"/>
                    <a:pt x="1651" y="2251"/>
                    <a:pt x="1771" y="2178"/>
                  </a:cubicBezTo>
                  <a:cubicBezTo>
                    <a:pt x="1829" y="2141"/>
                    <a:pt x="1886" y="2099"/>
                    <a:pt x="1917" y="2037"/>
                  </a:cubicBezTo>
                  <a:cubicBezTo>
                    <a:pt x="1964" y="1953"/>
                    <a:pt x="1954" y="1849"/>
                    <a:pt x="1964" y="1755"/>
                  </a:cubicBezTo>
                  <a:cubicBezTo>
                    <a:pt x="1991" y="1546"/>
                    <a:pt x="2126" y="1373"/>
                    <a:pt x="2283" y="1274"/>
                  </a:cubicBezTo>
                  <a:cubicBezTo>
                    <a:pt x="2445" y="1170"/>
                    <a:pt x="2633" y="1123"/>
                    <a:pt x="2811" y="1081"/>
                  </a:cubicBezTo>
                  <a:cubicBezTo>
                    <a:pt x="2893" y="1062"/>
                    <a:pt x="2980" y="1043"/>
                    <a:pt x="3063" y="1043"/>
                  </a:cubicBezTo>
                  <a:cubicBezTo>
                    <a:pt x="3143" y="1043"/>
                    <a:pt x="3220" y="1061"/>
                    <a:pt x="3286" y="1112"/>
                  </a:cubicBezTo>
                  <a:cubicBezTo>
                    <a:pt x="3333" y="772"/>
                    <a:pt x="3579" y="480"/>
                    <a:pt x="3871" y="407"/>
                  </a:cubicBezTo>
                  <a:cubicBezTo>
                    <a:pt x="3919" y="396"/>
                    <a:pt x="3967" y="391"/>
                    <a:pt x="4015" y="391"/>
                  </a:cubicBezTo>
                  <a:cubicBezTo>
                    <a:pt x="4269" y="391"/>
                    <a:pt x="4519" y="536"/>
                    <a:pt x="4655" y="778"/>
                  </a:cubicBezTo>
                  <a:cubicBezTo>
                    <a:pt x="4681" y="825"/>
                    <a:pt x="4707" y="877"/>
                    <a:pt x="4749" y="908"/>
                  </a:cubicBezTo>
                  <a:cubicBezTo>
                    <a:pt x="4791" y="934"/>
                    <a:pt x="4843" y="934"/>
                    <a:pt x="4895" y="934"/>
                  </a:cubicBezTo>
                  <a:cubicBezTo>
                    <a:pt x="5230" y="945"/>
                    <a:pt x="5554" y="1081"/>
                    <a:pt x="5810" y="1326"/>
                  </a:cubicBezTo>
                  <a:cubicBezTo>
                    <a:pt x="5900" y="1225"/>
                    <a:pt x="6030" y="1169"/>
                    <a:pt x="6159" y="1169"/>
                  </a:cubicBezTo>
                  <a:cubicBezTo>
                    <a:pt x="6209" y="1169"/>
                    <a:pt x="6259" y="1178"/>
                    <a:pt x="6306" y="1196"/>
                  </a:cubicBezTo>
                  <a:cubicBezTo>
                    <a:pt x="6358" y="1217"/>
                    <a:pt x="6411" y="1248"/>
                    <a:pt x="6452" y="1290"/>
                  </a:cubicBezTo>
                  <a:cubicBezTo>
                    <a:pt x="6358" y="1008"/>
                    <a:pt x="6207" y="741"/>
                    <a:pt x="5987" y="543"/>
                  </a:cubicBezTo>
                  <a:cubicBezTo>
                    <a:pt x="5767" y="345"/>
                    <a:pt x="5472" y="228"/>
                    <a:pt x="5189" y="228"/>
                  </a:cubicBezTo>
                  <a:cubicBezTo>
                    <a:pt x="5015" y="228"/>
                    <a:pt x="4846" y="273"/>
                    <a:pt x="4702" y="370"/>
                  </a:cubicBezTo>
                  <a:cubicBezTo>
                    <a:pt x="4674" y="389"/>
                    <a:pt x="4641" y="413"/>
                    <a:pt x="4607" y="413"/>
                  </a:cubicBezTo>
                  <a:cubicBezTo>
                    <a:pt x="4604" y="413"/>
                    <a:pt x="4601" y="412"/>
                    <a:pt x="4598" y="412"/>
                  </a:cubicBezTo>
                  <a:cubicBezTo>
                    <a:pt x="4524" y="412"/>
                    <a:pt x="4441" y="326"/>
                    <a:pt x="4383" y="326"/>
                  </a:cubicBezTo>
                  <a:cubicBezTo>
                    <a:pt x="4367" y="326"/>
                    <a:pt x="4353" y="332"/>
                    <a:pt x="4342" y="349"/>
                  </a:cubicBezTo>
                  <a:cubicBezTo>
                    <a:pt x="4399" y="255"/>
                    <a:pt x="4274" y="151"/>
                    <a:pt x="4174" y="104"/>
                  </a:cubicBezTo>
                  <a:cubicBezTo>
                    <a:pt x="4060" y="50"/>
                    <a:pt x="3924" y="1"/>
                    <a:pt x="38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8" name="Google Shape;6218;p31"/>
            <p:cNvSpPr/>
            <p:nvPr/>
          </p:nvSpPr>
          <p:spPr>
            <a:xfrm>
              <a:off x="3429175" y="1212100"/>
              <a:ext cx="52675" cy="68100"/>
            </a:xfrm>
            <a:custGeom>
              <a:avLst/>
              <a:gdLst/>
              <a:ahLst/>
              <a:cxnLst/>
              <a:rect l="l" t="t" r="r" b="b"/>
              <a:pathLst>
                <a:path w="2107" h="2724" extrusionOk="0">
                  <a:moveTo>
                    <a:pt x="100" y="0"/>
                  </a:moveTo>
                  <a:cubicBezTo>
                    <a:pt x="100" y="42"/>
                    <a:pt x="116" y="79"/>
                    <a:pt x="142" y="110"/>
                  </a:cubicBezTo>
                  <a:cubicBezTo>
                    <a:pt x="17" y="110"/>
                    <a:pt x="1" y="308"/>
                    <a:pt x="32" y="439"/>
                  </a:cubicBezTo>
                  <a:cubicBezTo>
                    <a:pt x="83" y="658"/>
                    <a:pt x="193" y="926"/>
                    <a:pt x="396" y="926"/>
                  </a:cubicBezTo>
                  <a:cubicBezTo>
                    <a:pt x="402" y="926"/>
                    <a:pt x="408" y="925"/>
                    <a:pt x="414" y="925"/>
                  </a:cubicBezTo>
                  <a:lnTo>
                    <a:pt x="414" y="925"/>
                  </a:lnTo>
                  <a:cubicBezTo>
                    <a:pt x="513" y="1024"/>
                    <a:pt x="414" y="1191"/>
                    <a:pt x="346" y="1312"/>
                  </a:cubicBezTo>
                  <a:cubicBezTo>
                    <a:pt x="215" y="1536"/>
                    <a:pt x="205" y="1844"/>
                    <a:pt x="330" y="2085"/>
                  </a:cubicBezTo>
                  <a:cubicBezTo>
                    <a:pt x="450" y="2330"/>
                    <a:pt x="696" y="2498"/>
                    <a:pt x="952" y="2508"/>
                  </a:cubicBezTo>
                  <a:cubicBezTo>
                    <a:pt x="972" y="2600"/>
                    <a:pt x="1049" y="2634"/>
                    <a:pt x="1138" y="2634"/>
                  </a:cubicBezTo>
                  <a:cubicBezTo>
                    <a:pt x="1211" y="2634"/>
                    <a:pt x="1291" y="2612"/>
                    <a:pt x="1354" y="2581"/>
                  </a:cubicBezTo>
                  <a:cubicBezTo>
                    <a:pt x="1380" y="2665"/>
                    <a:pt x="1448" y="2701"/>
                    <a:pt x="1532" y="2717"/>
                  </a:cubicBezTo>
                  <a:cubicBezTo>
                    <a:pt x="1527" y="2712"/>
                    <a:pt x="1527" y="2706"/>
                    <a:pt x="1521" y="2701"/>
                  </a:cubicBezTo>
                  <a:lnTo>
                    <a:pt x="1521" y="2701"/>
                  </a:lnTo>
                  <a:cubicBezTo>
                    <a:pt x="1532" y="2706"/>
                    <a:pt x="1547" y="2712"/>
                    <a:pt x="1558" y="2722"/>
                  </a:cubicBezTo>
                  <a:cubicBezTo>
                    <a:pt x="1570" y="2723"/>
                    <a:pt x="1582" y="2724"/>
                    <a:pt x="1594" y="2724"/>
                  </a:cubicBezTo>
                  <a:cubicBezTo>
                    <a:pt x="1651" y="2724"/>
                    <a:pt x="1710" y="2714"/>
                    <a:pt x="1762" y="2701"/>
                  </a:cubicBezTo>
                  <a:cubicBezTo>
                    <a:pt x="1877" y="2675"/>
                    <a:pt x="1997" y="2639"/>
                    <a:pt x="2106" y="2586"/>
                  </a:cubicBezTo>
                  <a:cubicBezTo>
                    <a:pt x="2049" y="2487"/>
                    <a:pt x="2007" y="2372"/>
                    <a:pt x="1986" y="2257"/>
                  </a:cubicBezTo>
                  <a:cubicBezTo>
                    <a:pt x="1973" y="2306"/>
                    <a:pt x="1931" y="2326"/>
                    <a:pt x="1885" y="2326"/>
                  </a:cubicBezTo>
                  <a:cubicBezTo>
                    <a:pt x="1842" y="2326"/>
                    <a:pt x="1794" y="2308"/>
                    <a:pt x="1762" y="2278"/>
                  </a:cubicBezTo>
                  <a:cubicBezTo>
                    <a:pt x="1694" y="2215"/>
                    <a:pt x="1652" y="2116"/>
                    <a:pt x="1579" y="2064"/>
                  </a:cubicBezTo>
                  <a:cubicBezTo>
                    <a:pt x="1506" y="2006"/>
                    <a:pt x="1417" y="2001"/>
                    <a:pt x="1338" y="1959"/>
                  </a:cubicBezTo>
                  <a:cubicBezTo>
                    <a:pt x="1192" y="1881"/>
                    <a:pt x="1103" y="1688"/>
                    <a:pt x="941" y="1651"/>
                  </a:cubicBezTo>
                  <a:cubicBezTo>
                    <a:pt x="907" y="1643"/>
                    <a:pt x="873" y="1643"/>
                    <a:pt x="839" y="1643"/>
                  </a:cubicBezTo>
                  <a:cubicBezTo>
                    <a:pt x="806" y="1643"/>
                    <a:pt x="772" y="1643"/>
                    <a:pt x="738" y="1635"/>
                  </a:cubicBezTo>
                  <a:cubicBezTo>
                    <a:pt x="534" y="1583"/>
                    <a:pt x="482" y="1296"/>
                    <a:pt x="471" y="1066"/>
                  </a:cubicBezTo>
                  <a:cubicBezTo>
                    <a:pt x="466" y="950"/>
                    <a:pt x="495" y="794"/>
                    <a:pt x="592" y="794"/>
                  </a:cubicBezTo>
                  <a:cubicBezTo>
                    <a:pt x="595" y="794"/>
                    <a:pt x="599" y="794"/>
                    <a:pt x="602" y="794"/>
                  </a:cubicBezTo>
                  <a:cubicBezTo>
                    <a:pt x="513" y="779"/>
                    <a:pt x="586" y="617"/>
                    <a:pt x="544" y="528"/>
                  </a:cubicBezTo>
                  <a:cubicBezTo>
                    <a:pt x="523" y="486"/>
                    <a:pt x="492" y="465"/>
                    <a:pt x="455" y="444"/>
                  </a:cubicBezTo>
                  <a:cubicBezTo>
                    <a:pt x="299" y="345"/>
                    <a:pt x="179" y="183"/>
                    <a:pt x="10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9" name="Google Shape;6219;p31"/>
            <p:cNvSpPr/>
            <p:nvPr/>
          </p:nvSpPr>
          <p:spPr>
            <a:xfrm>
              <a:off x="3576775" y="1114275"/>
              <a:ext cx="3675" cy="8250"/>
            </a:xfrm>
            <a:custGeom>
              <a:avLst/>
              <a:gdLst/>
              <a:ahLst/>
              <a:cxnLst/>
              <a:rect l="l" t="t" r="r" b="b"/>
              <a:pathLst>
                <a:path w="147" h="330" extrusionOk="0">
                  <a:moveTo>
                    <a:pt x="74" y="0"/>
                  </a:moveTo>
                  <a:cubicBezTo>
                    <a:pt x="69" y="52"/>
                    <a:pt x="48" y="94"/>
                    <a:pt x="1" y="110"/>
                  </a:cubicBezTo>
                  <a:cubicBezTo>
                    <a:pt x="74" y="146"/>
                    <a:pt x="105" y="256"/>
                    <a:pt x="63" y="329"/>
                  </a:cubicBezTo>
                  <a:cubicBezTo>
                    <a:pt x="79" y="323"/>
                    <a:pt x="96" y="321"/>
                    <a:pt x="113" y="321"/>
                  </a:cubicBezTo>
                  <a:cubicBezTo>
                    <a:pt x="124" y="321"/>
                    <a:pt x="136" y="322"/>
                    <a:pt x="147" y="324"/>
                  </a:cubicBezTo>
                  <a:cubicBezTo>
                    <a:pt x="131" y="214"/>
                    <a:pt x="105" y="105"/>
                    <a:pt x="74"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0" name="Google Shape;6220;p31"/>
            <p:cNvSpPr/>
            <p:nvPr/>
          </p:nvSpPr>
          <p:spPr>
            <a:xfrm>
              <a:off x="3561225" y="1091675"/>
              <a:ext cx="13750" cy="14000"/>
            </a:xfrm>
            <a:custGeom>
              <a:avLst/>
              <a:gdLst/>
              <a:ahLst/>
              <a:cxnLst/>
              <a:rect l="l" t="t" r="r" b="b"/>
              <a:pathLst>
                <a:path w="550" h="560" extrusionOk="0">
                  <a:moveTo>
                    <a:pt x="48" y="0"/>
                  </a:moveTo>
                  <a:lnTo>
                    <a:pt x="48" y="0"/>
                  </a:lnTo>
                  <a:cubicBezTo>
                    <a:pt x="22" y="131"/>
                    <a:pt x="1" y="282"/>
                    <a:pt x="111" y="340"/>
                  </a:cubicBezTo>
                  <a:cubicBezTo>
                    <a:pt x="142" y="326"/>
                    <a:pt x="173" y="319"/>
                    <a:pt x="203" y="319"/>
                  </a:cubicBezTo>
                  <a:cubicBezTo>
                    <a:pt x="333" y="319"/>
                    <a:pt x="457" y="432"/>
                    <a:pt x="550" y="559"/>
                  </a:cubicBezTo>
                  <a:cubicBezTo>
                    <a:pt x="466" y="397"/>
                    <a:pt x="356" y="251"/>
                    <a:pt x="220" y="126"/>
                  </a:cubicBezTo>
                  <a:cubicBezTo>
                    <a:pt x="168" y="79"/>
                    <a:pt x="111" y="37"/>
                    <a:pt x="48"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1" name="Google Shape;6221;p31"/>
            <p:cNvSpPr/>
            <p:nvPr/>
          </p:nvSpPr>
          <p:spPr>
            <a:xfrm>
              <a:off x="3587350" y="1129925"/>
              <a:ext cx="11275" cy="12325"/>
            </a:xfrm>
            <a:custGeom>
              <a:avLst/>
              <a:gdLst/>
              <a:ahLst/>
              <a:cxnLst/>
              <a:rect l="l" t="t" r="r" b="b"/>
              <a:pathLst>
                <a:path w="451" h="493" extrusionOk="0">
                  <a:moveTo>
                    <a:pt x="1" y="1"/>
                  </a:moveTo>
                  <a:cubicBezTo>
                    <a:pt x="17" y="27"/>
                    <a:pt x="32" y="58"/>
                    <a:pt x="58" y="85"/>
                  </a:cubicBezTo>
                  <a:cubicBezTo>
                    <a:pt x="121" y="158"/>
                    <a:pt x="215" y="205"/>
                    <a:pt x="288" y="273"/>
                  </a:cubicBezTo>
                  <a:cubicBezTo>
                    <a:pt x="356" y="335"/>
                    <a:pt x="414" y="408"/>
                    <a:pt x="450" y="492"/>
                  </a:cubicBezTo>
                  <a:cubicBezTo>
                    <a:pt x="445" y="445"/>
                    <a:pt x="440" y="398"/>
                    <a:pt x="440" y="346"/>
                  </a:cubicBezTo>
                  <a:cubicBezTo>
                    <a:pt x="434" y="288"/>
                    <a:pt x="429" y="226"/>
                    <a:pt x="403" y="173"/>
                  </a:cubicBezTo>
                  <a:cubicBezTo>
                    <a:pt x="335" y="32"/>
                    <a:pt x="158"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2" name="Google Shape;6222;p31"/>
            <p:cNvSpPr/>
            <p:nvPr/>
          </p:nvSpPr>
          <p:spPr>
            <a:xfrm>
              <a:off x="3434275" y="1237550"/>
              <a:ext cx="49000" cy="42650"/>
            </a:xfrm>
            <a:custGeom>
              <a:avLst/>
              <a:gdLst/>
              <a:ahLst/>
              <a:cxnLst/>
              <a:rect l="l" t="t" r="r" b="b"/>
              <a:pathLst>
                <a:path w="1960" h="1706" extrusionOk="0">
                  <a:moveTo>
                    <a:pt x="251" y="1"/>
                  </a:moveTo>
                  <a:cubicBezTo>
                    <a:pt x="257" y="90"/>
                    <a:pt x="189" y="205"/>
                    <a:pt x="142" y="294"/>
                  </a:cubicBezTo>
                  <a:cubicBezTo>
                    <a:pt x="11" y="518"/>
                    <a:pt x="1" y="826"/>
                    <a:pt x="126" y="1067"/>
                  </a:cubicBezTo>
                  <a:cubicBezTo>
                    <a:pt x="246" y="1312"/>
                    <a:pt x="492" y="1480"/>
                    <a:pt x="748" y="1490"/>
                  </a:cubicBezTo>
                  <a:cubicBezTo>
                    <a:pt x="768" y="1582"/>
                    <a:pt x="845" y="1616"/>
                    <a:pt x="934" y="1616"/>
                  </a:cubicBezTo>
                  <a:cubicBezTo>
                    <a:pt x="1007" y="1616"/>
                    <a:pt x="1087" y="1594"/>
                    <a:pt x="1150" y="1563"/>
                  </a:cubicBezTo>
                  <a:cubicBezTo>
                    <a:pt x="1176" y="1647"/>
                    <a:pt x="1244" y="1683"/>
                    <a:pt x="1328" y="1699"/>
                  </a:cubicBezTo>
                  <a:cubicBezTo>
                    <a:pt x="1323" y="1694"/>
                    <a:pt x="1323" y="1688"/>
                    <a:pt x="1317" y="1683"/>
                  </a:cubicBezTo>
                  <a:lnTo>
                    <a:pt x="1317" y="1683"/>
                  </a:lnTo>
                  <a:cubicBezTo>
                    <a:pt x="1328" y="1688"/>
                    <a:pt x="1343" y="1694"/>
                    <a:pt x="1354" y="1704"/>
                  </a:cubicBezTo>
                  <a:cubicBezTo>
                    <a:pt x="1366" y="1705"/>
                    <a:pt x="1378" y="1706"/>
                    <a:pt x="1390" y="1706"/>
                  </a:cubicBezTo>
                  <a:cubicBezTo>
                    <a:pt x="1447" y="1706"/>
                    <a:pt x="1506" y="1696"/>
                    <a:pt x="1558" y="1683"/>
                  </a:cubicBezTo>
                  <a:cubicBezTo>
                    <a:pt x="1688" y="1657"/>
                    <a:pt x="1824" y="1615"/>
                    <a:pt x="1939" y="1547"/>
                  </a:cubicBezTo>
                  <a:cubicBezTo>
                    <a:pt x="1944" y="1537"/>
                    <a:pt x="1949" y="1527"/>
                    <a:pt x="1960" y="1516"/>
                  </a:cubicBezTo>
                  <a:cubicBezTo>
                    <a:pt x="1620" y="1312"/>
                    <a:pt x="1370" y="968"/>
                    <a:pt x="1213" y="597"/>
                  </a:cubicBezTo>
                  <a:cubicBezTo>
                    <a:pt x="1196" y="628"/>
                    <a:pt x="1161" y="643"/>
                    <a:pt x="1125" y="643"/>
                  </a:cubicBezTo>
                  <a:cubicBezTo>
                    <a:pt x="1071" y="643"/>
                    <a:pt x="1013" y="611"/>
                    <a:pt x="1004" y="555"/>
                  </a:cubicBezTo>
                  <a:cubicBezTo>
                    <a:pt x="910" y="597"/>
                    <a:pt x="801" y="636"/>
                    <a:pt x="701" y="636"/>
                  </a:cubicBezTo>
                  <a:cubicBezTo>
                    <a:pt x="628" y="636"/>
                    <a:pt x="560" y="615"/>
                    <a:pt x="507" y="560"/>
                  </a:cubicBezTo>
                  <a:cubicBezTo>
                    <a:pt x="466" y="518"/>
                    <a:pt x="445" y="466"/>
                    <a:pt x="419" y="408"/>
                  </a:cubicBezTo>
                  <a:cubicBezTo>
                    <a:pt x="366" y="273"/>
                    <a:pt x="309" y="137"/>
                    <a:pt x="25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3" name="Google Shape;6223;p31"/>
            <p:cNvSpPr/>
            <p:nvPr/>
          </p:nvSpPr>
          <p:spPr>
            <a:xfrm>
              <a:off x="3457275" y="1098075"/>
              <a:ext cx="60350" cy="43950"/>
            </a:xfrm>
            <a:custGeom>
              <a:avLst/>
              <a:gdLst/>
              <a:ahLst/>
              <a:cxnLst/>
              <a:rect l="l" t="t" r="r" b="b"/>
              <a:pathLst>
                <a:path w="2414" h="1758" extrusionOk="0">
                  <a:moveTo>
                    <a:pt x="1745" y="0"/>
                  </a:moveTo>
                  <a:cubicBezTo>
                    <a:pt x="1698" y="21"/>
                    <a:pt x="1662" y="52"/>
                    <a:pt x="1635" y="99"/>
                  </a:cubicBezTo>
                  <a:cubicBezTo>
                    <a:pt x="1604" y="157"/>
                    <a:pt x="1599" y="225"/>
                    <a:pt x="1573" y="282"/>
                  </a:cubicBezTo>
                  <a:cubicBezTo>
                    <a:pt x="1505" y="418"/>
                    <a:pt x="1327" y="450"/>
                    <a:pt x="1233" y="564"/>
                  </a:cubicBezTo>
                  <a:cubicBezTo>
                    <a:pt x="1181" y="622"/>
                    <a:pt x="1155" y="700"/>
                    <a:pt x="1097" y="753"/>
                  </a:cubicBezTo>
                  <a:cubicBezTo>
                    <a:pt x="1035" y="805"/>
                    <a:pt x="946" y="820"/>
                    <a:pt x="883" y="862"/>
                  </a:cubicBezTo>
                  <a:cubicBezTo>
                    <a:pt x="815" y="909"/>
                    <a:pt x="779" y="1024"/>
                    <a:pt x="847" y="1071"/>
                  </a:cubicBezTo>
                  <a:cubicBezTo>
                    <a:pt x="818" y="1068"/>
                    <a:pt x="789" y="1066"/>
                    <a:pt x="760" y="1066"/>
                  </a:cubicBezTo>
                  <a:cubicBezTo>
                    <a:pt x="503" y="1066"/>
                    <a:pt x="254" y="1209"/>
                    <a:pt x="89" y="1411"/>
                  </a:cubicBezTo>
                  <a:cubicBezTo>
                    <a:pt x="58" y="1453"/>
                    <a:pt x="32" y="1494"/>
                    <a:pt x="0" y="1541"/>
                  </a:cubicBezTo>
                  <a:cubicBezTo>
                    <a:pt x="5" y="1547"/>
                    <a:pt x="11" y="1552"/>
                    <a:pt x="11" y="1562"/>
                  </a:cubicBezTo>
                  <a:cubicBezTo>
                    <a:pt x="21" y="1588"/>
                    <a:pt x="37" y="1620"/>
                    <a:pt x="63" y="1630"/>
                  </a:cubicBezTo>
                  <a:cubicBezTo>
                    <a:pt x="69" y="1633"/>
                    <a:pt x="75" y="1634"/>
                    <a:pt x="81" y="1634"/>
                  </a:cubicBezTo>
                  <a:cubicBezTo>
                    <a:pt x="125" y="1634"/>
                    <a:pt x="160" y="1572"/>
                    <a:pt x="183" y="1526"/>
                  </a:cubicBezTo>
                  <a:cubicBezTo>
                    <a:pt x="232" y="1446"/>
                    <a:pt x="322" y="1401"/>
                    <a:pt x="409" y="1401"/>
                  </a:cubicBezTo>
                  <a:cubicBezTo>
                    <a:pt x="453" y="1401"/>
                    <a:pt x="496" y="1412"/>
                    <a:pt x="533" y="1437"/>
                  </a:cubicBezTo>
                  <a:cubicBezTo>
                    <a:pt x="519" y="1329"/>
                    <a:pt x="628" y="1246"/>
                    <a:pt x="730" y="1246"/>
                  </a:cubicBezTo>
                  <a:cubicBezTo>
                    <a:pt x="741" y="1246"/>
                    <a:pt x="752" y="1247"/>
                    <a:pt x="763" y="1249"/>
                  </a:cubicBezTo>
                  <a:cubicBezTo>
                    <a:pt x="873" y="1275"/>
                    <a:pt x="956" y="1364"/>
                    <a:pt x="1029" y="1453"/>
                  </a:cubicBezTo>
                  <a:cubicBezTo>
                    <a:pt x="1087" y="1521"/>
                    <a:pt x="1144" y="1588"/>
                    <a:pt x="1202" y="1656"/>
                  </a:cubicBezTo>
                  <a:cubicBezTo>
                    <a:pt x="1218" y="1677"/>
                    <a:pt x="1238" y="1698"/>
                    <a:pt x="1265" y="1698"/>
                  </a:cubicBezTo>
                  <a:cubicBezTo>
                    <a:pt x="1280" y="1698"/>
                    <a:pt x="1301" y="1693"/>
                    <a:pt x="1317" y="1682"/>
                  </a:cubicBezTo>
                  <a:cubicBezTo>
                    <a:pt x="1395" y="1641"/>
                    <a:pt x="1474" y="1599"/>
                    <a:pt x="1562" y="1588"/>
                  </a:cubicBezTo>
                  <a:cubicBezTo>
                    <a:pt x="1574" y="1587"/>
                    <a:pt x="1586" y="1586"/>
                    <a:pt x="1598" y="1586"/>
                  </a:cubicBezTo>
                  <a:cubicBezTo>
                    <a:pt x="1672" y="1586"/>
                    <a:pt x="1752" y="1615"/>
                    <a:pt x="1792" y="1682"/>
                  </a:cubicBezTo>
                  <a:cubicBezTo>
                    <a:pt x="1813" y="1709"/>
                    <a:pt x="1824" y="1745"/>
                    <a:pt x="1855" y="1756"/>
                  </a:cubicBezTo>
                  <a:cubicBezTo>
                    <a:pt x="1859" y="1757"/>
                    <a:pt x="1864" y="1757"/>
                    <a:pt x="1868" y="1757"/>
                  </a:cubicBezTo>
                  <a:cubicBezTo>
                    <a:pt x="1900" y="1757"/>
                    <a:pt x="1929" y="1725"/>
                    <a:pt x="1933" y="1693"/>
                  </a:cubicBezTo>
                  <a:cubicBezTo>
                    <a:pt x="1939" y="1651"/>
                    <a:pt x="1928" y="1615"/>
                    <a:pt x="1923" y="1578"/>
                  </a:cubicBezTo>
                  <a:cubicBezTo>
                    <a:pt x="1891" y="1406"/>
                    <a:pt x="1954" y="1212"/>
                    <a:pt x="2085" y="1108"/>
                  </a:cubicBezTo>
                  <a:cubicBezTo>
                    <a:pt x="2170" y="1037"/>
                    <a:pt x="2311" y="1013"/>
                    <a:pt x="2391" y="1013"/>
                  </a:cubicBezTo>
                  <a:cubicBezTo>
                    <a:pt x="2399" y="1013"/>
                    <a:pt x="2407" y="1013"/>
                    <a:pt x="2414" y="1014"/>
                  </a:cubicBezTo>
                  <a:cubicBezTo>
                    <a:pt x="2356" y="888"/>
                    <a:pt x="2341" y="742"/>
                    <a:pt x="2377" y="606"/>
                  </a:cubicBezTo>
                  <a:lnTo>
                    <a:pt x="2377" y="606"/>
                  </a:lnTo>
                  <a:cubicBezTo>
                    <a:pt x="2356" y="621"/>
                    <a:pt x="2334" y="627"/>
                    <a:pt x="2310" y="627"/>
                  </a:cubicBezTo>
                  <a:cubicBezTo>
                    <a:pt x="2241" y="627"/>
                    <a:pt x="2164" y="572"/>
                    <a:pt x="2106" y="517"/>
                  </a:cubicBezTo>
                  <a:cubicBezTo>
                    <a:pt x="2001" y="423"/>
                    <a:pt x="1897" y="319"/>
                    <a:pt x="1824" y="194"/>
                  </a:cubicBezTo>
                  <a:cubicBezTo>
                    <a:pt x="1792" y="131"/>
                    <a:pt x="1761" y="68"/>
                    <a:pt x="174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4" name="Google Shape;6224;p31"/>
            <p:cNvSpPr/>
            <p:nvPr/>
          </p:nvSpPr>
          <p:spPr>
            <a:xfrm>
              <a:off x="3548300" y="1155150"/>
              <a:ext cx="66650" cy="123050"/>
            </a:xfrm>
            <a:custGeom>
              <a:avLst/>
              <a:gdLst/>
              <a:ahLst/>
              <a:cxnLst/>
              <a:rect l="l" t="t" r="r" b="b"/>
              <a:pathLst>
                <a:path w="2666" h="4922" extrusionOk="0">
                  <a:moveTo>
                    <a:pt x="2091" y="0"/>
                  </a:moveTo>
                  <a:cubicBezTo>
                    <a:pt x="2085" y="131"/>
                    <a:pt x="2064" y="262"/>
                    <a:pt x="2038" y="387"/>
                  </a:cubicBezTo>
                  <a:cubicBezTo>
                    <a:pt x="2002" y="523"/>
                    <a:pt x="1965" y="664"/>
                    <a:pt x="1871" y="768"/>
                  </a:cubicBezTo>
                  <a:cubicBezTo>
                    <a:pt x="1810" y="837"/>
                    <a:pt x="1717" y="883"/>
                    <a:pt x="1625" y="883"/>
                  </a:cubicBezTo>
                  <a:cubicBezTo>
                    <a:pt x="1584" y="883"/>
                    <a:pt x="1543" y="873"/>
                    <a:pt x="1505" y="852"/>
                  </a:cubicBezTo>
                  <a:cubicBezTo>
                    <a:pt x="1390" y="868"/>
                    <a:pt x="1375" y="1050"/>
                    <a:pt x="1443" y="1155"/>
                  </a:cubicBezTo>
                  <a:cubicBezTo>
                    <a:pt x="1505" y="1254"/>
                    <a:pt x="1615" y="1322"/>
                    <a:pt x="1673" y="1432"/>
                  </a:cubicBezTo>
                  <a:cubicBezTo>
                    <a:pt x="1720" y="1521"/>
                    <a:pt x="1725" y="1625"/>
                    <a:pt x="1725" y="1730"/>
                  </a:cubicBezTo>
                  <a:cubicBezTo>
                    <a:pt x="1720" y="2069"/>
                    <a:pt x="1673" y="2419"/>
                    <a:pt x="1505" y="2712"/>
                  </a:cubicBezTo>
                  <a:cubicBezTo>
                    <a:pt x="1338" y="2999"/>
                    <a:pt x="1046" y="3229"/>
                    <a:pt x="716" y="3240"/>
                  </a:cubicBezTo>
                  <a:cubicBezTo>
                    <a:pt x="800" y="3281"/>
                    <a:pt x="779" y="3417"/>
                    <a:pt x="711" y="3480"/>
                  </a:cubicBezTo>
                  <a:cubicBezTo>
                    <a:pt x="643" y="3543"/>
                    <a:pt x="549" y="3574"/>
                    <a:pt x="487" y="3647"/>
                  </a:cubicBezTo>
                  <a:cubicBezTo>
                    <a:pt x="429" y="3715"/>
                    <a:pt x="413" y="3809"/>
                    <a:pt x="366" y="3887"/>
                  </a:cubicBezTo>
                  <a:cubicBezTo>
                    <a:pt x="278" y="4034"/>
                    <a:pt x="90" y="4102"/>
                    <a:pt x="37" y="4269"/>
                  </a:cubicBezTo>
                  <a:cubicBezTo>
                    <a:pt x="16" y="4331"/>
                    <a:pt x="22" y="4405"/>
                    <a:pt x="1" y="4472"/>
                  </a:cubicBezTo>
                  <a:cubicBezTo>
                    <a:pt x="16" y="4608"/>
                    <a:pt x="53" y="4739"/>
                    <a:pt x="126" y="4849"/>
                  </a:cubicBezTo>
                  <a:cubicBezTo>
                    <a:pt x="147" y="4875"/>
                    <a:pt x="168" y="4901"/>
                    <a:pt x="189" y="4922"/>
                  </a:cubicBezTo>
                  <a:cubicBezTo>
                    <a:pt x="293" y="4885"/>
                    <a:pt x="372" y="4776"/>
                    <a:pt x="366" y="4655"/>
                  </a:cubicBezTo>
                  <a:lnTo>
                    <a:pt x="366" y="4655"/>
                  </a:lnTo>
                  <a:cubicBezTo>
                    <a:pt x="427" y="4680"/>
                    <a:pt x="491" y="4693"/>
                    <a:pt x="553" y="4693"/>
                  </a:cubicBezTo>
                  <a:cubicBezTo>
                    <a:pt x="674" y="4693"/>
                    <a:pt x="791" y="4647"/>
                    <a:pt x="873" y="4561"/>
                  </a:cubicBezTo>
                  <a:cubicBezTo>
                    <a:pt x="1004" y="4431"/>
                    <a:pt x="1046" y="4211"/>
                    <a:pt x="983" y="4028"/>
                  </a:cubicBezTo>
                  <a:cubicBezTo>
                    <a:pt x="1296" y="3893"/>
                    <a:pt x="1558" y="3642"/>
                    <a:pt x="1709" y="3328"/>
                  </a:cubicBezTo>
                  <a:cubicBezTo>
                    <a:pt x="1735" y="3281"/>
                    <a:pt x="1756" y="3229"/>
                    <a:pt x="1798" y="3203"/>
                  </a:cubicBezTo>
                  <a:cubicBezTo>
                    <a:pt x="1840" y="3177"/>
                    <a:pt x="1892" y="3177"/>
                    <a:pt x="1944" y="3172"/>
                  </a:cubicBezTo>
                  <a:cubicBezTo>
                    <a:pt x="2258" y="3151"/>
                    <a:pt x="2529" y="2905"/>
                    <a:pt x="2597" y="2592"/>
                  </a:cubicBezTo>
                  <a:cubicBezTo>
                    <a:pt x="2665" y="2278"/>
                    <a:pt x="2529" y="1912"/>
                    <a:pt x="2268" y="1714"/>
                  </a:cubicBezTo>
                  <a:cubicBezTo>
                    <a:pt x="2409" y="1630"/>
                    <a:pt x="2461" y="1442"/>
                    <a:pt x="2498" y="1275"/>
                  </a:cubicBezTo>
                  <a:cubicBezTo>
                    <a:pt x="2540" y="1082"/>
                    <a:pt x="2587" y="888"/>
                    <a:pt x="2566" y="685"/>
                  </a:cubicBezTo>
                  <a:cubicBezTo>
                    <a:pt x="2550" y="486"/>
                    <a:pt x="2467" y="277"/>
                    <a:pt x="2305" y="162"/>
                  </a:cubicBezTo>
                  <a:cubicBezTo>
                    <a:pt x="2232" y="110"/>
                    <a:pt x="2143" y="73"/>
                    <a:pt x="2091"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5" name="Google Shape;6225;p31"/>
            <p:cNvSpPr/>
            <p:nvPr/>
          </p:nvSpPr>
          <p:spPr>
            <a:xfrm>
              <a:off x="3433375" y="1231425"/>
              <a:ext cx="6150" cy="3825"/>
            </a:xfrm>
            <a:custGeom>
              <a:avLst/>
              <a:gdLst/>
              <a:ahLst/>
              <a:cxnLst/>
              <a:rect l="l" t="t" r="r" b="b"/>
              <a:pathLst>
                <a:path w="246" h="153" extrusionOk="0">
                  <a:moveTo>
                    <a:pt x="0" y="0"/>
                  </a:moveTo>
                  <a:lnTo>
                    <a:pt x="0" y="0"/>
                  </a:lnTo>
                  <a:cubicBezTo>
                    <a:pt x="54" y="88"/>
                    <a:pt x="130" y="153"/>
                    <a:pt x="225" y="153"/>
                  </a:cubicBezTo>
                  <a:cubicBezTo>
                    <a:pt x="232" y="153"/>
                    <a:pt x="239" y="153"/>
                    <a:pt x="246" y="152"/>
                  </a:cubicBezTo>
                  <a:cubicBezTo>
                    <a:pt x="225" y="121"/>
                    <a:pt x="204" y="89"/>
                    <a:pt x="173" y="68"/>
                  </a:cubicBezTo>
                  <a:cubicBezTo>
                    <a:pt x="126" y="27"/>
                    <a:pt x="63"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6" name="Google Shape;6226;p31"/>
            <p:cNvSpPr/>
            <p:nvPr/>
          </p:nvSpPr>
          <p:spPr>
            <a:xfrm>
              <a:off x="3503625" y="1352500"/>
              <a:ext cx="24725" cy="51500"/>
            </a:xfrm>
            <a:custGeom>
              <a:avLst/>
              <a:gdLst/>
              <a:ahLst/>
              <a:cxnLst/>
              <a:rect l="l" t="t" r="r" b="b"/>
              <a:pathLst>
                <a:path w="989" h="2060" extrusionOk="0">
                  <a:moveTo>
                    <a:pt x="419" y="1"/>
                  </a:moveTo>
                  <a:cubicBezTo>
                    <a:pt x="466" y="136"/>
                    <a:pt x="774" y="1040"/>
                    <a:pt x="539" y="1495"/>
                  </a:cubicBezTo>
                  <a:cubicBezTo>
                    <a:pt x="278" y="1986"/>
                    <a:pt x="11" y="1808"/>
                    <a:pt x="1" y="2059"/>
                  </a:cubicBezTo>
                  <a:lnTo>
                    <a:pt x="863" y="2059"/>
                  </a:lnTo>
                  <a:cubicBezTo>
                    <a:pt x="941" y="1845"/>
                    <a:pt x="988" y="1594"/>
                    <a:pt x="983" y="1328"/>
                  </a:cubicBezTo>
                  <a:cubicBezTo>
                    <a:pt x="978" y="742"/>
                    <a:pt x="748" y="241"/>
                    <a:pt x="419"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7" name="Google Shape;6227;p31"/>
            <p:cNvSpPr/>
            <p:nvPr/>
          </p:nvSpPr>
          <p:spPr>
            <a:xfrm>
              <a:off x="3546075" y="1241475"/>
              <a:ext cx="10050" cy="10450"/>
            </a:xfrm>
            <a:custGeom>
              <a:avLst/>
              <a:gdLst/>
              <a:ahLst/>
              <a:cxnLst/>
              <a:rect l="l" t="t" r="r" b="b"/>
              <a:pathLst>
                <a:path w="402" h="418" extrusionOk="0">
                  <a:moveTo>
                    <a:pt x="293" y="1"/>
                  </a:moveTo>
                  <a:cubicBezTo>
                    <a:pt x="293" y="1"/>
                    <a:pt x="1" y="346"/>
                    <a:pt x="231" y="413"/>
                  </a:cubicBezTo>
                  <a:cubicBezTo>
                    <a:pt x="240" y="416"/>
                    <a:pt x="249" y="418"/>
                    <a:pt x="257" y="418"/>
                  </a:cubicBezTo>
                  <a:cubicBezTo>
                    <a:pt x="401" y="418"/>
                    <a:pt x="293" y="1"/>
                    <a:pt x="29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8" name="Google Shape;6228;p31"/>
            <p:cNvSpPr/>
            <p:nvPr/>
          </p:nvSpPr>
          <p:spPr>
            <a:xfrm>
              <a:off x="3539300" y="1241100"/>
              <a:ext cx="10200" cy="8650"/>
            </a:xfrm>
            <a:custGeom>
              <a:avLst/>
              <a:gdLst/>
              <a:ahLst/>
              <a:cxnLst/>
              <a:rect l="l" t="t" r="r" b="b"/>
              <a:pathLst>
                <a:path w="408" h="346" extrusionOk="0">
                  <a:moveTo>
                    <a:pt x="0" y="0"/>
                  </a:moveTo>
                  <a:cubicBezTo>
                    <a:pt x="0" y="0"/>
                    <a:pt x="43" y="346"/>
                    <a:pt x="184" y="346"/>
                  </a:cubicBezTo>
                  <a:cubicBezTo>
                    <a:pt x="206" y="346"/>
                    <a:pt x="230" y="337"/>
                    <a:pt x="256" y="319"/>
                  </a:cubicBezTo>
                  <a:cubicBezTo>
                    <a:pt x="408" y="204"/>
                    <a:pt x="0" y="0"/>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9" name="Google Shape;6229;p31"/>
            <p:cNvSpPr/>
            <p:nvPr/>
          </p:nvSpPr>
          <p:spPr>
            <a:xfrm>
              <a:off x="3540200" y="1186225"/>
              <a:ext cx="10100" cy="9000"/>
            </a:xfrm>
            <a:custGeom>
              <a:avLst/>
              <a:gdLst/>
              <a:ahLst/>
              <a:cxnLst/>
              <a:rect l="l" t="t" r="r" b="b"/>
              <a:pathLst>
                <a:path w="404" h="360" extrusionOk="0">
                  <a:moveTo>
                    <a:pt x="403" y="1"/>
                  </a:moveTo>
                  <a:cubicBezTo>
                    <a:pt x="403" y="1"/>
                    <a:pt x="1" y="168"/>
                    <a:pt x="184" y="335"/>
                  </a:cubicBezTo>
                  <a:cubicBezTo>
                    <a:pt x="201" y="352"/>
                    <a:pt x="218" y="360"/>
                    <a:pt x="234" y="360"/>
                  </a:cubicBezTo>
                  <a:cubicBezTo>
                    <a:pt x="343" y="360"/>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0" name="Google Shape;6230;p31"/>
            <p:cNvSpPr/>
            <p:nvPr/>
          </p:nvSpPr>
          <p:spPr>
            <a:xfrm>
              <a:off x="3559475" y="1184725"/>
              <a:ext cx="9875" cy="5500"/>
            </a:xfrm>
            <a:custGeom>
              <a:avLst/>
              <a:gdLst/>
              <a:ahLst/>
              <a:cxnLst/>
              <a:rect l="l" t="t" r="r" b="b"/>
              <a:pathLst>
                <a:path w="395" h="220" extrusionOk="0">
                  <a:moveTo>
                    <a:pt x="186" y="1"/>
                  </a:moveTo>
                  <a:cubicBezTo>
                    <a:pt x="89" y="1"/>
                    <a:pt x="1" y="32"/>
                    <a:pt x="24" y="155"/>
                  </a:cubicBezTo>
                  <a:cubicBezTo>
                    <a:pt x="33" y="202"/>
                    <a:pt x="58" y="220"/>
                    <a:pt x="92" y="220"/>
                  </a:cubicBezTo>
                  <a:cubicBezTo>
                    <a:pt x="200" y="220"/>
                    <a:pt x="395" y="35"/>
                    <a:pt x="395" y="35"/>
                  </a:cubicBezTo>
                  <a:cubicBezTo>
                    <a:pt x="395" y="35"/>
                    <a:pt x="286" y="1"/>
                    <a:pt x="18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1" name="Google Shape;6231;p31"/>
            <p:cNvSpPr/>
            <p:nvPr/>
          </p:nvSpPr>
          <p:spPr>
            <a:xfrm>
              <a:off x="3590225" y="1179550"/>
              <a:ext cx="11275" cy="6700"/>
            </a:xfrm>
            <a:custGeom>
              <a:avLst/>
              <a:gdLst/>
              <a:ahLst/>
              <a:cxnLst/>
              <a:rect l="l" t="t" r="r" b="b"/>
              <a:pathLst>
                <a:path w="451" h="268" extrusionOk="0">
                  <a:moveTo>
                    <a:pt x="200" y="0"/>
                  </a:moveTo>
                  <a:cubicBezTo>
                    <a:pt x="169" y="0"/>
                    <a:pt x="139" y="17"/>
                    <a:pt x="110" y="59"/>
                  </a:cubicBezTo>
                  <a:cubicBezTo>
                    <a:pt x="1" y="221"/>
                    <a:pt x="450" y="268"/>
                    <a:pt x="450" y="268"/>
                  </a:cubicBezTo>
                  <a:cubicBezTo>
                    <a:pt x="450" y="268"/>
                    <a:pt x="323" y="0"/>
                    <a:pt x="20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2" name="Google Shape;6232;p31"/>
            <p:cNvSpPr/>
            <p:nvPr/>
          </p:nvSpPr>
          <p:spPr>
            <a:xfrm>
              <a:off x="3597950" y="1174375"/>
              <a:ext cx="9675" cy="5175"/>
            </a:xfrm>
            <a:custGeom>
              <a:avLst/>
              <a:gdLst/>
              <a:ahLst/>
              <a:cxnLst/>
              <a:rect l="l" t="t" r="r" b="b"/>
              <a:pathLst>
                <a:path w="387" h="207" extrusionOk="0">
                  <a:moveTo>
                    <a:pt x="119" y="1"/>
                  </a:moveTo>
                  <a:cubicBezTo>
                    <a:pt x="52" y="1"/>
                    <a:pt x="0" y="30"/>
                    <a:pt x="0" y="125"/>
                  </a:cubicBezTo>
                  <a:cubicBezTo>
                    <a:pt x="0" y="185"/>
                    <a:pt x="34" y="207"/>
                    <a:pt x="82" y="207"/>
                  </a:cubicBezTo>
                  <a:cubicBezTo>
                    <a:pt x="196" y="207"/>
                    <a:pt x="387" y="88"/>
                    <a:pt x="387" y="88"/>
                  </a:cubicBezTo>
                  <a:cubicBezTo>
                    <a:pt x="387" y="88"/>
                    <a:pt x="232" y="1"/>
                    <a:pt x="119"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3" name="Google Shape;6233;p31"/>
            <p:cNvSpPr/>
            <p:nvPr/>
          </p:nvSpPr>
          <p:spPr>
            <a:xfrm>
              <a:off x="3583450" y="1119500"/>
              <a:ext cx="10725" cy="7900"/>
            </a:xfrm>
            <a:custGeom>
              <a:avLst/>
              <a:gdLst/>
              <a:ahLst/>
              <a:cxnLst/>
              <a:rect l="l" t="t" r="r" b="b"/>
              <a:pathLst>
                <a:path w="429" h="316" extrusionOk="0">
                  <a:moveTo>
                    <a:pt x="429" y="0"/>
                  </a:moveTo>
                  <a:cubicBezTo>
                    <a:pt x="428" y="0"/>
                    <a:pt x="0" y="73"/>
                    <a:pt x="146" y="282"/>
                  </a:cubicBezTo>
                  <a:cubicBezTo>
                    <a:pt x="164" y="306"/>
                    <a:pt x="182" y="316"/>
                    <a:pt x="201" y="316"/>
                  </a:cubicBezTo>
                  <a:cubicBezTo>
                    <a:pt x="308" y="316"/>
                    <a:pt x="428" y="0"/>
                    <a:pt x="429"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4" name="Google Shape;6234;p31"/>
            <p:cNvSpPr/>
            <p:nvPr/>
          </p:nvSpPr>
          <p:spPr>
            <a:xfrm>
              <a:off x="3579650" y="1110225"/>
              <a:ext cx="10025" cy="10350"/>
            </a:xfrm>
            <a:custGeom>
              <a:avLst/>
              <a:gdLst/>
              <a:ahLst/>
              <a:cxnLst/>
              <a:rect l="l" t="t" r="r" b="b"/>
              <a:pathLst>
                <a:path w="401" h="414" extrusionOk="0">
                  <a:moveTo>
                    <a:pt x="309" y="0"/>
                  </a:moveTo>
                  <a:cubicBezTo>
                    <a:pt x="309" y="0"/>
                    <a:pt x="1" y="329"/>
                    <a:pt x="236" y="408"/>
                  </a:cubicBezTo>
                  <a:cubicBezTo>
                    <a:pt x="247" y="412"/>
                    <a:pt x="257" y="413"/>
                    <a:pt x="266" y="413"/>
                  </a:cubicBezTo>
                  <a:cubicBezTo>
                    <a:pt x="401" y="413"/>
                    <a:pt x="309" y="0"/>
                    <a:pt x="309"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5" name="Google Shape;6235;p31"/>
            <p:cNvSpPr/>
            <p:nvPr/>
          </p:nvSpPr>
          <p:spPr>
            <a:xfrm>
              <a:off x="3525700" y="1078350"/>
              <a:ext cx="9725" cy="10150"/>
            </a:xfrm>
            <a:custGeom>
              <a:avLst/>
              <a:gdLst/>
              <a:ahLst/>
              <a:cxnLst/>
              <a:rect l="l" t="t" r="r" b="b"/>
              <a:pathLst>
                <a:path w="389" h="406" extrusionOk="0">
                  <a:moveTo>
                    <a:pt x="330" y="0"/>
                  </a:moveTo>
                  <a:lnTo>
                    <a:pt x="330" y="0"/>
                  </a:lnTo>
                  <a:cubicBezTo>
                    <a:pt x="330" y="0"/>
                    <a:pt x="1" y="298"/>
                    <a:pt x="226" y="397"/>
                  </a:cubicBezTo>
                  <a:cubicBezTo>
                    <a:pt x="238" y="403"/>
                    <a:pt x="249" y="405"/>
                    <a:pt x="259" y="405"/>
                  </a:cubicBezTo>
                  <a:cubicBezTo>
                    <a:pt x="388" y="405"/>
                    <a:pt x="330" y="0"/>
                    <a:pt x="33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6" name="Google Shape;6236;p31"/>
            <p:cNvSpPr/>
            <p:nvPr/>
          </p:nvSpPr>
          <p:spPr>
            <a:xfrm>
              <a:off x="3521450" y="1074025"/>
              <a:ext cx="10150" cy="9950"/>
            </a:xfrm>
            <a:custGeom>
              <a:avLst/>
              <a:gdLst/>
              <a:ahLst/>
              <a:cxnLst/>
              <a:rect l="l" t="t" r="r" b="b"/>
              <a:pathLst>
                <a:path w="406" h="398" extrusionOk="0">
                  <a:moveTo>
                    <a:pt x="93" y="1"/>
                  </a:moveTo>
                  <a:lnTo>
                    <a:pt x="93" y="1"/>
                  </a:lnTo>
                  <a:cubicBezTo>
                    <a:pt x="92" y="1"/>
                    <a:pt x="0" y="398"/>
                    <a:pt x="184" y="398"/>
                  </a:cubicBezTo>
                  <a:cubicBezTo>
                    <a:pt x="196" y="398"/>
                    <a:pt x="209" y="396"/>
                    <a:pt x="223" y="393"/>
                  </a:cubicBezTo>
                  <a:cubicBezTo>
                    <a:pt x="406" y="351"/>
                    <a:pt x="93" y="1"/>
                    <a:pt x="9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7" name="Google Shape;6237;p31"/>
            <p:cNvSpPr/>
            <p:nvPr/>
          </p:nvSpPr>
          <p:spPr>
            <a:xfrm>
              <a:off x="3475150" y="1087500"/>
              <a:ext cx="9700" cy="9125"/>
            </a:xfrm>
            <a:custGeom>
              <a:avLst/>
              <a:gdLst/>
              <a:ahLst/>
              <a:cxnLst/>
              <a:rect l="l" t="t" r="r" b="b"/>
              <a:pathLst>
                <a:path w="388" h="365" extrusionOk="0">
                  <a:moveTo>
                    <a:pt x="1" y="0"/>
                  </a:moveTo>
                  <a:lnTo>
                    <a:pt x="1" y="0"/>
                  </a:lnTo>
                  <a:cubicBezTo>
                    <a:pt x="1" y="0"/>
                    <a:pt x="9" y="365"/>
                    <a:pt x="156" y="365"/>
                  </a:cubicBezTo>
                  <a:cubicBezTo>
                    <a:pt x="175" y="365"/>
                    <a:pt x="197" y="359"/>
                    <a:pt x="220" y="345"/>
                  </a:cubicBezTo>
                  <a:cubicBezTo>
                    <a:pt x="388" y="246"/>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8" name="Google Shape;6238;p31"/>
            <p:cNvSpPr/>
            <p:nvPr/>
          </p:nvSpPr>
          <p:spPr>
            <a:xfrm>
              <a:off x="3480375" y="1086450"/>
              <a:ext cx="9725" cy="10150"/>
            </a:xfrm>
            <a:custGeom>
              <a:avLst/>
              <a:gdLst/>
              <a:ahLst/>
              <a:cxnLst/>
              <a:rect l="l" t="t" r="r" b="b"/>
              <a:pathLst>
                <a:path w="389" h="406" extrusionOk="0">
                  <a:moveTo>
                    <a:pt x="330" y="0"/>
                  </a:moveTo>
                  <a:cubicBezTo>
                    <a:pt x="330" y="0"/>
                    <a:pt x="1" y="298"/>
                    <a:pt x="226" y="397"/>
                  </a:cubicBezTo>
                  <a:cubicBezTo>
                    <a:pt x="239" y="403"/>
                    <a:pt x="250" y="406"/>
                    <a:pt x="261" y="406"/>
                  </a:cubicBezTo>
                  <a:cubicBezTo>
                    <a:pt x="388" y="406"/>
                    <a:pt x="330" y="0"/>
                    <a:pt x="33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31"/>
            <p:cNvSpPr/>
            <p:nvPr/>
          </p:nvSpPr>
          <p:spPr>
            <a:xfrm>
              <a:off x="3469150" y="1098500"/>
              <a:ext cx="9825" cy="5075"/>
            </a:xfrm>
            <a:custGeom>
              <a:avLst/>
              <a:gdLst/>
              <a:ahLst/>
              <a:cxnLst/>
              <a:rect l="l" t="t" r="r" b="b"/>
              <a:pathLst>
                <a:path w="393" h="203" extrusionOk="0">
                  <a:moveTo>
                    <a:pt x="297" y="1"/>
                  </a:moveTo>
                  <a:cubicBezTo>
                    <a:pt x="183" y="1"/>
                    <a:pt x="1" y="93"/>
                    <a:pt x="1" y="93"/>
                  </a:cubicBezTo>
                  <a:cubicBezTo>
                    <a:pt x="1" y="93"/>
                    <a:pt x="163" y="203"/>
                    <a:pt x="278" y="203"/>
                  </a:cubicBezTo>
                  <a:cubicBezTo>
                    <a:pt x="336" y="203"/>
                    <a:pt x="382" y="174"/>
                    <a:pt x="387" y="88"/>
                  </a:cubicBezTo>
                  <a:cubicBezTo>
                    <a:pt x="392" y="23"/>
                    <a:pt x="353" y="1"/>
                    <a:pt x="2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0" name="Google Shape;6240;p31"/>
            <p:cNvSpPr/>
            <p:nvPr/>
          </p:nvSpPr>
          <p:spPr>
            <a:xfrm>
              <a:off x="3479650" y="1201250"/>
              <a:ext cx="9900" cy="9775"/>
            </a:xfrm>
            <a:custGeom>
              <a:avLst/>
              <a:gdLst/>
              <a:ahLst/>
              <a:cxnLst/>
              <a:rect l="l" t="t" r="r" b="b"/>
              <a:pathLst>
                <a:path w="396" h="391" extrusionOk="0">
                  <a:moveTo>
                    <a:pt x="67" y="1"/>
                  </a:moveTo>
                  <a:cubicBezTo>
                    <a:pt x="67" y="1"/>
                    <a:pt x="0" y="391"/>
                    <a:pt x="169" y="391"/>
                  </a:cubicBezTo>
                  <a:cubicBezTo>
                    <a:pt x="184" y="391"/>
                    <a:pt x="200" y="388"/>
                    <a:pt x="218" y="382"/>
                  </a:cubicBezTo>
                  <a:cubicBezTo>
                    <a:pt x="396" y="324"/>
                    <a:pt x="67" y="1"/>
                    <a:pt x="6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1" name="Google Shape;6241;p31"/>
            <p:cNvSpPr/>
            <p:nvPr/>
          </p:nvSpPr>
          <p:spPr>
            <a:xfrm>
              <a:off x="3485225" y="1203075"/>
              <a:ext cx="9425" cy="9575"/>
            </a:xfrm>
            <a:custGeom>
              <a:avLst/>
              <a:gdLst/>
              <a:ahLst/>
              <a:cxnLst/>
              <a:rect l="l" t="t" r="r" b="b"/>
              <a:pathLst>
                <a:path w="377" h="383" extrusionOk="0">
                  <a:moveTo>
                    <a:pt x="376" y="1"/>
                  </a:moveTo>
                  <a:lnTo>
                    <a:pt x="376" y="1"/>
                  </a:lnTo>
                  <a:cubicBezTo>
                    <a:pt x="376" y="1"/>
                    <a:pt x="0" y="220"/>
                    <a:pt x="199" y="366"/>
                  </a:cubicBezTo>
                  <a:cubicBezTo>
                    <a:pt x="215" y="378"/>
                    <a:pt x="230" y="383"/>
                    <a:pt x="243" y="383"/>
                  </a:cubicBezTo>
                  <a:cubicBezTo>
                    <a:pt x="360" y="383"/>
                    <a:pt x="376" y="1"/>
                    <a:pt x="37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2" name="Google Shape;6242;p31"/>
            <p:cNvSpPr/>
            <p:nvPr/>
          </p:nvSpPr>
          <p:spPr>
            <a:xfrm>
              <a:off x="3472950" y="1212150"/>
              <a:ext cx="10150" cy="5150"/>
            </a:xfrm>
            <a:custGeom>
              <a:avLst/>
              <a:gdLst/>
              <a:ahLst/>
              <a:cxnLst/>
              <a:rect l="l" t="t" r="r" b="b"/>
              <a:pathLst>
                <a:path w="406" h="206" extrusionOk="0">
                  <a:moveTo>
                    <a:pt x="237" y="1"/>
                  </a:moveTo>
                  <a:cubicBezTo>
                    <a:pt x="128" y="1"/>
                    <a:pt x="0" y="35"/>
                    <a:pt x="0" y="35"/>
                  </a:cubicBezTo>
                  <a:cubicBezTo>
                    <a:pt x="0" y="35"/>
                    <a:pt x="165" y="205"/>
                    <a:pt x="282" y="205"/>
                  </a:cubicBezTo>
                  <a:cubicBezTo>
                    <a:pt x="326" y="205"/>
                    <a:pt x="363" y="181"/>
                    <a:pt x="382" y="113"/>
                  </a:cubicBezTo>
                  <a:cubicBezTo>
                    <a:pt x="405" y="25"/>
                    <a:pt x="328" y="1"/>
                    <a:pt x="23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31"/>
            <p:cNvSpPr/>
            <p:nvPr/>
          </p:nvSpPr>
          <p:spPr>
            <a:xfrm>
              <a:off x="3440500" y="1212600"/>
              <a:ext cx="10000" cy="10350"/>
            </a:xfrm>
            <a:custGeom>
              <a:avLst/>
              <a:gdLst/>
              <a:ahLst/>
              <a:cxnLst/>
              <a:rect l="l" t="t" r="r" b="b"/>
              <a:pathLst>
                <a:path w="400" h="414" extrusionOk="0">
                  <a:moveTo>
                    <a:pt x="139" y="1"/>
                  </a:moveTo>
                  <a:cubicBezTo>
                    <a:pt x="0" y="1"/>
                    <a:pt x="97" y="414"/>
                    <a:pt x="97" y="414"/>
                  </a:cubicBezTo>
                  <a:cubicBezTo>
                    <a:pt x="97" y="414"/>
                    <a:pt x="400" y="79"/>
                    <a:pt x="170" y="6"/>
                  </a:cubicBezTo>
                  <a:cubicBezTo>
                    <a:pt x="158" y="2"/>
                    <a:pt x="148" y="1"/>
                    <a:pt x="139"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4" name="Google Shape;6244;p31"/>
            <p:cNvSpPr/>
            <p:nvPr/>
          </p:nvSpPr>
          <p:spPr>
            <a:xfrm>
              <a:off x="3432575" y="1207275"/>
              <a:ext cx="10300" cy="6225"/>
            </a:xfrm>
            <a:custGeom>
              <a:avLst/>
              <a:gdLst/>
              <a:ahLst/>
              <a:cxnLst/>
              <a:rect l="l" t="t" r="r" b="b"/>
              <a:pathLst>
                <a:path w="412" h="249" extrusionOk="0">
                  <a:moveTo>
                    <a:pt x="283" y="0"/>
                  </a:moveTo>
                  <a:cubicBezTo>
                    <a:pt x="176" y="0"/>
                    <a:pt x="1" y="245"/>
                    <a:pt x="1" y="245"/>
                  </a:cubicBezTo>
                  <a:cubicBezTo>
                    <a:pt x="1" y="245"/>
                    <a:pt x="31" y="248"/>
                    <a:pt x="73" y="248"/>
                  </a:cubicBezTo>
                  <a:cubicBezTo>
                    <a:pt x="192" y="248"/>
                    <a:pt x="411" y="226"/>
                    <a:pt x="346" y="52"/>
                  </a:cubicBezTo>
                  <a:cubicBezTo>
                    <a:pt x="331" y="15"/>
                    <a:pt x="309" y="0"/>
                    <a:pt x="283"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5" name="Google Shape;6245;p31"/>
            <p:cNvSpPr/>
            <p:nvPr/>
          </p:nvSpPr>
          <p:spPr>
            <a:xfrm>
              <a:off x="3445525" y="1210050"/>
              <a:ext cx="10450" cy="8200"/>
            </a:xfrm>
            <a:custGeom>
              <a:avLst/>
              <a:gdLst/>
              <a:ahLst/>
              <a:cxnLst/>
              <a:rect l="l" t="t" r="r" b="b"/>
              <a:pathLst>
                <a:path w="418" h="328" extrusionOk="0">
                  <a:moveTo>
                    <a:pt x="220" y="0"/>
                  </a:moveTo>
                  <a:cubicBezTo>
                    <a:pt x="196" y="0"/>
                    <a:pt x="170" y="11"/>
                    <a:pt x="141" y="35"/>
                  </a:cubicBezTo>
                  <a:cubicBezTo>
                    <a:pt x="0" y="161"/>
                    <a:pt x="418" y="328"/>
                    <a:pt x="418" y="328"/>
                  </a:cubicBezTo>
                  <a:cubicBezTo>
                    <a:pt x="418" y="328"/>
                    <a:pt x="354" y="0"/>
                    <a:pt x="220"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31"/>
            <p:cNvSpPr/>
            <p:nvPr/>
          </p:nvSpPr>
          <p:spPr>
            <a:xfrm>
              <a:off x="3427350" y="1144700"/>
              <a:ext cx="10750" cy="7925"/>
            </a:xfrm>
            <a:custGeom>
              <a:avLst/>
              <a:gdLst/>
              <a:ahLst/>
              <a:cxnLst/>
              <a:rect l="l" t="t" r="r" b="b"/>
              <a:pathLst>
                <a:path w="430" h="317" extrusionOk="0">
                  <a:moveTo>
                    <a:pt x="1" y="0"/>
                  </a:moveTo>
                  <a:cubicBezTo>
                    <a:pt x="1" y="0"/>
                    <a:pt x="82" y="317"/>
                    <a:pt x="210" y="317"/>
                  </a:cubicBezTo>
                  <a:cubicBezTo>
                    <a:pt x="234" y="317"/>
                    <a:pt x="260" y="305"/>
                    <a:pt x="288" y="277"/>
                  </a:cubicBezTo>
                  <a:cubicBezTo>
                    <a:pt x="429" y="141"/>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7" name="Google Shape;6247;p31"/>
            <p:cNvSpPr/>
            <p:nvPr/>
          </p:nvSpPr>
          <p:spPr>
            <a:xfrm>
              <a:off x="3433750" y="1140125"/>
              <a:ext cx="10500" cy="10500"/>
            </a:xfrm>
            <a:custGeom>
              <a:avLst/>
              <a:gdLst/>
              <a:ahLst/>
              <a:cxnLst/>
              <a:rect l="l" t="t" r="r" b="b"/>
              <a:pathLst>
                <a:path w="420" h="420" extrusionOk="0">
                  <a:moveTo>
                    <a:pt x="257" y="0"/>
                  </a:moveTo>
                  <a:lnTo>
                    <a:pt x="257" y="0"/>
                  </a:lnTo>
                  <a:cubicBezTo>
                    <a:pt x="257" y="1"/>
                    <a:pt x="1" y="377"/>
                    <a:pt x="241" y="418"/>
                  </a:cubicBezTo>
                  <a:cubicBezTo>
                    <a:pt x="247" y="419"/>
                    <a:pt x="252" y="420"/>
                    <a:pt x="256" y="420"/>
                  </a:cubicBezTo>
                  <a:cubicBezTo>
                    <a:pt x="419" y="420"/>
                    <a:pt x="257" y="1"/>
                    <a:pt x="257"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8" name="Google Shape;6248;p31"/>
            <p:cNvSpPr/>
            <p:nvPr/>
          </p:nvSpPr>
          <p:spPr>
            <a:xfrm>
              <a:off x="3531575" y="1192100"/>
              <a:ext cx="10625" cy="8150"/>
            </a:xfrm>
            <a:custGeom>
              <a:avLst/>
              <a:gdLst/>
              <a:ahLst/>
              <a:cxnLst/>
              <a:rect l="l" t="t" r="r" b="b"/>
              <a:pathLst>
                <a:path w="425" h="326" extrusionOk="0">
                  <a:moveTo>
                    <a:pt x="1" y="1"/>
                  </a:moveTo>
                  <a:cubicBezTo>
                    <a:pt x="1" y="1"/>
                    <a:pt x="72" y="325"/>
                    <a:pt x="204" y="325"/>
                  </a:cubicBezTo>
                  <a:cubicBezTo>
                    <a:pt x="228" y="325"/>
                    <a:pt x="255" y="314"/>
                    <a:pt x="283" y="288"/>
                  </a:cubicBezTo>
                  <a:cubicBezTo>
                    <a:pt x="424" y="16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49" name="Google Shape;6249;p31"/>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50" name="Google Shape;6250;p31"/>
          <p:cNvGrpSpPr/>
          <p:nvPr/>
        </p:nvGrpSpPr>
        <p:grpSpPr>
          <a:xfrm>
            <a:off x="6250739" y="3896914"/>
            <a:ext cx="1644569" cy="324303"/>
            <a:chOff x="1351400" y="3727300"/>
            <a:chExt cx="271050" cy="53450"/>
          </a:xfrm>
        </p:grpSpPr>
        <p:sp>
          <p:nvSpPr>
            <p:cNvPr id="6251" name="Google Shape;6251;p31"/>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2" name="Google Shape;6252;p31"/>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3" name="Google Shape;6253;p31"/>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4" name="Google Shape;6254;p31"/>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5" name="Google Shape;6255;p31"/>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6" name="Google Shape;6256;p31"/>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7" name="Google Shape;6257;p31"/>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8" name="Google Shape;6258;p31"/>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9" name="Google Shape;6259;p31"/>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0" name="Google Shape;6260;p31"/>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1" name="Google Shape;6261;p31"/>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2" name="Google Shape;6262;p31"/>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31"/>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31"/>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31"/>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31"/>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7" name="Google Shape;6267;p31"/>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8" name="Google Shape;6268;p31"/>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9" name="Google Shape;6269;p31"/>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70" name="Google Shape;6270;p31"/>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31"/>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2" name="Google Shape;6272;p31"/>
          <p:cNvSpPr/>
          <p:nvPr/>
        </p:nvSpPr>
        <p:spPr>
          <a:xfrm>
            <a:off x="-37" y="4760295"/>
            <a:ext cx="9144061" cy="270655"/>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3" name="Google Shape;6273;p31"/>
          <p:cNvGrpSpPr/>
          <p:nvPr/>
        </p:nvGrpSpPr>
        <p:grpSpPr>
          <a:xfrm>
            <a:off x="21" y="4442853"/>
            <a:ext cx="9144022" cy="700647"/>
            <a:chOff x="1329075" y="3400650"/>
            <a:chExt cx="2177200" cy="107000"/>
          </a:xfrm>
        </p:grpSpPr>
        <p:sp>
          <p:nvSpPr>
            <p:cNvPr id="6274" name="Google Shape;6274;p31"/>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31"/>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6" name="Google Shape;6276;p31"/>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7" name="Google Shape;6277;p31"/>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31"/>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31"/>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0" name="Google Shape;6280;p31"/>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1" name="Google Shape;6281;p31"/>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31"/>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31"/>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4" name="Google Shape;6284;p31"/>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5" name="Google Shape;6285;p31"/>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6" name="Google Shape;6286;p31"/>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31"/>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31"/>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31"/>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31"/>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1" name="Google Shape;6291;p31"/>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31"/>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31"/>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31"/>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31"/>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6" name="Google Shape;6296;p31"/>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7" name="Google Shape;6297;p31"/>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31"/>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31"/>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31"/>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31"/>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31"/>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31"/>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31"/>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31"/>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31"/>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7" name="Google Shape;6307;p31"/>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8" name="Google Shape;6308;p31"/>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31"/>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31"/>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31"/>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31"/>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31"/>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31"/>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31"/>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31"/>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31"/>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31"/>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31"/>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31"/>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31"/>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31"/>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31"/>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4" name="Google Shape;6324;p31"/>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5" name="Google Shape;6325;p31"/>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31"/>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31"/>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31"/>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31"/>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31"/>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1" name="Google Shape;6331;p31"/>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2" name="Google Shape;6332;p31"/>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31"/>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31"/>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5" name="Google Shape;6335;p31"/>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6" name="Google Shape;6336;p31"/>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7" name="Google Shape;6337;p31"/>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8" name="Google Shape;6338;p31"/>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9" name="Google Shape;6339;p31"/>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31"/>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31"/>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2" name="Google Shape;6342;p31"/>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3" name="Google Shape;6343;p31"/>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4" name="Google Shape;6344;p31"/>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31"/>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31"/>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31"/>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31"/>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9" name="Google Shape;6349;p31"/>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0" name="Google Shape;6350;p31"/>
          <p:cNvGrpSpPr/>
          <p:nvPr/>
        </p:nvGrpSpPr>
        <p:grpSpPr>
          <a:xfrm>
            <a:off x="25" y="3954869"/>
            <a:ext cx="5398052" cy="326758"/>
            <a:chOff x="-88127" y="4115467"/>
            <a:chExt cx="9232173" cy="452824"/>
          </a:xfrm>
        </p:grpSpPr>
        <p:grpSp>
          <p:nvGrpSpPr>
            <p:cNvPr id="6351" name="Google Shape;6351;p31"/>
            <p:cNvGrpSpPr/>
            <p:nvPr/>
          </p:nvGrpSpPr>
          <p:grpSpPr>
            <a:xfrm>
              <a:off x="2987448" y="4115467"/>
              <a:ext cx="6156598" cy="452824"/>
              <a:chOff x="3222925" y="3865650"/>
              <a:chExt cx="2332575" cy="94150"/>
            </a:xfrm>
          </p:grpSpPr>
          <p:sp>
            <p:nvSpPr>
              <p:cNvPr id="6352" name="Google Shape;6352;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3" name="Google Shape;6353;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4" name="Google Shape;6354;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5" name="Google Shape;6355;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6" name="Google Shape;6356;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7" name="Google Shape;6357;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3" name="Google Shape;6363;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4" name="Google Shape;6364;p31"/>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5" name="Google Shape;6365;p31"/>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6" name="Google Shape;6366;p31"/>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7" name="Google Shape;6367;p31"/>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8" name="Google Shape;6368;p31"/>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9" name="Google Shape;6369;p31"/>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0" name="Google Shape;6370;p31"/>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1" name="Google Shape;6371;p31"/>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2" name="Google Shape;6372;p31"/>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3" name="Google Shape;6373;p31"/>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4" name="Google Shape;6374;p31"/>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5" name="Google Shape;6375;p31"/>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6" name="Google Shape;6376;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7" name="Google Shape;6377;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8" name="Google Shape;6378;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3" name="Google Shape;6383;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4" name="Google Shape;6384;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9" name="Google Shape;6389;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0" name="Google Shape;6390;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1" name="Google Shape;6391;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2" name="Google Shape;6392;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3" name="Google Shape;6393;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4" name="Google Shape;6394;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5" name="Google Shape;6395;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6" name="Google Shape;6396;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7" name="Google Shape;6397;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8" name="Google Shape;6398;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9" name="Google Shape;6399;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0" name="Google Shape;6400;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1" name="Google Shape;6401;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2" name="Google Shape;6402;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3" name="Google Shape;6403;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4" name="Google Shape;6404;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5" name="Google Shape;6405;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7" name="Google Shape;6407;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8" name="Google Shape;6408;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9" name="Google Shape;6409;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0" name="Google Shape;6410;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2" name="Google Shape;6412;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3" name="Google Shape;6413;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4" name="Google Shape;6414;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5" name="Google Shape;6415;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6" name="Google Shape;6416;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7" name="Google Shape;6417;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9" name="Google Shape;6419;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0" name="Google Shape;6420;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1" name="Google Shape;6421;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2" name="Google Shape;6422;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3" name="Google Shape;6423;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4" name="Google Shape;6424;p31"/>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31"/>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6" name="Google Shape;6426;p31"/>
            <p:cNvGrpSpPr/>
            <p:nvPr/>
          </p:nvGrpSpPr>
          <p:grpSpPr>
            <a:xfrm>
              <a:off x="-88127" y="4115467"/>
              <a:ext cx="6156598" cy="452824"/>
              <a:chOff x="3222925" y="3865650"/>
              <a:chExt cx="2332575" cy="94150"/>
            </a:xfrm>
          </p:grpSpPr>
          <p:sp>
            <p:nvSpPr>
              <p:cNvPr id="6427" name="Google Shape;6427;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8" name="Google Shape;6428;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9" name="Google Shape;6429;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0" name="Google Shape;6430;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5" name="Google Shape;6435;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6" name="Google Shape;6436;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7" name="Google Shape;6437;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8" name="Google Shape;6438;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9" name="Google Shape;6439;p31"/>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31"/>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31"/>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31"/>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31"/>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31"/>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31"/>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6" name="Google Shape;6446;p31"/>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7" name="Google Shape;6447;p31"/>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31"/>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9" name="Google Shape;6449;p31"/>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0" name="Google Shape;6450;p31"/>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1" name="Google Shape;6451;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2" name="Google Shape;6452;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9" name="Google Shape;6459;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0" name="Google Shape;6460;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2" name="Google Shape;6462;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3" name="Google Shape;6463;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4" name="Google Shape;6464;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4" name="Google Shape;6484;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5" name="Google Shape;6485;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6" name="Google Shape;6486;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7" name="Google Shape;6487;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9" name="Google Shape;6489;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0" name="Google Shape;6490;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1" name="Google Shape;6491;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2" name="Google Shape;6492;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4" name="Google Shape;6494;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5" name="Google Shape;6495;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6" name="Google Shape;6496;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8" name="Google Shape;6498;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9" name="Google Shape;6499;p31"/>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31"/>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01" name="Google Shape;6501;p31"/>
          <p:cNvGrpSpPr/>
          <p:nvPr/>
        </p:nvGrpSpPr>
        <p:grpSpPr>
          <a:xfrm>
            <a:off x="3745999" y="3954869"/>
            <a:ext cx="5398052" cy="326758"/>
            <a:chOff x="-88127" y="4115467"/>
            <a:chExt cx="9232173" cy="452824"/>
          </a:xfrm>
        </p:grpSpPr>
        <p:grpSp>
          <p:nvGrpSpPr>
            <p:cNvPr id="6502" name="Google Shape;6502;p31"/>
            <p:cNvGrpSpPr/>
            <p:nvPr/>
          </p:nvGrpSpPr>
          <p:grpSpPr>
            <a:xfrm>
              <a:off x="2987448" y="4115467"/>
              <a:ext cx="6156598" cy="452824"/>
              <a:chOff x="3222925" y="3865650"/>
              <a:chExt cx="2332575" cy="94150"/>
            </a:xfrm>
          </p:grpSpPr>
          <p:sp>
            <p:nvSpPr>
              <p:cNvPr id="6503" name="Google Shape;6503;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6" name="Google Shape;6506;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8" name="Google Shape;6508;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9" name="Google Shape;6509;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0" name="Google Shape;6510;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1" name="Google Shape;6511;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4" name="Google Shape;6514;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5" name="Google Shape;6515;p31"/>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31"/>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7" name="Google Shape;6517;p31"/>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8" name="Google Shape;6518;p31"/>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9" name="Google Shape;6519;p31"/>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31"/>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1" name="Google Shape;6521;p31"/>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2" name="Google Shape;6522;p31"/>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31"/>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31"/>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5" name="Google Shape;6525;p31"/>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6" name="Google Shape;6526;p31"/>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7" name="Google Shape;6527;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9" name="Google Shape;6529;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0" name="Google Shape;6530;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1" name="Google Shape;6531;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2" name="Google Shape;6532;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4" name="Google Shape;6534;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5" name="Google Shape;6535;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6" name="Google Shape;6536;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8" name="Google Shape;6538;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9" name="Google Shape;6539;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0" name="Google Shape;6540;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1" name="Google Shape;6541;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3" name="Google Shape;6543;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4" name="Google Shape;6544;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6" name="Google Shape;6546;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7" name="Google Shape;6547;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9" name="Google Shape;6549;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0" name="Google Shape;6550;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31"/>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31"/>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77" name="Google Shape;6577;p31"/>
            <p:cNvGrpSpPr/>
            <p:nvPr/>
          </p:nvGrpSpPr>
          <p:grpSpPr>
            <a:xfrm>
              <a:off x="-88127" y="4115467"/>
              <a:ext cx="6156598" cy="452824"/>
              <a:chOff x="3222925" y="3865650"/>
              <a:chExt cx="2332575" cy="94150"/>
            </a:xfrm>
          </p:grpSpPr>
          <p:sp>
            <p:nvSpPr>
              <p:cNvPr id="6578" name="Google Shape;6578;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3" name="Google Shape;6583;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4" name="Google Shape;6584;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5" name="Google Shape;6585;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6" name="Google Shape;6586;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7" name="Google Shape;6587;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8" name="Google Shape;6588;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9" name="Google Shape;6589;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0" name="Google Shape;6590;p31"/>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1" name="Google Shape;6591;p31"/>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2" name="Google Shape;6592;p31"/>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3" name="Google Shape;6593;p31"/>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4" name="Google Shape;6594;p31"/>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5" name="Google Shape;6595;p31"/>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6" name="Google Shape;6596;p31"/>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7" name="Google Shape;6597;p31"/>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8" name="Google Shape;6598;p31"/>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9" name="Google Shape;6599;p31"/>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0" name="Google Shape;6600;p31"/>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1" name="Google Shape;6601;p31"/>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2" name="Google Shape;6602;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3" name="Google Shape;6603;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4" name="Google Shape;6604;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5" name="Google Shape;6605;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6" name="Google Shape;6606;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7" name="Google Shape;6607;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8" name="Google Shape;6608;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9" name="Google Shape;6609;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0" name="Google Shape;6610;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1" name="Google Shape;6611;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2" name="Google Shape;6612;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3" name="Google Shape;6613;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4" name="Google Shape;6614;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5" name="Google Shape;6615;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6" name="Google Shape;6616;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7" name="Google Shape;6617;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8" name="Google Shape;6618;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9" name="Google Shape;6619;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0" name="Google Shape;6620;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1" name="Google Shape;6621;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2" name="Google Shape;6622;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3" name="Google Shape;6623;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4" name="Google Shape;6624;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1" name="Google Shape;6631;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2" name="Google Shape;6632;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3" name="Google Shape;6633;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4" name="Google Shape;6634;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5" name="Google Shape;6635;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31"/>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31"/>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31"/>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31"/>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31"/>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31"/>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31"/>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31"/>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31"/>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31"/>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31"/>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31"/>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31"/>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31"/>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652" name="Google Shape;6652;p31"/>
          <p:cNvGrpSpPr/>
          <p:nvPr/>
        </p:nvGrpSpPr>
        <p:grpSpPr>
          <a:xfrm>
            <a:off x="29" y="3970990"/>
            <a:ext cx="1644567" cy="416968"/>
            <a:chOff x="2500650" y="3653650"/>
            <a:chExt cx="772750" cy="195925"/>
          </a:xfrm>
        </p:grpSpPr>
        <p:sp>
          <p:nvSpPr>
            <p:cNvPr id="6653" name="Google Shape;6653;p31"/>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31"/>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31"/>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31"/>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31"/>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31"/>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31"/>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31"/>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31"/>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31"/>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31"/>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31"/>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31"/>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31"/>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7" name="Google Shape;6667;p31"/>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8" name="Google Shape;6668;p31"/>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9" name="Google Shape;6669;p31"/>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0" name="Google Shape;6670;p31"/>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31"/>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2" name="Google Shape;6672;p31"/>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3" name="Google Shape;6673;p31"/>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31"/>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5" name="Google Shape;6675;p31"/>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6" name="Google Shape;6676;p31"/>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7" name="Google Shape;6677;p31"/>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31"/>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31"/>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31"/>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31"/>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31"/>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3" name="Google Shape;6683;p31"/>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4" name="Google Shape;6684;p31"/>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31"/>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31"/>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31"/>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31"/>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9" name="Google Shape;6689;p31"/>
          <p:cNvGrpSpPr/>
          <p:nvPr/>
        </p:nvGrpSpPr>
        <p:grpSpPr>
          <a:xfrm>
            <a:off x="7357350" y="4636163"/>
            <a:ext cx="103625" cy="62050"/>
            <a:chOff x="3668150" y="3725000"/>
            <a:chExt cx="103625" cy="62050"/>
          </a:xfrm>
        </p:grpSpPr>
        <p:sp>
          <p:nvSpPr>
            <p:cNvPr id="6690" name="Google Shape;6690;p31"/>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1" name="Google Shape;6691;p31"/>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31"/>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3" name="Google Shape;6693;p31"/>
          <p:cNvGrpSpPr/>
          <p:nvPr/>
        </p:nvGrpSpPr>
        <p:grpSpPr>
          <a:xfrm>
            <a:off x="5527625" y="4577538"/>
            <a:ext cx="103625" cy="62050"/>
            <a:chOff x="3668150" y="3725000"/>
            <a:chExt cx="103625" cy="62050"/>
          </a:xfrm>
        </p:grpSpPr>
        <p:sp>
          <p:nvSpPr>
            <p:cNvPr id="6694" name="Google Shape;6694;p31"/>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31"/>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31"/>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31"/>
          <p:cNvGrpSpPr/>
          <p:nvPr/>
        </p:nvGrpSpPr>
        <p:grpSpPr>
          <a:xfrm>
            <a:off x="8153525" y="4442838"/>
            <a:ext cx="103625" cy="62050"/>
            <a:chOff x="3668150" y="3725000"/>
            <a:chExt cx="103625" cy="62050"/>
          </a:xfrm>
        </p:grpSpPr>
        <p:sp>
          <p:nvSpPr>
            <p:cNvPr id="6698" name="Google Shape;6698;p31"/>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31"/>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31"/>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1" name="Google Shape;6701;p31"/>
          <p:cNvGrpSpPr/>
          <p:nvPr/>
        </p:nvGrpSpPr>
        <p:grpSpPr>
          <a:xfrm>
            <a:off x="818275" y="4714738"/>
            <a:ext cx="103625" cy="62050"/>
            <a:chOff x="3668150" y="3725000"/>
            <a:chExt cx="103625" cy="62050"/>
          </a:xfrm>
        </p:grpSpPr>
        <p:sp>
          <p:nvSpPr>
            <p:cNvPr id="6702" name="Google Shape;6702;p31"/>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31"/>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4" name="Google Shape;6704;p31"/>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5" name="Google Shape;6705;p31"/>
          <p:cNvGrpSpPr/>
          <p:nvPr/>
        </p:nvGrpSpPr>
        <p:grpSpPr>
          <a:xfrm>
            <a:off x="1240525" y="4641238"/>
            <a:ext cx="103625" cy="62050"/>
            <a:chOff x="3668150" y="3725000"/>
            <a:chExt cx="103625" cy="62050"/>
          </a:xfrm>
        </p:grpSpPr>
        <p:sp>
          <p:nvSpPr>
            <p:cNvPr id="6706" name="Google Shape;6706;p31"/>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31"/>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31"/>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09" name="Google Shape;6709;p31"/>
          <p:cNvSpPr/>
          <p:nvPr/>
        </p:nvSpPr>
        <p:spPr>
          <a:xfrm flipH="1">
            <a:off x="3419660" y="146200"/>
            <a:ext cx="5724421" cy="5274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CUSTOM_2_2_1_1">
    <p:spTree>
      <p:nvGrpSpPr>
        <p:cNvPr id="1" name="Shape 6710"/>
        <p:cNvGrpSpPr/>
        <p:nvPr/>
      </p:nvGrpSpPr>
      <p:grpSpPr>
        <a:xfrm>
          <a:off x="0" y="0"/>
          <a:ext cx="0" cy="0"/>
          <a:chOff x="0" y="0"/>
          <a:chExt cx="0" cy="0"/>
        </a:xfrm>
      </p:grpSpPr>
      <p:sp>
        <p:nvSpPr>
          <p:cNvPr id="6711" name="Google Shape;6711;p32"/>
          <p:cNvSpPr/>
          <p:nvPr/>
        </p:nvSpPr>
        <p:spPr>
          <a:xfrm>
            <a:off x="0" y="0"/>
            <a:ext cx="9144061" cy="3674345"/>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2" name="Google Shape;6712;p32"/>
          <p:cNvSpPr txBox="1">
            <a:spLocks noGrp="1"/>
          </p:cNvSpPr>
          <p:nvPr>
            <p:ph type="title" hasCustomPrompt="1"/>
          </p:nvPr>
        </p:nvSpPr>
        <p:spPr>
          <a:xfrm>
            <a:off x="3442950" y="1543213"/>
            <a:ext cx="2258100" cy="717900"/>
          </a:xfrm>
          <a:prstGeom prst="rect">
            <a:avLst/>
          </a:prstGeom>
          <a:ln>
            <a:noFill/>
          </a:ln>
        </p:spPr>
        <p:txBody>
          <a:bodyPr spcFirstLastPara="1" wrap="square" lIns="91425" tIns="91425" rIns="91425" bIns="91425" anchor="ctr" anchorCtr="0">
            <a:noAutofit/>
          </a:bodyPr>
          <a:lstStyle>
            <a:lvl1pPr lvl="0" algn="ctr" rtl="0">
              <a:spcBef>
                <a:spcPts val="0"/>
              </a:spcBef>
              <a:spcAft>
                <a:spcPts val="0"/>
              </a:spcAft>
              <a:buSzPts val="5000"/>
              <a:buNone/>
              <a:defRPr sz="35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713" name="Google Shape;6713;p32"/>
          <p:cNvSpPr txBox="1">
            <a:spLocks noGrp="1"/>
          </p:cNvSpPr>
          <p:nvPr>
            <p:ph type="title" idx="2" hasCustomPrompt="1"/>
          </p:nvPr>
        </p:nvSpPr>
        <p:spPr>
          <a:xfrm>
            <a:off x="827225" y="1543213"/>
            <a:ext cx="2258100" cy="7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35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714" name="Google Shape;6714;p32"/>
          <p:cNvSpPr txBox="1">
            <a:spLocks noGrp="1"/>
          </p:cNvSpPr>
          <p:nvPr>
            <p:ph type="subTitle" idx="1"/>
          </p:nvPr>
        </p:nvSpPr>
        <p:spPr>
          <a:xfrm>
            <a:off x="827225" y="2373675"/>
            <a:ext cx="2258100" cy="454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6715" name="Google Shape;6715;p32"/>
          <p:cNvSpPr txBox="1">
            <a:spLocks noGrp="1"/>
          </p:cNvSpPr>
          <p:nvPr>
            <p:ph type="subTitle" idx="3"/>
          </p:nvPr>
        </p:nvSpPr>
        <p:spPr>
          <a:xfrm>
            <a:off x="827225" y="2827989"/>
            <a:ext cx="2258100" cy="720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6716" name="Google Shape;6716;p32"/>
          <p:cNvSpPr txBox="1">
            <a:spLocks noGrp="1"/>
          </p:cNvSpPr>
          <p:nvPr>
            <p:ph type="subTitle" idx="4"/>
          </p:nvPr>
        </p:nvSpPr>
        <p:spPr>
          <a:xfrm>
            <a:off x="3442950" y="2373675"/>
            <a:ext cx="2258100" cy="454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6717" name="Google Shape;6717;p32"/>
          <p:cNvSpPr txBox="1">
            <a:spLocks noGrp="1"/>
          </p:cNvSpPr>
          <p:nvPr>
            <p:ph type="subTitle" idx="5"/>
          </p:nvPr>
        </p:nvSpPr>
        <p:spPr>
          <a:xfrm>
            <a:off x="3442950" y="2827989"/>
            <a:ext cx="2258100" cy="720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6718" name="Google Shape;6718;p32"/>
          <p:cNvSpPr txBox="1">
            <a:spLocks noGrp="1"/>
          </p:cNvSpPr>
          <p:nvPr>
            <p:ph type="subTitle" idx="6"/>
          </p:nvPr>
        </p:nvSpPr>
        <p:spPr>
          <a:xfrm>
            <a:off x="6058675" y="2373675"/>
            <a:ext cx="2258100" cy="4542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6719" name="Google Shape;6719;p32"/>
          <p:cNvSpPr txBox="1">
            <a:spLocks noGrp="1"/>
          </p:cNvSpPr>
          <p:nvPr>
            <p:ph type="subTitle" idx="7"/>
          </p:nvPr>
        </p:nvSpPr>
        <p:spPr>
          <a:xfrm>
            <a:off x="6058674" y="2827989"/>
            <a:ext cx="2258100" cy="720900"/>
          </a:xfrm>
          <a:prstGeom prst="rect">
            <a:avLst/>
          </a:prstGeom>
          <a:ln>
            <a:noFill/>
          </a:ln>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6720" name="Google Shape;6720;p32"/>
          <p:cNvSpPr txBox="1">
            <a:spLocks noGrp="1"/>
          </p:cNvSpPr>
          <p:nvPr>
            <p:ph type="title" idx="8"/>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6721" name="Google Shape;6721;p32"/>
          <p:cNvSpPr txBox="1">
            <a:spLocks noGrp="1"/>
          </p:cNvSpPr>
          <p:nvPr>
            <p:ph type="title" idx="9" hasCustomPrompt="1"/>
          </p:nvPr>
        </p:nvSpPr>
        <p:spPr>
          <a:xfrm>
            <a:off x="6058674" y="1543213"/>
            <a:ext cx="2258100" cy="7179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5000"/>
              <a:buNone/>
              <a:defRPr sz="3500">
                <a:solidFill>
                  <a:schemeClr val="dk2"/>
                </a:solidFill>
              </a:defRPr>
            </a:lvl1pPr>
            <a:lvl2pPr lvl="1" rtl="0">
              <a:spcBef>
                <a:spcPts val="0"/>
              </a:spcBef>
              <a:spcAft>
                <a:spcPts val="0"/>
              </a:spcAft>
              <a:buSzPts val="5000"/>
              <a:buNone/>
              <a:defRPr sz="5000"/>
            </a:lvl2pPr>
            <a:lvl3pPr lvl="2" rtl="0">
              <a:spcBef>
                <a:spcPts val="0"/>
              </a:spcBef>
              <a:spcAft>
                <a:spcPts val="0"/>
              </a:spcAft>
              <a:buSzPts val="5000"/>
              <a:buNone/>
              <a:defRPr sz="5000"/>
            </a:lvl3pPr>
            <a:lvl4pPr lvl="3" rtl="0">
              <a:spcBef>
                <a:spcPts val="0"/>
              </a:spcBef>
              <a:spcAft>
                <a:spcPts val="0"/>
              </a:spcAft>
              <a:buSzPts val="5000"/>
              <a:buNone/>
              <a:defRPr sz="5000"/>
            </a:lvl4pPr>
            <a:lvl5pPr lvl="4" rtl="0">
              <a:spcBef>
                <a:spcPts val="0"/>
              </a:spcBef>
              <a:spcAft>
                <a:spcPts val="0"/>
              </a:spcAft>
              <a:buSzPts val="5000"/>
              <a:buNone/>
              <a:defRPr sz="5000"/>
            </a:lvl5pPr>
            <a:lvl6pPr lvl="5" rtl="0">
              <a:spcBef>
                <a:spcPts val="0"/>
              </a:spcBef>
              <a:spcAft>
                <a:spcPts val="0"/>
              </a:spcAft>
              <a:buSzPts val="5000"/>
              <a:buNone/>
              <a:defRPr sz="5000"/>
            </a:lvl6pPr>
            <a:lvl7pPr lvl="6" rtl="0">
              <a:spcBef>
                <a:spcPts val="0"/>
              </a:spcBef>
              <a:spcAft>
                <a:spcPts val="0"/>
              </a:spcAft>
              <a:buSzPts val="5000"/>
              <a:buNone/>
              <a:defRPr sz="5000"/>
            </a:lvl7pPr>
            <a:lvl8pPr lvl="7" rtl="0">
              <a:spcBef>
                <a:spcPts val="0"/>
              </a:spcBef>
              <a:spcAft>
                <a:spcPts val="0"/>
              </a:spcAft>
              <a:buSzPts val="5000"/>
              <a:buNone/>
              <a:defRPr sz="5000"/>
            </a:lvl8pPr>
            <a:lvl9pPr lvl="8" rtl="0">
              <a:spcBef>
                <a:spcPts val="0"/>
              </a:spcBef>
              <a:spcAft>
                <a:spcPts val="0"/>
              </a:spcAft>
              <a:buSzPts val="5000"/>
              <a:buNone/>
              <a:defRPr sz="5000"/>
            </a:lvl9pPr>
          </a:lstStyle>
          <a:p>
            <a:r>
              <a:t>xx%</a:t>
            </a:r>
          </a:p>
        </p:txBody>
      </p:sp>
      <p:sp>
        <p:nvSpPr>
          <p:cNvPr id="6722" name="Google Shape;6722;p32"/>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23" name="Google Shape;6723;p32"/>
          <p:cNvGrpSpPr/>
          <p:nvPr/>
        </p:nvGrpSpPr>
        <p:grpSpPr>
          <a:xfrm flipH="1">
            <a:off x="3358714" y="3909501"/>
            <a:ext cx="1644569" cy="324303"/>
            <a:chOff x="1351400" y="3727300"/>
            <a:chExt cx="271050" cy="53450"/>
          </a:xfrm>
        </p:grpSpPr>
        <p:sp>
          <p:nvSpPr>
            <p:cNvPr id="6724" name="Google Shape;6724;p32"/>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32"/>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6" name="Google Shape;6726;p32"/>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7" name="Google Shape;6727;p32"/>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32"/>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9" name="Google Shape;6729;p32"/>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0" name="Google Shape;6730;p32"/>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32"/>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2" name="Google Shape;6732;p32"/>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3" name="Google Shape;6733;p32"/>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32"/>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5" name="Google Shape;6735;p32"/>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6" name="Google Shape;6736;p32"/>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32"/>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8" name="Google Shape;6738;p32"/>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9" name="Google Shape;6739;p32"/>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32"/>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1" name="Google Shape;6741;p32"/>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2" name="Google Shape;6742;p32"/>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3" name="Google Shape;6743;p32"/>
          <p:cNvGrpSpPr/>
          <p:nvPr/>
        </p:nvGrpSpPr>
        <p:grpSpPr>
          <a:xfrm>
            <a:off x="4794501" y="3909501"/>
            <a:ext cx="1644569" cy="324303"/>
            <a:chOff x="1351400" y="3727300"/>
            <a:chExt cx="271050" cy="53450"/>
          </a:xfrm>
        </p:grpSpPr>
        <p:sp>
          <p:nvSpPr>
            <p:cNvPr id="6744" name="Google Shape;6744;p32"/>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5" name="Google Shape;6745;p32"/>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32"/>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7" name="Google Shape;6747;p32"/>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8" name="Google Shape;6748;p32"/>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32"/>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0" name="Google Shape;6750;p32"/>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1" name="Google Shape;6751;p32"/>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32"/>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3" name="Google Shape;6753;p32"/>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4" name="Google Shape;6754;p32"/>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5" name="Google Shape;6755;p32"/>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6" name="Google Shape;6756;p32"/>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7" name="Google Shape;6757;p32"/>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8" name="Google Shape;6758;p32"/>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9" name="Google Shape;6759;p32"/>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32"/>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1" name="Google Shape;6761;p32"/>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2" name="Google Shape;6762;p32"/>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3" name="Google Shape;6763;p32"/>
          <p:cNvGrpSpPr/>
          <p:nvPr/>
        </p:nvGrpSpPr>
        <p:grpSpPr>
          <a:xfrm>
            <a:off x="7499479" y="3850115"/>
            <a:ext cx="1644567" cy="416968"/>
            <a:chOff x="2500650" y="3653650"/>
            <a:chExt cx="772750" cy="195925"/>
          </a:xfrm>
        </p:grpSpPr>
        <p:sp>
          <p:nvSpPr>
            <p:cNvPr id="6764" name="Google Shape;6764;p32"/>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5" name="Google Shape;6765;p32"/>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32"/>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7" name="Google Shape;6767;p32"/>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8" name="Google Shape;6768;p32"/>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32"/>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0" name="Google Shape;6770;p32"/>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1" name="Google Shape;6771;p32"/>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2" name="Google Shape;6772;p32"/>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32"/>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32"/>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32"/>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32"/>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32"/>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32"/>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32"/>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32"/>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32"/>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32"/>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32"/>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32"/>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32"/>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32"/>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32"/>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32"/>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32"/>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32"/>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32"/>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32"/>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32"/>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32"/>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32"/>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32"/>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32"/>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32"/>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32"/>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0" name="Google Shape;6800;p32"/>
          <p:cNvGrpSpPr/>
          <p:nvPr/>
        </p:nvGrpSpPr>
        <p:grpSpPr>
          <a:xfrm>
            <a:off x="29" y="3816840"/>
            <a:ext cx="1644567" cy="416968"/>
            <a:chOff x="2500650" y="3653650"/>
            <a:chExt cx="772750" cy="195925"/>
          </a:xfrm>
        </p:grpSpPr>
        <p:sp>
          <p:nvSpPr>
            <p:cNvPr id="6801" name="Google Shape;6801;p32"/>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32"/>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32"/>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4" name="Google Shape;6804;p32"/>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5" name="Google Shape;6805;p32"/>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6" name="Google Shape;6806;p32"/>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7" name="Google Shape;6807;p32"/>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8" name="Google Shape;6808;p32"/>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9" name="Google Shape;6809;p32"/>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0" name="Google Shape;6810;p32"/>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1" name="Google Shape;6811;p32"/>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2" name="Google Shape;6812;p32"/>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3" name="Google Shape;6813;p32"/>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4" name="Google Shape;6814;p32"/>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5" name="Google Shape;6815;p32"/>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6" name="Google Shape;6816;p32"/>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7" name="Google Shape;6817;p32"/>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8" name="Google Shape;6818;p32"/>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9" name="Google Shape;6819;p32"/>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0" name="Google Shape;6820;p32"/>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1" name="Google Shape;6821;p32"/>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2" name="Google Shape;6822;p32"/>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3" name="Google Shape;6823;p32"/>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32"/>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5" name="Google Shape;6825;p32"/>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6" name="Google Shape;6826;p32"/>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32"/>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8" name="Google Shape;6828;p32"/>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9" name="Google Shape;6829;p32"/>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32"/>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1" name="Google Shape;6831;p32"/>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2" name="Google Shape;6832;p32"/>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32"/>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4" name="Google Shape;6834;p32"/>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5" name="Google Shape;6835;p32"/>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6" name="Google Shape;6836;p32"/>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37" name="Google Shape;6837;p32"/>
          <p:cNvSpPr/>
          <p:nvPr/>
        </p:nvSpPr>
        <p:spPr>
          <a:xfrm>
            <a:off x="25" y="957274"/>
            <a:ext cx="3471815" cy="5274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32"/>
          <p:cNvSpPr/>
          <p:nvPr/>
        </p:nvSpPr>
        <p:spPr>
          <a:xfrm rot="2700000">
            <a:off x="7918500" y="312832"/>
            <a:ext cx="212234" cy="177641"/>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9" name="Google Shape;6839;p32"/>
          <p:cNvSpPr/>
          <p:nvPr/>
        </p:nvSpPr>
        <p:spPr>
          <a:xfrm rot="1460819">
            <a:off x="8521350" y="547008"/>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40" name="Google Shape;6840;p32"/>
          <p:cNvGrpSpPr/>
          <p:nvPr/>
        </p:nvGrpSpPr>
        <p:grpSpPr>
          <a:xfrm>
            <a:off x="1021875" y="4442850"/>
            <a:ext cx="193225" cy="226625"/>
            <a:chOff x="5519925" y="3937350"/>
            <a:chExt cx="193225" cy="226625"/>
          </a:xfrm>
        </p:grpSpPr>
        <p:sp>
          <p:nvSpPr>
            <p:cNvPr id="6841" name="Google Shape;6841;p32"/>
            <p:cNvSpPr/>
            <p:nvPr/>
          </p:nvSpPr>
          <p:spPr>
            <a:xfrm>
              <a:off x="5533000" y="3965925"/>
              <a:ext cx="158175" cy="198050"/>
            </a:xfrm>
            <a:custGeom>
              <a:avLst/>
              <a:gdLst/>
              <a:ahLst/>
              <a:cxnLst/>
              <a:rect l="l" t="t" r="r" b="b"/>
              <a:pathLst>
                <a:path w="6327" h="7922" extrusionOk="0">
                  <a:moveTo>
                    <a:pt x="3392" y="0"/>
                  </a:moveTo>
                  <a:cubicBezTo>
                    <a:pt x="3332" y="0"/>
                    <a:pt x="3284" y="42"/>
                    <a:pt x="3259" y="105"/>
                  </a:cubicBezTo>
                  <a:cubicBezTo>
                    <a:pt x="3259" y="120"/>
                    <a:pt x="2952" y="1435"/>
                    <a:pt x="2806" y="3320"/>
                  </a:cubicBezTo>
                  <a:cubicBezTo>
                    <a:pt x="2675" y="3173"/>
                    <a:pt x="2558" y="3013"/>
                    <a:pt x="2470" y="2823"/>
                  </a:cubicBezTo>
                  <a:lnTo>
                    <a:pt x="2455" y="2823"/>
                  </a:lnTo>
                  <a:cubicBezTo>
                    <a:pt x="2412" y="2721"/>
                    <a:pt x="2368" y="2618"/>
                    <a:pt x="2339" y="2516"/>
                  </a:cubicBezTo>
                  <a:cubicBezTo>
                    <a:pt x="2455" y="2443"/>
                    <a:pt x="2572" y="2253"/>
                    <a:pt x="2616" y="2136"/>
                  </a:cubicBezTo>
                  <a:cubicBezTo>
                    <a:pt x="2675" y="2005"/>
                    <a:pt x="2748" y="1756"/>
                    <a:pt x="2616" y="1639"/>
                  </a:cubicBezTo>
                  <a:cubicBezTo>
                    <a:pt x="2587" y="1596"/>
                    <a:pt x="2543" y="1581"/>
                    <a:pt x="2485" y="1581"/>
                  </a:cubicBezTo>
                  <a:cubicBezTo>
                    <a:pt x="2368" y="1581"/>
                    <a:pt x="2251" y="1712"/>
                    <a:pt x="2207" y="1786"/>
                  </a:cubicBezTo>
                  <a:cubicBezTo>
                    <a:pt x="2192" y="1800"/>
                    <a:pt x="2163" y="1829"/>
                    <a:pt x="2149" y="1859"/>
                  </a:cubicBezTo>
                  <a:cubicBezTo>
                    <a:pt x="2076" y="1406"/>
                    <a:pt x="2061" y="1055"/>
                    <a:pt x="2061" y="1040"/>
                  </a:cubicBezTo>
                  <a:cubicBezTo>
                    <a:pt x="2061" y="982"/>
                    <a:pt x="2003" y="924"/>
                    <a:pt x="1929" y="924"/>
                  </a:cubicBezTo>
                  <a:cubicBezTo>
                    <a:pt x="1856" y="924"/>
                    <a:pt x="1798" y="982"/>
                    <a:pt x="1798" y="1055"/>
                  </a:cubicBezTo>
                  <a:cubicBezTo>
                    <a:pt x="1798" y="1099"/>
                    <a:pt x="1827" y="2005"/>
                    <a:pt x="2163" y="2779"/>
                  </a:cubicBezTo>
                  <a:cubicBezTo>
                    <a:pt x="2154" y="2779"/>
                    <a:pt x="2145" y="2779"/>
                    <a:pt x="2136" y="2779"/>
                  </a:cubicBezTo>
                  <a:cubicBezTo>
                    <a:pt x="1288" y="2779"/>
                    <a:pt x="673" y="1449"/>
                    <a:pt x="658" y="1435"/>
                  </a:cubicBezTo>
                  <a:cubicBezTo>
                    <a:pt x="637" y="1392"/>
                    <a:pt x="592" y="1365"/>
                    <a:pt x="547" y="1365"/>
                  </a:cubicBezTo>
                  <a:cubicBezTo>
                    <a:pt x="530" y="1365"/>
                    <a:pt x="513" y="1369"/>
                    <a:pt x="498" y="1376"/>
                  </a:cubicBezTo>
                  <a:cubicBezTo>
                    <a:pt x="425" y="1406"/>
                    <a:pt x="395" y="1479"/>
                    <a:pt x="425" y="1552"/>
                  </a:cubicBezTo>
                  <a:cubicBezTo>
                    <a:pt x="439" y="1581"/>
                    <a:pt x="615" y="1946"/>
                    <a:pt x="907" y="2311"/>
                  </a:cubicBezTo>
                  <a:cubicBezTo>
                    <a:pt x="790" y="2326"/>
                    <a:pt x="644" y="2370"/>
                    <a:pt x="571" y="2472"/>
                  </a:cubicBezTo>
                  <a:cubicBezTo>
                    <a:pt x="512" y="2545"/>
                    <a:pt x="498" y="2633"/>
                    <a:pt x="527" y="2721"/>
                  </a:cubicBezTo>
                  <a:cubicBezTo>
                    <a:pt x="556" y="2852"/>
                    <a:pt x="658" y="2925"/>
                    <a:pt x="790" y="2925"/>
                  </a:cubicBezTo>
                  <a:cubicBezTo>
                    <a:pt x="965" y="2925"/>
                    <a:pt x="1170" y="2808"/>
                    <a:pt x="1272" y="2691"/>
                  </a:cubicBezTo>
                  <a:cubicBezTo>
                    <a:pt x="1506" y="2881"/>
                    <a:pt x="1798" y="3027"/>
                    <a:pt x="2119" y="3027"/>
                  </a:cubicBezTo>
                  <a:lnTo>
                    <a:pt x="2280" y="3027"/>
                  </a:lnTo>
                  <a:cubicBezTo>
                    <a:pt x="2295" y="3057"/>
                    <a:pt x="2324" y="3100"/>
                    <a:pt x="2339" y="3130"/>
                  </a:cubicBezTo>
                  <a:cubicBezTo>
                    <a:pt x="2149" y="3203"/>
                    <a:pt x="1929" y="3393"/>
                    <a:pt x="1856" y="3553"/>
                  </a:cubicBezTo>
                  <a:cubicBezTo>
                    <a:pt x="1813" y="3670"/>
                    <a:pt x="1827" y="3758"/>
                    <a:pt x="1886" y="3831"/>
                  </a:cubicBezTo>
                  <a:cubicBezTo>
                    <a:pt x="1944" y="3889"/>
                    <a:pt x="2017" y="3919"/>
                    <a:pt x="2090" y="3919"/>
                  </a:cubicBezTo>
                  <a:cubicBezTo>
                    <a:pt x="2295" y="3919"/>
                    <a:pt x="2514" y="3685"/>
                    <a:pt x="2616" y="3480"/>
                  </a:cubicBezTo>
                  <a:cubicBezTo>
                    <a:pt x="2660" y="3539"/>
                    <a:pt x="2718" y="3583"/>
                    <a:pt x="2777" y="3626"/>
                  </a:cubicBezTo>
                  <a:cubicBezTo>
                    <a:pt x="2748" y="4152"/>
                    <a:pt x="2733" y="4722"/>
                    <a:pt x="2733" y="5306"/>
                  </a:cubicBezTo>
                  <a:cubicBezTo>
                    <a:pt x="2733" y="5321"/>
                    <a:pt x="2733" y="5336"/>
                    <a:pt x="2733" y="5336"/>
                  </a:cubicBezTo>
                  <a:cubicBezTo>
                    <a:pt x="2733" y="5862"/>
                    <a:pt x="2748" y="6402"/>
                    <a:pt x="2806" y="6943"/>
                  </a:cubicBezTo>
                  <a:cubicBezTo>
                    <a:pt x="2251" y="6709"/>
                    <a:pt x="1842" y="6344"/>
                    <a:pt x="1535" y="5949"/>
                  </a:cubicBezTo>
                  <a:cubicBezTo>
                    <a:pt x="1681" y="5789"/>
                    <a:pt x="1783" y="5438"/>
                    <a:pt x="1798" y="5219"/>
                  </a:cubicBezTo>
                  <a:cubicBezTo>
                    <a:pt x="1827" y="4868"/>
                    <a:pt x="1681" y="4795"/>
                    <a:pt x="1593" y="4781"/>
                  </a:cubicBezTo>
                  <a:cubicBezTo>
                    <a:pt x="1580" y="4778"/>
                    <a:pt x="1566" y="4777"/>
                    <a:pt x="1553" y="4777"/>
                  </a:cubicBezTo>
                  <a:cubicBezTo>
                    <a:pt x="1396" y="4777"/>
                    <a:pt x="1266" y="4935"/>
                    <a:pt x="1199" y="5204"/>
                  </a:cubicBezTo>
                  <a:cubicBezTo>
                    <a:pt x="1184" y="5248"/>
                    <a:pt x="1170" y="5306"/>
                    <a:pt x="1170" y="5380"/>
                  </a:cubicBezTo>
                  <a:cubicBezTo>
                    <a:pt x="819" y="4737"/>
                    <a:pt x="717" y="4152"/>
                    <a:pt x="702" y="4152"/>
                  </a:cubicBezTo>
                  <a:cubicBezTo>
                    <a:pt x="702" y="4089"/>
                    <a:pt x="647" y="4047"/>
                    <a:pt x="584" y="4047"/>
                  </a:cubicBezTo>
                  <a:cubicBezTo>
                    <a:pt x="575" y="4047"/>
                    <a:pt x="566" y="4048"/>
                    <a:pt x="556" y="4050"/>
                  </a:cubicBezTo>
                  <a:cubicBezTo>
                    <a:pt x="498" y="4065"/>
                    <a:pt x="439" y="4123"/>
                    <a:pt x="454" y="4196"/>
                  </a:cubicBezTo>
                  <a:cubicBezTo>
                    <a:pt x="469" y="4225"/>
                    <a:pt x="542" y="4620"/>
                    <a:pt x="746" y="5102"/>
                  </a:cubicBezTo>
                  <a:lnTo>
                    <a:pt x="688" y="5102"/>
                  </a:lnTo>
                  <a:cubicBezTo>
                    <a:pt x="483" y="5102"/>
                    <a:pt x="191" y="5175"/>
                    <a:pt x="74" y="5321"/>
                  </a:cubicBezTo>
                  <a:cubicBezTo>
                    <a:pt x="16" y="5380"/>
                    <a:pt x="1" y="5467"/>
                    <a:pt x="16" y="5540"/>
                  </a:cubicBezTo>
                  <a:cubicBezTo>
                    <a:pt x="30" y="5599"/>
                    <a:pt x="74" y="5730"/>
                    <a:pt x="308" y="5730"/>
                  </a:cubicBezTo>
                  <a:cubicBezTo>
                    <a:pt x="512" y="5730"/>
                    <a:pt x="790" y="5628"/>
                    <a:pt x="936" y="5511"/>
                  </a:cubicBezTo>
                  <a:cubicBezTo>
                    <a:pt x="1126" y="5862"/>
                    <a:pt x="1389" y="6227"/>
                    <a:pt x="1725" y="6548"/>
                  </a:cubicBezTo>
                  <a:cubicBezTo>
                    <a:pt x="1579" y="6607"/>
                    <a:pt x="1447" y="6724"/>
                    <a:pt x="1389" y="6855"/>
                  </a:cubicBezTo>
                  <a:cubicBezTo>
                    <a:pt x="1330" y="6972"/>
                    <a:pt x="1330" y="7089"/>
                    <a:pt x="1404" y="7191"/>
                  </a:cubicBezTo>
                  <a:cubicBezTo>
                    <a:pt x="1462" y="7250"/>
                    <a:pt x="1520" y="7279"/>
                    <a:pt x="1593" y="7279"/>
                  </a:cubicBezTo>
                  <a:cubicBezTo>
                    <a:pt x="1798" y="7279"/>
                    <a:pt x="2032" y="7030"/>
                    <a:pt x="2105" y="6855"/>
                  </a:cubicBezTo>
                  <a:cubicBezTo>
                    <a:pt x="2309" y="7001"/>
                    <a:pt x="2558" y="7133"/>
                    <a:pt x="2821" y="7220"/>
                  </a:cubicBezTo>
                  <a:cubicBezTo>
                    <a:pt x="2850" y="7425"/>
                    <a:pt x="2864" y="7615"/>
                    <a:pt x="2894" y="7805"/>
                  </a:cubicBezTo>
                  <a:cubicBezTo>
                    <a:pt x="2894" y="7878"/>
                    <a:pt x="2952" y="7922"/>
                    <a:pt x="3011" y="7922"/>
                  </a:cubicBezTo>
                  <a:lnTo>
                    <a:pt x="3040" y="7922"/>
                  </a:lnTo>
                  <a:cubicBezTo>
                    <a:pt x="3098" y="7907"/>
                    <a:pt x="3157" y="7849"/>
                    <a:pt x="3142" y="7775"/>
                  </a:cubicBezTo>
                  <a:cubicBezTo>
                    <a:pt x="3113" y="7469"/>
                    <a:pt x="3069" y="7162"/>
                    <a:pt x="3054" y="6870"/>
                  </a:cubicBezTo>
                  <a:cubicBezTo>
                    <a:pt x="3332" y="6855"/>
                    <a:pt x="3873" y="6519"/>
                    <a:pt x="3960" y="6271"/>
                  </a:cubicBezTo>
                  <a:cubicBezTo>
                    <a:pt x="3989" y="6183"/>
                    <a:pt x="3960" y="6095"/>
                    <a:pt x="3887" y="6037"/>
                  </a:cubicBezTo>
                  <a:cubicBezTo>
                    <a:pt x="3829" y="5993"/>
                    <a:pt x="3756" y="5979"/>
                    <a:pt x="3668" y="5979"/>
                  </a:cubicBezTo>
                  <a:cubicBezTo>
                    <a:pt x="3449" y="5979"/>
                    <a:pt x="3186" y="6139"/>
                    <a:pt x="3011" y="6315"/>
                  </a:cubicBezTo>
                  <a:cubicBezTo>
                    <a:pt x="2996" y="6008"/>
                    <a:pt x="2996" y="5701"/>
                    <a:pt x="2981" y="5409"/>
                  </a:cubicBezTo>
                  <a:cubicBezTo>
                    <a:pt x="3113" y="5350"/>
                    <a:pt x="3361" y="5233"/>
                    <a:pt x="3653" y="5043"/>
                  </a:cubicBezTo>
                  <a:cubicBezTo>
                    <a:pt x="3741" y="5233"/>
                    <a:pt x="4004" y="5511"/>
                    <a:pt x="4223" y="5511"/>
                  </a:cubicBezTo>
                  <a:cubicBezTo>
                    <a:pt x="4282" y="5511"/>
                    <a:pt x="4340" y="5496"/>
                    <a:pt x="4384" y="5467"/>
                  </a:cubicBezTo>
                  <a:cubicBezTo>
                    <a:pt x="4413" y="5423"/>
                    <a:pt x="4472" y="5350"/>
                    <a:pt x="4413" y="5219"/>
                  </a:cubicBezTo>
                  <a:cubicBezTo>
                    <a:pt x="4355" y="5058"/>
                    <a:pt x="4179" y="4868"/>
                    <a:pt x="4004" y="4766"/>
                  </a:cubicBezTo>
                  <a:cubicBezTo>
                    <a:pt x="4136" y="4649"/>
                    <a:pt x="4267" y="4532"/>
                    <a:pt x="4384" y="4386"/>
                  </a:cubicBezTo>
                  <a:cubicBezTo>
                    <a:pt x="4501" y="4357"/>
                    <a:pt x="4851" y="4298"/>
                    <a:pt x="5231" y="4123"/>
                  </a:cubicBezTo>
                  <a:cubicBezTo>
                    <a:pt x="5304" y="4298"/>
                    <a:pt x="5567" y="4488"/>
                    <a:pt x="5757" y="4488"/>
                  </a:cubicBezTo>
                  <a:cubicBezTo>
                    <a:pt x="5801" y="4488"/>
                    <a:pt x="5845" y="4474"/>
                    <a:pt x="5874" y="4459"/>
                  </a:cubicBezTo>
                  <a:cubicBezTo>
                    <a:pt x="5962" y="4401"/>
                    <a:pt x="5991" y="4298"/>
                    <a:pt x="5962" y="4196"/>
                  </a:cubicBezTo>
                  <a:cubicBezTo>
                    <a:pt x="5918" y="4065"/>
                    <a:pt x="5816" y="3933"/>
                    <a:pt x="5684" y="3860"/>
                  </a:cubicBezTo>
                  <a:cubicBezTo>
                    <a:pt x="5976" y="3641"/>
                    <a:pt x="6225" y="3334"/>
                    <a:pt x="6312" y="2896"/>
                  </a:cubicBezTo>
                  <a:cubicBezTo>
                    <a:pt x="6327" y="2837"/>
                    <a:pt x="6283" y="2764"/>
                    <a:pt x="6210" y="2750"/>
                  </a:cubicBezTo>
                  <a:cubicBezTo>
                    <a:pt x="6201" y="2748"/>
                    <a:pt x="6191" y="2747"/>
                    <a:pt x="6183" y="2747"/>
                  </a:cubicBezTo>
                  <a:cubicBezTo>
                    <a:pt x="6123" y="2747"/>
                    <a:pt x="6077" y="2788"/>
                    <a:pt x="6064" y="2852"/>
                  </a:cubicBezTo>
                  <a:cubicBezTo>
                    <a:pt x="5918" y="3626"/>
                    <a:pt x="5085" y="3948"/>
                    <a:pt x="4618" y="4065"/>
                  </a:cubicBezTo>
                  <a:cubicBezTo>
                    <a:pt x="4954" y="3553"/>
                    <a:pt x="5173" y="2881"/>
                    <a:pt x="5071" y="2005"/>
                  </a:cubicBezTo>
                  <a:cubicBezTo>
                    <a:pt x="5071" y="1932"/>
                    <a:pt x="4997" y="1888"/>
                    <a:pt x="4924" y="1888"/>
                  </a:cubicBezTo>
                  <a:cubicBezTo>
                    <a:pt x="4866" y="1902"/>
                    <a:pt x="4808" y="1961"/>
                    <a:pt x="4822" y="2034"/>
                  </a:cubicBezTo>
                  <a:cubicBezTo>
                    <a:pt x="4881" y="2545"/>
                    <a:pt x="4822" y="2984"/>
                    <a:pt x="4691" y="3349"/>
                  </a:cubicBezTo>
                  <a:cubicBezTo>
                    <a:pt x="4559" y="3203"/>
                    <a:pt x="4340" y="3086"/>
                    <a:pt x="4165" y="3086"/>
                  </a:cubicBezTo>
                  <a:cubicBezTo>
                    <a:pt x="4077" y="3086"/>
                    <a:pt x="4019" y="3130"/>
                    <a:pt x="3989" y="3159"/>
                  </a:cubicBezTo>
                  <a:cubicBezTo>
                    <a:pt x="3946" y="3217"/>
                    <a:pt x="3931" y="3290"/>
                    <a:pt x="3960" y="3363"/>
                  </a:cubicBezTo>
                  <a:cubicBezTo>
                    <a:pt x="4033" y="3524"/>
                    <a:pt x="4296" y="3729"/>
                    <a:pt x="4501" y="3772"/>
                  </a:cubicBezTo>
                  <a:cubicBezTo>
                    <a:pt x="4428" y="3919"/>
                    <a:pt x="4340" y="4035"/>
                    <a:pt x="4252" y="4152"/>
                  </a:cubicBezTo>
                  <a:cubicBezTo>
                    <a:pt x="4223" y="4167"/>
                    <a:pt x="4209" y="4182"/>
                    <a:pt x="4209" y="4211"/>
                  </a:cubicBezTo>
                  <a:cubicBezTo>
                    <a:pt x="3785" y="4722"/>
                    <a:pt x="3259" y="5000"/>
                    <a:pt x="2981" y="5131"/>
                  </a:cubicBezTo>
                  <a:cubicBezTo>
                    <a:pt x="2981" y="4839"/>
                    <a:pt x="2996" y="4561"/>
                    <a:pt x="3011" y="4284"/>
                  </a:cubicBezTo>
                  <a:cubicBezTo>
                    <a:pt x="3215" y="4284"/>
                    <a:pt x="3478" y="3992"/>
                    <a:pt x="3566" y="3787"/>
                  </a:cubicBezTo>
                  <a:cubicBezTo>
                    <a:pt x="3639" y="3612"/>
                    <a:pt x="3610" y="3524"/>
                    <a:pt x="3566" y="3466"/>
                  </a:cubicBezTo>
                  <a:cubicBezTo>
                    <a:pt x="3507" y="3407"/>
                    <a:pt x="3434" y="3378"/>
                    <a:pt x="3361" y="3378"/>
                  </a:cubicBezTo>
                  <a:cubicBezTo>
                    <a:pt x="3244" y="3378"/>
                    <a:pt x="3127" y="3466"/>
                    <a:pt x="3040" y="3553"/>
                  </a:cubicBezTo>
                  <a:cubicBezTo>
                    <a:pt x="3084" y="2925"/>
                    <a:pt x="3157" y="2355"/>
                    <a:pt x="3215" y="1859"/>
                  </a:cubicBezTo>
                  <a:cubicBezTo>
                    <a:pt x="3420" y="1859"/>
                    <a:pt x="3785" y="1654"/>
                    <a:pt x="3873" y="1464"/>
                  </a:cubicBezTo>
                  <a:cubicBezTo>
                    <a:pt x="3916" y="1376"/>
                    <a:pt x="3916" y="1289"/>
                    <a:pt x="3858" y="1216"/>
                  </a:cubicBezTo>
                  <a:cubicBezTo>
                    <a:pt x="3829" y="1187"/>
                    <a:pt x="3785" y="1143"/>
                    <a:pt x="3697" y="1143"/>
                  </a:cubicBezTo>
                  <a:cubicBezTo>
                    <a:pt x="3580" y="1143"/>
                    <a:pt x="3434" y="1216"/>
                    <a:pt x="3303" y="1318"/>
                  </a:cubicBezTo>
                  <a:cubicBezTo>
                    <a:pt x="3405" y="602"/>
                    <a:pt x="3507" y="178"/>
                    <a:pt x="3507" y="164"/>
                  </a:cubicBezTo>
                  <a:cubicBezTo>
                    <a:pt x="3537" y="91"/>
                    <a:pt x="3493" y="18"/>
                    <a:pt x="3420" y="3"/>
                  </a:cubicBezTo>
                  <a:cubicBezTo>
                    <a:pt x="3410" y="1"/>
                    <a:pt x="3401" y="0"/>
                    <a:pt x="339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2" name="Google Shape;6842;p32"/>
            <p:cNvSpPr/>
            <p:nvPr/>
          </p:nvSpPr>
          <p:spPr>
            <a:xfrm>
              <a:off x="5554550" y="3963550"/>
              <a:ext cx="48425" cy="38950"/>
            </a:xfrm>
            <a:custGeom>
              <a:avLst/>
              <a:gdLst/>
              <a:ahLst/>
              <a:cxnLst/>
              <a:rect l="l" t="t" r="r" b="b"/>
              <a:pathLst>
                <a:path w="1937" h="1558" extrusionOk="0">
                  <a:moveTo>
                    <a:pt x="772" y="1"/>
                  </a:moveTo>
                  <a:cubicBezTo>
                    <a:pt x="670" y="1"/>
                    <a:pt x="583" y="73"/>
                    <a:pt x="571" y="186"/>
                  </a:cubicBezTo>
                  <a:cubicBezTo>
                    <a:pt x="527" y="449"/>
                    <a:pt x="731" y="668"/>
                    <a:pt x="731" y="668"/>
                  </a:cubicBezTo>
                  <a:cubicBezTo>
                    <a:pt x="637" y="644"/>
                    <a:pt x="557" y="634"/>
                    <a:pt x="490" y="634"/>
                  </a:cubicBezTo>
                  <a:cubicBezTo>
                    <a:pt x="0" y="634"/>
                    <a:pt x="198" y="1184"/>
                    <a:pt x="606" y="1184"/>
                  </a:cubicBezTo>
                  <a:cubicBezTo>
                    <a:pt x="628" y="1184"/>
                    <a:pt x="650" y="1183"/>
                    <a:pt x="673" y="1179"/>
                  </a:cubicBezTo>
                  <a:lnTo>
                    <a:pt x="673" y="1179"/>
                  </a:lnTo>
                  <a:cubicBezTo>
                    <a:pt x="594" y="1430"/>
                    <a:pt x="663" y="1557"/>
                    <a:pt x="765" y="1557"/>
                  </a:cubicBezTo>
                  <a:cubicBezTo>
                    <a:pt x="872" y="1557"/>
                    <a:pt x="1015" y="1419"/>
                    <a:pt x="1067" y="1135"/>
                  </a:cubicBezTo>
                  <a:cubicBezTo>
                    <a:pt x="1222" y="1323"/>
                    <a:pt x="1364" y="1393"/>
                    <a:pt x="1468" y="1393"/>
                  </a:cubicBezTo>
                  <a:cubicBezTo>
                    <a:pt x="1688" y="1393"/>
                    <a:pt x="1732" y="1076"/>
                    <a:pt x="1345" y="887"/>
                  </a:cubicBezTo>
                  <a:cubicBezTo>
                    <a:pt x="1937" y="773"/>
                    <a:pt x="1625" y="465"/>
                    <a:pt x="1340" y="465"/>
                  </a:cubicBezTo>
                  <a:cubicBezTo>
                    <a:pt x="1259" y="465"/>
                    <a:pt x="1181" y="490"/>
                    <a:pt x="1126" y="551"/>
                  </a:cubicBezTo>
                  <a:cubicBezTo>
                    <a:pt x="1100" y="153"/>
                    <a:pt x="920" y="1"/>
                    <a:pt x="77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3" name="Google Shape;6843;p32"/>
            <p:cNvSpPr/>
            <p:nvPr/>
          </p:nvSpPr>
          <p:spPr>
            <a:xfrm>
              <a:off x="5519925" y="3979425"/>
              <a:ext cx="42675" cy="34000"/>
            </a:xfrm>
            <a:custGeom>
              <a:avLst/>
              <a:gdLst/>
              <a:ahLst/>
              <a:cxnLst/>
              <a:rect l="l" t="t" r="r" b="b"/>
              <a:pathLst>
                <a:path w="1707" h="1360" extrusionOk="0">
                  <a:moveTo>
                    <a:pt x="943" y="0"/>
                  </a:moveTo>
                  <a:cubicBezTo>
                    <a:pt x="762" y="0"/>
                    <a:pt x="575" y="162"/>
                    <a:pt x="626" y="413"/>
                  </a:cubicBezTo>
                  <a:cubicBezTo>
                    <a:pt x="525" y="375"/>
                    <a:pt x="439" y="359"/>
                    <a:pt x="366" y="359"/>
                  </a:cubicBezTo>
                  <a:cubicBezTo>
                    <a:pt x="69" y="359"/>
                    <a:pt x="1" y="623"/>
                    <a:pt x="130" y="763"/>
                  </a:cubicBezTo>
                  <a:cubicBezTo>
                    <a:pt x="194" y="834"/>
                    <a:pt x="292" y="854"/>
                    <a:pt x="382" y="854"/>
                  </a:cubicBezTo>
                  <a:cubicBezTo>
                    <a:pt x="496" y="854"/>
                    <a:pt x="597" y="822"/>
                    <a:pt x="597" y="822"/>
                  </a:cubicBezTo>
                  <a:lnTo>
                    <a:pt x="597" y="822"/>
                  </a:lnTo>
                  <a:cubicBezTo>
                    <a:pt x="547" y="1207"/>
                    <a:pt x="671" y="1359"/>
                    <a:pt x="805" y="1359"/>
                  </a:cubicBezTo>
                  <a:cubicBezTo>
                    <a:pt x="945" y="1359"/>
                    <a:pt x="1094" y="1193"/>
                    <a:pt x="1065" y="953"/>
                  </a:cubicBezTo>
                  <a:lnTo>
                    <a:pt x="1065" y="953"/>
                  </a:lnTo>
                  <a:cubicBezTo>
                    <a:pt x="1190" y="1013"/>
                    <a:pt x="1288" y="1038"/>
                    <a:pt x="1364" y="1038"/>
                  </a:cubicBezTo>
                  <a:cubicBezTo>
                    <a:pt x="1706" y="1038"/>
                    <a:pt x="1565" y="529"/>
                    <a:pt x="1237" y="529"/>
                  </a:cubicBezTo>
                  <a:cubicBezTo>
                    <a:pt x="1233" y="529"/>
                    <a:pt x="1229" y="530"/>
                    <a:pt x="1225" y="530"/>
                  </a:cubicBezTo>
                  <a:cubicBezTo>
                    <a:pt x="1290" y="154"/>
                    <a:pt x="1120" y="0"/>
                    <a:pt x="943"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32"/>
            <p:cNvSpPr/>
            <p:nvPr/>
          </p:nvSpPr>
          <p:spPr>
            <a:xfrm>
              <a:off x="5595475" y="3937350"/>
              <a:ext cx="51525" cy="47650"/>
            </a:xfrm>
            <a:custGeom>
              <a:avLst/>
              <a:gdLst/>
              <a:ahLst/>
              <a:cxnLst/>
              <a:rect l="l" t="t" r="r" b="b"/>
              <a:pathLst>
                <a:path w="2061" h="1906" extrusionOk="0">
                  <a:moveTo>
                    <a:pt x="1362" y="1"/>
                  </a:moveTo>
                  <a:cubicBezTo>
                    <a:pt x="1267" y="1"/>
                    <a:pt x="1161" y="53"/>
                    <a:pt x="1096" y="138"/>
                  </a:cubicBezTo>
                  <a:cubicBezTo>
                    <a:pt x="950" y="328"/>
                    <a:pt x="921" y="635"/>
                    <a:pt x="921" y="635"/>
                  </a:cubicBezTo>
                  <a:cubicBezTo>
                    <a:pt x="921" y="635"/>
                    <a:pt x="730" y="253"/>
                    <a:pt x="454" y="253"/>
                  </a:cubicBezTo>
                  <a:cubicBezTo>
                    <a:pt x="444" y="253"/>
                    <a:pt x="434" y="254"/>
                    <a:pt x="424" y="255"/>
                  </a:cubicBezTo>
                  <a:cubicBezTo>
                    <a:pt x="146" y="284"/>
                    <a:pt x="0" y="825"/>
                    <a:pt x="716" y="927"/>
                  </a:cubicBezTo>
                  <a:cubicBezTo>
                    <a:pt x="13" y="1185"/>
                    <a:pt x="99" y="1585"/>
                    <a:pt x="407" y="1585"/>
                  </a:cubicBezTo>
                  <a:cubicBezTo>
                    <a:pt x="413" y="1585"/>
                    <a:pt x="418" y="1585"/>
                    <a:pt x="424" y="1584"/>
                  </a:cubicBezTo>
                  <a:cubicBezTo>
                    <a:pt x="760" y="1570"/>
                    <a:pt x="921" y="1219"/>
                    <a:pt x="921" y="1219"/>
                  </a:cubicBezTo>
                  <a:lnTo>
                    <a:pt x="921" y="1219"/>
                  </a:lnTo>
                  <a:cubicBezTo>
                    <a:pt x="921" y="1219"/>
                    <a:pt x="892" y="1395"/>
                    <a:pt x="1081" y="1701"/>
                  </a:cubicBezTo>
                  <a:cubicBezTo>
                    <a:pt x="1175" y="1842"/>
                    <a:pt x="1308" y="1906"/>
                    <a:pt x="1417" y="1906"/>
                  </a:cubicBezTo>
                  <a:cubicBezTo>
                    <a:pt x="1546" y="1906"/>
                    <a:pt x="1640" y="1816"/>
                    <a:pt x="1593" y="1658"/>
                  </a:cubicBezTo>
                  <a:cubicBezTo>
                    <a:pt x="1520" y="1380"/>
                    <a:pt x="1257" y="1219"/>
                    <a:pt x="1257" y="1219"/>
                  </a:cubicBezTo>
                  <a:lnTo>
                    <a:pt x="1257" y="1219"/>
                  </a:lnTo>
                  <a:cubicBezTo>
                    <a:pt x="1257" y="1219"/>
                    <a:pt x="1367" y="1232"/>
                    <a:pt x="1519" y="1232"/>
                  </a:cubicBezTo>
                  <a:cubicBezTo>
                    <a:pt x="1594" y="1232"/>
                    <a:pt x="1680" y="1229"/>
                    <a:pt x="1768" y="1219"/>
                  </a:cubicBezTo>
                  <a:cubicBezTo>
                    <a:pt x="2031" y="1190"/>
                    <a:pt x="2060" y="942"/>
                    <a:pt x="1870" y="825"/>
                  </a:cubicBezTo>
                  <a:cubicBezTo>
                    <a:pt x="1821" y="791"/>
                    <a:pt x="1756" y="778"/>
                    <a:pt x="1686" y="778"/>
                  </a:cubicBezTo>
                  <a:cubicBezTo>
                    <a:pt x="1484" y="778"/>
                    <a:pt x="1242" y="883"/>
                    <a:pt x="1242" y="883"/>
                  </a:cubicBezTo>
                  <a:cubicBezTo>
                    <a:pt x="1242" y="883"/>
                    <a:pt x="1549" y="664"/>
                    <a:pt x="1563" y="284"/>
                  </a:cubicBezTo>
                  <a:cubicBezTo>
                    <a:pt x="1580" y="82"/>
                    <a:pt x="1479" y="1"/>
                    <a:pt x="136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5" name="Google Shape;6845;p32"/>
            <p:cNvSpPr/>
            <p:nvPr/>
          </p:nvSpPr>
          <p:spPr>
            <a:xfrm>
              <a:off x="5522800" y="4040050"/>
              <a:ext cx="46525" cy="42775"/>
            </a:xfrm>
            <a:custGeom>
              <a:avLst/>
              <a:gdLst/>
              <a:ahLst/>
              <a:cxnLst/>
              <a:rect l="l" t="t" r="r" b="b"/>
              <a:pathLst>
                <a:path w="1861" h="1711" extrusionOk="0">
                  <a:moveTo>
                    <a:pt x="796" y="0"/>
                  </a:moveTo>
                  <a:cubicBezTo>
                    <a:pt x="682" y="0"/>
                    <a:pt x="579" y="134"/>
                    <a:pt x="570" y="267"/>
                  </a:cubicBezTo>
                  <a:cubicBezTo>
                    <a:pt x="555" y="486"/>
                    <a:pt x="687" y="720"/>
                    <a:pt x="687" y="720"/>
                  </a:cubicBezTo>
                  <a:cubicBezTo>
                    <a:pt x="687" y="720"/>
                    <a:pt x="513" y="626"/>
                    <a:pt x="345" y="626"/>
                  </a:cubicBezTo>
                  <a:cubicBezTo>
                    <a:pt x="273" y="626"/>
                    <a:pt x="202" y="643"/>
                    <a:pt x="146" y="691"/>
                  </a:cubicBezTo>
                  <a:cubicBezTo>
                    <a:pt x="0" y="825"/>
                    <a:pt x="61" y="1122"/>
                    <a:pt x="360" y="1122"/>
                  </a:cubicBezTo>
                  <a:cubicBezTo>
                    <a:pt x="451" y="1122"/>
                    <a:pt x="565" y="1095"/>
                    <a:pt x="701" y="1027"/>
                  </a:cubicBezTo>
                  <a:lnTo>
                    <a:pt x="701" y="1027"/>
                  </a:lnTo>
                  <a:cubicBezTo>
                    <a:pt x="391" y="1463"/>
                    <a:pt x="497" y="1710"/>
                    <a:pt x="670" y="1710"/>
                  </a:cubicBezTo>
                  <a:cubicBezTo>
                    <a:pt x="716" y="1710"/>
                    <a:pt x="768" y="1692"/>
                    <a:pt x="818" y="1655"/>
                  </a:cubicBezTo>
                  <a:cubicBezTo>
                    <a:pt x="1037" y="1480"/>
                    <a:pt x="979" y="1144"/>
                    <a:pt x="979" y="1143"/>
                  </a:cubicBezTo>
                  <a:lnTo>
                    <a:pt x="979" y="1143"/>
                  </a:lnTo>
                  <a:cubicBezTo>
                    <a:pt x="979" y="1144"/>
                    <a:pt x="1052" y="1290"/>
                    <a:pt x="1344" y="1406"/>
                  </a:cubicBezTo>
                  <a:cubicBezTo>
                    <a:pt x="1399" y="1428"/>
                    <a:pt x="1452" y="1438"/>
                    <a:pt x="1502" y="1438"/>
                  </a:cubicBezTo>
                  <a:cubicBezTo>
                    <a:pt x="1718" y="1438"/>
                    <a:pt x="1861" y="1257"/>
                    <a:pt x="1695" y="1114"/>
                  </a:cubicBezTo>
                  <a:cubicBezTo>
                    <a:pt x="1522" y="978"/>
                    <a:pt x="1307" y="968"/>
                    <a:pt x="1245" y="968"/>
                  </a:cubicBezTo>
                  <a:cubicBezTo>
                    <a:pt x="1233" y="968"/>
                    <a:pt x="1227" y="968"/>
                    <a:pt x="1227" y="968"/>
                  </a:cubicBezTo>
                  <a:cubicBezTo>
                    <a:pt x="1227" y="968"/>
                    <a:pt x="1432" y="866"/>
                    <a:pt x="1592" y="720"/>
                  </a:cubicBezTo>
                  <a:cubicBezTo>
                    <a:pt x="1768" y="559"/>
                    <a:pt x="1665" y="369"/>
                    <a:pt x="1461" y="369"/>
                  </a:cubicBezTo>
                  <a:cubicBezTo>
                    <a:pt x="1256" y="369"/>
                    <a:pt x="1052" y="734"/>
                    <a:pt x="1052" y="734"/>
                  </a:cubicBezTo>
                  <a:cubicBezTo>
                    <a:pt x="1052" y="734"/>
                    <a:pt x="1154" y="428"/>
                    <a:pt x="979" y="135"/>
                  </a:cubicBezTo>
                  <a:cubicBezTo>
                    <a:pt x="923" y="39"/>
                    <a:pt x="858" y="0"/>
                    <a:pt x="796"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6" name="Google Shape;6846;p32"/>
            <p:cNvSpPr/>
            <p:nvPr/>
          </p:nvSpPr>
          <p:spPr>
            <a:xfrm>
              <a:off x="5668150" y="4014125"/>
              <a:ext cx="45000" cy="41525"/>
            </a:xfrm>
            <a:custGeom>
              <a:avLst/>
              <a:gdLst/>
              <a:ahLst/>
              <a:cxnLst/>
              <a:rect l="l" t="t" r="r" b="b"/>
              <a:pathLst>
                <a:path w="1800" h="1661" extrusionOk="0">
                  <a:moveTo>
                    <a:pt x="605" y="0"/>
                  </a:moveTo>
                  <a:cubicBezTo>
                    <a:pt x="370" y="0"/>
                    <a:pt x="161" y="369"/>
                    <a:pt x="702" y="646"/>
                  </a:cubicBezTo>
                  <a:cubicBezTo>
                    <a:pt x="30" y="676"/>
                    <a:pt x="1" y="1041"/>
                    <a:pt x="278" y="1114"/>
                  </a:cubicBezTo>
                  <a:cubicBezTo>
                    <a:pt x="316" y="1124"/>
                    <a:pt x="352" y="1128"/>
                    <a:pt x="388" y="1128"/>
                  </a:cubicBezTo>
                  <a:cubicBezTo>
                    <a:pt x="615" y="1128"/>
                    <a:pt x="789" y="953"/>
                    <a:pt x="789" y="953"/>
                  </a:cubicBezTo>
                  <a:lnTo>
                    <a:pt x="789" y="953"/>
                  </a:lnTo>
                  <a:cubicBezTo>
                    <a:pt x="789" y="953"/>
                    <a:pt x="702" y="1085"/>
                    <a:pt x="789" y="1392"/>
                  </a:cubicBezTo>
                  <a:cubicBezTo>
                    <a:pt x="839" y="1566"/>
                    <a:pt x="970" y="1661"/>
                    <a:pt x="1076" y="1661"/>
                  </a:cubicBezTo>
                  <a:cubicBezTo>
                    <a:pt x="1156" y="1661"/>
                    <a:pt x="1221" y="1607"/>
                    <a:pt x="1228" y="1494"/>
                  </a:cubicBezTo>
                  <a:cubicBezTo>
                    <a:pt x="1242" y="1246"/>
                    <a:pt x="1067" y="1041"/>
                    <a:pt x="1067" y="1041"/>
                  </a:cubicBezTo>
                  <a:lnTo>
                    <a:pt x="1067" y="1041"/>
                  </a:lnTo>
                  <a:cubicBezTo>
                    <a:pt x="1067" y="1041"/>
                    <a:pt x="1272" y="1143"/>
                    <a:pt x="1491" y="1187"/>
                  </a:cubicBezTo>
                  <a:cubicBezTo>
                    <a:pt x="1511" y="1191"/>
                    <a:pt x="1531" y="1193"/>
                    <a:pt x="1549" y="1193"/>
                  </a:cubicBezTo>
                  <a:cubicBezTo>
                    <a:pt x="1727" y="1193"/>
                    <a:pt x="1800" y="1011"/>
                    <a:pt x="1681" y="866"/>
                  </a:cubicBezTo>
                  <a:cubicBezTo>
                    <a:pt x="1605" y="762"/>
                    <a:pt x="1407" y="743"/>
                    <a:pt x="1277" y="743"/>
                  </a:cubicBezTo>
                  <a:cubicBezTo>
                    <a:pt x="1206" y="743"/>
                    <a:pt x="1155" y="749"/>
                    <a:pt x="1155" y="749"/>
                  </a:cubicBezTo>
                  <a:cubicBezTo>
                    <a:pt x="1155" y="749"/>
                    <a:pt x="1462" y="646"/>
                    <a:pt x="1578" y="340"/>
                  </a:cubicBezTo>
                  <a:cubicBezTo>
                    <a:pt x="1670" y="135"/>
                    <a:pt x="1548" y="38"/>
                    <a:pt x="1406" y="38"/>
                  </a:cubicBezTo>
                  <a:cubicBezTo>
                    <a:pt x="1345" y="38"/>
                    <a:pt x="1280" y="56"/>
                    <a:pt x="1228" y="91"/>
                  </a:cubicBezTo>
                  <a:cubicBezTo>
                    <a:pt x="1067" y="208"/>
                    <a:pt x="950" y="457"/>
                    <a:pt x="950" y="457"/>
                  </a:cubicBezTo>
                  <a:cubicBezTo>
                    <a:pt x="950" y="457"/>
                    <a:pt x="892" y="62"/>
                    <a:pt x="643" y="4"/>
                  </a:cubicBezTo>
                  <a:cubicBezTo>
                    <a:pt x="631" y="1"/>
                    <a:pt x="618" y="0"/>
                    <a:pt x="605"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32"/>
            <p:cNvSpPr/>
            <p:nvPr/>
          </p:nvSpPr>
          <p:spPr>
            <a:xfrm>
              <a:off x="5630150" y="3987925"/>
              <a:ext cx="44950" cy="38725"/>
            </a:xfrm>
            <a:custGeom>
              <a:avLst/>
              <a:gdLst/>
              <a:ahLst/>
              <a:cxnLst/>
              <a:rect l="l" t="t" r="r" b="b"/>
              <a:pathLst>
                <a:path w="1798" h="1549" extrusionOk="0">
                  <a:moveTo>
                    <a:pt x="761" y="1"/>
                  </a:moveTo>
                  <a:cubicBezTo>
                    <a:pt x="661" y="1"/>
                    <a:pt x="574" y="69"/>
                    <a:pt x="556" y="175"/>
                  </a:cubicBezTo>
                  <a:cubicBezTo>
                    <a:pt x="527" y="453"/>
                    <a:pt x="732" y="657"/>
                    <a:pt x="732" y="657"/>
                  </a:cubicBezTo>
                  <a:cubicBezTo>
                    <a:pt x="639" y="634"/>
                    <a:pt x="559" y="624"/>
                    <a:pt x="492" y="624"/>
                  </a:cubicBezTo>
                  <a:cubicBezTo>
                    <a:pt x="1" y="624"/>
                    <a:pt x="180" y="1175"/>
                    <a:pt x="581" y="1175"/>
                  </a:cubicBezTo>
                  <a:cubicBezTo>
                    <a:pt x="606" y="1175"/>
                    <a:pt x="632" y="1173"/>
                    <a:pt x="659" y="1169"/>
                  </a:cubicBezTo>
                  <a:lnTo>
                    <a:pt x="659" y="1169"/>
                  </a:lnTo>
                  <a:cubicBezTo>
                    <a:pt x="579" y="1421"/>
                    <a:pt x="649" y="1548"/>
                    <a:pt x="753" y="1548"/>
                  </a:cubicBezTo>
                  <a:cubicBezTo>
                    <a:pt x="859" y="1548"/>
                    <a:pt x="1001" y="1413"/>
                    <a:pt x="1053" y="1139"/>
                  </a:cubicBezTo>
                  <a:cubicBezTo>
                    <a:pt x="1206" y="1319"/>
                    <a:pt x="1346" y="1387"/>
                    <a:pt x="1450" y="1387"/>
                  </a:cubicBezTo>
                  <a:cubicBezTo>
                    <a:pt x="1674" y="1387"/>
                    <a:pt x="1725" y="1071"/>
                    <a:pt x="1345" y="891"/>
                  </a:cubicBezTo>
                  <a:cubicBezTo>
                    <a:pt x="1798" y="703"/>
                    <a:pt x="1658" y="449"/>
                    <a:pt x="1393" y="449"/>
                  </a:cubicBezTo>
                  <a:cubicBezTo>
                    <a:pt x="1307" y="449"/>
                    <a:pt x="1208" y="476"/>
                    <a:pt x="1111" y="540"/>
                  </a:cubicBezTo>
                  <a:cubicBezTo>
                    <a:pt x="1085" y="149"/>
                    <a:pt x="909" y="1"/>
                    <a:pt x="761"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8" name="Google Shape;6848;p32"/>
            <p:cNvSpPr/>
            <p:nvPr/>
          </p:nvSpPr>
          <p:spPr>
            <a:xfrm>
              <a:off x="5618850" y="3958325"/>
              <a:ext cx="5875" cy="5875"/>
            </a:xfrm>
            <a:custGeom>
              <a:avLst/>
              <a:gdLst/>
              <a:ahLst/>
              <a:cxnLst/>
              <a:rect l="l" t="t" r="r" b="b"/>
              <a:pathLst>
                <a:path w="235" h="235" extrusionOk="0">
                  <a:moveTo>
                    <a:pt x="117" y="0"/>
                  </a:moveTo>
                  <a:cubicBezTo>
                    <a:pt x="59" y="0"/>
                    <a:pt x="0" y="44"/>
                    <a:pt x="0" y="117"/>
                  </a:cubicBezTo>
                  <a:cubicBezTo>
                    <a:pt x="0" y="176"/>
                    <a:pt x="59"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9" name="Google Shape;6849;p32"/>
            <p:cNvSpPr/>
            <p:nvPr/>
          </p:nvSpPr>
          <p:spPr>
            <a:xfrm>
              <a:off x="5652075" y="4007625"/>
              <a:ext cx="5875" cy="5875"/>
            </a:xfrm>
            <a:custGeom>
              <a:avLst/>
              <a:gdLst/>
              <a:ahLst/>
              <a:cxnLst/>
              <a:rect l="l" t="t" r="r" b="b"/>
              <a:pathLst>
                <a:path w="235" h="235" extrusionOk="0">
                  <a:moveTo>
                    <a:pt x="118" y="1"/>
                  </a:moveTo>
                  <a:cubicBezTo>
                    <a:pt x="45" y="1"/>
                    <a:pt x="1" y="44"/>
                    <a:pt x="1" y="118"/>
                  </a:cubicBezTo>
                  <a:cubicBezTo>
                    <a:pt x="1" y="176"/>
                    <a:pt x="45" y="234"/>
                    <a:pt x="118" y="234"/>
                  </a:cubicBezTo>
                  <a:cubicBezTo>
                    <a:pt x="176" y="234"/>
                    <a:pt x="234" y="176"/>
                    <a:pt x="234" y="118"/>
                  </a:cubicBezTo>
                  <a:cubicBezTo>
                    <a:pt x="234" y="44"/>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32"/>
            <p:cNvSpPr/>
            <p:nvPr/>
          </p:nvSpPr>
          <p:spPr>
            <a:xfrm>
              <a:off x="5688250" y="4029900"/>
              <a:ext cx="5850" cy="5875"/>
            </a:xfrm>
            <a:custGeom>
              <a:avLst/>
              <a:gdLst/>
              <a:ahLst/>
              <a:cxnLst/>
              <a:rect l="l" t="t" r="r" b="b"/>
              <a:pathLst>
                <a:path w="234" h="235" extrusionOk="0">
                  <a:moveTo>
                    <a:pt x="117" y="1"/>
                  </a:moveTo>
                  <a:cubicBezTo>
                    <a:pt x="59" y="1"/>
                    <a:pt x="0" y="59"/>
                    <a:pt x="0" y="118"/>
                  </a:cubicBezTo>
                  <a:cubicBezTo>
                    <a:pt x="0" y="176"/>
                    <a:pt x="59" y="235"/>
                    <a:pt x="117" y="235"/>
                  </a:cubicBezTo>
                  <a:cubicBezTo>
                    <a:pt x="190" y="235"/>
                    <a:pt x="234" y="176"/>
                    <a:pt x="234" y="118"/>
                  </a:cubicBezTo>
                  <a:cubicBezTo>
                    <a:pt x="234" y="59"/>
                    <a:pt x="190"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32"/>
            <p:cNvSpPr/>
            <p:nvPr/>
          </p:nvSpPr>
          <p:spPr>
            <a:xfrm>
              <a:off x="5575375" y="3982050"/>
              <a:ext cx="5875" cy="5875"/>
            </a:xfrm>
            <a:custGeom>
              <a:avLst/>
              <a:gdLst/>
              <a:ahLst/>
              <a:cxnLst/>
              <a:rect l="l" t="t" r="r" b="b"/>
              <a:pathLst>
                <a:path w="235" h="235" extrusionOk="0">
                  <a:moveTo>
                    <a:pt x="118" y="1"/>
                  </a:moveTo>
                  <a:cubicBezTo>
                    <a:pt x="45" y="1"/>
                    <a:pt x="1" y="45"/>
                    <a:pt x="1" y="118"/>
                  </a:cubicBezTo>
                  <a:cubicBezTo>
                    <a:pt x="1" y="176"/>
                    <a:pt x="45" y="235"/>
                    <a:pt x="118" y="235"/>
                  </a:cubicBezTo>
                  <a:cubicBezTo>
                    <a:pt x="176" y="235"/>
                    <a:pt x="234" y="176"/>
                    <a:pt x="234" y="118"/>
                  </a:cubicBezTo>
                  <a:cubicBezTo>
                    <a:pt x="234" y="45"/>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32"/>
            <p:cNvSpPr/>
            <p:nvPr/>
          </p:nvSpPr>
          <p:spPr>
            <a:xfrm>
              <a:off x="5539950" y="3991550"/>
              <a:ext cx="5875" cy="5875"/>
            </a:xfrm>
            <a:custGeom>
              <a:avLst/>
              <a:gdLst/>
              <a:ahLst/>
              <a:cxnLst/>
              <a:rect l="l" t="t" r="r" b="b"/>
              <a:pathLst>
                <a:path w="235" h="235" extrusionOk="0">
                  <a:moveTo>
                    <a:pt x="117" y="1"/>
                  </a:moveTo>
                  <a:cubicBezTo>
                    <a:pt x="44" y="1"/>
                    <a:pt x="1" y="45"/>
                    <a:pt x="1" y="118"/>
                  </a:cubicBezTo>
                  <a:cubicBezTo>
                    <a:pt x="1" y="176"/>
                    <a:pt x="44" y="235"/>
                    <a:pt x="117" y="235"/>
                  </a:cubicBezTo>
                  <a:cubicBezTo>
                    <a:pt x="176" y="235"/>
                    <a:pt x="234" y="176"/>
                    <a:pt x="234" y="118"/>
                  </a:cubicBezTo>
                  <a:cubicBezTo>
                    <a:pt x="234" y="45"/>
                    <a:pt x="176"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32"/>
            <p:cNvSpPr/>
            <p:nvPr/>
          </p:nvSpPr>
          <p:spPr>
            <a:xfrm>
              <a:off x="5542875" y="4060225"/>
              <a:ext cx="5875" cy="5875"/>
            </a:xfrm>
            <a:custGeom>
              <a:avLst/>
              <a:gdLst/>
              <a:ahLst/>
              <a:cxnLst/>
              <a:rect l="l" t="t" r="r" b="b"/>
              <a:pathLst>
                <a:path w="235" h="235" extrusionOk="0">
                  <a:moveTo>
                    <a:pt x="117" y="0"/>
                  </a:moveTo>
                  <a:cubicBezTo>
                    <a:pt x="44" y="0"/>
                    <a:pt x="0" y="44"/>
                    <a:pt x="0" y="117"/>
                  </a:cubicBezTo>
                  <a:cubicBezTo>
                    <a:pt x="0" y="176"/>
                    <a:pt x="44"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854" name="Google Shape;6854;p32"/>
          <p:cNvSpPr/>
          <p:nvPr/>
        </p:nvSpPr>
        <p:spPr>
          <a:xfrm rot="782985">
            <a:off x="8264626" y="1063044"/>
            <a:ext cx="212234" cy="177638"/>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5" name="Google Shape;6855;p32"/>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56" name="Google Shape;6856;p32"/>
          <p:cNvGrpSpPr/>
          <p:nvPr/>
        </p:nvGrpSpPr>
        <p:grpSpPr>
          <a:xfrm flipH="1">
            <a:off x="21" y="4442853"/>
            <a:ext cx="9144022" cy="700647"/>
            <a:chOff x="1329075" y="3400650"/>
            <a:chExt cx="2177200" cy="107000"/>
          </a:xfrm>
        </p:grpSpPr>
        <p:sp>
          <p:nvSpPr>
            <p:cNvPr id="6857" name="Google Shape;6857;p32"/>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32"/>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9" name="Google Shape;6859;p32"/>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0" name="Google Shape;6860;p32"/>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32"/>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2" name="Google Shape;6862;p32"/>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3" name="Google Shape;6863;p32"/>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32"/>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5" name="Google Shape;6865;p32"/>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6" name="Google Shape;6866;p32"/>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32"/>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8" name="Google Shape;6868;p32"/>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9" name="Google Shape;6869;p32"/>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0" name="Google Shape;6870;p32"/>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32"/>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2" name="Google Shape;6872;p32"/>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3" name="Google Shape;6873;p32"/>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32"/>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5" name="Google Shape;6875;p32"/>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6" name="Google Shape;6876;p32"/>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32"/>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8" name="Google Shape;6878;p32"/>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9" name="Google Shape;6879;p32"/>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32"/>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1" name="Google Shape;6881;p32"/>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2" name="Google Shape;6882;p32"/>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32"/>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32"/>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32"/>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6" name="Google Shape;6886;p32"/>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7" name="Google Shape;6887;p32"/>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32"/>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32"/>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32"/>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32"/>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32"/>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3" name="Google Shape;6893;p32"/>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4" name="Google Shape;6894;p32"/>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32"/>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32"/>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32"/>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32"/>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32"/>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0" name="Google Shape;6900;p32"/>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1" name="Google Shape;6901;p32"/>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2" name="Google Shape;6902;p32"/>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32"/>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32"/>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32"/>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32"/>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32"/>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32"/>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32"/>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32"/>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32"/>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32"/>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32"/>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32"/>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32"/>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32"/>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32"/>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32"/>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32"/>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32"/>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1" name="Google Shape;6921;p32"/>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32"/>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32"/>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32"/>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32"/>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32"/>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7" name="Google Shape;6927;p32"/>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8" name="Google Shape;6928;p32"/>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32"/>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32"/>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32"/>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2" name="Google Shape;6932;p32"/>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3" name="Google Shape;6933;p32"/>
          <p:cNvGrpSpPr/>
          <p:nvPr/>
        </p:nvGrpSpPr>
        <p:grpSpPr>
          <a:xfrm>
            <a:off x="7619650" y="4408625"/>
            <a:ext cx="193225" cy="226625"/>
            <a:chOff x="5519925" y="3937350"/>
            <a:chExt cx="193225" cy="226625"/>
          </a:xfrm>
        </p:grpSpPr>
        <p:sp>
          <p:nvSpPr>
            <p:cNvPr id="6934" name="Google Shape;6934;p32"/>
            <p:cNvSpPr/>
            <p:nvPr/>
          </p:nvSpPr>
          <p:spPr>
            <a:xfrm>
              <a:off x="5533000" y="3965925"/>
              <a:ext cx="158175" cy="198050"/>
            </a:xfrm>
            <a:custGeom>
              <a:avLst/>
              <a:gdLst/>
              <a:ahLst/>
              <a:cxnLst/>
              <a:rect l="l" t="t" r="r" b="b"/>
              <a:pathLst>
                <a:path w="6327" h="7922" extrusionOk="0">
                  <a:moveTo>
                    <a:pt x="3392" y="0"/>
                  </a:moveTo>
                  <a:cubicBezTo>
                    <a:pt x="3332" y="0"/>
                    <a:pt x="3284" y="42"/>
                    <a:pt x="3259" y="105"/>
                  </a:cubicBezTo>
                  <a:cubicBezTo>
                    <a:pt x="3259" y="120"/>
                    <a:pt x="2952" y="1435"/>
                    <a:pt x="2806" y="3320"/>
                  </a:cubicBezTo>
                  <a:cubicBezTo>
                    <a:pt x="2675" y="3173"/>
                    <a:pt x="2558" y="3013"/>
                    <a:pt x="2470" y="2823"/>
                  </a:cubicBezTo>
                  <a:lnTo>
                    <a:pt x="2455" y="2823"/>
                  </a:lnTo>
                  <a:cubicBezTo>
                    <a:pt x="2412" y="2721"/>
                    <a:pt x="2368" y="2618"/>
                    <a:pt x="2339" y="2516"/>
                  </a:cubicBezTo>
                  <a:cubicBezTo>
                    <a:pt x="2455" y="2443"/>
                    <a:pt x="2572" y="2253"/>
                    <a:pt x="2616" y="2136"/>
                  </a:cubicBezTo>
                  <a:cubicBezTo>
                    <a:pt x="2675" y="2005"/>
                    <a:pt x="2748" y="1756"/>
                    <a:pt x="2616" y="1639"/>
                  </a:cubicBezTo>
                  <a:cubicBezTo>
                    <a:pt x="2587" y="1596"/>
                    <a:pt x="2543" y="1581"/>
                    <a:pt x="2485" y="1581"/>
                  </a:cubicBezTo>
                  <a:cubicBezTo>
                    <a:pt x="2368" y="1581"/>
                    <a:pt x="2251" y="1712"/>
                    <a:pt x="2207" y="1786"/>
                  </a:cubicBezTo>
                  <a:cubicBezTo>
                    <a:pt x="2192" y="1800"/>
                    <a:pt x="2163" y="1829"/>
                    <a:pt x="2149" y="1859"/>
                  </a:cubicBezTo>
                  <a:cubicBezTo>
                    <a:pt x="2076" y="1406"/>
                    <a:pt x="2061" y="1055"/>
                    <a:pt x="2061" y="1040"/>
                  </a:cubicBezTo>
                  <a:cubicBezTo>
                    <a:pt x="2061" y="982"/>
                    <a:pt x="2003" y="924"/>
                    <a:pt x="1929" y="924"/>
                  </a:cubicBezTo>
                  <a:cubicBezTo>
                    <a:pt x="1856" y="924"/>
                    <a:pt x="1798" y="982"/>
                    <a:pt x="1798" y="1055"/>
                  </a:cubicBezTo>
                  <a:cubicBezTo>
                    <a:pt x="1798" y="1099"/>
                    <a:pt x="1827" y="2005"/>
                    <a:pt x="2163" y="2779"/>
                  </a:cubicBezTo>
                  <a:cubicBezTo>
                    <a:pt x="2154" y="2779"/>
                    <a:pt x="2145" y="2779"/>
                    <a:pt x="2136" y="2779"/>
                  </a:cubicBezTo>
                  <a:cubicBezTo>
                    <a:pt x="1288" y="2779"/>
                    <a:pt x="673" y="1449"/>
                    <a:pt x="658" y="1435"/>
                  </a:cubicBezTo>
                  <a:cubicBezTo>
                    <a:pt x="637" y="1392"/>
                    <a:pt x="592" y="1365"/>
                    <a:pt x="547" y="1365"/>
                  </a:cubicBezTo>
                  <a:cubicBezTo>
                    <a:pt x="530" y="1365"/>
                    <a:pt x="513" y="1369"/>
                    <a:pt x="498" y="1376"/>
                  </a:cubicBezTo>
                  <a:cubicBezTo>
                    <a:pt x="425" y="1406"/>
                    <a:pt x="395" y="1479"/>
                    <a:pt x="425" y="1552"/>
                  </a:cubicBezTo>
                  <a:cubicBezTo>
                    <a:pt x="439" y="1581"/>
                    <a:pt x="615" y="1946"/>
                    <a:pt x="907" y="2311"/>
                  </a:cubicBezTo>
                  <a:cubicBezTo>
                    <a:pt x="790" y="2326"/>
                    <a:pt x="644" y="2370"/>
                    <a:pt x="571" y="2472"/>
                  </a:cubicBezTo>
                  <a:cubicBezTo>
                    <a:pt x="512" y="2545"/>
                    <a:pt x="498" y="2633"/>
                    <a:pt x="527" y="2721"/>
                  </a:cubicBezTo>
                  <a:cubicBezTo>
                    <a:pt x="556" y="2852"/>
                    <a:pt x="658" y="2925"/>
                    <a:pt x="790" y="2925"/>
                  </a:cubicBezTo>
                  <a:cubicBezTo>
                    <a:pt x="965" y="2925"/>
                    <a:pt x="1170" y="2808"/>
                    <a:pt x="1272" y="2691"/>
                  </a:cubicBezTo>
                  <a:cubicBezTo>
                    <a:pt x="1506" y="2881"/>
                    <a:pt x="1798" y="3027"/>
                    <a:pt x="2119" y="3027"/>
                  </a:cubicBezTo>
                  <a:lnTo>
                    <a:pt x="2280" y="3027"/>
                  </a:lnTo>
                  <a:cubicBezTo>
                    <a:pt x="2295" y="3057"/>
                    <a:pt x="2324" y="3100"/>
                    <a:pt x="2339" y="3130"/>
                  </a:cubicBezTo>
                  <a:cubicBezTo>
                    <a:pt x="2149" y="3203"/>
                    <a:pt x="1929" y="3393"/>
                    <a:pt x="1856" y="3553"/>
                  </a:cubicBezTo>
                  <a:cubicBezTo>
                    <a:pt x="1813" y="3670"/>
                    <a:pt x="1827" y="3758"/>
                    <a:pt x="1886" y="3831"/>
                  </a:cubicBezTo>
                  <a:cubicBezTo>
                    <a:pt x="1944" y="3889"/>
                    <a:pt x="2017" y="3919"/>
                    <a:pt x="2090" y="3919"/>
                  </a:cubicBezTo>
                  <a:cubicBezTo>
                    <a:pt x="2295" y="3919"/>
                    <a:pt x="2514" y="3685"/>
                    <a:pt x="2616" y="3480"/>
                  </a:cubicBezTo>
                  <a:cubicBezTo>
                    <a:pt x="2660" y="3539"/>
                    <a:pt x="2718" y="3583"/>
                    <a:pt x="2777" y="3626"/>
                  </a:cubicBezTo>
                  <a:cubicBezTo>
                    <a:pt x="2748" y="4152"/>
                    <a:pt x="2733" y="4722"/>
                    <a:pt x="2733" y="5306"/>
                  </a:cubicBezTo>
                  <a:cubicBezTo>
                    <a:pt x="2733" y="5321"/>
                    <a:pt x="2733" y="5336"/>
                    <a:pt x="2733" y="5336"/>
                  </a:cubicBezTo>
                  <a:cubicBezTo>
                    <a:pt x="2733" y="5862"/>
                    <a:pt x="2748" y="6402"/>
                    <a:pt x="2806" y="6943"/>
                  </a:cubicBezTo>
                  <a:cubicBezTo>
                    <a:pt x="2251" y="6709"/>
                    <a:pt x="1842" y="6344"/>
                    <a:pt x="1535" y="5949"/>
                  </a:cubicBezTo>
                  <a:cubicBezTo>
                    <a:pt x="1681" y="5789"/>
                    <a:pt x="1783" y="5438"/>
                    <a:pt x="1798" y="5219"/>
                  </a:cubicBezTo>
                  <a:cubicBezTo>
                    <a:pt x="1827" y="4868"/>
                    <a:pt x="1681" y="4795"/>
                    <a:pt x="1593" y="4781"/>
                  </a:cubicBezTo>
                  <a:cubicBezTo>
                    <a:pt x="1580" y="4778"/>
                    <a:pt x="1566" y="4777"/>
                    <a:pt x="1553" y="4777"/>
                  </a:cubicBezTo>
                  <a:cubicBezTo>
                    <a:pt x="1396" y="4777"/>
                    <a:pt x="1266" y="4935"/>
                    <a:pt x="1199" y="5204"/>
                  </a:cubicBezTo>
                  <a:cubicBezTo>
                    <a:pt x="1184" y="5248"/>
                    <a:pt x="1170" y="5306"/>
                    <a:pt x="1170" y="5380"/>
                  </a:cubicBezTo>
                  <a:cubicBezTo>
                    <a:pt x="819" y="4737"/>
                    <a:pt x="717" y="4152"/>
                    <a:pt x="702" y="4152"/>
                  </a:cubicBezTo>
                  <a:cubicBezTo>
                    <a:pt x="702" y="4089"/>
                    <a:pt x="647" y="4047"/>
                    <a:pt x="584" y="4047"/>
                  </a:cubicBezTo>
                  <a:cubicBezTo>
                    <a:pt x="575" y="4047"/>
                    <a:pt x="566" y="4048"/>
                    <a:pt x="556" y="4050"/>
                  </a:cubicBezTo>
                  <a:cubicBezTo>
                    <a:pt x="498" y="4065"/>
                    <a:pt x="439" y="4123"/>
                    <a:pt x="454" y="4196"/>
                  </a:cubicBezTo>
                  <a:cubicBezTo>
                    <a:pt x="469" y="4225"/>
                    <a:pt x="542" y="4620"/>
                    <a:pt x="746" y="5102"/>
                  </a:cubicBezTo>
                  <a:lnTo>
                    <a:pt x="688" y="5102"/>
                  </a:lnTo>
                  <a:cubicBezTo>
                    <a:pt x="483" y="5102"/>
                    <a:pt x="191" y="5175"/>
                    <a:pt x="74" y="5321"/>
                  </a:cubicBezTo>
                  <a:cubicBezTo>
                    <a:pt x="16" y="5380"/>
                    <a:pt x="1" y="5467"/>
                    <a:pt x="16" y="5540"/>
                  </a:cubicBezTo>
                  <a:cubicBezTo>
                    <a:pt x="30" y="5599"/>
                    <a:pt x="74" y="5730"/>
                    <a:pt x="308" y="5730"/>
                  </a:cubicBezTo>
                  <a:cubicBezTo>
                    <a:pt x="512" y="5730"/>
                    <a:pt x="790" y="5628"/>
                    <a:pt x="936" y="5511"/>
                  </a:cubicBezTo>
                  <a:cubicBezTo>
                    <a:pt x="1126" y="5862"/>
                    <a:pt x="1389" y="6227"/>
                    <a:pt x="1725" y="6548"/>
                  </a:cubicBezTo>
                  <a:cubicBezTo>
                    <a:pt x="1579" y="6607"/>
                    <a:pt x="1447" y="6724"/>
                    <a:pt x="1389" y="6855"/>
                  </a:cubicBezTo>
                  <a:cubicBezTo>
                    <a:pt x="1330" y="6972"/>
                    <a:pt x="1330" y="7089"/>
                    <a:pt x="1404" y="7191"/>
                  </a:cubicBezTo>
                  <a:cubicBezTo>
                    <a:pt x="1462" y="7250"/>
                    <a:pt x="1520" y="7279"/>
                    <a:pt x="1593" y="7279"/>
                  </a:cubicBezTo>
                  <a:cubicBezTo>
                    <a:pt x="1798" y="7279"/>
                    <a:pt x="2032" y="7030"/>
                    <a:pt x="2105" y="6855"/>
                  </a:cubicBezTo>
                  <a:cubicBezTo>
                    <a:pt x="2309" y="7001"/>
                    <a:pt x="2558" y="7133"/>
                    <a:pt x="2821" y="7220"/>
                  </a:cubicBezTo>
                  <a:cubicBezTo>
                    <a:pt x="2850" y="7425"/>
                    <a:pt x="2864" y="7615"/>
                    <a:pt x="2894" y="7805"/>
                  </a:cubicBezTo>
                  <a:cubicBezTo>
                    <a:pt x="2894" y="7878"/>
                    <a:pt x="2952" y="7922"/>
                    <a:pt x="3011" y="7922"/>
                  </a:cubicBezTo>
                  <a:lnTo>
                    <a:pt x="3040" y="7922"/>
                  </a:lnTo>
                  <a:cubicBezTo>
                    <a:pt x="3098" y="7907"/>
                    <a:pt x="3157" y="7849"/>
                    <a:pt x="3142" y="7775"/>
                  </a:cubicBezTo>
                  <a:cubicBezTo>
                    <a:pt x="3113" y="7469"/>
                    <a:pt x="3069" y="7162"/>
                    <a:pt x="3054" y="6870"/>
                  </a:cubicBezTo>
                  <a:cubicBezTo>
                    <a:pt x="3332" y="6855"/>
                    <a:pt x="3873" y="6519"/>
                    <a:pt x="3960" y="6271"/>
                  </a:cubicBezTo>
                  <a:cubicBezTo>
                    <a:pt x="3989" y="6183"/>
                    <a:pt x="3960" y="6095"/>
                    <a:pt x="3887" y="6037"/>
                  </a:cubicBezTo>
                  <a:cubicBezTo>
                    <a:pt x="3829" y="5993"/>
                    <a:pt x="3756" y="5979"/>
                    <a:pt x="3668" y="5979"/>
                  </a:cubicBezTo>
                  <a:cubicBezTo>
                    <a:pt x="3449" y="5979"/>
                    <a:pt x="3186" y="6139"/>
                    <a:pt x="3011" y="6315"/>
                  </a:cubicBezTo>
                  <a:cubicBezTo>
                    <a:pt x="2996" y="6008"/>
                    <a:pt x="2996" y="5701"/>
                    <a:pt x="2981" y="5409"/>
                  </a:cubicBezTo>
                  <a:cubicBezTo>
                    <a:pt x="3113" y="5350"/>
                    <a:pt x="3361" y="5233"/>
                    <a:pt x="3653" y="5043"/>
                  </a:cubicBezTo>
                  <a:cubicBezTo>
                    <a:pt x="3741" y="5233"/>
                    <a:pt x="4004" y="5511"/>
                    <a:pt x="4223" y="5511"/>
                  </a:cubicBezTo>
                  <a:cubicBezTo>
                    <a:pt x="4282" y="5511"/>
                    <a:pt x="4340" y="5496"/>
                    <a:pt x="4384" y="5467"/>
                  </a:cubicBezTo>
                  <a:cubicBezTo>
                    <a:pt x="4413" y="5423"/>
                    <a:pt x="4472" y="5350"/>
                    <a:pt x="4413" y="5219"/>
                  </a:cubicBezTo>
                  <a:cubicBezTo>
                    <a:pt x="4355" y="5058"/>
                    <a:pt x="4179" y="4868"/>
                    <a:pt x="4004" y="4766"/>
                  </a:cubicBezTo>
                  <a:cubicBezTo>
                    <a:pt x="4136" y="4649"/>
                    <a:pt x="4267" y="4532"/>
                    <a:pt x="4384" y="4386"/>
                  </a:cubicBezTo>
                  <a:cubicBezTo>
                    <a:pt x="4501" y="4357"/>
                    <a:pt x="4851" y="4298"/>
                    <a:pt x="5231" y="4123"/>
                  </a:cubicBezTo>
                  <a:cubicBezTo>
                    <a:pt x="5304" y="4298"/>
                    <a:pt x="5567" y="4488"/>
                    <a:pt x="5757" y="4488"/>
                  </a:cubicBezTo>
                  <a:cubicBezTo>
                    <a:pt x="5801" y="4488"/>
                    <a:pt x="5845" y="4474"/>
                    <a:pt x="5874" y="4459"/>
                  </a:cubicBezTo>
                  <a:cubicBezTo>
                    <a:pt x="5962" y="4401"/>
                    <a:pt x="5991" y="4298"/>
                    <a:pt x="5962" y="4196"/>
                  </a:cubicBezTo>
                  <a:cubicBezTo>
                    <a:pt x="5918" y="4065"/>
                    <a:pt x="5816" y="3933"/>
                    <a:pt x="5684" y="3860"/>
                  </a:cubicBezTo>
                  <a:cubicBezTo>
                    <a:pt x="5976" y="3641"/>
                    <a:pt x="6225" y="3334"/>
                    <a:pt x="6312" y="2896"/>
                  </a:cubicBezTo>
                  <a:cubicBezTo>
                    <a:pt x="6327" y="2837"/>
                    <a:pt x="6283" y="2764"/>
                    <a:pt x="6210" y="2750"/>
                  </a:cubicBezTo>
                  <a:cubicBezTo>
                    <a:pt x="6201" y="2748"/>
                    <a:pt x="6191" y="2747"/>
                    <a:pt x="6183" y="2747"/>
                  </a:cubicBezTo>
                  <a:cubicBezTo>
                    <a:pt x="6123" y="2747"/>
                    <a:pt x="6077" y="2788"/>
                    <a:pt x="6064" y="2852"/>
                  </a:cubicBezTo>
                  <a:cubicBezTo>
                    <a:pt x="5918" y="3626"/>
                    <a:pt x="5085" y="3948"/>
                    <a:pt x="4618" y="4065"/>
                  </a:cubicBezTo>
                  <a:cubicBezTo>
                    <a:pt x="4954" y="3553"/>
                    <a:pt x="5173" y="2881"/>
                    <a:pt x="5071" y="2005"/>
                  </a:cubicBezTo>
                  <a:cubicBezTo>
                    <a:pt x="5071" y="1932"/>
                    <a:pt x="4997" y="1888"/>
                    <a:pt x="4924" y="1888"/>
                  </a:cubicBezTo>
                  <a:cubicBezTo>
                    <a:pt x="4866" y="1902"/>
                    <a:pt x="4808" y="1961"/>
                    <a:pt x="4822" y="2034"/>
                  </a:cubicBezTo>
                  <a:cubicBezTo>
                    <a:pt x="4881" y="2545"/>
                    <a:pt x="4822" y="2984"/>
                    <a:pt x="4691" y="3349"/>
                  </a:cubicBezTo>
                  <a:cubicBezTo>
                    <a:pt x="4559" y="3203"/>
                    <a:pt x="4340" y="3086"/>
                    <a:pt x="4165" y="3086"/>
                  </a:cubicBezTo>
                  <a:cubicBezTo>
                    <a:pt x="4077" y="3086"/>
                    <a:pt x="4019" y="3130"/>
                    <a:pt x="3989" y="3159"/>
                  </a:cubicBezTo>
                  <a:cubicBezTo>
                    <a:pt x="3946" y="3217"/>
                    <a:pt x="3931" y="3290"/>
                    <a:pt x="3960" y="3363"/>
                  </a:cubicBezTo>
                  <a:cubicBezTo>
                    <a:pt x="4033" y="3524"/>
                    <a:pt x="4296" y="3729"/>
                    <a:pt x="4501" y="3772"/>
                  </a:cubicBezTo>
                  <a:cubicBezTo>
                    <a:pt x="4428" y="3919"/>
                    <a:pt x="4340" y="4035"/>
                    <a:pt x="4252" y="4152"/>
                  </a:cubicBezTo>
                  <a:cubicBezTo>
                    <a:pt x="4223" y="4167"/>
                    <a:pt x="4209" y="4182"/>
                    <a:pt x="4209" y="4211"/>
                  </a:cubicBezTo>
                  <a:cubicBezTo>
                    <a:pt x="3785" y="4722"/>
                    <a:pt x="3259" y="5000"/>
                    <a:pt x="2981" y="5131"/>
                  </a:cubicBezTo>
                  <a:cubicBezTo>
                    <a:pt x="2981" y="4839"/>
                    <a:pt x="2996" y="4561"/>
                    <a:pt x="3011" y="4284"/>
                  </a:cubicBezTo>
                  <a:cubicBezTo>
                    <a:pt x="3215" y="4284"/>
                    <a:pt x="3478" y="3992"/>
                    <a:pt x="3566" y="3787"/>
                  </a:cubicBezTo>
                  <a:cubicBezTo>
                    <a:pt x="3639" y="3612"/>
                    <a:pt x="3610" y="3524"/>
                    <a:pt x="3566" y="3466"/>
                  </a:cubicBezTo>
                  <a:cubicBezTo>
                    <a:pt x="3507" y="3407"/>
                    <a:pt x="3434" y="3378"/>
                    <a:pt x="3361" y="3378"/>
                  </a:cubicBezTo>
                  <a:cubicBezTo>
                    <a:pt x="3244" y="3378"/>
                    <a:pt x="3127" y="3466"/>
                    <a:pt x="3040" y="3553"/>
                  </a:cubicBezTo>
                  <a:cubicBezTo>
                    <a:pt x="3084" y="2925"/>
                    <a:pt x="3157" y="2355"/>
                    <a:pt x="3215" y="1859"/>
                  </a:cubicBezTo>
                  <a:cubicBezTo>
                    <a:pt x="3420" y="1859"/>
                    <a:pt x="3785" y="1654"/>
                    <a:pt x="3873" y="1464"/>
                  </a:cubicBezTo>
                  <a:cubicBezTo>
                    <a:pt x="3916" y="1376"/>
                    <a:pt x="3916" y="1289"/>
                    <a:pt x="3858" y="1216"/>
                  </a:cubicBezTo>
                  <a:cubicBezTo>
                    <a:pt x="3829" y="1187"/>
                    <a:pt x="3785" y="1143"/>
                    <a:pt x="3697" y="1143"/>
                  </a:cubicBezTo>
                  <a:cubicBezTo>
                    <a:pt x="3580" y="1143"/>
                    <a:pt x="3434" y="1216"/>
                    <a:pt x="3303" y="1318"/>
                  </a:cubicBezTo>
                  <a:cubicBezTo>
                    <a:pt x="3405" y="602"/>
                    <a:pt x="3507" y="178"/>
                    <a:pt x="3507" y="164"/>
                  </a:cubicBezTo>
                  <a:cubicBezTo>
                    <a:pt x="3537" y="91"/>
                    <a:pt x="3493" y="18"/>
                    <a:pt x="3420" y="3"/>
                  </a:cubicBezTo>
                  <a:cubicBezTo>
                    <a:pt x="3410" y="1"/>
                    <a:pt x="3401" y="0"/>
                    <a:pt x="339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32"/>
            <p:cNvSpPr/>
            <p:nvPr/>
          </p:nvSpPr>
          <p:spPr>
            <a:xfrm>
              <a:off x="5554550" y="3963550"/>
              <a:ext cx="48425" cy="38950"/>
            </a:xfrm>
            <a:custGeom>
              <a:avLst/>
              <a:gdLst/>
              <a:ahLst/>
              <a:cxnLst/>
              <a:rect l="l" t="t" r="r" b="b"/>
              <a:pathLst>
                <a:path w="1937" h="1558" extrusionOk="0">
                  <a:moveTo>
                    <a:pt x="772" y="1"/>
                  </a:moveTo>
                  <a:cubicBezTo>
                    <a:pt x="670" y="1"/>
                    <a:pt x="583" y="73"/>
                    <a:pt x="571" y="186"/>
                  </a:cubicBezTo>
                  <a:cubicBezTo>
                    <a:pt x="527" y="449"/>
                    <a:pt x="731" y="668"/>
                    <a:pt x="731" y="668"/>
                  </a:cubicBezTo>
                  <a:cubicBezTo>
                    <a:pt x="637" y="644"/>
                    <a:pt x="557" y="634"/>
                    <a:pt x="490" y="634"/>
                  </a:cubicBezTo>
                  <a:cubicBezTo>
                    <a:pt x="0" y="634"/>
                    <a:pt x="198" y="1184"/>
                    <a:pt x="606" y="1184"/>
                  </a:cubicBezTo>
                  <a:cubicBezTo>
                    <a:pt x="628" y="1184"/>
                    <a:pt x="650" y="1183"/>
                    <a:pt x="673" y="1179"/>
                  </a:cubicBezTo>
                  <a:lnTo>
                    <a:pt x="673" y="1179"/>
                  </a:lnTo>
                  <a:cubicBezTo>
                    <a:pt x="594" y="1430"/>
                    <a:pt x="663" y="1557"/>
                    <a:pt x="765" y="1557"/>
                  </a:cubicBezTo>
                  <a:cubicBezTo>
                    <a:pt x="872" y="1557"/>
                    <a:pt x="1015" y="1419"/>
                    <a:pt x="1067" y="1135"/>
                  </a:cubicBezTo>
                  <a:cubicBezTo>
                    <a:pt x="1222" y="1323"/>
                    <a:pt x="1364" y="1393"/>
                    <a:pt x="1468" y="1393"/>
                  </a:cubicBezTo>
                  <a:cubicBezTo>
                    <a:pt x="1688" y="1393"/>
                    <a:pt x="1732" y="1076"/>
                    <a:pt x="1345" y="887"/>
                  </a:cubicBezTo>
                  <a:cubicBezTo>
                    <a:pt x="1937" y="773"/>
                    <a:pt x="1625" y="465"/>
                    <a:pt x="1340" y="465"/>
                  </a:cubicBezTo>
                  <a:cubicBezTo>
                    <a:pt x="1259" y="465"/>
                    <a:pt x="1181" y="490"/>
                    <a:pt x="1126" y="551"/>
                  </a:cubicBezTo>
                  <a:cubicBezTo>
                    <a:pt x="1100" y="153"/>
                    <a:pt x="920" y="1"/>
                    <a:pt x="77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32"/>
            <p:cNvSpPr/>
            <p:nvPr/>
          </p:nvSpPr>
          <p:spPr>
            <a:xfrm>
              <a:off x="5519925" y="3979425"/>
              <a:ext cx="42675" cy="34000"/>
            </a:xfrm>
            <a:custGeom>
              <a:avLst/>
              <a:gdLst/>
              <a:ahLst/>
              <a:cxnLst/>
              <a:rect l="l" t="t" r="r" b="b"/>
              <a:pathLst>
                <a:path w="1707" h="1360" extrusionOk="0">
                  <a:moveTo>
                    <a:pt x="943" y="0"/>
                  </a:moveTo>
                  <a:cubicBezTo>
                    <a:pt x="762" y="0"/>
                    <a:pt x="575" y="162"/>
                    <a:pt x="626" y="413"/>
                  </a:cubicBezTo>
                  <a:cubicBezTo>
                    <a:pt x="525" y="375"/>
                    <a:pt x="439" y="359"/>
                    <a:pt x="366" y="359"/>
                  </a:cubicBezTo>
                  <a:cubicBezTo>
                    <a:pt x="69" y="359"/>
                    <a:pt x="1" y="623"/>
                    <a:pt x="130" y="763"/>
                  </a:cubicBezTo>
                  <a:cubicBezTo>
                    <a:pt x="194" y="834"/>
                    <a:pt x="292" y="854"/>
                    <a:pt x="382" y="854"/>
                  </a:cubicBezTo>
                  <a:cubicBezTo>
                    <a:pt x="496" y="854"/>
                    <a:pt x="597" y="822"/>
                    <a:pt x="597" y="822"/>
                  </a:cubicBezTo>
                  <a:lnTo>
                    <a:pt x="597" y="822"/>
                  </a:lnTo>
                  <a:cubicBezTo>
                    <a:pt x="547" y="1207"/>
                    <a:pt x="671" y="1359"/>
                    <a:pt x="805" y="1359"/>
                  </a:cubicBezTo>
                  <a:cubicBezTo>
                    <a:pt x="945" y="1359"/>
                    <a:pt x="1094" y="1193"/>
                    <a:pt x="1065" y="953"/>
                  </a:cubicBezTo>
                  <a:lnTo>
                    <a:pt x="1065" y="953"/>
                  </a:lnTo>
                  <a:cubicBezTo>
                    <a:pt x="1190" y="1013"/>
                    <a:pt x="1288" y="1038"/>
                    <a:pt x="1364" y="1038"/>
                  </a:cubicBezTo>
                  <a:cubicBezTo>
                    <a:pt x="1706" y="1038"/>
                    <a:pt x="1565" y="529"/>
                    <a:pt x="1237" y="529"/>
                  </a:cubicBezTo>
                  <a:cubicBezTo>
                    <a:pt x="1233" y="529"/>
                    <a:pt x="1229" y="530"/>
                    <a:pt x="1225" y="530"/>
                  </a:cubicBezTo>
                  <a:cubicBezTo>
                    <a:pt x="1290" y="154"/>
                    <a:pt x="1120" y="0"/>
                    <a:pt x="943"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32"/>
            <p:cNvSpPr/>
            <p:nvPr/>
          </p:nvSpPr>
          <p:spPr>
            <a:xfrm>
              <a:off x="5595475" y="3937350"/>
              <a:ext cx="51525" cy="47650"/>
            </a:xfrm>
            <a:custGeom>
              <a:avLst/>
              <a:gdLst/>
              <a:ahLst/>
              <a:cxnLst/>
              <a:rect l="l" t="t" r="r" b="b"/>
              <a:pathLst>
                <a:path w="2061" h="1906" extrusionOk="0">
                  <a:moveTo>
                    <a:pt x="1362" y="1"/>
                  </a:moveTo>
                  <a:cubicBezTo>
                    <a:pt x="1267" y="1"/>
                    <a:pt x="1161" y="53"/>
                    <a:pt x="1096" y="138"/>
                  </a:cubicBezTo>
                  <a:cubicBezTo>
                    <a:pt x="950" y="328"/>
                    <a:pt x="921" y="635"/>
                    <a:pt x="921" y="635"/>
                  </a:cubicBezTo>
                  <a:cubicBezTo>
                    <a:pt x="921" y="635"/>
                    <a:pt x="730" y="253"/>
                    <a:pt x="454" y="253"/>
                  </a:cubicBezTo>
                  <a:cubicBezTo>
                    <a:pt x="444" y="253"/>
                    <a:pt x="434" y="254"/>
                    <a:pt x="424" y="255"/>
                  </a:cubicBezTo>
                  <a:cubicBezTo>
                    <a:pt x="146" y="284"/>
                    <a:pt x="0" y="825"/>
                    <a:pt x="716" y="927"/>
                  </a:cubicBezTo>
                  <a:cubicBezTo>
                    <a:pt x="13" y="1185"/>
                    <a:pt x="99" y="1585"/>
                    <a:pt x="407" y="1585"/>
                  </a:cubicBezTo>
                  <a:cubicBezTo>
                    <a:pt x="413" y="1585"/>
                    <a:pt x="418" y="1585"/>
                    <a:pt x="424" y="1584"/>
                  </a:cubicBezTo>
                  <a:cubicBezTo>
                    <a:pt x="760" y="1570"/>
                    <a:pt x="921" y="1219"/>
                    <a:pt x="921" y="1219"/>
                  </a:cubicBezTo>
                  <a:lnTo>
                    <a:pt x="921" y="1219"/>
                  </a:lnTo>
                  <a:cubicBezTo>
                    <a:pt x="921" y="1219"/>
                    <a:pt x="892" y="1395"/>
                    <a:pt x="1081" y="1701"/>
                  </a:cubicBezTo>
                  <a:cubicBezTo>
                    <a:pt x="1175" y="1842"/>
                    <a:pt x="1308" y="1906"/>
                    <a:pt x="1417" y="1906"/>
                  </a:cubicBezTo>
                  <a:cubicBezTo>
                    <a:pt x="1546" y="1906"/>
                    <a:pt x="1640" y="1816"/>
                    <a:pt x="1593" y="1658"/>
                  </a:cubicBezTo>
                  <a:cubicBezTo>
                    <a:pt x="1520" y="1380"/>
                    <a:pt x="1257" y="1219"/>
                    <a:pt x="1257" y="1219"/>
                  </a:cubicBezTo>
                  <a:lnTo>
                    <a:pt x="1257" y="1219"/>
                  </a:lnTo>
                  <a:cubicBezTo>
                    <a:pt x="1257" y="1219"/>
                    <a:pt x="1367" y="1232"/>
                    <a:pt x="1519" y="1232"/>
                  </a:cubicBezTo>
                  <a:cubicBezTo>
                    <a:pt x="1594" y="1232"/>
                    <a:pt x="1680" y="1229"/>
                    <a:pt x="1768" y="1219"/>
                  </a:cubicBezTo>
                  <a:cubicBezTo>
                    <a:pt x="2031" y="1190"/>
                    <a:pt x="2060" y="942"/>
                    <a:pt x="1870" y="825"/>
                  </a:cubicBezTo>
                  <a:cubicBezTo>
                    <a:pt x="1821" y="791"/>
                    <a:pt x="1756" y="778"/>
                    <a:pt x="1686" y="778"/>
                  </a:cubicBezTo>
                  <a:cubicBezTo>
                    <a:pt x="1484" y="778"/>
                    <a:pt x="1242" y="883"/>
                    <a:pt x="1242" y="883"/>
                  </a:cubicBezTo>
                  <a:cubicBezTo>
                    <a:pt x="1242" y="883"/>
                    <a:pt x="1549" y="664"/>
                    <a:pt x="1563" y="284"/>
                  </a:cubicBezTo>
                  <a:cubicBezTo>
                    <a:pt x="1580" y="82"/>
                    <a:pt x="1479" y="1"/>
                    <a:pt x="136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32"/>
            <p:cNvSpPr/>
            <p:nvPr/>
          </p:nvSpPr>
          <p:spPr>
            <a:xfrm>
              <a:off x="5522800" y="4040050"/>
              <a:ext cx="46525" cy="42775"/>
            </a:xfrm>
            <a:custGeom>
              <a:avLst/>
              <a:gdLst/>
              <a:ahLst/>
              <a:cxnLst/>
              <a:rect l="l" t="t" r="r" b="b"/>
              <a:pathLst>
                <a:path w="1861" h="1711" extrusionOk="0">
                  <a:moveTo>
                    <a:pt x="796" y="0"/>
                  </a:moveTo>
                  <a:cubicBezTo>
                    <a:pt x="682" y="0"/>
                    <a:pt x="579" y="134"/>
                    <a:pt x="570" y="267"/>
                  </a:cubicBezTo>
                  <a:cubicBezTo>
                    <a:pt x="555" y="486"/>
                    <a:pt x="687" y="720"/>
                    <a:pt x="687" y="720"/>
                  </a:cubicBezTo>
                  <a:cubicBezTo>
                    <a:pt x="687" y="720"/>
                    <a:pt x="513" y="626"/>
                    <a:pt x="345" y="626"/>
                  </a:cubicBezTo>
                  <a:cubicBezTo>
                    <a:pt x="273" y="626"/>
                    <a:pt x="202" y="643"/>
                    <a:pt x="146" y="691"/>
                  </a:cubicBezTo>
                  <a:cubicBezTo>
                    <a:pt x="0" y="825"/>
                    <a:pt x="61" y="1122"/>
                    <a:pt x="360" y="1122"/>
                  </a:cubicBezTo>
                  <a:cubicBezTo>
                    <a:pt x="451" y="1122"/>
                    <a:pt x="565" y="1095"/>
                    <a:pt x="701" y="1027"/>
                  </a:cubicBezTo>
                  <a:lnTo>
                    <a:pt x="701" y="1027"/>
                  </a:lnTo>
                  <a:cubicBezTo>
                    <a:pt x="391" y="1463"/>
                    <a:pt x="497" y="1710"/>
                    <a:pt x="670" y="1710"/>
                  </a:cubicBezTo>
                  <a:cubicBezTo>
                    <a:pt x="716" y="1710"/>
                    <a:pt x="768" y="1692"/>
                    <a:pt x="818" y="1655"/>
                  </a:cubicBezTo>
                  <a:cubicBezTo>
                    <a:pt x="1037" y="1480"/>
                    <a:pt x="979" y="1144"/>
                    <a:pt x="979" y="1143"/>
                  </a:cubicBezTo>
                  <a:lnTo>
                    <a:pt x="979" y="1143"/>
                  </a:lnTo>
                  <a:cubicBezTo>
                    <a:pt x="979" y="1144"/>
                    <a:pt x="1052" y="1290"/>
                    <a:pt x="1344" y="1406"/>
                  </a:cubicBezTo>
                  <a:cubicBezTo>
                    <a:pt x="1399" y="1428"/>
                    <a:pt x="1452" y="1438"/>
                    <a:pt x="1502" y="1438"/>
                  </a:cubicBezTo>
                  <a:cubicBezTo>
                    <a:pt x="1718" y="1438"/>
                    <a:pt x="1861" y="1257"/>
                    <a:pt x="1695" y="1114"/>
                  </a:cubicBezTo>
                  <a:cubicBezTo>
                    <a:pt x="1522" y="978"/>
                    <a:pt x="1307" y="968"/>
                    <a:pt x="1245" y="968"/>
                  </a:cubicBezTo>
                  <a:cubicBezTo>
                    <a:pt x="1233" y="968"/>
                    <a:pt x="1227" y="968"/>
                    <a:pt x="1227" y="968"/>
                  </a:cubicBezTo>
                  <a:cubicBezTo>
                    <a:pt x="1227" y="968"/>
                    <a:pt x="1432" y="866"/>
                    <a:pt x="1592" y="720"/>
                  </a:cubicBezTo>
                  <a:cubicBezTo>
                    <a:pt x="1768" y="559"/>
                    <a:pt x="1665" y="369"/>
                    <a:pt x="1461" y="369"/>
                  </a:cubicBezTo>
                  <a:cubicBezTo>
                    <a:pt x="1256" y="369"/>
                    <a:pt x="1052" y="734"/>
                    <a:pt x="1052" y="734"/>
                  </a:cubicBezTo>
                  <a:cubicBezTo>
                    <a:pt x="1052" y="734"/>
                    <a:pt x="1154" y="428"/>
                    <a:pt x="979" y="135"/>
                  </a:cubicBezTo>
                  <a:cubicBezTo>
                    <a:pt x="923" y="39"/>
                    <a:pt x="858" y="0"/>
                    <a:pt x="796"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32"/>
            <p:cNvSpPr/>
            <p:nvPr/>
          </p:nvSpPr>
          <p:spPr>
            <a:xfrm>
              <a:off x="5668150" y="4014125"/>
              <a:ext cx="45000" cy="41525"/>
            </a:xfrm>
            <a:custGeom>
              <a:avLst/>
              <a:gdLst/>
              <a:ahLst/>
              <a:cxnLst/>
              <a:rect l="l" t="t" r="r" b="b"/>
              <a:pathLst>
                <a:path w="1800" h="1661" extrusionOk="0">
                  <a:moveTo>
                    <a:pt x="605" y="0"/>
                  </a:moveTo>
                  <a:cubicBezTo>
                    <a:pt x="370" y="0"/>
                    <a:pt x="161" y="369"/>
                    <a:pt x="702" y="646"/>
                  </a:cubicBezTo>
                  <a:cubicBezTo>
                    <a:pt x="30" y="676"/>
                    <a:pt x="1" y="1041"/>
                    <a:pt x="278" y="1114"/>
                  </a:cubicBezTo>
                  <a:cubicBezTo>
                    <a:pt x="316" y="1124"/>
                    <a:pt x="352" y="1128"/>
                    <a:pt x="388" y="1128"/>
                  </a:cubicBezTo>
                  <a:cubicBezTo>
                    <a:pt x="615" y="1128"/>
                    <a:pt x="789" y="953"/>
                    <a:pt x="789" y="953"/>
                  </a:cubicBezTo>
                  <a:lnTo>
                    <a:pt x="789" y="953"/>
                  </a:lnTo>
                  <a:cubicBezTo>
                    <a:pt x="789" y="953"/>
                    <a:pt x="702" y="1085"/>
                    <a:pt x="789" y="1392"/>
                  </a:cubicBezTo>
                  <a:cubicBezTo>
                    <a:pt x="839" y="1566"/>
                    <a:pt x="970" y="1661"/>
                    <a:pt x="1076" y="1661"/>
                  </a:cubicBezTo>
                  <a:cubicBezTo>
                    <a:pt x="1156" y="1661"/>
                    <a:pt x="1221" y="1607"/>
                    <a:pt x="1228" y="1494"/>
                  </a:cubicBezTo>
                  <a:cubicBezTo>
                    <a:pt x="1242" y="1246"/>
                    <a:pt x="1067" y="1041"/>
                    <a:pt x="1067" y="1041"/>
                  </a:cubicBezTo>
                  <a:lnTo>
                    <a:pt x="1067" y="1041"/>
                  </a:lnTo>
                  <a:cubicBezTo>
                    <a:pt x="1067" y="1041"/>
                    <a:pt x="1272" y="1143"/>
                    <a:pt x="1491" y="1187"/>
                  </a:cubicBezTo>
                  <a:cubicBezTo>
                    <a:pt x="1511" y="1191"/>
                    <a:pt x="1531" y="1193"/>
                    <a:pt x="1549" y="1193"/>
                  </a:cubicBezTo>
                  <a:cubicBezTo>
                    <a:pt x="1727" y="1193"/>
                    <a:pt x="1800" y="1011"/>
                    <a:pt x="1681" y="866"/>
                  </a:cubicBezTo>
                  <a:cubicBezTo>
                    <a:pt x="1605" y="762"/>
                    <a:pt x="1407" y="743"/>
                    <a:pt x="1277" y="743"/>
                  </a:cubicBezTo>
                  <a:cubicBezTo>
                    <a:pt x="1206" y="743"/>
                    <a:pt x="1155" y="749"/>
                    <a:pt x="1155" y="749"/>
                  </a:cubicBezTo>
                  <a:cubicBezTo>
                    <a:pt x="1155" y="749"/>
                    <a:pt x="1462" y="646"/>
                    <a:pt x="1578" y="340"/>
                  </a:cubicBezTo>
                  <a:cubicBezTo>
                    <a:pt x="1670" y="135"/>
                    <a:pt x="1548" y="38"/>
                    <a:pt x="1406" y="38"/>
                  </a:cubicBezTo>
                  <a:cubicBezTo>
                    <a:pt x="1345" y="38"/>
                    <a:pt x="1280" y="56"/>
                    <a:pt x="1228" y="91"/>
                  </a:cubicBezTo>
                  <a:cubicBezTo>
                    <a:pt x="1067" y="208"/>
                    <a:pt x="950" y="457"/>
                    <a:pt x="950" y="457"/>
                  </a:cubicBezTo>
                  <a:cubicBezTo>
                    <a:pt x="950" y="457"/>
                    <a:pt x="892" y="62"/>
                    <a:pt x="643" y="4"/>
                  </a:cubicBezTo>
                  <a:cubicBezTo>
                    <a:pt x="631" y="1"/>
                    <a:pt x="618" y="0"/>
                    <a:pt x="605"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32"/>
            <p:cNvSpPr/>
            <p:nvPr/>
          </p:nvSpPr>
          <p:spPr>
            <a:xfrm>
              <a:off x="5630150" y="3987925"/>
              <a:ext cx="44950" cy="38725"/>
            </a:xfrm>
            <a:custGeom>
              <a:avLst/>
              <a:gdLst/>
              <a:ahLst/>
              <a:cxnLst/>
              <a:rect l="l" t="t" r="r" b="b"/>
              <a:pathLst>
                <a:path w="1798" h="1549" extrusionOk="0">
                  <a:moveTo>
                    <a:pt x="761" y="1"/>
                  </a:moveTo>
                  <a:cubicBezTo>
                    <a:pt x="661" y="1"/>
                    <a:pt x="574" y="69"/>
                    <a:pt x="556" y="175"/>
                  </a:cubicBezTo>
                  <a:cubicBezTo>
                    <a:pt x="527" y="453"/>
                    <a:pt x="732" y="657"/>
                    <a:pt x="732" y="657"/>
                  </a:cubicBezTo>
                  <a:cubicBezTo>
                    <a:pt x="639" y="634"/>
                    <a:pt x="559" y="624"/>
                    <a:pt x="492" y="624"/>
                  </a:cubicBezTo>
                  <a:cubicBezTo>
                    <a:pt x="1" y="624"/>
                    <a:pt x="180" y="1175"/>
                    <a:pt x="581" y="1175"/>
                  </a:cubicBezTo>
                  <a:cubicBezTo>
                    <a:pt x="606" y="1175"/>
                    <a:pt x="632" y="1173"/>
                    <a:pt x="659" y="1169"/>
                  </a:cubicBezTo>
                  <a:lnTo>
                    <a:pt x="659" y="1169"/>
                  </a:lnTo>
                  <a:cubicBezTo>
                    <a:pt x="579" y="1421"/>
                    <a:pt x="649" y="1548"/>
                    <a:pt x="753" y="1548"/>
                  </a:cubicBezTo>
                  <a:cubicBezTo>
                    <a:pt x="859" y="1548"/>
                    <a:pt x="1001" y="1413"/>
                    <a:pt x="1053" y="1139"/>
                  </a:cubicBezTo>
                  <a:cubicBezTo>
                    <a:pt x="1206" y="1319"/>
                    <a:pt x="1346" y="1387"/>
                    <a:pt x="1450" y="1387"/>
                  </a:cubicBezTo>
                  <a:cubicBezTo>
                    <a:pt x="1674" y="1387"/>
                    <a:pt x="1725" y="1071"/>
                    <a:pt x="1345" y="891"/>
                  </a:cubicBezTo>
                  <a:cubicBezTo>
                    <a:pt x="1798" y="703"/>
                    <a:pt x="1658" y="449"/>
                    <a:pt x="1393" y="449"/>
                  </a:cubicBezTo>
                  <a:cubicBezTo>
                    <a:pt x="1307" y="449"/>
                    <a:pt x="1208" y="476"/>
                    <a:pt x="1111" y="540"/>
                  </a:cubicBezTo>
                  <a:cubicBezTo>
                    <a:pt x="1085" y="149"/>
                    <a:pt x="909" y="1"/>
                    <a:pt x="761"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32"/>
            <p:cNvSpPr/>
            <p:nvPr/>
          </p:nvSpPr>
          <p:spPr>
            <a:xfrm>
              <a:off x="5618850" y="3958325"/>
              <a:ext cx="5875" cy="5875"/>
            </a:xfrm>
            <a:custGeom>
              <a:avLst/>
              <a:gdLst/>
              <a:ahLst/>
              <a:cxnLst/>
              <a:rect l="l" t="t" r="r" b="b"/>
              <a:pathLst>
                <a:path w="235" h="235" extrusionOk="0">
                  <a:moveTo>
                    <a:pt x="117" y="0"/>
                  </a:moveTo>
                  <a:cubicBezTo>
                    <a:pt x="59" y="0"/>
                    <a:pt x="0" y="44"/>
                    <a:pt x="0" y="117"/>
                  </a:cubicBezTo>
                  <a:cubicBezTo>
                    <a:pt x="0" y="176"/>
                    <a:pt x="59"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32"/>
            <p:cNvSpPr/>
            <p:nvPr/>
          </p:nvSpPr>
          <p:spPr>
            <a:xfrm>
              <a:off x="5652075" y="4007625"/>
              <a:ext cx="5875" cy="5875"/>
            </a:xfrm>
            <a:custGeom>
              <a:avLst/>
              <a:gdLst/>
              <a:ahLst/>
              <a:cxnLst/>
              <a:rect l="l" t="t" r="r" b="b"/>
              <a:pathLst>
                <a:path w="235" h="235" extrusionOk="0">
                  <a:moveTo>
                    <a:pt x="118" y="1"/>
                  </a:moveTo>
                  <a:cubicBezTo>
                    <a:pt x="45" y="1"/>
                    <a:pt x="1" y="44"/>
                    <a:pt x="1" y="118"/>
                  </a:cubicBezTo>
                  <a:cubicBezTo>
                    <a:pt x="1" y="176"/>
                    <a:pt x="45" y="234"/>
                    <a:pt x="118" y="234"/>
                  </a:cubicBezTo>
                  <a:cubicBezTo>
                    <a:pt x="176" y="234"/>
                    <a:pt x="234" y="176"/>
                    <a:pt x="234" y="118"/>
                  </a:cubicBezTo>
                  <a:cubicBezTo>
                    <a:pt x="234" y="44"/>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32"/>
            <p:cNvSpPr/>
            <p:nvPr/>
          </p:nvSpPr>
          <p:spPr>
            <a:xfrm>
              <a:off x="5688250" y="4029900"/>
              <a:ext cx="5850" cy="5875"/>
            </a:xfrm>
            <a:custGeom>
              <a:avLst/>
              <a:gdLst/>
              <a:ahLst/>
              <a:cxnLst/>
              <a:rect l="l" t="t" r="r" b="b"/>
              <a:pathLst>
                <a:path w="234" h="235" extrusionOk="0">
                  <a:moveTo>
                    <a:pt x="117" y="1"/>
                  </a:moveTo>
                  <a:cubicBezTo>
                    <a:pt x="59" y="1"/>
                    <a:pt x="0" y="59"/>
                    <a:pt x="0" y="118"/>
                  </a:cubicBezTo>
                  <a:cubicBezTo>
                    <a:pt x="0" y="176"/>
                    <a:pt x="59" y="235"/>
                    <a:pt x="117" y="235"/>
                  </a:cubicBezTo>
                  <a:cubicBezTo>
                    <a:pt x="190" y="235"/>
                    <a:pt x="234" y="176"/>
                    <a:pt x="234" y="118"/>
                  </a:cubicBezTo>
                  <a:cubicBezTo>
                    <a:pt x="234" y="59"/>
                    <a:pt x="190"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32"/>
            <p:cNvSpPr/>
            <p:nvPr/>
          </p:nvSpPr>
          <p:spPr>
            <a:xfrm>
              <a:off x="5575375" y="3982050"/>
              <a:ext cx="5875" cy="5875"/>
            </a:xfrm>
            <a:custGeom>
              <a:avLst/>
              <a:gdLst/>
              <a:ahLst/>
              <a:cxnLst/>
              <a:rect l="l" t="t" r="r" b="b"/>
              <a:pathLst>
                <a:path w="235" h="235" extrusionOk="0">
                  <a:moveTo>
                    <a:pt x="118" y="1"/>
                  </a:moveTo>
                  <a:cubicBezTo>
                    <a:pt x="45" y="1"/>
                    <a:pt x="1" y="45"/>
                    <a:pt x="1" y="118"/>
                  </a:cubicBezTo>
                  <a:cubicBezTo>
                    <a:pt x="1" y="176"/>
                    <a:pt x="45" y="235"/>
                    <a:pt x="118" y="235"/>
                  </a:cubicBezTo>
                  <a:cubicBezTo>
                    <a:pt x="176" y="235"/>
                    <a:pt x="234" y="176"/>
                    <a:pt x="234" y="118"/>
                  </a:cubicBezTo>
                  <a:cubicBezTo>
                    <a:pt x="234" y="45"/>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5" name="Google Shape;6945;p32"/>
            <p:cNvSpPr/>
            <p:nvPr/>
          </p:nvSpPr>
          <p:spPr>
            <a:xfrm>
              <a:off x="5539950" y="3991550"/>
              <a:ext cx="5875" cy="5875"/>
            </a:xfrm>
            <a:custGeom>
              <a:avLst/>
              <a:gdLst/>
              <a:ahLst/>
              <a:cxnLst/>
              <a:rect l="l" t="t" r="r" b="b"/>
              <a:pathLst>
                <a:path w="235" h="235" extrusionOk="0">
                  <a:moveTo>
                    <a:pt x="117" y="1"/>
                  </a:moveTo>
                  <a:cubicBezTo>
                    <a:pt x="44" y="1"/>
                    <a:pt x="1" y="45"/>
                    <a:pt x="1" y="118"/>
                  </a:cubicBezTo>
                  <a:cubicBezTo>
                    <a:pt x="1" y="176"/>
                    <a:pt x="44" y="235"/>
                    <a:pt x="117" y="235"/>
                  </a:cubicBezTo>
                  <a:cubicBezTo>
                    <a:pt x="176" y="235"/>
                    <a:pt x="234" y="176"/>
                    <a:pt x="234" y="118"/>
                  </a:cubicBezTo>
                  <a:cubicBezTo>
                    <a:pt x="234" y="45"/>
                    <a:pt x="176"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6" name="Google Shape;6946;p32"/>
            <p:cNvSpPr/>
            <p:nvPr/>
          </p:nvSpPr>
          <p:spPr>
            <a:xfrm>
              <a:off x="5542875" y="4060225"/>
              <a:ext cx="5875" cy="5875"/>
            </a:xfrm>
            <a:custGeom>
              <a:avLst/>
              <a:gdLst/>
              <a:ahLst/>
              <a:cxnLst/>
              <a:rect l="l" t="t" r="r" b="b"/>
              <a:pathLst>
                <a:path w="235" h="235" extrusionOk="0">
                  <a:moveTo>
                    <a:pt x="117" y="0"/>
                  </a:moveTo>
                  <a:cubicBezTo>
                    <a:pt x="44" y="0"/>
                    <a:pt x="0" y="44"/>
                    <a:pt x="0" y="117"/>
                  </a:cubicBezTo>
                  <a:cubicBezTo>
                    <a:pt x="0" y="176"/>
                    <a:pt x="44"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1">
  <p:cSld name="CUSTOM_2_2_1_1_1">
    <p:spTree>
      <p:nvGrpSpPr>
        <p:cNvPr id="1" name="Shape 6947"/>
        <p:cNvGrpSpPr/>
        <p:nvPr/>
      </p:nvGrpSpPr>
      <p:grpSpPr>
        <a:xfrm>
          <a:off x="0" y="0"/>
          <a:ext cx="0" cy="0"/>
          <a:chOff x="0" y="0"/>
          <a:chExt cx="0" cy="0"/>
        </a:xfrm>
      </p:grpSpPr>
      <p:sp>
        <p:nvSpPr>
          <p:cNvPr id="6948" name="Google Shape;6948;p33"/>
          <p:cNvSpPr/>
          <p:nvPr/>
        </p:nvSpPr>
        <p:spPr>
          <a:xfrm flipH="1">
            <a:off x="0" y="0"/>
            <a:ext cx="9144061" cy="3204450"/>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9" name="Google Shape;6949;p33"/>
          <p:cNvSpPr txBox="1">
            <a:spLocks noGrp="1"/>
          </p:cNvSpPr>
          <p:nvPr>
            <p:ph type="subTitle" idx="1"/>
          </p:nvPr>
        </p:nvSpPr>
        <p:spPr>
          <a:xfrm>
            <a:off x="827200" y="1476122"/>
            <a:ext cx="2258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6950" name="Google Shape;6950;p33"/>
          <p:cNvSpPr txBox="1">
            <a:spLocks noGrp="1"/>
          </p:cNvSpPr>
          <p:nvPr>
            <p:ph type="subTitle" idx="2"/>
          </p:nvPr>
        </p:nvSpPr>
        <p:spPr>
          <a:xfrm>
            <a:off x="827200" y="1968703"/>
            <a:ext cx="2258100" cy="159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5"/>
                </a:solidFill>
              </a:defRPr>
            </a:lvl1pPr>
            <a:lvl2pPr lvl="1" algn="ctr" rtl="0">
              <a:spcBef>
                <a:spcPts val="0"/>
              </a:spcBef>
              <a:spcAft>
                <a:spcPts val="0"/>
              </a:spcAft>
              <a:buNone/>
              <a:defRPr sz="1400">
                <a:solidFill>
                  <a:schemeClr val="accent5"/>
                </a:solidFill>
              </a:defRPr>
            </a:lvl2pPr>
            <a:lvl3pPr lvl="2" algn="ctr" rtl="0">
              <a:spcBef>
                <a:spcPts val="0"/>
              </a:spcBef>
              <a:spcAft>
                <a:spcPts val="0"/>
              </a:spcAft>
              <a:buNone/>
              <a:defRPr sz="1400">
                <a:solidFill>
                  <a:schemeClr val="accent5"/>
                </a:solidFill>
              </a:defRPr>
            </a:lvl3pPr>
            <a:lvl4pPr lvl="3" algn="ctr" rtl="0">
              <a:spcBef>
                <a:spcPts val="0"/>
              </a:spcBef>
              <a:spcAft>
                <a:spcPts val="0"/>
              </a:spcAft>
              <a:buNone/>
              <a:defRPr sz="1400">
                <a:solidFill>
                  <a:schemeClr val="accent5"/>
                </a:solidFill>
              </a:defRPr>
            </a:lvl4pPr>
            <a:lvl5pPr lvl="4" algn="ctr" rtl="0">
              <a:spcBef>
                <a:spcPts val="0"/>
              </a:spcBef>
              <a:spcAft>
                <a:spcPts val="0"/>
              </a:spcAft>
              <a:buNone/>
              <a:defRPr sz="1400">
                <a:solidFill>
                  <a:schemeClr val="accent5"/>
                </a:solidFill>
              </a:defRPr>
            </a:lvl5pPr>
            <a:lvl6pPr lvl="5" algn="ctr" rtl="0">
              <a:spcBef>
                <a:spcPts val="0"/>
              </a:spcBef>
              <a:spcAft>
                <a:spcPts val="0"/>
              </a:spcAft>
              <a:buNone/>
              <a:defRPr sz="1400">
                <a:solidFill>
                  <a:schemeClr val="accent5"/>
                </a:solidFill>
              </a:defRPr>
            </a:lvl6pPr>
            <a:lvl7pPr lvl="6" algn="ctr" rtl="0">
              <a:spcBef>
                <a:spcPts val="0"/>
              </a:spcBef>
              <a:spcAft>
                <a:spcPts val="0"/>
              </a:spcAft>
              <a:buNone/>
              <a:defRPr sz="1400">
                <a:solidFill>
                  <a:schemeClr val="accent5"/>
                </a:solidFill>
              </a:defRPr>
            </a:lvl7pPr>
            <a:lvl8pPr lvl="7" algn="ctr" rtl="0">
              <a:spcBef>
                <a:spcPts val="0"/>
              </a:spcBef>
              <a:spcAft>
                <a:spcPts val="0"/>
              </a:spcAft>
              <a:buNone/>
              <a:defRPr sz="1400">
                <a:solidFill>
                  <a:schemeClr val="accent5"/>
                </a:solidFill>
              </a:defRPr>
            </a:lvl8pPr>
            <a:lvl9pPr lvl="8" algn="ctr" rtl="0">
              <a:spcBef>
                <a:spcPts val="0"/>
              </a:spcBef>
              <a:spcAft>
                <a:spcPts val="0"/>
              </a:spcAft>
              <a:buNone/>
              <a:defRPr sz="1400">
                <a:solidFill>
                  <a:schemeClr val="accent5"/>
                </a:solidFill>
              </a:defRPr>
            </a:lvl9pPr>
          </a:lstStyle>
          <a:p>
            <a:endParaRPr/>
          </a:p>
        </p:txBody>
      </p:sp>
      <p:sp>
        <p:nvSpPr>
          <p:cNvPr id="6951" name="Google Shape;6951;p33"/>
          <p:cNvSpPr txBox="1">
            <a:spLocks noGrp="1"/>
          </p:cNvSpPr>
          <p:nvPr>
            <p:ph type="subTitle" idx="3"/>
          </p:nvPr>
        </p:nvSpPr>
        <p:spPr>
          <a:xfrm>
            <a:off x="3442925" y="1476122"/>
            <a:ext cx="2258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6952" name="Google Shape;6952;p33"/>
          <p:cNvSpPr txBox="1">
            <a:spLocks noGrp="1"/>
          </p:cNvSpPr>
          <p:nvPr>
            <p:ph type="subTitle" idx="4"/>
          </p:nvPr>
        </p:nvSpPr>
        <p:spPr>
          <a:xfrm>
            <a:off x="3442925" y="1968703"/>
            <a:ext cx="2258100" cy="159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5"/>
                </a:solidFill>
              </a:defRPr>
            </a:lvl1pPr>
            <a:lvl2pPr lvl="1" algn="ctr" rtl="0">
              <a:spcBef>
                <a:spcPts val="0"/>
              </a:spcBef>
              <a:spcAft>
                <a:spcPts val="0"/>
              </a:spcAft>
              <a:buNone/>
              <a:defRPr sz="1400">
                <a:solidFill>
                  <a:schemeClr val="accent5"/>
                </a:solidFill>
              </a:defRPr>
            </a:lvl2pPr>
            <a:lvl3pPr lvl="2" algn="ctr" rtl="0">
              <a:spcBef>
                <a:spcPts val="0"/>
              </a:spcBef>
              <a:spcAft>
                <a:spcPts val="0"/>
              </a:spcAft>
              <a:buNone/>
              <a:defRPr sz="1400">
                <a:solidFill>
                  <a:schemeClr val="accent5"/>
                </a:solidFill>
              </a:defRPr>
            </a:lvl3pPr>
            <a:lvl4pPr lvl="3" algn="ctr" rtl="0">
              <a:spcBef>
                <a:spcPts val="0"/>
              </a:spcBef>
              <a:spcAft>
                <a:spcPts val="0"/>
              </a:spcAft>
              <a:buNone/>
              <a:defRPr sz="1400">
                <a:solidFill>
                  <a:schemeClr val="accent5"/>
                </a:solidFill>
              </a:defRPr>
            </a:lvl4pPr>
            <a:lvl5pPr lvl="4" algn="ctr" rtl="0">
              <a:spcBef>
                <a:spcPts val="0"/>
              </a:spcBef>
              <a:spcAft>
                <a:spcPts val="0"/>
              </a:spcAft>
              <a:buNone/>
              <a:defRPr sz="1400">
                <a:solidFill>
                  <a:schemeClr val="accent5"/>
                </a:solidFill>
              </a:defRPr>
            </a:lvl5pPr>
            <a:lvl6pPr lvl="5" algn="ctr" rtl="0">
              <a:spcBef>
                <a:spcPts val="0"/>
              </a:spcBef>
              <a:spcAft>
                <a:spcPts val="0"/>
              </a:spcAft>
              <a:buNone/>
              <a:defRPr sz="1400">
                <a:solidFill>
                  <a:schemeClr val="accent5"/>
                </a:solidFill>
              </a:defRPr>
            </a:lvl6pPr>
            <a:lvl7pPr lvl="6" algn="ctr" rtl="0">
              <a:spcBef>
                <a:spcPts val="0"/>
              </a:spcBef>
              <a:spcAft>
                <a:spcPts val="0"/>
              </a:spcAft>
              <a:buNone/>
              <a:defRPr sz="1400">
                <a:solidFill>
                  <a:schemeClr val="accent5"/>
                </a:solidFill>
              </a:defRPr>
            </a:lvl7pPr>
            <a:lvl8pPr lvl="7" algn="ctr" rtl="0">
              <a:spcBef>
                <a:spcPts val="0"/>
              </a:spcBef>
              <a:spcAft>
                <a:spcPts val="0"/>
              </a:spcAft>
              <a:buNone/>
              <a:defRPr sz="1400">
                <a:solidFill>
                  <a:schemeClr val="accent5"/>
                </a:solidFill>
              </a:defRPr>
            </a:lvl8pPr>
            <a:lvl9pPr lvl="8" algn="ctr" rtl="0">
              <a:spcBef>
                <a:spcPts val="0"/>
              </a:spcBef>
              <a:spcAft>
                <a:spcPts val="0"/>
              </a:spcAft>
              <a:buNone/>
              <a:defRPr sz="1400">
                <a:solidFill>
                  <a:schemeClr val="accent5"/>
                </a:solidFill>
              </a:defRPr>
            </a:lvl9pPr>
          </a:lstStyle>
          <a:p>
            <a:endParaRPr/>
          </a:p>
        </p:txBody>
      </p:sp>
      <p:sp>
        <p:nvSpPr>
          <p:cNvPr id="6953" name="Google Shape;6953;p33"/>
          <p:cNvSpPr txBox="1">
            <a:spLocks noGrp="1"/>
          </p:cNvSpPr>
          <p:nvPr>
            <p:ph type="subTitle" idx="5"/>
          </p:nvPr>
        </p:nvSpPr>
        <p:spPr>
          <a:xfrm>
            <a:off x="6058649" y="1476122"/>
            <a:ext cx="22581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6954" name="Google Shape;6954;p33"/>
          <p:cNvSpPr txBox="1">
            <a:spLocks noGrp="1"/>
          </p:cNvSpPr>
          <p:nvPr>
            <p:ph type="subTitle" idx="6"/>
          </p:nvPr>
        </p:nvSpPr>
        <p:spPr>
          <a:xfrm>
            <a:off x="6058650" y="1968703"/>
            <a:ext cx="2258100" cy="15930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5"/>
                </a:solidFill>
              </a:defRPr>
            </a:lvl1pPr>
            <a:lvl2pPr lvl="1" algn="ctr" rtl="0">
              <a:spcBef>
                <a:spcPts val="0"/>
              </a:spcBef>
              <a:spcAft>
                <a:spcPts val="0"/>
              </a:spcAft>
              <a:buNone/>
              <a:defRPr sz="1400">
                <a:solidFill>
                  <a:schemeClr val="accent5"/>
                </a:solidFill>
              </a:defRPr>
            </a:lvl2pPr>
            <a:lvl3pPr lvl="2" algn="ctr" rtl="0">
              <a:spcBef>
                <a:spcPts val="0"/>
              </a:spcBef>
              <a:spcAft>
                <a:spcPts val="0"/>
              </a:spcAft>
              <a:buNone/>
              <a:defRPr sz="1400">
                <a:solidFill>
                  <a:schemeClr val="accent5"/>
                </a:solidFill>
              </a:defRPr>
            </a:lvl3pPr>
            <a:lvl4pPr lvl="3" algn="ctr" rtl="0">
              <a:spcBef>
                <a:spcPts val="0"/>
              </a:spcBef>
              <a:spcAft>
                <a:spcPts val="0"/>
              </a:spcAft>
              <a:buNone/>
              <a:defRPr sz="1400">
                <a:solidFill>
                  <a:schemeClr val="accent5"/>
                </a:solidFill>
              </a:defRPr>
            </a:lvl4pPr>
            <a:lvl5pPr lvl="4" algn="ctr" rtl="0">
              <a:spcBef>
                <a:spcPts val="0"/>
              </a:spcBef>
              <a:spcAft>
                <a:spcPts val="0"/>
              </a:spcAft>
              <a:buNone/>
              <a:defRPr sz="1400">
                <a:solidFill>
                  <a:schemeClr val="accent5"/>
                </a:solidFill>
              </a:defRPr>
            </a:lvl5pPr>
            <a:lvl6pPr lvl="5" algn="ctr" rtl="0">
              <a:spcBef>
                <a:spcPts val="0"/>
              </a:spcBef>
              <a:spcAft>
                <a:spcPts val="0"/>
              </a:spcAft>
              <a:buNone/>
              <a:defRPr sz="1400">
                <a:solidFill>
                  <a:schemeClr val="accent5"/>
                </a:solidFill>
              </a:defRPr>
            </a:lvl6pPr>
            <a:lvl7pPr lvl="6" algn="ctr" rtl="0">
              <a:spcBef>
                <a:spcPts val="0"/>
              </a:spcBef>
              <a:spcAft>
                <a:spcPts val="0"/>
              </a:spcAft>
              <a:buNone/>
              <a:defRPr sz="1400">
                <a:solidFill>
                  <a:schemeClr val="accent5"/>
                </a:solidFill>
              </a:defRPr>
            </a:lvl7pPr>
            <a:lvl8pPr lvl="7" algn="ctr" rtl="0">
              <a:spcBef>
                <a:spcPts val="0"/>
              </a:spcBef>
              <a:spcAft>
                <a:spcPts val="0"/>
              </a:spcAft>
              <a:buNone/>
              <a:defRPr sz="1400">
                <a:solidFill>
                  <a:schemeClr val="accent5"/>
                </a:solidFill>
              </a:defRPr>
            </a:lvl8pPr>
            <a:lvl9pPr lvl="8" algn="ctr" rtl="0">
              <a:spcBef>
                <a:spcPts val="0"/>
              </a:spcBef>
              <a:spcAft>
                <a:spcPts val="0"/>
              </a:spcAft>
              <a:buNone/>
              <a:defRPr sz="1400">
                <a:solidFill>
                  <a:schemeClr val="accent5"/>
                </a:solidFill>
              </a:defRPr>
            </a:lvl9pPr>
          </a:lstStyle>
          <a:p>
            <a:endParaRPr/>
          </a:p>
        </p:txBody>
      </p:sp>
      <p:sp>
        <p:nvSpPr>
          <p:cNvPr id="6955" name="Google Shape;6955;p33"/>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sp>
        <p:nvSpPr>
          <p:cNvPr id="6956" name="Google Shape;6956;p33"/>
          <p:cNvSpPr/>
          <p:nvPr/>
        </p:nvSpPr>
        <p:spPr>
          <a:xfrm flipH="1">
            <a:off x="-559778" y="196250"/>
            <a:ext cx="4054941" cy="524701"/>
          </a:xfrm>
          <a:custGeom>
            <a:avLst/>
            <a:gdLst/>
            <a:ahLst/>
            <a:cxnLst/>
            <a:rect l="l" t="t" r="r" b="b"/>
            <a:pathLst>
              <a:path w="62528" h="8091" extrusionOk="0">
                <a:moveTo>
                  <a:pt x="54749" y="0"/>
                </a:moveTo>
                <a:cubicBezTo>
                  <a:pt x="51986" y="0"/>
                  <a:pt x="49223" y="111"/>
                  <a:pt x="46467" y="332"/>
                </a:cubicBezTo>
                <a:cubicBezTo>
                  <a:pt x="46682" y="499"/>
                  <a:pt x="46896" y="667"/>
                  <a:pt x="47105" y="834"/>
                </a:cubicBezTo>
                <a:cubicBezTo>
                  <a:pt x="47256" y="1179"/>
                  <a:pt x="46901" y="1518"/>
                  <a:pt x="46608" y="1659"/>
                </a:cubicBezTo>
                <a:cubicBezTo>
                  <a:pt x="42434" y="3624"/>
                  <a:pt x="37873" y="3655"/>
                  <a:pt x="33422" y="3666"/>
                </a:cubicBezTo>
                <a:cubicBezTo>
                  <a:pt x="32449" y="3667"/>
                  <a:pt x="31477" y="3668"/>
                  <a:pt x="30505" y="3668"/>
                </a:cubicBezTo>
                <a:cubicBezTo>
                  <a:pt x="23556" y="3668"/>
                  <a:pt x="16606" y="3599"/>
                  <a:pt x="9676" y="2934"/>
                </a:cubicBezTo>
                <a:cubicBezTo>
                  <a:pt x="7726" y="2744"/>
                  <a:pt x="5761" y="2511"/>
                  <a:pt x="3807" y="2511"/>
                </a:cubicBezTo>
                <a:cubicBezTo>
                  <a:pt x="2531" y="2511"/>
                  <a:pt x="1260" y="2610"/>
                  <a:pt x="1" y="2887"/>
                </a:cubicBezTo>
                <a:cubicBezTo>
                  <a:pt x="14593" y="3655"/>
                  <a:pt x="29185" y="4423"/>
                  <a:pt x="43777" y="5191"/>
                </a:cubicBezTo>
                <a:cubicBezTo>
                  <a:pt x="44192" y="5213"/>
                  <a:pt x="44590" y="5223"/>
                  <a:pt x="44972" y="5223"/>
                </a:cubicBezTo>
                <a:cubicBezTo>
                  <a:pt x="49348" y="5223"/>
                  <a:pt x="51678" y="3916"/>
                  <a:pt x="54265" y="3916"/>
                </a:cubicBezTo>
                <a:cubicBezTo>
                  <a:pt x="56407" y="3916"/>
                  <a:pt x="58725" y="4813"/>
                  <a:pt x="62527" y="8091"/>
                </a:cubicBezTo>
                <a:lnTo>
                  <a:pt x="62527" y="296"/>
                </a:lnTo>
                <a:cubicBezTo>
                  <a:pt x="59939" y="98"/>
                  <a:pt x="57344" y="0"/>
                  <a:pt x="54749"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7" name="Google Shape;6957;p33"/>
          <p:cNvSpPr/>
          <p:nvPr/>
        </p:nvSpPr>
        <p:spPr>
          <a:xfrm flipH="1">
            <a:off x="6202797" y="44275"/>
            <a:ext cx="3009757" cy="7502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58" name="Google Shape;6958;p33"/>
          <p:cNvGrpSpPr/>
          <p:nvPr/>
        </p:nvGrpSpPr>
        <p:grpSpPr>
          <a:xfrm>
            <a:off x="3196030" y="3889312"/>
            <a:ext cx="6483755" cy="318018"/>
            <a:chOff x="-88127" y="4115467"/>
            <a:chExt cx="9232173" cy="452824"/>
          </a:xfrm>
        </p:grpSpPr>
        <p:grpSp>
          <p:nvGrpSpPr>
            <p:cNvPr id="6959" name="Google Shape;6959;p33"/>
            <p:cNvGrpSpPr/>
            <p:nvPr/>
          </p:nvGrpSpPr>
          <p:grpSpPr>
            <a:xfrm>
              <a:off x="2987448" y="4115467"/>
              <a:ext cx="6156598" cy="452824"/>
              <a:chOff x="3222925" y="3865650"/>
              <a:chExt cx="2332575" cy="94150"/>
            </a:xfrm>
          </p:grpSpPr>
          <p:sp>
            <p:nvSpPr>
              <p:cNvPr id="6960" name="Google Shape;6960;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2" name="Google Shape;6962;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3" name="Google Shape;6963;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5" name="Google Shape;6965;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6" name="Google Shape;6966;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8" name="Google Shape;6968;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9" name="Google Shape;6969;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33"/>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33"/>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33"/>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5" name="Google Shape;6975;p33"/>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6" name="Google Shape;6976;p33"/>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33"/>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8" name="Google Shape;6978;p33"/>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9" name="Google Shape;6979;p33"/>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0" name="Google Shape;6980;p33"/>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1" name="Google Shape;6981;p33"/>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2" name="Google Shape;6982;p33"/>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3" name="Google Shape;6983;p33"/>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4" name="Google Shape;6984;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5" name="Google Shape;6985;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6" name="Google Shape;6986;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7" name="Google Shape;6987;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8" name="Google Shape;6988;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2" name="Google Shape;6992;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3" name="Google Shape;6993;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7" name="Google Shape;6997;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9" name="Google Shape;6999;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0" name="Google Shape;7000;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4" name="Google Shape;7004;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5" name="Google Shape;7005;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6" name="Google Shape;7006;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7" name="Google Shape;7007;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8" name="Google Shape;7008;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9" name="Google Shape;7009;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0" name="Google Shape;7010;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1" name="Google Shape;7011;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2" name="Google Shape;7012;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3" name="Google Shape;7013;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4" name="Google Shape;7014;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5" name="Google Shape;7015;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6" name="Google Shape;7016;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7" name="Google Shape;7017;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8" name="Google Shape;7018;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9" name="Google Shape;7019;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0" name="Google Shape;7020;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1" name="Google Shape;7021;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6" name="Google Shape;7026;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7" name="Google Shape;7027;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0" name="Google Shape;7030;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1" name="Google Shape;7031;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2" name="Google Shape;7032;p33"/>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3" name="Google Shape;7033;p33"/>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4" name="Google Shape;7034;p33"/>
            <p:cNvGrpSpPr/>
            <p:nvPr/>
          </p:nvGrpSpPr>
          <p:grpSpPr>
            <a:xfrm>
              <a:off x="-88127" y="4115467"/>
              <a:ext cx="6156598" cy="452824"/>
              <a:chOff x="3222925" y="3865650"/>
              <a:chExt cx="2332575" cy="94150"/>
            </a:xfrm>
          </p:grpSpPr>
          <p:sp>
            <p:nvSpPr>
              <p:cNvPr id="7035" name="Google Shape;7035;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6" name="Google Shape;7036;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8" name="Google Shape;7038;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9" name="Google Shape;7039;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1" name="Google Shape;7041;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2" name="Google Shape;7042;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33"/>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33"/>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33"/>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33"/>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33"/>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2" name="Google Shape;7052;p33"/>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3" name="Google Shape;7053;p33"/>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4" name="Google Shape;7054;p33"/>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33"/>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33"/>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33"/>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33"/>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0" name="Google Shape;7060;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1" name="Google Shape;7061;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2" name="Google Shape;7062;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3" name="Google Shape;7063;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4" name="Google Shape;7064;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5" name="Google Shape;7065;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6" name="Google Shape;7066;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9" name="Google Shape;7069;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0" name="Google Shape;7070;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1" name="Google Shape;7071;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3" name="Google Shape;7073;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4" name="Google Shape;7074;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6" name="Google Shape;7076;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7" name="Google Shape;7077;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9" name="Google Shape;7079;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0" name="Google Shape;7080;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2" name="Google Shape;7082;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3" name="Google Shape;7083;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5" name="Google Shape;7085;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6" name="Google Shape;7086;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5" name="Google Shape;7095;p33"/>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6" name="Google Shape;7096;p33"/>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7" name="Google Shape;7097;p33"/>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33"/>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9" name="Google Shape;7099;p33"/>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0" name="Google Shape;7100;p33"/>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1" name="Google Shape;7101;p33"/>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2" name="Google Shape;7102;p33"/>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33"/>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4" name="Google Shape;7104;p33"/>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5" name="Google Shape;7105;p33"/>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33"/>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7" name="Google Shape;7107;p33"/>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8" name="Google Shape;7108;p33"/>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09" name="Google Shape;7109;p33"/>
          <p:cNvGrpSpPr/>
          <p:nvPr/>
        </p:nvGrpSpPr>
        <p:grpSpPr>
          <a:xfrm>
            <a:off x="332970" y="3904572"/>
            <a:ext cx="2915464" cy="318000"/>
            <a:chOff x="639050" y="3656375"/>
            <a:chExt cx="516450" cy="56325"/>
          </a:xfrm>
        </p:grpSpPr>
        <p:sp>
          <p:nvSpPr>
            <p:cNvPr id="7110" name="Google Shape;7110;p33"/>
            <p:cNvSpPr/>
            <p:nvPr/>
          </p:nvSpPr>
          <p:spPr>
            <a:xfrm>
              <a:off x="639050" y="3656375"/>
              <a:ext cx="516450" cy="56325"/>
            </a:xfrm>
            <a:custGeom>
              <a:avLst/>
              <a:gdLst/>
              <a:ahLst/>
              <a:cxnLst/>
              <a:rect l="l" t="t" r="r" b="b"/>
              <a:pathLst>
                <a:path w="20658" h="2253" extrusionOk="0">
                  <a:moveTo>
                    <a:pt x="14017" y="1521"/>
                  </a:moveTo>
                  <a:cubicBezTo>
                    <a:pt x="14017" y="1521"/>
                    <a:pt x="14018" y="1521"/>
                    <a:pt x="14018" y="1521"/>
                  </a:cubicBezTo>
                  <a:lnTo>
                    <a:pt x="14018" y="1521"/>
                  </a:lnTo>
                  <a:cubicBezTo>
                    <a:pt x="14018" y="1521"/>
                    <a:pt x="14017" y="1521"/>
                    <a:pt x="14017" y="1521"/>
                  </a:cubicBezTo>
                  <a:close/>
                  <a:moveTo>
                    <a:pt x="20658" y="1516"/>
                  </a:moveTo>
                  <a:lnTo>
                    <a:pt x="20658" y="1516"/>
                  </a:lnTo>
                  <a:cubicBezTo>
                    <a:pt x="20658" y="1516"/>
                    <a:pt x="20645" y="1529"/>
                    <a:pt x="20623" y="1551"/>
                  </a:cubicBezTo>
                  <a:lnTo>
                    <a:pt x="20623" y="1551"/>
                  </a:lnTo>
                  <a:cubicBezTo>
                    <a:pt x="20641" y="1537"/>
                    <a:pt x="20653" y="1525"/>
                    <a:pt x="20658" y="1516"/>
                  </a:cubicBezTo>
                  <a:close/>
                  <a:moveTo>
                    <a:pt x="8777" y="1573"/>
                  </a:moveTo>
                  <a:cubicBezTo>
                    <a:pt x="8777" y="1573"/>
                    <a:pt x="8777" y="1579"/>
                    <a:pt x="8782" y="1579"/>
                  </a:cubicBezTo>
                  <a:cubicBezTo>
                    <a:pt x="8777" y="1573"/>
                    <a:pt x="8777" y="1573"/>
                    <a:pt x="8777" y="1573"/>
                  </a:cubicBezTo>
                  <a:close/>
                  <a:moveTo>
                    <a:pt x="13892" y="1693"/>
                  </a:moveTo>
                  <a:cubicBezTo>
                    <a:pt x="13892" y="1693"/>
                    <a:pt x="13892" y="1694"/>
                    <a:pt x="13893" y="1694"/>
                  </a:cubicBezTo>
                  <a:lnTo>
                    <a:pt x="13893" y="1694"/>
                  </a:lnTo>
                  <a:cubicBezTo>
                    <a:pt x="13893" y="1694"/>
                    <a:pt x="13892" y="1694"/>
                    <a:pt x="13892" y="1693"/>
                  </a:cubicBezTo>
                  <a:close/>
                  <a:moveTo>
                    <a:pt x="2769" y="1"/>
                  </a:moveTo>
                  <a:cubicBezTo>
                    <a:pt x="2769" y="1"/>
                    <a:pt x="2508" y="1040"/>
                    <a:pt x="2591" y="1380"/>
                  </a:cubicBezTo>
                  <a:cubicBezTo>
                    <a:pt x="2591" y="1380"/>
                    <a:pt x="2252" y="894"/>
                    <a:pt x="2168" y="612"/>
                  </a:cubicBezTo>
                  <a:cubicBezTo>
                    <a:pt x="2168" y="612"/>
                    <a:pt x="2132" y="1229"/>
                    <a:pt x="2153" y="1354"/>
                  </a:cubicBezTo>
                  <a:cubicBezTo>
                    <a:pt x="2153" y="1354"/>
                    <a:pt x="1588" y="178"/>
                    <a:pt x="1473" y="69"/>
                  </a:cubicBezTo>
                  <a:lnTo>
                    <a:pt x="1473" y="69"/>
                  </a:lnTo>
                  <a:cubicBezTo>
                    <a:pt x="1473" y="69"/>
                    <a:pt x="1599" y="633"/>
                    <a:pt x="1677" y="1124"/>
                  </a:cubicBezTo>
                  <a:cubicBezTo>
                    <a:pt x="1573" y="1218"/>
                    <a:pt x="1447" y="1343"/>
                    <a:pt x="1411" y="1458"/>
                  </a:cubicBezTo>
                  <a:cubicBezTo>
                    <a:pt x="1411" y="1458"/>
                    <a:pt x="1390" y="936"/>
                    <a:pt x="1479" y="790"/>
                  </a:cubicBezTo>
                  <a:lnTo>
                    <a:pt x="1479" y="790"/>
                  </a:lnTo>
                  <a:cubicBezTo>
                    <a:pt x="1479" y="790"/>
                    <a:pt x="1129" y="1140"/>
                    <a:pt x="1076" y="1375"/>
                  </a:cubicBezTo>
                  <a:cubicBezTo>
                    <a:pt x="1076" y="1375"/>
                    <a:pt x="1019" y="737"/>
                    <a:pt x="1102" y="602"/>
                  </a:cubicBezTo>
                  <a:lnTo>
                    <a:pt x="1102" y="602"/>
                  </a:lnTo>
                  <a:cubicBezTo>
                    <a:pt x="1102" y="602"/>
                    <a:pt x="784" y="1056"/>
                    <a:pt x="778" y="1145"/>
                  </a:cubicBezTo>
                  <a:cubicBezTo>
                    <a:pt x="778" y="1145"/>
                    <a:pt x="606" y="722"/>
                    <a:pt x="606" y="607"/>
                  </a:cubicBezTo>
                  <a:cubicBezTo>
                    <a:pt x="606" y="607"/>
                    <a:pt x="507" y="1161"/>
                    <a:pt x="570" y="1380"/>
                  </a:cubicBezTo>
                  <a:cubicBezTo>
                    <a:pt x="570" y="1380"/>
                    <a:pt x="371" y="1098"/>
                    <a:pt x="334" y="957"/>
                  </a:cubicBezTo>
                  <a:cubicBezTo>
                    <a:pt x="334" y="957"/>
                    <a:pt x="303" y="1312"/>
                    <a:pt x="314" y="1396"/>
                  </a:cubicBezTo>
                  <a:cubicBezTo>
                    <a:pt x="314" y="1396"/>
                    <a:pt x="31" y="1171"/>
                    <a:pt x="0" y="1093"/>
                  </a:cubicBezTo>
                  <a:cubicBezTo>
                    <a:pt x="0" y="1093"/>
                    <a:pt x="0" y="1892"/>
                    <a:pt x="0" y="2253"/>
                  </a:cubicBezTo>
                  <a:lnTo>
                    <a:pt x="20240" y="2253"/>
                  </a:lnTo>
                  <a:cubicBezTo>
                    <a:pt x="20261" y="1958"/>
                    <a:pt x="20526" y="1653"/>
                    <a:pt x="20623" y="1551"/>
                  </a:cubicBezTo>
                  <a:lnTo>
                    <a:pt x="20623" y="1551"/>
                  </a:lnTo>
                  <a:cubicBezTo>
                    <a:pt x="20492" y="1652"/>
                    <a:pt x="20057" y="1845"/>
                    <a:pt x="20057" y="1845"/>
                  </a:cubicBezTo>
                  <a:cubicBezTo>
                    <a:pt x="20073" y="1761"/>
                    <a:pt x="20073" y="1406"/>
                    <a:pt x="20073" y="1406"/>
                  </a:cubicBezTo>
                  <a:lnTo>
                    <a:pt x="20073" y="1406"/>
                  </a:lnTo>
                  <a:cubicBezTo>
                    <a:pt x="20026" y="1547"/>
                    <a:pt x="19806" y="1819"/>
                    <a:pt x="19806" y="1819"/>
                  </a:cubicBezTo>
                  <a:cubicBezTo>
                    <a:pt x="19879" y="1599"/>
                    <a:pt x="19827" y="1046"/>
                    <a:pt x="19827" y="1046"/>
                  </a:cubicBezTo>
                  <a:lnTo>
                    <a:pt x="19827" y="1046"/>
                  </a:lnTo>
                  <a:cubicBezTo>
                    <a:pt x="19822" y="1161"/>
                    <a:pt x="19613" y="1573"/>
                    <a:pt x="19613" y="1573"/>
                  </a:cubicBezTo>
                  <a:cubicBezTo>
                    <a:pt x="19613" y="1485"/>
                    <a:pt x="19336" y="1020"/>
                    <a:pt x="19336" y="1020"/>
                  </a:cubicBezTo>
                  <a:lnTo>
                    <a:pt x="19336" y="1020"/>
                  </a:lnTo>
                  <a:cubicBezTo>
                    <a:pt x="19404" y="1161"/>
                    <a:pt x="19299" y="1788"/>
                    <a:pt x="19299" y="1788"/>
                  </a:cubicBezTo>
                  <a:cubicBezTo>
                    <a:pt x="19268" y="1552"/>
                    <a:pt x="18939" y="1187"/>
                    <a:pt x="18939" y="1187"/>
                  </a:cubicBezTo>
                  <a:lnTo>
                    <a:pt x="18939" y="1187"/>
                  </a:lnTo>
                  <a:cubicBezTo>
                    <a:pt x="19022" y="1338"/>
                    <a:pt x="18960" y="1855"/>
                    <a:pt x="18960" y="1855"/>
                  </a:cubicBezTo>
                  <a:cubicBezTo>
                    <a:pt x="18928" y="1746"/>
                    <a:pt x="18819" y="1610"/>
                    <a:pt x="18719" y="1516"/>
                  </a:cubicBezTo>
                  <a:cubicBezTo>
                    <a:pt x="18834" y="1025"/>
                    <a:pt x="19007" y="466"/>
                    <a:pt x="19007" y="466"/>
                  </a:cubicBezTo>
                  <a:lnTo>
                    <a:pt x="19007" y="466"/>
                  </a:lnTo>
                  <a:cubicBezTo>
                    <a:pt x="18881" y="575"/>
                    <a:pt x="18223" y="1720"/>
                    <a:pt x="18223" y="1720"/>
                  </a:cubicBezTo>
                  <a:cubicBezTo>
                    <a:pt x="18254" y="1599"/>
                    <a:pt x="18265" y="978"/>
                    <a:pt x="18265" y="978"/>
                  </a:cubicBezTo>
                  <a:lnTo>
                    <a:pt x="18265" y="978"/>
                  </a:lnTo>
                  <a:cubicBezTo>
                    <a:pt x="18166" y="1255"/>
                    <a:pt x="17789" y="1725"/>
                    <a:pt x="17789" y="1725"/>
                  </a:cubicBezTo>
                  <a:cubicBezTo>
                    <a:pt x="17894" y="1390"/>
                    <a:pt x="17716" y="341"/>
                    <a:pt x="17716" y="340"/>
                  </a:cubicBezTo>
                  <a:lnTo>
                    <a:pt x="17716" y="340"/>
                  </a:lnTo>
                  <a:cubicBezTo>
                    <a:pt x="17727" y="602"/>
                    <a:pt x="17450" y="1417"/>
                    <a:pt x="17450" y="1417"/>
                  </a:cubicBezTo>
                  <a:cubicBezTo>
                    <a:pt x="17429" y="1281"/>
                    <a:pt x="16849" y="602"/>
                    <a:pt x="16849" y="602"/>
                  </a:cubicBezTo>
                  <a:lnTo>
                    <a:pt x="16849" y="602"/>
                  </a:lnTo>
                  <a:cubicBezTo>
                    <a:pt x="17011" y="821"/>
                    <a:pt x="17079" y="1751"/>
                    <a:pt x="17079" y="1751"/>
                  </a:cubicBezTo>
                  <a:cubicBezTo>
                    <a:pt x="16964" y="1464"/>
                    <a:pt x="16431" y="1046"/>
                    <a:pt x="16431" y="1046"/>
                  </a:cubicBezTo>
                  <a:lnTo>
                    <a:pt x="16431" y="1046"/>
                  </a:lnTo>
                  <a:cubicBezTo>
                    <a:pt x="16593" y="1234"/>
                    <a:pt x="16729" y="1861"/>
                    <a:pt x="16729" y="1861"/>
                  </a:cubicBezTo>
                  <a:cubicBezTo>
                    <a:pt x="16598" y="1641"/>
                    <a:pt x="16154" y="1385"/>
                    <a:pt x="16154" y="1385"/>
                  </a:cubicBezTo>
                  <a:lnTo>
                    <a:pt x="16154" y="1385"/>
                  </a:lnTo>
                  <a:cubicBezTo>
                    <a:pt x="16280" y="1479"/>
                    <a:pt x="16358" y="1615"/>
                    <a:pt x="16400" y="1751"/>
                  </a:cubicBezTo>
                  <a:cubicBezTo>
                    <a:pt x="16206" y="1500"/>
                    <a:pt x="15987" y="1255"/>
                    <a:pt x="15987" y="1255"/>
                  </a:cubicBezTo>
                  <a:lnTo>
                    <a:pt x="15987" y="1255"/>
                  </a:lnTo>
                  <a:cubicBezTo>
                    <a:pt x="15966" y="1364"/>
                    <a:pt x="16065" y="1908"/>
                    <a:pt x="16065" y="1908"/>
                  </a:cubicBezTo>
                  <a:cubicBezTo>
                    <a:pt x="16045" y="1845"/>
                    <a:pt x="15783" y="1521"/>
                    <a:pt x="15783" y="1521"/>
                  </a:cubicBezTo>
                  <a:lnTo>
                    <a:pt x="15783" y="1521"/>
                  </a:lnTo>
                  <a:cubicBezTo>
                    <a:pt x="15804" y="1667"/>
                    <a:pt x="15642" y="1902"/>
                    <a:pt x="15642" y="1902"/>
                  </a:cubicBezTo>
                  <a:cubicBezTo>
                    <a:pt x="15600" y="1730"/>
                    <a:pt x="14968" y="1182"/>
                    <a:pt x="14968" y="1181"/>
                  </a:cubicBezTo>
                  <a:lnTo>
                    <a:pt x="14968" y="1181"/>
                  </a:lnTo>
                  <a:cubicBezTo>
                    <a:pt x="15094" y="1317"/>
                    <a:pt x="15177" y="1735"/>
                    <a:pt x="15177" y="1735"/>
                  </a:cubicBezTo>
                  <a:cubicBezTo>
                    <a:pt x="15099" y="1662"/>
                    <a:pt x="14232" y="1297"/>
                    <a:pt x="14232" y="1296"/>
                  </a:cubicBezTo>
                  <a:lnTo>
                    <a:pt x="14232" y="1296"/>
                  </a:lnTo>
                  <a:cubicBezTo>
                    <a:pt x="14347" y="1349"/>
                    <a:pt x="14498" y="1474"/>
                    <a:pt x="14634" y="1594"/>
                  </a:cubicBezTo>
                  <a:cubicBezTo>
                    <a:pt x="14634" y="1615"/>
                    <a:pt x="14644" y="1683"/>
                    <a:pt x="14655" y="1756"/>
                  </a:cubicBezTo>
                  <a:cubicBezTo>
                    <a:pt x="14634" y="1746"/>
                    <a:pt x="14618" y="1741"/>
                    <a:pt x="14603" y="1735"/>
                  </a:cubicBezTo>
                  <a:cubicBezTo>
                    <a:pt x="14592" y="1709"/>
                    <a:pt x="14582" y="1688"/>
                    <a:pt x="14582" y="1688"/>
                  </a:cubicBezTo>
                  <a:cubicBezTo>
                    <a:pt x="14582" y="1699"/>
                    <a:pt x="14582" y="1714"/>
                    <a:pt x="14582" y="1725"/>
                  </a:cubicBezTo>
                  <a:cubicBezTo>
                    <a:pt x="14535" y="1704"/>
                    <a:pt x="14488" y="1688"/>
                    <a:pt x="14441" y="1673"/>
                  </a:cubicBezTo>
                  <a:cubicBezTo>
                    <a:pt x="14399" y="1579"/>
                    <a:pt x="14357" y="1500"/>
                    <a:pt x="14357" y="1500"/>
                  </a:cubicBezTo>
                  <a:lnTo>
                    <a:pt x="14357" y="1500"/>
                  </a:lnTo>
                  <a:cubicBezTo>
                    <a:pt x="14367" y="1526"/>
                    <a:pt x="14367" y="1589"/>
                    <a:pt x="14367" y="1641"/>
                  </a:cubicBezTo>
                  <a:cubicBezTo>
                    <a:pt x="14289" y="1615"/>
                    <a:pt x="14211" y="1589"/>
                    <a:pt x="14153" y="1568"/>
                  </a:cubicBezTo>
                  <a:cubicBezTo>
                    <a:pt x="14106" y="1521"/>
                    <a:pt x="14064" y="1485"/>
                    <a:pt x="14064" y="1485"/>
                  </a:cubicBezTo>
                  <a:lnTo>
                    <a:pt x="14064" y="1485"/>
                  </a:lnTo>
                  <a:cubicBezTo>
                    <a:pt x="14080" y="1500"/>
                    <a:pt x="14096" y="1521"/>
                    <a:pt x="14106" y="1552"/>
                  </a:cubicBezTo>
                  <a:cubicBezTo>
                    <a:pt x="14052" y="1533"/>
                    <a:pt x="14021" y="1522"/>
                    <a:pt x="14018" y="1521"/>
                  </a:cubicBezTo>
                  <a:lnTo>
                    <a:pt x="14018" y="1521"/>
                  </a:lnTo>
                  <a:cubicBezTo>
                    <a:pt x="14049" y="1532"/>
                    <a:pt x="14080" y="1552"/>
                    <a:pt x="14117" y="1573"/>
                  </a:cubicBezTo>
                  <a:cubicBezTo>
                    <a:pt x="14148" y="1636"/>
                    <a:pt x="14174" y="1714"/>
                    <a:pt x="14195" y="1777"/>
                  </a:cubicBezTo>
                  <a:cubicBezTo>
                    <a:pt x="14158" y="1767"/>
                    <a:pt x="14127" y="1761"/>
                    <a:pt x="14101" y="1751"/>
                  </a:cubicBezTo>
                  <a:cubicBezTo>
                    <a:pt x="13997" y="1657"/>
                    <a:pt x="13876" y="1573"/>
                    <a:pt x="13876" y="1573"/>
                  </a:cubicBezTo>
                  <a:lnTo>
                    <a:pt x="13876" y="1573"/>
                  </a:lnTo>
                  <a:cubicBezTo>
                    <a:pt x="13908" y="1599"/>
                    <a:pt x="13934" y="1657"/>
                    <a:pt x="13960" y="1709"/>
                  </a:cubicBezTo>
                  <a:cubicBezTo>
                    <a:pt x="13923" y="1700"/>
                    <a:pt x="13898" y="1695"/>
                    <a:pt x="13893" y="1694"/>
                  </a:cubicBezTo>
                  <a:lnTo>
                    <a:pt x="13893" y="1694"/>
                  </a:lnTo>
                  <a:cubicBezTo>
                    <a:pt x="13919" y="1699"/>
                    <a:pt x="13939" y="1709"/>
                    <a:pt x="13965" y="1720"/>
                  </a:cubicBezTo>
                  <a:cubicBezTo>
                    <a:pt x="14012" y="1814"/>
                    <a:pt x="14044" y="1923"/>
                    <a:pt x="14044" y="1923"/>
                  </a:cubicBezTo>
                  <a:cubicBezTo>
                    <a:pt x="14002" y="1861"/>
                    <a:pt x="13902" y="1793"/>
                    <a:pt x="13824" y="1746"/>
                  </a:cubicBezTo>
                  <a:cubicBezTo>
                    <a:pt x="13777" y="1490"/>
                    <a:pt x="13746" y="1197"/>
                    <a:pt x="13746" y="1197"/>
                  </a:cubicBezTo>
                  <a:cubicBezTo>
                    <a:pt x="13699" y="1255"/>
                    <a:pt x="13589" y="1850"/>
                    <a:pt x="13589" y="1850"/>
                  </a:cubicBezTo>
                  <a:cubicBezTo>
                    <a:pt x="13579" y="1788"/>
                    <a:pt x="13437" y="1464"/>
                    <a:pt x="13437" y="1464"/>
                  </a:cubicBezTo>
                  <a:lnTo>
                    <a:pt x="13437" y="1464"/>
                  </a:lnTo>
                  <a:cubicBezTo>
                    <a:pt x="13443" y="1610"/>
                    <a:pt x="13333" y="1850"/>
                    <a:pt x="13333" y="1850"/>
                  </a:cubicBezTo>
                  <a:cubicBezTo>
                    <a:pt x="13317" y="1678"/>
                    <a:pt x="12973" y="1135"/>
                    <a:pt x="12972" y="1134"/>
                  </a:cubicBezTo>
                  <a:lnTo>
                    <a:pt x="12972" y="1134"/>
                  </a:lnTo>
                  <a:cubicBezTo>
                    <a:pt x="13035" y="1270"/>
                    <a:pt x="13072" y="1693"/>
                    <a:pt x="13072" y="1693"/>
                  </a:cubicBezTo>
                  <a:cubicBezTo>
                    <a:pt x="13025" y="1620"/>
                    <a:pt x="12534" y="1265"/>
                    <a:pt x="12534" y="1265"/>
                  </a:cubicBezTo>
                  <a:lnTo>
                    <a:pt x="12534" y="1265"/>
                  </a:lnTo>
                  <a:cubicBezTo>
                    <a:pt x="12675" y="1380"/>
                    <a:pt x="12931" y="1866"/>
                    <a:pt x="12931" y="1866"/>
                  </a:cubicBezTo>
                  <a:cubicBezTo>
                    <a:pt x="12800" y="1714"/>
                    <a:pt x="12393" y="1495"/>
                    <a:pt x="12393" y="1495"/>
                  </a:cubicBezTo>
                  <a:lnTo>
                    <a:pt x="12393" y="1495"/>
                  </a:lnTo>
                  <a:cubicBezTo>
                    <a:pt x="12528" y="1594"/>
                    <a:pt x="12753" y="1923"/>
                    <a:pt x="12753" y="1923"/>
                  </a:cubicBezTo>
                  <a:cubicBezTo>
                    <a:pt x="12628" y="1808"/>
                    <a:pt x="12309" y="1673"/>
                    <a:pt x="12309" y="1673"/>
                  </a:cubicBezTo>
                  <a:lnTo>
                    <a:pt x="12309" y="1673"/>
                  </a:lnTo>
                  <a:cubicBezTo>
                    <a:pt x="12408" y="1725"/>
                    <a:pt x="12481" y="1793"/>
                    <a:pt x="12539" y="1861"/>
                  </a:cubicBezTo>
                  <a:cubicBezTo>
                    <a:pt x="12366" y="1730"/>
                    <a:pt x="12184" y="1605"/>
                    <a:pt x="12184" y="1605"/>
                  </a:cubicBezTo>
                  <a:lnTo>
                    <a:pt x="12184" y="1605"/>
                  </a:lnTo>
                  <a:cubicBezTo>
                    <a:pt x="12199" y="1662"/>
                    <a:pt x="12382" y="1944"/>
                    <a:pt x="12382" y="1944"/>
                  </a:cubicBezTo>
                  <a:cubicBezTo>
                    <a:pt x="12356" y="1913"/>
                    <a:pt x="12131" y="1746"/>
                    <a:pt x="12131" y="1746"/>
                  </a:cubicBezTo>
                  <a:lnTo>
                    <a:pt x="12131" y="1746"/>
                  </a:lnTo>
                  <a:cubicBezTo>
                    <a:pt x="12173" y="1819"/>
                    <a:pt x="12137" y="1939"/>
                    <a:pt x="12137" y="1939"/>
                  </a:cubicBezTo>
                  <a:cubicBezTo>
                    <a:pt x="12100" y="1897"/>
                    <a:pt x="11954" y="1798"/>
                    <a:pt x="11823" y="1714"/>
                  </a:cubicBezTo>
                  <a:cubicBezTo>
                    <a:pt x="11849" y="1652"/>
                    <a:pt x="11865" y="1610"/>
                    <a:pt x="11865" y="1610"/>
                  </a:cubicBezTo>
                  <a:lnTo>
                    <a:pt x="11865" y="1610"/>
                  </a:lnTo>
                  <a:cubicBezTo>
                    <a:pt x="11854" y="1620"/>
                    <a:pt x="11828" y="1657"/>
                    <a:pt x="11792" y="1693"/>
                  </a:cubicBezTo>
                  <a:cubicBezTo>
                    <a:pt x="11729" y="1657"/>
                    <a:pt x="11672" y="1620"/>
                    <a:pt x="11635" y="1599"/>
                  </a:cubicBezTo>
                  <a:cubicBezTo>
                    <a:pt x="11645" y="1558"/>
                    <a:pt x="11651" y="1532"/>
                    <a:pt x="11651" y="1532"/>
                  </a:cubicBezTo>
                  <a:lnTo>
                    <a:pt x="11651" y="1532"/>
                  </a:lnTo>
                  <a:cubicBezTo>
                    <a:pt x="11645" y="1542"/>
                    <a:pt x="11630" y="1563"/>
                    <a:pt x="11614" y="1584"/>
                  </a:cubicBezTo>
                  <a:cubicBezTo>
                    <a:pt x="11588" y="1573"/>
                    <a:pt x="11578" y="1563"/>
                    <a:pt x="11578" y="1563"/>
                  </a:cubicBezTo>
                  <a:lnTo>
                    <a:pt x="11578" y="1563"/>
                  </a:lnTo>
                  <a:cubicBezTo>
                    <a:pt x="11588" y="1573"/>
                    <a:pt x="11598" y="1579"/>
                    <a:pt x="11609" y="1589"/>
                  </a:cubicBezTo>
                  <a:cubicBezTo>
                    <a:pt x="11572" y="1631"/>
                    <a:pt x="11515" y="1688"/>
                    <a:pt x="11478" y="1725"/>
                  </a:cubicBezTo>
                  <a:cubicBezTo>
                    <a:pt x="11463" y="1720"/>
                    <a:pt x="11447" y="1714"/>
                    <a:pt x="11436" y="1709"/>
                  </a:cubicBezTo>
                  <a:cubicBezTo>
                    <a:pt x="11416" y="1636"/>
                    <a:pt x="11369" y="1521"/>
                    <a:pt x="11369" y="1521"/>
                  </a:cubicBezTo>
                  <a:lnTo>
                    <a:pt x="11369" y="1521"/>
                  </a:lnTo>
                  <a:cubicBezTo>
                    <a:pt x="11374" y="1542"/>
                    <a:pt x="11348" y="1605"/>
                    <a:pt x="11316" y="1673"/>
                  </a:cubicBezTo>
                  <a:cubicBezTo>
                    <a:pt x="11238" y="1641"/>
                    <a:pt x="11181" y="1626"/>
                    <a:pt x="11180" y="1626"/>
                  </a:cubicBezTo>
                  <a:lnTo>
                    <a:pt x="11180" y="1626"/>
                  </a:lnTo>
                  <a:cubicBezTo>
                    <a:pt x="11217" y="1636"/>
                    <a:pt x="11264" y="1657"/>
                    <a:pt x="11311" y="1683"/>
                  </a:cubicBezTo>
                  <a:cubicBezTo>
                    <a:pt x="11295" y="1720"/>
                    <a:pt x="11275" y="1751"/>
                    <a:pt x="11259" y="1782"/>
                  </a:cubicBezTo>
                  <a:cubicBezTo>
                    <a:pt x="11243" y="1777"/>
                    <a:pt x="11222" y="1772"/>
                    <a:pt x="11207" y="1767"/>
                  </a:cubicBezTo>
                  <a:cubicBezTo>
                    <a:pt x="11180" y="1678"/>
                    <a:pt x="11107" y="1589"/>
                    <a:pt x="11107" y="1589"/>
                  </a:cubicBezTo>
                  <a:lnTo>
                    <a:pt x="11107" y="1589"/>
                  </a:lnTo>
                  <a:cubicBezTo>
                    <a:pt x="11128" y="1657"/>
                    <a:pt x="11003" y="1882"/>
                    <a:pt x="11003" y="1882"/>
                  </a:cubicBezTo>
                  <a:cubicBezTo>
                    <a:pt x="11008" y="1829"/>
                    <a:pt x="10961" y="1772"/>
                    <a:pt x="10924" y="1730"/>
                  </a:cubicBezTo>
                  <a:cubicBezTo>
                    <a:pt x="11071" y="1521"/>
                    <a:pt x="11269" y="1276"/>
                    <a:pt x="11269" y="1276"/>
                  </a:cubicBezTo>
                  <a:lnTo>
                    <a:pt x="11269" y="1276"/>
                  </a:lnTo>
                  <a:cubicBezTo>
                    <a:pt x="11175" y="1323"/>
                    <a:pt x="10595" y="1819"/>
                    <a:pt x="10595" y="1819"/>
                  </a:cubicBezTo>
                  <a:cubicBezTo>
                    <a:pt x="10637" y="1767"/>
                    <a:pt x="10747" y="1495"/>
                    <a:pt x="10747" y="1495"/>
                  </a:cubicBezTo>
                  <a:lnTo>
                    <a:pt x="10747" y="1495"/>
                  </a:lnTo>
                  <a:cubicBezTo>
                    <a:pt x="10642" y="1615"/>
                    <a:pt x="10339" y="1819"/>
                    <a:pt x="10339" y="1819"/>
                  </a:cubicBezTo>
                  <a:cubicBezTo>
                    <a:pt x="10459" y="1673"/>
                    <a:pt x="10527" y="1218"/>
                    <a:pt x="10527" y="1218"/>
                  </a:cubicBezTo>
                  <a:lnTo>
                    <a:pt x="10527" y="1218"/>
                  </a:lnTo>
                  <a:cubicBezTo>
                    <a:pt x="10491" y="1333"/>
                    <a:pt x="10193" y="1683"/>
                    <a:pt x="10193" y="1683"/>
                  </a:cubicBezTo>
                  <a:cubicBezTo>
                    <a:pt x="10203" y="1626"/>
                    <a:pt x="9979" y="1328"/>
                    <a:pt x="9979" y="1328"/>
                  </a:cubicBezTo>
                  <a:lnTo>
                    <a:pt x="9979" y="1328"/>
                  </a:lnTo>
                  <a:cubicBezTo>
                    <a:pt x="10036" y="1422"/>
                    <a:pt x="9921" y="1829"/>
                    <a:pt x="9921" y="1829"/>
                  </a:cubicBezTo>
                  <a:cubicBezTo>
                    <a:pt x="9900" y="1704"/>
                    <a:pt x="9660" y="1521"/>
                    <a:pt x="9660" y="1521"/>
                  </a:cubicBezTo>
                  <a:lnTo>
                    <a:pt x="9660" y="1521"/>
                  </a:lnTo>
                  <a:cubicBezTo>
                    <a:pt x="9718" y="1605"/>
                    <a:pt x="9697" y="1876"/>
                    <a:pt x="9697" y="1876"/>
                  </a:cubicBezTo>
                  <a:cubicBezTo>
                    <a:pt x="9655" y="1777"/>
                    <a:pt x="9436" y="1667"/>
                    <a:pt x="9435" y="1667"/>
                  </a:cubicBezTo>
                  <a:lnTo>
                    <a:pt x="9435" y="1667"/>
                  </a:lnTo>
                  <a:cubicBezTo>
                    <a:pt x="9498" y="1709"/>
                    <a:pt x="9519" y="1767"/>
                    <a:pt x="9519" y="1824"/>
                  </a:cubicBezTo>
                  <a:cubicBezTo>
                    <a:pt x="9446" y="1714"/>
                    <a:pt x="9362" y="1610"/>
                    <a:pt x="9362" y="1610"/>
                  </a:cubicBezTo>
                  <a:cubicBezTo>
                    <a:pt x="9352" y="1626"/>
                    <a:pt x="9336" y="1667"/>
                    <a:pt x="9331" y="1714"/>
                  </a:cubicBezTo>
                  <a:cubicBezTo>
                    <a:pt x="9300" y="1720"/>
                    <a:pt x="9258" y="1730"/>
                    <a:pt x="9206" y="1741"/>
                  </a:cubicBezTo>
                  <a:cubicBezTo>
                    <a:pt x="9200" y="1730"/>
                    <a:pt x="9195" y="1725"/>
                    <a:pt x="9195" y="1725"/>
                  </a:cubicBezTo>
                  <a:cubicBezTo>
                    <a:pt x="9195" y="1730"/>
                    <a:pt x="9195" y="1735"/>
                    <a:pt x="9190" y="1746"/>
                  </a:cubicBezTo>
                  <a:cubicBezTo>
                    <a:pt x="9132" y="1756"/>
                    <a:pt x="9059" y="1777"/>
                    <a:pt x="8997" y="1793"/>
                  </a:cubicBezTo>
                  <a:cubicBezTo>
                    <a:pt x="8981" y="1777"/>
                    <a:pt x="8971" y="1761"/>
                    <a:pt x="8955" y="1746"/>
                  </a:cubicBezTo>
                  <a:cubicBezTo>
                    <a:pt x="9080" y="1683"/>
                    <a:pt x="9227" y="1610"/>
                    <a:pt x="9321" y="1584"/>
                  </a:cubicBezTo>
                  <a:lnTo>
                    <a:pt x="9321" y="1584"/>
                  </a:lnTo>
                  <a:cubicBezTo>
                    <a:pt x="9320" y="1584"/>
                    <a:pt x="9096" y="1641"/>
                    <a:pt x="8908" y="1699"/>
                  </a:cubicBezTo>
                  <a:cubicBezTo>
                    <a:pt x="8871" y="1662"/>
                    <a:pt x="8835" y="1626"/>
                    <a:pt x="8809" y="1605"/>
                  </a:cubicBezTo>
                  <a:cubicBezTo>
                    <a:pt x="8850" y="1563"/>
                    <a:pt x="8892" y="1526"/>
                    <a:pt x="8923" y="1505"/>
                  </a:cubicBezTo>
                  <a:lnTo>
                    <a:pt x="8923" y="1505"/>
                  </a:lnTo>
                  <a:cubicBezTo>
                    <a:pt x="8923" y="1505"/>
                    <a:pt x="8866" y="1537"/>
                    <a:pt x="8782" y="1579"/>
                  </a:cubicBezTo>
                  <a:cubicBezTo>
                    <a:pt x="8709" y="1615"/>
                    <a:pt x="8631" y="1662"/>
                    <a:pt x="8553" y="1709"/>
                  </a:cubicBezTo>
                  <a:cubicBezTo>
                    <a:pt x="8438" y="1662"/>
                    <a:pt x="8323" y="1620"/>
                    <a:pt x="8323" y="1620"/>
                  </a:cubicBezTo>
                  <a:lnTo>
                    <a:pt x="8323" y="1620"/>
                  </a:lnTo>
                  <a:cubicBezTo>
                    <a:pt x="8375" y="1641"/>
                    <a:pt x="8438" y="1693"/>
                    <a:pt x="8495" y="1741"/>
                  </a:cubicBezTo>
                  <a:cubicBezTo>
                    <a:pt x="8464" y="1761"/>
                    <a:pt x="8438" y="1777"/>
                    <a:pt x="8411" y="1793"/>
                  </a:cubicBezTo>
                  <a:cubicBezTo>
                    <a:pt x="8385" y="1788"/>
                    <a:pt x="8359" y="1777"/>
                    <a:pt x="8328" y="1767"/>
                  </a:cubicBezTo>
                  <a:cubicBezTo>
                    <a:pt x="8333" y="1730"/>
                    <a:pt x="8338" y="1688"/>
                    <a:pt x="8359" y="1657"/>
                  </a:cubicBezTo>
                  <a:lnTo>
                    <a:pt x="8359" y="1657"/>
                  </a:lnTo>
                  <a:cubicBezTo>
                    <a:pt x="8359" y="1657"/>
                    <a:pt x="8302" y="1699"/>
                    <a:pt x="8239" y="1741"/>
                  </a:cubicBezTo>
                  <a:cubicBezTo>
                    <a:pt x="8213" y="1735"/>
                    <a:pt x="8197" y="1730"/>
                    <a:pt x="8182" y="1725"/>
                  </a:cubicBezTo>
                  <a:cubicBezTo>
                    <a:pt x="8239" y="1646"/>
                    <a:pt x="8307" y="1547"/>
                    <a:pt x="8317" y="1516"/>
                  </a:cubicBezTo>
                  <a:lnTo>
                    <a:pt x="8317" y="1516"/>
                  </a:lnTo>
                  <a:cubicBezTo>
                    <a:pt x="8317" y="1516"/>
                    <a:pt x="8124" y="1636"/>
                    <a:pt x="7941" y="1756"/>
                  </a:cubicBezTo>
                  <a:cubicBezTo>
                    <a:pt x="8004" y="1693"/>
                    <a:pt x="8082" y="1626"/>
                    <a:pt x="8182" y="1579"/>
                  </a:cubicBezTo>
                  <a:lnTo>
                    <a:pt x="8182" y="1579"/>
                  </a:lnTo>
                  <a:cubicBezTo>
                    <a:pt x="8182" y="1579"/>
                    <a:pt x="7858" y="1699"/>
                    <a:pt x="7722" y="1808"/>
                  </a:cubicBezTo>
                  <a:cubicBezTo>
                    <a:pt x="7722" y="1808"/>
                    <a:pt x="7973" y="1490"/>
                    <a:pt x="8119" y="1401"/>
                  </a:cubicBezTo>
                  <a:lnTo>
                    <a:pt x="8119" y="1401"/>
                  </a:lnTo>
                  <a:cubicBezTo>
                    <a:pt x="8119" y="1401"/>
                    <a:pt x="7696" y="1599"/>
                    <a:pt x="7549" y="1741"/>
                  </a:cubicBezTo>
                  <a:cubicBezTo>
                    <a:pt x="7549" y="1741"/>
                    <a:pt x="7842" y="1270"/>
                    <a:pt x="7999" y="1161"/>
                  </a:cubicBezTo>
                  <a:lnTo>
                    <a:pt x="7999" y="1161"/>
                  </a:lnTo>
                  <a:cubicBezTo>
                    <a:pt x="7999" y="1161"/>
                    <a:pt x="7476" y="1495"/>
                    <a:pt x="7424" y="1563"/>
                  </a:cubicBezTo>
                  <a:cubicBezTo>
                    <a:pt x="7424" y="1563"/>
                    <a:pt x="7492" y="1140"/>
                    <a:pt x="7570" y="1009"/>
                  </a:cubicBezTo>
                  <a:lnTo>
                    <a:pt x="7570" y="1009"/>
                  </a:lnTo>
                  <a:cubicBezTo>
                    <a:pt x="7570" y="1009"/>
                    <a:pt x="7179" y="1537"/>
                    <a:pt x="7147" y="1709"/>
                  </a:cubicBezTo>
                  <a:cubicBezTo>
                    <a:pt x="7147" y="1709"/>
                    <a:pt x="7058" y="1464"/>
                    <a:pt x="7074" y="1317"/>
                  </a:cubicBezTo>
                  <a:lnTo>
                    <a:pt x="7074" y="1317"/>
                  </a:lnTo>
                  <a:cubicBezTo>
                    <a:pt x="7074" y="1317"/>
                    <a:pt x="6912" y="1636"/>
                    <a:pt x="6896" y="1699"/>
                  </a:cubicBezTo>
                  <a:cubicBezTo>
                    <a:pt x="6896" y="1699"/>
                    <a:pt x="6828" y="1098"/>
                    <a:pt x="6792" y="1040"/>
                  </a:cubicBezTo>
                  <a:cubicBezTo>
                    <a:pt x="6792" y="1040"/>
                    <a:pt x="6734" y="1328"/>
                    <a:pt x="6667" y="1579"/>
                  </a:cubicBezTo>
                  <a:cubicBezTo>
                    <a:pt x="6583" y="1626"/>
                    <a:pt x="6484" y="1693"/>
                    <a:pt x="6437" y="1751"/>
                  </a:cubicBezTo>
                  <a:cubicBezTo>
                    <a:pt x="6437" y="1751"/>
                    <a:pt x="6541" y="1485"/>
                    <a:pt x="6630" y="1406"/>
                  </a:cubicBezTo>
                  <a:lnTo>
                    <a:pt x="6630" y="1406"/>
                  </a:lnTo>
                  <a:cubicBezTo>
                    <a:pt x="6630" y="1406"/>
                    <a:pt x="6541" y="1464"/>
                    <a:pt x="6452" y="1532"/>
                  </a:cubicBezTo>
                  <a:cubicBezTo>
                    <a:pt x="6421" y="1537"/>
                    <a:pt x="6374" y="1547"/>
                    <a:pt x="6311" y="1563"/>
                  </a:cubicBezTo>
                  <a:cubicBezTo>
                    <a:pt x="6353" y="1464"/>
                    <a:pt x="6405" y="1354"/>
                    <a:pt x="6447" y="1312"/>
                  </a:cubicBezTo>
                  <a:lnTo>
                    <a:pt x="6447" y="1312"/>
                  </a:lnTo>
                  <a:cubicBezTo>
                    <a:pt x="6447" y="1312"/>
                    <a:pt x="6160" y="1542"/>
                    <a:pt x="6134" y="1589"/>
                  </a:cubicBezTo>
                  <a:cubicBezTo>
                    <a:pt x="6134" y="1589"/>
                    <a:pt x="6134" y="1526"/>
                    <a:pt x="6134" y="1464"/>
                  </a:cubicBezTo>
                  <a:cubicBezTo>
                    <a:pt x="6217" y="1411"/>
                    <a:pt x="6301" y="1370"/>
                    <a:pt x="6369" y="1349"/>
                  </a:cubicBezTo>
                  <a:lnTo>
                    <a:pt x="6369" y="1349"/>
                  </a:lnTo>
                  <a:cubicBezTo>
                    <a:pt x="6369" y="1349"/>
                    <a:pt x="6275" y="1375"/>
                    <a:pt x="6139" y="1411"/>
                  </a:cubicBezTo>
                  <a:cubicBezTo>
                    <a:pt x="6139" y="1375"/>
                    <a:pt x="6149" y="1333"/>
                    <a:pt x="6155" y="1317"/>
                  </a:cubicBezTo>
                  <a:lnTo>
                    <a:pt x="6155" y="1317"/>
                  </a:lnTo>
                  <a:cubicBezTo>
                    <a:pt x="6154" y="1317"/>
                    <a:pt x="6123" y="1364"/>
                    <a:pt x="6087" y="1427"/>
                  </a:cubicBezTo>
                  <a:cubicBezTo>
                    <a:pt x="6013" y="1453"/>
                    <a:pt x="5935" y="1474"/>
                    <a:pt x="5851" y="1505"/>
                  </a:cubicBezTo>
                  <a:cubicBezTo>
                    <a:pt x="5862" y="1453"/>
                    <a:pt x="5872" y="1406"/>
                    <a:pt x="5872" y="1396"/>
                  </a:cubicBezTo>
                  <a:lnTo>
                    <a:pt x="5872" y="1396"/>
                  </a:lnTo>
                  <a:cubicBezTo>
                    <a:pt x="5872" y="1396"/>
                    <a:pt x="5841" y="1443"/>
                    <a:pt x="5804" y="1521"/>
                  </a:cubicBezTo>
                  <a:cubicBezTo>
                    <a:pt x="5648" y="1573"/>
                    <a:pt x="5491" y="1631"/>
                    <a:pt x="5397" y="1683"/>
                  </a:cubicBezTo>
                  <a:cubicBezTo>
                    <a:pt x="5397" y="1683"/>
                    <a:pt x="5909" y="1218"/>
                    <a:pt x="6170" y="1114"/>
                  </a:cubicBezTo>
                  <a:lnTo>
                    <a:pt x="6170" y="1114"/>
                  </a:lnTo>
                  <a:cubicBezTo>
                    <a:pt x="6170" y="1114"/>
                    <a:pt x="5277" y="1437"/>
                    <a:pt x="5193" y="1511"/>
                  </a:cubicBezTo>
                  <a:cubicBezTo>
                    <a:pt x="5193" y="1511"/>
                    <a:pt x="5313" y="1093"/>
                    <a:pt x="5444" y="962"/>
                  </a:cubicBezTo>
                  <a:lnTo>
                    <a:pt x="5444" y="962"/>
                  </a:lnTo>
                  <a:cubicBezTo>
                    <a:pt x="5444" y="962"/>
                    <a:pt x="4770" y="1485"/>
                    <a:pt x="4718" y="1657"/>
                  </a:cubicBezTo>
                  <a:cubicBezTo>
                    <a:pt x="4718" y="1657"/>
                    <a:pt x="4571" y="1411"/>
                    <a:pt x="4603" y="1265"/>
                  </a:cubicBezTo>
                  <a:lnTo>
                    <a:pt x="4603" y="1265"/>
                  </a:lnTo>
                  <a:cubicBezTo>
                    <a:pt x="4603" y="1265"/>
                    <a:pt x="4321" y="1579"/>
                    <a:pt x="4289" y="1641"/>
                  </a:cubicBezTo>
                  <a:cubicBezTo>
                    <a:pt x="4289" y="1641"/>
                    <a:pt x="4436" y="1103"/>
                    <a:pt x="4425" y="993"/>
                  </a:cubicBezTo>
                  <a:lnTo>
                    <a:pt x="4425" y="993"/>
                  </a:lnTo>
                  <a:cubicBezTo>
                    <a:pt x="4425" y="993"/>
                    <a:pt x="4185" y="1229"/>
                    <a:pt x="3971" y="1464"/>
                  </a:cubicBezTo>
                  <a:cubicBezTo>
                    <a:pt x="4028" y="1338"/>
                    <a:pt x="4112" y="1202"/>
                    <a:pt x="4248" y="1114"/>
                  </a:cubicBezTo>
                  <a:lnTo>
                    <a:pt x="4248" y="1114"/>
                  </a:lnTo>
                  <a:cubicBezTo>
                    <a:pt x="4247" y="1114"/>
                    <a:pt x="3783" y="1349"/>
                    <a:pt x="3631" y="1563"/>
                  </a:cubicBezTo>
                  <a:cubicBezTo>
                    <a:pt x="3631" y="1563"/>
                    <a:pt x="3819" y="941"/>
                    <a:pt x="3997" y="764"/>
                  </a:cubicBezTo>
                  <a:lnTo>
                    <a:pt x="3997" y="764"/>
                  </a:lnTo>
                  <a:cubicBezTo>
                    <a:pt x="3997" y="764"/>
                    <a:pt x="3427" y="1155"/>
                    <a:pt x="3291" y="1437"/>
                  </a:cubicBezTo>
                  <a:cubicBezTo>
                    <a:pt x="3291" y="1437"/>
                    <a:pt x="3438" y="508"/>
                    <a:pt x="3610" y="299"/>
                  </a:cubicBezTo>
                  <a:lnTo>
                    <a:pt x="3610" y="299"/>
                  </a:lnTo>
                  <a:cubicBezTo>
                    <a:pt x="3610" y="299"/>
                    <a:pt x="2978" y="952"/>
                    <a:pt x="2947" y="1087"/>
                  </a:cubicBezTo>
                  <a:cubicBezTo>
                    <a:pt x="2947" y="1087"/>
                    <a:pt x="2743" y="262"/>
                    <a:pt x="2769"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1" name="Google Shape;7111;p33"/>
            <p:cNvSpPr/>
            <p:nvPr/>
          </p:nvSpPr>
          <p:spPr>
            <a:xfrm>
              <a:off x="903525" y="3695575"/>
              <a:ext cx="1850" cy="3400"/>
            </a:xfrm>
            <a:custGeom>
              <a:avLst/>
              <a:gdLst/>
              <a:ahLst/>
              <a:cxnLst/>
              <a:rect l="l" t="t" r="r" b="b"/>
              <a:pathLst>
                <a:path w="74" h="136" extrusionOk="0">
                  <a:moveTo>
                    <a:pt x="74" y="0"/>
                  </a:moveTo>
                  <a:cubicBezTo>
                    <a:pt x="53" y="21"/>
                    <a:pt x="27" y="47"/>
                    <a:pt x="1" y="68"/>
                  </a:cubicBezTo>
                  <a:cubicBezTo>
                    <a:pt x="6" y="94"/>
                    <a:pt x="11" y="115"/>
                    <a:pt x="11" y="136"/>
                  </a:cubicBezTo>
                  <a:cubicBezTo>
                    <a:pt x="22" y="131"/>
                    <a:pt x="27" y="131"/>
                    <a:pt x="37" y="125"/>
                  </a:cubicBezTo>
                  <a:cubicBezTo>
                    <a:pt x="48" y="89"/>
                    <a:pt x="58" y="42"/>
                    <a:pt x="74"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33"/>
            <p:cNvSpPr/>
            <p:nvPr/>
          </p:nvSpPr>
          <p:spPr>
            <a:xfrm>
              <a:off x="901575" y="3698700"/>
              <a:ext cx="550" cy="1325"/>
            </a:xfrm>
            <a:custGeom>
              <a:avLst/>
              <a:gdLst/>
              <a:ahLst/>
              <a:cxnLst/>
              <a:rect l="l" t="t" r="r" b="b"/>
              <a:pathLst>
                <a:path w="22" h="53" extrusionOk="0">
                  <a:moveTo>
                    <a:pt x="21" y="0"/>
                  </a:moveTo>
                  <a:lnTo>
                    <a:pt x="21" y="0"/>
                  </a:lnTo>
                  <a:cubicBezTo>
                    <a:pt x="16" y="6"/>
                    <a:pt x="11" y="11"/>
                    <a:pt x="6" y="11"/>
                  </a:cubicBezTo>
                  <a:cubicBezTo>
                    <a:pt x="6" y="32"/>
                    <a:pt x="0" y="48"/>
                    <a:pt x="0" y="53"/>
                  </a:cubicBezTo>
                  <a:cubicBezTo>
                    <a:pt x="6" y="42"/>
                    <a:pt x="11" y="21"/>
                    <a:pt x="21"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3" name="Google Shape;7113;p33"/>
            <p:cNvSpPr/>
            <p:nvPr/>
          </p:nvSpPr>
          <p:spPr>
            <a:xfrm>
              <a:off x="899600" y="3701175"/>
              <a:ext cx="25" cy="25"/>
            </a:xfrm>
            <a:custGeom>
              <a:avLst/>
              <a:gdLst/>
              <a:ahLst/>
              <a:cxnLst/>
              <a:rect l="l" t="t" r="r" b="b"/>
              <a:pathLst>
                <a:path w="1" h="1" extrusionOk="0">
                  <a:moveTo>
                    <a:pt x="1" y="1"/>
                  </a:moveTo>
                  <a:cubicBezTo>
                    <a:pt x="1" y="1"/>
                    <a:pt x="1" y="1"/>
                    <a:pt x="1" y="1"/>
                  </a:cubicBezTo>
                  <a:cubicBezTo>
                    <a:pt x="1" y="1"/>
                    <a:pt x="1" y="1"/>
                    <a:pt x="1" y="1"/>
                  </a:cubicBezTo>
                  <a:cubicBezTo>
                    <a:pt x="1" y="1"/>
                    <a:pt x="1" y="1"/>
                    <a:pt x="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4" name="Google Shape;7114;p33"/>
            <p:cNvSpPr/>
            <p:nvPr/>
          </p:nvSpPr>
          <p:spPr>
            <a:xfrm>
              <a:off x="909150" y="3695825"/>
              <a:ext cx="3275" cy="4325"/>
            </a:xfrm>
            <a:custGeom>
              <a:avLst/>
              <a:gdLst/>
              <a:ahLst/>
              <a:cxnLst/>
              <a:rect l="l" t="t" r="r" b="b"/>
              <a:pathLst>
                <a:path w="131" h="173" extrusionOk="0">
                  <a:moveTo>
                    <a:pt x="131" y="1"/>
                  </a:moveTo>
                  <a:lnTo>
                    <a:pt x="131" y="1"/>
                  </a:lnTo>
                  <a:cubicBezTo>
                    <a:pt x="94" y="11"/>
                    <a:pt x="63" y="32"/>
                    <a:pt x="32" y="48"/>
                  </a:cubicBezTo>
                  <a:cubicBezTo>
                    <a:pt x="16" y="115"/>
                    <a:pt x="0" y="173"/>
                    <a:pt x="0" y="173"/>
                  </a:cubicBezTo>
                  <a:cubicBezTo>
                    <a:pt x="26" y="121"/>
                    <a:pt x="79" y="53"/>
                    <a:pt x="13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33"/>
            <p:cNvSpPr/>
            <p:nvPr/>
          </p:nvSpPr>
          <p:spPr>
            <a:xfrm>
              <a:off x="959175" y="3700125"/>
              <a:ext cx="1850" cy="2525"/>
            </a:xfrm>
            <a:custGeom>
              <a:avLst/>
              <a:gdLst/>
              <a:ahLst/>
              <a:cxnLst/>
              <a:rect l="l" t="t" r="r" b="b"/>
              <a:pathLst>
                <a:path w="74" h="101" extrusionOk="0">
                  <a:moveTo>
                    <a:pt x="73" y="1"/>
                  </a:moveTo>
                  <a:cubicBezTo>
                    <a:pt x="53" y="11"/>
                    <a:pt x="26" y="27"/>
                    <a:pt x="0" y="43"/>
                  </a:cubicBezTo>
                  <a:cubicBezTo>
                    <a:pt x="11" y="58"/>
                    <a:pt x="16" y="79"/>
                    <a:pt x="26" y="100"/>
                  </a:cubicBezTo>
                  <a:cubicBezTo>
                    <a:pt x="37" y="100"/>
                    <a:pt x="53" y="95"/>
                    <a:pt x="63" y="95"/>
                  </a:cubicBezTo>
                  <a:cubicBezTo>
                    <a:pt x="63" y="64"/>
                    <a:pt x="68" y="32"/>
                    <a:pt x="73"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6" name="Google Shape;7116;p33"/>
            <p:cNvSpPr/>
            <p:nvPr/>
          </p:nvSpPr>
          <p:spPr>
            <a:xfrm>
              <a:off x="955900" y="3701700"/>
              <a:ext cx="2375" cy="2125"/>
            </a:xfrm>
            <a:custGeom>
              <a:avLst/>
              <a:gdLst/>
              <a:ahLst/>
              <a:cxnLst/>
              <a:rect l="l" t="t" r="r" b="b"/>
              <a:pathLst>
                <a:path w="95" h="85" extrusionOk="0">
                  <a:moveTo>
                    <a:pt x="95" y="1"/>
                  </a:moveTo>
                  <a:lnTo>
                    <a:pt x="95" y="1"/>
                  </a:lnTo>
                  <a:cubicBezTo>
                    <a:pt x="63" y="22"/>
                    <a:pt x="32" y="42"/>
                    <a:pt x="1" y="63"/>
                  </a:cubicBezTo>
                  <a:cubicBezTo>
                    <a:pt x="6" y="69"/>
                    <a:pt x="11" y="79"/>
                    <a:pt x="11" y="84"/>
                  </a:cubicBezTo>
                  <a:cubicBezTo>
                    <a:pt x="22" y="79"/>
                    <a:pt x="37" y="79"/>
                    <a:pt x="48" y="74"/>
                  </a:cubicBezTo>
                  <a:cubicBezTo>
                    <a:pt x="63" y="53"/>
                    <a:pt x="79" y="27"/>
                    <a:pt x="95"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7" name="Google Shape;7117;p33"/>
            <p:cNvSpPr/>
            <p:nvPr/>
          </p:nvSpPr>
          <p:spPr>
            <a:xfrm>
              <a:off x="949900" y="3697650"/>
              <a:ext cx="2375" cy="3825"/>
            </a:xfrm>
            <a:custGeom>
              <a:avLst/>
              <a:gdLst/>
              <a:ahLst/>
              <a:cxnLst/>
              <a:rect l="l" t="t" r="r" b="b"/>
              <a:pathLst>
                <a:path w="95" h="153" extrusionOk="0">
                  <a:moveTo>
                    <a:pt x="84" y="1"/>
                  </a:moveTo>
                  <a:cubicBezTo>
                    <a:pt x="53" y="53"/>
                    <a:pt x="21" y="110"/>
                    <a:pt x="0" y="142"/>
                  </a:cubicBezTo>
                  <a:cubicBezTo>
                    <a:pt x="6" y="142"/>
                    <a:pt x="11" y="147"/>
                    <a:pt x="16" y="152"/>
                  </a:cubicBezTo>
                  <a:cubicBezTo>
                    <a:pt x="37" y="142"/>
                    <a:pt x="63" y="126"/>
                    <a:pt x="94" y="116"/>
                  </a:cubicBezTo>
                  <a:cubicBezTo>
                    <a:pt x="94" y="79"/>
                    <a:pt x="89" y="37"/>
                    <a:pt x="84"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8" name="Google Shape;7118;p33"/>
            <p:cNvSpPr/>
            <p:nvPr/>
          </p:nvSpPr>
          <p:spPr>
            <a:xfrm>
              <a:off x="944150" y="3702625"/>
              <a:ext cx="550" cy="1075"/>
            </a:xfrm>
            <a:custGeom>
              <a:avLst/>
              <a:gdLst/>
              <a:ahLst/>
              <a:cxnLst/>
              <a:rect l="l" t="t" r="r" b="b"/>
              <a:pathLst>
                <a:path w="22" h="43" extrusionOk="0">
                  <a:moveTo>
                    <a:pt x="0" y="0"/>
                  </a:moveTo>
                  <a:lnTo>
                    <a:pt x="0" y="0"/>
                  </a:lnTo>
                  <a:cubicBezTo>
                    <a:pt x="6" y="26"/>
                    <a:pt x="6" y="42"/>
                    <a:pt x="6" y="42"/>
                  </a:cubicBezTo>
                  <a:cubicBezTo>
                    <a:pt x="11" y="37"/>
                    <a:pt x="16" y="26"/>
                    <a:pt x="21" y="21"/>
                  </a:cubicBezTo>
                  <a:cubicBezTo>
                    <a:pt x="16" y="16"/>
                    <a:pt x="11" y="5"/>
                    <a:pt x="0"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9" name="Google Shape;7119;p33"/>
            <p:cNvSpPr/>
            <p:nvPr/>
          </p:nvSpPr>
          <p:spPr>
            <a:xfrm>
              <a:off x="940625" y="3700525"/>
              <a:ext cx="1725" cy="2125"/>
            </a:xfrm>
            <a:custGeom>
              <a:avLst/>
              <a:gdLst/>
              <a:ahLst/>
              <a:cxnLst/>
              <a:rect l="l" t="t" r="r" b="b"/>
              <a:pathLst>
                <a:path w="69" h="85" extrusionOk="0">
                  <a:moveTo>
                    <a:pt x="42" y="1"/>
                  </a:moveTo>
                  <a:cubicBezTo>
                    <a:pt x="27" y="32"/>
                    <a:pt x="11" y="58"/>
                    <a:pt x="0" y="79"/>
                  </a:cubicBezTo>
                  <a:cubicBezTo>
                    <a:pt x="6" y="79"/>
                    <a:pt x="6" y="84"/>
                    <a:pt x="11" y="84"/>
                  </a:cubicBezTo>
                  <a:cubicBezTo>
                    <a:pt x="27" y="63"/>
                    <a:pt x="47" y="42"/>
                    <a:pt x="68" y="22"/>
                  </a:cubicBezTo>
                  <a:cubicBezTo>
                    <a:pt x="58" y="11"/>
                    <a:pt x="53" y="6"/>
                    <a:pt x="42"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33"/>
            <p:cNvSpPr/>
            <p:nvPr/>
          </p:nvSpPr>
          <p:spPr>
            <a:xfrm>
              <a:off x="940100" y="3702625"/>
              <a:ext cx="675" cy="925"/>
            </a:xfrm>
            <a:custGeom>
              <a:avLst/>
              <a:gdLst/>
              <a:ahLst/>
              <a:cxnLst/>
              <a:rect l="l" t="t" r="r" b="b"/>
              <a:pathLst>
                <a:path w="27" h="37" extrusionOk="0">
                  <a:moveTo>
                    <a:pt x="21" y="0"/>
                  </a:moveTo>
                  <a:cubicBezTo>
                    <a:pt x="11" y="21"/>
                    <a:pt x="1" y="37"/>
                    <a:pt x="1" y="37"/>
                  </a:cubicBezTo>
                  <a:cubicBezTo>
                    <a:pt x="6" y="32"/>
                    <a:pt x="16" y="16"/>
                    <a:pt x="27" y="5"/>
                  </a:cubicBezTo>
                  <a:cubicBezTo>
                    <a:pt x="27" y="0"/>
                    <a:pt x="21" y="0"/>
                    <a:pt x="21"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33"/>
            <p:cNvSpPr/>
            <p:nvPr/>
          </p:nvSpPr>
          <p:spPr>
            <a:xfrm>
              <a:off x="959950" y="3702625"/>
              <a:ext cx="800" cy="1975"/>
            </a:xfrm>
            <a:custGeom>
              <a:avLst/>
              <a:gdLst/>
              <a:ahLst/>
              <a:cxnLst/>
              <a:rect l="l" t="t" r="r" b="b"/>
              <a:pathLst>
                <a:path w="32" h="79" extrusionOk="0">
                  <a:moveTo>
                    <a:pt x="32" y="0"/>
                  </a:moveTo>
                  <a:cubicBezTo>
                    <a:pt x="22" y="5"/>
                    <a:pt x="11" y="11"/>
                    <a:pt x="1" y="16"/>
                  </a:cubicBezTo>
                  <a:cubicBezTo>
                    <a:pt x="11" y="42"/>
                    <a:pt x="22" y="68"/>
                    <a:pt x="22" y="79"/>
                  </a:cubicBezTo>
                  <a:cubicBezTo>
                    <a:pt x="22" y="79"/>
                    <a:pt x="27" y="47"/>
                    <a:pt x="32"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33"/>
            <p:cNvSpPr/>
            <p:nvPr/>
          </p:nvSpPr>
          <p:spPr>
            <a:xfrm>
              <a:off x="1000825" y="3699875"/>
              <a:ext cx="1075" cy="2375"/>
            </a:xfrm>
            <a:custGeom>
              <a:avLst/>
              <a:gdLst/>
              <a:ahLst/>
              <a:cxnLst/>
              <a:rect l="l" t="t" r="r" b="b"/>
              <a:pathLst>
                <a:path w="43" h="95" extrusionOk="0">
                  <a:moveTo>
                    <a:pt x="27" y="1"/>
                  </a:moveTo>
                  <a:cubicBezTo>
                    <a:pt x="22" y="21"/>
                    <a:pt x="11" y="53"/>
                    <a:pt x="1" y="84"/>
                  </a:cubicBezTo>
                  <a:cubicBezTo>
                    <a:pt x="6" y="89"/>
                    <a:pt x="11" y="89"/>
                    <a:pt x="17" y="95"/>
                  </a:cubicBezTo>
                  <a:cubicBezTo>
                    <a:pt x="22" y="74"/>
                    <a:pt x="32" y="58"/>
                    <a:pt x="43" y="37"/>
                  </a:cubicBezTo>
                  <a:cubicBezTo>
                    <a:pt x="37" y="27"/>
                    <a:pt x="32" y="16"/>
                    <a:pt x="27"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33"/>
            <p:cNvSpPr/>
            <p:nvPr/>
          </p:nvSpPr>
          <p:spPr>
            <a:xfrm>
              <a:off x="998875" y="3697275"/>
              <a:ext cx="2500" cy="4200"/>
            </a:xfrm>
            <a:custGeom>
              <a:avLst/>
              <a:gdLst/>
              <a:ahLst/>
              <a:cxnLst/>
              <a:rect l="l" t="t" r="r" b="b"/>
              <a:pathLst>
                <a:path w="100" h="168" extrusionOk="0">
                  <a:moveTo>
                    <a:pt x="37" y="0"/>
                  </a:moveTo>
                  <a:cubicBezTo>
                    <a:pt x="32" y="42"/>
                    <a:pt x="16" y="99"/>
                    <a:pt x="1" y="146"/>
                  </a:cubicBezTo>
                  <a:cubicBezTo>
                    <a:pt x="16" y="157"/>
                    <a:pt x="27" y="162"/>
                    <a:pt x="42" y="167"/>
                  </a:cubicBezTo>
                  <a:cubicBezTo>
                    <a:pt x="63" y="146"/>
                    <a:pt x="84" y="120"/>
                    <a:pt x="100" y="99"/>
                  </a:cubicBezTo>
                  <a:cubicBezTo>
                    <a:pt x="79" y="63"/>
                    <a:pt x="58" y="26"/>
                    <a:pt x="37"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4" name="Google Shape;7124;p33"/>
            <p:cNvSpPr/>
            <p:nvPr/>
          </p:nvSpPr>
          <p:spPr>
            <a:xfrm>
              <a:off x="996650" y="3700925"/>
              <a:ext cx="25" cy="150"/>
            </a:xfrm>
            <a:custGeom>
              <a:avLst/>
              <a:gdLst/>
              <a:ahLst/>
              <a:cxnLst/>
              <a:rect l="l" t="t" r="r" b="b"/>
              <a:pathLst>
                <a:path w="1" h="6" extrusionOk="0">
                  <a:moveTo>
                    <a:pt x="1" y="0"/>
                  </a:moveTo>
                  <a:cubicBezTo>
                    <a:pt x="1" y="0"/>
                    <a:pt x="1" y="6"/>
                    <a:pt x="1" y="6"/>
                  </a:cubicBezTo>
                  <a:cubicBezTo>
                    <a:pt x="1" y="6"/>
                    <a:pt x="1" y="6"/>
                    <a:pt x="1" y="0"/>
                  </a:cubicBezTo>
                  <a:cubicBezTo>
                    <a:pt x="1" y="0"/>
                    <a:pt x="1" y="0"/>
                    <a:pt x="1"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33"/>
            <p:cNvSpPr/>
            <p:nvPr/>
          </p:nvSpPr>
          <p:spPr>
            <a:xfrm>
              <a:off x="997950" y="3702475"/>
              <a:ext cx="825" cy="1075"/>
            </a:xfrm>
            <a:custGeom>
              <a:avLst/>
              <a:gdLst/>
              <a:ahLst/>
              <a:cxnLst/>
              <a:rect l="l" t="t" r="r" b="b"/>
              <a:pathLst>
                <a:path w="33" h="43" extrusionOk="0">
                  <a:moveTo>
                    <a:pt x="17" y="1"/>
                  </a:moveTo>
                  <a:cubicBezTo>
                    <a:pt x="11" y="17"/>
                    <a:pt x="6" y="27"/>
                    <a:pt x="1" y="43"/>
                  </a:cubicBezTo>
                  <a:cubicBezTo>
                    <a:pt x="11" y="38"/>
                    <a:pt x="22" y="27"/>
                    <a:pt x="32" y="11"/>
                  </a:cubicBezTo>
                  <a:cubicBezTo>
                    <a:pt x="27" y="6"/>
                    <a:pt x="22" y="6"/>
                    <a:pt x="17"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33"/>
            <p:cNvSpPr/>
            <p:nvPr/>
          </p:nvSpPr>
          <p:spPr>
            <a:xfrm>
              <a:off x="992750" y="3701575"/>
              <a:ext cx="675" cy="1850"/>
            </a:xfrm>
            <a:custGeom>
              <a:avLst/>
              <a:gdLst/>
              <a:ahLst/>
              <a:cxnLst/>
              <a:rect l="l" t="t" r="r" b="b"/>
              <a:pathLst>
                <a:path w="27" h="74" extrusionOk="0">
                  <a:moveTo>
                    <a:pt x="0" y="0"/>
                  </a:moveTo>
                  <a:lnTo>
                    <a:pt x="0" y="0"/>
                  </a:lnTo>
                  <a:cubicBezTo>
                    <a:pt x="5" y="27"/>
                    <a:pt x="10" y="53"/>
                    <a:pt x="5" y="74"/>
                  </a:cubicBezTo>
                  <a:cubicBezTo>
                    <a:pt x="5" y="74"/>
                    <a:pt x="16" y="53"/>
                    <a:pt x="26" y="16"/>
                  </a:cubicBezTo>
                  <a:cubicBezTo>
                    <a:pt x="21" y="11"/>
                    <a:pt x="10" y="6"/>
                    <a:pt x="0"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33"/>
            <p:cNvSpPr/>
            <p:nvPr/>
          </p:nvSpPr>
          <p:spPr>
            <a:xfrm>
              <a:off x="1001500" y="3705350"/>
              <a:ext cx="275" cy="175"/>
            </a:xfrm>
            <a:custGeom>
              <a:avLst/>
              <a:gdLst/>
              <a:ahLst/>
              <a:cxnLst/>
              <a:rect l="l" t="t" r="r" b="b"/>
              <a:pathLst>
                <a:path w="11" h="7" extrusionOk="0">
                  <a:moveTo>
                    <a:pt x="0" y="1"/>
                  </a:moveTo>
                  <a:lnTo>
                    <a:pt x="0" y="1"/>
                  </a:lnTo>
                  <a:cubicBezTo>
                    <a:pt x="2" y="3"/>
                    <a:pt x="4" y="4"/>
                    <a:pt x="5" y="5"/>
                  </a:cubicBezTo>
                  <a:lnTo>
                    <a:pt x="5" y="5"/>
                  </a:lnTo>
                  <a:cubicBezTo>
                    <a:pt x="2" y="3"/>
                    <a:pt x="0" y="1"/>
                    <a:pt x="0" y="1"/>
                  </a:cubicBezTo>
                  <a:close/>
                  <a:moveTo>
                    <a:pt x="5" y="5"/>
                  </a:moveTo>
                  <a:cubicBezTo>
                    <a:pt x="7" y="6"/>
                    <a:pt x="9" y="6"/>
                    <a:pt x="10" y="6"/>
                  </a:cubicBezTo>
                  <a:cubicBezTo>
                    <a:pt x="10" y="6"/>
                    <a:pt x="8" y="6"/>
                    <a:pt x="5" y="5"/>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33"/>
            <p:cNvSpPr/>
            <p:nvPr/>
          </p:nvSpPr>
          <p:spPr>
            <a:xfrm>
              <a:off x="1002275" y="3701825"/>
              <a:ext cx="925" cy="1600"/>
            </a:xfrm>
            <a:custGeom>
              <a:avLst/>
              <a:gdLst/>
              <a:ahLst/>
              <a:cxnLst/>
              <a:rect l="l" t="t" r="r" b="b"/>
              <a:pathLst>
                <a:path w="37" h="64" extrusionOk="0">
                  <a:moveTo>
                    <a:pt x="11" y="1"/>
                  </a:moveTo>
                  <a:cubicBezTo>
                    <a:pt x="6" y="17"/>
                    <a:pt x="0" y="27"/>
                    <a:pt x="0" y="37"/>
                  </a:cubicBezTo>
                  <a:cubicBezTo>
                    <a:pt x="16" y="48"/>
                    <a:pt x="32" y="58"/>
                    <a:pt x="37" y="64"/>
                  </a:cubicBezTo>
                  <a:cubicBezTo>
                    <a:pt x="37" y="64"/>
                    <a:pt x="27" y="37"/>
                    <a:pt x="1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9" name="Google Shape;7129;p33"/>
            <p:cNvSpPr/>
            <p:nvPr/>
          </p:nvSpPr>
          <p:spPr>
            <a:xfrm>
              <a:off x="990525" y="3700125"/>
              <a:ext cx="151125" cy="5250"/>
            </a:xfrm>
            <a:custGeom>
              <a:avLst/>
              <a:gdLst/>
              <a:ahLst/>
              <a:cxnLst/>
              <a:rect l="l" t="t" r="r" b="b"/>
              <a:pathLst>
                <a:path w="6045" h="210" extrusionOk="0">
                  <a:moveTo>
                    <a:pt x="3020" y="1"/>
                  </a:moveTo>
                  <a:cubicBezTo>
                    <a:pt x="1353" y="1"/>
                    <a:pt x="0" y="48"/>
                    <a:pt x="0" y="105"/>
                  </a:cubicBezTo>
                  <a:cubicBezTo>
                    <a:pt x="0" y="163"/>
                    <a:pt x="1353" y="210"/>
                    <a:pt x="3020" y="210"/>
                  </a:cubicBezTo>
                  <a:cubicBezTo>
                    <a:pt x="4692" y="210"/>
                    <a:pt x="6045" y="163"/>
                    <a:pt x="6045" y="105"/>
                  </a:cubicBezTo>
                  <a:cubicBezTo>
                    <a:pt x="6045" y="48"/>
                    <a:pt x="4692" y="1"/>
                    <a:pt x="3020"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0" name="Google Shape;7130;p33"/>
          <p:cNvGrpSpPr/>
          <p:nvPr/>
        </p:nvGrpSpPr>
        <p:grpSpPr>
          <a:xfrm>
            <a:off x="6058651" y="3901414"/>
            <a:ext cx="1644569" cy="324303"/>
            <a:chOff x="1351400" y="3727300"/>
            <a:chExt cx="271050" cy="53450"/>
          </a:xfrm>
        </p:grpSpPr>
        <p:sp>
          <p:nvSpPr>
            <p:cNvPr id="7131" name="Google Shape;7131;p33"/>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33"/>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3" name="Google Shape;7133;p33"/>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4" name="Google Shape;7134;p33"/>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33"/>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6" name="Google Shape;7136;p33"/>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7" name="Google Shape;7137;p33"/>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33"/>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9" name="Google Shape;7139;p33"/>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0" name="Google Shape;7140;p33"/>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33"/>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2" name="Google Shape;7142;p33"/>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3" name="Google Shape;7143;p33"/>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4" name="Google Shape;7144;p33"/>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5" name="Google Shape;7145;p33"/>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33"/>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33"/>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8" name="Google Shape;7148;p33"/>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9" name="Google Shape;7149;p33"/>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50" name="Google Shape;7150;p33"/>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51" name="Google Shape;7151;p33"/>
          <p:cNvGrpSpPr/>
          <p:nvPr/>
        </p:nvGrpSpPr>
        <p:grpSpPr>
          <a:xfrm>
            <a:off x="7608489" y="3901414"/>
            <a:ext cx="1644569" cy="324303"/>
            <a:chOff x="1351400" y="3727300"/>
            <a:chExt cx="271050" cy="53450"/>
          </a:xfrm>
        </p:grpSpPr>
        <p:sp>
          <p:nvSpPr>
            <p:cNvPr id="7152" name="Google Shape;7152;p33"/>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33"/>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33"/>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33"/>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33"/>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33"/>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8" name="Google Shape;7158;p33"/>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9" name="Google Shape;7159;p33"/>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0" name="Google Shape;7160;p33"/>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1" name="Google Shape;7161;p33"/>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2" name="Google Shape;7162;p33"/>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3" name="Google Shape;7163;p33"/>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4" name="Google Shape;7164;p33"/>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33"/>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33"/>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33"/>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33"/>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33"/>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33"/>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171" name="Google Shape;7171;p33"/>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33"/>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33"/>
          <p:cNvSpPr/>
          <p:nvPr/>
        </p:nvSpPr>
        <p:spPr>
          <a:xfrm>
            <a:off x="-37" y="4760295"/>
            <a:ext cx="9144061" cy="270655"/>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74" name="Google Shape;7174;p33"/>
          <p:cNvGrpSpPr/>
          <p:nvPr/>
        </p:nvGrpSpPr>
        <p:grpSpPr>
          <a:xfrm>
            <a:off x="21" y="4442853"/>
            <a:ext cx="9144022" cy="700647"/>
            <a:chOff x="1329075" y="3400650"/>
            <a:chExt cx="2177200" cy="107000"/>
          </a:xfrm>
        </p:grpSpPr>
        <p:sp>
          <p:nvSpPr>
            <p:cNvPr id="7175" name="Google Shape;7175;p33"/>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33"/>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33"/>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33"/>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33"/>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33"/>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33"/>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33"/>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33"/>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33"/>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5" name="Google Shape;7185;p33"/>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6" name="Google Shape;7186;p33"/>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33"/>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33"/>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33"/>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33"/>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33"/>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33"/>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33"/>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33"/>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33"/>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6" name="Google Shape;7196;p33"/>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7" name="Google Shape;7197;p33"/>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33"/>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33"/>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33"/>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33"/>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33"/>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33"/>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33"/>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33"/>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33"/>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7" name="Google Shape;7207;p33"/>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8" name="Google Shape;7208;p33"/>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33"/>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33"/>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33"/>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33"/>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33"/>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33"/>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33"/>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33"/>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33"/>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8" name="Google Shape;7218;p33"/>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9" name="Google Shape;7219;p33"/>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33"/>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33"/>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33"/>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33"/>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33"/>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33"/>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33"/>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33"/>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33"/>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9" name="Google Shape;7229;p33"/>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0" name="Google Shape;7230;p33"/>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33"/>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33"/>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33"/>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33"/>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33"/>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33"/>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33"/>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33"/>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33"/>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0" name="Google Shape;7240;p33"/>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1" name="Google Shape;7241;p33"/>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33"/>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33"/>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33"/>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33"/>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33"/>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33"/>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33"/>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33"/>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33"/>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33"/>
          <p:cNvGrpSpPr/>
          <p:nvPr/>
        </p:nvGrpSpPr>
        <p:grpSpPr>
          <a:xfrm>
            <a:off x="3196032" y="3675295"/>
            <a:ext cx="2579285" cy="653978"/>
            <a:chOff x="2500650" y="3653650"/>
            <a:chExt cx="772750" cy="195925"/>
          </a:xfrm>
        </p:grpSpPr>
        <p:sp>
          <p:nvSpPr>
            <p:cNvPr id="7252" name="Google Shape;7252;p33"/>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33"/>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33"/>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33"/>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33"/>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33"/>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33"/>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33"/>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33"/>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33"/>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2" name="Google Shape;7262;p33"/>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3" name="Google Shape;7263;p33"/>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33"/>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33"/>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33"/>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33"/>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33"/>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33"/>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33"/>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33"/>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33"/>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3" name="Google Shape;7273;p33"/>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4" name="Google Shape;7274;p33"/>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5" name="Google Shape;7275;p33"/>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33"/>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33"/>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33"/>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33"/>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0" name="Google Shape;7280;p33"/>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1" name="Google Shape;7281;p33"/>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33"/>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33"/>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33"/>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33"/>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6" name="Google Shape;7286;p33"/>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7" name="Google Shape;7287;p33"/>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88" name="Google Shape;7288;p33"/>
          <p:cNvSpPr/>
          <p:nvPr/>
        </p:nvSpPr>
        <p:spPr>
          <a:xfrm>
            <a:off x="18" y="3988486"/>
            <a:ext cx="665673" cy="237242"/>
          </a:xfrm>
          <a:custGeom>
            <a:avLst/>
            <a:gdLst/>
            <a:ahLst/>
            <a:cxnLst/>
            <a:rect l="l" t="t" r="r" b="b"/>
            <a:pathLst>
              <a:path w="16406" h="5847" extrusionOk="0">
                <a:moveTo>
                  <a:pt x="1772" y="0"/>
                </a:moveTo>
                <a:cubicBezTo>
                  <a:pt x="1730" y="0"/>
                  <a:pt x="1693" y="0"/>
                  <a:pt x="1657" y="6"/>
                </a:cubicBezTo>
                <a:lnTo>
                  <a:pt x="1615" y="6"/>
                </a:lnTo>
                <a:cubicBezTo>
                  <a:pt x="1589" y="6"/>
                  <a:pt x="1568" y="11"/>
                  <a:pt x="1542" y="11"/>
                </a:cubicBezTo>
                <a:cubicBezTo>
                  <a:pt x="1526" y="11"/>
                  <a:pt x="1511" y="16"/>
                  <a:pt x="1495" y="16"/>
                </a:cubicBezTo>
                <a:cubicBezTo>
                  <a:pt x="1474" y="21"/>
                  <a:pt x="1453" y="21"/>
                  <a:pt x="1432" y="27"/>
                </a:cubicBezTo>
                <a:cubicBezTo>
                  <a:pt x="1416" y="27"/>
                  <a:pt x="1396" y="32"/>
                  <a:pt x="1380" y="32"/>
                </a:cubicBezTo>
                <a:cubicBezTo>
                  <a:pt x="1359" y="37"/>
                  <a:pt x="1343" y="42"/>
                  <a:pt x="1322" y="42"/>
                </a:cubicBezTo>
                <a:cubicBezTo>
                  <a:pt x="1307" y="47"/>
                  <a:pt x="1286" y="53"/>
                  <a:pt x="1270" y="58"/>
                </a:cubicBezTo>
                <a:cubicBezTo>
                  <a:pt x="1255" y="58"/>
                  <a:pt x="1234" y="63"/>
                  <a:pt x="1218" y="68"/>
                </a:cubicBezTo>
                <a:cubicBezTo>
                  <a:pt x="1197" y="74"/>
                  <a:pt x="1181" y="79"/>
                  <a:pt x="1160" y="84"/>
                </a:cubicBezTo>
                <a:cubicBezTo>
                  <a:pt x="1145" y="89"/>
                  <a:pt x="1129" y="89"/>
                  <a:pt x="1119" y="94"/>
                </a:cubicBezTo>
                <a:cubicBezTo>
                  <a:pt x="1098" y="100"/>
                  <a:pt x="1077" y="110"/>
                  <a:pt x="1056" y="115"/>
                </a:cubicBezTo>
                <a:cubicBezTo>
                  <a:pt x="1046" y="121"/>
                  <a:pt x="1035" y="121"/>
                  <a:pt x="1030" y="126"/>
                </a:cubicBezTo>
                <a:cubicBezTo>
                  <a:pt x="904" y="168"/>
                  <a:pt x="790" y="220"/>
                  <a:pt x="680" y="277"/>
                </a:cubicBezTo>
                <a:lnTo>
                  <a:pt x="675" y="277"/>
                </a:lnTo>
                <a:cubicBezTo>
                  <a:pt x="648" y="293"/>
                  <a:pt x="617" y="309"/>
                  <a:pt x="591" y="330"/>
                </a:cubicBezTo>
                <a:lnTo>
                  <a:pt x="586" y="330"/>
                </a:lnTo>
                <a:cubicBezTo>
                  <a:pt x="560" y="345"/>
                  <a:pt x="534" y="366"/>
                  <a:pt x="502" y="382"/>
                </a:cubicBezTo>
                <a:cubicBezTo>
                  <a:pt x="314" y="507"/>
                  <a:pt x="147" y="659"/>
                  <a:pt x="1" y="831"/>
                </a:cubicBezTo>
                <a:lnTo>
                  <a:pt x="1" y="5847"/>
                </a:lnTo>
                <a:lnTo>
                  <a:pt x="16406" y="5847"/>
                </a:lnTo>
                <a:cubicBezTo>
                  <a:pt x="16134" y="5648"/>
                  <a:pt x="15779" y="5533"/>
                  <a:pt x="15382" y="5533"/>
                </a:cubicBezTo>
                <a:cubicBezTo>
                  <a:pt x="15178" y="5533"/>
                  <a:pt x="14979" y="5565"/>
                  <a:pt x="14796" y="5622"/>
                </a:cubicBezTo>
                <a:cubicBezTo>
                  <a:pt x="14577" y="4807"/>
                  <a:pt x="13882" y="4217"/>
                  <a:pt x="13067" y="4217"/>
                </a:cubicBezTo>
                <a:cubicBezTo>
                  <a:pt x="12404" y="4217"/>
                  <a:pt x="11824" y="4603"/>
                  <a:pt x="11510" y="5183"/>
                </a:cubicBezTo>
                <a:cubicBezTo>
                  <a:pt x="11103" y="4833"/>
                  <a:pt x="10580" y="4624"/>
                  <a:pt x="10011" y="4624"/>
                </a:cubicBezTo>
                <a:cubicBezTo>
                  <a:pt x="9462" y="4624"/>
                  <a:pt x="8961" y="4817"/>
                  <a:pt x="8564" y="5141"/>
                </a:cubicBezTo>
                <a:cubicBezTo>
                  <a:pt x="8532" y="5063"/>
                  <a:pt x="8496" y="4990"/>
                  <a:pt x="8464" y="4922"/>
                </a:cubicBezTo>
                <a:cubicBezTo>
                  <a:pt x="8574" y="4593"/>
                  <a:pt x="8637" y="4238"/>
                  <a:pt x="8637" y="3872"/>
                </a:cubicBezTo>
                <a:cubicBezTo>
                  <a:pt x="8637" y="3161"/>
                  <a:pt x="8407" y="2508"/>
                  <a:pt x="8025" y="1991"/>
                </a:cubicBezTo>
                <a:cubicBezTo>
                  <a:pt x="8025" y="1986"/>
                  <a:pt x="8025" y="1986"/>
                  <a:pt x="8020" y="1986"/>
                </a:cubicBezTo>
                <a:cubicBezTo>
                  <a:pt x="7999" y="1954"/>
                  <a:pt x="7973" y="1918"/>
                  <a:pt x="7947" y="1886"/>
                </a:cubicBezTo>
                <a:lnTo>
                  <a:pt x="7942" y="1881"/>
                </a:lnTo>
                <a:cubicBezTo>
                  <a:pt x="7916" y="1850"/>
                  <a:pt x="7895" y="1819"/>
                  <a:pt x="7864" y="1792"/>
                </a:cubicBezTo>
                <a:cubicBezTo>
                  <a:pt x="7759" y="1667"/>
                  <a:pt x="7644" y="1557"/>
                  <a:pt x="7519" y="1453"/>
                </a:cubicBezTo>
                <a:cubicBezTo>
                  <a:pt x="7513" y="1453"/>
                  <a:pt x="7508" y="1448"/>
                  <a:pt x="7503" y="1442"/>
                </a:cubicBezTo>
                <a:cubicBezTo>
                  <a:pt x="7482" y="1421"/>
                  <a:pt x="7456" y="1406"/>
                  <a:pt x="7430" y="1385"/>
                </a:cubicBezTo>
                <a:cubicBezTo>
                  <a:pt x="7419" y="1380"/>
                  <a:pt x="7409" y="1369"/>
                  <a:pt x="7399" y="1364"/>
                </a:cubicBezTo>
                <a:cubicBezTo>
                  <a:pt x="7378" y="1343"/>
                  <a:pt x="7352" y="1327"/>
                  <a:pt x="7331" y="1312"/>
                </a:cubicBezTo>
                <a:cubicBezTo>
                  <a:pt x="7315" y="1301"/>
                  <a:pt x="7305" y="1296"/>
                  <a:pt x="7289" y="1286"/>
                </a:cubicBezTo>
                <a:cubicBezTo>
                  <a:pt x="7268" y="1270"/>
                  <a:pt x="7247" y="1254"/>
                  <a:pt x="7226" y="1244"/>
                </a:cubicBezTo>
                <a:cubicBezTo>
                  <a:pt x="7210" y="1233"/>
                  <a:pt x="7195" y="1223"/>
                  <a:pt x="7179" y="1213"/>
                </a:cubicBezTo>
                <a:cubicBezTo>
                  <a:pt x="7153" y="1202"/>
                  <a:pt x="7132" y="1186"/>
                  <a:pt x="7111" y="1176"/>
                </a:cubicBezTo>
                <a:cubicBezTo>
                  <a:pt x="7096" y="1165"/>
                  <a:pt x="7075" y="1155"/>
                  <a:pt x="7059" y="1150"/>
                </a:cubicBezTo>
                <a:cubicBezTo>
                  <a:pt x="7038" y="1134"/>
                  <a:pt x="7017" y="1124"/>
                  <a:pt x="6996" y="1113"/>
                </a:cubicBezTo>
                <a:cubicBezTo>
                  <a:pt x="6975" y="1103"/>
                  <a:pt x="6954" y="1092"/>
                  <a:pt x="6939" y="1087"/>
                </a:cubicBezTo>
                <a:cubicBezTo>
                  <a:pt x="6918" y="1077"/>
                  <a:pt x="6897" y="1066"/>
                  <a:pt x="6876" y="1056"/>
                </a:cubicBezTo>
                <a:cubicBezTo>
                  <a:pt x="6840" y="1040"/>
                  <a:pt x="6798" y="1024"/>
                  <a:pt x="6761" y="1009"/>
                </a:cubicBezTo>
                <a:cubicBezTo>
                  <a:pt x="6745" y="1004"/>
                  <a:pt x="6730" y="998"/>
                  <a:pt x="6714" y="993"/>
                </a:cubicBezTo>
                <a:cubicBezTo>
                  <a:pt x="6688" y="983"/>
                  <a:pt x="6662" y="972"/>
                  <a:pt x="6636" y="962"/>
                </a:cubicBezTo>
                <a:cubicBezTo>
                  <a:pt x="6615" y="957"/>
                  <a:pt x="6599" y="951"/>
                  <a:pt x="6578" y="946"/>
                </a:cubicBezTo>
                <a:cubicBezTo>
                  <a:pt x="6557" y="936"/>
                  <a:pt x="6531" y="930"/>
                  <a:pt x="6505" y="925"/>
                </a:cubicBezTo>
                <a:cubicBezTo>
                  <a:pt x="6484" y="920"/>
                  <a:pt x="6469" y="915"/>
                  <a:pt x="6448" y="909"/>
                </a:cubicBezTo>
                <a:cubicBezTo>
                  <a:pt x="6427" y="899"/>
                  <a:pt x="6401" y="894"/>
                  <a:pt x="6375" y="889"/>
                </a:cubicBezTo>
                <a:cubicBezTo>
                  <a:pt x="6354" y="883"/>
                  <a:pt x="6338" y="883"/>
                  <a:pt x="6317" y="878"/>
                </a:cubicBezTo>
                <a:cubicBezTo>
                  <a:pt x="6291" y="873"/>
                  <a:pt x="6265" y="868"/>
                  <a:pt x="6239" y="862"/>
                </a:cubicBezTo>
                <a:cubicBezTo>
                  <a:pt x="6218" y="857"/>
                  <a:pt x="6202" y="857"/>
                  <a:pt x="6181" y="852"/>
                </a:cubicBezTo>
                <a:cubicBezTo>
                  <a:pt x="6155" y="847"/>
                  <a:pt x="6129" y="847"/>
                  <a:pt x="6098" y="842"/>
                </a:cubicBezTo>
                <a:cubicBezTo>
                  <a:pt x="6082" y="842"/>
                  <a:pt x="6066" y="836"/>
                  <a:pt x="6045" y="836"/>
                </a:cubicBezTo>
                <a:cubicBezTo>
                  <a:pt x="6014" y="831"/>
                  <a:pt x="5983" y="831"/>
                  <a:pt x="5957" y="826"/>
                </a:cubicBezTo>
                <a:lnTo>
                  <a:pt x="5910" y="826"/>
                </a:lnTo>
                <a:cubicBezTo>
                  <a:pt x="5863" y="821"/>
                  <a:pt x="5816" y="821"/>
                  <a:pt x="5769" y="821"/>
                </a:cubicBezTo>
                <a:cubicBezTo>
                  <a:pt x="5716" y="821"/>
                  <a:pt x="5659" y="821"/>
                  <a:pt x="5607" y="826"/>
                </a:cubicBezTo>
                <a:cubicBezTo>
                  <a:pt x="5591" y="826"/>
                  <a:pt x="5580" y="826"/>
                  <a:pt x="5565" y="831"/>
                </a:cubicBezTo>
                <a:cubicBezTo>
                  <a:pt x="5523" y="831"/>
                  <a:pt x="5481" y="836"/>
                  <a:pt x="5439" y="842"/>
                </a:cubicBezTo>
                <a:cubicBezTo>
                  <a:pt x="5429" y="842"/>
                  <a:pt x="5418" y="847"/>
                  <a:pt x="5408" y="847"/>
                </a:cubicBezTo>
                <a:cubicBezTo>
                  <a:pt x="5356" y="852"/>
                  <a:pt x="5309" y="862"/>
                  <a:pt x="5262" y="868"/>
                </a:cubicBezTo>
                <a:lnTo>
                  <a:pt x="5257" y="873"/>
                </a:lnTo>
                <a:cubicBezTo>
                  <a:pt x="4765" y="967"/>
                  <a:pt x="4316" y="1192"/>
                  <a:pt x="3950" y="1516"/>
                </a:cubicBezTo>
                <a:cubicBezTo>
                  <a:pt x="3778" y="1087"/>
                  <a:pt x="3501" y="721"/>
                  <a:pt x="3141" y="460"/>
                </a:cubicBezTo>
                <a:cubicBezTo>
                  <a:pt x="3141" y="455"/>
                  <a:pt x="3135" y="455"/>
                  <a:pt x="3135" y="455"/>
                </a:cubicBezTo>
                <a:cubicBezTo>
                  <a:pt x="3099" y="429"/>
                  <a:pt x="3062" y="403"/>
                  <a:pt x="3026" y="377"/>
                </a:cubicBezTo>
                <a:cubicBezTo>
                  <a:pt x="3026" y="377"/>
                  <a:pt x="3020" y="371"/>
                  <a:pt x="3015" y="371"/>
                </a:cubicBezTo>
                <a:cubicBezTo>
                  <a:pt x="2937" y="319"/>
                  <a:pt x="2858" y="272"/>
                  <a:pt x="2775" y="230"/>
                </a:cubicBezTo>
                <a:cubicBezTo>
                  <a:pt x="2770" y="230"/>
                  <a:pt x="2764" y="230"/>
                  <a:pt x="2764" y="225"/>
                </a:cubicBezTo>
                <a:cubicBezTo>
                  <a:pt x="2728" y="209"/>
                  <a:pt x="2686" y="194"/>
                  <a:pt x="2649" y="178"/>
                </a:cubicBezTo>
                <a:cubicBezTo>
                  <a:pt x="2639" y="173"/>
                  <a:pt x="2634" y="168"/>
                  <a:pt x="2623" y="168"/>
                </a:cubicBezTo>
                <a:cubicBezTo>
                  <a:pt x="2587" y="152"/>
                  <a:pt x="2555" y="141"/>
                  <a:pt x="2519" y="126"/>
                </a:cubicBezTo>
                <a:cubicBezTo>
                  <a:pt x="2508" y="126"/>
                  <a:pt x="2503" y="121"/>
                  <a:pt x="2493" y="115"/>
                </a:cubicBezTo>
                <a:cubicBezTo>
                  <a:pt x="2451" y="105"/>
                  <a:pt x="2409" y="89"/>
                  <a:pt x="2362" y="79"/>
                </a:cubicBezTo>
                <a:cubicBezTo>
                  <a:pt x="2315" y="68"/>
                  <a:pt x="2273" y="58"/>
                  <a:pt x="2226" y="47"/>
                </a:cubicBezTo>
                <a:cubicBezTo>
                  <a:pt x="2216" y="42"/>
                  <a:pt x="2205" y="42"/>
                  <a:pt x="2190" y="42"/>
                </a:cubicBezTo>
                <a:cubicBezTo>
                  <a:pt x="2158" y="32"/>
                  <a:pt x="2127" y="27"/>
                  <a:pt x="2090" y="21"/>
                </a:cubicBezTo>
                <a:cubicBezTo>
                  <a:pt x="2080" y="21"/>
                  <a:pt x="2064" y="21"/>
                  <a:pt x="2049" y="16"/>
                </a:cubicBezTo>
                <a:cubicBezTo>
                  <a:pt x="2017" y="16"/>
                  <a:pt x="1981" y="11"/>
                  <a:pt x="1949" y="6"/>
                </a:cubicBezTo>
                <a:lnTo>
                  <a:pt x="1908" y="6"/>
                </a:lnTo>
                <a:cubicBezTo>
                  <a:pt x="1861" y="0"/>
                  <a:pt x="1814" y="0"/>
                  <a:pt x="1772" y="0"/>
                </a:cubicBezTo>
                <a:close/>
              </a:path>
            </a:pathLst>
          </a:custGeom>
          <a:solidFill>
            <a:srgbClr val="807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289" name="Google Shape;7289;p33"/>
          <p:cNvGrpSpPr/>
          <p:nvPr/>
        </p:nvGrpSpPr>
        <p:grpSpPr>
          <a:xfrm>
            <a:off x="5701001" y="3988380"/>
            <a:ext cx="1326844" cy="340797"/>
            <a:chOff x="1954575" y="3756300"/>
            <a:chExt cx="463575" cy="101250"/>
          </a:xfrm>
        </p:grpSpPr>
        <p:sp>
          <p:nvSpPr>
            <p:cNvPr id="7290" name="Google Shape;7290;p33"/>
            <p:cNvSpPr/>
            <p:nvPr/>
          </p:nvSpPr>
          <p:spPr>
            <a:xfrm>
              <a:off x="2043250" y="3756300"/>
              <a:ext cx="105300" cy="65975"/>
            </a:xfrm>
            <a:custGeom>
              <a:avLst/>
              <a:gdLst/>
              <a:ahLst/>
              <a:cxnLst/>
              <a:rect l="l" t="t" r="r" b="b"/>
              <a:pathLst>
                <a:path w="4212" h="2639" extrusionOk="0">
                  <a:moveTo>
                    <a:pt x="2237" y="0"/>
                  </a:moveTo>
                  <a:cubicBezTo>
                    <a:pt x="1114" y="0"/>
                    <a:pt x="142" y="591"/>
                    <a:pt x="74" y="1317"/>
                  </a:cubicBezTo>
                  <a:cubicBezTo>
                    <a:pt x="1" y="2049"/>
                    <a:pt x="852" y="2639"/>
                    <a:pt x="1976" y="2639"/>
                  </a:cubicBezTo>
                  <a:cubicBezTo>
                    <a:pt x="3104" y="2639"/>
                    <a:pt x="4071" y="2049"/>
                    <a:pt x="4144" y="1317"/>
                  </a:cubicBezTo>
                  <a:cubicBezTo>
                    <a:pt x="4212" y="591"/>
                    <a:pt x="3360" y="0"/>
                    <a:pt x="223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33"/>
            <p:cNvSpPr/>
            <p:nvPr/>
          </p:nvSpPr>
          <p:spPr>
            <a:xfrm>
              <a:off x="1954575" y="3765050"/>
              <a:ext cx="147750" cy="92500"/>
            </a:xfrm>
            <a:custGeom>
              <a:avLst/>
              <a:gdLst/>
              <a:ahLst/>
              <a:cxnLst/>
              <a:rect l="l" t="t" r="r" b="b"/>
              <a:pathLst>
                <a:path w="5910" h="3700" extrusionOk="0">
                  <a:moveTo>
                    <a:pt x="3135" y="1"/>
                  </a:moveTo>
                  <a:cubicBezTo>
                    <a:pt x="1557" y="1"/>
                    <a:pt x="199" y="831"/>
                    <a:pt x="100" y="1850"/>
                  </a:cubicBezTo>
                  <a:cubicBezTo>
                    <a:pt x="0" y="2874"/>
                    <a:pt x="1197" y="3699"/>
                    <a:pt x="2774" y="3699"/>
                  </a:cubicBezTo>
                  <a:cubicBezTo>
                    <a:pt x="4347" y="3699"/>
                    <a:pt x="5705" y="2874"/>
                    <a:pt x="5810" y="1850"/>
                  </a:cubicBezTo>
                  <a:cubicBezTo>
                    <a:pt x="5909" y="831"/>
                    <a:pt x="4713" y="1"/>
                    <a:pt x="3135"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2" name="Google Shape;7292;p33"/>
            <p:cNvSpPr/>
            <p:nvPr/>
          </p:nvSpPr>
          <p:spPr>
            <a:xfrm>
              <a:off x="1961100" y="3765050"/>
              <a:ext cx="115225" cy="43775"/>
            </a:xfrm>
            <a:custGeom>
              <a:avLst/>
              <a:gdLst/>
              <a:ahLst/>
              <a:cxnLst/>
              <a:rect l="l" t="t" r="r" b="b"/>
              <a:pathLst>
                <a:path w="4609" h="1751" extrusionOk="0">
                  <a:moveTo>
                    <a:pt x="2874" y="1"/>
                  </a:moveTo>
                  <a:cubicBezTo>
                    <a:pt x="1568" y="1"/>
                    <a:pt x="413" y="570"/>
                    <a:pt x="0" y="1348"/>
                  </a:cubicBezTo>
                  <a:cubicBezTo>
                    <a:pt x="460" y="1599"/>
                    <a:pt x="1061" y="1751"/>
                    <a:pt x="1735" y="1751"/>
                  </a:cubicBezTo>
                  <a:cubicBezTo>
                    <a:pt x="3041" y="1751"/>
                    <a:pt x="4196" y="1181"/>
                    <a:pt x="4609" y="403"/>
                  </a:cubicBezTo>
                  <a:cubicBezTo>
                    <a:pt x="4149" y="152"/>
                    <a:pt x="3548" y="1"/>
                    <a:pt x="2874"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3" name="Google Shape;7293;p33"/>
            <p:cNvSpPr/>
            <p:nvPr/>
          </p:nvSpPr>
          <p:spPr>
            <a:xfrm>
              <a:off x="2116275" y="3767400"/>
              <a:ext cx="128550" cy="82825"/>
            </a:xfrm>
            <a:custGeom>
              <a:avLst/>
              <a:gdLst/>
              <a:ahLst/>
              <a:cxnLst/>
              <a:rect l="l" t="t" r="r" b="b"/>
              <a:pathLst>
                <a:path w="5142" h="3313" extrusionOk="0">
                  <a:moveTo>
                    <a:pt x="2733" y="1"/>
                  </a:moveTo>
                  <a:cubicBezTo>
                    <a:pt x="1364" y="1"/>
                    <a:pt x="178" y="742"/>
                    <a:pt x="89" y="1657"/>
                  </a:cubicBezTo>
                  <a:cubicBezTo>
                    <a:pt x="0" y="2571"/>
                    <a:pt x="1040" y="3313"/>
                    <a:pt x="2409" y="3313"/>
                  </a:cubicBezTo>
                  <a:cubicBezTo>
                    <a:pt x="3778" y="3313"/>
                    <a:pt x="4963" y="2571"/>
                    <a:pt x="5052" y="1657"/>
                  </a:cubicBezTo>
                  <a:cubicBezTo>
                    <a:pt x="5141" y="742"/>
                    <a:pt x="4107" y="1"/>
                    <a:pt x="273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33"/>
            <p:cNvSpPr/>
            <p:nvPr/>
          </p:nvSpPr>
          <p:spPr>
            <a:xfrm>
              <a:off x="2156100" y="3767400"/>
              <a:ext cx="86100" cy="37900"/>
            </a:xfrm>
            <a:custGeom>
              <a:avLst/>
              <a:gdLst/>
              <a:ahLst/>
              <a:cxnLst/>
              <a:rect l="l" t="t" r="r" b="b"/>
              <a:pathLst>
                <a:path w="3444" h="1516" extrusionOk="0">
                  <a:moveTo>
                    <a:pt x="1140" y="1"/>
                  </a:moveTo>
                  <a:cubicBezTo>
                    <a:pt x="737" y="1"/>
                    <a:pt x="351" y="68"/>
                    <a:pt x="1" y="183"/>
                  </a:cubicBezTo>
                  <a:cubicBezTo>
                    <a:pt x="147" y="941"/>
                    <a:pt x="1098" y="1516"/>
                    <a:pt x="2305" y="1516"/>
                  </a:cubicBezTo>
                  <a:cubicBezTo>
                    <a:pt x="2707" y="1516"/>
                    <a:pt x="3099" y="1453"/>
                    <a:pt x="3444" y="1338"/>
                  </a:cubicBezTo>
                  <a:cubicBezTo>
                    <a:pt x="3297" y="575"/>
                    <a:pt x="2346" y="1"/>
                    <a:pt x="1140"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33"/>
            <p:cNvSpPr/>
            <p:nvPr/>
          </p:nvSpPr>
          <p:spPr>
            <a:xfrm>
              <a:off x="2022500" y="3783075"/>
              <a:ext cx="227400" cy="74475"/>
            </a:xfrm>
            <a:custGeom>
              <a:avLst/>
              <a:gdLst/>
              <a:ahLst/>
              <a:cxnLst/>
              <a:rect l="l" t="t" r="r" b="b"/>
              <a:pathLst>
                <a:path w="9096" h="2979" extrusionOk="0">
                  <a:moveTo>
                    <a:pt x="4754" y="1"/>
                  </a:moveTo>
                  <a:cubicBezTo>
                    <a:pt x="2288" y="1"/>
                    <a:pt x="157" y="1296"/>
                    <a:pt x="0" y="2895"/>
                  </a:cubicBezTo>
                  <a:cubicBezTo>
                    <a:pt x="0" y="2921"/>
                    <a:pt x="0" y="2952"/>
                    <a:pt x="0" y="2978"/>
                  </a:cubicBezTo>
                  <a:lnTo>
                    <a:pt x="8929" y="2978"/>
                  </a:lnTo>
                  <a:cubicBezTo>
                    <a:pt x="8929" y="2952"/>
                    <a:pt x="8939" y="2921"/>
                    <a:pt x="8939" y="2895"/>
                  </a:cubicBezTo>
                  <a:cubicBezTo>
                    <a:pt x="9096" y="1296"/>
                    <a:pt x="7226" y="1"/>
                    <a:pt x="4754"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33"/>
            <p:cNvSpPr/>
            <p:nvPr/>
          </p:nvSpPr>
          <p:spPr>
            <a:xfrm>
              <a:off x="2216975" y="3819125"/>
              <a:ext cx="103725" cy="38425"/>
            </a:xfrm>
            <a:custGeom>
              <a:avLst/>
              <a:gdLst/>
              <a:ahLst/>
              <a:cxnLst/>
              <a:rect l="l" t="t" r="r" b="b"/>
              <a:pathLst>
                <a:path w="4149" h="1537" extrusionOk="0">
                  <a:moveTo>
                    <a:pt x="2174" y="0"/>
                  </a:moveTo>
                  <a:cubicBezTo>
                    <a:pt x="1050" y="0"/>
                    <a:pt x="79" y="591"/>
                    <a:pt x="11" y="1317"/>
                  </a:cubicBezTo>
                  <a:cubicBezTo>
                    <a:pt x="0" y="1390"/>
                    <a:pt x="6" y="1463"/>
                    <a:pt x="16" y="1536"/>
                  </a:cubicBezTo>
                  <a:lnTo>
                    <a:pt x="4028" y="1536"/>
                  </a:lnTo>
                  <a:cubicBezTo>
                    <a:pt x="4055" y="1463"/>
                    <a:pt x="4070" y="1390"/>
                    <a:pt x="4081" y="1317"/>
                  </a:cubicBezTo>
                  <a:cubicBezTo>
                    <a:pt x="4149" y="591"/>
                    <a:pt x="3297" y="0"/>
                    <a:pt x="2174"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33"/>
            <p:cNvSpPr/>
            <p:nvPr/>
          </p:nvSpPr>
          <p:spPr>
            <a:xfrm>
              <a:off x="2059725" y="3783075"/>
              <a:ext cx="172950" cy="41725"/>
            </a:xfrm>
            <a:custGeom>
              <a:avLst/>
              <a:gdLst/>
              <a:ahLst/>
              <a:cxnLst/>
              <a:rect l="l" t="t" r="r" b="b"/>
              <a:pathLst>
                <a:path w="6918" h="1669" extrusionOk="0">
                  <a:moveTo>
                    <a:pt x="3265" y="1"/>
                  </a:moveTo>
                  <a:cubicBezTo>
                    <a:pt x="2022" y="1"/>
                    <a:pt x="862" y="330"/>
                    <a:pt x="0" y="863"/>
                  </a:cubicBezTo>
                  <a:cubicBezTo>
                    <a:pt x="679" y="1139"/>
                    <a:pt x="1593" y="1380"/>
                    <a:pt x="2633" y="1526"/>
                  </a:cubicBezTo>
                  <a:cubicBezTo>
                    <a:pt x="3322" y="1622"/>
                    <a:pt x="3994" y="1668"/>
                    <a:pt x="4609" y="1668"/>
                  </a:cubicBezTo>
                  <a:cubicBezTo>
                    <a:pt x="5561" y="1668"/>
                    <a:pt x="6378" y="1559"/>
                    <a:pt x="6917" y="1359"/>
                  </a:cubicBezTo>
                  <a:cubicBezTo>
                    <a:pt x="6207" y="544"/>
                    <a:pt x="4864" y="1"/>
                    <a:pt x="3265"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8" name="Google Shape;7298;p33"/>
            <p:cNvSpPr/>
            <p:nvPr/>
          </p:nvSpPr>
          <p:spPr>
            <a:xfrm>
              <a:off x="2065725" y="3756300"/>
              <a:ext cx="74350" cy="22500"/>
            </a:xfrm>
            <a:custGeom>
              <a:avLst/>
              <a:gdLst/>
              <a:ahLst/>
              <a:cxnLst/>
              <a:rect l="l" t="t" r="r" b="b"/>
              <a:pathLst>
                <a:path w="2974" h="900" extrusionOk="0">
                  <a:moveTo>
                    <a:pt x="1338" y="0"/>
                  </a:moveTo>
                  <a:cubicBezTo>
                    <a:pt x="841" y="0"/>
                    <a:pt x="376" y="115"/>
                    <a:pt x="0" y="309"/>
                  </a:cubicBezTo>
                  <a:cubicBezTo>
                    <a:pt x="329" y="664"/>
                    <a:pt x="930" y="899"/>
                    <a:pt x="1641" y="899"/>
                  </a:cubicBezTo>
                  <a:cubicBezTo>
                    <a:pt x="2137" y="899"/>
                    <a:pt x="2602" y="779"/>
                    <a:pt x="2973" y="591"/>
                  </a:cubicBezTo>
                  <a:cubicBezTo>
                    <a:pt x="2644" y="236"/>
                    <a:pt x="2048" y="0"/>
                    <a:pt x="1338"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9" name="Google Shape;7299;p33"/>
            <p:cNvSpPr/>
            <p:nvPr/>
          </p:nvSpPr>
          <p:spPr>
            <a:xfrm>
              <a:off x="2241525" y="3819250"/>
              <a:ext cx="72000" cy="22225"/>
            </a:xfrm>
            <a:custGeom>
              <a:avLst/>
              <a:gdLst/>
              <a:ahLst/>
              <a:cxnLst/>
              <a:rect l="l" t="t" r="r" b="b"/>
              <a:pathLst>
                <a:path w="2880" h="889" extrusionOk="0">
                  <a:moveTo>
                    <a:pt x="1192" y="1"/>
                  </a:moveTo>
                  <a:cubicBezTo>
                    <a:pt x="758" y="1"/>
                    <a:pt x="345" y="90"/>
                    <a:pt x="1" y="236"/>
                  </a:cubicBezTo>
                  <a:cubicBezTo>
                    <a:pt x="314" y="628"/>
                    <a:pt x="941" y="889"/>
                    <a:pt x="1688" y="889"/>
                  </a:cubicBezTo>
                  <a:cubicBezTo>
                    <a:pt x="2122" y="889"/>
                    <a:pt x="2534" y="800"/>
                    <a:pt x="2879" y="649"/>
                  </a:cubicBezTo>
                  <a:cubicBezTo>
                    <a:pt x="2566" y="262"/>
                    <a:pt x="1939" y="1"/>
                    <a:pt x="1192" y="1"/>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33"/>
            <p:cNvSpPr/>
            <p:nvPr/>
          </p:nvSpPr>
          <p:spPr>
            <a:xfrm>
              <a:off x="2351900" y="3831400"/>
              <a:ext cx="66250" cy="26150"/>
            </a:xfrm>
            <a:custGeom>
              <a:avLst/>
              <a:gdLst/>
              <a:ahLst/>
              <a:cxnLst/>
              <a:rect l="l" t="t" r="r" b="b"/>
              <a:pathLst>
                <a:path w="2650" h="1046" extrusionOk="0">
                  <a:moveTo>
                    <a:pt x="1379" y="1"/>
                  </a:moveTo>
                  <a:cubicBezTo>
                    <a:pt x="659" y="1"/>
                    <a:pt x="52" y="283"/>
                    <a:pt x="16" y="638"/>
                  </a:cubicBezTo>
                  <a:cubicBezTo>
                    <a:pt x="0" y="795"/>
                    <a:pt x="99" y="936"/>
                    <a:pt x="277" y="1045"/>
                  </a:cubicBezTo>
                  <a:lnTo>
                    <a:pt x="2273" y="1045"/>
                  </a:lnTo>
                  <a:cubicBezTo>
                    <a:pt x="2471" y="936"/>
                    <a:pt x="2602" y="795"/>
                    <a:pt x="2618" y="638"/>
                  </a:cubicBezTo>
                  <a:cubicBezTo>
                    <a:pt x="2649" y="283"/>
                    <a:pt x="2095" y="1"/>
                    <a:pt x="1379"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33"/>
            <p:cNvSpPr/>
            <p:nvPr/>
          </p:nvSpPr>
          <p:spPr>
            <a:xfrm>
              <a:off x="2295600" y="3813500"/>
              <a:ext cx="80350" cy="44050"/>
            </a:xfrm>
            <a:custGeom>
              <a:avLst/>
              <a:gdLst/>
              <a:ahLst/>
              <a:cxnLst/>
              <a:rect l="l" t="t" r="r" b="b"/>
              <a:pathLst>
                <a:path w="3214" h="1762" extrusionOk="0">
                  <a:moveTo>
                    <a:pt x="1698" y="1"/>
                  </a:moveTo>
                  <a:cubicBezTo>
                    <a:pt x="831" y="1"/>
                    <a:pt x="84" y="481"/>
                    <a:pt x="27" y="1072"/>
                  </a:cubicBezTo>
                  <a:cubicBezTo>
                    <a:pt x="0" y="1338"/>
                    <a:pt x="110" y="1573"/>
                    <a:pt x="319" y="1761"/>
                  </a:cubicBezTo>
                  <a:lnTo>
                    <a:pt x="2728" y="1761"/>
                  </a:lnTo>
                  <a:cubicBezTo>
                    <a:pt x="2973" y="1573"/>
                    <a:pt x="3130" y="1338"/>
                    <a:pt x="3156" y="1072"/>
                  </a:cubicBezTo>
                  <a:cubicBezTo>
                    <a:pt x="3214" y="481"/>
                    <a:pt x="2560" y="1"/>
                    <a:pt x="169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33"/>
            <p:cNvSpPr/>
            <p:nvPr/>
          </p:nvSpPr>
          <p:spPr>
            <a:xfrm>
              <a:off x="2296000" y="3822525"/>
              <a:ext cx="79175" cy="35025"/>
            </a:xfrm>
            <a:custGeom>
              <a:avLst/>
              <a:gdLst/>
              <a:ahLst/>
              <a:cxnLst/>
              <a:rect l="l" t="t" r="r" b="b"/>
              <a:pathLst>
                <a:path w="3167" h="1401" extrusionOk="0">
                  <a:moveTo>
                    <a:pt x="2816" y="0"/>
                  </a:moveTo>
                  <a:cubicBezTo>
                    <a:pt x="2576" y="293"/>
                    <a:pt x="2116" y="554"/>
                    <a:pt x="1526" y="706"/>
                  </a:cubicBezTo>
                  <a:cubicBezTo>
                    <a:pt x="1208" y="784"/>
                    <a:pt x="891" y="823"/>
                    <a:pt x="598" y="823"/>
                  </a:cubicBezTo>
                  <a:cubicBezTo>
                    <a:pt x="386" y="823"/>
                    <a:pt x="185" y="803"/>
                    <a:pt x="5" y="763"/>
                  </a:cubicBezTo>
                  <a:lnTo>
                    <a:pt x="5" y="763"/>
                  </a:lnTo>
                  <a:cubicBezTo>
                    <a:pt x="0" y="1009"/>
                    <a:pt x="110" y="1228"/>
                    <a:pt x="303" y="1400"/>
                  </a:cubicBezTo>
                  <a:lnTo>
                    <a:pt x="2712" y="1400"/>
                  </a:lnTo>
                  <a:cubicBezTo>
                    <a:pt x="2957" y="1212"/>
                    <a:pt x="3114" y="977"/>
                    <a:pt x="3140" y="711"/>
                  </a:cubicBezTo>
                  <a:cubicBezTo>
                    <a:pt x="3166" y="439"/>
                    <a:pt x="3041" y="194"/>
                    <a:pt x="281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03" name="Google Shape;7303;p33"/>
          <p:cNvSpPr/>
          <p:nvPr/>
        </p:nvSpPr>
        <p:spPr>
          <a:xfrm>
            <a:off x="4046850" y="3988475"/>
            <a:ext cx="2483055" cy="382259"/>
          </a:xfrm>
          <a:custGeom>
            <a:avLst/>
            <a:gdLst/>
            <a:ahLst/>
            <a:cxnLst/>
            <a:rect l="l" t="t" r="r" b="b"/>
            <a:pathLst>
              <a:path w="17519" h="2697" extrusionOk="0">
                <a:moveTo>
                  <a:pt x="17518" y="1437"/>
                </a:moveTo>
                <a:cubicBezTo>
                  <a:pt x="17518" y="1437"/>
                  <a:pt x="17516" y="1442"/>
                  <a:pt x="17512" y="1452"/>
                </a:cubicBezTo>
                <a:lnTo>
                  <a:pt x="17512" y="1452"/>
                </a:lnTo>
                <a:cubicBezTo>
                  <a:pt x="17515" y="1447"/>
                  <a:pt x="17518" y="1442"/>
                  <a:pt x="17518" y="1437"/>
                </a:cubicBezTo>
                <a:close/>
                <a:moveTo>
                  <a:pt x="1" y="1599"/>
                </a:moveTo>
                <a:cubicBezTo>
                  <a:pt x="6" y="1613"/>
                  <a:pt x="20" y="1629"/>
                  <a:pt x="40" y="1648"/>
                </a:cubicBezTo>
                <a:lnTo>
                  <a:pt x="40" y="1648"/>
                </a:lnTo>
                <a:cubicBezTo>
                  <a:pt x="15" y="1617"/>
                  <a:pt x="1" y="1599"/>
                  <a:pt x="1" y="1599"/>
                </a:cubicBezTo>
                <a:close/>
                <a:moveTo>
                  <a:pt x="11468" y="1840"/>
                </a:moveTo>
                <a:lnTo>
                  <a:pt x="11468" y="1840"/>
                </a:lnTo>
                <a:cubicBezTo>
                  <a:pt x="11468" y="1840"/>
                  <a:pt x="11468" y="1845"/>
                  <a:pt x="11463" y="1850"/>
                </a:cubicBezTo>
                <a:cubicBezTo>
                  <a:pt x="11468" y="1845"/>
                  <a:pt x="11468" y="1845"/>
                  <a:pt x="11468" y="1840"/>
                </a:cubicBezTo>
                <a:close/>
                <a:moveTo>
                  <a:pt x="3365" y="1"/>
                </a:moveTo>
                <a:lnTo>
                  <a:pt x="3365" y="1"/>
                </a:lnTo>
                <a:cubicBezTo>
                  <a:pt x="3365" y="1"/>
                  <a:pt x="3182" y="1474"/>
                  <a:pt x="3303" y="1944"/>
                </a:cubicBezTo>
                <a:cubicBezTo>
                  <a:pt x="3303" y="1944"/>
                  <a:pt x="2890" y="1275"/>
                  <a:pt x="2770" y="878"/>
                </a:cubicBezTo>
                <a:lnTo>
                  <a:pt x="2770" y="878"/>
                </a:lnTo>
                <a:cubicBezTo>
                  <a:pt x="2770" y="879"/>
                  <a:pt x="2791" y="1756"/>
                  <a:pt x="2827" y="1934"/>
                </a:cubicBezTo>
                <a:cubicBezTo>
                  <a:pt x="2827" y="1934"/>
                  <a:pt x="2075" y="272"/>
                  <a:pt x="1934" y="110"/>
                </a:cubicBezTo>
                <a:lnTo>
                  <a:pt x="1934" y="110"/>
                </a:lnTo>
                <a:cubicBezTo>
                  <a:pt x="1934" y="111"/>
                  <a:pt x="2137" y="925"/>
                  <a:pt x="2273" y="1631"/>
                </a:cubicBezTo>
                <a:cubicBezTo>
                  <a:pt x="2169" y="1772"/>
                  <a:pt x="2043" y="1960"/>
                  <a:pt x="2012" y="2122"/>
                </a:cubicBezTo>
                <a:cubicBezTo>
                  <a:pt x="2012" y="2122"/>
                  <a:pt x="1934" y="1370"/>
                  <a:pt x="2017" y="1155"/>
                </a:cubicBezTo>
                <a:lnTo>
                  <a:pt x="2017" y="1155"/>
                </a:lnTo>
                <a:cubicBezTo>
                  <a:pt x="2017" y="1155"/>
                  <a:pt x="1652" y="1678"/>
                  <a:pt x="1620" y="2017"/>
                </a:cubicBezTo>
                <a:cubicBezTo>
                  <a:pt x="1620" y="2017"/>
                  <a:pt x="1484" y="1103"/>
                  <a:pt x="1563" y="905"/>
                </a:cubicBezTo>
                <a:lnTo>
                  <a:pt x="1563" y="905"/>
                </a:lnTo>
                <a:cubicBezTo>
                  <a:pt x="1563" y="905"/>
                  <a:pt x="1249" y="1573"/>
                  <a:pt x="1249" y="1704"/>
                </a:cubicBezTo>
                <a:cubicBezTo>
                  <a:pt x="1249" y="1704"/>
                  <a:pt x="999" y="1093"/>
                  <a:pt x="988" y="925"/>
                </a:cubicBezTo>
                <a:lnTo>
                  <a:pt x="988" y="925"/>
                </a:lnTo>
                <a:cubicBezTo>
                  <a:pt x="988" y="926"/>
                  <a:pt x="936" y="1741"/>
                  <a:pt x="1030" y="2059"/>
                </a:cubicBezTo>
                <a:cubicBezTo>
                  <a:pt x="1030" y="2059"/>
                  <a:pt x="763" y="1657"/>
                  <a:pt x="706" y="1453"/>
                </a:cubicBezTo>
                <a:lnTo>
                  <a:pt x="706" y="1453"/>
                </a:lnTo>
                <a:cubicBezTo>
                  <a:pt x="706" y="1453"/>
                  <a:pt x="711" y="1976"/>
                  <a:pt x="732" y="2096"/>
                </a:cubicBezTo>
                <a:cubicBezTo>
                  <a:pt x="732" y="2096"/>
                  <a:pt x="195" y="1796"/>
                  <a:pt x="40" y="1648"/>
                </a:cubicBezTo>
                <a:lnTo>
                  <a:pt x="40" y="1648"/>
                </a:lnTo>
                <a:cubicBezTo>
                  <a:pt x="155" y="1797"/>
                  <a:pt x="489" y="2261"/>
                  <a:pt x="523" y="2697"/>
                </a:cubicBezTo>
                <a:lnTo>
                  <a:pt x="17147" y="2608"/>
                </a:lnTo>
                <a:cubicBezTo>
                  <a:pt x="17152" y="2271"/>
                  <a:pt x="17463" y="1562"/>
                  <a:pt x="17512" y="1452"/>
                </a:cubicBezTo>
                <a:lnTo>
                  <a:pt x="17512" y="1452"/>
                </a:lnTo>
                <a:cubicBezTo>
                  <a:pt x="17455" y="1540"/>
                  <a:pt x="17064" y="1735"/>
                  <a:pt x="17064" y="1735"/>
                </a:cubicBezTo>
                <a:cubicBezTo>
                  <a:pt x="17069" y="1652"/>
                  <a:pt x="17059" y="1286"/>
                  <a:pt x="17059" y="1286"/>
                </a:cubicBezTo>
                <a:cubicBezTo>
                  <a:pt x="17033" y="1427"/>
                  <a:pt x="16918" y="1720"/>
                  <a:pt x="16918" y="1720"/>
                </a:cubicBezTo>
                <a:cubicBezTo>
                  <a:pt x="16954" y="1490"/>
                  <a:pt x="16902" y="921"/>
                  <a:pt x="16902" y="920"/>
                </a:cubicBezTo>
                <a:lnTo>
                  <a:pt x="16902" y="920"/>
                </a:lnTo>
                <a:cubicBezTo>
                  <a:pt x="16907" y="1040"/>
                  <a:pt x="16797" y="1469"/>
                  <a:pt x="16797" y="1469"/>
                </a:cubicBezTo>
                <a:cubicBezTo>
                  <a:pt x="16797" y="1380"/>
                  <a:pt x="16615" y="905"/>
                  <a:pt x="16615" y="905"/>
                </a:cubicBezTo>
                <a:lnTo>
                  <a:pt x="16615" y="905"/>
                </a:lnTo>
                <a:cubicBezTo>
                  <a:pt x="16662" y="1046"/>
                  <a:pt x="16620" y="1704"/>
                  <a:pt x="16620" y="1704"/>
                </a:cubicBezTo>
                <a:cubicBezTo>
                  <a:pt x="16594" y="1458"/>
                  <a:pt x="16390" y="1088"/>
                  <a:pt x="16390" y="1087"/>
                </a:cubicBezTo>
                <a:lnTo>
                  <a:pt x="16390" y="1087"/>
                </a:lnTo>
                <a:cubicBezTo>
                  <a:pt x="16442" y="1244"/>
                  <a:pt x="16421" y="1787"/>
                  <a:pt x="16421" y="1787"/>
                </a:cubicBezTo>
                <a:cubicBezTo>
                  <a:pt x="16400" y="1667"/>
                  <a:pt x="16327" y="1537"/>
                  <a:pt x="16265" y="1437"/>
                </a:cubicBezTo>
                <a:cubicBezTo>
                  <a:pt x="16322" y="920"/>
                  <a:pt x="16406" y="335"/>
                  <a:pt x="16406" y="335"/>
                </a:cubicBezTo>
                <a:lnTo>
                  <a:pt x="16406" y="335"/>
                </a:lnTo>
                <a:cubicBezTo>
                  <a:pt x="16332" y="450"/>
                  <a:pt x="15972" y="1673"/>
                  <a:pt x="15972" y="1673"/>
                </a:cubicBezTo>
                <a:cubicBezTo>
                  <a:pt x="15988" y="1542"/>
                  <a:pt x="15977" y="884"/>
                  <a:pt x="15977" y="884"/>
                </a:cubicBezTo>
                <a:lnTo>
                  <a:pt x="15977" y="884"/>
                </a:lnTo>
                <a:cubicBezTo>
                  <a:pt x="15920" y="1181"/>
                  <a:pt x="15705" y="1693"/>
                  <a:pt x="15705" y="1693"/>
                </a:cubicBezTo>
                <a:cubicBezTo>
                  <a:pt x="15763" y="1333"/>
                  <a:pt x="15617" y="221"/>
                  <a:pt x="15617" y="220"/>
                </a:cubicBezTo>
                <a:lnTo>
                  <a:pt x="15617" y="220"/>
                </a:lnTo>
                <a:cubicBezTo>
                  <a:pt x="15632" y="497"/>
                  <a:pt x="15486" y="1375"/>
                  <a:pt x="15486" y="1375"/>
                </a:cubicBezTo>
                <a:cubicBezTo>
                  <a:pt x="15470" y="1228"/>
                  <a:pt x="15079" y="513"/>
                  <a:pt x="15079" y="513"/>
                </a:cubicBezTo>
                <a:lnTo>
                  <a:pt x="15079" y="513"/>
                </a:lnTo>
                <a:cubicBezTo>
                  <a:pt x="15188" y="748"/>
                  <a:pt x="15267" y="1746"/>
                  <a:pt x="15267" y="1746"/>
                </a:cubicBezTo>
                <a:cubicBezTo>
                  <a:pt x="15183" y="1443"/>
                  <a:pt x="14828" y="1004"/>
                  <a:pt x="14828" y="1004"/>
                </a:cubicBezTo>
                <a:lnTo>
                  <a:pt x="14828" y="1004"/>
                </a:lnTo>
                <a:cubicBezTo>
                  <a:pt x="14937" y="1202"/>
                  <a:pt x="15052" y="1876"/>
                  <a:pt x="15052" y="1876"/>
                </a:cubicBezTo>
                <a:cubicBezTo>
                  <a:pt x="14958" y="1646"/>
                  <a:pt x="14661" y="1380"/>
                  <a:pt x="14661" y="1380"/>
                </a:cubicBezTo>
                <a:lnTo>
                  <a:pt x="14661" y="1380"/>
                </a:lnTo>
                <a:cubicBezTo>
                  <a:pt x="14749" y="1484"/>
                  <a:pt x="14802" y="1626"/>
                  <a:pt x="14833" y="1772"/>
                </a:cubicBezTo>
                <a:cubicBezTo>
                  <a:pt x="14697" y="1505"/>
                  <a:pt x="14546" y="1249"/>
                  <a:pt x="14546" y="1249"/>
                </a:cubicBezTo>
                <a:lnTo>
                  <a:pt x="14546" y="1249"/>
                </a:lnTo>
                <a:cubicBezTo>
                  <a:pt x="14535" y="1370"/>
                  <a:pt x="14624" y="1960"/>
                  <a:pt x="14624" y="1960"/>
                </a:cubicBezTo>
                <a:cubicBezTo>
                  <a:pt x="14608" y="1892"/>
                  <a:pt x="14426" y="1547"/>
                  <a:pt x="14425" y="1547"/>
                </a:cubicBezTo>
                <a:lnTo>
                  <a:pt x="14425" y="1547"/>
                </a:lnTo>
                <a:cubicBezTo>
                  <a:pt x="14441" y="1699"/>
                  <a:pt x="14347" y="1970"/>
                  <a:pt x="14347" y="1970"/>
                </a:cubicBezTo>
                <a:cubicBezTo>
                  <a:pt x="14311" y="1782"/>
                  <a:pt x="13867" y="1192"/>
                  <a:pt x="13866" y="1192"/>
                </a:cubicBezTo>
                <a:lnTo>
                  <a:pt x="13866" y="1192"/>
                </a:lnTo>
                <a:cubicBezTo>
                  <a:pt x="13955" y="1343"/>
                  <a:pt x="14028" y="1803"/>
                  <a:pt x="14028" y="1803"/>
                </a:cubicBezTo>
                <a:cubicBezTo>
                  <a:pt x="13971" y="1725"/>
                  <a:pt x="13365" y="1349"/>
                  <a:pt x="13365" y="1349"/>
                </a:cubicBezTo>
                <a:lnTo>
                  <a:pt x="13365" y="1349"/>
                </a:lnTo>
                <a:cubicBezTo>
                  <a:pt x="13548" y="1474"/>
                  <a:pt x="13887" y="1996"/>
                  <a:pt x="13887" y="1996"/>
                </a:cubicBezTo>
                <a:cubicBezTo>
                  <a:pt x="13830" y="1939"/>
                  <a:pt x="13720" y="1871"/>
                  <a:pt x="13610" y="1808"/>
                </a:cubicBezTo>
                <a:cubicBezTo>
                  <a:pt x="13590" y="1725"/>
                  <a:pt x="13569" y="1667"/>
                  <a:pt x="13569" y="1667"/>
                </a:cubicBezTo>
                <a:lnTo>
                  <a:pt x="13569" y="1667"/>
                </a:lnTo>
                <a:cubicBezTo>
                  <a:pt x="13569" y="1683"/>
                  <a:pt x="13574" y="1735"/>
                  <a:pt x="13584" y="1793"/>
                </a:cubicBezTo>
                <a:cubicBezTo>
                  <a:pt x="13527" y="1761"/>
                  <a:pt x="13469" y="1730"/>
                  <a:pt x="13422" y="1704"/>
                </a:cubicBezTo>
                <a:cubicBezTo>
                  <a:pt x="13396" y="1631"/>
                  <a:pt x="13375" y="1579"/>
                  <a:pt x="13375" y="1578"/>
                </a:cubicBezTo>
                <a:lnTo>
                  <a:pt x="13375" y="1578"/>
                </a:lnTo>
                <a:cubicBezTo>
                  <a:pt x="13381" y="1599"/>
                  <a:pt x="13386" y="1641"/>
                  <a:pt x="13386" y="1688"/>
                </a:cubicBezTo>
                <a:cubicBezTo>
                  <a:pt x="13292" y="1641"/>
                  <a:pt x="13224" y="1610"/>
                  <a:pt x="13224" y="1610"/>
                </a:cubicBezTo>
                <a:lnTo>
                  <a:pt x="13224" y="1610"/>
                </a:lnTo>
                <a:cubicBezTo>
                  <a:pt x="13271" y="1636"/>
                  <a:pt x="13328" y="1688"/>
                  <a:pt x="13386" y="1740"/>
                </a:cubicBezTo>
                <a:cubicBezTo>
                  <a:pt x="13386" y="1814"/>
                  <a:pt x="13386" y="1882"/>
                  <a:pt x="13386" y="1882"/>
                </a:cubicBezTo>
                <a:cubicBezTo>
                  <a:pt x="13370" y="1834"/>
                  <a:pt x="13172" y="1568"/>
                  <a:pt x="13172" y="1568"/>
                </a:cubicBezTo>
                <a:lnTo>
                  <a:pt x="13172" y="1568"/>
                </a:lnTo>
                <a:cubicBezTo>
                  <a:pt x="13198" y="1615"/>
                  <a:pt x="13234" y="1746"/>
                  <a:pt x="13260" y="1850"/>
                </a:cubicBezTo>
                <a:cubicBezTo>
                  <a:pt x="13219" y="1834"/>
                  <a:pt x="13187" y="1824"/>
                  <a:pt x="13166" y="1814"/>
                </a:cubicBezTo>
                <a:cubicBezTo>
                  <a:pt x="13104" y="1735"/>
                  <a:pt x="13041" y="1673"/>
                  <a:pt x="13041" y="1673"/>
                </a:cubicBezTo>
                <a:lnTo>
                  <a:pt x="13041" y="1673"/>
                </a:lnTo>
                <a:cubicBezTo>
                  <a:pt x="13104" y="1761"/>
                  <a:pt x="13177" y="2064"/>
                  <a:pt x="13177" y="2064"/>
                </a:cubicBezTo>
                <a:cubicBezTo>
                  <a:pt x="13140" y="1996"/>
                  <a:pt x="13072" y="1923"/>
                  <a:pt x="13015" y="1871"/>
                </a:cubicBezTo>
                <a:cubicBezTo>
                  <a:pt x="12968" y="1584"/>
                  <a:pt x="12931" y="1255"/>
                  <a:pt x="12931" y="1255"/>
                </a:cubicBezTo>
                <a:cubicBezTo>
                  <a:pt x="12900" y="1317"/>
                  <a:pt x="12848" y="2002"/>
                  <a:pt x="12848" y="2002"/>
                </a:cubicBezTo>
                <a:cubicBezTo>
                  <a:pt x="12837" y="1929"/>
                  <a:pt x="12722" y="1568"/>
                  <a:pt x="12722" y="1568"/>
                </a:cubicBezTo>
                <a:lnTo>
                  <a:pt x="12722" y="1568"/>
                </a:lnTo>
                <a:cubicBezTo>
                  <a:pt x="12733" y="1730"/>
                  <a:pt x="12670" y="2012"/>
                  <a:pt x="12670" y="2012"/>
                </a:cubicBezTo>
                <a:cubicBezTo>
                  <a:pt x="12649" y="1819"/>
                  <a:pt x="12372" y="1203"/>
                  <a:pt x="12372" y="1202"/>
                </a:cubicBezTo>
                <a:lnTo>
                  <a:pt x="12372" y="1202"/>
                </a:lnTo>
                <a:cubicBezTo>
                  <a:pt x="12425" y="1359"/>
                  <a:pt x="12472" y="1840"/>
                  <a:pt x="12472" y="1840"/>
                </a:cubicBezTo>
                <a:cubicBezTo>
                  <a:pt x="12435" y="1761"/>
                  <a:pt x="12054" y="1370"/>
                  <a:pt x="12054" y="1370"/>
                </a:cubicBezTo>
                <a:lnTo>
                  <a:pt x="12054" y="1370"/>
                </a:lnTo>
                <a:cubicBezTo>
                  <a:pt x="12169" y="1500"/>
                  <a:pt x="12377" y="2049"/>
                  <a:pt x="12377" y="2049"/>
                </a:cubicBezTo>
                <a:cubicBezTo>
                  <a:pt x="12273" y="1882"/>
                  <a:pt x="11965" y="1647"/>
                  <a:pt x="11965" y="1646"/>
                </a:cubicBezTo>
                <a:lnTo>
                  <a:pt x="11965" y="1646"/>
                </a:lnTo>
                <a:cubicBezTo>
                  <a:pt x="12069" y="1751"/>
                  <a:pt x="12252" y="2122"/>
                  <a:pt x="12252" y="2122"/>
                </a:cubicBezTo>
                <a:cubicBezTo>
                  <a:pt x="12153" y="1991"/>
                  <a:pt x="11913" y="1850"/>
                  <a:pt x="11913" y="1850"/>
                </a:cubicBezTo>
                <a:lnTo>
                  <a:pt x="11913" y="1850"/>
                </a:lnTo>
                <a:cubicBezTo>
                  <a:pt x="11986" y="1908"/>
                  <a:pt x="12048" y="1986"/>
                  <a:pt x="12090" y="2064"/>
                </a:cubicBezTo>
                <a:cubicBezTo>
                  <a:pt x="11960" y="1918"/>
                  <a:pt x="11813" y="1782"/>
                  <a:pt x="11813" y="1782"/>
                </a:cubicBezTo>
                <a:lnTo>
                  <a:pt x="11813" y="1782"/>
                </a:lnTo>
                <a:cubicBezTo>
                  <a:pt x="11824" y="1814"/>
                  <a:pt x="11871" y="1929"/>
                  <a:pt x="11913" y="2023"/>
                </a:cubicBezTo>
                <a:cubicBezTo>
                  <a:pt x="11902" y="2028"/>
                  <a:pt x="11892" y="2033"/>
                  <a:pt x="11871" y="2043"/>
                </a:cubicBezTo>
                <a:cubicBezTo>
                  <a:pt x="11824" y="1991"/>
                  <a:pt x="11782" y="1944"/>
                  <a:pt x="11782" y="1944"/>
                </a:cubicBezTo>
                <a:lnTo>
                  <a:pt x="11782" y="1944"/>
                </a:lnTo>
                <a:cubicBezTo>
                  <a:pt x="11798" y="1981"/>
                  <a:pt x="11803" y="2028"/>
                  <a:pt x="11803" y="2075"/>
                </a:cubicBezTo>
                <a:cubicBezTo>
                  <a:pt x="11782" y="2080"/>
                  <a:pt x="11761" y="2090"/>
                  <a:pt x="11740" y="2101"/>
                </a:cubicBezTo>
                <a:cubicBezTo>
                  <a:pt x="11724" y="2085"/>
                  <a:pt x="11704" y="2064"/>
                  <a:pt x="11677" y="2038"/>
                </a:cubicBezTo>
                <a:cubicBezTo>
                  <a:pt x="11719" y="1981"/>
                  <a:pt x="11771" y="1929"/>
                  <a:pt x="11808" y="1902"/>
                </a:cubicBezTo>
                <a:lnTo>
                  <a:pt x="11808" y="1902"/>
                </a:lnTo>
                <a:cubicBezTo>
                  <a:pt x="11808" y="1902"/>
                  <a:pt x="11724" y="1949"/>
                  <a:pt x="11636" y="2002"/>
                </a:cubicBezTo>
                <a:cubicBezTo>
                  <a:pt x="11578" y="1949"/>
                  <a:pt x="11515" y="1892"/>
                  <a:pt x="11463" y="1850"/>
                </a:cubicBezTo>
                <a:cubicBezTo>
                  <a:pt x="11401" y="1793"/>
                  <a:pt x="11354" y="1756"/>
                  <a:pt x="11353" y="1756"/>
                </a:cubicBezTo>
                <a:lnTo>
                  <a:pt x="11353" y="1756"/>
                </a:lnTo>
                <a:cubicBezTo>
                  <a:pt x="11380" y="1782"/>
                  <a:pt x="11411" y="1829"/>
                  <a:pt x="11442" y="1876"/>
                </a:cubicBezTo>
                <a:cubicBezTo>
                  <a:pt x="11421" y="1902"/>
                  <a:pt x="11395" y="1944"/>
                  <a:pt x="11364" y="1986"/>
                </a:cubicBezTo>
                <a:cubicBezTo>
                  <a:pt x="11223" y="1918"/>
                  <a:pt x="11051" y="1845"/>
                  <a:pt x="11050" y="1845"/>
                </a:cubicBezTo>
                <a:lnTo>
                  <a:pt x="11050" y="1845"/>
                </a:lnTo>
                <a:cubicBezTo>
                  <a:pt x="11124" y="1876"/>
                  <a:pt x="11233" y="1965"/>
                  <a:pt x="11327" y="2043"/>
                </a:cubicBezTo>
                <a:cubicBezTo>
                  <a:pt x="11317" y="2064"/>
                  <a:pt x="11306" y="2080"/>
                  <a:pt x="11301" y="2096"/>
                </a:cubicBezTo>
                <a:cubicBezTo>
                  <a:pt x="11249" y="2075"/>
                  <a:pt x="11197" y="2054"/>
                  <a:pt x="11150" y="2038"/>
                </a:cubicBezTo>
                <a:cubicBezTo>
                  <a:pt x="11145" y="2033"/>
                  <a:pt x="11145" y="2023"/>
                  <a:pt x="11145" y="2017"/>
                </a:cubicBezTo>
                <a:cubicBezTo>
                  <a:pt x="11145" y="2017"/>
                  <a:pt x="11139" y="2023"/>
                  <a:pt x="11134" y="2033"/>
                </a:cubicBezTo>
                <a:cubicBezTo>
                  <a:pt x="11097" y="2023"/>
                  <a:pt x="11066" y="2007"/>
                  <a:pt x="11040" y="2002"/>
                </a:cubicBezTo>
                <a:cubicBezTo>
                  <a:pt x="11035" y="1944"/>
                  <a:pt x="11030" y="1897"/>
                  <a:pt x="11019" y="1876"/>
                </a:cubicBezTo>
                <a:cubicBezTo>
                  <a:pt x="11019" y="1876"/>
                  <a:pt x="10951" y="2007"/>
                  <a:pt x="10894" y="2132"/>
                </a:cubicBezTo>
                <a:cubicBezTo>
                  <a:pt x="10894" y="2064"/>
                  <a:pt x="10915" y="1996"/>
                  <a:pt x="10956" y="1944"/>
                </a:cubicBezTo>
                <a:lnTo>
                  <a:pt x="10956" y="1944"/>
                </a:lnTo>
                <a:cubicBezTo>
                  <a:pt x="10956" y="1944"/>
                  <a:pt x="10789" y="2075"/>
                  <a:pt x="10758" y="2190"/>
                </a:cubicBezTo>
                <a:cubicBezTo>
                  <a:pt x="10758" y="2190"/>
                  <a:pt x="10737" y="1866"/>
                  <a:pt x="10789" y="1767"/>
                </a:cubicBezTo>
                <a:lnTo>
                  <a:pt x="10789" y="1767"/>
                </a:lnTo>
                <a:cubicBezTo>
                  <a:pt x="10789" y="1767"/>
                  <a:pt x="10596" y="1986"/>
                  <a:pt x="10580" y="2138"/>
                </a:cubicBezTo>
                <a:cubicBezTo>
                  <a:pt x="10580" y="2138"/>
                  <a:pt x="10486" y="1646"/>
                  <a:pt x="10533" y="1531"/>
                </a:cubicBezTo>
                <a:lnTo>
                  <a:pt x="10533" y="1531"/>
                </a:lnTo>
                <a:cubicBezTo>
                  <a:pt x="10533" y="1532"/>
                  <a:pt x="10350" y="1887"/>
                  <a:pt x="10361" y="1960"/>
                </a:cubicBezTo>
                <a:cubicBezTo>
                  <a:pt x="10361" y="1960"/>
                  <a:pt x="10121" y="1531"/>
                  <a:pt x="10094" y="1390"/>
                </a:cubicBezTo>
                <a:lnTo>
                  <a:pt x="10094" y="1390"/>
                </a:lnTo>
                <a:cubicBezTo>
                  <a:pt x="10094" y="1391"/>
                  <a:pt x="10147" y="1944"/>
                  <a:pt x="10246" y="2122"/>
                </a:cubicBezTo>
                <a:cubicBezTo>
                  <a:pt x="10246" y="2122"/>
                  <a:pt x="10000" y="1876"/>
                  <a:pt x="9917" y="1725"/>
                </a:cubicBezTo>
                <a:lnTo>
                  <a:pt x="9917" y="1725"/>
                </a:lnTo>
                <a:cubicBezTo>
                  <a:pt x="9917" y="1725"/>
                  <a:pt x="10006" y="2054"/>
                  <a:pt x="10037" y="2122"/>
                </a:cubicBezTo>
                <a:cubicBezTo>
                  <a:pt x="10037" y="2122"/>
                  <a:pt x="9561" y="1505"/>
                  <a:pt x="9488" y="1448"/>
                </a:cubicBezTo>
                <a:lnTo>
                  <a:pt x="9488" y="1448"/>
                </a:lnTo>
                <a:cubicBezTo>
                  <a:pt x="9488" y="1448"/>
                  <a:pt x="9645" y="1751"/>
                  <a:pt x="9770" y="2012"/>
                </a:cubicBezTo>
                <a:cubicBezTo>
                  <a:pt x="9734" y="2064"/>
                  <a:pt x="9703" y="2132"/>
                  <a:pt x="9703" y="2195"/>
                </a:cubicBezTo>
                <a:cubicBezTo>
                  <a:pt x="9703" y="2195"/>
                  <a:pt x="9598" y="1918"/>
                  <a:pt x="9619" y="1834"/>
                </a:cubicBezTo>
                <a:lnTo>
                  <a:pt x="9619" y="1834"/>
                </a:lnTo>
                <a:cubicBezTo>
                  <a:pt x="9619" y="1835"/>
                  <a:pt x="9556" y="1944"/>
                  <a:pt x="9535" y="2054"/>
                </a:cubicBezTo>
                <a:cubicBezTo>
                  <a:pt x="9520" y="2059"/>
                  <a:pt x="9509" y="2064"/>
                  <a:pt x="9494" y="2070"/>
                </a:cubicBezTo>
                <a:cubicBezTo>
                  <a:pt x="9478" y="2033"/>
                  <a:pt x="9462" y="1991"/>
                  <a:pt x="9447" y="1949"/>
                </a:cubicBezTo>
                <a:cubicBezTo>
                  <a:pt x="9488" y="1918"/>
                  <a:pt x="9530" y="1892"/>
                  <a:pt x="9556" y="1876"/>
                </a:cubicBezTo>
                <a:lnTo>
                  <a:pt x="9556" y="1876"/>
                </a:lnTo>
                <a:cubicBezTo>
                  <a:pt x="9556" y="1876"/>
                  <a:pt x="9509" y="1902"/>
                  <a:pt x="9441" y="1934"/>
                </a:cubicBezTo>
                <a:cubicBezTo>
                  <a:pt x="9415" y="1855"/>
                  <a:pt x="9394" y="1777"/>
                  <a:pt x="9400" y="1746"/>
                </a:cubicBezTo>
                <a:lnTo>
                  <a:pt x="9400" y="1746"/>
                </a:lnTo>
                <a:cubicBezTo>
                  <a:pt x="9399" y="1746"/>
                  <a:pt x="9358" y="1892"/>
                  <a:pt x="9347" y="1981"/>
                </a:cubicBezTo>
                <a:cubicBezTo>
                  <a:pt x="9332" y="1986"/>
                  <a:pt x="9321" y="1991"/>
                  <a:pt x="9311" y="1996"/>
                </a:cubicBezTo>
                <a:cubicBezTo>
                  <a:pt x="9279" y="1955"/>
                  <a:pt x="9232" y="1887"/>
                  <a:pt x="9201" y="1829"/>
                </a:cubicBezTo>
                <a:cubicBezTo>
                  <a:pt x="9206" y="1819"/>
                  <a:pt x="9217" y="1808"/>
                  <a:pt x="9227" y="1798"/>
                </a:cubicBezTo>
                <a:lnTo>
                  <a:pt x="9227" y="1798"/>
                </a:lnTo>
                <a:cubicBezTo>
                  <a:pt x="9227" y="1798"/>
                  <a:pt x="9216" y="1809"/>
                  <a:pt x="9196" y="1824"/>
                </a:cubicBezTo>
                <a:cubicBezTo>
                  <a:pt x="9180" y="1798"/>
                  <a:pt x="9170" y="1772"/>
                  <a:pt x="9164" y="1756"/>
                </a:cubicBezTo>
                <a:lnTo>
                  <a:pt x="9164" y="1756"/>
                </a:lnTo>
                <a:cubicBezTo>
                  <a:pt x="9164" y="1756"/>
                  <a:pt x="9170" y="1793"/>
                  <a:pt x="9180" y="1840"/>
                </a:cubicBezTo>
                <a:cubicBezTo>
                  <a:pt x="9144" y="1871"/>
                  <a:pt x="9096" y="1913"/>
                  <a:pt x="9044" y="1960"/>
                </a:cubicBezTo>
                <a:cubicBezTo>
                  <a:pt x="9013" y="1908"/>
                  <a:pt x="8992" y="1866"/>
                  <a:pt x="8982" y="1850"/>
                </a:cubicBezTo>
                <a:lnTo>
                  <a:pt x="8982" y="1850"/>
                </a:lnTo>
                <a:cubicBezTo>
                  <a:pt x="8982" y="1850"/>
                  <a:pt x="8997" y="1902"/>
                  <a:pt x="9018" y="1981"/>
                </a:cubicBezTo>
                <a:cubicBezTo>
                  <a:pt x="8903" y="2085"/>
                  <a:pt x="8778" y="2205"/>
                  <a:pt x="8752" y="2263"/>
                </a:cubicBezTo>
                <a:cubicBezTo>
                  <a:pt x="8752" y="2263"/>
                  <a:pt x="8715" y="2111"/>
                  <a:pt x="8757" y="2017"/>
                </a:cubicBezTo>
                <a:lnTo>
                  <a:pt x="8757" y="2017"/>
                </a:lnTo>
                <a:cubicBezTo>
                  <a:pt x="8757" y="2017"/>
                  <a:pt x="8558" y="2226"/>
                  <a:pt x="8537" y="2268"/>
                </a:cubicBezTo>
                <a:cubicBezTo>
                  <a:pt x="8537" y="2268"/>
                  <a:pt x="8694" y="1913"/>
                  <a:pt x="8710" y="1845"/>
                </a:cubicBezTo>
                <a:lnTo>
                  <a:pt x="8710" y="1845"/>
                </a:lnTo>
                <a:cubicBezTo>
                  <a:pt x="8710" y="1845"/>
                  <a:pt x="8548" y="2002"/>
                  <a:pt x="8402" y="2164"/>
                </a:cubicBezTo>
                <a:cubicBezTo>
                  <a:pt x="8449" y="2080"/>
                  <a:pt x="8517" y="1986"/>
                  <a:pt x="8600" y="1929"/>
                </a:cubicBezTo>
                <a:lnTo>
                  <a:pt x="8600" y="1929"/>
                </a:lnTo>
                <a:cubicBezTo>
                  <a:pt x="8600" y="1929"/>
                  <a:pt x="8323" y="2091"/>
                  <a:pt x="8208" y="2237"/>
                </a:cubicBezTo>
                <a:cubicBezTo>
                  <a:pt x="8208" y="2237"/>
                  <a:pt x="8407" y="1824"/>
                  <a:pt x="8527" y="1704"/>
                </a:cubicBezTo>
                <a:lnTo>
                  <a:pt x="8527" y="1704"/>
                </a:lnTo>
                <a:cubicBezTo>
                  <a:pt x="8527" y="1704"/>
                  <a:pt x="8172" y="1976"/>
                  <a:pt x="8057" y="2164"/>
                </a:cubicBezTo>
                <a:cubicBezTo>
                  <a:pt x="8057" y="2164"/>
                  <a:pt x="8281" y="1552"/>
                  <a:pt x="8407" y="1411"/>
                </a:cubicBezTo>
                <a:lnTo>
                  <a:pt x="8407" y="1411"/>
                </a:lnTo>
                <a:cubicBezTo>
                  <a:pt x="8407" y="1412"/>
                  <a:pt x="7973" y="1855"/>
                  <a:pt x="7931" y="1944"/>
                </a:cubicBezTo>
                <a:cubicBezTo>
                  <a:pt x="7931" y="1944"/>
                  <a:pt x="7963" y="1406"/>
                  <a:pt x="8020" y="1234"/>
                </a:cubicBezTo>
                <a:lnTo>
                  <a:pt x="8020" y="1234"/>
                </a:lnTo>
                <a:cubicBezTo>
                  <a:pt x="8020" y="1234"/>
                  <a:pt x="7707" y="1923"/>
                  <a:pt x="7696" y="2148"/>
                </a:cubicBezTo>
                <a:cubicBezTo>
                  <a:pt x="7696" y="2148"/>
                  <a:pt x="7597" y="1834"/>
                  <a:pt x="7602" y="1646"/>
                </a:cubicBezTo>
                <a:lnTo>
                  <a:pt x="7602" y="1646"/>
                </a:lnTo>
                <a:cubicBezTo>
                  <a:pt x="7602" y="1647"/>
                  <a:pt x="7477" y="2059"/>
                  <a:pt x="7466" y="2143"/>
                </a:cubicBezTo>
                <a:cubicBezTo>
                  <a:pt x="7466" y="2143"/>
                  <a:pt x="7362" y="1375"/>
                  <a:pt x="7320" y="1302"/>
                </a:cubicBezTo>
                <a:cubicBezTo>
                  <a:pt x="7320" y="1302"/>
                  <a:pt x="7294" y="1678"/>
                  <a:pt x="7247" y="2002"/>
                </a:cubicBezTo>
                <a:cubicBezTo>
                  <a:pt x="7179" y="2070"/>
                  <a:pt x="7090" y="2158"/>
                  <a:pt x="7048" y="2237"/>
                </a:cubicBezTo>
                <a:cubicBezTo>
                  <a:pt x="7048" y="2237"/>
                  <a:pt x="7080" y="2096"/>
                  <a:pt x="7122" y="1970"/>
                </a:cubicBezTo>
                <a:cubicBezTo>
                  <a:pt x="7143" y="1960"/>
                  <a:pt x="7163" y="1949"/>
                  <a:pt x="7190" y="1939"/>
                </a:cubicBezTo>
                <a:lnTo>
                  <a:pt x="7190" y="1939"/>
                </a:lnTo>
                <a:cubicBezTo>
                  <a:pt x="7190" y="1939"/>
                  <a:pt x="7163" y="1944"/>
                  <a:pt x="7122" y="1960"/>
                </a:cubicBezTo>
                <a:cubicBezTo>
                  <a:pt x="7148" y="1887"/>
                  <a:pt x="7174" y="1819"/>
                  <a:pt x="7200" y="1782"/>
                </a:cubicBezTo>
                <a:lnTo>
                  <a:pt x="7200" y="1782"/>
                </a:lnTo>
                <a:cubicBezTo>
                  <a:pt x="7200" y="1782"/>
                  <a:pt x="7090" y="1892"/>
                  <a:pt x="6996" y="2012"/>
                </a:cubicBezTo>
                <a:cubicBezTo>
                  <a:pt x="6970" y="2023"/>
                  <a:pt x="6939" y="2033"/>
                  <a:pt x="6907" y="2049"/>
                </a:cubicBezTo>
                <a:cubicBezTo>
                  <a:pt x="6928" y="1965"/>
                  <a:pt x="6954" y="1861"/>
                  <a:pt x="6981" y="1777"/>
                </a:cubicBezTo>
                <a:cubicBezTo>
                  <a:pt x="7012" y="1751"/>
                  <a:pt x="7043" y="1730"/>
                  <a:pt x="7075" y="1714"/>
                </a:cubicBezTo>
                <a:lnTo>
                  <a:pt x="7075" y="1714"/>
                </a:lnTo>
                <a:cubicBezTo>
                  <a:pt x="7075" y="1714"/>
                  <a:pt x="7038" y="1730"/>
                  <a:pt x="6986" y="1751"/>
                </a:cubicBezTo>
                <a:cubicBezTo>
                  <a:pt x="7001" y="1714"/>
                  <a:pt x="7012" y="1688"/>
                  <a:pt x="7028" y="1667"/>
                </a:cubicBezTo>
                <a:lnTo>
                  <a:pt x="7028" y="1667"/>
                </a:lnTo>
                <a:cubicBezTo>
                  <a:pt x="7027" y="1667"/>
                  <a:pt x="6991" y="1714"/>
                  <a:pt x="6944" y="1772"/>
                </a:cubicBezTo>
                <a:cubicBezTo>
                  <a:pt x="6892" y="1798"/>
                  <a:pt x="6819" y="1829"/>
                  <a:pt x="6745" y="1866"/>
                </a:cubicBezTo>
                <a:cubicBezTo>
                  <a:pt x="6745" y="1793"/>
                  <a:pt x="6745" y="1720"/>
                  <a:pt x="6756" y="1683"/>
                </a:cubicBezTo>
                <a:lnTo>
                  <a:pt x="6756" y="1683"/>
                </a:lnTo>
                <a:cubicBezTo>
                  <a:pt x="6756" y="1683"/>
                  <a:pt x="6714" y="1788"/>
                  <a:pt x="6672" y="1902"/>
                </a:cubicBezTo>
                <a:cubicBezTo>
                  <a:pt x="6631" y="1929"/>
                  <a:pt x="6589" y="1949"/>
                  <a:pt x="6547" y="1970"/>
                </a:cubicBezTo>
                <a:cubicBezTo>
                  <a:pt x="6542" y="1955"/>
                  <a:pt x="6542" y="1939"/>
                  <a:pt x="6542" y="1929"/>
                </a:cubicBezTo>
                <a:cubicBezTo>
                  <a:pt x="6542" y="1929"/>
                  <a:pt x="6536" y="1949"/>
                  <a:pt x="6526" y="1986"/>
                </a:cubicBezTo>
                <a:cubicBezTo>
                  <a:pt x="6510" y="1991"/>
                  <a:pt x="6495" y="2002"/>
                  <a:pt x="6479" y="2012"/>
                </a:cubicBezTo>
                <a:cubicBezTo>
                  <a:pt x="6484" y="1918"/>
                  <a:pt x="6495" y="1829"/>
                  <a:pt x="6489" y="1803"/>
                </a:cubicBezTo>
                <a:cubicBezTo>
                  <a:pt x="6620" y="1641"/>
                  <a:pt x="6766" y="1484"/>
                  <a:pt x="6871" y="1417"/>
                </a:cubicBezTo>
                <a:lnTo>
                  <a:pt x="6871" y="1417"/>
                </a:lnTo>
                <a:cubicBezTo>
                  <a:pt x="6870" y="1417"/>
                  <a:pt x="6051" y="1887"/>
                  <a:pt x="5972" y="1981"/>
                </a:cubicBezTo>
                <a:cubicBezTo>
                  <a:pt x="5972" y="1981"/>
                  <a:pt x="6056" y="1427"/>
                  <a:pt x="6171" y="1249"/>
                </a:cubicBezTo>
                <a:lnTo>
                  <a:pt x="6171" y="1249"/>
                </a:lnTo>
                <a:cubicBezTo>
                  <a:pt x="6171" y="1250"/>
                  <a:pt x="5559" y="1970"/>
                  <a:pt x="5523" y="2200"/>
                </a:cubicBezTo>
                <a:cubicBezTo>
                  <a:pt x="5523" y="2200"/>
                  <a:pt x="5356" y="1882"/>
                  <a:pt x="5377" y="1688"/>
                </a:cubicBezTo>
                <a:lnTo>
                  <a:pt x="5377" y="1688"/>
                </a:lnTo>
                <a:cubicBezTo>
                  <a:pt x="5377" y="1688"/>
                  <a:pt x="5121" y="2122"/>
                  <a:pt x="5095" y="2211"/>
                </a:cubicBezTo>
                <a:cubicBezTo>
                  <a:pt x="5095" y="2211"/>
                  <a:pt x="5194" y="1474"/>
                  <a:pt x="5173" y="1328"/>
                </a:cubicBezTo>
                <a:lnTo>
                  <a:pt x="5173" y="1328"/>
                </a:lnTo>
                <a:cubicBezTo>
                  <a:pt x="5173" y="1328"/>
                  <a:pt x="4953" y="1652"/>
                  <a:pt x="4760" y="1991"/>
                </a:cubicBezTo>
                <a:cubicBezTo>
                  <a:pt x="4802" y="1808"/>
                  <a:pt x="4875" y="1626"/>
                  <a:pt x="5006" y="1495"/>
                </a:cubicBezTo>
                <a:lnTo>
                  <a:pt x="5006" y="1495"/>
                </a:lnTo>
                <a:cubicBezTo>
                  <a:pt x="5006" y="1495"/>
                  <a:pt x="4556" y="1840"/>
                  <a:pt x="4421" y="2138"/>
                </a:cubicBezTo>
                <a:cubicBezTo>
                  <a:pt x="4421" y="2138"/>
                  <a:pt x="4556" y="1281"/>
                  <a:pt x="4718" y="1030"/>
                </a:cubicBezTo>
                <a:lnTo>
                  <a:pt x="4718" y="1030"/>
                </a:lnTo>
                <a:cubicBezTo>
                  <a:pt x="4718" y="1030"/>
                  <a:pt x="4170" y="1589"/>
                  <a:pt x="4055" y="1986"/>
                </a:cubicBezTo>
                <a:cubicBezTo>
                  <a:pt x="4055" y="1986"/>
                  <a:pt x="4118" y="701"/>
                  <a:pt x="4285" y="403"/>
                </a:cubicBezTo>
                <a:lnTo>
                  <a:pt x="4285" y="403"/>
                </a:lnTo>
                <a:cubicBezTo>
                  <a:pt x="4284" y="403"/>
                  <a:pt x="3679" y="1328"/>
                  <a:pt x="3658" y="1516"/>
                </a:cubicBezTo>
                <a:cubicBezTo>
                  <a:pt x="3658" y="1516"/>
                  <a:pt x="3355" y="366"/>
                  <a:pt x="336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304" name="Google Shape;7304;p33"/>
          <p:cNvGrpSpPr/>
          <p:nvPr/>
        </p:nvGrpSpPr>
        <p:grpSpPr>
          <a:xfrm>
            <a:off x="5369400" y="4584675"/>
            <a:ext cx="139175" cy="179750"/>
            <a:chOff x="5829225" y="3964500"/>
            <a:chExt cx="139175" cy="179750"/>
          </a:xfrm>
        </p:grpSpPr>
        <p:sp>
          <p:nvSpPr>
            <p:cNvPr id="7305" name="Google Shape;7305;p33"/>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33"/>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33"/>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08" name="Google Shape;7308;p33"/>
          <p:cNvGrpSpPr/>
          <p:nvPr/>
        </p:nvGrpSpPr>
        <p:grpSpPr>
          <a:xfrm>
            <a:off x="7257775" y="4474725"/>
            <a:ext cx="139175" cy="179750"/>
            <a:chOff x="5829225" y="3964500"/>
            <a:chExt cx="139175" cy="179750"/>
          </a:xfrm>
        </p:grpSpPr>
        <p:sp>
          <p:nvSpPr>
            <p:cNvPr id="7309" name="Google Shape;7309;p33"/>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33"/>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33"/>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2" name="Google Shape;7312;p33"/>
          <p:cNvGrpSpPr/>
          <p:nvPr/>
        </p:nvGrpSpPr>
        <p:grpSpPr>
          <a:xfrm>
            <a:off x="1640300" y="4518700"/>
            <a:ext cx="139175" cy="179750"/>
            <a:chOff x="5829225" y="3964500"/>
            <a:chExt cx="139175" cy="179750"/>
          </a:xfrm>
        </p:grpSpPr>
        <p:sp>
          <p:nvSpPr>
            <p:cNvPr id="7313" name="Google Shape;7313;p33"/>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33"/>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33"/>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four columns">
  <p:cSld name="CUSTOM_3_1_4_2">
    <p:spTree>
      <p:nvGrpSpPr>
        <p:cNvPr id="1" name="Shape 7498"/>
        <p:cNvGrpSpPr/>
        <p:nvPr/>
      </p:nvGrpSpPr>
      <p:grpSpPr>
        <a:xfrm>
          <a:off x="0" y="0"/>
          <a:ext cx="0" cy="0"/>
          <a:chOff x="0" y="0"/>
          <a:chExt cx="0" cy="0"/>
        </a:xfrm>
      </p:grpSpPr>
      <p:sp>
        <p:nvSpPr>
          <p:cNvPr id="7499" name="Google Shape;7499;p35"/>
          <p:cNvSpPr/>
          <p:nvPr/>
        </p:nvSpPr>
        <p:spPr>
          <a:xfrm flipH="1">
            <a:off x="0" y="0"/>
            <a:ext cx="9144061" cy="3204450"/>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0" name="Google Shape;7500;p35"/>
          <p:cNvSpPr txBox="1">
            <a:spLocks noGrp="1"/>
          </p:cNvSpPr>
          <p:nvPr>
            <p:ph type="subTitle" idx="1"/>
          </p:nvPr>
        </p:nvSpPr>
        <p:spPr>
          <a:xfrm>
            <a:off x="714033" y="1476125"/>
            <a:ext cx="2308500" cy="492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500">
                <a:solidFill>
                  <a:schemeClr val="accent1"/>
                </a:solidFill>
                <a:latin typeface="Boogaloo"/>
                <a:ea typeface="Boogaloo"/>
                <a:cs typeface="Boogaloo"/>
                <a:sym typeface="Boogaloo"/>
              </a:defRPr>
            </a:lvl1pPr>
            <a:lvl2pPr lvl="1" algn="r" rtl="0">
              <a:spcBef>
                <a:spcPts val="0"/>
              </a:spcBef>
              <a:spcAft>
                <a:spcPts val="0"/>
              </a:spcAft>
              <a:buNone/>
              <a:defRPr sz="2500">
                <a:solidFill>
                  <a:schemeClr val="accent1"/>
                </a:solidFill>
                <a:latin typeface="Boogaloo"/>
                <a:ea typeface="Boogaloo"/>
                <a:cs typeface="Boogaloo"/>
                <a:sym typeface="Boogaloo"/>
              </a:defRPr>
            </a:lvl2pPr>
            <a:lvl3pPr lvl="2" algn="r" rtl="0">
              <a:spcBef>
                <a:spcPts val="0"/>
              </a:spcBef>
              <a:spcAft>
                <a:spcPts val="0"/>
              </a:spcAft>
              <a:buNone/>
              <a:defRPr sz="2500">
                <a:solidFill>
                  <a:schemeClr val="accent1"/>
                </a:solidFill>
                <a:latin typeface="Boogaloo"/>
                <a:ea typeface="Boogaloo"/>
                <a:cs typeface="Boogaloo"/>
                <a:sym typeface="Boogaloo"/>
              </a:defRPr>
            </a:lvl3pPr>
            <a:lvl4pPr lvl="3" algn="r" rtl="0">
              <a:spcBef>
                <a:spcPts val="0"/>
              </a:spcBef>
              <a:spcAft>
                <a:spcPts val="0"/>
              </a:spcAft>
              <a:buNone/>
              <a:defRPr sz="2500">
                <a:solidFill>
                  <a:schemeClr val="accent1"/>
                </a:solidFill>
                <a:latin typeface="Boogaloo"/>
                <a:ea typeface="Boogaloo"/>
                <a:cs typeface="Boogaloo"/>
                <a:sym typeface="Boogaloo"/>
              </a:defRPr>
            </a:lvl4pPr>
            <a:lvl5pPr lvl="4" algn="r" rtl="0">
              <a:spcBef>
                <a:spcPts val="0"/>
              </a:spcBef>
              <a:spcAft>
                <a:spcPts val="0"/>
              </a:spcAft>
              <a:buNone/>
              <a:defRPr sz="2500">
                <a:solidFill>
                  <a:schemeClr val="accent1"/>
                </a:solidFill>
                <a:latin typeface="Boogaloo"/>
                <a:ea typeface="Boogaloo"/>
                <a:cs typeface="Boogaloo"/>
                <a:sym typeface="Boogaloo"/>
              </a:defRPr>
            </a:lvl5pPr>
            <a:lvl6pPr lvl="5" algn="r" rtl="0">
              <a:spcBef>
                <a:spcPts val="0"/>
              </a:spcBef>
              <a:spcAft>
                <a:spcPts val="0"/>
              </a:spcAft>
              <a:buNone/>
              <a:defRPr sz="2500">
                <a:solidFill>
                  <a:schemeClr val="accent1"/>
                </a:solidFill>
                <a:latin typeface="Boogaloo"/>
                <a:ea typeface="Boogaloo"/>
                <a:cs typeface="Boogaloo"/>
                <a:sym typeface="Boogaloo"/>
              </a:defRPr>
            </a:lvl6pPr>
            <a:lvl7pPr lvl="6" algn="r" rtl="0">
              <a:spcBef>
                <a:spcPts val="0"/>
              </a:spcBef>
              <a:spcAft>
                <a:spcPts val="0"/>
              </a:spcAft>
              <a:buNone/>
              <a:defRPr sz="2500">
                <a:solidFill>
                  <a:schemeClr val="accent1"/>
                </a:solidFill>
                <a:latin typeface="Boogaloo"/>
                <a:ea typeface="Boogaloo"/>
                <a:cs typeface="Boogaloo"/>
                <a:sym typeface="Boogaloo"/>
              </a:defRPr>
            </a:lvl7pPr>
            <a:lvl8pPr lvl="7" algn="r" rtl="0">
              <a:spcBef>
                <a:spcPts val="0"/>
              </a:spcBef>
              <a:spcAft>
                <a:spcPts val="0"/>
              </a:spcAft>
              <a:buNone/>
              <a:defRPr sz="2500">
                <a:solidFill>
                  <a:schemeClr val="accent1"/>
                </a:solidFill>
                <a:latin typeface="Boogaloo"/>
                <a:ea typeface="Boogaloo"/>
                <a:cs typeface="Boogaloo"/>
                <a:sym typeface="Boogaloo"/>
              </a:defRPr>
            </a:lvl8pPr>
            <a:lvl9pPr lvl="8" algn="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7501" name="Google Shape;7501;p35"/>
          <p:cNvSpPr txBox="1">
            <a:spLocks noGrp="1"/>
          </p:cNvSpPr>
          <p:nvPr>
            <p:ph type="subTitle" idx="2"/>
          </p:nvPr>
        </p:nvSpPr>
        <p:spPr>
          <a:xfrm>
            <a:off x="714023" y="1900825"/>
            <a:ext cx="2308500" cy="527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502" name="Google Shape;7502;p35"/>
          <p:cNvSpPr txBox="1">
            <a:spLocks noGrp="1"/>
          </p:cNvSpPr>
          <p:nvPr>
            <p:ph type="subTitle" idx="3"/>
          </p:nvPr>
        </p:nvSpPr>
        <p:spPr>
          <a:xfrm>
            <a:off x="714033" y="2732575"/>
            <a:ext cx="2308500" cy="4908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500">
                <a:solidFill>
                  <a:schemeClr val="accent1"/>
                </a:solidFill>
                <a:latin typeface="Boogaloo"/>
                <a:ea typeface="Boogaloo"/>
                <a:cs typeface="Boogaloo"/>
                <a:sym typeface="Boogaloo"/>
              </a:defRPr>
            </a:lvl1pPr>
            <a:lvl2pPr lvl="1" algn="r" rtl="0">
              <a:spcBef>
                <a:spcPts val="0"/>
              </a:spcBef>
              <a:spcAft>
                <a:spcPts val="0"/>
              </a:spcAft>
              <a:buNone/>
              <a:defRPr sz="2500">
                <a:solidFill>
                  <a:schemeClr val="accent1"/>
                </a:solidFill>
                <a:latin typeface="Boogaloo"/>
                <a:ea typeface="Boogaloo"/>
                <a:cs typeface="Boogaloo"/>
                <a:sym typeface="Boogaloo"/>
              </a:defRPr>
            </a:lvl2pPr>
            <a:lvl3pPr lvl="2" algn="r" rtl="0">
              <a:spcBef>
                <a:spcPts val="0"/>
              </a:spcBef>
              <a:spcAft>
                <a:spcPts val="0"/>
              </a:spcAft>
              <a:buNone/>
              <a:defRPr sz="2500">
                <a:solidFill>
                  <a:schemeClr val="accent1"/>
                </a:solidFill>
                <a:latin typeface="Boogaloo"/>
                <a:ea typeface="Boogaloo"/>
                <a:cs typeface="Boogaloo"/>
                <a:sym typeface="Boogaloo"/>
              </a:defRPr>
            </a:lvl3pPr>
            <a:lvl4pPr lvl="3" algn="r" rtl="0">
              <a:spcBef>
                <a:spcPts val="0"/>
              </a:spcBef>
              <a:spcAft>
                <a:spcPts val="0"/>
              </a:spcAft>
              <a:buNone/>
              <a:defRPr sz="2500">
                <a:solidFill>
                  <a:schemeClr val="accent1"/>
                </a:solidFill>
                <a:latin typeface="Boogaloo"/>
                <a:ea typeface="Boogaloo"/>
                <a:cs typeface="Boogaloo"/>
                <a:sym typeface="Boogaloo"/>
              </a:defRPr>
            </a:lvl4pPr>
            <a:lvl5pPr lvl="4" algn="r" rtl="0">
              <a:spcBef>
                <a:spcPts val="0"/>
              </a:spcBef>
              <a:spcAft>
                <a:spcPts val="0"/>
              </a:spcAft>
              <a:buNone/>
              <a:defRPr sz="2500">
                <a:solidFill>
                  <a:schemeClr val="accent1"/>
                </a:solidFill>
                <a:latin typeface="Boogaloo"/>
                <a:ea typeface="Boogaloo"/>
                <a:cs typeface="Boogaloo"/>
                <a:sym typeface="Boogaloo"/>
              </a:defRPr>
            </a:lvl5pPr>
            <a:lvl6pPr lvl="5" algn="r" rtl="0">
              <a:spcBef>
                <a:spcPts val="0"/>
              </a:spcBef>
              <a:spcAft>
                <a:spcPts val="0"/>
              </a:spcAft>
              <a:buNone/>
              <a:defRPr sz="2500">
                <a:solidFill>
                  <a:schemeClr val="accent1"/>
                </a:solidFill>
                <a:latin typeface="Boogaloo"/>
                <a:ea typeface="Boogaloo"/>
                <a:cs typeface="Boogaloo"/>
                <a:sym typeface="Boogaloo"/>
              </a:defRPr>
            </a:lvl6pPr>
            <a:lvl7pPr lvl="6" algn="r" rtl="0">
              <a:spcBef>
                <a:spcPts val="0"/>
              </a:spcBef>
              <a:spcAft>
                <a:spcPts val="0"/>
              </a:spcAft>
              <a:buNone/>
              <a:defRPr sz="2500">
                <a:solidFill>
                  <a:schemeClr val="accent1"/>
                </a:solidFill>
                <a:latin typeface="Boogaloo"/>
                <a:ea typeface="Boogaloo"/>
                <a:cs typeface="Boogaloo"/>
                <a:sym typeface="Boogaloo"/>
              </a:defRPr>
            </a:lvl7pPr>
            <a:lvl8pPr lvl="7" algn="r" rtl="0">
              <a:spcBef>
                <a:spcPts val="0"/>
              </a:spcBef>
              <a:spcAft>
                <a:spcPts val="0"/>
              </a:spcAft>
              <a:buNone/>
              <a:defRPr sz="2500">
                <a:solidFill>
                  <a:schemeClr val="accent1"/>
                </a:solidFill>
                <a:latin typeface="Boogaloo"/>
                <a:ea typeface="Boogaloo"/>
                <a:cs typeface="Boogaloo"/>
                <a:sym typeface="Boogaloo"/>
              </a:defRPr>
            </a:lvl8pPr>
            <a:lvl9pPr lvl="8" algn="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7503" name="Google Shape;7503;p35"/>
          <p:cNvSpPr txBox="1">
            <a:spLocks noGrp="1"/>
          </p:cNvSpPr>
          <p:nvPr>
            <p:ph type="subTitle" idx="4"/>
          </p:nvPr>
        </p:nvSpPr>
        <p:spPr>
          <a:xfrm>
            <a:off x="714023" y="3157275"/>
            <a:ext cx="2308500" cy="527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504" name="Google Shape;7504;p35"/>
          <p:cNvSpPr txBox="1">
            <a:spLocks noGrp="1"/>
          </p:cNvSpPr>
          <p:nvPr>
            <p:ph type="subTitle" idx="5"/>
          </p:nvPr>
        </p:nvSpPr>
        <p:spPr>
          <a:xfrm>
            <a:off x="6121704" y="1476150"/>
            <a:ext cx="2308200" cy="4920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500">
                <a:solidFill>
                  <a:schemeClr val="accent1"/>
                </a:solidFill>
                <a:latin typeface="Boogaloo"/>
                <a:ea typeface="Boogaloo"/>
                <a:cs typeface="Boogaloo"/>
                <a:sym typeface="Boogaloo"/>
              </a:defRPr>
            </a:lvl1pPr>
            <a:lvl2pPr lvl="1" algn="r" rtl="0">
              <a:spcBef>
                <a:spcPts val="0"/>
              </a:spcBef>
              <a:spcAft>
                <a:spcPts val="0"/>
              </a:spcAft>
              <a:buNone/>
              <a:defRPr sz="2500">
                <a:solidFill>
                  <a:schemeClr val="accent1"/>
                </a:solidFill>
                <a:latin typeface="Boogaloo"/>
                <a:ea typeface="Boogaloo"/>
                <a:cs typeface="Boogaloo"/>
                <a:sym typeface="Boogaloo"/>
              </a:defRPr>
            </a:lvl2pPr>
            <a:lvl3pPr lvl="2" algn="r" rtl="0">
              <a:spcBef>
                <a:spcPts val="0"/>
              </a:spcBef>
              <a:spcAft>
                <a:spcPts val="0"/>
              </a:spcAft>
              <a:buNone/>
              <a:defRPr sz="2500">
                <a:solidFill>
                  <a:schemeClr val="accent1"/>
                </a:solidFill>
                <a:latin typeface="Boogaloo"/>
                <a:ea typeface="Boogaloo"/>
                <a:cs typeface="Boogaloo"/>
                <a:sym typeface="Boogaloo"/>
              </a:defRPr>
            </a:lvl3pPr>
            <a:lvl4pPr lvl="3" algn="r" rtl="0">
              <a:spcBef>
                <a:spcPts val="0"/>
              </a:spcBef>
              <a:spcAft>
                <a:spcPts val="0"/>
              </a:spcAft>
              <a:buNone/>
              <a:defRPr sz="2500">
                <a:solidFill>
                  <a:schemeClr val="accent1"/>
                </a:solidFill>
                <a:latin typeface="Boogaloo"/>
                <a:ea typeface="Boogaloo"/>
                <a:cs typeface="Boogaloo"/>
                <a:sym typeface="Boogaloo"/>
              </a:defRPr>
            </a:lvl4pPr>
            <a:lvl5pPr lvl="4" algn="r" rtl="0">
              <a:spcBef>
                <a:spcPts val="0"/>
              </a:spcBef>
              <a:spcAft>
                <a:spcPts val="0"/>
              </a:spcAft>
              <a:buNone/>
              <a:defRPr sz="2500">
                <a:solidFill>
                  <a:schemeClr val="accent1"/>
                </a:solidFill>
                <a:latin typeface="Boogaloo"/>
                <a:ea typeface="Boogaloo"/>
                <a:cs typeface="Boogaloo"/>
                <a:sym typeface="Boogaloo"/>
              </a:defRPr>
            </a:lvl5pPr>
            <a:lvl6pPr lvl="5" algn="r" rtl="0">
              <a:spcBef>
                <a:spcPts val="0"/>
              </a:spcBef>
              <a:spcAft>
                <a:spcPts val="0"/>
              </a:spcAft>
              <a:buNone/>
              <a:defRPr sz="2500">
                <a:solidFill>
                  <a:schemeClr val="accent1"/>
                </a:solidFill>
                <a:latin typeface="Boogaloo"/>
                <a:ea typeface="Boogaloo"/>
                <a:cs typeface="Boogaloo"/>
                <a:sym typeface="Boogaloo"/>
              </a:defRPr>
            </a:lvl6pPr>
            <a:lvl7pPr lvl="6" algn="r" rtl="0">
              <a:spcBef>
                <a:spcPts val="0"/>
              </a:spcBef>
              <a:spcAft>
                <a:spcPts val="0"/>
              </a:spcAft>
              <a:buNone/>
              <a:defRPr sz="2500">
                <a:solidFill>
                  <a:schemeClr val="accent1"/>
                </a:solidFill>
                <a:latin typeface="Boogaloo"/>
                <a:ea typeface="Boogaloo"/>
                <a:cs typeface="Boogaloo"/>
                <a:sym typeface="Boogaloo"/>
              </a:defRPr>
            </a:lvl7pPr>
            <a:lvl8pPr lvl="7" algn="r" rtl="0">
              <a:spcBef>
                <a:spcPts val="0"/>
              </a:spcBef>
              <a:spcAft>
                <a:spcPts val="0"/>
              </a:spcAft>
              <a:buNone/>
              <a:defRPr sz="2500">
                <a:solidFill>
                  <a:schemeClr val="accent1"/>
                </a:solidFill>
                <a:latin typeface="Boogaloo"/>
                <a:ea typeface="Boogaloo"/>
                <a:cs typeface="Boogaloo"/>
                <a:sym typeface="Boogaloo"/>
              </a:defRPr>
            </a:lvl8pPr>
            <a:lvl9pPr lvl="8" algn="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7505" name="Google Shape;7505;p35"/>
          <p:cNvSpPr txBox="1">
            <a:spLocks noGrp="1"/>
          </p:cNvSpPr>
          <p:nvPr>
            <p:ph type="subTitle" idx="6"/>
          </p:nvPr>
        </p:nvSpPr>
        <p:spPr>
          <a:xfrm>
            <a:off x="6121450" y="1900819"/>
            <a:ext cx="2308200" cy="527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506" name="Google Shape;7506;p35"/>
          <p:cNvSpPr txBox="1">
            <a:spLocks noGrp="1"/>
          </p:cNvSpPr>
          <p:nvPr>
            <p:ph type="subTitle" idx="7"/>
          </p:nvPr>
        </p:nvSpPr>
        <p:spPr>
          <a:xfrm>
            <a:off x="6121460" y="2733765"/>
            <a:ext cx="2308200" cy="4908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2500">
                <a:solidFill>
                  <a:schemeClr val="accent1"/>
                </a:solidFill>
                <a:latin typeface="Boogaloo"/>
                <a:ea typeface="Boogaloo"/>
                <a:cs typeface="Boogaloo"/>
                <a:sym typeface="Boogaloo"/>
              </a:defRPr>
            </a:lvl1pPr>
            <a:lvl2pPr lvl="1" algn="r" rtl="0">
              <a:spcBef>
                <a:spcPts val="0"/>
              </a:spcBef>
              <a:spcAft>
                <a:spcPts val="0"/>
              </a:spcAft>
              <a:buNone/>
              <a:defRPr sz="2500">
                <a:solidFill>
                  <a:schemeClr val="accent1"/>
                </a:solidFill>
                <a:latin typeface="Boogaloo"/>
                <a:ea typeface="Boogaloo"/>
                <a:cs typeface="Boogaloo"/>
                <a:sym typeface="Boogaloo"/>
              </a:defRPr>
            </a:lvl2pPr>
            <a:lvl3pPr lvl="2" algn="r" rtl="0">
              <a:spcBef>
                <a:spcPts val="0"/>
              </a:spcBef>
              <a:spcAft>
                <a:spcPts val="0"/>
              </a:spcAft>
              <a:buNone/>
              <a:defRPr sz="2500">
                <a:solidFill>
                  <a:schemeClr val="accent1"/>
                </a:solidFill>
                <a:latin typeface="Boogaloo"/>
                <a:ea typeface="Boogaloo"/>
                <a:cs typeface="Boogaloo"/>
                <a:sym typeface="Boogaloo"/>
              </a:defRPr>
            </a:lvl3pPr>
            <a:lvl4pPr lvl="3" algn="r" rtl="0">
              <a:spcBef>
                <a:spcPts val="0"/>
              </a:spcBef>
              <a:spcAft>
                <a:spcPts val="0"/>
              </a:spcAft>
              <a:buNone/>
              <a:defRPr sz="2500">
                <a:solidFill>
                  <a:schemeClr val="accent1"/>
                </a:solidFill>
                <a:latin typeface="Boogaloo"/>
                <a:ea typeface="Boogaloo"/>
                <a:cs typeface="Boogaloo"/>
                <a:sym typeface="Boogaloo"/>
              </a:defRPr>
            </a:lvl4pPr>
            <a:lvl5pPr lvl="4" algn="r" rtl="0">
              <a:spcBef>
                <a:spcPts val="0"/>
              </a:spcBef>
              <a:spcAft>
                <a:spcPts val="0"/>
              </a:spcAft>
              <a:buNone/>
              <a:defRPr sz="2500">
                <a:solidFill>
                  <a:schemeClr val="accent1"/>
                </a:solidFill>
                <a:latin typeface="Boogaloo"/>
                <a:ea typeface="Boogaloo"/>
                <a:cs typeface="Boogaloo"/>
                <a:sym typeface="Boogaloo"/>
              </a:defRPr>
            </a:lvl5pPr>
            <a:lvl6pPr lvl="5" algn="r" rtl="0">
              <a:spcBef>
                <a:spcPts val="0"/>
              </a:spcBef>
              <a:spcAft>
                <a:spcPts val="0"/>
              </a:spcAft>
              <a:buNone/>
              <a:defRPr sz="2500">
                <a:solidFill>
                  <a:schemeClr val="accent1"/>
                </a:solidFill>
                <a:latin typeface="Boogaloo"/>
                <a:ea typeface="Boogaloo"/>
                <a:cs typeface="Boogaloo"/>
                <a:sym typeface="Boogaloo"/>
              </a:defRPr>
            </a:lvl6pPr>
            <a:lvl7pPr lvl="6" algn="r" rtl="0">
              <a:spcBef>
                <a:spcPts val="0"/>
              </a:spcBef>
              <a:spcAft>
                <a:spcPts val="0"/>
              </a:spcAft>
              <a:buNone/>
              <a:defRPr sz="2500">
                <a:solidFill>
                  <a:schemeClr val="accent1"/>
                </a:solidFill>
                <a:latin typeface="Boogaloo"/>
                <a:ea typeface="Boogaloo"/>
                <a:cs typeface="Boogaloo"/>
                <a:sym typeface="Boogaloo"/>
              </a:defRPr>
            </a:lvl7pPr>
            <a:lvl8pPr lvl="7" algn="r" rtl="0">
              <a:spcBef>
                <a:spcPts val="0"/>
              </a:spcBef>
              <a:spcAft>
                <a:spcPts val="0"/>
              </a:spcAft>
              <a:buNone/>
              <a:defRPr sz="2500">
                <a:solidFill>
                  <a:schemeClr val="accent1"/>
                </a:solidFill>
                <a:latin typeface="Boogaloo"/>
                <a:ea typeface="Boogaloo"/>
                <a:cs typeface="Boogaloo"/>
                <a:sym typeface="Boogaloo"/>
              </a:defRPr>
            </a:lvl8pPr>
            <a:lvl9pPr lvl="8" algn="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7507" name="Google Shape;7507;p35"/>
          <p:cNvSpPr txBox="1">
            <a:spLocks noGrp="1"/>
          </p:cNvSpPr>
          <p:nvPr>
            <p:ph type="subTitle" idx="8"/>
          </p:nvPr>
        </p:nvSpPr>
        <p:spPr>
          <a:xfrm>
            <a:off x="6121450" y="3157273"/>
            <a:ext cx="2308200" cy="527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7508" name="Google Shape;7508;p35"/>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Font typeface="Abhaya Libre"/>
              <a:buNone/>
              <a:defRPr/>
            </a:lvl1pPr>
            <a:lvl2pPr lvl="1" rtl="0">
              <a:spcBef>
                <a:spcPts val="0"/>
              </a:spcBef>
              <a:spcAft>
                <a:spcPts val="0"/>
              </a:spcAft>
              <a:buSzPts val="3500"/>
              <a:buFont typeface="Abhaya Libre"/>
              <a:buNone/>
              <a:defRPr sz="3500">
                <a:latin typeface="Abhaya Libre"/>
                <a:ea typeface="Abhaya Libre"/>
                <a:cs typeface="Abhaya Libre"/>
                <a:sym typeface="Abhaya Libre"/>
              </a:defRPr>
            </a:lvl2pPr>
            <a:lvl3pPr lvl="2" rtl="0">
              <a:spcBef>
                <a:spcPts val="0"/>
              </a:spcBef>
              <a:spcAft>
                <a:spcPts val="0"/>
              </a:spcAft>
              <a:buSzPts val="3500"/>
              <a:buFont typeface="Abhaya Libre"/>
              <a:buNone/>
              <a:defRPr sz="3500">
                <a:latin typeface="Abhaya Libre"/>
                <a:ea typeface="Abhaya Libre"/>
                <a:cs typeface="Abhaya Libre"/>
                <a:sym typeface="Abhaya Libre"/>
              </a:defRPr>
            </a:lvl3pPr>
            <a:lvl4pPr lvl="3" rtl="0">
              <a:spcBef>
                <a:spcPts val="0"/>
              </a:spcBef>
              <a:spcAft>
                <a:spcPts val="0"/>
              </a:spcAft>
              <a:buSzPts val="3500"/>
              <a:buFont typeface="Abhaya Libre"/>
              <a:buNone/>
              <a:defRPr sz="3500">
                <a:latin typeface="Abhaya Libre"/>
                <a:ea typeface="Abhaya Libre"/>
                <a:cs typeface="Abhaya Libre"/>
                <a:sym typeface="Abhaya Libre"/>
              </a:defRPr>
            </a:lvl4pPr>
            <a:lvl5pPr lvl="4" rtl="0">
              <a:spcBef>
                <a:spcPts val="0"/>
              </a:spcBef>
              <a:spcAft>
                <a:spcPts val="0"/>
              </a:spcAft>
              <a:buSzPts val="3500"/>
              <a:buFont typeface="Abhaya Libre"/>
              <a:buNone/>
              <a:defRPr sz="3500">
                <a:latin typeface="Abhaya Libre"/>
                <a:ea typeface="Abhaya Libre"/>
                <a:cs typeface="Abhaya Libre"/>
                <a:sym typeface="Abhaya Libre"/>
              </a:defRPr>
            </a:lvl5pPr>
            <a:lvl6pPr lvl="5" rtl="0">
              <a:spcBef>
                <a:spcPts val="0"/>
              </a:spcBef>
              <a:spcAft>
                <a:spcPts val="0"/>
              </a:spcAft>
              <a:buSzPts val="3500"/>
              <a:buFont typeface="Abhaya Libre"/>
              <a:buNone/>
              <a:defRPr sz="3500">
                <a:latin typeface="Abhaya Libre"/>
                <a:ea typeface="Abhaya Libre"/>
                <a:cs typeface="Abhaya Libre"/>
                <a:sym typeface="Abhaya Libre"/>
              </a:defRPr>
            </a:lvl6pPr>
            <a:lvl7pPr lvl="6" rtl="0">
              <a:spcBef>
                <a:spcPts val="0"/>
              </a:spcBef>
              <a:spcAft>
                <a:spcPts val="0"/>
              </a:spcAft>
              <a:buSzPts val="3500"/>
              <a:buFont typeface="Abhaya Libre"/>
              <a:buNone/>
              <a:defRPr sz="3500">
                <a:latin typeface="Abhaya Libre"/>
                <a:ea typeface="Abhaya Libre"/>
                <a:cs typeface="Abhaya Libre"/>
                <a:sym typeface="Abhaya Libre"/>
              </a:defRPr>
            </a:lvl7pPr>
            <a:lvl8pPr lvl="7" rtl="0">
              <a:spcBef>
                <a:spcPts val="0"/>
              </a:spcBef>
              <a:spcAft>
                <a:spcPts val="0"/>
              </a:spcAft>
              <a:buSzPts val="3500"/>
              <a:buFont typeface="Abhaya Libre"/>
              <a:buNone/>
              <a:defRPr sz="3500">
                <a:latin typeface="Abhaya Libre"/>
                <a:ea typeface="Abhaya Libre"/>
                <a:cs typeface="Abhaya Libre"/>
                <a:sym typeface="Abhaya Libre"/>
              </a:defRPr>
            </a:lvl8pPr>
            <a:lvl9pPr lvl="8" rtl="0">
              <a:spcBef>
                <a:spcPts val="0"/>
              </a:spcBef>
              <a:spcAft>
                <a:spcPts val="0"/>
              </a:spcAft>
              <a:buSzPts val="3500"/>
              <a:buFont typeface="Abhaya Libre"/>
              <a:buNone/>
              <a:defRPr sz="3500">
                <a:latin typeface="Abhaya Libre"/>
                <a:ea typeface="Abhaya Libre"/>
                <a:cs typeface="Abhaya Libre"/>
                <a:sym typeface="Abhaya Libre"/>
              </a:defRPr>
            </a:lvl9pPr>
          </a:lstStyle>
          <a:p>
            <a:endParaRPr/>
          </a:p>
        </p:txBody>
      </p:sp>
      <p:grpSp>
        <p:nvGrpSpPr>
          <p:cNvPr id="7509" name="Google Shape;7509;p35"/>
          <p:cNvGrpSpPr/>
          <p:nvPr/>
        </p:nvGrpSpPr>
        <p:grpSpPr>
          <a:xfrm flipH="1">
            <a:off x="-76224" y="3896914"/>
            <a:ext cx="1644569" cy="324303"/>
            <a:chOff x="1351400" y="3727300"/>
            <a:chExt cx="271050" cy="53450"/>
          </a:xfrm>
        </p:grpSpPr>
        <p:sp>
          <p:nvSpPr>
            <p:cNvPr id="7510" name="Google Shape;7510;p35"/>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1" name="Google Shape;7511;p35"/>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2" name="Google Shape;7512;p35"/>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35"/>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4" name="Google Shape;7514;p35"/>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5" name="Google Shape;7515;p35"/>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6" name="Google Shape;7516;p35"/>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7" name="Google Shape;7517;p35"/>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8" name="Google Shape;7518;p35"/>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9" name="Google Shape;7519;p35"/>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35"/>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1" name="Google Shape;7521;p35"/>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2" name="Google Shape;7522;p35"/>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3" name="Google Shape;7523;p35"/>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4" name="Google Shape;7524;p35"/>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5" name="Google Shape;7525;p35"/>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6" name="Google Shape;7526;p35"/>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35"/>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8" name="Google Shape;7528;p35"/>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29" name="Google Shape;7529;p35"/>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30" name="Google Shape;7530;p35"/>
          <p:cNvGrpSpPr/>
          <p:nvPr/>
        </p:nvGrpSpPr>
        <p:grpSpPr>
          <a:xfrm>
            <a:off x="7546139" y="3896914"/>
            <a:ext cx="1644569" cy="324303"/>
            <a:chOff x="1351400" y="3727300"/>
            <a:chExt cx="271050" cy="53450"/>
          </a:xfrm>
        </p:grpSpPr>
        <p:sp>
          <p:nvSpPr>
            <p:cNvPr id="7531" name="Google Shape;7531;p35"/>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2" name="Google Shape;7532;p35"/>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3" name="Google Shape;7533;p35"/>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4" name="Google Shape;7534;p35"/>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5" name="Google Shape;7535;p35"/>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6" name="Google Shape;7536;p35"/>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35"/>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8" name="Google Shape;7538;p35"/>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9" name="Google Shape;7539;p35"/>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0" name="Google Shape;7540;p35"/>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1" name="Google Shape;7541;p35"/>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2" name="Google Shape;7542;p35"/>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3" name="Google Shape;7543;p35"/>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4" name="Google Shape;7544;p35"/>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5" name="Google Shape;7545;p35"/>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6" name="Google Shape;7546;p35"/>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7" name="Google Shape;7547;p35"/>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8" name="Google Shape;7548;p35"/>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9" name="Google Shape;7549;p35"/>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550" name="Google Shape;7550;p35"/>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1" name="Google Shape;7551;p35"/>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2" name="Google Shape;7552;p35"/>
          <p:cNvSpPr/>
          <p:nvPr/>
        </p:nvSpPr>
        <p:spPr>
          <a:xfrm>
            <a:off x="-37" y="4760295"/>
            <a:ext cx="9144061" cy="270655"/>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53" name="Google Shape;7553;p35"/>
          <p:cNvGrpSpPr/>
          <p:nvPr/>
        </p:nvGrpSpPr>
        <p:grpSpPr>
          <a:xfrm>
            <a:off x="21" y="4442853"/>
            <a:ext cx="9144022" cy="700647"/>
            <a:chOff x="1329075" y="3400650"/>
            <a:chExt cx="2177200" cy="107000"/>
          </a:xfrm>
        </p:grpSpPr>
        <p:sp>
          <p:nvSpPr>
            <p:cNvPr id="7554" name="Google Shape;7554;p35"/>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5" name="Google Shape;7555;p35"/>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6" name="Google Shape;7556;p35"/>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7" name="Google Shape;7557;p35"/>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8" name="Google Shape;7558;p35"/>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9" name="Google Shape;7559;p35"/>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0" name="Google Shape;7560;p35"/>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1" name="Google Shape;7561;p35"/>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2" name="Google Shape;7562;p35"/>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3" name="Google Shape;7563;p35"/>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4" name="Google Shape;7564;p35"/>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5" name="Google Shape;7565;p35"/>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6" name="Google Shape;7566;p35"/>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7" name="Google Shape;7567;p35"/>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8" name="Google Shape;7568;p35"/>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9" name="Google Shape;7569;p35"/>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0" name="Google Shape;7570;p35"/>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1" name="Google Shape;7571;p35"/>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2" name="Google Shape;7572;p35"/>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3" name="Google Shape;7573;p35"/>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4" name="Google Shape;7574;p35"/>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5" name="Google Shape;7575;p35"/>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6" name="Google Shape;7576;p35"/>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7" name="Google Shape;7577;p35"/>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8" name="Google Shape;7578;p35"/>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9" name="Google Shape;7579;p35"/>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0" name="Google Shape;7580;p35"/>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1" name="Google Shape;7581;p35"/>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2" name="Google Shape;7582;p35"/>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3" name="Google Shape;7583;p35"/>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4" name="Google Shape;7584;p35"/>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5" name="Google Shape;7585;p35"/>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6" name="Google Shape;7586;p35"/>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7" name="Google Shape;7587;p35"/>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8" name="Google Shape;7588;p35"/>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9" name="Google Shape;7589;p35"/>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0" name="Google Shape;7590;p35"/>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1" name="Google Shape;7591;p35"/>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2" name="Google Shape;7592;p35"/>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3" name="Google Shape;7593;p35"/>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4" name="Google Shape;7594;p35"/>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5" name="Google Shape;7595;p35"/>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6" name="Google Shape;7596;p35"/>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7" name="Google Shape;7597;p35"/>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8" name="Google Shape;7598;p35"/>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9" name="Google Shape;7599;p35"/>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0" name="Google Shape;7600;p35"/>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1" name="Google Shape;7601;p35"/>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2" name="Google Shape;7602;p35"/>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3" name="Google Shape;7603;p35"/>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4" name="Google Shape;7604;p35"/>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5" name="Google Shape;7605;p35"/>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6" name="Google Shape;7606;p35"/>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7" name="Google Shape;7607;p35"/>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8" name="Google Shape;7608;p35"/>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9" name="Google Shape;7609;p35"/>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0" name="Google Shape;7610;p35"/>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1" name="Google Shape;7611;p35"/>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2" name="Google Shape;7612;p35"/>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3" name="Google Shape;7613;p35"/>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4" name="Google Shape;7614;p35"/>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5" name="Google Shape;7615;p35"/>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6" name="Google Shape;7616;p35"/>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7" name="Google Shape;7617;p35"/>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8" name="Google Shape;7618;p35"/>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9" name="Google Shape;7619;p35"/>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0" name="Google Shape;7620;p35"/>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1" name="Google Shape;7621;p35"/>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2" name="Google Shape;7622;p35"/>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3" name="Google Shape;7623;p35"/>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4" name="Google Shape;7624;p35"/>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5" name="Google Shape;7625;p35"/>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6" name="Google Shape;7626;p35"/>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7" name="Google Shape;7627;p35"/>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8" name="Google Shape;7628;p35"/>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9" name="Google Shape;7629;p35"/>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30" name="Google Shape;7630;p35"/>
          <p:cNvGrpSpPr/>
          <p:nvPr/>
        </p:nvGrpSpPr>
        <p:grpSpPr>
          <a:xfrm>
            <a:off x="2573150" y="4011850"/>
            <a:ext cx="772750" cy="195925"/>
            <a:chOff x="2500650" y="3653650"/>
            <a:chExt cx="772750" cy="195925"/>
          </a:xfrm>
        </p:grpSpPr>
        <p:sp>
          <p:nvSpPr>
            <p:cNvPr id="7631" name="Google Shape;7631;p35"/>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2" name="Google Shape;7632;p35"/>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3" name="Google Shape;7633;p35"/>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4" name="Google Shape;7634;p35"/>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5" name="Google Shape;7635;p35"/>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6" name="Google Shape;7636;p35"/>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7" name="Google Shape;7637;p35"/>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8" name="Google Shape;7638;p35"/>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9" name="Google Shape;7639;p35"/>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0" name="Google Shape;7640;p35"/>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1" name="Google Shape;7641;p35"/>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2" name="Google Shape;7642;p35"/>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3" name="Google Shape;7643;p35"/>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4" name="Google Shape;7644;p35"/>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5" name="Google Shape;7645;p35"/>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6" name="Google Shape;7646;p35"/>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7" name="Google Shape;7647;p35"/>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8" name="Google Shape;7648;p35"/>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9" name="Google Shape;7649;p35"/>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0" name="Google Shape;7650;p35"/>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1" name="Google Shape;7651;p35"/>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2" name="Google Shape;7652;p35"/>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3" name="Google Shape;7653;p35"/>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4" name="Google Shape;7654;p35"/>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5" name="Google Shape;7655;p35"/>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6" name="Google Shape;7656;p35"/>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7" name="Google Shape;7657;p35"/>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8" name="Google Shape;7658;p35"/>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9" name="Google Shape;7659;p35"/>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0" name="Google Shape;7660;p35"/>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1" name="Google Shape;7661;p35"/>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2" name="Google Shape;7662;p35"/>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3" name="Google Shape;7663;p35"/>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4" name="Google Shape;7664;p35"/>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5" name="Google Shape;7665;p35"/>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6" name="Google Shape;7666;p35"/>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7" name="Google Shape;7667;p35"/>
          <p:cNvGrpSpPr/>
          <p:nvPr/>
        </p:nvGrpSpPr>
        <p:grpSpPr>
          <a:xfrm>
            <a:off x="5927275" y="4104350"/>
            <a:ext cx="463575" cy="101250"/>
            <a:chOff x="1954575" y="3756300"/>
            <a:chExt cx="463575" cy="101250"/>
          </a:xfrm>
        </p:grpSpPr>
        <p:sp>
          <p:nvSpPr>
            <p:cNvPr id="7668" name="Google Shape;7668;p35"/>
            <p:cNvSpPr/>
            <p:nvPr/>
          </p:nvSpPr>
          <p:spPr>
            <a:xfrm>
              <a:off x="2043250" y="3756300"/>
              <a:ext cx="105300" cy="65975"/>
            </a:xfrm>
            <a:custGeom>
              <a:avLst/>
              <a:gdLst/>
              <a:ahLst/>
              <a:cxnLst/>
              <a:rect l="l" t="t" r="r" b="b"/>
              <a:pathLst>
                <a:path w="4212" h="2639" extrusionOk="0">
                  <a:moveTo>
                    <a:pt x="2237" y="0"/>
                  </a:moveTo>
                  <a:cubicBezTo>
                    <a:pt x="1114" y="0"/>
                    <a:pt x="142" y="591"/>
                    <a:pt x="74" y="1317"/>
                  </a:cubicBezTo>
                  <a:cubicBezTo>
                    <a:pt x="1" y="2049"/>
                    <a:pt x="852" y="2639"/>
                    <a:pt x="1976" y="2639"/>
                  </a:cubicBezTo>
                  <a:cubicBezTo>
                    <a:pt x="3104" y="2639"/>
                    <a:pt x="4071" y="2049"/>
                    <a:pt x="4144" y="1317"/>
                  </a:cubicBezTo>
                  <a:cubicBezTo>
                    <a:pt x="4212" y="591"/>
                    <a:pt x="3360" y="0"/>
                    <a:pt x="223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9" name="Google Shape;7669;p35"/>
            <p:cNvSpPr/>
            <p:nvPr/>
          </p:nvSpPr>
          <p:spPr>
            <a:xfrm>
              <a:off x="1954575" y="3765050"/>
              <a:ext cx="147750" cy="92500"/>
            </a:xfrm>
            <a:custGeom>
              <a:avLst/>
              <a:gdLst/>
              <a:ahLst/>
              <a:cxnLst/>
              <a:rect l="l" t="t" r="r" b="b"/>
              <a:pathLst>
                <a:path w="5910" h="3700" extrusionOk="0">
                  <a:moveTo>
                    <a:pt x="3135" y="1"/>
                  </a:moveTo>
                  <a:cubicBezTo>
                    <a:pt x="1557" y="1"/>
                    <a:pt x="199" y="831"/>
                    <a:pt x="100" y="1850"/>
                  </a:cubicBezTo>
                  <a:cubicBezTo>
                    <a:pt x="0" y="2874"/>
                    <a:pt x="1197" y="3699"/>
                    <a:pt x="2774" y="3699"/>
                  </a:cubicBezTo>
                  <a:cubicBezTo>
                    <a:pt x="4347" y="3699"/>
                    <a:pt x="5705" y="2874"/>
                    <a:pt x="5810" y="1850"/>
                  </a:cubicBezTo>
                  <a:cubicBezTo>
                    <a:pt x="5909" y="831"/>
                    <a:pt x="4713" y="1"/>
                    <a:pt x="3135"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0" name="Google Shape;7670;p35"/>
            <p:cNvSpPr/>
            <p:nvPr/>
          </p:nvSpPr>
          <p:spPr>
            <a:xfrm>
              <a:off x="1961100" y="3765050"/>
              <a:ext cx="115225" cy="43775"/>
            </a:xfrm>
            <a:custGeom>
              <a:avLst/>
              <a:gdLst/>
              <a:ahLst/>
              <a:cxnLst/>
              <a:rect l="l" t="t" r="r" b="b"/>
              <a:pathLst>
                <a:path w="4609" h="1751" extrusionOk="0">
                  <a:moveTo>
                    <a:pt x="2874" y="1"/>
                  </a:moveTo>
                  <a:cubicBezTo>
                    <a:pt x="1568" y="1"/>
                    <a:pt x="413" y="570"/>
                    <a:pt x="0" y="1348"/>
                  </a:cubicBezTo>
                  <a:cubicBezTo>
                    <a:pt x="460" y="1599"/>
                    <a:pt x="1061" y="1751"/>
                    <a:pt x="1735" y="1751"/>
                  </a:cubicBezTo>
                  <a:cubicBezTo>
                    <a:pt x="3041" y="1751"/>
                    <a:pt x="4196" y="1181"/>
                    <a:pt x="4609" y="403"/>
                  </a:cubicBezTo>
                  <a:cubicBezTo>
                    <a:pt x="4149" y="152"/>
                    <a:pt x="3548" y="1"/>
                    <a:pt x="2874"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1" name="Google Shape;7671;p35"/>
            <p:cNvSpPr/>
            <p:nvPr/>
          </p:nvSpPr>
          <p:spPr>
            <a:xfrm>
              <a:off x="2116275" y="3767400"/>
              <a:ext cx="128550" cy="82825"/>
            </a:xfrm>
            <a:custGeom>
              <a:avLst/>
              <a:gdLst/>
              <a:ahLst/>
              <a:cxnLst/>
              <a:rect l="l" t="t" r="r" b="b"/>
              <a:pathLst>
                <a:path w="5142" h="3313" extrusionOk="0">
                  <a:moveTo>
                    <a:pt x="2733" y="1"/>
                  </a:moveTo>
                  <a:cubicBezTo>
                    <a:pt x="1364" y="1"/>
                    <a:pt x="178" y="742"/>
                    <a:pt x="89" y="1657"/>
                  </a:cubicBezTo>
                  <a:cubicBezTo>
                    <a:pt x="0" y="2571"/>
                    <a:pt x="1040" y="3313"/>
                    <a:pt x="2409" y="3313"/>
                  </a:cubicBezTo>
                  <a:cubicBezTo>
                    <a:pt x="3778" y="3313"/>
                    <a:pt x="4963" y="2571"/>
                    <a:pt x="5052" y="1657"/>
                  </a:cubicBezTo>
                  <a:cubicBezTo>
                    <a:pt x="5141" y="742"/>
                    <a:pt x="4107" y="1"/>
                    <a:pt x="273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2" name="Google Shape;7672;p35"/>
            <p:cNvSpPr/>
            <p:nvPr/>
          </p:nvSpPr>
          <p:spPr>
            <a:xfrm>
              <a:off x="2156100" y="3767400"/>
              <a:ext cx="86100" cy="37900"/>
            </a:xfrm>
            <a:custGeom>
              <a:avLst/>
              <a:gdLst/>
              <a:ahLst/>
              <a:cxnLst/>
              <a:rect l="l" t="t" r="r" b="b"/>
              <a:pathLst>
                <a:path w="3444" h="1516" extrusionOk="0">
                  <a:moveTo>
                    <a:pt x="1140" y="1"/>
                  </a:moveTo>
                  <a:cubicBezTo>
                    <a:pt x="737" y="1"/>
                    <a:pt x="351" y="68"/>
                    <a:pt x="1" y="183"/>
                  </a:cubicBezTo>
                  <a:cubicBezTo>
                    <a:pt x="147" y="941"/>
                    <a:pt x="1098" y="1516"/>
                    <a:pt x="2305" y="1516"/>
                  </a:cubicBezTo>
                  <a:cubicBezTo>
                    <a:pt x="2707" y="1516"/>
                    <a:pt x="3099" y="1453"/>
                    <a:pt x="3444" y="1338"/>
                  </a:cubicBezTo>
                  <a:cubicBezTo>
                    <a:pt x="3297" y="575"/>
                    <a:pt x="2346" y="1"/>
                    <a:pt x="1140"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3" name="Google Shape;7673;p35"/>
            <p:cNvSpPr/>
            <p:nvPr/>
          </p:nvSpPr>
          <p:spPr>
            <a:xfrm>
              <a:off x="2022500" y="3783075"/>
              <a:ext cx="227400" cy="74475"/>
            </a:xfrm>
            <a:custGeom>
              <a:avLst/>
              <a:gdLst/>
              <a:ahLst/>
              <a:cxnLst/>
              <a:rect l="l" t="t" r="r" b="b"/>
              <a:pathLst>
                <a:path w="9096" h="2979" extrusionOk="0">
                  <a:moveTo>
                    <a:pt x="4754" y="1"/>
                  </a:moveTo>
                  <a:cubicBezTo>
                    <a:pt x="2288" y="1"/>
                    <a:pt x="157" y="1296"/>
                    <a:pt x="0" y="2895"/>
                  </a:cubicBezTo>
                  <a:cubicBezTo>
                    <a:pt x="0" y="2921"/>
                    <a:pt x="0" y="2952"/>
                    <a:pt x="0" y="2978"/>
                  </a:cubicBezTo>
                  <a:lnTo>
                    <a:pt x="8929" y="2978"/>
                  </a:lnTo>
                  <a:cubicBezTo>
                    <a:pt x="8929" y="2952"/>
                    <a:pt x="8939" y="2921"/>
                    <a:pt x="8939" y="2895"/>
                  </a:cubicBezTo>
                  <a:cubicBezTo>
                    <a:pt x="9096" y="1296"/>
                    <a:pt x="7226" y="1"/>
                    <a:pt x="4754"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4" name="Google Shape;7674;p35"/>
            <p:cNvSpPr/>
            <p:nvPr/>
          </p:nvSpPr>
          <p:spPr>
            <a:xfrm>
              <a:off x="2216975" y="3819125"/>
              <a:ext cx="103725" cy="38425"/>
            </a:xfrm>
            <a:custGeom>
              <a:avLst/>
              <a:gdLst/>
              <a:ahLst/>
              <a:cxnLst/>
              <a:rect l="l" t="t" r="r" b="b"/>
              <a:pathLst>
                <a:path w="4149" h="1537" extrusionOk="0">
                  <a:moveTo>
                    <a:pt x="2174" y="0"/>
                  </a:moveTo>
                  <a:cubicBezTo>
                    <a:pt x="1050" y="0"/>
                    <a:pt x="79" y="591"/>
                    <a:pt x="11" y="1317"/>
                  </a:cubicBezTo>
                  <a:cubicBezTo>
                    <a:pt x="0" y="1390"/>
                    <a:pt x="6" y="1463"/>
                    <a:pt x="16" y="1536"/>
                  </a:cubicBezTo>
                  <a:lnTo>
                    <a:pt x="4028" y="1536"/>
                  </a:lnTo>
                  <a:cubicBezTo>
                    <a:pt x="4055" y="1463"/>
                    <a:pt x="4070" y="1390"/>
                    <a:pt x="4081" y="1317"/>
                  </a:cubicBezTo>
                  <a:cubicBezTo>
                    <a:pt x="4149" y="591"/>
                    <a:pt x="3297" y="0"/>
                    <a:pt x="2174"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5" name="Google Shape;7675;p35"/>
            <p:cNvSpPr/>
            <p:nvPr/>
          </p:nvSpPr>
          <p:spPr>
            <a:xfrm>
              <a:off x="2059725" y="3783075"/>
              <a:ext cx="172950" cy="41725"/>
            </a:xfrm>
            <a:custGeom>
              <a:avLst/>
              <a:gdLst/>
              <a:ahLst/>
              <a:cxnLst/>
              <a:rect l="l" t="t" r="r" b="b"/>
              <a:pathLst>
                <a:path w="6918" h="1669" extrusionOk="0">
                  <a:moveTo>
                    <a:pt x="3265" y="1"/>
                  </a:moveTo>
                  <a:cubicBezTo>
                    <a:pt x="2022" y="1"/>
                    <a:pt x="862" y="330"/>
                    <a:pt x="0" y="863"/>
                  </a:cubicBezTo>
                  <a:cubicBezTo>
                    <a:pt x="679" y="1139"/>
                    <a:pt x="1593" y="1380"/>
                    <a:pt x="2633" y="1526"/>
                  </a:cubicBezTo>
                  <a:cubicBezTo>
                    <a:pt x="3322" y="1622"/>
                    <a:pt x="3994" y="1668"/>
                    <a:pt x="4609" y="1668"/>
                  </a:cubicBezTo>
                  <a:cubicBezTo>
                    <a:pt x="5561" y="1668"/>
                    <a:pt x="6378" y="1559"/>
                    <a:pt x="6917" y="1359"/>
                  </a:cubicBezTo>
                  <a:cubicBezTo>
                    <a:pt x="6207" y="544"/>
                    <a:pt x="4864" y="1"/>
                    <a:pt x="3265"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6" name="Google Shape;7676;p35"/>
            <p:cNvSpPr/>
            <p:nvPr/>
          </p:nvSpPr>
          <p:spPr>
            <a:xfrm>
              <a:off x="2065725" y="3756300"/>
              <a:ext cx="74350" cy="22500"/>
            </a:xfrm>
            <a:custGeom>
              <a:avLst/>
              <a:gdLst/>
              <a:ahLst/>
              <a:cxnLst/>
              <a:rect l="l" t="t" r="r" b="b"/>
              <a:pathLst>
                <a:path w="2974" h="900" extrusionOk="0">
                  <a:moveTo>
                    <a:pt x="1338" y="0"/>
                  </a:moveTo>
                  <a:cubicBezTo>
                    <a:pt x="841" y="0"/>
                    <a:pt x="376" y="115"/>
                    <a:pt x="0" y="309"/>
                  </a:cubicBezTo>
                  <a:cubicBezTo>
                    <a:pt x="329" y="664"/>
                    <a:pt x="930" y="899"/>
                    <a:pt x="1641" y="899"/>
                  </a:cubicBezTo>
                  <a:cubicBezTo>
                    <a:pt x="2137" y="899"/>
                    <a:pt x="2602" y="779"/>
                    <a:pt x="2973" y="591"/>
                  </a:cubicBezTo>
                  <a:cubicBezTo>
                    <a:pt x="2644" y="236"/>
                    <a:pt x="2048" y="0"/>
                    <a:pt x="1338"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7" name="Google Shape;7677;p35"/>
            <p:cNvSpPr/>
            <p:nvPr/>
          </p:nvSpPr>
          <p:spPr>
            <a:xfrm>
              <a:off x="2241525" y="3819250"/>
              <a:ext cx="72000" cy="22225"/>
            </a:xfrm>
            <a:custGeom>
              <a:avLst/>
              <a:gdLst/>
              <a:ahLst/>
              <a:cxnLst/>
              <a:rect l="l" t="t" r="r" b="b"/>
              <a:pathLst>
                <a:path w="2880" h="889" extrusionOk="0">
                  <a:moveTo>
                    <a:pt x="1192" y="1"/>
                  </a:moveTo>
                  <a:cubicBezTo>
                    <a:pt x="758" y="1"/>
                    <a:pt x="345" y="90"/>
                    <a:pt x="1" y="236"/>
                  </a:cubicBezTo>
                  <a:cubicBezTo>
                    <a:pt x="314" y="628"/>
                    <a:pt x="941" y="889"/>
                    <a:pt x="1688" y="889"/>
                  </a:cubicBezTo>
                  <a:cubicBezTo>
                    <a:pt x="2122" y="889"/>
                    <a:pt x="2534" y="800"/>
                    <a:pt x="2879" y="649"/>
                  </a:cubicBezTo>
                  <a:cubicBezTo>
                    <a:pt x="2566" y="262"/>
                    <a:pt x="1939" y="1"/>
                    <a:pt x="1192" y="1"/>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8" name="Google Shape;7678;p35"/>
            <p:cNvSpPr/>
            <p:nvPr/>
          </p:nvSpPr>
          <p:spPr>
            <a:xfrm>
              <a:off x="2351900" y="3831400"/>
              <a:ext cx="66250" cy="26150"/>
            </a:xfrm>
            <a:custGeom>
              <a:avLst/>
              <a:gdLst/>
              <a:ahLst/>
              <a:cxnLst/>
              <a:rect l="l" t="t" r="r" b="b"/>
              <a:pathLst>
                <a:path w="2650" h="1046" extrusionOk="0">
                  <a:moveTo>
                    <a:pt x="1379" y="1"/>
                  </a:moveTo>
                  <a:cubicBezTo>
                    <a:pt x="659" y="1"/>
                    <a:pt x="52" y="283"/>
                    <a:pt x="16" y="638"/>
                  </a:cubicBezTo>
                  <a:cubicBezTo>
                    <a:pt x="0" y="795"/>
                    <a:pt x="99" y="936"/>
                    <a:pt x="277" y="1045"/>
                  </a:cubicBezTo>
                  <a:lnTo>
                    <a:pt x="2273" y="1045"/>
                  </a:lnTo>
                  <a:cubicBezTo>
                    <a:pt x="2471" y="936"/>
                    <a:pt x="2602" y="795"/>
                    <a:pt x="2618" y="638"/>
                  </a:cubicBezTo>
                  <a:cubicBezTo>
                    <a:pt x="2649" y="283"/>
                    <a:pt x="2095" y="1"/>
                    <a:pt x="1379"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9" name="Google Shape;7679;p35"/>
            <p:cNvSpPr/>
            <p:nvPr/>
          </p:nvSpPr>
          <p:spPr>
            <a:xfrm>
              <a:off x="2295600" y="3813500"/>
              <a:ext cx="80350" cy="44050"/>
            </a:xfrm>
            <a:custGeom>
              <a:avLst/>
              <a:gdLst/>
              <a:ahLst/>
              <a:cxnLst/>
              <a:rect l="l" t="t" r="r" b="b"/>
              <a:pathLst>
                <a:path w="3214" h="1762" extrusionOk="0">
                  <a:moveTo>
                    <a:pt x="1698" y="1"/>
                  </a:moveTo>
                  <a:cubicBezTo>
                    <a:pt x="831" y="1"/>
                    <a:pt x="84" y="481"/>
                    <a:pt x="27" y="1072"/>
                  </a:cubicBezTo>
                  <a:cubicBezTo>
                    <a:pt x="0" y="1338"/>
                    <a:pt x="110" y="1573"/>
                    <a:pt x="319" y="1761"/>
                  </a:cubicBezTo>
                  <a:lnTo>
                    <a:pt x="2728" y="1761"/>
                  </a:lnTo>
                  <a:cubicBezTo>
                    <a:pt x="2973" y="1573"/>
                    <a:pt x="3130" y="1338"/>
                    <a:pt x="3156" y="1072"/>
                  </a:cubicBezTo>
                  <a:cubicBezTo>
                    <a:pt x="3214" y="481"/>
                    <a:pt x="2560" y="1"/>
                    <a:pt x="169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0" name="Google Shape;7680;p35"/>
            <p:cNvSpPr/>
            <p:nvPr/>
          </p:nvSpPr>
          <p:spPr>
            <a:xfrm>
              <a:off x="2296000" y="3822525"/>
              <a:ext cx="79175" cy="35025"/>
            </a:xfrm>
            <a:custGeom>
              <a:avLst/>
              <a:gdLst/>
              <a:ahLst/>
              <a:cxnLst/>
              <a:rect l="l" t="t" r="r" b="b"/>
              <a:pathLst>
                <a:path w="3167" h="1401" extrusionOk="0">
                  <a:moveTo>
                    <a:pt x="2816" y="0"/>
                  </a:moveTo>
                  <a:cubicBezTo>
                    <a:pt x="2576" y="293"/>
                    <a:pt x="2116" y="554"/>
                    <a:pt x="1526" y="706"/>
                  </a:cubicBezTo>
                  <a:cubicBezTo>
                    <a:pt x="1208" y="784"/>
                    <a:pt x="891" y="823"/>
                    <a:pt x="598" y="823"/>
                  </a:cubicBezTo>
                  <a:cubicBezTo>
                    <a:pt x="386" y="823"/>
                    <a:pt x="185" y="803"/>
                    <a:pt x="5" y="763"/>
                  </a:cubicBezTo>
                  <a:lnTo>
                    <a:pt x="5" y="763"/>
                  </a:lnTo>
                  <a:cubicBezTo>
                    <a:pt x="0" y="1009"/>
                    <a:pt x="110" y="1228"/>
                    <a:pt x="303" y="1400"/>
                  </a:cubicBezTo>
                  <a:lnTo>
                    <a:pt x="2712" y="1400"/>
                  </a:lnTo>
                  <a:cubicBezTo>
                    <a:pt x="2957" y="1212"/>
                    <a:pt x="3114" y="977"/>
                    <a:pt x="3140" y="711"/>
                  </a:cubicBezTo>
                  <a:cubicBezTo>
                    <a:pt x="3166" y="439"/>
                    <a:pt x="3041" y="194"/>
                    <a:pt x="281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81" name="Google Shape;7681;p35"/>
          <p:cNvGrpSpPr/>
          <p:nvPr/>
        </p:nvGrpSpPr>
        <p:grpSpPr>
          <a:xfrm>
            <a:off x="1518100" y="4170375"/>
            <a:ext cx="352125" cy="104225"/>
            <a:chOff x="5207575" y="1611350"/>
            <a:chExt cx="352125" cy="104225"/>
          </a:xfrm>
        </p:grpSpPr>
        <p:sp>
          <p:nvSpPr>
            <p:cNvPr id="7682" name="Google Shape;7682;p35"/>
            <p:cNvSpPr/>
            <p:nvPr/>
          </p:nvSpPr>
          <p:spPr>
            <a:xfrm>
              <a:off x="5467275" y="1693050"/>
              <a:ext cx="35075" cy="22000"/>
            </a:xfrm>
            <a:custGeom>
              <a:avLst/>
              <a:gdLst/>
              <a:ahLst/>
              <a:cxnLst/>
              <a:rect l="l" t="t" r="r" b="b"/>
              <a:pathLst>
                <a:path w="1403" h="880" extrusionOk="0">
                  <a:moveTo>
                    <a:pt x="539" y="1"/>
                  </a:moveTo>
                  <a:cubicBezTo>
                    <a:pt x="488" y="1"/>
                    <a:pt x="429" y="5"/>
                    <a:pt x="366" y="17"/>
                  </a:cubicBezTo>
                  <a:cubicBezTo>
                    <a:pt x="132" y="76"/>
                    <a:pt x="0" y="324"/>
                    <a:pt x="0" y="324"/>
                  </a:cubicBezTo>
                  <a:cubicBezTo>
                    <a:pt x="132" y="514"/>
                    <a:pt x="439" y="689"/>
                    <a:pt x="702" y="791"/>
                  </a:cubicBezTo>
                  <a:cubicBezTo>
                    <a:pt x="840" y="850"/>
                    <a:pt x="1016" y="879"/>
                    <a:pt x="1156" y="879"/>
                  </a:cubicBezTo>
                  <a:cubicBezTo>
                    <a:pt x="1297" y="879"/>
                    <a:pt x="1403" y="850"/>
                    <a:pt x="1403" y="791"/>
                  </a:cubicBezTo>
                  <a:cubicBezTo>
                    <a:pt x="1403" y="704"/>
                    <a:pt x="1315" y="631"/>
                    <a:pt x="1067" y="529"/>
                  </a:cubicBezTo>
                  <a:cubicBezTo>
                    <a:pt x="818" y="441"/>
                    <a:pt x="702" y="280"/>
                    <a:pt x="760" y="32"/>
                  </a:cubicBezTo>
                  <a:cubicBezTo>
                    <a:pt x="760" y="32"/>
                    <a:pt x="675" y="1"/>
                    <a:pt x="539"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3" name="Google Shape;7683;p35"/>
            <p:cNvSpPr/>
            <p:nvPr/>
          </p:nvSpPr>
          <p:spPr>
            <a:xfrm>
              <a:off x="5386925" y="1689075"/>
              <a:ext cx="29975" cy="26500"/>
            </a:xfrm>
            <a:custGeom>
              <a:avLst/>
              <a:gdLst/>
              <a:ahLst/>
              <a:cxnLst/>
              <a:rect l="l" t="t" r="r" b="b"/>
              <a:pathLst>
                <a:path w="1199" h="1060" extrusionOk="0">
                  <a:moveTo>
                    <a:pt x="175" y="1"/>
                  </a:moveTo>
                  <a:lnTo>
                    <a:pt x="175" y="1"/>
                  </a:lnTo>
                  <a:cubicBezTo>
                    <a:pt x="0" y="235"/>
                    <a:pt x="44" y="512"/>
                    <a:pt x="263" y="775"/>
                  </a:cubicBezTo>
                  <a:cubicBezTo>
                    <a:pt x="429" y="961"/>
                    <a:pt x="770" y="1060"/>
                    <a:pt x="976" y="1060"/>
                  </a:cubicBezTo>
                  <a:cubicBezTo>
                    <a:pt x="1061" y="1060"/>
                    <a:pt x="1123" y="1043"/>
                    <a:pt x="1140" y="1009"/>
                  </a:cubicBezTo>
                  <a:cubicBezTo>
                    <a:pt x="1198" y="907"/>
                    <a:pt x="774" y="717"/>
                    <a:pt x="818" y="541"/>
                  </a:cubicBezTo>
                  <a:lnTo>
                    <a:pt x="175" y="1"/>
                  </a:ln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4" name="Google Shape;7684;p35"/>
            <p:cNvSpPr/>
            <p:nvPr/>
          </p:nvSpPr>
          <p:spPr>
            <a:xfrm>
              <a:off x="5505250" y="1611350"/>
              <a:ext cx="37275" cy="44875"/>
            </a:xfrm>
            <a:custGeom>
              <a:avLst/>
              <a:gdLst/>
              <a:ahLst/>
              <a:cxnLst/>
              <a:rect l="l" t="t" r="r" b="b"/>
              <a:pathLst>
                <a:path w="1491" h="1795" extrusionOk="0">
                  <a:moveTo>
                    <a:pt x="712" y="1"/>
                  </a:moveTo>
                  <a:cubicBezTo>
                    <a:pt x="520" y="1"/>
                    <a:pt x="334" y="90"/>
                    <a:pt x="234" y="276"/>
                  </a:cubicBezTo>
                  <a:cubicBezTo>
                    <a:pt x="1" y="699"/>
                    <a:pt x="906" y="1795"/>
                    <a:pt x="906" y="1795"/>
                  </a:cubicBezTo>
                  <a:lnTo>
                    <a:pt x="1155" y="1605"/>
                  </a:lnTo>
                  <a:cubicBezTo>
                    <a:pt x="1330" y="1327"/>
                    <a:pt x="1491" y="831"/>
                    <a:pt x="1286" y="378"/>
                  </a:cubicBezTo>
                  <a:cubicBezTo>
                    <a:pt x="1183" y="130"/>
                    <a:pt x="944" y="1"/>
                    <a:pt x="71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5" name="Google Shape;7685;p35"/>
            <p:cNvSpPr/>
            <p:nvPr/>
          </p:nvSpPr>
          <p:spPr>
            <a:xfrm>
              <a:off x="5369375" y="1615425"/>
              <a:ext cx="190325" cy="92000"/>
            </a:xfrm>
            <a:custGeom>
              <a:avLst/>
              <a:gdLst/>
              <a:ahLst/>
              <a:cxnLst/>
              <a:rect l="l" t="t" r="r" b="b"/>
              <a:pathLst>
                <a:path w="7613" h="3680" extrusionOk="0">
                  <a:moveTo>
                    <a:pt x="2449" y="1"/>
                  </a:moveTo>
                  <a:cubicBezTo>
                    <a:pt x="1666" y="1"/>
                    <a:pt x="879" y="289"/>
                    <a:pt x="527" y="945"/>
                  </a:cubicBezTo>
                  <a:cubicBezTo>
                    <a:pt x="1" y="1910"/>
                    <a:pt x="30" y="3151"/>
                    <a:pt x="1798" y="3560"/>
                  </a:cubicBezTo>
                  <a:cubicBezTo>
                    <a:pt x="2160" y="3646"/>
                    <a:pt x="2469" y="3680"/>
                    <a:pt x="2739" y="3680"/>
                  </a:cubicBezTo>
                  <a:cubicBezTo>
                    <a:pt x="3578" y="3680"/>
                    <a:pt x="4029" y="3347"/>
                    <a:pt x="4471" y="3181"/>
                  </a:cubicBezTo>
                  <a:cubicBezTo>
                    <a:pt x="4619" y="3125"/>
                    <a:pt x="4767" y="3103"/>
                    <a:pt x="4914" y="3103"/>
                  </a:cubicBezTo>
                  <a:cubicBezTo>
                    <a:pt x="5351" y="3103"/>
                    <a:pt x="5788" y="3294"/>
                    <a:pt x="6225" y="3371"/>
                  </a:cubicBezTo>
                  <a:cubicBezTo>
                    <a:pt x="6399" y="3400"/>
                    <a:pt x="6571" y="3416"/>
                    <a:pt x="6729" y="3416"/>
                  </a:cubicBezTo>
                  <a:cubicBezTo>
                    <a:pt x="7113" y="3416"/>
                    <a:pt x="7415" y="3321"/>
                    <a:pt x="7466" y="3093"/>
                  </a:cubicBezTo>
                  <a:cubicBezTo>
                    <a:pt x="7613" y="2538"/>
                    <a:pt x="6561" y="1311"/>
                    <a:pt x="6254" y="1150"/>
                  </a:cubicBezTo>
                  <a:lnTo>
                    <a:pt x="5217" y="1208"/>
                  </a:lnTo>
                  <a:cubicBezTo>
                    <a:pt x="5217" y="1208"/>
                    <a:pt x="4559" y="595"/>
                    <a:pt x="3551" y="200"/>
                  </a:cubicBezTo>
                  <a:cubicBezTo>
                    <a:pt x="3219" y="70"/>
                    <a:pt x="2834" y="1"/>
                    <a:pt x="244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6" name="Google Shape;7686;p35"/>
            <p:cNvSpPr/>
            <p:nvPr/>
          </p:nvSpPr>
          <p:spPr>
            <a:xfrm>
              <a:off x="5524975" y="1669000"/>
              <a:ext cx="13900" cy="13900"/>
            </a:xfrm>
            <a:custGeom>
              <a:avLst/>
              <a:gdLst/>
              <a:ahLst/>
              <a:cxnLst/>
              <a:rect l="l" t="t" r="r" b="b"/>
              <a:pathLst>
                <a:path w="556" h="556" extrusionOk="0">
                  <a:moveTo>
                    <a:pt x="278" y="0"/>
                  </a:moveTo>
                  <a:cubicBezTo>
                    <a:pt x="132" y="0"/>
                    <a:pt x="1" y="132"/>
                    <a:pt x="1" y="278"/>
                  </a:cubicBezTo>
                  <a:cubicBezTo>
                    <a:pt x="1" y="424"/>
                    <a:pt x="132" y="555"/>
                    <a:pt x="278" y="555"/>
                  </a:cubicBezTo>
                  <a:cubicBezTo>
                    <a:pt x="424" y="555"/>
                    <a:pt x="556" y="424"/>
                    <a:pt x="556" y="278"/>
                  </a:cubicBezTo>
                  <a:cubicBezTo>
                    <a:pt x="556" y="132"/>
                    <a:pt x="424" y="0"/>
                    <a:pt x="27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7" name="Google Shape;7687;p35"/>
            <p:cNvSpPr/>
            <p:nvPr/>
          </p:nvSpPr>
          <p:spPr>
            <a:xfrm>
              <a:off x="5485175" y="1614050"/>
              <a:ext cx="43475" cy="41450"/>
            </a:xfrm>
            <a:custGeom>
              <a:avLst/>
              <a:gdLst/>
              <a:ahLst/>
              <a:cxnLst/>
              <a:rect l="l" t="t" r="r" b="b"/>
              <a:pathLst>
                <a:path w="1739" h="1658" extrusionOk="0">
                  <a:moveTo>
                    <a:pt x="743" y="0"/>
                  </a:moveTo>
                  <a:cubicBezTo>
                    <a:pt x="382" y="0"/>
                    <a:pt x="75" y="276"/>
                    <a:pt x="44" y="694"/>
                  </a:cubicBezTo>
                  <a:cubicBezTo>
                    <a:pt x="0" y="1293"/>
                    <a:pt x="541" y="1658"/>
                    <a:pt x="541" y="1658"/>
                  </a:cubicBezTo>
                  <a:cubicBezTo>
                    <a:pt x="1110" y="1468"/>
                    <a:pt x="1593" y="1409"/>
                    <a:pt x="1593" y="1409"/>
                  </a:cubicBezTo>
                  <a:cubicBezTo>
                    <a:pt x="1593" y="1409"/>
                    <a:pt x="1739" y="533"/>
                    <a:pt x="1227" y="168"/>
                  </a:cubicBezTo>
                  <a:cubicBezTo>
                    <a:pt x="1068" y="53"/>
                    <a:pt x="901" y="0"/>
                    <a:pt x="743"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8" name="Google Shape;7688;p35"/>
            <p:cNvSpPr/>
            <p:nvPr/>
          </p:nvSpPr>
          <p:spPr>
            <a:xfrm>
              <a:off x="5548725" y="1687250"/>
              <a:ext cx="7675" cy="9525"/>
            </a:xfrm>
            <a:custGeom>
              <a:avLst/>
              <a:gdLst/>
              <a:ahLst/>
              <a:cxnLst/>
              <a:rect l="l" t="t" r="r" b="b"/>
              <a:pathLst>
                <a:path w="307" h="381" extrusionOk="0">
                  <a:moveTo>
                    <a:pt x="190" y="1"/>
                  </a:moveTo>
                  <a:cubicBezTo>
                    <a:pt x="73" y="1"/>
                    <a:pt x="0" y="88"/>
                    <a:pt x="0" y="191"/>
                  </a:cubicBezTo>
                  <a:cubicBezTo>
                    <a:pt x="0" y="293"/>
                    <a:pt x="73" y="381"/>
                    <a:pt x="190" y="381"/>
                  </a:cubicBezTo>
                  <a:cubicBezTo>
                    <a:pt x="190" y="381"/>
                    <a:pt x="205" y="381"/>
                    <a:pt x="205" y="366"/>
                  </a:cubicBezTo>
                  <a:cubicBezTo>
                    <a:pt x="249" y="337"/>
                    <a:pt x="278" y="278"/>
                    <a:pt x="292" y="220"/>
                  </a:cubicBezTo>
                  <a:cubicBezTo>
                    <a:pt x="307" y="176"/>
                    <a:pt x="307" y="118"/>
                    <a:pt x="307" y="45"/>
                  </a:cubicBezTo>
                  <a:cubicBezTo>
                    <a:pt x="278" y="15"/>
                    <a:pt x="234" y="1"/>
                    <a:pt x="190"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9" name="Google Shape;7689;p35"/>
            <p:cNvSpPr/>
            <p:nvPr/>
          </p:nvSpPr>
          <p:spPr>
            <a:xfrm>
              <a:off x="5207575" y="1643075"/>
              <a:ext cx="315975" cy="71600"/>
            </a:xfrm>
            <a:custGeom>
              <a:avLst/>
              <a:gdLst/>
              <a:ahLst/>
              <a:cxnLst/>
              <a:rect l="l" t="t" r="r" b="b"/>
              <a:pathLst>
                <a:path w="12639" h="2864" extrusionOk="0">
                  <a:moveTo>
                    <a:pt x="6911" y="0"/>
                  </a:moveTo>
                  <a:cubicBezTo>
                    <a:pt x="6736" y="380"/>
                    <a:pt x="6648" y="789"/>
                    <a:pt x="6721" y="1169"/>
                  </a:cubicBezTo>
                  <a:cubicBezTo>
                    <a:pt x="6710" y="1169"/>
                    <a:pt x="6699" y="1168"/>
                    <a:pt x="6688" y="1168"/>
                  </a:cubicBezTo>
                  <a:cubicBezTo>
                    <a:pt x="5981" y="1168"/>
                    <a:pt x="5192" y="1628"/>
                    <a:pt x="4530" y="2031"/>
                  </a:cubicBezTo>
                  <a:cubicBezTo>
                    <a:pt x="3843" y="2425"/>
                    <a:pt x="2265" y="2323"/>
                    <a:pt x="1418" y="2367"/>
                  </a:cubicBezTo>
                  <a:cubicBezTo>
                    <a:pt x="585" y="2396"/>
                    <a:pt x="1" y="2864"/>
                    <a:pt x="1" y="2864"/>
                  </a:cubicBezTo>
                  <a:cubicBezTo>
                    <a:pt x="1" y="2864"/>
                    <a:pt x="673" y="2513"/>
                    <a:pt x="1462" y="2484"/>
                  </a:cubicBezTo>
                  <a:cubicBezTo>
                    <a:pt x="1536" y="2480"/>
                    <a:pt x="1613" y="2478"/>
                    <a:pt x="1693" y="2478"/>
                  </a:cubicBezTo>
                  <a:cubicBezTo>
                    <a:pt x="2205" y="2478"/>
                    <a:pt x="2806" y="2553"/>
                    <a:pt x="3357" y="2553"/>
                  </a:cubicBezTo>
                  <a:cubicBezTo>
                    <a:pt x="3623" y="2553"/>
                    <a:pt x="3878" y="2535"/>
                    <a:pt x="4106" y="2484"/>
                  </a:cubicBezTo>
                  <a:cubicBezTo>
                    <a:pt x="4837" y="2332"/>
                    <a:pt x="5751" y="1555"/>
                    <a:pt x="6699" y="1555"/>
                  </a:cubicBezTo>
                  <a:cubicBezTo>
                    <a:pt x="6755" y="1555"/>
                    <a:pt x="6811" y="1558"/>
                    <a:pt x="6867" y="1563"/>
                  </a:cubicBezTo>
                  <a:cubicBezTo>
                    <a:pt x="7072" y="1958"/>
                    <a:pt x="7510" y="2279"/>
                    <a:pt x="8270" y="2454"/>
                  </a:cubicBezTo>
                  <a:cubicBezTo>
                    <a:pt x="8632" y="2540"/>
                    <a:pt x="8941" y="2574"/>
                    <a:pt x="9211" y="2574"/>
                  </a:cubicBezTo>
                  <a:cubicBezTo>
                    <a:pt x="10050" y="2574"/>
                    <a:pt x="10501" y="2241"/>
                    <a:pt x="10943" y="2075"/>
                  </a:cubicBezTo>
                  <a:cubicBezTo>
                    <a:pt x="11086" y="2022"/>
                    <a:pt x="11229" y="2001"/>
                    <a:pt x="11372" y="2001"/>
                  </a:cubicBezTo>
                  <a:cubicBezTo>
                    <a:pt x="11785" y="2001"/>
                    <a:pt x="12200" y="2174"/>
                    <a:pt x="12624" y="2250"/>
                  </a:cubicBezTo>
                  <a:cubicBezTo>
                    <a:pt x="12638" y="2089"/>
                    <a:pt x="11499" y="1826"/>
                    <a:pt x="11542" y="1388"/>
                  </a:cubicBezTo>
                  <a:lnTo>
                    <a:pt x="11542" y="1388"/>
                  </a:lnTo>
                  <a:cubicBezTo>
                    <a:pt x="11338" y="1841"/>
                    <a:pt x="10505" y="1958"/>
                    <a:pt x="9862" y="2045"/>
                  </a:cubicBezTo>
                  <a:cubicBezTo>
                    <a:pt x="9754" y="2058"/>
                    <a:pt x="9621" y="2065"/>
                    <a:pt x="9472" y="2065"/>
                  </a:cubicBezTo>
                  <a:cubicBezTo>
                    <a:pt x="8745" y="2065"/>
                    <a:pt x="7655" y="1898"/>
                    <a:pt x="7291" y="1388"/>
                  </a:cubicBezTo>
                  <a:cubicBezTo>
                    <a:pt x="6867" y="774"/>
                    <a:pt x="6838" y="175"/>
                    <a:pt x="691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0" name="Google Shape;7690;p35"/>
          <p:cNvGrpSpPr/>
          <p:nvPr/>
        </p:nvGrpSpPr>
        <p:grpSpPr>
          <a:xfrm>
            <a:off x="6407275" y="4299400"/>
            <a:ext cx="113625" cy="195700"/>
            <a:chOff x="4860600" y="3959500"/>
            <a:chExt cx="113625" cy="195700"/>
          </a:xfrm>
        </p:grpSpPr>
        <p:sp>
          <p:nvSpPr>
            <p:cNvPr id="7691" name="Google Shape;7691;p35"/>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2" name="Google Shape;7692;p35"/>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3" name="Google Shape;7693;p35"/>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4" name="Google Shape;7694;p35"/>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95" name="Google Shape;7695;p35"/>
          <p:cNvGrpSpPr/>
          <p:nvPr/>
        </p:nvGrpSpPr>
        <p:grpSpPr>
          <a:xfrm>
            <a:off x="8251350" y="4252650"/>
            <a:ext cx="113625" cy="195700"/>
            <a:chOff x="4860600" y="3959500"/>
            <a:chExt cx="113625" cy="195700"/>
          </a:xfrm>
        </p:grpSpPr>
        <p:sp>
          <p:nvSpPr>
            <p:cNvPr id="7696" name="Google Shape;7696;p35"/>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7" name="Google Shape;7697;p35"/>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8" name="Google Shape;7698;p35"/>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9" name="Google Shape;7699;p35"/>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0" name="Google Shape;7700;p35"/>
          <p:cNvGrpSpPr/>
          <p:nvPr/>
        </p:nvGrpSpPr>
        <p:grpSpPr>
          <a:xfrm>
            <a:off x="436100" y="4274588"/>
            <a:ext cx="113625" cy="195700"/>
            <a:chOff x="4860600" y="3959500"/>
            <a:chExt cx="113625" cy="195700"/>
          </a:xfrm>
        </p:grpSpPr>
        <p:sp>
          <p:nvSpPr>
            <p:cNvPr id="7701" name="Google Shape;7701;p35"/>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2" name="Google Shape;7702;p35"/>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3" name="Google Shape;7703;p35"/>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4" name="Google Shape;7704;p35"/>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05" name="Google Shape;7705;p35"/>
          <p:cNvGrpSpPr/>
          <p:nvPr/>
        </p:nvGrpSpPr>
        <p:grpSpPr>
          <a:xfrm flipH="1">
            <a:off x="568375" y="4433300"/>
            <a:ext cx="113625" cy="195700"/>
            <a:chOff x="4860600" y="3959500"/>
            <a:chExt cx="113625" cy="195700"/>
          </a:xfrm>
        </p:grpSpPr>
        <p:sp>
          <p:nvSpPr>
            <p:cNvPr id="7706" name="Google Shape;7706;p35"/>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7" name="Google Shape;7707;p35"/>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8" name="Google Shape;7708;p35"/>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9" name="Google Shape;7709;p35"/>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0" name="Google Shape;7710;p35"/>
          <p:cNvGrpSpPr/>
          <p:nvPr/>
        </p:nvGrpSpPr>
        <p:grpSpPr>
          <a:xfrm>
            <a:off x="1886563" y="4124625"/>
            <a:ext cx="113625" cy="195700"/>
            <a:chOff x="4860600" y="3959500"/>
            <a:chExt cx="113625" cy="195700"/>
          </a:xfrm>
        </p:grpSpPr>
        <p:sp>
          <p:nvSpPr>
            <p:cNvPr id="7711" name="Google Shape;7711;p35"/>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2" name="Google Shape;7712;p35"/>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3" name="Google Shape;7713;p35"/>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4" name="Google Shape;7714;p35"/>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5" name="Google Shape;7715;p35"/>
          <p:cNvGrpSpPr/>
          <p:nvPr/>
        </p:nvGrpSpPr>
        <p:grpSpPr>
          <a:xfrm>
            <a:off x="2939625" y="4299388"/>
            <a:ext cx="113625" cy="195700"/>
            <a:chOff x="4860600" y="3959500"/>
            <a:chExt cx="113625" cy="195700"/>
          </a:xfrm>
        </p:grpSpPr>
        <p:sp>
          <p:nvSpPr>
            <p:cNvPr id="7716" name="Google Shape;7716;p35"/>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7" name="Google Shape;7717;p35"/>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8" name="Google Shape;7718;p35"/>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9" name="Google Shape;7719;p35"/>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0" name="Google Shape;7720;p35"/>
          <p:cNvGrpSpPr/>
          <p:nvPr/>
        </p:nvGrpSpPr>
        <p:grpSpPr>
          <a:xfrm flipH="1">
            <a:off x="3092025" y="4365888"/>
            <a:ext cx="113625" cy="195700"/>
            <a:chOff x="4860600" y="3959500"/>
            <a:chExt cx="113625" cy="195700"/>
          </a:xfrm>
        </p:grpSpPr>
        <p:sp>
          <p:nvSpPr>
            <p:cNvPr id="7721" name="Google Shape;7721;p35"/>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2" name="Google Shape;7722;p35"/>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3" name="Google Shape;7723;p35"/>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4" name="Google Shape;7724;p35"/>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25" name="Google Shape;7725;p35"/>
          <p:cNvGrpSpPr/>
          <p:nvPr/>
        </p:nvGrpSpPr>
        <p:grpSpPr>
          <a:xfrm>
            <a:off x="8395700" y="4365900"/>
            <a:ext cx="113625" cy="195700"/>
            <a:chOff x="4860600" y="3959500"/>
            <a:chExt cx="113625" cy="195700"/>
          </a:xfrm>
        </p:grpSpPr>
        <p:sp>
          <p:nvSpPr>
            <p:cNvPr id="7726" name="Google Shape;7726;p35"/>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7" name="Google Shape;7727;p35"/>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8" name="Google Shape;7728;p35"/>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9" name="Google Shape;7729;p35"/>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30" name="Google Shape;7730;p35"/>
          <p:cNvSpPr/>
          <p:nvPr/>
        </p:nvSpPr>
        <p:spPr>
          <a:xfrm flipH="1">
            <a:off x="4205539" y="795611"/>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1" name="Google Shape;7731;p35"/>
          <p:cNvSpPr/>
          <p:nvPr/>
        </p:nvSpPr>
        <p:spPr>
          <a:xfrm flipH="1">
            <a:off x="72" y="216400"/>
            <a:ext cx="4054941" cy="524701"/>
          </a:xfrm>
          <a:custGeom>
            <a:avLst/>
            <a:gdLst/>
            <a:ahLst/>
            <a:cxnLst/>
            <a:rect l="l" t="t" r="r" b="b"/>
            <a:pathLst>
              <a:path w="62528" h="8091" extrusionOk="0">
                <a:moveTo>
                  <a:pt x="54749" y="0"/>
                </a:moveTo>
                <a:cubicBezTo>
                  <a:pt x="51986" y="0"/>
                  <a:pt x="49223" y="111"/>
                  <a:pt x="46467" y="332"/>
                </a:cubicBezTo>
                <a:cubicBezTo>
                  <a:pt x="46682" y="499"/>
                  <a:pt x="46896" y="667"/>
                  <a:pt x="47105" y="834"/>
                </a:cubicBezTo>
                <a:cubicBezTo>
                  <a:pt x="47256" y="1179"/>
                  <a:pt x="46901" y="1518"/>
                  <a:pt x="46608" y="1659"/>
                </a:cubicBezTo>
                <a:cubicBezTo>
                  <a:pt x="42434" y="3624"/>
                  <a:pt x="37873" y="3655"/>
                  <a:pt x="33422" y="3666"/>
                </a:cubicBezTo>
                <a:cubicBezTo>
                  <a:pt x="32449" y="3667"/>
                  <a:pt x="31477" y="3668"/>
                  <a:pt x="30505" y="3668"/>
                </a:cubicBezTo>
                <a:cubicBezTo>
                  <a:pt x="23556" y="3668"/>
                  <a:pt x="16606" y="3599"/>
                  <a:pt x="9676" y="2934"/>
                </a:cubicBezTo>
                <a:cubicBezTo>
                  <a:pt x="7726" y="2744"/>
                  <a:pt x="5761" y="2511"/>
                  <a:pt x="3807" y="2511"/>
                </a:cubicBezTo>
                <a:cubicBezTo>
                  <a:pt x="2531" y="2511"/>
                  <a:pt x="1260" y="2610"/>
                  <a:pt x="1" y="2887"/>
                </a:cubicBezTo>
                <a:cubicBezTo>
                  <a:pt x="14593" y="3655"/>
                  <a:pt x="29185" y="4423"/>
                  <a:pt x="43777" y="5191"/>
                </a:cubicBezTo>
                <a:cubicBezTo>
                  <a:pt x="44192" y="5213"/>
                  <a:pt x="44590" y="5223"/>
                  <a:pt x="44972" y="5223"/>
                </a:cubicBezTo>
                <a:cubicBezTo>
                  <a:pt x="49348" y="5223"/>
                  <a:pt x="51678" y="3916"/>
                  <a:pt x="54265" y="3916"/>
                </a:cubicBezTo>
                <a:cubicBezTo>
                  <a:pt x="56407" y="3916"/>
                  <a:pt x="58725" y="4813"/>
                  <a:pt x="62527" y="8091"/>
                </a:cubicBezTo>
                <a:lnTo>
                  <a:pt x="62527" y="296"/>
                </a:lnTo>
                <a:cubicBezTo>
                  <a:pt x="59939" y="98"/>
                  <a:pt x="57344" y="0"/>
                  <a:pt x="54749"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2" name="Google Shape;7732;p35"/>
          <p:cNvSpPr/>
          <p:nvPr/>
        </p:nvSpPr>
        <p:spPr>
          <a:xfrm rot="2952388">
            <a:off x="8054651" y="409207"/>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3" name="Google Shape;7733;p35"/>
          <p:cNvSpPr/>
          <p:nvPr/>
        </p:nvSpPr>
        <p:spPr>
          <a:xfrm rot="1135717">
            <a:off x="7609750" y="204733"/>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4" name="Google Shape;7734;p35"/>
          <p:cNvSpPr/>
          <p:nvPr/>
        </p:nvSpPr>
        <p:spPr>
          <a:xfrm rot="-3150284" flipH="1">
            <a:off x="987400" y="289782"/>
            <a:ext cx="212233"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5" name="Google Shape;7735;p35"/>
          <p:cNvSpPr/>
          <p:nvPr/>
        </p:nvSpPr>
        <p:spPr>
          <a:xfrm rot="2952388">
            <a:off x="639938" y="651807"/>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5"/>
        <p:cNvGrpSpPr/>
        <p:nvPr/>
      </p:nvGrpSpPr>
      <p:grpSpPr>
        <a:xfrm>
          <a:off x="0" y="0"/>
          <a:ext cx="0" cy="0"/>
          <a:chOff x="0" y="0"/>
          <a:chExt cx="0" cy="0"/>
        </a:xfrm>
      </p:grpSpPr>
      <p:sp>
        <p:nvSpPr>
          <p:cNvPr id="176" name="Google Shape;176;p3"/>
          <p:cNvSpPr/>
          <p:nvPr/>
        </p:nvSpPr>
        <p:spPr>
          <a:xfrm>
            <a:off x="0" y="0"/>
            <a:ext cx="9144061" cy="2308094"/>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3"/>
          <p:cNvSpPr txBox="1">
            <a:spLocks noGrp="1"/>
          </p:cNvSpPr>
          <p:nvPr>
            <p:ph type="title"/>
          </p:nvPr>
        </p:nvSpPr>
        <p:spPr>
          <a:xfrm>
            <a:off x="713075" y="1825450"/>
            <a:ext cx="4156500" cy="1286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178" name="Google Shape;178;p3"/>
          <p:cNvSpPr txBox="1">
            <a:spLocks noGrp="1"/>
          </p:cNvSpPr>
          <p:nvPr>
            <p:ph type="title" idx="2" hasCustomPrompt="1"/>
          </p:nvPr>
        </p:nvSpPr>
        <p:spPr>
          <a:xfrm>
            <a:off x="3056975" y="539500"/>
            <a:ext cx="1812600" cy="1286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5000"/>
              <a:buNone/>
              <a:defRPr sz="10000">
                <a:solidFill>
                  <a:schemeClr val="dk2"/>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179" name="Google Shape;179;p3"/>
          <p:cNvSpPr txBox="1">
            <a:spLocks noGrp="1"/>
          </p:cNvSpPr>
          <p:nvPr>
            <p:ph type="subTitle" idx="1"/>
          </p:nvPr>
        </p:nvSpPr>
        <p:spPr>
          <a:xfrm>
            <a:off x="713075" y="3111550"/>
            <a:ext cx="4156500" cy="6999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600">
                <a:solidFill>
                  <a:schemeClr val="accent5"/>
                </a:solidFill>
              </a:defRPr>
            </a:lvl1pPr>
            <a:lvl2pPr lvl="1" algn="r" rtl="0">
              <a:spcBef>
                <a:spcPts val="0"/>
              </a:spcBef>
              <a:spcAft>
                <a:spcPts val="0"/>
              </a:spcAft>
              <a:buNone/>
              <a:defRPr sz="1600">
                <a:solidFill>
                  <a:schemeClr val="accent5"/>
                </a:solidFill>
              </a:defRPr>
            </a:lvl2pPr>
            <a:lvl3pPr lvl="2" algn="r" rtl="0">
              <a:spcBef>
                <a:spcPts val="0"/>
              </a:spcBef>
              <a:spcAft>
                <a:spcPts val="0"/>
              </a:spcAft>
              <a:buNone/>
              <a:defRPr sz="1600">
                <a:solidFill>
                  <a:schemeClr val="accent5"/>
                </a:solidFill>
              </a:defRPr>
            </a:lvl3pPr>
            <a:lvl4pPr lvl="3" algn="r" rtl="0">
              <a:spcBef>
                <a:spcPts val="0"/>
              </a:spcBef>
              <a:spcAft>
                <a:spcPts val="0"/>
              </a:spcAft>
              <a:buNone/>
              <a:defRPr sz="1600">
                <a:solidFill>
                  <a:schemeClr val="accent5"/>
                </a:solidFill>
              </a:defRPr>
            </a:lvl4pPr>
            <a:lvl5pPr lvl="4" algn="r" rtl="0">
              <a:spcBef>
                <a:spcPts val="0"/>
              </a:spcBef>
              <a:spcAft>
                <a:spcPts val="0"/>
              </a:spcAft>
              <a:buNone/>
              <a:defRPr sz="1600">
                <a:solidFill>
                  <a:schemeClr val="accent5"/>
                </a:solidFill>
              </a:defRPr>
            </a:lvl5pPr>
            <a:lvl6pPr lvl="5" algn="r" rtl="0">
              <a:spcBef>
                <a:spcPts val="0"/>
              </a:spcBef>
              <a:spcAft>
                <a:spcPts val="0"/>
              </a:spcAft>
              <a:buNone/>
              <a:defRPr sz="1600">
                <a:solidFill>
                  <a:schemeClr val="accent5"/>
                </a:solidFill>
              </a:defRPr>
            </a:lvl6pPr>
            <a:lvl7pPr lvl="6" algn="r" rtl="0">
              <a:spcBef>
                <a:spcPts val="0"/>
              </a:spcBef>
              <a:spcAft>
                <a:spcPts val="0"/>
              </a:spcAft>
              <a:buNone/>
              <a:defRPr sz="1600">
                <a:solidFill>
                  <a:schemeClr val="accent5"/>
                </a:solidFill>
              </a:defRPr>
            </a:lvl7pPr>
            <a:lvl8pPr lvl="7" algn="r" rtl="0">
              <a:spcBef>
                <a:spcPts val="0"/>
              </a:spcBef>
              <a:spcAft>
                <a:spcPts val="0"/>
              </a:spcAft>
              <a:buNone/>
              <a:defRPr sz="1600">
                <a:solidFill>
                  <a:schemeClr val="accent5"/>
                </a:solidFill>
              </a:defRPr>
            </a:lvl8pPr>
            <a:lvl9pPr lvl="8" algn="r" rtl="0">
              <a:spcBef>
                <a:spcPts val="0"/>
              </a:spcBef>
              <a:spcAft>
                <a:spcPts val="0"/>
              </a:spcAft>
              <a:buNone/>
              <a:defRPr sz="1600">
                <a:solidFill>
                  <a:schemeClr val="accent5"/>
                </a:solidFill>
              </a:defRPr>
            </a:lvl9pPr>
          </a:lstStyle>
          <a:p>
            <a:endParaRPr/>
          </a:p>
        </p:txBody>
      </p:sp>
      <p:sp>
        <p:nvSpPr>
          <p:cNvPr id="180" name="Google Shape;180;p3"/>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3"/>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2" name="Google Shape;182;p3"/>
          <p:cNvGrpSpPr/>
          <p:nvPr/>
        </p:nvGrpSpPr>
        <p:grpSpPr>
          <a:xfrm flipH="1">
            <a:off x="21" y="4442853"/>
            <a:ext cx="9144022" cy="700647"/>
            <a:chOff x="1329075" y="3400650"/>
            <a:chExt cx="2177200" cy="107000"/>
          </a:xfrm>
        </p:grpSpPr>
        <p:sp>
          <p:nvSpPr>
            <p:cNvPr id="183" name="Google Shape;183;p3"/>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3"/>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3"/>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3"/>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3"/>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3"/>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3"/>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3"/>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3"/>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3"/>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3"/>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3"/>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3"/>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3"/>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3"/>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3"/>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3"/>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3"/>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3"/>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3"/>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3"/>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3"/>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3"/>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3"/>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3"/>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3"/>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3"/>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3"/>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3"/>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3"/>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3"/>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3"/>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3"/>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3"/>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3"/>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3"/>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3"/>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3"/>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3"/>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3"/>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3"/>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3"/>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3"/>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3"/>
          <p:cNvGrpSpPr/>
          <p:nvPr/>
        </p:nvGrpSpPr>
        <p:grpSpPr>
          <a:xfrm flipH="1">
            <a:off x="-70286" y="3909501"/>
            <a:ext cx="1644569" cy="324303"/>
            <a:chOff x="1351400" y="3727300"/>
            <a:chExt cx="271050" cy="53450"/>
          </a:xfrm>
        </p:grpSpPr>
        <p:sp>
          <p:nvSpPr>
            <p:cNvPr id="260" name="Google Shape;260;p3"/>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9" name="Google Shape;279;p3"/>
          <p:cNvGrpSpPr/>
          <p:nvPr/>
        </p:nvGrpSpPr>
        <p:grpSpPr>
          <a:xfrm>
            <a:off x="3472010" y="4691484"/>
            <a:ext cx="144370" cy="86448"/>
            <a:chOff x="3668150" y="3725000"/>
            <a:chExt cx="103625" cy="62050"/>
          </a:xfrm>
        </p:grpSpPr>
        <p:sp>
          <p:nvSpPr>
            <p:cNvPr id="280" name="Google Shape;280;p3"/>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3" name="Google Shape;283;p3"/>
          <p:cNvGrpSpPr/>
          <p:nvPr/>
        </p:nvGrpSpPr>
        <p:grpSpPr>
          <a:xfrm>
            <a:off x="5909110" y="4631334"/>
            <a:ext cx="144370" cy="86448"/>
            <a:chOff x="3668150" y="3725000"/>
            <a:chExt cx="103625" cy="62050"/>
          </a:xfrm>
        </p:grpSpPr>
        <p:sp>
          <p:nvSpPr>
            <p:cNvPr id="284" name="Google Shape;284;p3"/>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7" name="Google Shape;287;p3"/>
          <p:cNvGrpSpPr/>
          <p:nvPr/>
        </p:nvGrpSpPr>
        <p:grpSpPr>
          <a:xfrm>
            <a:off x="1105485" y="4691484"/>
            <a:ext cx="144370" cy="86448"/>
            <a:chOff x="3668150" y="3725000"/>
            <a:chExt cx="103625" cy="62050"/>
          </a:xfrm>
        </p:grpSpPr>
        <p:sp>
          <p:nvSpPr>
            <p:cNvPr id="288" name="Google Shape;288;p3"/>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 name="Google Shape;291;p3"/>
          <p:cNvSpPr/>
          <p:nvPr/>
        </p:nvSpPr>
        <p:spPr>
          <a:xfrm rot="10800000">
            <a:off x="4205489" y="164411"/>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four columns 1">
  <p:cSld name="CUSTOM_3_1_4_2_1">
    <p:spTree>
      <p:nvGrpSpPr>
        <p:cNvPr id="1" name="Shape 7736"/>
        <p:cNvGrpSpPr/>
        <p:nvPr/>
      </p:nvGrpSpPr>
      <p:grpSpPr>
        <a:xfrm>
          <a:off x="0" y="0"/>
          <a:ext cx="0" cy="0"/>
          <a:chOff x="0" y="0"/>
          <a:chExt cx="0" cy="0"/>
        </a:xfrm>
      </p:grpSpPr>
      <p:sp>
        <p:nvSpPr>
          <p:cNvPr id="7737" name="Google Shape;7737;p36"/>
          <p:cNvSpPr/>
          <p:nvPr/>
        </p:nvSpPr>
        <p:spPr>
          <a:xfrm flipH="1">
            <a:off x="-11" y="0"/>
            <a:ext cx="9144061" cy="3262539"/>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8" name="Google Shape;7738;p36"/>
          <p:cNvSpPr txBox="1">
            <a:spLocks noGrp="1"/>
          </p:cNvSpPr>
          <p:nvPr>
            <p:ph type="subTitle" idx="1"/>
          </p:nvPr>
        </p:nvSpPr>
        <p:spPr>
          <a:xfrm>
            <a:off x="3488077" y="1621700"/>
            <a:ext cx="22953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a:solidFill>
                  <a:schemeClr val="accent1"/>
                </a:solidFill>
                <a:latin typeface="Boogaloo"/>
                <a:ea typeface="Boogaloo"/>
                <a:cs typeface="Boogaloo"/>
                <a:sym typeface="Boogaloo"/>
              </a:defRPr>
            </a:lvl1pPr>
            <a:lvl2pPr lvl="1" rtl="0">
              <a:lnSpc>
                <a:spcPct val="100000"/>
              </a:lnSpc>
              <a:spcBef>
                <a:spcPts val="0"/>
              </a:spcBef>
              <a:spcAft>
                <a:spcPts val="0"/>
              </a:spcAft>
              <a:buNone/>
              <a:defRPr sz="2500">
                <a:solidFill>
                  <a:schemeClr val="accent1"/>
                </a:solidFill>
                <a:latin typeface="Boogaloo"/>
                <a:ea typeface="Boogaloo"/>
                <a:cs typeface="Boogaloo"/>
                <a:sym typeface="Boogaloo"/>
              </a:defRPr>
            </a:lvl2pPr>
            <a:lvl3pPr lvl="2" rtl="0">
              <a:lnSpc>
                <a:spcPct val="100000"/>
              </a:lnSpc>
              <a:spcBef>
                <a:spcPts val="0"/>
              </a:spcBef>
              <a:spcAft>
                <a:spcPts val="0"/>
              </a:spcAft>
              <a:buNone/>
              <a:defRPr sz="2500">
                <a:solidFill>
                  <a:schemeClr val="accent1"/>
                </a:solidFill>
                <a:latin typeface="Boogaloo"/>
                <a:ea typeface="Boogaloo"/>
                <a:cs typeface="Boogaloo"/>
                <a:sym typeface="Boogaloo"/>
              </a:defRPr>
            </a:lvl3pPr>
            <a:lvl4pPr lvl="3" rtl="0">
              <a:lnSpc>
                <a:spcPct val="100000"/>
              </a:lnSpc>
              <a:spcBef>
                <a:spcPts val="0"/>
              </a:spcBef>
              <a:spcAft>
                <a:spcPts val="0"/>
              </a:spcAft>
              <a:buNone/>
              <a:defRPr sz="2500">
                <a:solidFill>
                  <a:schemeClr val="accent1"/>
                </a:solidFill>
                <a:latin typeface="Boogaloo"/>
                <a:ea typeface="Boogaloo"/>
                <a:cs typeface="Boogaloo"/>
                <a:sym typeface="Boogaloo"/>
              </a:defRPr>
            </a:lvl4pPr>
            <a:lvl5pPr lvl="4" rtl="0">
              <a:lnSpc>
                <a:spcPct val="100000"/>
              </a:lnSpc>
              <a:spcBef>
                <a:spcPts val="0"/>
              </a:spcBef>
              <a:spcAft>
                <a:spcPts val="0"/>
              </a:spcAft>
              <a:buNone/>
              <a:defRPr sz="2500">
                <a:solidFill>
                  <a:schemeClr val="accent1"/>
                </a:solidFill>
                <a:latin typeface="Boogaloo"/>
                <a:ea typeface="Boogaloo"/>
                <a:cs typeface="Boogaloo"/>
                <a:sym typeface="Boogaloo"/>
              </a:defRPr>
            </a:lvl5pPr>
            <a:lvl6pPr lvl="5" rtl="0">
              <a:lnSpc>
                <a:spcPct val="100000"/>
              </a:lnSpc>
              <a:spcBef>
                <a:spcPts val="0"/>
              </a:spcBef>
              <a:spcAft>
                <a:spcPts val="0"/>
              </a:spcAft>
              <a:buNone/>
              <a:defRPr sz="2500">
                <a:solidFill>
                  <a:schemeClr val="accent1"/>
                </a:solidFill>
                <a:latin typeface="Boogaloo"/>
                <a:ea typeface="Boogaloo"/>
                <a:cs typeface="Boogaloo"/>
                <a:sym typeface="Boogaloo"/>
              </a:defRPr>
            </a:lvl6pPr>
            <a:lvl7pPr lvl="6" rtl="0">
              <a:lnSpc>
                <a:spcPct val="100000"/>
              </a:lnSpc>
              <a:spcBef>
                <a:spcPts val="0"/>
              </a:spcBef>
              <a:spcAft>
                <a:spcPts val="0"/>
              </a:spcAft>
              <a:buNone/>
              <a:defRPr sz="2500">
                <a:solidFill>
                  <a:schemeClr val="accent1"/>
                </a:solidFill>
                <a:latin typeface="Boogaloo"/>
                <a:ea typeface="Boogaloo"/>
                <a:cs typeface="Boogaloo"/>
                <a:sym typeface="Boogaloo"/>
              </a:defRPr>
            </a:lvl7pPr>
            <a:lvl8pPr lvl="7" rtl="0">
              <a:lnSpc>
                <a:spcPct val="100000"/>
              </a:lnSpc>
              <a:spcBef>
                <a:spcPts val="0"/>
              </a:spcBef>
              <a:spcAft>
                <a:spcPts val="0"/>
              </a:spcAft>
              <a:buNone/>
              <a:defRPr sz="2500">
                <a:solidFill>
                  <a:schemeClr val="accent1"/>
                </a:solidFill>
                <a:latin typeface="Boogaloo"/>
                <a:ea typeface="Boogaloo"/>
                <a:cs typeface="Boogaloo"/>
                <a:sym typeface="Boogaloo"/>
              </a:defRPr>
            </a:lvl8pPr>
            <a:lvl9pPr lvl="8" rtl="0">
              <a:lnSpc>
                <a:spcPct val="100000"/>
              </a:lnSpc>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7739" name="Google Shape;7739;p36"/>
          <p:cNvSpPr txBox="1">
            <a:spLocks noGrp="1"/>
          </p:cNvSpPr>
          <p:nvPr>
            <p:ph type="subTitle" idx="2"/>
          </p:nvPr>
        </p:nvSpPr>
        <p:spPr>
          <a:xfrm>
            <a:off x="3488076" y="1925814"/>
            <a:ext cx="22953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740" name="Google Shape;7740;p36"/>
          <p:cNvSpPr txBox="1">
            <a:spLocks noGrp="1"/>
          </p:cNvSpPr>
          <p:nvPr>
            <p:ph type="subTitle" idx="3"/>
          </p:nvPr>
        </p:nvSpPr>
        <p:spPr>
          <a:xfrm>
            <a:off x="3488077" y="2936405"/>
            <a:ext cx="22953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a:solidFill>
                  <a:schemeClr val="accent1"/>
                </a:solidFill>
                <a:latin typeface="Boogaloo"/>
                <a:ea typeface="Boogaloo"/>
                <a:cs typeface="Boogaloo"/>
                <a:sym typeface="Boogaloo"/>
              </a:defRPr>
            </a:lvl1pPr>
            <a:lvl2pPr lvl="1" rtl="0">
              <a:lnSpc>
                <a:spcPct val="100000"/>
              </a:lnSpc>
              <a:spcBef>
                <a:spcPts val="0"/>
              </a:spcBef>
              <a:spcAft>
                <a:spcPts val="0"/>
              </a:spcAft>
              <a:buNone/>
              <a:defRPr sz="2500">
                <a:solidFill>
                  <a:schemeClr val="accent1"/>
                </a:solidFill>
                <a:latin typeface="Boogaloo"/>
                <a:ea typeface="Boogaloo"/>
                <a:cs typeface="Boogaloo"/>
                <a:sym typeface="Boogaloo"/>
              </a:defRPr>
            </a:lvl2pPr>
            <a:lvl3pPr lvl="2" rtl="0">
              <a:lnSpc>
                <a:spcPct val="100000"/>
              </a:lnSpc>
              <a:spcBef>
                <a:spcPts val="0"/>
              </a:spcBef>
              <a:spcAft>
                <a:spcPts val="0"/>
              </a:spcAft>
              <a:buNone/>
              <a:defRPr sz="2500">
                <a:solidFill>
                  <a:schemeClr val="accent1"/>
                </a:solidFill>
                <a:latin typeface="Boogaloo"/>
                <a:ea typeface="Boogaloo"/>
                <a:cs typeface="Boogaloo"/>
                <a:sym typeface="Boogaloo"/>
              </a:defRPr>
            </a:lvl3pPr>
            <a:lvl4pPr lvl="3" rtl="0">
              <a:lnSpc>
                <a:spcPct val="100000"/>
              </a:lnSpc>
              <a:spcBef>
                <a:spcPts val="0"/>
              </a:spcBef>
              <a:spcAft>
                <a:spcPts val="0"/>
              </a:spcAft>
              <a:buNone/>
              <a:defRPr sz="2500">
                <a:solidFill>
                  <a:schemeClr val="accent1"/>
                </a:solidFill>
                <a:latin typeface="Boogaloo"/>
                <a:ea typeface="Boogaloo"/>
                <a:cs typeface="Boogaloo"/>
                <a:sym typeface="Boogaloo"/>
              </a:defRPr>
            </a:lvl4pPr>
            <a:lvl5pPr lvl="4" rtl="0">
              <a:lnSpc>
                <a:spcPct val="100000"/>
              </a:lnSpc>
              <a:spcBef>
                <a:spcPts val="0"/>
              </a:spcBef>
              <a:spcAft>
                <a:spcPts val="0"/>
              </a:spcAft>
              <a:buNone/>
              <a:defRPr sz="2500">
                <a:solidFill>
                  <a:schemeClr val="accent1"/>
                </a:solidFill>
                <a:latin typeface="Boogaloo"/>
                <a:ea typeface="Boogaloo"/>
                <a:cs typeface="Boogaloo"/>
                <a:sym typeface="Boogaloo"/>
              </a:defRPr>
            </a:lvl5pPr>
            <a:lvl6pPr lvl="5" rtl="0">
              <a:lnSpc>
                <a:spcPct val="100000"/>
              </a:lnSpc>
              <a:spcBef>
                <a:spcPts val="0"/>
              </a:spcBef>
              <a:spcAft>
                <a:spcPts val="0"/>
              </a:spcAft>
              <a:buNone/>
              <a:defRPr sz="2500">
                <a:solidFill>
                  <a:schemeClr val="accent1"/>
                </a:solidFill>
                <a:latin typeface="Boogaloo"/>
                <a:ea typeface="Boogaloo"/>
                <a:cs typeface="Boogaloo"/>
                <a:sym typeface="Boogaloo"/>
              </a:defRPr>
            </a:lvl6pPr>
            <a:lvl7pPr lvl="6" rtl="0">
              <a:lnSpc>
                <a:spcPct val="100000"/>
              </a:lnSpc>
              <a:spcBef>
                <a:spcPts val="0"/>
              </a:spcBef>
              <a:spcAft>
                <a:spcPts val="0"/>
              </a:spcAft>
              <a:buNone/>
              <a:defRPr sz="2500">
                <a:solidFill>
                  <a:schemeClr val="accent1"/>
                </a:solidFill>
                <a:latin typeface="Boogaloo"/>
                <a:ea typeface="Boogaloo"/>
                <a:cs typeface="Boogaloo"/>
                <a:sym typeface="Boogaloo"/>
              </a:defRPr>
            </a:lvl7pPr>
            <a:lvl8pPr lvl="7" rtl="0">
              <a:lnSpc>
                <a:spcPct val="100000"/>
              </a:lnSpc>
              <a:spcBef>
                <a:spcPts val="0"/>
              </a:spcBef>
              <a:spcAft>
                <a:spcPts val="0"/>
              </a:spcAft>
              <a:buNone/>
              <a:defRPr sz="2500">
                <a:solidFill>
                  <a:schemeClr val="accent1"/>
                </a:solidFill>
                <a:latin typeface="Boogaloo"/>
                <a:ea typeface="Boogaloo"/>
                <a:cs typeface="Boogaloo"/>
                <a:sym typeface="Boogaloo"/>
              </a:defRPr>
            </a:lvl8pPr>
            <a:lvl9pPr lvl="8" rtl="0">
              <a:lnSpc>
                <a:spcPct val="100000"/>
              </a:lnSpc>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7741" name="Google Shape;7741;p36"/>
          <p:cNvSpPr txBox="1">
            <a:spLocks noGrp="1"/>
          </p:cNvSpPr>
          <p:nvPr>
            <p:ph type="subTitle" idx="4"/>
          </p:nvPr>
        </p:nvSpPr>
        <p:spPr>
          <a:xfrm>
            <a:off x="3488076" y="3242354"/>
            <a:ext cx="22953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742" name="Google Shape;7742;p36"/>
          <p:cNvSpPr txBox="1">
            <a:spLocks noGrp="1"/>
          </p:cNvSpPr>
          <p:nvPr>
            <p:ph type="subTitle" idx="5"/>
          </p:nvPr>
        </p:nvSpPr>
        <p:spPr>
          <a:xfrm>
            <a:off x="6133550" y="1621700"/>
            <a:ext cx="22953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a:solidFill>
                  <a:schemeClr val="accent1"/>
                </a:solidFill>
                <a:latin typeface="Boogaloo"/>
                <a:ea typeface="Boogaloo"/>
                <a:cs typeface="Boogaloo"/>
                <a:sym typeface="Boogaloo"/>
              </a:defRPr>
            </a:lvl1pPr>
            <a:lvl2pPr lvl="1" rtl="0">
              <a:lnSpc>
                <a:spcPct val="100000"/>
              </a:lnSpc>
              <a:spcBef>
                <a:spcPts val="0"/>
              </a:spcBef>
              <a:spcAft>
                <a:spcPts val="0"/>
              </a:spcAft>
              <a:buNone/>
              <a:defRPr sz="2500">
                <a:solidFill>
                  <a:schemeClr val="accent1"/>
                </a:solidFill>
                <a:latin typeface="Boogaloo"/>
                <a:ea typeface="Boogaloo"/>
                <a:cs typeface="Boogaloo"/>
                <a:sym typeface="Boogaloo"/>
              </a:defRPr>
            </a:lvl2pPr>
            <a:lvl3pPr lvl="2" rtl="0">
              <a:lnSpc>
                <a:spcPct val="100000"/>
              </a:lnSpc>
              <a:spcBef>
                <a:spcPts val="0"/>
              </a:spcBef>
              <a:spcAft>
                <a:spcPts val="0"/>
              </a:spcAft>
              <a:buNone/>
              <a:defRPr sz="2500">
                <a:solidFill>
                  <a:schemeClr val="accent1"/>
                </a:solidFill>
                <a:latin typeface="Boogaloo"/>
                <a:ea typeface="Boogaloo"/>
                <a:cs typeface="Boogaloo"/>
                <a:sym typeface="Boogaloo"/>
              </a:defRPr>
            </a:lvl3pPr>
            <a:lvl4pPr lvl="3" rtl="0">
              <a:lnSpc>
                <a:spcPct val="100000"/>
              </a:lnSpc>
              <a:spcBef>
                <a:spcPts val="0"/>
              </a:spcBef>
              <a:spcAft>
                <a:spcPts val="0"/>
              </a:spcAft>
              <a:buNone/>
              <a:defRPr sz="2500">
                <a:solidFill>
                  <a:schemeClr val="accent1"/>
                </a:solidFill>
                <a:latin typeface="Boogaloo"/>
                <a:ea typeface="Boogaloo"/>
                <a:cs typeface="Boogaloo"/>
                <a:sym typeface="Boogaloo"/>
              </a:defRPr>
            </a:lvl4pPr>
            <a:lvl5pPr lvl="4" rtl="0">
              <a:lnSpc>
                <a:spcPct val="100000"/>
              </a:lnSpc>
              <a:spcBef>
                <a:spcPts val="0"/>
              </a:spcBef>
              <a:spcAft>
                <a:spcPts val="0"/>
              </a:spcAft>
              <a:buNone/>
              <a:defRPr sz="2500">
                <a:solidFill>
                  <a:schemeClr val="accent1"/>
                </a:solidFill>
                <a:latin typeface="Boogaloo"/>
                <a:ea typeface="Boogaloo"/>
                <a:cs typeface="Boogaloo"/>
                <a:sym typeface="Boogaloo"/>
              </a:defRPr>
            </a:lvl5pPr>
            <a:lvl6pPr lvl="5" rtl="0">
              <a:lnSpc>
                <a:spcPct val="100000"/>
              </a:lnSpc>
              <a:spcBef>
                <a:spcPts val="0"/>
              </a:spcBef>
              <a:spcAft>
                <a:spcPts val="0"/>
              </a:spcAft>
              <a:buNone/>
              <a:defRPr sz="2500">
                <a:solidFill>
                  <a:schemeClr val="accent1"/>
                </a:solidFill>
                <a:latin typeface="Boogaloo"/>
                <a:ea typeface="Boogaloo"/>
                <a:cs typeface="Boogaloo"/>
                <a:sym typeface="Boogaloo"/>
              </a:defRPr>
            </a:lvl6pPr>
            <a:lvl7pPr lvl="6" rtl="0">
              <a:lnSpc>
                <a:spcPct val="100000"/>
              </a:lnSpc>
              <a:spcBef>
                <a:spcPts val="0"/>
              </a:spcBef>
              <a:spcAft>
                <a:spcPts val="0"/>
              </a:spcAft>
              <a:buNone/>
              <a:defRPr sz="2500">
                <a:solidFill>
                  <a:schemeClr val="accent1"/>
                </a:solidFill>
                <a:latin typeface="Boogaloo"/>
                <a:ea typeface="Boogaloo"/>
                <a:cs typeface="Boogaloo"/>
                <a:sym typeface="Boogaloo"/>
              </a:defRPr>
            </a:lvl7pPr>
            <a:lvl8pPr lvl="7" rtl="0">
              <a:lnSpc>
                <a:spcPct val="100000"/>
              </a:lnSpc>
              <a:spcBef>
                <a:spcPts val="0"/>
              </a:spcBef>
              <a:spcAft>
                <a:spcPts val="0"/>
              </a:spcAft>
              <a:buNone/>
              <a:defRPr sz="2500">
                <a:solidFill>
                  <a:schemeClr val="accent1"/>
                </a:solidFill>
                <a:latin typeface="Boogaloo"/>
                <a:ea typeface="Boogaloo"/>
                <a:cs typeface="Boogaloo"/>
                <a:sym typeface="Boogaloo"/>
              </a:defRPr>
            </a:lvl8pPr>
            <a:lvl9pPr lvl="8" rtl="0">
              <a:lnSpc>
                <a:spcPct val="100000"/>
              </a:lnSpc>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7743" name="Google Shape;7743;p36"/>
          <p:cNvSpPr txBox="1">
            <a:spLocks noGrp="1"/>
          </p:cNvSpPr>
          <p:nvPr>
            <p:ph type="subTitle" idx="6"/>
          </p:nvPr>
        </p:nvSpPr>
        <p:spPr>
          <a:xfrm>
            <a:off x="6133550" y="1925814"/>
            <a:ext cx="22953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744" name="Google Shape;7744;p36"/>
          <p:cNvSpPr txBox="1">
            <a:spLocks noGrp="1"/>
          </p:cNvSpPr>
          <p:nvPr>
            <p:ph type="subTitle" idx="7"/>
          </p:nvPr>
        </p:nvSpPr>
        <p:spPr>
          <a:xfrm>
            <a:off x="6133550" y="2936389"/>
            <a:ext cx="2295300" cy="3714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None/>
              <a:defRPr sz="2500">
                <a:solidFill>
                  <a:schemeClr val="accent1"/>
                </a:solidFill>
                <a:latin typeface="Boogaloo"/>
                <a:ea typeface="Boogaloo"/>
                <a:cs typeface="Boogaloo"/>
                <a:sym typeface="Boogaloo"/>
              </a:defRPr>
            </a:lvl1pPr>
            <a:lvl2pPr lvl="1" rtl="0">
              <a:lnSpc>
                <a:spcPct val="100000"/>
              </a:lnSpc>
              <a:spcBef>
                <a:spcPts val="0"/>
              </a:spcBef>
              <a:spcAft>
                <a:spcPts val="0"/>
              </a:spcAft>
              <a:buNone/>
              <a:defRPr sz="2500">
                <a:solidFill>
                  <a:schemeClr val="accent1"/>
                </a:solidFill>
                <a:latin typeface="Boogaloo"/>
                <a:ea typeface="Boogaloo"/>
                <a:cs typeface="Boogaloo"/>
                <a:sym typeface="Boogaloo"/>
              </a:defRPr>
            </a:lvl2pPr>
            <a:lvl3pPr lvl="2" rtl="0">
              <a:lnSpc>
                <a:spcPct val="100000"/>
              </a:lnSpc>
              <a:spcBef>
                <a:spcPts val="0"/>
              </a:spcBef>
              <a:spcAft>
                <a:spcPts val="0"/>
              </a:spcAft>
              <a:buNone/>
              <a:defRPr sz="2500">
                <a:solidFill>
                  <a:schemeClr val="accent1"/>
                </a:solidFill>
                <a:latin typeface="Boogaloo"/>
                <a:ea typeface="Boogaloo"/>
                <a:cs typeface="Boogaloo"/>
                <a:sym typeface="Boogaloo"/>
              </a:defRPr>
            </a:lvl3pPr>
            <a:lvl4pPr lvl="3" rtl="0">
              <a:lnSpc>
                <a:spcPct val="100000"/>
              </a:lnSpc>
              <a:spcBef>
                <a:spcPts val="0"/>
              </a:spcBef>
              <a:spcAft>
                <a:spcPts val="0"/>
              </a:spcAft>
              <a:buNone/>
              <a:defRPr sz="2500">
                <a:solidFill>
                  <a:schemeClr val="accent1"/>
                </a:solidFill>
                <a:latin typeface="Boogaloo"/>
                <a:ea typeface="Boogaloo"/>
                <a:cs typeface="Boogaloo"/>
                <a:sym typeface="Boogaloo"/>
              </a:defRPr>
            </a:lvl4pPr>
            <a:lvl5pPr lvl="4" rtl="0">
              <a:lnSpc>
                <a:spcPct val="100000"/>
              </a:lnSpc>
              <a:spcBef>
                <a:spcPts val="0"/>
              </a:spcBef>
              <a:spcAft>
                <a:spcPts val="0"/>
              </a:spcAft>
              <a:buNone/>
              <a:defRPr sz="2500">
                <a:solidFill>
                  <a:schemeClr val="accent1"/>
                </a:solidFill>
                <a:latin typeface="Boogaloo"/>
                <a:ea typeface="Boogaloo"/>
                <a:cs typeface="Boogaloo"/>
                <a:sym typeface="Boogaloo"/>
              </a:defRPr>
            </a:lvl5pPr>
            <a:lvl6pPr lvl="5" rtl="0">
              <a:lnSpc>
                <a:spcPct val="100000"/>
              </a:lnSpc>
              <a:spcBef>
                <a:spcPts val="0"/>
              </a:spcBef>
              <a:spcAft>
                <a:spcPts val="0"/>
              </a:spcAft>
              <a:buNone/>
              <a:defRPr sz="2500">
                <a:solidFill>
                  <a:schemeClr val="accent1"/>
                </a:solidFill>
                <a:latin typeface="Boogaloo"/>
                <a:ea typeface="Boogaloo"/>
                <a:cs typeface="Boogaloo"/>
                <a:sym typeface="Boogaloo"/>
              </a:defRPr>
            </a:lvl6pPr>
            <a:lvl7pPr lvl="6" rtl="0">
              <a:lnSpc>
                <a:spcPct val="100000"/>
              </a:lnSpc>
              <a:spcBef>
                <a:spcPts val="0"/>
              </a:spcBef>
              <a:spcAft>
                <a:spcPts val="0"/>
              </a:spcAft>
              <a:buNone/>
              <a:defRPr sz="2500">
                <a:solidFill>
                  <a:schemeClr val="accent1"/>
                </a:solidFill>
                <a:latin typeface="Boogaloo"/>
                <a:ea typeface="Boogaloo"/>
                <a:cs typeface="Boogaloo"/>
                <a:sym typeface="Boogaloo"/>
              </a:defRPr>
            </a:lvl7pPr>
            <a:lvl8pPr lvl="7" rtl="0">
              <a:lnSpc>
                <a:spcPct val="100000"/>
              </a:lnSpc>
              <a:spcBef>
                <a:spcPts val="0"/>
              </a:spcBef>
              <a:spcAft>
                <a:spcPts val="0"/>
              </a:spcAft>
              <a:buNone/>
              <a:defRPr sz="2500">
                <a:solidFill>
                  <a:schemeClr val="accent1"/>
                </a:solidFill>
                <a:latin typeface="Boogaloo"/>
                <a:ea typeface="Boogaloo"/>
                <a:cs typeface="Boogaloo"/>
                <a:sym typeface="Boogaloo"/>
              </a:defRPr>
            </a:lvl8pPr>
            <a:lvl9pPr lvl="8" rtl="0">
              <a:lnSpc>
                <a:spcPct val="100000"/>
              </a:lnSpc>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7745" name="Google Shape;7745;p36"/>
          <p:cNvSpPr txBox="1">
            <a:spLocks noGrp="1"/>
          </p:cNvSpPr>
          <p:nvPr>
            <p:ph type="subTitle" idx="8"/>
          </p:nvPr>
        </p:nvSpPr>
        <p:spPr>
          <a:xfrm>
            <a:off x="6133550" y="3240504"/>
            <a:ext cx="2295300" cy="52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sz="1400"/>
            </a:lvl1pPr>
            <a:lvl2pPr lvl="1" rtl="0">
              <a:lnSpc>
                <a:spcPct val="100000"/>
              </a:lnSpc>
              <a:spcBef>
                <a:spcPts val="0"/>
              </a:spcBef>
              <a:spcAft>
                <a:spcPts val="0"/>
              </a:spcAft>
              <a:buNone/>
              <a:defRPr sz="1400"/>
            </a:lvl2pPr>
            <a:lvl3pPr lvl="2" rtl="0">
              <a:lnSpc>
                <a:spcPct val="100000"/>
              </a:lnSpc>
              <a:spcBef>
                <a:spcPts val="0"/>
              </a:spcBef>
              <a:spcAft>
                <a:spcPts val="0"/>
              </a:spcAft>
              <a:buNone/>
              <a:defRPr sz="1400"/>
            </a:lvl3pPr>
            <a:lvl4pPr lvl="3" rtl="0">
              <a:lnSpc>
                <a:spcPct val="100000"/>
              </a:lnSpc>
              <a:spcBef>
                <a:spcPts val="0"/>
              </a:spcBef>
              <a:spcAft>
                <a:spcPts val="0"/>
              </a:spcAft>
              <a:buNone/>
              <a:defRPr sz="1400"/>
            </a:lvl4pPr>
            <a:lvl5pPr lvl="4" rtl="0">
              <a:lnSpc>
                <a:spcPct val="100000"/>
              </a:lnSpc>
              <a:spcBef>
                <a:spcPts val="0"/>
              </a:spcBef>
              <a:spcAft>
                <a:spcPts val="0"/>
              </a:spcAft>
              <a:buNone/>
              <a:defRPr sz="1400"/>
            </a:lvl5pPr>
            <a:lvl6pPr lvl="5" rtl="0">
              <a:lnSpc>
                <a:spcPct val="100000"/>
              </a:lnSpc>
              <a:spcBef>
                <a:spcPts val="0"/>
              </a:spcBef>
              <a:spcAft>
                <a:spcPts val="0"/>
              </a:spcAft>
              <a:buNone/>
              <a:defRPr sz="1400"/>
            </a:lvl6pPr>
            <a:lvl7pPr lvl="6" rtl="0">
              <a:lnSpc>
                <a:spcPct val="100000"/>
              </a:lnSpc>
              <a:spcBef>
                <a:spcPts val="0"/>
              </a:spcBef>
              <a:spcAft>
                <a:spcPts val="0"/>
              </a:spcAft>
              <a:buNone/>
              <a:defRPr sz="1400"/>
            </a:lvl7pPr>
            <a:lvl8pPr lvl="7" rtl="0">
              <a:lnSpc>
                <a:spcPct val="100000"/>
              </a:lnSpc>
              <a:spcBef>
                <a:spcPts val="0"/>
              </a:spcBef>
              <a:spcAft>
                <a:spcPts val="0"/>
              </a:spcAft>
              <a:buNone/>
              <a:defRPr sz="1400"/>
            </a:lvl8pPr>
            <a:lvl9pPr lvl="8" rtl="0">
              <a:lnSpc>
                <a:spcPct val="100000"/>
              </a:lnSpc>
              <a:spcBef>
                <a:spcPts val="0"/>
              </a:spcBef>
              <a:spcAft>
                <a:spcPts val="0"/>
              </a:spcAft>
              <a:buNone/>
              <a:defRPr sz="1400"/>
            </a:lvl9pPr>
          </a:lstStyle>
          <a:p>
            <a:endParaRPr/>
          </a:p>
        </p:txBody>
      </p:sp>
      <p:sp>
        <p:nvSpPr>
          <p:cNvPr id="7746" name="Google Shape;7746;p36"/>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marR="38100" lvl="0" rtl="0">
              <a:lnSpc>
                <a:spcPct val="128571"/>
              </a:lnSpc>
              <a:spcBef>
                <a:spcPts val="0"/>
              </a:spcBef>
              <a:spcAft>
                <a:spcPts val="0"/>
              </a:spcAft>
              <a:buClr>
                <a:schemeClr val="dk1"/>
              </a:buClr>
              <a:buSzPts val="3500"/>
              <a:buFont typeface="Abhaya Libre"/>
              <a:buNone/>
              <a:defRPr>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7747" name="Google Shape;7747;p36"/>
          <p:cNvSpPr>
            <a:spLocks noGrp="1"/>
          </p:cNvSpPr>
          <p:nvPr>
            <p:ph type="pic" idx="9"/>
          </p:nvPr>
        </p:nvSpPr>
        <p:spPr>
          <a:xfrm>
            <a:off x="797250" y="1485900"/>
            <a:ext cx="1971900" cy="2357700"/>
          </a:xfrm>
          <a:prstGeom prst="roundRect">
            <a:avLst>
              <a:gd name="adj" fmla="val 16667"/>
            </a:avLst>
          </a:prstGeom>
          <a:noFill/>
          <a:ln>
            <a:noFill/>
          </a:ln>
        </p:spPr>
      </p:sp>
      <p:sp>
        <p:nvSpPr>
          <p:cNvPr id="7748" name="Google Shape;7748;p36"/>
          <p:cNvSpPr/>
          <p:nvPr/>
        </p:nvSpPr>
        <p:spPr>
          <a:xfrm flipH="1">
            <a:off x="4205564" y="-71789"/>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749" name="Google Shape;7749;p36"/>
          <p:cNvGrpSpPr/>
          <p:nvPr/>
        </p:nvGrpSpPr>
        <p:grpSpPr>
          <a:xfrm flipH="1">
            <a:off x="6052501" y="3939639"/>
            <a:ext cx="1644569" cy="324303"/>
            <a:chOff x="1351400" y="3727300"/>
            <a:chExt cx="271050" cy="53450"/>
          </a:xfrm>
        </p:grpSpPr>
        <p:sp>
          <p:nvSpPr>
            <p:cNvPr id="7750" name="Google Shape;7750;p36"/>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1" name="Google Shape;7751;p36"/>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2" name="Google Shape;7752;p36"/>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3" name="Google Shape;7753;p36"/>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4" name="Google Shape;7754;p36"/>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5" name="Google Shape;7755;p36"/>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6" name="Google Shape;7756;p36"/>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7" name="Google Shape;7757;p36"/>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8" name="Google Shape;7758;p36"/>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9" name="Google Shape;7759;p36"/>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0" name="Google Shape;7760;p36"/>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1" name="Google Shape;7761;p36"/>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2" name="Google Shape;7762;p36"/>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3" name="Google Shape;7763;p36"/>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4" name="Google Shape;7764;p36"/>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5" name="Google Shape;7765;p36"/>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6" name="Google Shape;7766;p36"/>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7" name="Google Shape;7767;p36"/>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8" name="Google Shape;7768;p36"/>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69" name="Google Shape;7769;p36"/>
          <p:cNvGrpSpPr/>
          <p:nvPr/>
        </p:nvGrpSpPr>
        <p:grpSpPr>
          <a:xfrm>
            <a:off x="-24" y="3896914"/>
            <a:ext cx="1644569" cy="324303"/>
            <a:chOff x="1351400" y="3727300"/>
            <a:chExt cx="271050" cy="53450"/>
          </a:xfrm>
        </p:grpSpPr>
        <p:sp>
          <p:nvSpPr>
            <p:cNvPr id="7770" name="Google Shape;7770;p36"/>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1" name="Google Shape;7771;p36"/>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2" name="Google Shape;7772;p36"/>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3" name="Google Shape;7773;p36"/>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4" name="Google Shape;7774;p36"/>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5" name="Google Shape;7775;p36"/>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6" name="Google Shape;7776;p36"/>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7" name="Google Shape;7777;p36"/>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8" name="Google Shape;7778;p36"/>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9" name="Google Shape;7779;p36"/>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0" name="Google Shape;7780;p36"/>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1" name="Google Shape;7781;p36"/>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2" name="Google Shape;7782;p36"/>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3" name="Google Shape;7783;p36"/>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4" name="Google Shape;7784;p36"/>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5" name="Google Shape;7785;p36"/>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6" name="Google Shape;7786;p36"/>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7" name="Google Shape;7787;p36"/>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8" name="Google Shape;7788;p36"/>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89" name="Google Shape;7789;p36"/>
          <p:cNvGrpSpPr/>
          <p:nvPr/>
        </p:nvGrpSpPr>
        <p:grpSpPr>
          <a:xfrm flipH="1">
            <a:off x="1514064" y="3896914"/>
            <a:ext cx="1644569" cy="324303"/>
            <a:chOff x="1351400" y="3727300"/>
            <a:chExt cx="271050" cy="53450"/>
          </a:xfrm>
        </p:grpSpPr>
        <p:sp>
          <p:nvSpPr>
            <p:cNvPr id="7790" name="Google Shape;7790;p36"/>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1" name="Google Shape;7791;p36"/>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2" name="Google Shape;7792;p36"/>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3" name="Google Shape;7793;p36"/>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4" name="Google Shape;7794;p36"/>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5" name="Google Shape;7795;p36"/>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6" name="Google Shape;7796;p36"/>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7" name="Google Shape;7797;p36"/>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8" name="Google Shape;7798;p36"/>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9" name="Google Shape;7799;p36"/>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0" name="Google Shape;7800;p36"/>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1" name="Google Shape;7801;p36"/>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2" name="Google Shape;7802;p36"/>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3" name="Google Shape;7803;p36"/>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4" name="Google Shape;7804;p36"/>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5" name="Google Shape;7805;p36"/>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6" name="Google Shape;7806;p36"/>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7" name="Google Shape;7807;p36"/>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8" name="Google Shape;7808;p36"/>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09" name="Google Shape;7809;p36"/>
          <p:cNvGrpSpPr/>
          <p:nvPr/>
        </p:nvGrpSpPr>
        <p:grpSpPr>
          <a:xfrm>
            <a:off x="3017814" y="3940551"/>
            <a:ext cx="1644569" cy="324303"/>
            <a:chOff x="1351400" y="3727300"/>
            <a:chExt cx="271050" cy="53450"/>
          </a:xfrm>
        </p:grpSpPr>
        <p:sp>
          <p:nvSpPr>
            <p:cNvPr id="7810" name="Google Shape;7810;p36"/>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1" name="Google Shape;7811;p36"/>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2" name="Google Shape;7812;p36"/>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3" name="Google Shape;7813;p36"/>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4" name="Google Shape;7814;p36"/>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5" name="Google Shape;7815;p36"/>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6" name="Google Shape;7816;p36"/>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7" name="Google Shape;7817;p36"/>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8" name="Google Shape;7818;p36"/>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9" name="Google Shape;7819;p36"/>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0" name="Google Shape;7820;p36"/>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1" name="Google Shape;7821;p36"/>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2" name="Google Shape;7822;p36"/>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3" name="Google Shape;7823;p36"/>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4" name="Google Shape;7824;p36"/>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5" name="Google Shape;7825;p36"/>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6" name="Google Shape;7826;p36"/>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7" name="Google Shape;7827;p36"/>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8" name="Google Shape;7828;p36"/>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29" name="Google Shape;7829;p36"/>
          <p:cNvGrpSpPr/>
          <p:nvPr/>
        </p:nvGrpSpPr>
        <p:grpSpPr>
          <a:xfrm flipH="1">
            <a:off x="4531901" y="3940551"/>
            <a:ext cx="1644569" cy="324303"/>
            <a:chOff x="1351400" y="3727300"/>
            <a:chExt cx="271050" cy="53450"/>
          </a:xfrm>
        </p:grpSpPr>
        <p:sp>
          <p:nvSpPr>
            <p:cNvPr id="7830" name="Google Shape;7830;p36"/>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1" name="Google Shape;7831;p36"/>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2" name="Google Shape;7832;p36"/>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3" name="Google Shape;7833;p36"/>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4" name="Google Shape;7834;p36"/>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5" name="Google Shape;7835;p36"/>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6" name="Google Shape;7836;p36"/>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7" name="Google Shape;7837;p36"/>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8" name="Google Shape;7838;p36"/>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9" name="Google Shape;7839;p36"/>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0" name="Google Shape;7840;p36"/>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1" name="Google Shape;7841;p36"/>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2" name="Google Shape;7842;p36"/>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3" name="Google Shape;7843;p36"/>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4" name="Google Shape;7844;p36"/>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5" name="Google Shape;7845;p36"/>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6" name="Google Shape;7846;p36"/>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7" name="Google Shape;7847;p36"/>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8" name="Google Shape;7848;p36"/>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49" name="Google Shape;7849;p36"/>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50" name="Google Shape;7850;p36"/>
          <p:cNvGrpSpPr/>
          <p:nvPr/>
        </p:nvGrpSpPr>
        <p:grpSpPr>
          <a:xfrm>
            <a:off x="7549714" y="3909501"/>
            <a:ext cx="1644569" cy="324303"/>
            <a:chOff x="1351400" y="3727300"/>
            <a:chExt cx="271050" cy="53450"/>
          </a:xfrm>
        </p:grpSpPr>
        <p:sp>
          <p:nvSpPr>
            <p:cNvPr id="7851" name="Google Shape;7851;p36"/>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2" name="Google Shape;7852;p36"/>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3" name="Google Shape;7853;p36"/>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4" name="Google Shape;7854;p36"/>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5" name="Google Shape;7855;p36"/>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6" name="Google Shape;7856;p36"/>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7" name="Google Shape;7857;p36"/>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8" name="Google Shape;7858;p36"/>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9" name="Google Shape;7859;p36"/>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0" name="Google Shape;7860;p36"/>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1" name="Google Shape;7861;p36"/>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2" name="Google Shape;7862;p36"/>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3" name="Google Shape;7863;p36"/>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4" name="Google Shape;7864;p36"/>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5" name="Google Shape;7865;p36"/>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6" name="Google Shape;7866;p36"/>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7" name="Google Shape;7867;p36"/>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8" name="Google Shape;7868;p36"/>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9" name="Google Shape;7869;p36"/>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70" name="Google Shape;7870;p36"/>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1" name="Google Shape;7871;p36"/>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72" name="Google Shape;7872;p36"/>
          <p:cNvGrpSpPr/>
          <p:nvPr/>
        </p:nvGrpSpPr>
        <p:grpSpPr>
          <a:xfrm>
            <a:off x="3313575" y="4534950"/>
            <a:ext cx="139175" cy="179750"/>
            <a:chOff x="5829225" y="3964500"/>
            <a:chExt cx="139175" cy="179750"/>
          </a:xfrm>
        </p:grpSpPr>
        <p:sp>
          <p:nvSpPr>
            <p:cNvPr id="7873" name="Google Shape;7873;p36"/>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4" name="Google Shape;7874;p36"/>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5" name="Google Shape;7875;p36"/>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76" name="Google Shape;7876;p36"/>
          <p:cNvGrpSpPr/>
          <p:nvPr/>
        </p:nvGrpSpPr>
        <p:grpSpPr>
          <a:xfrm>
            <a:off x="8545050" y="4179725"/>
            <a:ext cx="139175" cy="179750"/>
            <a:chOff x="5829225" y="3964500"/>
            <a:chExt cx="139175" cy="179750"/>
          </a:xfrm>
        </p:grpSpPr>
        <p:sp>
          <p:nvSpPr>
            <p:cNvPr id="7877" name="Google Shape;7877;p36"/>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8" name="Google Shape;7878;p36"/>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9" name="Google Shape;7879;p36"/>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0" name="Google Shape;7880;p36"/>
          <p:cNvGrpSpPr/>
          <p:nvPr/>
        </p:nvGrpSpPr>
        <p:grpSpPr>
          <a:xfrm>
            <a:off x="8289675" y="4428825"/>
            <a:ext cx="139175" cy="179750"/>
            <a:chOff x="5829225" y="3964500"/>
            <a:chExt cx="139175" cy="179750"/>
          </a:xfrm>
        </p:grpSpPr>
        <p:sp>
          <p:nvSpPr>
            <p:cNvPr id="7881" name="Google Shape;7881;p36"/>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2" name="Google Shape;7882;p36"/>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3" name="Google Shape;7883;p36"/>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84" name="Google Shape;7884;p36"/>
          <p:cNvGrpSpPr/>
          <p:nvPr/>
        </p:nvGrpSpPr>
        <p:grpSpPr>
          <a:xfrm>
            <a:off x="1488525" y="4534950"/>
            <a:ext cx="139175" cy="179750"/>
            <a:chOff x="5829225" y="3964500"/>
            <a:chExt cx="139175" cy="179750"/>
          </a:xfrm>
        </p:grpSpPr>
        <p:sp>
          <p:nvSpPr>
            <p:cNvPr id="7885" name="Google Shape;7885;p36"/>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6" name="Google Shape;7886;p36"/>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7" name="Google Shape;7887;p36"/>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88" name="Google Shape;7888;p36"/>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889" name="Google Shape;7889;p36"/>
          <p:cNvGrpSpPr/>
          <p:nvPr/>
        </p:nvGrpSpPr>
        <p:grpSpPr>
          <a:xfrm flipH="1">
            <a:off x="21" y="4442853"/>
            <a:ext cx="9144022" cy="700647"/>
            <a:chOff x="1329075" y="3400650"/>
            <a:chExt cx="2177200" cy="107000"/>
          </a:xfrm>
        </p:grpSpPr>
        <p:sp>
          <p:nvSpPr>
            <p:cNvPr id="7890" name="Google Shape;7890;p36"/>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1" name="Google Shape;7891;p36"/>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2" name="Google Shape;7892;p36"/>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3" name="Google Shape;7893;p36"/>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4" name="Google Shape;7894;p36"/>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5" name="Google Shape;7895;p36"/>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6" name="Google Shape;7896;p36"/>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7" name="Google Shape;7897;p36"/>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8" name="Google Shape;7898;p36"/>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9" name="Google Shape;7899;p36"/>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0" name="Google Shape;7900;p36"/>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1" name="Google Shape;7901;p36"/>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2" name="Google Shape;7902;p36"/>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3" name="Google Shape;7903;p36"/>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4" name="Google Shape;7904;p36"/>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5" name="Google Shape;7905;p36"/>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6" name="Google Shape;7906;p36"/>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7" name="Google Shape;7907;p36"/>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8" name="Google Shape;7908;p36"/>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9" name="Google Shape;7909;p36"/>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0" name="Google Shape;7910;p36"/>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1" name="Google Shape;7911;p36"/>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2" name="Google Shape;7912;p36"/>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3" name="Google Shape;7913;p36"/>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4" name="Google Shape;7914;p36"/>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5" name="Google Shape;7915;p36"/>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6" name="Google Shape;7916;p36"/>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7" name="Google Shape;7917;p36"/>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8" name="Google Shape;7918;p36"/>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9" name="Google Shape;7919;p36"/>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0" name="Google Shape;7920;p36"/>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1" name="Google Shape;7921;p36"/>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2" name="Google Shape;7922;p36"/>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3" name="Google Shape;7923;p36"/>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4" name="Google Shape;7924;p36"/>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5" name="Google Shape;7925;p36"/>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6" name="Google Shape;7926;p36"/>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7" name="Google Shape;7927;p36"/>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8" name="Google Shape;7928;p36"/>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9" name="Google Shape;7929;p36"/>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0" name="Google Shape;7930;p36"/>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1" name="Google Shape;7931;p36"/>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2" name="Google Shape;7932;p36"/>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3" name="Google Shape;7933;p36"/>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4" name="Google Shape;7934;p36"/>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5" name="Google Shape;7935;p36"/>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6" name="Google Shape;7936;p36"/>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7" name="Google Shape;7937;p36"/>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8" name="Google Shape;7938;p36"/>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9" name="Google Shape;7939;p36"/>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0" name="Google Shape;7940;p36"/>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1" name="Google Shape;7941;p36"/>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2" name="Google Shape;7942;p36"/>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3" name="Google Shape;7943;p36"/>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4" name="Google Shape;7944;p36"/>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5" name="Google Shape;7945;p36"/>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6" name="Google Shape;7946;p36"/>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7" name="Google Shape;7947;p36"/>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8" name="Google Shape;7948;p36"/>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9" name="Google Shape;7949;p36"/>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0" name="Google Shape;7950;p36"/>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1" name="Google Shape;7951;p36"/>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2" name="Google Shape;7952;p36"/>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3" name="Google Shape;7953;p36"/>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4" name="Google Shape;7954;p36"/>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5" name="Google Shape;7955;p36"/>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6" name="Google Shape;7956;p36"/>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7" name="Google Shape;7957;p36"/>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36"/>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36"/>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0" name="Google Shape;7960;p36"/>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1" name="Google Shape;7961;p36"/>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36"/>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36"/>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4" name="Google Shape;7964;p36"/>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5" name="Google Shape;7965;p36"/>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six columns">
  <p:cSld name="CUSTOM_4_1_1_1">
    <p:spTree>
      <p:nvGrpSpPr>
        <p:cNvPr id="1" name="Shape 8405"/>
        <p:cNvGrpSpPr/>
        <p:nvPr/>
      </p:nvGrpSpPr>
      <p:grpSpPr>
        <a:xfrm>
          <a:off x="0" y="0"/>
          <a:ext cx="0" cy="0"/>
          <a:chOff x="0" y="0"/>
          <a:chExt cx="0" cy="0"/>
        </a:xfrm>
      </p:grpSpPr>
      <p:sp>
        <p:nvSpPr>
          <p:cNvPr id="8406" name="Google Shape;8406;p38"/>
          <p:cNvSpPr/>
          <p:nvPr/>
        </p:nvSpPr>
        <p:spPr>
          <a:xfrm flipH="1">
            <a:off x="0" y="0"/>
            <a:ext cx="9144061" cy="3275855"/>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7" name="Google Shape;8407;p38"/>
          <p:cNvSpPr txBox="1">
            <a:spLocks noGrp="1"/>
          </p:cNvSpPr>
          <p:nvPr>
            <p:ph type="subTitle" idx="1"/>
          </p:nvPr>
        </p:nvSpPr>
        <p:spPr>
          <a:xfrm>
            <a:off x="6570125" y="2648010"/>
            <a:ext cx="1860600" cy="451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8408" name="Google Shape;8408;p38"/>
          <p:cNvSpPr txBox="1">
            <a:spLocks noGrp="1"/>
          </p:cNvSpPr>
          <p:nvPr>
            <p:ph type="subTitle" idx="2"/>
          </p:nvPr>
        </p:nvSpPr>
        <p:spPr>
          <a:xfrm>
            <a:off x="6570125" y="3043062"/>
            <a:ext cx="18606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8409" name="Google Shape;8409;p38"/>
          <p:cNvSpPr txBox="1">
            <a:spLocks noGrp="1"/>
          </p:cNvSpPr>
          <p:nvPr>
            <p:ph type="subTitle" idx="3"/>
          </p:nvPr>
        </p:nvSpPr>
        <p:spPr>
          <a:xfrm>
            <a:off x="6570188" y="1552325"/>
            <a:ext cx="1860600" cy="4512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8410" name="Google Shape;8410;p38"/>
          <p:cNvSpPr txBox="1">
            <a:spLocks noGrp="1"/>
          </p:cNvSpPr>
          <p:nvPr>
            <p:ph type="subTitle" idx="4"/>
          </p:nvPr>
        </p:nvSpPr>
        <p:spPr>
          <a:xfrm>
            <a:off x="6570188" y="1947351"/>
            <a:ext cx="1860600" cy="37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8411" name="Google Shape;8411;p38"/>
          <p:cNvSpPr txBox="1">
            <a:spLocks noGrp="1"/>
          </p:cNvSpPr>
          <p:nvPr>
            <p:ph type="subTitle" idx="5"/>
          </p:nvPr>
        </p:nvSpPr>
        <p:spPr>
          <a:xfrm>
            <a:off x="3641738" y="1552325"/>
            <a:ext cx="1860600" cy="451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8412" name="Google Shape;8412;p38"/>
          <p:cNvSpPr txBox="1">
            <a:spLocks noGrp="1"/>
          </p:cNvSpPr>
          <p:nvPr>
            <p:ph type="subTitle" idx="6"/>
          </p:nvPr>
        </p:nvSpPr>
        <p:spPr>
          <a:xfrm>
            <a:off x="3641738" y="1947351"/>
            <a:ext cx="1860600" cy="37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8413" name="Google Shape;8413;p38"/>
          <p:cNvSpPr txBox="1">
            <a:spLocks noGrp="1"/>
          </p:cNvSpPr>
          <p:nvPr>
            <p:ph type="subTitle" idx="7"/>
          </p:nvPr>
        </p:nvSpPr>
        <p:spPr>
          <a:xfrm>
            <a:off x="713288" y="1552325"/>
            <a:ext cx="1860600" cy="451200"/>
          </a:xfrm>
          <a:prstGeom prst="rect">
            <a:avLst/>
          </a:prstGeom>
        </p:spPr>
        <p:txBody>
          <a:bodyPr spcFirstLastPara="1" wrap="square" lIns="91425" tIns="91425" rIns="91425" bIns="91425" anchor="b"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8414" name="Google Shape;8414;p38"/>
          <p:cNvSpPr txBox="1">
            <a:spLocks noGrp="1"/>
          </p:cNvSpPr>
          <p:nvPr>
            <p:ph type="subTitle" idx="8"/>
          </p:nvPr>
        </p:nvSpPr>
        <p:spPr>
          <a:xfrm>
            <a:off x="713288" y="1947351"/>
            <a:ext cx="1860600" cy="371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8415" name="Google Shape;8415;p38"/>
          <p:cNvSpPr txBox="1">
            <a:spLocks noGrp="1"/>
          </p:cNvSpPr>
          <p:nvPr>
            <p:ph type="subTitle" idx="9"/>
          </p:nvPr>
        </p:nvSpPr>
        <p:spPr>
          <a:xfrm>
            <a:off x="713225" y="2648010"/>
            <a:ext cx="1860600" cy="451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8416" name="Google Shape;8416;p38"/>
          <p:cNvSpPr txBox="1">
            <a:spLocks noGrp="1"/>
          </p:cNvSpPr>
          <p:nvPr>
            <p:ph type="subTitle" idx="13"/>
          </p:nvPr>
        </p:nvSpPr>
        <p:spPr>
          <a:xfrm>
            <a:off x="713225" y="3043062"/>
            <a:ext cx="18606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8417" name="Google Shape;8417;p38"/>
          <p:cNvSpPr txBox="1">
            <a:spLocks noGrp="1"/>
          </p:cNvSpPr>
          <p:nvPr>
            <p:ph type="subTitle" idx="14"/>
          </p:nvPr>
        </p:nvSpPr>
        <p:spPr>
          <a:xfrm>
            <a:off x="3641675" y="2648010"/>
            <a:ext cx="1860600" cy="4512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2500">
                <a:solidFill>
                  <a:schemeClr val="accent1"/>
                </a:solidFill>
                <a:latin typeface="Boogaloo"/>
                <a:ea typeface="Boogaloo"/>
                <a:cs typeface="Boogaloo"/>
                <a:sym typeface="Boogaloo"/>
              </a:defRPr>
            </a:lvl1pPr>
            <a:lvl2pPr lvl="1" algn="ctr" rtl="0">
              <a:spcBef>
                <a:spcPts val="0"/>
              </a:spcBef>
              <a:spcAft>
                <a:spcPts val="0"/>
              </a:spcAft>
              <a:buNone/>
              <a:defRPr sz="2500">
                <a:solidFill>
                  <a:schemeClr val="accent1"/>
                </a:solidFill>
                <a:latin typeface="Boogaloo"/>
                <a:ea typeface="Boogaloo"/>
                <a:cs typeface="Boogaloo"/>
                <a:sym typeface="Boogaloo"/>
              </a:defRPr>
            </a:lvl2pPr>
            <a:lvl3pPr lvl="2" algn="ctr" rtl="0">
              <a:spcBef>
                <a:spcPts val="0"/>
              </a:spcBef>
              <a:spcAft>
                <a:spcPts val="0"/>
              </a:spcAft>
              <a:buNone/>
              <a:defRPr sz="2500">
                <a:solidFill>
                  <a:schemeClr val="accent1"/>
                </a:solidFill>
                <a:latin typeface="Boogaloo"/>
                <a:ea typeface="Boogaloo"/>
                <a:cs typeface="Boogaloo"/>
                <a:sym typeface="Boogaloo"/>
              </a:defRPr>
            </a:lvl3pPr>
            <a:lvl4pPr lvl="3" algn="ctr" rtl="0">
              <a:spcBef>
                <a:spcPts val="0"/>
              </a:spcBef>
              <a:spcAft>
                <a:spcPts val="0"/>
              </a:spcAft>
              <a:buNone/>
              <a:defRPr sz="2500">
                <a:solidFill>
                  <a:schemeClr val="accent1"/>
                </a:solidFill>
                <a:latin typeface="Boogaloo"/>
                <a:ea typeface="Boogaloo"/>
                <a:cs typeface="Boogaloo"/>
                <a:sym typeface="Boogaloo"/>
              </a:defRPr>
            </a:lvl4pPr>
            <a:lvl5pPr lvl="4" algn="ctr" rtl="0">
              <a:spcBef>
                <a:spcPts val="0"/>
              </a:spcBef>
              <a:spcAft>
                <a:spcPts val="0"/>
              </a:spcAft>
              <a:buNone/>
              <a:defRPr sz="2500">
                <a:solidFill>
                  <a:schemeClr val="accent1"/>
                </a:solidFill>
                <a:latin typeface="Boogaloo"/>
                <a:ea typeface="Boogaloo"/>
                <a:cs typeface="Boogaloo"/>
                <a:sym typeface="Boogaloo"/>
              </a:defRPr>
            </a:lvl5pPr>
            <a:lvl6pPr lvl="5" algn="ctr" rtl="0">
              <a:spcBef>
                <a:spcPts val="0"/>
              </a:spcBef>
              <a:spcAft>
                <a:spcPts val="0"/>
              </a:spcAft>
              <a:buNone/>
              <a:defRPr sz="2500">
                <a:solidFill>
                  <a:schemeClr val="accent1"/>
                </a:solidFill>
                <a:latin typeface="Boogaloo"/>
                <a:ea typeface="Boogaloo"/>
                <a:cs typeface="Boogaloo"/>
                <a:sym typeface="Boogaloo"/>
              </a:defRPr>
            </a:lvl6pPr>
            <a:lvl7pPr lvl="6" algn="ctr" rtl="0">
              <a:spcBef>
                <a:spcPts val="0"/>
              </a:spcBef>
              <a:spcAft>
                <a:spcPts val="0"/>
              </a:spcAft>
              <a:buNone/>
              <a:defRPr sz="2500">
                <a:solidFill>
                  <a:schemeClr val="accent1"/>
                </a:solidFill>
                <a:latin typeface="Boogaloo"/>
                <a:ea typeface="Boogaloo"/>
                <a:cs typeface="Boogaloo"/>
                <a:sym typeface="Boogaloo"/>
              </a:defRPr>
            </a:lvl7pPr>
            <a:lvl8pPr lvl="7" algn="ctr" rtl="0">
              <a:spcBef>
                <a:spcPts val="0"/>
              </a:spcBef>
              <a:spcAft>
                <a:spcPts val="0"/>
              </a:spcAft>
              <a:buNone/>
              <a:defRPr sz="2500">
                <a:solidFill>
                  <a:schemeClr val="accent1"/>
                </a:solidFill>
                <a:latin typeface="Boogaloo"/>
                <a:ea typeface="Boogaloo"/>
                <a:cs typeface="Boogaloo"/>
                <a:sym typeface="Boogaloo"/>
              </a:defRPr>
            </a:lvl8pPr>
            <a:lvl9pPr lvl="8" algn="ct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8418" name="Google Shape;8418;p38"/>
          <p:cNvSpPr txBox="1">
            <a:spLocks noGrp="1"/>
          </p:cNvSpPr>
          <p:nvPr>
            <p:ph type="subTitle" idx="15"/>
          </p:nvPr>
        </p:nvSpPr>
        <p:spPr>
          <a:xfrm>
            <a:off x="3641675" y="3043062"/>
            <a:ext cx="1860600" cy="371400"/>
          </a:xfrm>
          <a:prstGeom prst="rect">
            <a:avLst/>
          </a:prstGeom>
        </p:spPr>
        <p:txBody>
          <a:bodyPr spcFirstLastPara="1" wrap="square" lIns="91425" tIns="91425" rIns="91425" bIns="91425" anchor="ctr" anchorCtr="0">
            <a:noAutofit/>
          </a:bodyPr>
          <a:lstStyle>
            <a:lvl1pPr lvl="0" algn="ctr" rtl="0">
              <a:spcBef>
                <a:spcPts val="0"/>
              </a:spcBef>
              <a:spcAft>
                <a:spcPts val="0"/>
              </a:spcAft>
              <a:buNone/>
              <a:defRPr sz="1400"/>
            </a:lvl1pPr>
            <a:lvl2pPr lvl="1" algn="ctr" rtl="0">
              <a:spcBef>
                <a:spcPts val="0"/>
              </a:spcBef>
              <a:spcAft>
                <a:spcPts val="0"/>
              </a:spcAft>
              <a:buNone/>
              <a:defRPr sz="1400"/>
            </a:lvl2pPr>
            <a:lvl3pPr lvl="2" algn="ctr" rtl="0">
              <a:spcBef>
                <a:spcPts val="0"/>
              </a:spcBef>
              <a:spcAft>
                <a:spcPts val="0"/>
              </a:spcAft>
              <a:buNone/>
              <a:defRPr sz="1400"/>
            </a:lvl3pPr>
            <a:lvl4pPr lvl="3" algn="ctr" rtl="0">
              <a:spcBef>
                <a:spcPts val="0"/>
              </a:spcBef>
              <a:spcAft>
                <a:spcPts val="0"/>
              </a:spcAft>
              <a:buNone/>
              <a:defRPr sz="1400"/>
            </a:lvl4pPr>
            <a:lvl5pPr lvl="4" algn="ctr" rtl="0">
              <a:spcBef>
                <a:spcPts val="0"/>
              </a:spcBef>
              <a:spcAft>
                <a:spcPts val="0"/>
              </a:spcAft>
              <a:buNone/>
              <a:defRPr sz="1400"/>
            </a:lvl5pPr>
            <a:lvl6pPr lvl="5" algn="ctr" rtl="0">
              <a:spcBef>
                <a:spcPts val="0"/>
              </a:spcBef>
              <a:spcAft>
                <a:spcPts val="0"/>
              </a:spcAft>
              <a:buNone/>
              <a:defRPr sz="1400"/>
            </a:lvl6pPr>
            <a:lvl7pPr lvl="6" algn="ctr" rtl="0">
              <a:spcBef>
                <a:spcPts val="0"/>
              </a:spcBef>
              <a:spcAft>
                <a:spcPts val="0"/>
              </a:spcAft>
              <a:buNone/>
              <a:defRPr sz="1400"/>
            </a:lvl7pPr>
            <a:lvl8pPr lvl="7" algn="ctr" rtl="0">
              <a:spcBef>
                <a:spcPts val="0"/>
              </a:spcBef>
              <a:spcAft>
                <a:spcPts val="0"/>
              </a:spcAft>
              <a:buNone/>
              <a:defRPr sz="1400"/>
            </a:lvl8pPr>
            <a:lvl9pPr lvl="8" algn="ctr" rtl="0">
              <a:spcBef>
                <a:spcPts val="0"/>
              </a:spcBef>
              <a:spcAft>
                <a:spcPts val="0"/>
              </a:spcAft>
              <a:buNone/>
              <a:defRPr sz="1400"/>
            </a:lvl9pPr>
          </a:lstStyle>
          <a:p>
            <a:endParaRPr/>
          </a:p>
        </p:txBody>
      </p:sp>
      <p:sp>
        <p:nvSpPr>
          <p:cNvPr id="8419" name="Google Shape;8419;p38"/>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Abhaya Libre"/>
              <a:buNone/>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grpSp>
        <p:nvGrpSpPr>
          <p:cNvPr id="8420" name="Google Shape;8420;p38"/>
          <p:cNvGrpSpPr/>
          <p:nvPr/>
        </p:nvGrpSpPr>
        <p:grpSpPr>
          <a:xfrm>
            <a:off x="2256091" y="3752767"/>
            <a:ext cx="6916718" cy="452824"/>
            <a:chOff x="2227328" y="4115467"/>
            <a:chExt cx="6916718" cy="452824"/>
          </a:xfrm>
        </p:grpSpPr>
        <p:grpSp>
          <p:nvGrpSpPr>
            <p:cNvPr id="8421" name="Google Shape;8421;p38"/>
            <p:cNvGrpSpPr/>
            <p:nvPr/>
          </p:nvGrpSpPr>
          <p:grpSpPr>
            <a:xfrm>
              <a:off x="2987448" y="4115467"/>
              <a:ext cx="6156598" cy="452824"/>
              <a:chOff x="3222925" y="3865650"/>
              <a:chExt cx="2332575" cy="94150"/>
            </a:xfrm>
          </p:grpSpPr>
          <p:sp>
            <p:nvSpPr>
              <p:cNvPr id="8422" name="Google Shape;8422;p38"/>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38"/>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4" name="Google Shape;8424;p38"/>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5" name="Google Shape;8425;p38"/>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38"/>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0" name="Google Shape;8430;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1" name="Google Shape;8431;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2" name="Google Shape;8432;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38"/>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5" name="Google Shape;8435;p38"/>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6" name="Google Shape;8436;p38"/>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38"/>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38"/>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38"/>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38"/>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38"/>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2" name="Google Shape;8442;p38"/>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3" name="Google Shape;8443;p38"/>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38"/>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38"/>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6" name="Google Shape;8446;p38"/>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7" name="Google Shape;8447;p38"/>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38"/>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38"/>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0" name="Google Shape;8450;p38"/>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1" name="Google Shape;8451;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5" name="Google Shape;8455;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6" name="Google Shape;8456;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8" name="Google Shape;8458;p38"/>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9" name="Google Shape;8459;p38"/>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38"/>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1" name="Google Shape;8461;p38"/>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2" name="Google Shape;8462;p38"/>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6" name="Google Shape;8466;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7" name="Google Shape;8467;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38"/>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1" name="Google Shape;8471;p38"/>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2" name="Google Shape;8472;p38"/>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38"/>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38"/>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9" name="Google Shape;8479;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0" name="Google Shape;8480;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2" name="Google Shape;8482;p38"/>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3" name="Google Shape;8483;p38"/>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4" name="Google Shape;8484;p38"/>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38"/>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38"/>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8" name="Google Shape;8488;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9" name="Google Shape;8489;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0" name="Google Shape;8490;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3" name="Google Shape;8493;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4" name="Google Shape;8494;p38"/>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38"/>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6" name="Google Shape;8496;p38"/>
            <p:cNvGrpSpPr/>
            <p:nvPr/>
          </p:nvGrpSpPr>
          <p:grpSpPr>
            <a:xfrm>
              <a:off x="2227328" y="4115467"/>
              <a:ext cx="3841102" cy="452824"/>
              <a:chOff x="4100191" y="3865650"/>
              <a:chExt cx="1455294" cy="94150"/>
            </a:xfrm>
          </p:grpSpPr>
          <p:sp>
            <p:nvSpPr>
              <p:cNvPr id="8497" name="Google Shape;8497;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1" name="Google Shape;8501;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2" name="Google Shape;8502;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4" name="Google Shape;8504;p38"/>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38"/>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38"/>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7" name="Google Shape;8507;p38"/>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8" name="Google Shape;8508;p38"/>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38"/>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38"/>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38"/>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2" name="Google Shape;8512;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3" name="Google Shape;8513;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0" name="Google Shape;8520;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1" name="Google Shape;8521;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4" name="Google Shape;8524;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5" name="Google Shape;8525;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0" name="Google Shape;8530;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1" name="Google Shape;8531;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38"/>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38"/>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38"/>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38"/>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38"/>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8" name="Google Shape;8538;p38"/>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9" name="Google Shape;8539;p38"/>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38"/>
              <p:cNvSpPr/>
              <p:nvPr/>
            </p:nvSpPr>
            <p:spPr>
              <a:xfrm>
                <a:off x="4100191" y="3903773"/>
                <a:ext cx="1455294"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38"/>
              <p:cNvSpPr/>
              <p:nvPr/>
            </p:nvSpPr>
            <p:spPr>
              <a:xfrm>
                <a:off x="4100191" y="3930274"/>
                <a:ext cx="1455294"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542" name="Google Shape;8542;p38"/>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3" name="Google Shape;8543;p38"/>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44" name="Google Shape;8544;p38"/>
          <p:cNvGrpSpPr/>
          <p:nvPr/>
        </p:nvGrpSpPr>
        <p:grpSpPr>
          <a:xfrm flipH="1">
            <a:off x="21" y="4442853"/>
            <a:ext cx="9144022" cy="700647"/>
            <a:chOff x="1329075" y="3400650"/>
            <a:chExt cx="2177200" cy="107000"/>
          </a:xfrm>
        </p:grpSpPr>
        <p:sp>
          <p:nvSpPr>
            <p:cNvPr id="8545" name="Google Shape;8545;p38"/>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6" name="Google Shape;8546;p38"/>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7" name="Google Shape;8547;p38"/>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38"/>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38"/>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38"/>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1" name="Google Shape;8551;p38"/>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2" name="Google Shape;8552;p38"/>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38"/>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38"/>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38"/>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38"/>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7" name="Google Shape;8557;p38"/>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8" name="Google Shape;8558;p38"/>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38"/>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0" name="Google Shape;8560;p38"/>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1" name="Google Shape;8561;p38"/>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38"/>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38"/>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38"/>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38"/>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38"/>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38"/>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8" name="Google Shape;8568;p38"/>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9" name="Google Shape;8569;p38"/>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38"/>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38"/>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38"/>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38"/>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38"/>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38"/>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6" name="Google Shape;8576;p38"/>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7" name="Google Shape;8577;p38"/>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38"/>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38"/>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38"/>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38"/>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2" name="Google Shape;8582;p38"/>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3" name="Google Shape;8583;p38"/>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38"/>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38"/>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38"/>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38"/>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38"/>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9" name="Google Shape;8589;p38"/>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0" name="Google Shape;8590;p38"/>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38"/>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38"/>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38"/>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4" name="Google Shape;8594;p38"/>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5" name="Google Shape;8595;p38"/>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38"/>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38"/>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38"/>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38"/>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38"/>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38"/>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38"/>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3" name="Google Shape;8603;p38"/>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4" name="Google Shape;8604;p38"/>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38"/>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38"/>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38"/>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38"/>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9" name="Google Shape;8609;p38"/>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0" name="Google Shape;8610;p38"/>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38"/>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38"/>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38"/>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4" name="Google Shape;8614;p38"/>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5" name="Google Shape;8615;p38"/>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38"/>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38"/>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38"/>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38"/>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0" name="Google Shape;8620;p38"/>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1" name="Google Shape;8621;p38"/>
          <p:cNvGrpSpPr/>
          <p:nvPr/>
        </p:nvGrpSpPr>
        <p:grpSpPr>
          <a:xfrm flipH="1">
            <a:off x="-70329" y="3752677"/>
            <a:ext cx="2438691" cy="480874"/>
            <a:chOff x="1351400" y="3727300"/>
            <a:chExt cx="271050" cy="53450"/>
          </a:xfrm>
        </p:grpSpPr>
        <p:sp>
          <p:nvSpPr>
            <p:cNvPr id="8622" name="Google Shape;8622;p38"/>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38"/>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38"/>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38"/>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38"/>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38"/>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38"/>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38"/>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38"/>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38"/>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38"/>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3" name="Google Shape;8633;p38"/>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4" name="Google Shape;8634;p38"/>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38"/>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38"/>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38"/>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38"/>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38"/>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0" name="Google Shape;8640;p38"/>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1" name="Google Shape;8641;p38"/>
          <p:cNvGrpSpPr/>
          <p:nvPr/>
        </p:nvGrpSpPr>
        <p:grpSpPr>
          <a:xfrm flipH="1">
            <a:off x="7886000" y="4453975"/>
            <a:ext cx="113625" cy="195700"/>
            <a:chOff x="4860600" y="3959500"/>
            <a:chExt cx="113625" cy="195700"/>
          </a:xfrm>
        </p:grpSpPr>
        <p:sp>
          <p:nvSpPr>
            <p:cNvPr id="8642" name="Google Shape;8642;p38"/>
            <p:cNvSpPr/>
            <p:nvPr/>
          </p:nvSpPr>
          <p:spPr>
            <a:xfrm>
              <a:off x="4878875" y="3959500"/>
              <a:ext cx="48600" cy="76275"/>
            </a:xfrm>
            <a:custGeom>
              <a:avLst/>
              <a:gdLst/>
              <a:ahLst/>
              <a:cxnLst/>
              <a:rect l="l" t="t" r="r" b="b"/>
              <a:pathLst>
                <a:path w="1944" h="3051" extrusionOk="0">
                  <a:moveTo>
                    <a:pt x="117" y="1"/>
                  </a:moveTo>
                  <a:cubicBezTo>
                    <a:pt x="102" y="1"/>
                    <a:pt x="88" y="5"/>
                    <a:pt x="73" y="12"/>
                  </a:cubicBezTo>
                  <a:cubicBezTo>
                    <a:pt x="44" y="26"/>
                    <a:pt x="29" y="56"/>
                    <a:pt x="29" y="85"/>
                  </a:cubicBezTo>
                  <a:cubicBezTo>
                    <a:pt x="0" y="2218"/>
                    <a:pt x="1286" y="3007"/>
                    <a:pt x="1330" y="3036"/>
                  </a:cubicBezTo>
                  <a:cubicBezTo>
                    <a:pt x="1344" y="3051"/>
                    <a:pt x="1359" y="3051"/>
                    <a:pt x="1373" y="3051"/>
                  </a:cubicBezTo>
                  <a:cubicBezTo>
                    <a:pt x="1388" y="3051"/>
                    <a:pt x="1403" y="3051"/>
                    <a:pt x="1417" y="3036"/>
                  </a:cubicBezTo>
                  <a:cubicBezTo>
                    <a:pt x="1432" y="3036"/>
                    <a:pt x="1461" y="3007"/>
                    <a:pt x="1461" y="2978"/>
                  </a:cubicBezTo>
                  <a:cubicBezTo>
                    <a:pt x="1476" y="2963"/>
                    <a:pt x="1943" y="757"/>
                    <a:pt x="161" y="12"/>
                  </a:cubicBezTo>
                  <a:cubicBezTo>
                    <a:pt x="146" y="5"/>
                    <a:pt x="132"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38"/>
            <p:cNvSpPr/>
            <p:nvPr/>
          </p:nvSpPr>
          <p:spPr>
            <a:xfrm>
              <a:off x="4860600" y="3986800"/>
              <a:ext cx="107050" cy="98275"/>
            </a:xfrm>
            <a:custGeom>
              <a:avLst/>
              <a:gdLst/>
              <a:ahLst/>
              <a:cxnLst/>
              <a:rect l="l" t="t" r="r" b="b"/>
              <a:pathLst>
                <a:path w="4282" h="3931" extrusionOk="0">
                  <a:moveTo>
                    <a:pt x="3887" y="1"/>
                  </a:moveTo>
                  <a:cubicBezTo>
                    <a:pt x="3858" y="1"/>
                    <a:pt x="3828" y="1"/>
                    <a:pt x="3814" y="30"/>
                  </a:cubicBezTo>
                  <a:cubicBezTo>
                    <a:pt x="2645" y="1111"/>
                    <a:pt x="2280" y="2689"/>
                    <a:pt x="2192" y="3273"/>
                  </a:cubicBezTo>
                  <a:cubicBezTo>
                    <a:pt x="1915" y="2601"/>
                    <a:pt x="1272" y="1593"/>
                    <a:pt x="103" y="1462"/>
                  </a:cubicBezTo>
                  <a:cubicBezTo>
                    <a:pt x="94" y="1458"/>
                    <a:pt x="86" y="1456"/>
                    <a:pt x="78" y="1456"/>
                  </a:cubicBezTo>
                  <a:cubicBezTo>
                    <a:pt x="58" y="1456"/>
                    <a:pt x="40" y="1466"/>
                    <a:pt x="30" y="1476"/>
                  </a:cubicBezTo>
                  <a:cubicBezTo>
                    <a:pt x="15" y="1506"/>
                    <a:pt x="1" y="1535"/>
                    <a:pt x="15" y="1550"/>
                  </a:cubicBezTo>
                  <a:cubicBezTo>
                    <a:pt x="351" y="3872"/>
                    <a:pt x="2236" y="3931"/>
                    <a:pt x="2251" y="3931"/>
                  </a:cubicBezTo>
                  <a:cubicBezTo>
                    <a:pt x="2280" y="3931"/>
                    <a:pt x="2309" y="3931"/>
                    <a:pt x="2324" y="3916"/>
                  </a:cubicBezTo>
                  <a:cubicBezTo>
                    <a:pt x="2338" y="3902"/>
                    <a:pt x="2338" y="3872"/>
                    <a:pt x="2338" y="3843"/>
                  </a:cubicBezTo>
                  <a:cubicBezTo>
                    <a:pt x="2338" y="3799"/>
                    <a:pt x="2324" y="3712"/>
                    <a:pt x="2294" y="3595"/>
                  </a:cubicBezTo>
                  <a:cubicBezTo>
                    <a:pt x="2616" y="3522"/>
                    <a:pt x="3171" y="3084"/>
                    <a:pt x="3580" y="2441"/>
                  </a:cubicBezTo>
                  <a:cubicBezTo>
                    <a:pt x="3931" y="1900"/>
                    <a:pt x="4281" y="1038"/>
                    <a:pt x="3945" y="59"/>
                  </a:cubicBezTo>
                  <a:cubicBezTo>
                    <a:pt x="3945" y="30"/>
                    <a:pt x="3916" y="16"/>
                    <a:pt x="388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38"/>
            <p:cNvSpPr/>
            <p:nvPr/>
          </p:nvSpPr>
          <p:spPr>
            <a:xfrm>
              <a:off x="4863900" y="4058500"/>
              <a:ext cx="110325" cy="93800"/>
            </a:xfrm>
            <a:custGeom>
              <a:avLst/>
              <a:gdLst/>
              <a:ahLst/>
              <a:cxnLst/>
              <a:rect l="l" t="t" r="r" b="b"/>
              <a:pathLst>
                <a:path w="4413" h="3752" extrusionOk="0">
                  <a:moveTo>
                    <a:pt x="4339" y="0"/>
                  </a:moveTo>
                  <a:cubicBezTo>
                    <a:pt x="4325" y="0"/>
                    <a:pt x="4310" y="4"/>
                    <a:pt x="4295" y="11"/>
                  </a:cubicBezTo>
                  <a:cubicBezTo>
                    <a:pt x="2791" y="771"/>
                    <a:pt x="2265" y="2159"/>
                    <a:pt x="2075" y="2948"/>
                  </a:cubicBezTo>
                  <a:cubicBezTo>
                    <a:pt x="2002" y="2655"/>
                    <a:pt x="1870" y="2349"/>
                    <a:pt x="1666" y="2071"/>
                  </a:cubicBezTo>
                  <a:cubicBezTo>
                    <a:pt x="1388" y="1706"/>
                    <a:pt x="906" y="1238"/>
                    <a:pt x="102" y="1136"/>
                  </a:cubicBezTo>
                  <a:cubicBezTo>
                    <a:pt x="95" y="1132"/>
                    <a:pt x="87" y="1130"/>
                    <a:pt x="79" y="1130"/>
                  </a:cubicBezTo>
                  <a:cubicBezTo>
                    <a:pt x="59" y="1130"/>
                    <a:pt x="40" y="1144"/>
                    <a:pt x="29" y="1165"/>
                  </a:cubicBezTo>
                  <a:cubicBezTo>
                    <a:pt x="0" y="1180"/>
                    <a:pt x="0" y="1209"/>
                    <a:pt x="0" y="1238"/>
                  </a:cubicBezTo>
                  <a:cubicBezTo>
                    <a:pt x="599" y="3620"/>
                    <a:pt x="1987" y="3751"/>
                    <a:pt x="2045" y="3751"/>
                  </a:cubicBezTo>
                  <a:lnTo>
                    <a:pt x="2060" y="3751"/>
                  </a:lnTo>
                  <a:cubicBezTo>
                    <a:pt x="2089" y="3751"/>
                    <a:pt x="2133" y="3722"/>
                    <a:pt x="2133" y="3678"/>
                  </a:cubicBezTo>
                  <a:cubicBezTo>
                    <a:pt x="2148" y="3663"/>
                    <a:pt x="2148" y="3634"/>
                    <a:pt x="2148" y="3605"/>
                  </a:cubicBezTo>
                  <a:cubicBezTo>
                    <a:pt x="2776" y="3532"/>
                    <a:pt x="4252" y="2144"/>
                    <a:pt x="4412" y="99"/>
                  </a:cubicBezTo>
                  <a:cubicBezTo>
                    <a:pt x="4412" y="69"/>
                    <a:pt x="4398" y="40"/>
                    <a:pt x="4383" y="11"/>
                  </a:cubicBezTo>
                  <a:cubicBezTo>
                    <a:pt x="4368" y="4"/>
                    <a:pt x="4354" y="0"/>
                    <a:pt x="4339"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38"/>
            <p:cNvSpPr/>
            <p:nvPr/>
          </p:nvSpPr>
          <p:spPr>
            <a:xfrm>
              <a:off x="4875950" y="3994475"/>
              <a:ext cx="84400" cy="160725"/>
            </a:xfrm>
            <a:custGeom>
              <a:avLst/>
              <a:gdLst/>
              <a:ahLst/>
              <a:cxnLst/>
              <a:rect l="l" t="t" r="r" b="b"/>
              <a:pathLst>
                <a:path w="3376" h="6429" extrusionOk="0">
                  <a:moveTo>
                    <a:pt x="997" y="1"/>
                  </a:moveTo>
                  <a:cubicBezTo>
                    <a:pt x="976" y="1"/>
                    <a:pt x="955" y="6"/>
                    <a:pt x="935" y="15"/>
                  </a:cubicBezTo>
                  <a:cubicBezTo>
                    <a:pt x="862" y="59"/>
                    <a:pt x="848" y="132"/>
                    <a:pt x="891" y="191"/>
                  </a:cubicBezTo>
                  <a:cubicBezTo>
                    <a:pt x="1140" y="585"/>
                    <a:pt x="1344" y="1491"/>
                    <a:pt x="1374" y="1579"/>
                  </a:cubicBezTo>
                  <a:cubicBezTo>
                    <a:pt x="1374" y="1666"/>
                    <a:pt x="1447" y="2353"/>
                    <a:pt x="1505" y="3244"/>
                  </a:cubicBezTo>
                  <a:cubicBezTo>
                    <a:pt x="964" y="2733"/>
                    <a:pt x="249" y="1856"/>
                    <a:pt x="249" y="1842"/>
                  </a:cubicBezTo>
                  <a:cubicBezTo>
                    <a:pt x="223" y="1816"/>
                    <a:pt x="183" y="1800"/>
                    <a:pt x="142" y="1800"/>
                  </a:cubicBezTo>
                  <a:cubicBezTo>
                    <a:pt x="113" y="1800"/>
                    <a:pt x="83" y="1809"/>
                    <a:pt x="59" y="1827"/>
                  </a:cubicBezTo>
                  <a:cubicBezTo>
                    <a:pt x="15" y="1871"/>
                    <a:pt x="0" y="1958"/>
                    <a:pt x="44" y="2002"/>
                  </a:cubicBezTo>
                  <a:cubicBezTo>
                    <a:pt x="88" y="2061"/>
                    <a:pt x="950" y="3127"/>
                    <a:pt x="1520" y="3609"/>
                  </a:cubicBezTo>
                  <a:cubicBezTo>
                    <a:pt x="1549" y="4369"/>
                    <a:pt x="1549" y="5231"/>
                    <a:pt x="1476" y="5947"/>
                  </a:cubicBezTo>
                  <a:cubicBezTo>
                    <a:pt x="1052" y="5465"/>
                    <a:pt x="351" y="4457"/>
                    <a:pt x="351" y="4442"/>
                  </a:cubicBezTo>
                  <a:cubicBezTo>
                    <a:pt x="324" y="4407"/>
                    <a:pt x="282" y="4387"/>
                    <a:pt x="239" y="4387"/>
                  </a:cubicBezTo>
                  <a:cubicBezTo>
                    <a:pt x="212" y="4387"/>
                    <a:pt x="184" y="4396"/>
                    <a:pt x="161" y="4413"/>
                  </a:cubicBezTo>
                  <a:cubicBezTo>
                    <a:pt x="103" y="4442"/>
                    <a:pt x="88" y="4530"/>
                    <a:pt x="132" y="4588"/>
                  </a:cubicBezTo>
                  <a:cubicBezTo>
                    <a:pt x="176" y="4632"/>
                    <a:pt x="1023" y="5874"/>
                    <a:pt x="1432" y="6268"/>
                  </a:cubicBezTo>
                  <a:cubicBezTo>
                    <a:pt x="1432" y="6283"/>
                    <a:pt x="1432" y="6283"/>
                    <a:pt x="1432" y="6283"/>
                  </a:cubicBezTo>
                  <a:cubicBezTo>
                    <a:pt x="1417" y="6356"/>
                    <a:pt x="1476" y="6414"/>
                    <a:pt x="1534" y="6429"/>
                  </a:cubicBezTo>
                  <a:lnTo>
                    <a:pt x="1563" y="6429"/>
                  </a:lnTo>
                  <a:cubicBezTo>
                    <a:pt x="1622" y="6429"/>
                    <a:pt x="1680" y="6385"/>
                    <a:pt x="1680" y="6327"/>
                  </a:cubicBezTo>
                  <a:cubicBezTo>
                    <a:pt x="1695" y="6297"/>
                    <a:pt x="1695" y="6268"/>
                    <a:pt x="1695" y="6239"/>
                  </a:cubicBezTo>
                  <a:cubicBezTo>
                    <a:pt x="1710" y="6210"/>
                    <a:pt x="1710" y="6181"/>
                    <a:pt x="1710" y="6137"/>
                  </a:cubicBezTo>
                  <a:cubicBezTo>
                    <a:pt x="1870" y="5932"/>
                    <a:pt x="2849" y="4676"/>
                    <a:pt x="3346" y="3712"/>
                  </a:cubicBezTo>
                  <a:cubicBezTo>
                    <a:pt x="3375" y="3639"/>
                    <a:pt x="3360" y="3565"/>
                    <a:pt x="3287" y="3536"/>
                  </a:cubicBezTo>
                  <a:cubicBezTo>
                    <a:pt x="3269" y="3527"/>
                    <a:pt x="3249" y="3522"/>
                    <a:pt x="3229" y="3522"/>
                  </a:cubicBezTo>
                  <a:cubicBezTo>
                    <a:pt x="3186" y="3522"/>
                    <a:pt x="3142" y="3545"/>
                    <a:pt x="3112" y="3595"/>
                  </a:cubicBezTo>
                  <a:cubicBezTo>
                    <a:pt x="2761" y="4296"/>
                    <a:pt x="2119" y="5173"/>
                    <a:pt x="1753" y="5655"/>
                  </a:cubicBezTo>
                  <a:cubicBezTo>
                    <a:pt x="1812" y="4880"/>
                    <a:pt x="1797" y="4004"/>
                    <a:pt x="1753" y="3259"/>
                  </a:cubicBezTo>
                  <a:cubicBezTo>
                    <a:pt x="2513" y="2455"/>
                    <a:pt x="3112" y="760"/>
                    <a:pt x="3141" y="687"/>
                  </a:cubicBezTo>
                  <a:cubicBezTo>
                    <a:pt x="3156" y="614"/>
                    <a:pt x="3127" y="541"/>
                    <a:pt x="3054" y="527"/>
                  </a:cubicBezTo>
                  <a:cubicBezTo>
                    <a:pt x="3039" y="519"/>
                    <a:pt x="3022" y="515"/>
                    <a:pt x="3006" y="515"/>
                  </a:cubicBezTo>
                  <a:cubicBezTo>
                    <a:pt x="2960" y="515"/>
                    <a:pt x="2915" y="546"/>
                    <a:pt x="2893" y="600"/>
                  </a:cubicBezTo>
                  <a:cubicBezTo>
                    <a:pt x="2893" y="614"/>
                    <a:pt x="2382" y="2061"/>
                    <a:pt x="1739" y="2893"/>
                  </a:cubicBezTo>
                  <a:cubicBezTo>
                    <a:pt x="1695" y="2148"/>
                    <a:pt x="1637" y="1608"/>
                    <a:pt x="1622" y="1549"/>
                  </a:cubicBezTo>
                  <a:lnTo>
                    <a:pt x="1622" y="1535"/>
                  </a:lnTo>
                  <a:cubicBezTo>
                    <a:pt x="1607" y="1491"/>
                    <a:pt x="1388" y="497"/>
                    <a:pt x="1111" y="59"/>
                  </a:cubicBezTo>
                  <a:cubicBezTo>
                    <a:pt x="1081" y="20"/>
                    <a:pt x="1039" y="1"/>
                    <a:pt x="99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46" name="Google Shape;8646;p38"/>
          <p:cNvSpPr/>
          <p:nvPr/>
        </p:nvSpPr>
        <p:spPr>
          <a:xfrm flipH="1">
            <a:off x="4205489" y="216411"/>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38"/>
          <p:cNvSpPr/>
          <p:nvPr/>
        </p:nvSpPr>
        <p:spPr>
          <a:xfrm rot="-2952388" flipH="1">
            <a:off x="6634268" y="172169"/>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8757"/>
        <p:cNvGrpSpPr/>
        <p:nvPr/>
      </p:nvGrpSpPr>
      <p:grpSpPr>
        <a:xfrm>
          <a:off x="0" y="0"/>
          <a:ext cx="0" cy="0"/>
          <a:chOff x="0" y="0"/>
          <a:chExt cx="0" cy="0"/>
        </a:xfrm>
      </p:grpSpPr>
      <p:sp>
        <p:nvSpPr>
          <p:cNvPr id="8758" name="Google Shape;8758;p40"/>
          <p:cNvSpPr/>
          <p:nvPr/>
        </p:nvSpPr>
        <p:spPr>
          <a:xfrm flipH="1">
            <a:off x="-11" y="0"/>
            <a:ext cx="9144061" cy="3086843"/>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40"/>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0" name="Google Shape;8760;p40"/>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1" name="Google Shape;8761;p40"/>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40"/>
          <p:cNvSpPr/>
          <p:nvPr/>
        </p:nvSpPr>
        <p:spPr>
          <a:xfrm>
            <a:off x="-37" y="4760295"/>
            <a:ext cx="9144061" cy="270655"/>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763" name="Google Shape;8763;p40"/>
          <p:cNvGrpSpPr/>
          <p:nvPr/>
        </p:nvGrpSpPr>
        <p:grpSpPr>
          <a:xfrm>
            <a:off x="21" y="4442853"/>
            <a:ext cx="9144022" cy="700647"/>
            <a:chOff x="1329075" y="3400650"/>
            <a:chExt cx="2177200" cy="107000"/>
          </a:xfrm>
        </p:grpSpPr>
        <p:sp>
          <p:nvSpPr>
            <p:cNvPr id="8764" name="Google Shape;8764;p40"/>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40"/>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40"/>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7" name="Google Shape;8767;p40"/>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8" name="Google Shape;8768;p40"/>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40"/>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40"/>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40"/>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40"/>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3" name="Google Shape;8773;p40"/>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4" name="Google Shape;8774;p40"/>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40"/>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40"/>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7" name="Google Shape;8777;p40"/>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8" name="Google Shape;8778;p40"/>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40"/>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40"/>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40"/>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40"/>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40"/>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40"/>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5" name="Google Shape;8785;p40"/>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6" name="Google Shape;8786;p40"/>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40"/>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40"/>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9" name="Google Shape;8789;p40"/>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0" name="Google Shape;8790;p40"/>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40"/>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40"/>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40"/>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40"/>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5" name="Google Shape;8795;p40"/>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6" name="Google Shape;8796;p40"/>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40"/>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40"/>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40"/>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0" name="Google Shape;8800;p40"/>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1" name="Google Shape;8801;p40"/>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40"/>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40"/>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40"/>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40"/>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6" name="Google Shape;8806;p40"/>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7" name="Google Shape;8807;p40"/>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40"/>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40"/>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40"/>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40"/>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40"/>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40"/>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4" name="Google Shape;8814;p40"/>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5" name="Google Shape;8815;p40"/>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40"/>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40"/>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40"/>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40"/>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40"/>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1" name="Google Shape;8821;p40"/>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2" name="Google Shape;8822;p40"/>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3" name="Google Shape;8823;p40"/>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4" name="Google Shape;8824;p40"/>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5" name="Google Shape;8825;p40"/>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6" name="Google Shape;8826;p40"/>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7" name="Google Shape;8827;p40"/>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8" name="Google Shape;8828;p40"/>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40"/>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40"/>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40"/>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40"/>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40"/>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40"/>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5" name="Google Shape;8835;p40"/>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6" name="Google Shape;8836;p40"/>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40"/>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40"/>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40"/>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40" name="Google Shape;8840;p40"/>
          <p:cNvGrpSpPr/>
          <p:nvPr/>
        </p:nvGrpSpPr>
        <p:grpSpPr>
          <a:xfrm>
            <a:off x="2133625" y="3954869"/>
            <a:ext cx="5398052" cy="326758"/>
            <a:chOff x="-88127" y="4115467"/>
            <a:chExt cx="9232173" cy="452824"/>
          </a:xfrm>
        </p:grpSpPr>
        <p:grpSp>
          <p:nvGrpSpPr>
            <p:cNvPr id="8841" name="Google Shape;8841;p40"/>
            <p:cNvGrpSpPr/>
            <p:nvPr/>
          </p:nvGrpSpPr>
          <p:grpSpPr>
            <a:xfrm>
              <a:off x="2987448" y="4115467"/>
              <a:ext cx="6156598" cy="452824"/>
              <a:chOff x="3222925" y="3865650"/>
              <a:chExt cx="2332575" cy="94150"/>
            </a:xfrm>
          </p:grpSpPr>
          <p:sp>
            <p:nvSpPr>
              <p:cNvPr id="8842" name="Google Shape;8842;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3" name="Google Shape;8843;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4" name="Google Shape;8844;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5" name="Google Shape;8845;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0" name="Google Shape;8850;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1" name="Google Shape;8851;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40"/>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40"/>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6" name="Google Shape;8856;p40"/>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7" name="Google Shape;8857;p40"/>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40"/>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40"/>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0" name="Google Shape;8860;p40"/>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1" name="Google Shape;8861;p40"/>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40"/>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40"/>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40"/>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5" name="Google Shape;8865;p40"/>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7" name="Google Shape;8867;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8" name="Google Shape;8868;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3" name="Google Shape;8873;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4" name="Google Shape;8874;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1" name="Google Shape;8881;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2" name="Google Shape;8882;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5" name="Google Shape;8885;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6" name="Google Shape;8886;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4" name="Google Shape;8894;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5" name="Google Shape;8895;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2" name="Google Shape;8902;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3" name="Google Shape;8903;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5" name="Google Shape;8905;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6" name="Google Shape;8906;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40"/>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40"/>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40"/>
            <p:cNvGrpSpPr/>
            <p:nvPr/>
          </p:nvGrpSpPr>
          <p:grpSpPr>
            <a:xfrm>
              <a:off x="-88127" y="4115467"/>
              <a:ext cx="6156598" cy="452824"/>
              <a:chOff x="3222925" y="3865650"/>
              <a:chExt cx="2332575" cy="94150"/>
            </a:xfrm>
          </p:grpSpPr>
          <p:sp>
            <p:nvSpPr>
              <p:cNvPr id="8917" name="Google Shape;8917;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1" name="Google Shape;8921;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2" name="Google Shape;8922;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9" name="Google Shape;8929;p40"/>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0" name="Google Shape;8930;p40"/>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40"/>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40"/>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3" name="Google Shape;8933;p40"/>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4" name="Google Shape;8934;p40"/>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40"/>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40"/>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40"/>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40"/>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40"/>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0" name="Google Shape;8940;p40"/>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1" name="Google Shape;8941;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5" name="Google Shape;8945;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6" name="Google Shape;8946;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8" name="Google Shape;8948;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9" name="Google Shape;8949;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1" name="Google Shape;8951;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2" name="Google Shape;8952;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9" name="Google Shape;8959;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0" name="Google Shape;8960;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5" name="Google Shape;8965;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6" name="Google Shape;8966;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0" name="Google Shape;8970;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1" name="Google Shape;8971;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5" name="Google Shape;8975;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6" name="Google Shape;8976;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4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4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4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0" name="Google Shape;8980;p4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1" name="Google Shape;8981;p4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4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3" name="Google Shape;8983;p4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4" name="Google Shape;8984;p4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4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4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4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4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9" name="Google Shape;8989;p40"/>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0" name="Google Shape;8990;p40"/>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991" name="Google Shape;8991;p40"/>
          <p:cNvGrpSpPr/>
          <p:nvPr/>
        </p:nvGrpSpPr>
        <p:grpSpPr>
          <a:xfrm>
            <a:off x="571529" y="3864665"/>
            <a:ext cx="1644567" cy="416968"/>
            <a:chOff x="2500650" y="3653650"/>
            <a:chExt cx="772750" cy="195925"/>
          </a:xfrm>
        </p:grpSpPr>
        <p:sp>
          <p:nvSpPr>
            <p:cNvPr id="8992" name="Google Shape;8992;p40"/>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40"/>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40"/>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40"/>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40"/>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7" name="Google Shape;8997;p40"/>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8" name="Google Shape;8998;p40"/>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40"/>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40"/>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1" name="Google Shape;9001;p40"/>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2" name="Google Shape;9002;p40"/>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3" name="Google Shape;9003;p40"/>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40"/>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40"/>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40"/>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40"/>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8" name="Google Shape;9008;p40"/>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9" name="Google Shape;9009;p40"/>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40"/>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40"/>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40"/>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40"/>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4" name="Google Shape;9014;p40"/>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5" name="Google Shape;9015;p40"/>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40"/>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40"/>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40"/>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40"/>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40"/>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40"/>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40"/>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40"/>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4" name="Google Shape;9024;p40"/>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5" name="Google Shape;9025;p40"/>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40"/>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40"/>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8" name="Google Shape;9028;p40"/>
          <p:cNvGrpSpPr/>
          <p:nvPr/>
        </p:nvGrpSpPr>
        <p:grpSpPr>
          <a:xfrm>
            <a:off x="818275" y="4714738"/>
            <a:ext cx="103625" cy="62050"/>
            <a:chOff x="3668150" y="3725000"/>
            <a:chExt cx="103625" cy="62050"/>
          </a:xfrm>
        </p:grpSpPr>
        <p:sp>
          <p:nvSpPr>
            <p:cNvPr id="9029" name="Google Shape;9029;p40"/>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40"/>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40"/>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2" name="Google Shape;9032;p40"/>
          <p:cNvGrpSpPr/>
          <p:nvPr/>
        </p:nvGrpSpPr>
        <p:grpSpPr>
          <a:xfrm>
            <a:off x="1240525" y="4641238"/>
            <a:ext cx="103625" cy="62050"/>
            <a:chOff x="3668150" y="3725000"/>
            <a:chExt cx="103625" cy="62050"/>
          </a:xfrm>
        </p:grpSpPr>
        <p:sp>
          <p:nvSpPr>
            <p:cNvPr id="9033" name="Google Shape;9033;p40"/>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4" name="Google Shape;9034;p40"/>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40"/>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36" name="Google Shape;9036;p40"/>
          <p:cNvSpPr/>
          <p:nvPr/>
        </p:nvSpPr>
        <p:spPr>
          <a:xfrm flipH="1">
            <a:off x="3419660" y="146200"/>
            <a:ext cx="5724421" cy="5274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37" name="Google Shape;9037;p40"/>
          <p:cNvGrpSpPr/>
          <p:nvPr/>
        </p:nvGrpSpPr>
        <p:grpSpPr>
          <a:xfrm>
            <a:off x="7320966" y="2577757"/>
            <a:ext cx="1747134" cy="1728539"/>
            <a:chOff x="4587475" y="2440350"/>
            <a:chExt cx="667125" cy="660025"/>
          </a:xfrm>
        </p:grpSpPr>
        <p:sp>
          <p:nvSpPr>
            <p:cNvPr id="9038" name="Google Shape;9038;p40"/>
            <p:cNvSpPr/>
            <p:nvPr/>
          </p:nvSpPr>
          <p:spPr>
            <a:xfrm>
              <a:off x="4992200" y="2444875"/>
              <a:ext cx="74775" cy="114200"/>
            </a:xfrm>
            <a:custGeom>
              <a:avLst/>
              <a:gdLst/>
              <a:ahLst/>
              <a:cxnLst/>
              <a:rect l="l" t="t" r="r" b="b"/>
              <a:pathLst>
                <a:path w="2991" h="4568" extrusionOk="0">
                  <a:moveTo>
                    <a:pt x="1" y="1"/>
                  </a:moveTo>
                  <a:lnTo>
                    <a:pt x="1" y="4567"/>
                  </a:lnTo>
                  <a:lnTo>
                    <a:pt x="2991" y="4567"/>
                  </a:lnTo>
                  <a:lnTo>
                    <a:pt x="2991" y="1"/>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9" name="Google Shape;9039;p40"/>
            <p:cNvSpPr/>
            <p:nvPr/>
          </p:nvSpPr>
          <p:spPr>
            <a:xfrm>
              <a:off x="4987700" y="2440350"/>
              <a:ext cx="83800" cy="123025"/>
            </a:xfrm>
            <a:custGeom>
              <a:avLst/>
              <a:gdLst/>
              <a:ahLst/>
              <a:cxnLst/>
              <a:rect l="l" t="t" r="r" b="b"/>
              <a:pathLst>
                <a:path w="3352" h="4921" extrusionOk="0">
                  <a:moveTo>
                    <a:pt x="2998" y="363"/>
                  </a:moveTo>
                  <a:lnTo>
                    <a:pt x="2998" y="4567"/>
                  </a:lnTo>
                  <a:lnTo>
                    <a:pt x="353" y="4567"/>
                  </a:lnTo>
                  <a:lnTo>
                    <a:pt x="353" y="363"/>
                  </a:lnTo>
                  <a:close/>
                  <a:moveTo>
                    <a:pt x="0" y="1"/>
                  </a:moveTo>
                  <a:lnTo>
                    <a:pt x="0" y="4920"/>
                  </a:lnTo>
                  <a:lnTo>
                    <a:pt x="3352" y="4920"/>
                  </a:lnTo>
                  <a:lnTo>
                    <a:pt x="3352" y="1"/>
                  </a:ln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40"/>
            <p:cNvSpPr/>
            <p:nvPr/>
          </p:nvSpPr>
          <p:spPr>
            <a:xfrm>
              <a:off x="4996525" y="2512300"/>
              <a:ext cx="66150" cy="5400"/>
            </a:xfrm>
            <a:custGeom>
              <a:avLst/>
              <a:gdLst/>
              <a:ahLst/>
              <a:cxnLst/>
              <a:rect l="l" t="t" r="r" b="b"/>
              <a:pathLst>
                <a:path w="2646" h="216" extrusionOk="0">
                  <a:moveTo>
                    <a:pt x="0" y="0"/>
                  </a:moveTo>
                  <a:lnTo>
                    <a:pt x="0" y="216"/>
                  </a:lnTo>
                  <a:lnTo>
                    <a:pt x="2645" y="216"/>
                  </a:lnTo>
                  <a:lnTo>
                    <a:pt x="2645"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1" name="Google Shape;9041;p40"/>
            <p:cNvSpPr/>
            <p:nvPr/>
          </p:nvSpPr>
          <p:spPr>
            <a:xfrm>
              <a:off x="4996525" y="2462325"/>
              <a:ext cx="66150" cy="5400"/>
            </a:xfrm>
            <a:custGeom>
              <a:avLst/>
              <a:gdLst/>
              <a:ahLst/>
              <a:cxnLst/>
              <a:rect l="l" t="t" r="r" b="b"/>
              <a:pathLst>
                <a:path w="2646" h="216" extrusionOk="0">
                  <a:moveTo>
                    <a:pt x="0" y="0"/>
                  </a:moveTo>
                  <a:lnTo>
                    <a:pt x="0" y="216"/>
                  </a:lnTo>
                  <a:lnTo>
                    <a:pt x="2645" y="216"/>
                  </a:lnTo>
                  <a:lnTo>
                    <a:pt x="2645"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2" name="Google Shape;9042;p40"/>
            <p:cNvSpPr/>
            <p:nvPr/>
          </p:nvSpPr>
          <p:spPr>
            <a:xfrm>
              <a:off x="4996525" y="2487300"/>
              <a:ext cx="66150" cy="5425"/>
            </a:xfrm>
            <a:custGeom>
              <a:avLst/>
              <a:gdLst/>
              <a:ahLst/>
              <a:cxnLst/>
              <a:rect l="l" t="t" r="r" b="b"/>
              <a:pathLst>
                <a:path w="2646" h="217" extrusionOk="0">
                  <a:moveTo>
                    <a:pt x="0" y="1"/>
                  </a:moveTo>
                  <a:lnTo>
                    <a:pt x="0" y="216"/>
                  </a:lnTo>
                  <a:lnTo>
                    <a:pt x="2645" y="216"/>
                  </a:lnTo>
                  <a:lnTo>
                    <a:pt x="2645"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40"/>
            <p:cNvSpPr/>
            <p:nvPr/>
          </p:nvSpPr>
          <p:spPr>
            <a:xfrm>
              <a:off x="4591125" y="2620000"/>
              <a:ext cx="102575" cy="266675"/>
            </a:xfrm>
            <a:custGeom>
              <a:avLst/>
              <a:gdLst/>
              <a:ahLst/>
              <a:cxnLst/>
              <a:rect l="l" t="t" r="r" b="b"/>
              <a:pathLst>
                <a:path w="4103" h="10667" extrusionOk="0">
                  <a:moveTo>
                    <a:pt x="4102" y="0"/>
                  </a:moveTo>
                  <a:lnTo>
                    <a:pt x="1466" y="6566"/>
                  </a:lnTo>
                  <a:lnTo>
                    <a:pt x="1" y="10452"/>
                  </a:lnTo>
                  <a:lnTo>
                    <a:pt x="3585" y="10667"/>
                  </a:lnTo>
                  <a:lnTo>
                    <a:pt x="4102" y="0"/>
                  </a:ln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40"/>
            <p:cNvSpPr/>
            <p:nvPr/>
          </p:nvSpPr>
          <p:spPr>
            <a:xfrm>
              <a:off x="5149675" y="2610728"/>
              <a:ext cx="92424" cy="280275"/>
            </a:xfrm>
            <a:custGeom>
              <a:avLst/>
              <a:gdLst/>
              <a:ahLst/>
              <a:cxnLst/>
              <a:rect l="l" t="t" r="r" b="b"/>
              <a:pathLst>
                <a:path w="3611" h="11211" extrusionOk="0">
                  <a:moveTo>
                    <a:pt x="0" y="1"/>
                  </a:moveTo>
                  <a:lnTo>
                    <a:pt x="905" y="11210"/>
                  </a:lnTo>
                  <a:lnTo>
                    <a:pt x="3611" y="10874"/>
                  </a:lnTo>
                  <a:lnTo>
                    <a:pt x="2361" y="6868"/>
                  </a:lnTo>
                  <a:lnTo>
                    <a:pt x="0" y="1"/>
                  </a:ln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40"/>
            <p:cNvSpPr/>
            <p:nvPr/>
          </p:nvSpPr>
          <p:spPr>
            <a:xfrm>
              <a:off x="4659850" y="2457150"/>
              <a:ext cx="527750" cy="640850"/>
            </a:xfrm>
            <a:custGeom>
              <a:avLst/>
              <a:gdLst/>
              <a:ahLst/>
              <a:cxnLst/>
              <a:rect l="l" t="t" r="r" b="b"/>
              <a:pathLst>
                <a:path w="21110" h="25634" extrusionOk="0">
                  <a:moveTo>
                    <a:pt x="10529" y="1"/>
                  </a:moveTo>
                  <a:lnTo>
                    <a:pt x="1422" y="6092"/>
                  </a:lnTo>
                  <a:lnTo>
                    <a:pt x="0" y="25633"/>
                  </a:lnTo>
                  <a:lnTo>
                    <a:pt x="21110" y="25633"/>
                  </a:lnTo>
                  <a:lnTo>
                    <a:pt x="19688" y="6092"/>
                  </a:lnTo>
                  <a:lnTo>
                    <a:pt x="10529"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40"/>
            <p:cNvSpPr/>
            <p:nvPr/>
          </p:nvSpPr>
          <p:spPr>
            <a:xfrm>
              <a:off x="4850900" y="2503900"/>
              <a:ext cx="142625" cy="5400"/>
            </a:xfrm>
            <a:custGeom>
              <a:avLst/>
              <a:gdLst/>
              <a:ahLst/>
              <a:cxnLst/>
              <a:rect l="l" t="t" r="r" b="b"/>
              <a:pathLst>
                <a:path w="5705" h="216" extrusionOk="0">
                  <a:moveTo>
                    <a:pt x="1" y="0"/>
                  </a:moveTo>
                  <a:lnTo>
                    <a:pt x="1" y="216"/>
                  </a:lnTo>
                  <a:lnTo>
                    <a:pt x="5705" y="216"/>
                  </a:lnTo>
                  <a:lnTo>
                    <a:pt x="5705"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40"/>
            <p:cNvSpPr/>
            <p:nvPr/>
          </p:nvSpPr>
          <p:spPr>
            <a:xfrm>
              <a:off x="4796625" y="2539650"/>
              <a:ext cx="251400" cy="5425"/>
            </a:xfrm>
            <a:custGeom>
              <a:avLst/>
              <a:gdLst/>
              <a:ahLst/>
              <a:cxnLst/>
              <a:rect l="l" t="t" r="r" b="b"/>
              <a:pathLst>
                <a:path w="10056" h="217" extrusionOk="0">
                  <a:moveTo>
                    <a:pt x="1" y="1"/>
                  </a:moveTo>
                  <a:lnTo>
                    <a:pt x="1" y="216"/>
                  </a:lnTo>
                  <a:lnTo>
                    <a:pt x="10056" y="216"/>
                  </a:lnTo>
                  <a:lnTo>
                    <a:pt x="10056"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8" name="Google Shape;9048;p40"/>
            <p:cNvSpPr/>
            <p:nvPr/>
          </p:nvSpPr>
          <p:spPr>
            <a:xfrm>
              <a:off x="4744925" y="2575400"/>
              <a:ext cx="354800" cy="5200"/>
            </a:xfrm>
            <a:custGeom>
              <a:avLst/>
              <a:gdLst/>
              <a:ahLst/>
              <a:cxnLst/>
              <a:rect l="l" t="t" r="r" b="b"/>
              <a:pathLst>
                <a:path w="14192" h="208" extrusionOk="0">
                  <a:moveTo>
                    <a:pt x="1" y="1"/>
                  </a:moveTo>
                  <a:lnTo>
                    <a:pt x="1" y="208"/>
                  </a:lnTo>
                  <a:lnTo>
                    <a:pt x="14191" y="208"/>
                  </a:lnTo>
                  <a:lnTo>
                    <a:pt x="14191"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9" name="Google Shape;9049;p40"/>
            <p:cNvSpPr/>
            <p:nvPr/>
          </p:nvSpPr>
          <p:spPr>
            <a:xfrm>
              <a:off x="4697550" y="2610950"/>
              <a:ext cx="449350" cy="5400"/>
            </a:xfrm>
            <a:custGeom>
              <a:avLst/>
              <a:gdLst/>
              <a:ahLst/>
              <a:cxnLst/>
              <a:rect l="l" t="t" r="r" b="b"/>
              <a:pathLst>
                <a:path w="17974" h="216" extrusionOk="0">
                  <a:moveTo>
                    <a:pt x="0" y="1"/>
                  </a:moveTo>
                  <a:lnTo>
                    <a:pt x="0" y="216"/>
                  </a:lnTo>
                  <a:lnTo>
                    <a:pt x="17973" y="216"/>
                  </a:lnTo>
                  <a:lnTo>
                    <a:pt x="17973"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40"/>
            <p:cNvSpPr/>
            <p:nvPr/>
          </p:nvSpPr>
          <p:spPr>
            <a:xfrm>
              <a:off x="4691572" y="2646698"/>
              <a:ext cx="463760" cy="5425"/>
            </a:xfrm>
            <a:custGeom>
              <a:avLst/>
              <a:gdLst/>
              <a:ahLst/>
              <a:cxnLst/>
              <a:rect l="l" t="t" r="r" b="b"/>
              <a:pathLst>
                <a:path w="18638" h="217" extrusionOk="0">
                  <a:moveTo>
                    <a:pt x="1" y="1"/>
                  </a:moveTo>
                  <a:lnTo>
                    <a:pt x="1" y="216"/>
                  </a:lnTo>
                  <a:lnTo>
                    <a:pt x="18637" y="216"/>
                  </a:lnTo>
                  <a:lnTo>
                    <a:pt x="18637"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40"/>
            <p:cNvSpPr/>
            <p:nvPr/>
          </p:nvSpPr>
          <p:spPr>
            <a:xfrm>
              <a:off x="4689009" y="2682249"/>
              <a:ext cx="468886" cy="5400"/>
            </a:xfrm>
            <a:custGeom>
              <a:avLst/>
              <a:gdLst/>
              <a:ahLst/>
              <a:cxnLst/>
              <a:rect l="l" t="t" r="r" b="b"/>
              <a:pathLst>
                <a:path w="18844" h="216" extrusionOk="0">
                  <a:moveTo>
                    <a:pt x="0" y="0"/>
                  </a:moveTo>
                  <a:lnTo>
                    <a:pt x="0" y="216"/>
                  </a:lnTo>
                  <a:lnTo>
                    <a:pt x="18844" y="216"/>
                  </a:lnTo>
                  <a:lnTo>
                    <a:pt x="18844"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40"/>
            <p:cNvSpPr/>
            <p:nvPr/>
          </p:nvSpPr>
          <p:spPr>
            <a:xfrm>
              <a:off x="4686446" y="2717999"/>
              <a:ext cx="474037" cy="5425"/>
            </a:xfrm>
            <a:custGeom>
              <a:avLst/>
              <a:gdLst/>
              <a:ahLst/>
              <a:cxnLst/>
              <a:rect l="l" t="t" r="r" b="b"/>
              <a:pathLst>
                <a:path w="19051" h="217" extrusionOk="0">
                  <a:moveTo>
                    <a:pt x="0" y="1"/>
                  </a:moveTo>
                  <a:lnTo>
                    <a:pt x="0" y="216"/>
                  </a:lnTo>
                  <a:lnTo>
                    <a:pt x="19050" y="216"/>
                  </a:lnTo>
                  <a:lnTo>
                    <a:pt x="19050"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3" name="Google Shape;9053;p40"/>
            <p:cNvSpPr/>
            <p:nvPr/>
          </p:nvSpPr>
          <p:spPr>
            <a:xfrm>
              <a:off x="4683659" y="2753550"/>
              <a:ext cx="479386" cy="5400"/>
            </a:xfrm>
            <a:custGeom>
              <a:avLst/>
              <a:gdLst/>
              <a:ahLst/>
              <a:cxnLst/>
              <a:rect l="l" t="t" r="r" b="b"/>
              <a:pathLst>
                <a:path w="19266" h="216" extrusionOk="0">
                  <a:moveTo>
                    <a:pt x="0" y="0"/>
                  </a:moveTo>
                  <a:lnTo>
                    <a:pt x="0" y="216"/>
                  </a:lnTo>
                  <a:lnTo>
                    <a:pt x="19265" y="216"/>
                  </a:lnTo>
                  <a:lnTo>
                    <a:pt x="19265"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4" name="Google Shape;9054;p40"/>
            <p:cNvSpPr/>
            <p:nvPr/>
          </p:nvSpPr>
          <p:spPr>
            <a:xfrm>
              <a:off x="4681066" y="2788000"/>
              <a:ext cx="484536" cy="5424"/>
            </a:xfrm>
            <a:custGeom>
              <a:avLst/>
              <a:gdLst/>
              <a:ahLst/>
              <a:cxnLst/>
              <a:rect l="l" t="t" r="r" b="b"/>
              <a:pathLst>
                <a:path w="19395" h="217" extrusionOk="0">
                  <a:moveTo>
                    <a:pt x="0" y="1"/>
                  </a:moveTo>
                  <a:lnTo>
                    <a:pt x="0" y="216"/>
                  </a:lnTo>
                  <a:lnTo>
                    <a:pt x="19395" y="216"/>
                  </a:lnTo>
                  <a:lnTo>
                    <a:pt x="19395"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40"/>
            <p:cNvSpPr/>
            <p:nvPr/>
          </p:nvSpPr>
          <p:spPr>
            <a:xfrm>
              <a:off x="4679126" y="2825048"/>
              <a:ext cx="489144" cy="5200"/>
            </a:xfrm>
            <a:custGeom>
              <a:avLst/>
              <a:gdLst/>
              <a:ahLst/>
              <a:cxnLst/>
              <a:rect l="l" t="t" r="r" b="b"/>
              <a:pathLst>
                <a:path w="19672" h="208" extrusionOk="0">
                  <a:moveTo>
                    <a:pt x="1" y="1"/>
                  </a:moveTo>
                  <a:lnTo>
                    <a:pt x="1" y="208"/>
                  </a:lnTo>
                  <a:lnTo>
                    <a:pt x="19671" y="208"/>
                  </a:lnTo>
                  <a:lnTo>
                    <a:pt x="19671"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40"/>
            <p:cNvSpPr/>
            <p:nvPr/>
          </p:nvSpPr>
          <p:spPr>
            <a:xfrm>
              <a:off x="4676565" y="2860598"/>
              <a:ext cx="494266" cy="5400"/>
            </a:xfrm>
            <a:custGeom>
              <a:avLst/>
              <a:gdLst/>
              <a:ahLst/>
              <a:cxnLst/>
              <a:rect l="l" t="t" r="r" b="b"/>
              <a:pathLst>
                <a:path w="19878" h="216" extrusionOk="0">
                  <a:moveTo>
                    <a:pt x="1" y="0"/>
                  </a:moveTo>
                  <a:lnTo>
                    <a:pt x="1" y="216"/>
                  </a:lnTo>
                  <a:lnTo>
                    <a:pt x="19878" y="216"/>
                  </a:lnTo>
                  <a:lnTo>
                    <a:pt x="19878"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7" name="Google Shape;9057;p40"/>
            <p:cNvSpPr/>
            <p:nvPr/>
          </p:nvSpPr>
          <p:spPr>
            <a:xfrm>
              <a:off x="4674004" y="2896349"/>
              <a:ext cx="499190" cy="5425"/>
            </a:xfrm>
            <a:custGeom>
              <a:avLst/>
              <a:gdLst/>
              <a:ahLst/>
              <a:cxnLst/>
              <a:rect l="l" t="t" r="r" b="b"/>
              <a:pathLst>
                <a:path w="20076" h="217" extrusionOk="0">
                  <a:moveTo>
                    <a:pt x="0" y="1"/>
                  </a:moveTo>
                  <a:lnTo>
                    <a:pt x="0" y="216"/>
                  </a:lnTo>
                  <a:lnTo>
                    <a:pt x="20075" y="216"/>
                  </a:lnTo>
                  <a:lnTo>
                    <a:pt x="20075"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8" name="Google Shape;9058;p40"/>
            <p:cNvSpPr/>
            <p:nvPr/>
          </p:nvSpPr>
          <p:spPr>
            <a:xfrm>
              <a:off x="4671219" y="2931900"/>
              <a:ext cx="504760" cy="5400"/>
            </a:xfrm>
            <a:custGeom>
              <a:avLst/>
              <a:gdLst/>
              <a:ahLst/>
              <a:cxnLst/>
              <a:rect l="l" t="t" r="r" b="b"/>
              <a:pathLst>
                <a:path w="20300" h="216" extrusionOk="0">
                  <a:moveTo>
                    <a:pt x="0" y="0"/>
                  </a:moveTo>
                  <a:lnTo>
                    <a:pt x="0" y="216"/>
                  </a:lnTo>
                  <a:lnTo>
                    <a:pt x="20299" y="216"/>
                  </a:lnTo>
                  <a:lnTo>
                    <a:pt x="20299"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40"/>
            <p:cNvSpPr/>
            <p:nvPr/>
          </p:nvSpPr>
          <p:spPr>
            <a:xfrm>
              <a:off x="4668857" y="2967651"/>
              <a:ext cx="509683" cy="5400"/>
            </a:xfrm>
            <a:custGeom>
              <a:avLst/>
              <a:gdLst/>
              <a:ahLst/>
              <a:cxnLst/>
              <a:rect l="l" t="t" r="r" b="b"/>
              <a:pathLst>
                <a:path w="20498" h="216" extrusionOk="0">
                  <a:moveTo>
                    <a:pt x="0" y="1"/>
                  </a:moveTo>
                  <a:lnTo>
                    <a:pt x="0" y="216"/>
                  </a:lnTo>
                  <a:lnTo>
                    <a:pt x="20498" y="216"/>
                  </a:lnTo>
                  <a:lnTo>
                    <a:pt x="20498"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40"/>
            <p:cNvSpPr/>
            <p:nvPr/>
          </p:nvSpPr>
          <p:spPr>
            <a:xfrm>
              <a:off x="4666859" y="3003397"/>
              <a:ext cx="514329" cy="5200"/>
            </a:xfrm>
            <a:custGeom>
              <a:avLst/>
              <a:gdLst/>
              <a:ahLst/>
              <a:cxnLst/>
              <a:rect l="l" t="t" r="r" b="b"/>
              <a:pathLst>
                <a:path w="20662" h="208" extrusionOk="0">
                  <a:moveTo>
                    <a:pt x="0" y="1"/>
                  </a:moveTo>
                  <a:lnTo>
                    <a:pt x="0" y="208"/>
                  </a:lnTo>
                  <a:lnTo>
                    <a:pt x="20661" y="208"/>
                  </a:lnTo>
                  <a:lnTo>
                    <a:pt x="20661"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40"/>
            <p:cNvSpPr/>
            <p:nvPr/>
          </p:nvSpPr>
          <p:spPr>
            <a:xfrm>
              <a:off x="4663200" y="3038948"/>
              <a:ext cx="520328" cy="5400"/>
            </a:xfrm>
            <a:custGeom>
              <a:avLst/>
              <a:gdLst/>
              <a:ahLst/>
              <a:cxnLst/>
              <a:rect l="l" t="t" r="r" b="b"/>
              <a:pathLst>
                <a:path w="20903" h="216" extrusionOk="0">
                  <a:moveTo>
                    <a:pt x="1" y="0"/>
                  </a:moveTo>
                  <a:lnTo>
                    <a:pt x="1" y="216"/>
                  </a:lnTo>
                  <a:lnTo>
                    <a:pt x="20903" y="216"/>
                  </a:lnTo>
                  <a:lnTo>
                    <a:pt x="20903"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40"/>
            <p:cNvSpPr/>
            <p:nvPr/>
          </p:nvSpPr>
          <p:spPr>
            <a:xfrm>
              <a:off x="4661059" y="3074699"/>
              <a:ext cx="524634" cy="5425"/>
            </a:xfrm>
            <a:custGeom>
              <a:avLst/>
              <a:gdLst/>
              <a:ahLst/>
              <a:cxnLst/>
              <a:rect l="l" t="t" r="r" b="b"/>
              <a:pathLst>
                <a:path w="21076" h="217" extrusionOk="0">
                  <a:moveTo>
                    <a:pt x="0" y="1"/>
                  </a:moveTo>
                  <a:lnTo>
                    <a:pt x="0" y="216"/>
                  </a:lnTo>
                  <a:lnTo>
                    <a:pt x="21075" y="216"/>
                  </a:lnTo>
                  <a:lnTo>
                    <a:pt x="21075"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40"/>
            <p:cNvSpPr/>
            <p:nvPr/>
          </p:nvSpPr>
          <p:spPr>
            <a:xfrm>
              <a:off x="4745800" y="2900450"/>
              <a:ext cx="85525" cy="195400"/>
            </a:xfrm>
            <a:custGeom>
              <a:avLst/>
              <a:gdLst/>
              <a:ahLst/>
              <a:cxnLst/>
              <a:rect l="l" t="t" r="r" b="b"/>
              <a:pathLst>
                <a:path w="3421" h="7816" extrusionOk="0">
                  <a:moveTo>
                    <a:pt x="0" y="0"/>
                  </a:moveTo>
                  <a:lnTo>
                    <a:pt x="0" y="7815"/>
                  </a:lnTo>
                  <a:lnTo>
                    <a:pt x="3421" y="7815"/>
                  </a:lnTo>
                  <a:lnTo>
                    <a:pt x="3421" y="0"/>
                  </a:lnTo>
                  <a:close/>
                </a:path>
              </a:pathLst>
            </a:custGeom>
            <a:solidFill>
              <a:srgbClr val="AE2020"/>
            </a:solidFill>
            <a:ln w="10775" cap="flat" cmpd="sng">
              <a:solidFill>
                <a:srgbClr val="AE2020"/>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40"/>
            <p:cNvSpPr/>
            <p:nvPr/>
          </p:nvSpPr>
          <p:spPr>
            <a:xfrm>
              <a:off x="4741275" y="2896150"/>
              <a:ext cx="94575" cy="204225"/>
            </a:xfrm>
            <a:custGeom>
              <a:avLst/>
              <a:gdLst/>
              <a:ahLst/>
              <a:cxnLst/>
              <a:rect l="l" t="t" r="r" b="b"/>
              <a:pathLst>
                <a:path w="3783" h="8169" extrusionOk="0">
                  <a:moveTo>
                    <a:pt x="3421" y="353"/>
                  </a:moveTo>
                  <a:lnTo>
                    <a:pt x="3421" y="7806"/>
                  </a:lnTo>
                  <a:lnTo>
                    <a:pt x="354" y="7806"/>
                  </a:lnTo>
                  <a:lnTo>
                    <a:pt x="354" y="353"/>
                  </a:lnTo>
                  <a:close/>
                  <a:moveTo>
                    <a:pt x="181" y="0"/>
                  </a:moveTo>
                  <a:cubicBezTo>
                    <a:pt x="78" y="0"/>
                    <a:pt x="0" y="78"/>
                    <a:pt x="0" y="172"/>
                  </a:cubicBezTo>
                  <a:lnTo>
                    <a:pt x="0" y="7987"/>
                  </a:lnTo>
                  <a:cubicBezTo>
                    <a:pt x="0" y="8090"/>
                    <a:pt x="78" y="8168"/>
                    <a:pt x="181" y="8168"/>
                  </a:cubicBezTo>
                  <a:lnTo>
                    <a:pt x="3602" y="8168"/>
                  </a:lnTo>
                  <a:cubicBezTo>
                    <a:pt x="3705" y="8168"/>
                    <a:pt x="3783" y="8090"/>
                    <a:pt x="3783" y="7987"/>
                  </a:cubicBezTo>
                  <a:lnTo>
                    <a:pt x="3783" y="172"/>
                  </a:lnTo>
                  <a:cubicBezTo>
                    <a:pt x="3783" y="78"/>
                    <a:pt x="3705" y="0"/>
                    <a:pt x="3602" y="0"/>
                  </a:cubicBez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5" name="Google Shape;9065;p40"/>
            <p:cNvSpPr/>
            <p:nvPr/>
          </p:nvSpPr>
          <p:spPr>
            <a:xfrm>
              <a:off x="4928250" y="2900675"/>
              <a:ext cx="85525" cy="195175"/>
            </a:xfrm>
            <a:custGeom>
              <a:avLst/>
              <a:gdLst/>
              <a:ahLst/>
              <a:cxnLst/>
              <a:rect l="l" t="t" r="r" b="b"/>
              <a:pathLst>
                <a:path w="3421" h="7807" extrusionOk="0">
                  <a:moveTo>
                    <a:pt x="0" y="0"/>
                  </a:moveTo>
                  <a:lnTo>
                    <a:pt x="0" y="7806"/>
                  </a:lnTo>
                  <a:lnTo>
                    <a:pt x="3421" y="7806"/>
                  </a:lnTo>
                  <a:lnTo>
                    <a:pt x="3421" y="0"/>
                  </a:lnTo>
                  <a:close/>
                </a:path>
              </a:pathLst>
            </a:custGeom>
            <a:solidFill>
              <a:srgbClr val="AE2020"/>
            </a:solidFill>
            <a:ln w="10775" cap="flat" cmpd="sng">
              <a:solidFill>
                <a:srgbClr val="AE2020"/>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6" name="Google Shape;9066;p40"/>
            <p:cNvSpPr/>
            <p:nvPr/>
          </p:nvSpPr>
          <p:spPr>
            <a:xfrm>
              <a:off x="4923725" y="2896150"/>
              <a:ext cx="94575" cy="204225"/>
            </a:xfrm>
            <a:custGeom>
              <a:avLst/>
              <a:gdLst/>
              <a:ahLst/>
              <a:cxnLst/>
              <a:rect l="l" t="t" r="r" b="b"/>
              <a:pathLst>
                <a:path w="3783" h="8169" extrusionOk="0">
                  <a:moveTo>
                    <a:pt x="3421" y="353"/>
                  </a:moveTo>
                  <a:lnTo>
                    <a:pt x="3421" y="7806"/>
                  </a:lnTo>
                  <a:lnTo>
                    <a:pt x="353" y="7806"/>
                  </a:lnTo>
                  <a:lnTo>
                    <a:pt x="353" y="353"/>
                  </a:lnTo>
                  <a:close/>
                  <a:moveTo>
                    <a:pt x="181" y="0"/>
                  </a:moveTo>
                  <a:cubicBezTo>
                    <a:pt x="78" y="0"/>
                    <a:pt x="0" y="78"/>
                    <a:pt x="0" y="181"/>
                  </a:cubicBezTo>
                  <a:lnTo>
                    <a:pt x="0" y="7987"/>
                  </a:lnTo>
                  <a:cubicBezTo>
                    <a:pt x="0" y="8090"/>
                    <a:pt x="78" y="8168"/>
                    <a:pt x="181" y="8168"/>
                  </a:cubicBezTo>
                  <a:lnTo>
                    <a:pt x="3602" y="8168"/>
                  </a:lnTo>
                  <a:cubicBezTo>
                    <a:pt x="3705" y="8168"/>
                    <a:pt x="3783" y="8090"/>
                    <a:pt x="3783" y="7987"/>
                  </a:cubicBezTo>
                  <a:lnTo>
                    <a:pt x="3783" y="181"/>
                  </a:lnTo>
                  <a:cubicBezTo>
                    <a:pt x="3783" y="78"/>
                    <a:pt x="3705" y="0"/>
                    <a:pt x="3602" y="0"/>
                  </a:cubicBez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40"/>
            <p:cNvSpPr/>
            <p:nvPr/>
          </p:nvSpPr>
          <p:spPr>
            <a:xfrm>
              <a:off x="4922000" y="2895625"/>
              <a:ext cx="94575" cy="202375"/>
            </a:xfrm>
            <a:custGeom>
              <a:avLst/>
              <a:gdLst/>
              <a:ahLst/>
              <a:cxnLst/>
              <a:rect l="l" t="t" r="r" b="b"/>
              <a:pathLst>
                <a:path w="3783" h="8095" extrusionOk="0">
                  <a:moveTo>
                    <a:pt x="3582" y="1"/>
                  </a:moveTo>
                  <a:cubicBezTo>
                    <a:pt x="3513" y="1"/>
                    <a:pt x="3445" y="41"/>
                    <a:pt x="3412" y="107"/>
                  </a:cubicBezTo>
                  <a:lnTo>
                    <a:pt x="35" y="7844"/>
                  </a:lnTo>
                  <a:cubicBezTo>
                    <a:pt x="0" y="7931"/>
                    <a:pt x="35" y="8034"/>
                    <a:pt x="129" y="8077"/>
                  </a:cubicBezTo>
                  <a:cubicBezTo>
                    <a:pt x="155" y="8086"/>
                    <a:pt x="172" y="8094"/>
                    <a:pt x="198" y="8094"/>
                  </a:cubicBezTo>
                  <a:cubicBezTo>
                    <a:pt x="267" y="8094"/>
                    <a:pt x="336" y="8051"/>
                    <a:pt x="362" y="7982"/>
                  </a:cubicBezTo>
                  <a:lnTo>
                    <a:pt x="3740" y="254"/>
                  </a:lnTo>
                  <a:cubicBezTo>
                    <a:pt x="3783" y="159"/>
                    <a:pt x="3740" y="56"/>
                    <a:pt x="3645" y="12"/>
                  </a:cubicBezTo>
                  <a:cubicBezTo>
                    <a:pt x="3625" y="4"/>
                    <a:pt x="3603" y="1"/>
                    <a:pt x="3582" y="1"/>
                  </a:cubicBez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8" name="Google Shape;9068;p40"/>
            <p:cNvSpPr/>
            <p:nvPr/>
          </p:nvSpPr>
          <p:spPr>
            <a:xfrm>
              <a:off x="4922000" y="2895600"/>
              <a:ext cx="95650" cy="202400"/>
            </a:xfrm>
            <a:custGeom>
              <a:avLst/>
              <a:gdLst/>
              <a:ahLst/>
              <a:cxnLst/>
              <a:rect l="l" t="t" r="r" b="b"/>
              <a:pathLst>
                <a:path w="3826" h="8096" extrusionOk="0">
                  <a:moveTo>
                    <a:pt x="198" y="0"/>
                  </a:moveTo>
                  <a:cubicBezTo>
                    <a:pt x="175" y="0"/>
                    <a:pt x="151" y="5"/>
                    <a:pt x="129" y="13"/>
                  </a:cubicBezTo>
                  <a:cubicBezTo>
                    <a:pt x="35" y="57"/>
                    <a:pt x="0" y="160"/>
                    <a:pt x="35" y="255"/>
                  </a:cubicBezTo>
                  <a:lnTo>
                    <a:pt x="3464" y="7983"/>
                  </a:lnTo>
                  <a:cubicBezTo>
                    <a:pt x="3490" y="8052"/>
                    <a:pt x="3559" y="8095"/>
                    <a:pt x="3628" y="8095"/>
                  </a:cubicBezTo>
                  <a:cubicBezTo>
                    <a:pt x="3645" y="8095"/>
                    <a:pt x="3671" y="8087"/>
                    <a:pt x="3696" y="8078"/>
                  </a:cubicBezTo>
                  <a:cubicBezTo>
                    <a:pt x="3783" y="8035"/>
                    <a:pt x="3826" y="7932"/>
                    <a:pt x="3791" y="7845"/>
                  </a:cubicBezTo>
                  <a:lnTo>
                    <a:pt x="362" y="108"/>
                  </a:lnTo>
                  <a:cubicBezTo>
                    <a:pt x="336" y="38"/>
                    <a:pt x="267" y="0"/>
                    <a:pt x="198" y="0"/>
                  </a:cubicBez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9" name="Google Shape;9069;p40"/>
            <p:cNvSpPr/>
            <p:nvPr/>
          </p:nvSpPr>
          <p:spPr>
            <a:xfrm>
              <a:off x="4739550" y="2897025"/>
              <a:ext cx="95650" cy="202250"/>
            </a:xfrm>
            <a:custGeom>
              <a:avLst/>
              <a:gdLst/>
              <a:ahLst/>
              <a:cxnLst/>
              <a:rect l="l" t="t" r="r" b="b"/>
              <a:pathLst>
                <a:path w="3826" h="8090" extrusionOk="0">
                  <a:moveTo>
                    <a:pt x="200" y="0"/>
                  </a:moveTo>
                  <a:cubicBezTo>
                    <a:pt x="176" y="0"/>
                    <a:pt x="152" y="5"/>
                    <a:pt x="130" y="17"/>
                  </a:cubicBezTo>
                  <a:cubicBezTo>
                    <a:pt x="35" y="60"/>
                    <a:pt x="0" y="163"/>
                    <a:pt x="35" y="249"/>
                  </a:cubicBezTo>
                  <a:lnTo>
                    <a:pt x="3464" y="7987"/>
                  </a:lnTo>
                  <a:cubicBezTo>
                    <a:pt x="3490" y="8055"/>
                    <a:pt x="3559" y="8090"/>
                    <a:pt x="3628" y="8090"/>
                  </a:cubicBezTo>
                  <a:cubicBezTo>
                    <a:pt x="3645" y="8090"/>
                    <a:pt x="3671" y="8090"/>
                    <a:pt x="3697" y="8081"/>
                  </a:cubicBezTo>
                  <a:cubicBezTo>
                    <a:pt x="3783" y="8038"/>
                    <a:pt x="3826" y="7935"/>
                    <a:pt x="3791" y="7840"/>
                  </a:cubicBezTo>
                  <a:lnTo>
                    <a:pt x="362" y="112"/>
                  </a:lnTo>
                  <a:cubicBezTo>
                    <a:pt x="331" y="42"/>
                    <a:pt x="266" y="0"/>
                    <a:pt x="200" y="0"/>
                  </a:cubicBez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40"/>
            <p:cNvSpPr/>
            <p:nvPr/>
          </p:nvSpPr>
          <p:spPr>
            <a:xfrm>
              <a:off x="4739550" y="2897025"/>
              <a:ext cx="94575" cy="202250"/>
            </a:xfrm>
            <a:custGeom>
              <a:avLst/>
              <a:gdLst/>
              <a:ahLst/>
              <a:cxnLst/>
              <a:rect l="l" t="t" r="r" b="b"/>
              <a:pathLst>
                <a:path w="3783" h="8090" extrusionOk="0">
                  <a:moveTo>
                    <a:pt x="3575" y="0"/>
                  </a:moveTo>
                  <a:cubicBezTo>
                    <a:pt x="3508" y="0"/>
                    <a:pt x="3444" y="42"/>
                    <a:pt x="3412" y="112"/>
                  </a:cubicBezTo>
                  <a:lnTo>
                    <a:pt x="35" y="7840"/>
                  </a:lnTo>
                  <a:cubicBezTo>
                    <a:pt x="0" y="7935"/>
                    <a:pt x="35" y="8038"/>
                    <a:pt x="130" y="8081"/>
                  </a:cubicBezTo>
                  <a:cubicBezTo>
                    <a:pt x="155" y="8090"/>
                    <a:pt x="173" y="8090"/>
                    <a:pt x="199" y="8090"/>
                  </a:cubicBezTo>
                  <a:cubicBezTo>
                    <a:pt x="267" y="8090"/>
                    <a:pt x="336" y="8055"/>
                    <a:pt x="362" y="7987"/>
                  </a:cubicBezTo>
                  <a:lnTo>
                    <a:pt x="3740" y="249"/>
                  </a:lnTo>
                  <a:cubicBezTo>
                    <a:pt x="3783" y="163"/>
                    <a:pt x="3740" y="60"/>
                    <a:pt x="3645" y="17"/>
                  </a:cubicBezTo>
                  <a:cubicBezTo>
                    <a:pt x="3622" y="5"/>
                    <a:pt x="3598" y="0"/>
                    <a:pt x="3575" y="0"/>
                  </a:cubicBez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1" name="Google Shape;9071;p40"/>
            <p:cNvSpPr/>
            <p:nvPr/>
          </p:nvSpPr>
          <p:spPr>
            <a:xfrm>
              <a:off x="4587475" y="2448550"/>
              <a:ext cx="667125" cy="434250"/>
            </a:xfrm>
            <a:custGeom>
              <a:avLst/>
              <a:gdLst/>
              <a:ahLst/>
              <a:cxnLst/>
              <a:rect l="l" t="t" r="r" b="b"/>
              <a:pathLst>
                <a:path w="26685" h="17370" extrusionOk="0">
                  <a:moveTo>
                    <a:pt x="13579" y="0"/>
                  </a:moveTo>
                  <a:cubicBezTo>
                    <a:pt x="13521" y="0"/>
                    <a:pt x="13463" y="17"/>
                    <a:pt x="13416" y="52"/>
                  </a:cubicBezTo>
                  <a:lnTo>
                    <a:pt x="3972" y="6565"/>
                  </a:lnTo>
                  <a:cubicBezTo>
                    <a:pt x="3904" y="6609"/>
                    <a:pt x="3860" y="6686"/>
                    <a:pt x="3852" y="6764"/>
                  </a:cubicBezTo>
                  <a:lnTo>
                    <a:pt x="1233" y="14303"/>
                  </a:lnTo>
                  <a:lnTo>
                    <a:pt x="0" y="17292"/>
                  </a:lnTo>
                  <a:lnTo>
                    <a:pt x="569" y="17344"/>
                  </a:lnTo>
                  <a:lnTo>
                    <a:pt x="1793" y="14432"/>
                  </a:lnTo>
                  <a:lnTo>
                    <a:pt x="4412" y="6945"/>
                  </a:lnTo>
                  <a:lnTo>
                    <a:pt x="13597" y="638"/>
                  </a:lnTo>
                  <a:lnTo>
                    <a:pt x="22290" y="6669"/>
                  </a:lnTo>
                  <a:lnTo>
                    <a:pt x="24909" y="14423"/>
                  </a:lnTo>
                  <a:lnTo>
                    <a:pt x="26124" y="17370"/>
                  </a:lnTo>
                  <a:lnTo>
                    <a:pt x="26684" y="17275"/>
                  </a:lnTo>
                  <a:lnTo>
                    <a:pt x="25504" y="14509"/>
                  </a:lnTo>
                  <a:lnTo>
                    <a:pt x="22833" y="6462"/>
                  </a:lnTo>
                  <a:cubicBezTo>
                    <a:pt x="22816" y="6385"/>
                    <a:pt x="22781" y="6324"/>
                    <a:pt x="22721" y="6273"/>
                  </a:cubicBezTo>
                  <a:lnTo>
                    <a:pt x="13743" y="52"/>
                  </a:lnTo>
                  <a:cubicBezTo>
                    <a:pt x="13696" y="17"/>
                    <a:pt x="13637" y="0"/>
                    <a:pt x="13579" y="0"/>
                  </a:cubicBez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2" name="Google Shape;9072;p40"/>
            <p:cNvSpPr/>
            <p:nvPr/>
          </p:nvSpPr>
          <p:spPr>
            <a:xfrm>
              <a:off x="4824425" y="2876550"/>
              <a:ext cx="205075" cy="28025"/>
            </a:xfrm>
            <a:custGeom>
              <a:avLst/>
              <a:gdLst/>
              <a:ahLst/>
              <a:cxnLst/>
              <a:rect l="l" t="t" r="r" b="b"/>
              <a:pathLst>
                <a:path w="8203" h="1121" extrusionOk="0">
                  <a:moveTo>
                    <a:pt x="560" y="0"/>
                  </a:moveTo>
                  <a:cubicBezTo>
                    <a:pt x="250" y="0"/>
                    <a:pt x="0" y="250"/>
                    <a:pt x="0" y="560"/>
                  </a:cubicBezTo>
                  <a:cubicBezTo>
                    <a:pt x="0" y="870"/>
                    <a:pt x="250" y="1120"/>
                    <a:pt x="560" y="1120"/>
                  </a:cubicBezTo>
                  <a:lnTo>
                    <a:pt x="7643" y="1120"/>
                  </a:lnTo>
                  <a:cubicBezTo>
                    <a:pt x="7953" y="1120"/>
                    <a:pt x="8203" y="870"/>
                    <a:pt x="8203" y="560"/>
                  </a:cubicBezTo>
                  <a:cubicBezTo>
                    <a:pt x="8203" y="250"/>
                    <a:pt x="7953" y="0"/>
                    <a:pt x="7643" y="0"/>
                  </a:cubicBez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40"/>
            <p:cNvSpPr/>
            <p:nvPr/>
          </p:nvSpPr>
          <p:spPr>
            <a:xfrm>
              <a:off x="4891400" y="2660700"/>
              <a:ext cx="56900" cy="58825"/>
            </a:xfrm>
            <a:custGeom>
              <a:avLst/>
              <a:gdLst/>
              <a:ahLst/>
              <a:cxnLst/>
              <a:rect l="l" t="t" r="r" b="b"/>
              <a:pathLst>
                <a:path w="2276" h="2353" extrusionOk="0">
                  <a:moveTo>
                    <a:pt x="1" y="1"/>
                  </a:moveTo>
                  <a:lnTo>
                    <a:pt x="1" y="2353"/>
                  </a:lnTo>
                  <a:lnTo>
                    <a:pt x="2275" y="2353"/>
                  </a:lnTo>
                  <a:lnTo>
                    <a:pt x="2275" y="1"/>
                  </a:ln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4" name="Google Shape;9074;p40"/>
            <p:cNvSpPr/>
            <p:nvPr/>
          </p:nvSpPr>
          <p:spPr>
            <a:xfrm>
              <a:off x="4889250" y="2654025"/>
              <a:ext cx="65500" cy="67450"/>
            </a:xfrm>
            <a:custGeom>
              <a:avLst/>
              <a:gdLst/>
              <a:ahLst/>
              <a:cxnLst/>
              <a:rect l="l" t="t" r="r" b="b"/>
              <a:pathLst>
                <a:path w="2620" h="2698" extrusionOk="0">
                  <a:moveTo>
                    <a:pt x="2198" y="423"/>
                  </a:moveTo>
                  <a:lnTo>
                    <a:pt x="2198" y="2284"/>
                  </a:lnTo>
                  <a:lnTo>
                    <a:pt x="423" y="2284"/>
                  </a:lnTo>
                  <a:lnTo>
                    <a:pt x="423" y="423"/>
                  </a:lnTo>
                  <a:close/>
                  <a:moveTo>
                    <a:pt x="1" y="1"/>
                  </a:moveTo>
                  <a:lnTo>
                    <a:pt x="1" y="2698"/>
                  </a:lnTo>
                  <a:lnTo>
                    <a:pt x="2620" y="2698"/>
                  </a:lnTo>
                  <a:lnTo>
                    <a:pt x="2620" y="1"/>
                  </a:ln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5" name="Google Shape;9075;p40"/>
            <p:cNvSpPr/>
            <p:nvPr/>
          </p:nvSpPr>
          <p:spPr>
            <a:xfrm>
              <a:off x="5020650" y="2660700"/>
              <a:ext cx="56675" cy="58825"/>
            </a:xfrm>
            <a:custGeom>
              <a:avLst/>
              <a:gdLst/>
              <a:ahLst/>
              <a:cxnLst/>
              <a:rect l="l" t="t" r="r" b="b"/>
              <a:pathLst>
                <a:path w="2267" h="2353" extrusionOk="0">
                  <a:moveTo>
                    <a:pt x="0" y="1"/>
                  </a:moveTo>
                  <a:lnTo>
                    <a:pt x="0" y="2353"/>
                  </a:lnTo>
                  <a:lnTo>
                    <a:pt x="2266" y="2353"/>
                  </a:lnTo>
                  <a:lnTo>
                    <a:pt x="2266" y="1"/>
                  </a:ln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40"/>
            <p:cNvSpPr/>
            <p:nvPr/>
          </p:nvSpPr>
          <p:spPr>
            <a:xfrm>
              <a:off x="5018500" y="2654025"/>
              <a:ext cx="65275" cy="67450"/>
            </a:xfrm>
            <a:custGeom>
              <a:avLst/>
              <a:gdLst/>
              <a:ahLst/>
              <a:cxnLst/>
              <a:rect l="l" t="t" r="r" b="b"/>
              <a:pathLst>
                <a:path w="2611" h="2698" extrusionOk="0">
                  <a:moveTo>
                    <a:pt x="2197" y="423"/>
                  </a:moveTo>
                  <a:lnTo>
                    <a:pt x="2197" y="2284"/>
                  </a:lnTo>
                  <a:lnTo>
                    <a:pt x="414" y="2284"/>
                  </a:lnTo>
                  <a:lnTo>
                    <a:pt x="414" y="423"/>
                  </a:lnTo>
                  <a:close/>
                  <a:moveTo>
                    <a:pt x="0" y="1"/>
                  </a:moveTo>
                  <a:lnTo>
                    <a:pt x="0" y="2698"/>
                  </a:lnTo>
                  <a:lnTo>
                    <a:pt x="2611" y="2698"/>
                  </a:lnTo>
                  <a:lnTo>
                    <a:pt x="2611" y="1"/>
                  </a:ln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40"/>
            <p:cNvSpPr/>
            <p:nvPr/>
          </p:nvSpPr>
          <p:spPr>
            <a:xfrm>
              <a:off x="4762175" y="2660700"/>
              <a:ext cx="56875" cy="58825"/>
            </a:xfrm>
            <a:custGeom>
              <a:avLst/>
              <a:gdLst/>
              <a:ahLst/>
              <a:cxnLst/>
              <a:rect l="l" t="t" r="r" b="b"/>
              <a:pathLst>
                <a:path w="2275" h="2353" extrusionOk="0">
                  <a:moveTo>
                    <a:pt x="0" y="1"/>
                  </a:moveTo>
                  <a:lnTo>
                    <a:pt x="0" y="2353"/>
                  </a:lnTo>
                  <a:lnTo>
                    <a:pt x="2275" y="2353"/>
                  </a:lnTo>
                  <a:lnTo>
                    <a:pt x="2275" y="1"/>
                  </a:ln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40"/>
            <p:cNvSpPr/>
            <p:nvPr/>
          </p:nvSpPr>
          <p:spPr>
            <a:xfrm>
              <a:off x="4760000" y="2654025"/>
              <a:ext cx="65525" cy="67450"/>
            </a:xfrm>
            <a:custGeom>
              <a:avLst/>
              <a:gdLst/>
              <a:ahLst/>
              <a:cxnLst/>
              <a:rect l="l" t="t" r="r" b="b"/>
              <a:pathLst>
                <a:path w="2621" h="2698" extrusionOk="0">
                  <a:moveTo>
                    <a:pt x="2198" y="423"/>
                  </a:moveTo>
                  <a:lnTo>
                    <a:pt x="2198" y="2284"/>
                  </a:lnTo>
                  <a:lnTo>
                    <a:pt x="423" y="2284"/>
                  </a:lnTo>
                  <a:lnTo>
                    <a:pt x="423" y="423"/>
                  </a:lnTo>
                  <a:close/>
                  <a:moveTo>
                    <a:pt x="1" y="1"/>
                  </a:moveTo>
                  <a:lnTo>
                    <a:pt x="1" y="2698"/>
                  </a:lnTo>
                  <a:lnTo>
                    <a:pt x="2620" y="2698"/>
                  </a:lnTo>
                  <a:lnTo>
                    <a:pt x="2620" y="1"/>
                  </a:lnTo>
                  <a:close/>
                </a:path>
              </a:pathLst>
            </a:custGeom>
            <a:solidFill>
              <a:srgbClr val="FFFDE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40"/>
            <p:cNvSpPr/>
            <p:nvPr/>
          </p:nvSpPr>
          <p:spPr>
            <a:xfrm>
              <a:off x="4834100" y="2903475"/>
              <a:ext cx="90500" cy="194725"/>
            </a:xfrm>
            <a:custGeom>
              <a:avLst/>
              <a:gdLst/>
              <a:ahLst/>
              <a:cxnLst/>
              <a:rect l="l" t="t" r="r" b="b"/>
              <a:pathLst>
                <a:path w="3620" h="7789" extrusionOk="0">
                  <a:moveTo>
                    <a:pt x="1" y="0"/>
                  </a:moveTo>
                  <a:lnTo>
                    <a:pt x="1" y="7789"/>
                  </a:lnTo>
                  <a:lnTo>
                    <a:pt x="3620" y="7789"/>
                  </a:lnTo>
                  <a:lnTo>
                    <a:pt x="3620" y="0"/>
                  </a:lnTo>
                  <a:close/>
                </a:path>
              </a:pathLst>
            </a:custGeom>
            <a:solidFill>
              <a:srgbClr val="30040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0" name="Google Shape;9080;p40"/>
          <p:cNvGrpSpPr/>
          <p:nvPr/>
        </p:nvGrpSpPr>
        <p:grpSpPr>
          <a:xfrm>
            <a:off x="6803820" y="1700729"/>
            <a:ext cx="1446313" cy="2777702"/>
            <a:chOff x="2253800" y="1079125"/>
            <a:chExt cx="237225" cy="455600"/>
          </a:xfrm>
        </p:grpSpPr>
        <p:sp>
          <p:nvSpPr>
            <p:cNvPr id="9081" name="Google Shape;9081;p40"/>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2" name="Google Shape;9082;p40"/>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3" name="Google Shape;9083;p40"/>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40"/>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5" name="Google Shape;9085;p40"/>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6" name="Google Shape;9086;p40"/>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40"/>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8" name="Google Shape;9088;p40"/>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9" name="Google Shape;9089;p40"/>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0" name="Google Shape;9090;p40"/>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40"/>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40"/>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40"/>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40"/>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40"/>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40"/>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7" name="Google Shape;9097;p40"/>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8" name="Google Shape;9098;p40"/>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40"/>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40"/>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40"/>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40"/>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3" name="Google Shape;9103;p40"/>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4" name="Google Shape;9104;p40"/>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40"/>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40"/>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40"/>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8" name="Google Shape;9108;p40"/>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9" name="Google Shape;9109;p40"/>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40"/>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40"/>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40"/>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3" name="Google Shape;9113;p40"/>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4" name="Google Shape;9114;p40"/>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40"/>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40"/>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40"/>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40"/>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9" name="Google Shape;9119;p40"/>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0" name="Google Shape;9120;p40"/>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40"/>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40"/>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40"/>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4" name="Google Shape;9124;p40"/>
          <p:cNvGrpSpPr/>
          <p:nvPr/>
        </p:nvGrpSpPr>
        <p:grpSpPr>
          <a:xfrm>
            <a:off x="-184721" y="3889340"/>
            <a:ext cx="1644567" cy="416968"/>
            <a:chOff x="2500650" y="3653650"/>
            <a:chExt cx="772750" cy="195925"/>
          </a:xfrm>
        </p:grpSpPr>
        <p:sp>
          <p:nvSpPr>
            <p:cNvPr id="9125" name="Google Shape;9125;p40"/>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6" name="Google Shape;9126;p40"/>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40"/>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40"/>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40"/>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40"/>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40"/>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40"/>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40"/>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4" name="Google Shape;9134;p40"/>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5" name="Google Shape;9135;p40"/>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40"/>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40"/>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40"/>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40"/>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40"/>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1" name="Google Shape;9141;p40"/>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2" name="Google Shape;9142;p40"/>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40"/>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40"/>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40"/>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6" name="Google Shape;9146;p40"/>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7" name="Google Shape;9147;p40"/>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40"/>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40"/>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40"/>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40"/>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40"/>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40"/>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40"/>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40"/>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40"/>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40"/>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8" name="Google Shape;9158;p40"/>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9" name="Google Shape;9159;p40"/>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40"/>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9161"/>
        <p:cNvGrpSpPr/>
        <p:nvPr/>
      </p:nvGrpSpPr>
      <p:grpSpPr>
        <a:xfrm>
          <a:off x="0" y="0"/>
          <a:ext cx="0" cy="0"/>
          <a:chOff x="0" y="0"/>
          <a:chExt cx="0" cy="0"/>
        </a:xfrm>
      </p:grpSpPr>
      <p:sp>
        <p:nvSpPr>
          <p:cNvPr id="9162" name="Google Shape;9162;p41"/>
          <p:cNvSpPr/>
          <p:nvPr/>
        </p:nvSpPr>
        <p:spPr>
          <a:xfrm flipH="1">
            <a:off x="-11" y="0"/>
            <a:ext cx="9144061" cy="3991242"/>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41"/>
          <p:cNvSpPr/>
          <p:nvPr/>
        </p:nvSpPr>
        <p:spPr>
          <a:xfrm flipH="1">
            <a:off x="4205489" y="711811"/>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41"/>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5" name="Google Shape;9165;p41"/>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66" name="Google Shape;9166;p41"/>
          <p:cNvGrpSpPr/>
          <p:nvPr/>
        </p:nvGrpSpPr>
        <p:grpSpPr>
          <a:xfrm flipH="1">
            <a:off x="21" y="4442853"/>
            <a:ext cx="9144022" cy="700647"/>
            <a:chOff x="1329075" y="3400650"/>
            <a:chExt cx="2177200" cy="107000"/>
          </a:xfrm>
        </p:grpSpPr>
        <p:sp>
          <p:nvSpPr>
            <p:cNvPr id="9167" name="Google Shape;9167;p41"/>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41"/>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41"/>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0" name="Google Shape;9170;p41"/>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1" name="Google Shape;9171;p41"/>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41"/>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41"/>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41"/>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5" name="Google Shape;9175;p41"/>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6" name="Google Shape;9176;p41"/>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41"/>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41"/>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41"/>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0" name="Google Shape;9180;p41"/>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1" name="Google Shape;9181;p41"/>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41"/>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41"/>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41"/>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5" name="Google Shape;9185;p41"/>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6" name="Google Shape;9186;p41"/>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41"/>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41"/>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41"/>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41"/>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41"/>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2" name="Google Shape;9192;p41"/>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3" name="Google Shape;9193;p41"/>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41"/>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41"/>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6" name="Google Shape;9196;p41"/>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7" name="Google Shape;9197;p41"/>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41"/>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41"/>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0" name="Google Shape;9200;p41"/>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1" name="Google Shape;9201;p41"/>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41"/>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41"/>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41"/>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41"/>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41"/>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41"/>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41"/>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9" name="Google Shape;9209;p41"/>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0" name="Google Shape;9210;p41"/>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41"/>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41"/>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41"/>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41"/>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41"/>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41"/>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7" name="Google Shape;9217;p41"/>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8" name="Google Shape;9218;p41"/>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41"/>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41"/>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41"/>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2" name="Google Shape;9222;p41"/>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3" name="Google Shape;9223;p41"/>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41"/>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41"/>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41"/>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41"/>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8" name="Google Shape;9228;p41"/>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9" name="Google Shape;9229;p41"/>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41"/>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1" name="Google Shape;9231;p41"/>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2" name="Google Shape;9232;p41"/>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41"/>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41"/>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41"/>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41"/>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7" name="Google Shape;9237;p41"/>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8" name="Google Shape;9238;p41"/>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41"/>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41"/>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1" name="Google Shape;9241;p41"/>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2" name="Google Shape;9242;p41"/>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3" name="Google Shape;9243;p41"/>
          <p:cNvGrpSpPr/>
          <p:nvPr/>
        </p:nvGrpSpPr>
        <p:grpSpPr>
          <a:xfrm>
            <a:off x="2252750" y="4309250"/>
            <a:ext cx="139175" cy="179750"/>
            <a:chOff x="5829225" y="3964500"/>
            <a:chExt cx="139175" cy="179750"/>
          </a:xfrm>
        </p:grpSpPr>
        <p:sp>
          <p:nvSpPr>
            <p:cNvPr id="9244" name="Google Shape;9244;p41"/>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41"/>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41"/>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7" name="Google Shape;9247;p41"/>
          <p:cNvGrpSpPr/>
          <p:nvPr/>
        </p:nvGrpSpPr>
        <p:grpSpPr>
          <a:xfrm>
            <a:off x="8535600" y="4385175"/>
            <a:ext cx="139175" cy="179750"/>
            <a:chOff x="5829225" y="3964500"/>
            <a:chExt cx="139175" cy="179750"/>
          </a:xfrm>
        </p:grpSpPr>
        <p:sp>
          <p:nvSpPr>
            <p:cNvPr id="9248" name="Google Shape;9248;p41"/>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41"/>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0" name="Google Shape;9250;p41"/>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1" name="Google Shape;9251;p41"/>
          <p:cNvGrpSpPr/>
          <p:nvPr/>
        </p:nvGrpSpPr>
        <p:grpSpPr>
          <a:xfrm>
            <a:off x="3363225" y="4518700"/>
            <a:ext cx="139175" cy="179750"/>
            <a:chOff x="5829225" y="3964500"/>
            <a:chExt cx="139175" cy="179750"/>
          </a:xfrm>
        </p:grpSpPr>
        <p:sp>
          <p:nvSpPr>
            <p:cNvPr id="9252" name="Google Shape;9252;p41"/>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41"/>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41"/>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5" name="Google Shape;9255;p41"/>
          <p:cNvGrpSpPr/>
          <p:nvPr/>
        </p:nvGrpSpPr>
        <p:grpSpPr>
          <a:xfrm>
            <a:off x="778000" y="4442850"/>
            <a:ext cx="139175" cy="179750"/>
            <a:chOff x="5829225" y="3964500"/>
            <a:chExt cx="139175" cy="179750"/>
          </a:xfrm>
        </p:grpSpPr>
        <p:sp>
          <p:nvSpPr>
            <p:cNvPr id="9256" name="Google Shape;9256;p41"/>
            <p:cNvSpPr/>
            <p:nvPr/>
          </p:nvSpPr>
          <p:spPr>
            <a:xfrm>
              <a:off x="5855150" y="4043000"/>
              <a:ext cx="113250" cy="101250"/>
            </a:xfrm>
            <a:custGeom>
              <a:avLst/>
              <a:gdLst/>
              <a:ahLst/>
              <a:cxnLst/>
              <a:rect l="l" t="t" r="r" b="b"/>
              <a:pathLst>
                <a:path w="4530" h="4050" extrusionOk="0">
                  <a:moveTo>
                    <a:pt x="1972" y="0"/>
                  </a:moveTo>
                  <a:cubicBezTo>
                    <a:pt x="1948" y="0"/>
                    <a:pt x="1923" y="6"/>
                    <a:pt x="1900" y="17"/>
                  </a:cubicBezTo>
                  <a:cubicBezTo>
                    <a:pt x="1812" y="47"/>
                    <a:pt x="1768" y="149"/>
                    <a:pt x="1812" y="237"/>
                  </a:cubicBezTo>
                  <a:cubicBezTo>
                    <a:pt x="1812" y="251"/>
                    <a:pt x="2338" y="1610"/>
                    <a:pt x="1520" y="3465"/>
                  </a:cubicBezTo>
                  <a:cubicBezTo>
                    <a:pt x="1389" y="2925"/>
                    <a:pt x="1038" y="2077"/>
                    <a:pt x="132" y="1566"/>
                  </a:cubicBezTo>
                  <a:cubicBezTo>
                    <a:pt x="118" y="1559"/>
                    <a:pt x="103" y="1555"/>
                    <a:pt x="88" y="1555"/>
                  </a:cubicBezTo>
                  <a:cubicBezTo>
                    <a:pt x="74" y="1555"/>
                    <a:pt x="59" y="1559"/>
                    <a:pt x="45" y="1566"/>
                  </a:cubicBezTo>
                  <a:cubicBezTo>
                    <a:pt x="15" y="1581"/>
                    <a:pt x="1" y="1610"/>
                    <a:pt x="1" y="1639"/>
                  </a:cubicBezTo>
                  <a:cubicBezTo>
                    <a:pt x="15" y="3042"/>
                    <a:pt x="1403" y="3991"/>
                    <a:pt x="1462" y="4035"/>
                  </a:cubicBezTo>
                  <a:lnTo>
                    <a:pt x="1476" y="4035"/>
                  </a:lnTo>
                  <a:cubicBezTo>
                    <a:pt x="1476" y="4035"/>
                    <a:pt x="1476" y="4050"/>
                    <a:pt x="1491" y="4050"/>
                  </a:cubicBezTo>
                  <a:lnTo>
                    <a:pt x="1520" y="4050"/>
                  </a:lnTo>
                  <a:cubicBezTo>
                    <a:pt x="1549" y="4050"/>
                    <a:pt x="3799" y="3772"/>
                    <a:pt x="4515" y="1464"/>
                  </a:cubicBezTo>
                  <a:cubicBezTo>
                    <a:pt x="4530" y="1435"/>
                    <a:pt x="4515" y="1405"/>
                    <a:pt x="4486" y="1376"/>
                  </a:cubicBezTo>
                  <a:cubicBezTo>
                    <a:pt x="4469" y="1368"/>
                    <a:pt x="4452" y="1359"/>
                    <a:pt x="4435" y="1359"/>
                  </a:cubicBezTo>
                  <a:cubicBezTo>
                    <a:pt x="4423" y="1359"/>
                    <a:pt x="4411" y="1364"/>
                    <a:pt x="4398" y="1376"/>
                  </a:cubicBezTo>
                  <a:cubicBezTo>
                    <a:pt x="3887" y="1683"/>
                    <a:pt x="3405" y="2034"/>
                    <a:pt x="2996" y="2384"/>
                  </a:cubicBezTo>
                  <a:cubicBezTo>
                    <a:pt x="3186" y="2077"/>
                    <a:pt x="3346" y="1727"/>
                    <a:pt x="3449" y="1376"/>
                  </a:cubicBezTo>
                  <a:cubicBezTo>
                    <a:pt x="3463" y="1347"/>
                    <a:pt x="3449" y="1303"/>
                    <a:pt x="3419" y="1288"/>
                  </a:cubicBezTo>
                  <a:cubicBezTo>
                    <a:pt x="3402" y="1271"/>
                    <a:pt x="3380" y="1264"/>
                    <a:pt x="3359" y="1264"/>
                  </a:cubicBezTo>
                  <a:cubicBezTo>
                    <a:pt x="3344" y="1264"/>
                    <a:pt x="3329" y="1268"/>
                    <a:pt x="3317" y="1274"/>
                  </a:cubicBezTo>
                  <a:cubicBezTo>
                    <a:pt x="2879" y="1537"/>
                    <a:pt x="2514" y="1960"/>
                    <a:pt x="2221" y="2370"/>
                  </a:cubicBezTo>
                  <a:cubicBezTo>
                    <a:pt x="2484" y="1040"/>
                    <a:pt x="2148" y="164"/>
                    <a:pt x="2119" y="105"/>
                  </a:cubicBezTo>
                  <a:cubicBezTo>
                    <a:pt x="2098" y="41"/>
                    <a:pt x="2037" y="0"/>
                    <a:pt x="197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7" name="Google Shape;9257;p41"/>
            <p:cNvSpPr/>
            <p:nvPr/>
          </p:nvSpPr>
          <p:spPr>
            <a:xfrm>
              <a:off x="5829225" y="3964500"/>
              <a:ext cx="121275" cy="99100"/>
            </a:xfrm>
            <a:custGeom>
              <a:avLst/>
              <a:gdLst/>
              <a:ahLst/>
              <a:cxnLst/>
              <a:rect l="l" t="t" r="r" b="b"/>
              <a:pathLst>
                <a:path w="4851" h="3964" extrusionOk="0">
                  <a:moveTo>
                    <a:pt x="2232" y="1"/>
                  </a:moveTo>
                  <a:cubicBezTo>
                    <a:pt x="2219" y="1"/>
                    <a:pt x="2206" y="1"/>
                    <a:pt x="2192" y="2"/>
                  </a:cubicBezTo>
                  <a:cubicBezTo>
                    <a:pt x="1637" y="31"/>
                    <a:pt x="1666" y="528"/>
                    <a:pt x="1403" y="776"/>
                  </a:cubicBezTo>
                  <a:cubicBezTo>
                    <a:pt x="1125" y="1010"/>
                    <a:pt x="556" y="747"/>
                    <a:pt x="278" y="1200"/>
                  </a:cubicBezTo>
                  <a:cubicBezTo>
                    <a:pt x="0" y="1653"/>
                    <a:pt x="205" y="2062"/>
                    <a:pt x="658" y="2266"/>
                  </a:cubicBezTo>
                  <a:cubicBezTo>
                    <a:pt x="1111" y="2471"/>
                    <a:pt x="1257" y="2646"/>
                    <a:pt x="1155" y="3260"/>
                  </a:cubicBezTo>
                  <a:cubicBezTo>
                    <a:pt x="1080" y="3650"/>
                    <a:pt x="1538" y="3963"/>
                    <a:pt x="1993" y="3963"/>
                  </a:cubicBezTo>
                  <a:cubicBezTo>
                    <a:pt x="2254" y="3963"/>
                    <a:pt x="2514" y="3860"/>
                    <a:pt x="2674" y="3610"/>
                  </a:cubicBezTo>
                  <a:cubicBezTo>
                    <a:pt x="2844" y="3358"/>
                    <a:pt x="2986" y="3289"/>
                    <a:pt x="3131" y="3289"/>
                  </a:cubicBezTo>
                  <a:cubicBezTo>
                    <a:pt x="3305" y="3289"/>
                    <a:pt x="3484" y="3388"/>
                    <a:pt x="3725" y="3388"/>
                  </a:cubicBezTo>
                  <a:cubicBezTo>
                    <a:pt x="3817" y="3388"/>
                    <a:pt x="3919" y="3373"/>
                    <a:pt x="4033" y="3333"/>
                  </a:cubicBezTo>
                  <a:cubicBezTo>
                    <a:pt x="4705" y="3099"/>
                    <a:pt x="4851" y="2091"/>
                    <a:pt x="4354" y="1653"/>
                  </a:cubicBezTo>
                  <a:cubicBezTo>
                    <a:pt x="3843" y="1214"/>
                    <a:pt x="4325" y="820"/>
                    <a:pt x="3901" y="557"/>
                  </a:cubicBezTo>
                  <a:cubicBezTo>
                    <a:pt x="3784" y="482"/>
                    <a:pt x="3682" y="456"/>
                    <a:pt x="3590" y="456"/>
                  </a:cubicBezTo>
                  <a:cubicBezTo>
                    <a:pt x="3375" y="456"/>
                    <a:pt x="3216" y="599"/>
                    <a:pt x="3041" y="599"/>
                  </a:cubicBezTo>
                  <a:cubicBezTo>
                    <a:pt x="3011" y="599"/>
                    <a:pt x="2982" y="595"/>
                    <a:pt x="2952" y="586"/>
                  </a:cubicBezTo>
                  <a:cubicBezTo>
                    <a:pt x="2752" y="529"/>
                    <a:pt x="2733" y="1"/>
                    <a:pt x="223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41"/>
            <p:cNvSpPr/>
            <p:nvPr/>
          </p:nvSpPr>
          <p:spPr>
            <a:xfrm>
              <a:off x="5876775" y="3997900"/>
              <a:ext cx="23425" cy="17700"/>
            </a:xfrm>
            <a:custGeom>
              <a:avLst/>
              <a:gdLst/>
              <a:ahLst/>
              <a:cxnLst/>
              <a:rect l="l" t="t" r="r" b="b"/>
              <a:pathLst>
                <a:path w="937" h="708" extrusionOk="0">
                  <a:moveTo>
                    <a:pt x="509" y="0"/>
                  </a:moveTo>
                  <a:cubicBezTo>
                    <a:pt x="262" y="0"/>
                    <a:pt x="0" y="315"/>
                    <a:pt x="188" y="580"/>
                  </a:cubicBezTo>
                  <a:cubicBezTo>
                    <a:pt x="249" y="670"/>
                    <a:pt x="331" y="708"/>
                    <a:pt x="414" y="708"/>
                  </a:cubicBezTo>
                  <a:cubicBezTo>
                    <a:pt x="667" y="708"/>
                    <a:pt x="937" y="365"/>
                    <a:pt x="728" y="112"/>
                  </a:cubicBezTo>
                  <a:cubicBezTo>
                    <a:pt x="667" y="33"/>
                    <a:pt x="589" y="0"/>
                    <a:pt x="509"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259" name="Google Shape;9259;p41"/>
          <p:cNvSpPr/>
          <p:nvPr/>
        </p:nvSpPr>
        <p:spPr>
          <a:xfrm>
            <a:off x="0" y="111024"/>
            <a:ext cx="3471815" cy="5274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41"/>
          <p:cNvSpPr/>
          <p:nvPr/>
        </p:nvSpPr>
        <p:spPr>
          <a:xfrm rot="2952388">
            <a:off x="8309321" y="506194"/>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41"/>
          <p:cNvSpPr/>
          <p:nvPr/>
        </p:nvSpPr>
        <p:spPr>
          <a:xfrm rot="2952388">
            <a:off x="7384496" y="229469"/>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262" name="Google Shape;9262;p41"/>
          <p:cNvGrpSpPr/>
          <p:nvPr/>
        </p:nvGrpSpPr>
        <p:grpSpPr>
          <a:xfrm>
            <a:off x="252873" y="1246585"/>
            <a:ext cx="1539540" cy="2959022"/>
            <a:chOff x="3176500" y="2132175"/>
            <a:chExt cx="333725" cy="641425"/>
          </a:xfrm>
        </p:grpSpPr>
        <p:sp>
          <p:nvSpPr>
            <p:cNvPr id="9263" name="Google Shape;9263;p41"/>
            <p:cNvSpPr/>
            <p:nvPr/>
          </p:nvSpPr>
          <p:spPr>
            <a:xfrm>
              <a:off x="3324300" y="2333400"/>
              <a:ext cx="37000" cy="440200"/>
            </a:xfrm>
            <a:custGeom>
              <a:avLst/>
              <a:gdLst/>
              <a:ahLst/>
              <a:cxnLst/>
              <a:rect l="l" t="t" r="r" b="b"/>
              <a:pathLst>
                <a:path w="1480" h="17608" extrusionOk="0">
                  <a:moveTo>
                    <a:pt x="513" y="1"/>
                  </a:moveTo>
                  <a:lnTo>
                    <a:pt x="1" y="17607"/>
                  </a:lnTo>
                  <a:lnTo>
                    <a:pt x="1479" y="17607"/>
                  </a:lnTo>
                  <a:lnTo>
                    <a:pt x="962" y="1"/>
                  </a:lnTo>
                  <a:close/>
                </a:path>
              </a:pathLst>
            </a:custGeom>
            <a:solidFill>
              <a:srgbClr val="D6C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4" name="Google Shape;9264;p41"/>
            <p:cNvSpPr/>
            <p:nvPr/>
          </p:nvSpPr>
          <p:spPr>
            <a:xfrm>
              <a:off x="3324300" y="2333400"/>
              <a:ext cx="37000" cy="440200"/>
            </a:xfrm>
            <a:custGeom>
              <a:avLst/>
              <a:gdLst/>
              <a:ahLst/>
              <a:cxnLst/>
              <a:rect l="l" t="t" r="r" b="b"/>
              <a:pathLst>
                <a:path w="1480" h="17608" extrusionOk="0">
                  <a:moveTo>
                    <a:pt x="513" y="1"/>
                  </a:moveTo>
                  <a:lnTo>
                    <a:pt x="1" y="17607"/>
                  </a:lnTo>
                  <a:lnTo>
                    <a:pt x="1479" y="17607"/>
                  </a:lnTo>
                  <a:lnTo>
                    <a:pt x="1479" y="17571"/>
                  </a:lnTo>
                  <a:lnTo>
                    <a:pt x="419" y="17571"/>
                  </a:lnTo>
                  <a:lnTo>
                    <a:pt x="774" y="351"/>
                  </a:lnTo>
                  <a:lnTo>
                    <a:pt x="972" y="351"/>
                  </a:lnTo>
                  <a:lnTo>
                    <a:pt x="962" y="1"/>
                  </a:lnTo>
                  <a:close/>
                </a:path>
              </a:pathLst>
            </a:custGeom>
            <a:solidFill>
              <a:srgbClr val="BCB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5" name="Google Shape;9265;p41"/>
            <p:cNvSpPr/>
            <p:nvPr/>
          </p:nvSpPr>
          <p:spPr>
            <a:xfrm>
              <a:off x="3334875" y="2333400"/>
              <a:ext cx="15575" cy="75925"/>
            </a:xfrm>
            <a:custGeom>
              <a:avLst/>
              <a:gdLst/>
              <a:ahLst/>
              <a:cxnLst/>
              <a:rect l="l" t="t" r="r" b="b"/>
              <a:pathLst>
                <a:path w="623" h="3037" extrusionOk="0">
                  <a:moveTo>
                    <a:pt x="90" y="1"/>
                  </a:moveTo>
                  <a:lnTo>
                    <a:pt x="1" y="3036"/>
                  </a:lnTo>
                  <a:lnTo>
                    <a:pt x="623" y="2759"/>
                  </a:lnTo>
                  <a:lnTo>
                    <a:pt x="539" y="1"/>
                  </a:lnTo>
                  <a:close/>
                </a:path>
              </a:pathLst>
            </a:custGeom>
            <a:solidFill>
              <a:srgbClr val="BCB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41"/>
            <p:cNvSpPr/>
            <p:nvPr/>
          </p:nvSpPr>
          <p:spPr>
            <a:xfrm>
              <a:off x="3309925" y="2299975"/>
              <a:ext cx="65725" cy="65400"/>
            </a:xfrm>
            <a:custGeom>
              <a:avLst/>
              <a:gdLst/>
              <a:ahLst/>
              <a:cxnLst/>
              <a:rect l="l" t="t" r="r" b="b"/>
              <a:pathLst>
                <a:path w="2629" h="2616" extrusionOk="0">
                  <a:moveTo>
                    <a:pt x="1067" y="0"/>
                  </a:moveTo>
                  <a:cubicBezTo>
                    <a:pt x="931" y="0"/>
                    <a:pt x="806" y="63"/>
                    <a:pt x="732" y="178"/>
                  </a:cubicBezTo>
                  <a:lnTo>
                    <a:pt x="105" y="1118"/>
                  </a:lnTo>
                  <a:cubicBezTo>
                    <a:pt x="1" y="1275"/>
                    <a:pt x="22" y="1489"/>
                    <a:pt x="158" y="1625"/>
                  </a:cubicBezTo>
                  <a:lnTo>
                    <a:pt x="1030" y="2497"/>
                  </a:lnTo>
                  <a:cubicBezTo>
                    <a:pt x="1109" y="2576"/>
                    <a:pt x="1212" y="2615"/>
                    <a:pt x="1315" y="2615"/>
                  </a:cubicBezTo>
                  <a:cubicBezTo>
                    <a:pt x="1418" y="2615"/>
                    <a:pt x="1521" y="2576"/>
                    <a:pt x="1600" y="2497"/>
                  </a:cubicBezTo>
                  <a:lnTo>
                    <a:pt x="2472" y="1625"/>
                  </a:lnTo>
                  <a:cubicBezTo>
                    <a:pt x="2608" y="1489"/>
                    <a:pt x="2629" y="1275"/>
                    <a:pt x="2524" y="1118"/>
                  </a:cubicBezTo>
                  <a:lnTo>
                    <a:pt x="1897" y="178"/>
                  </a:lnTo>
                  <a:cubicBezTo>
                    <a:pt x="1824" y="63"/>
                    <a:pt x="1699" y="0"/>
                    <a:pt x="1563" y="0"/>
                  </a:cubicBezTo>
                  <a:close/>
                </a:path>
              </a:pathLst>
            </a:custGeom>
            <a:solidFill>
              <a:srgbClr val="D6CE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41"/>
            <p:cNvSpPr/>
            <p:nvPr/>
          </p:nvSpPr>
          <p:spPr>
            <a:xfrm>
              <a:off x="3309925" y="2308325"/>
              <a:ext cx="65475" cy="57050"/>
            </a:xfrm>
            <a:custGeom>
              <a:avLst/>
              <a:gdLst/>
              <a:ahLst/>
              <a:cxnLst/>
              <a:rect l="l" t="t" r="r" b="b"/>
              <a:pathLst>
                <a:path w="2619" h="2282" extrusionOk="0">
                  <a:moveTo>
                    <a:pt x="628" y="1"/>
                  </a:moveTo>
                  <a:lnTo>
                    <a:pt x="105" y="784"/>
                  </a:lnTo>
                  <a:cubicBezTo>
                    <a:pt x="1" y="941"/>
                    <a:pt x="22" y="1155"/>
                    <a:pt x="158" y="1291"/>
                  </a:cubicBezTo>
                  <a:lnTo>
                    <a:pt x="1030" y="2163"/>
                  </a:lnTo>
                  <a:cubicBezTo>
                    <a:pt x="1109" y="2242"/>
                    <a:pt x="1212" y="2281"/>
                    <a:pt x="1315" y="2281"/>
                  </a:cubicBezTo>
                  <a:cubicBezTo>
                    <a:pt x="1418" y="2281"/>
                    <a:pt x="1521" y="2242"/>
                    <a:pt x="1600" y="2163"/>
                  </a:cubicBezTo>
                  <a:lnTo>
                    <a:pt x="2472" y="1291"/>
                  </a:lnTo>
                  <a:cubicBezTo>
                    <a:pt x="2587" y="1176"/>
                    <a:pt x="2618" y="1009"/>
                    <a:pt x="2566" y="863"/>
                  </a:cubicBezTo>
                  <a:lnTo>
                    <a:pt x="2566" y="863"/>
                  </a:lnTo>
                  <a:lnTo>
                    <a:pt x="2174" y="1249"/>
                  </a:lnTo>
                  <a:cubicBezTo>
                    <a:pt x="2096" y="1328"/>
                    <a:pt x="1994" y="1367"/>
                    <a:pt x="1892" y="1367"/>
                  </a:cubicBezTo>
                  <a:cubicBezTo>
                    <a:pt x="1790" y="1367"/>
                    <a:pt x="1688" y="1328"/>
                    <a:pt x="1610" y="1249"/>
                  </a:cubicBezTo>
                  <a:lnTo>
                    <a:pt x="732" y="371"/>
                  </a:lnTo>
                  <a:cubicBezTo>
                    <a:pt x="633" y="272"/>
                    <a:pt x="597" y="131"/>
                    <a:pt x="628" y="1"/>
                  </a:cubicBezTo>
                  <a:close/>
                </a:path>
              </a:pathLst>
            </a:custGeom>
            <a:solidFill>
              <a:srgbClr val="C3B9A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41"/>
            <p:cNvSpPr/>
            <p:nvPr/>
          </p:nvSpPr>
          <p:spPr>
            <a:xfrm>
              <a:off x="3322475" y="2312250"/>
              <a:ext cx="40650" cy="40650"/>
            </a:xfrm>
            <a:custGeom>
              <a:avLst/>
              <a:gdLst/>
              <a:ahLst/>
              <a:cxnLst/>
              <a:rect l="l" t="t" r="r" b="b"/>
              <a:pathLst>
                <a:path w="1626" h="1626" extrusionOk="0">
                  <a:moveTo>
                    <a:pt x="810" y="0"/>
                  </a:moveTo>
                  <a:cubicBezTo>
                    <a:pt x="361" y="0"/>
                    <a:pt x="1" y="366"/>
                    <a:pt x="1" y="815"/>
                  </a:cubicBezTo>
                  <a:cubicBezTo>
                    <a:pt x="1" y="1265"/>
                    <a:pt x="361" y="1625"/>
                    <a:pt x="810" y="1625"/>
                  </a:cubicBezTo>
                  <a:cubicBezTo>
                    <a:pt x="1260" y="1625"/>
                    <a:pt x="1625" y="1265"/>
                    <a:pt x="1625" y="815"/>
                  </a:cubicBezTo>
                  <a:cubicBezTo>
                    <a:pt x="1625" y="366"/>
                    <a:pt x="1260" y="0"/>
                    <a:pt x="810" y="0"/>
                  </a:cubicBez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41"/>
            <p:cNvSpPr/>
            <p:nvPr/>
          </p:nvSpPr>
          <p:spPr>
            <a:xfrm>
              <a:off x="3176500" y="2132175"/>
              <a:ext cx="333725" cy="315375"/>
            </a:xfrm>
            <a:custGeom>
              <a:avLst/>
              <a:gdLst/>
              <a:ahLst/>
              <a:cxnLst/>
              <a:rect l="l" t="t" r="r" b="b"/>
              <a:pathLst>
                <a:path w="13349" h="12615" extrusionOk="0">
                  <a:moveTo>
                    <a:pt x="6969" y="0"/>
                  </a:moveTo>
                  <a:cubicBezTo>
                    <a:pt x="6954" y="0"/>
                    <a:pt x="6939" y="8"/>
                    <a:pt x="6931" y="25"/>
                  </a:cubicBezTo>
                  <a:cubicBezTo>
                    <a:pt x="6811" y="323"/>
                    <a:pt x="6660" y="855"/>
                    <a:pt x="6519" y="1420"/>
                  </a:cubicBezTo>
                  <a:cubicBezTo>
                    <a:pt x="6179" y="2762"/>
                    <a:pt x="6101" y="4157"/>
                    <a:pt x="6273" y="5531"/>
                  </a:cubicBezTo>
                  <a:lnTo>
                    <a:pt x="6576" y="7924"/>
                  </a:lnTo>
                  <a:lnTo>
                    <a:pt x="3703" y="9544"/>
                  </a:lnTo>
                  <a:cubicBezTo>
                    <a:pt x="2715" y="10103"/>
                    <a:pt x="1791" y="10782"/>
                    <a:pt x="965" y="11561"/>
                  </a:cubicBezTo>
                  <a:lnTo>
                    <a:pt x="25" y="12443"/>
                  </a:lnTo>
                  <a:cubicBezTo>
                    <a:pt x="1" y="12467"/>
                    <a:pt x="20" y="12513"/>
                    <a:pt x="56" y="12513"/>
                  </a:cubicBezTo>
                  <a:cubicBezTo>
                    <a:pt x="59" y="12513"/>
                    <a:pt x="63" y="12512"/>
                    <a:pt x="66" y="12511"/>
                  </a:cubicBezTo>
                  <a:cubicBezTo>
                    <a:pt x="375" y="12433"/>
                    <a:pt x="897" y="12245"/>
                    <a:pt x="1435" y="12031"/>
                  </a:cubicBezTo>
                  <a:cubicBezTo>
                    <a:pt x="2726" y="11519"/>
                    <a:pt x="3901" y="10766"/>
                    <a:pt x="4915" y="9821"/>
                  </a:cubicBezTo>
                  <a:lnTo>
                    <a:pt x="6712" y="8138"/>
                  </a:lnTo>
                  <a:lnTo>
                    <a:pt x="9251" y="10223"/>
                  </a:lnTo>
                  <a:cubicBezTo>
                    <a:pt x="10129" y="10949"/>
                    <a:pt x="11090" y="11561"/>
                    <a:pt x="12114" y="12052"/>
                  </a:cubicBezTo>
                  <a:lnTo>
                    <a:pt x="13274" y="12611"/>
                  </a:lnTo>
                  <a:cubicBezTo>
                    <a:pt x="13280" y="12613"/>
                    <a:pt x="13286" y="12614"/>
                    <a:pt x="13292" y="12614"/>
                  </a:cubicBezTo>
                  <a:cubicBezTo>
                    <a:pt x="13325" y="12614"/>
                    <a:pt x="13349" y="12579"/>
                    <a:pt x="13326" y="12548"/>
                  </a:cubicBezTo>
                  <a:cubicBezTo>
                    <a:pt x="13143" y="12287"/>
                    <a:pt x="12778" y="11869"/>
                    <a:pt x="12381" y="11440"/>
                  </a:cubicBezTo>
                  <a:cubicBezTo>
                    <a:pt x="11440" y="10427"/>
                    <a:pt x="10317" y="9601"/>
                    <a:pt x="9068" y="9001"/>
                  </a:cubicBezTo>
                  <a:lnTo>
                    <a:pt x="6843" y="7924"/>
                  </a:lnTo>
                  <a:lnTo>
                    <a:pt x="7203" y="4711"/>
                  </a:lnTo>
                  <a:cubicBezTo>
                    <a:pt x="7334" y="3583"/>
                    <a:pt x="7323" y="2439"/>
                    <a:pt x="7177" y="1310"/>
                  </a:cubicBezTo>
                  <a:lnTo>
                    <a:pt x="7010" y="35"/>
                  </a:lnTo>
                  <a:cubicBezTo>
                    <a:pt x="7007" y="12"/>
                    <a:pt x="6988" y="0"/>
                    <a:pt x="6969" y="0"/>
                  </a:cubicBezTo>
                  <a:close/>
                </a:path>
              </a:pathLst>
            </a:custGeom>
            <a:solidFill>
              <a:srgbClr val="EBE3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41"/>
            <p:cNvSpPr/>
            <p:nvPr/>
          </p:nvSpPr>
          <p:spPr>
            <a:xfrm>
              <a:off x="3330575" y="2516400"/>
              <a:ext cx="24175" cy="43650"/>
            </a:xfrm>
            <a:custGeom>
              <a:avLst/>
              <a:gdLst/>
              <a:ahLst/>
              <a:cxnLst/>
              <a:rect l="l" t="t" r="r" b="b"/>
              <a:pathLst>
                <a:path w="967" h="1746" extrusionOk="0">
                  <a:moveTo>
                    <a:pt x="925" y="0"/>
                  </a:moveTo>
                  <a:lnTo>
                    <a:pt x="42" y="324"/>
                  </a:lnTo>
                  <a:lnTo>
                    <a:pt x="0" y="1745"/>
                  </a:lnTo>
                  <a:lnTo>
                    <a:pt x="967" y="1395"/>
                  </a:lnTo>
                  <a:lnTo>
                    <a:pt x="925" y="0"/>
                  </a:lnTo>
                  <a:close/>
                </a:path>
              </a:pathLst>
            </a:custGeom>
            <a:solidFill>
              <a:srgbClr val="FF4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41"/>
            <p:cNvSpPr/>
            <p:nvPr/>
          </p:nvSpPr>
          <p:spPr>
            <a:xfrm>
              <a:off x="3332150" y="2462050"/>
              <a:ext cx="21050" cy="42475"/>
            </a:xfrm>
            <a:custGeom>
              <a:avLst/>
              <a:gdLst/>
              <a:ahLst/>
              <a:cxnLst/>
              <a:rect l="l" t="t" r="r" b="b"/>
              <a:pathLst>
                <a:path w="842" h="1699" extrusionOk="0">
                  <a:moveTo>
                    <a:pt x="799" y="1"/>
                  </a:moveTo>
                  <a:lnTo>
                    <a:pt x="42" y="278"/>
                  </a:lnTo>
                  <a:lnTo>
                    <a:pt x="0" y="1699"/>
                  </a:lnTo>
                  <a:lnTo>
                    <a:pt x="0" y="1699"/>
                  </a:lnTo>
                  <a:lnTo>
                    <a:pt x="841" y="1396"/>
                  </a:lnTo>
                  <a:lnTo>
                    <a:pt x="799" y="1"/>
                  </a:lnTo>
                  <a:close/>
                </a:path>
              </a:pathLst>
            </a:custGeom>
            <a:solidFill>
              <a:srgbClr val="FF4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41"/>
            <p:cNvSpPr/>
            <p:nvPr/>
          </p:nvSpPr>
          <p:spPr>
            <a:xfrm>
              <a:off x="3437275" y="2376625"/>
              <a:ext cx="29425" cy="50450"/>
            </a:xfrm>
            <a:custGeom>
              <a:avLst/>
              <a:gdLst/>
              <a:ahLst/>
              <a:cxnLst/>
              <a:rect l="l" t="t" r="r" b="b"/>
              <a:pathLst>
                <a:path w="1177" h="2018" extrusionOk="0">
                  <a:moveTo>
                    <a:pt x="1" y="1"/>
                  </a:moveTo>
                  <a:lnTo>
                    <a:pt x="1" y="1318"/>
                  </a:lnTo>
                  <a:cubicBezTo>
                    <a:pt x="382" y="1568"/>
                    <a:pt x="774" y="1803"/>
                    <a:pt x="1176" y="2018"/>
                  </a:cubicBezTo>
                  <a:lnTo>
                    <a:pt x="1176" y="910"/>
                  </a:lnTo>
                  <a:cubicBezTo>
                    <a:pt x="805" y="581"/>
                    <a:pt x="414" y="278"/>
                    <a:pt x="1" y="1"/>
                  </a:cubicBezTo>
                  <a:close/>
                </a:path>
              </a:pathLst>
            </a:custGeom>
            <a:solidFill>
              <a:srgbClr val="FF4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41"/>
            <p:cNvSpPr/>
            <p:nvPr/>
          </p:nvSpPr>
          <p:spPr>
            <a:xfrm>
              <a:off x="3332400" y="2179025"/>
              <a:ext cx="26550" cy="35550"/>
            </a:xfrm>
            <a:custGeom>
              <a:avLst/>
              <a:gdLst/>
              <a:ahLst/>
              <a:cxnLst/>
              <a:rect l="l" t="t" r="r" b="b"/>
              <a:pathLst>
                <a:path w="1062" h="1422" extrusionOk="0">
                  <a:moveTo>
                    <a:pt x="178" y="0"/>
                  </a:moveTo>
                  <a:cubicBezTo>
                    <a:pt x="100" y="387"/>
                    <a:pt x="42" y="773"/>
                    <a:pt x="1" y="1171"/>
                  </a:cubicBezTo>
                  <a:lnTo>
                    <a:pt x="1056" y="1421"/>
                  </a:lnTo>
                  <a:cubicBezTo>
                    <a:pt x="1061" y="1014"/>
                    <a:pt x="1046" y="606"/>
                    <a:pt x="1014" y="199"/>
                  </a:cubicBezTo>
                  <a:lnTo>
                    <a:pt x="178" y="0"/>
                  </a:lnTo>
                  <a:close/>
                </a:path>
              </a:pathLst>
            </a:custGeom>
            <a:solidFill>
              <a:srgbClr val="FF4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4" name="Google Shape;9274;p41"/>
            <p:cNvSpPr/>
            <p:nvPr/>
          </p:nvSpPr>
          <p:spPr>
            <a:xfrm>
              <a:off x="3216675" y="2386425"/>
              <a:ext cx="30600" cy="43525"/>
            </a:xfrm>
            <a:custGeom>
              <a:avLst/>
              <a:gdLst/>
              <a:ahLst/>
              <a:cxnLst/>
              <a:rect l="l" t="t" r="r" b="b"/>
              <a:pathLst>
                <a:path w="1224" h="1741" extrusionOk="0">
                  <a:moveTo>
                    <a:pt x="1093" y="1"/>
                  </a:moveTo>
                  <a:cubicBezTo>
                    <a:pt x="711" y="257"/>
                    <a:pt x="351" y="528"/>
                    <a:pt x="1" y="821"/>
                  </a:cubicBezTo>
                  <a:lnTo>
                    <a:pt x="105" y="1741"/>
                  </a:lnTo>
                  <a:cubicBezTo>
                    <a:pt x="487" y="1579"/>
                    <a:pt x="863" y="1396"/>
                    <a:pt x="1223" y="1187"/>
                  </a:cubicBezTo>
                  <a:lnTo>
                    <a:pt x="1093" y="1"/>
                  </a:lnTo>
                  <a:close/>
                </a:path>
              </a:pathLst>
            </a:custGeom>
            <a:solidFill>
              <a:srgbClr val="FF4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5" name="Google Shape;9275;p41"/>
            <p:cNvSpPr/>
            <p:nvPr/>
          </p:nvSpPr>
          <p:spPr>
            <a:xfrm>
              <a:off x="3347825" y="2330400"/>
              <a:ext cx="5750" cy="2775"/>
            </a:xfrm>
            <a:custGeom>
              <a:avLst/>
              <a:gdLst/>
              <a:ahLst/>
              <a:cxnLst/>
              <a:rect l="l" t="t" r="r" b="b"/>
              <a:pathLst>
                <a:path w="230" h="111" extrusionOk="0">
                  <a:moveTo>
                    <a:pt x="0" y="0"/>
                  </a:moveTo>
                  <a:lnTo>
                    <a:pt x="0" y="11"/>
                  </a:lnTo>
                  <a:lnTo>
                    <a:pt x="230" y="110"/>
                  </a:lnTo>
                  <a:lnTo>
                    <a:pt x="0" y="0"/>
                  </a:lnTo>
                  <a:close/>
                </a:path>
              </a:pathLst>
            </a:custGeom>
            <a:solidFill>
              <a:srgbClr val="BCB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41"/>
            <p:cNvSpPr/>
            <p:nvPr/>
          </p:nvSpPr>
          <p:spPr>
            <a:xfrm>
              <a:off x="3176500" y="2328700"/>
              <a:ext cx="164675" cy="116300"/>
            </a:xfrm>
            <a:custGeom>
              <a:avLst/>
              <a:gdLst/>
              <a:ahLst/>
              <a:cxnLst/>
              <a:rect l="l" t="t" r="r" b="b"/>
              <a:pathLst>
                <a:path w="6587" h="4652" extrusionOk="0">
                  <a:moveTo>
                    <a:pt x="6571" y="1"/>
                  </a:moveTo>
                  <a:lnTo>
                    <a:pt x="6576" y="63"/>
                  </a:lnTo>
                  <a:lnTo>
                    <a:pt x="3703" y="1683"/>
                  </a:lnTo>
                  <a:cubicBezTo>
                    <a:pt x="2715" y="2242"/>
                    <a:pt x="1791" y="2921"/>
                    <a:pt x="965" y="3700"/>
                  </a:cubicBezTo>
                  <a:lnTo>
                    <a:pt x="25" y="4582"/>
                  </a:lnTo>
                  <a:cubicBezTo>
                    <a:pt x="1" y="4606"/>
                    <a:pt x="20" y="4652"/>
                    <a:pt x="56" y="4652"/>
                  </a:cubicBezTo>
                  <a:cubicBezTo>
                    <a:pt x="59" y="4652"/>
                    <a:pt x="63" y="4651"/>
                    <a:pt x="66" y="4650"/>
                  </a:cubicBezTo>
                  <a:cubicBezTo>
                    <a:pt x="260" y="4603"/>
                    <a:pt x="537" y="4509"/>
                    <a:pt x="850" y="4394"/>
                  </a:cubicBezTo>
                  <a:lnTo>
                    <a:pt x="1184" y="4039"/>
                  </a:lnTo>
                  <a:cubicBezTo>
                    <a:pt x="1968" y="3219"/>
                    <a:pt x="2851" y="2487"/>
                    <a:pt x="3807" y="1876"/>
                  </a:cubicBezTo>
                  <a:lnTo>
                    <a:pt x="6587" y="100"/>
                  </a:lnTo>
                  <a:lnTo>
                    <a:pt x="6571" y="1"/>
                  </a:lnTo>
                  <a:close/>
                </a:path>
              </a:pathLst>
            </a:custGeom>
            <a:solidFill>
              <a:srgbClr val="BCB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41"/>
            <p:cNvSpPr/>
            <p:nvPr/>
          </p:nvSpPr>
          <p:spPr>
            <a:xfrm>
              <a:off x="3347425" y="2338100"/>
              <a:ext cx="162800" cy="109450"/>
            </a:xfrm>
            <a:custGeom>
              <a:avLst/>
              <a:gdLst/>
              <a:ahLst/>
              <a:cxnLst/>
              <a:rect l="l" t="t" r="r" b="b"/>
              <a:pathLst>
                <a:path w="6512" h="4378" extrusionOk="0">
                  <a:moveTo>
                    <a:pt x="0" y="1"/>
                  </a:moveTo>
                  <a:lnTo>
                    <a:pt x="2414" y="1986"/>
                  </a:lnTo>
                  <a:cubicBezTo>
                    <a:pt x="3292" y="2712"/>
                    <a:pt x="4253" y="3324"/>
                    <a:pt x="5277" y="3815"/>
                  </a:cubicBezTo>
                  <a:lnTo>
                    <a:pt x="6437" y="4374"/>
                  </a:lnTo>
                  <a:cubicBezTo>
                    <a:pt x="6443" y="4376"/>
                    <a:pt x="6449" y="4377"/>
                    <a:pt x="6455" y="4377"/>
                  </a:cubicBezTo>
                  <a:cubicBezTo>
                    <a:pt x="6488" y="4377"/>
                    <a:pt x="6512" y="4342"/>
                    <a:pt x="6489" y="4311"/>
                  </a:cubicBezTo>
                  <a:cubicBezTo>
                    <a:pt x="6390" y="4165"/>
                    <a:pt x="6228" y="3971"/>
                    <a:pt x="6040" y="3752"/>
                  </a:cubicBezTo>
                  <a:lnTo>
                    <a:pt x="5512" y="3538"/>
                  </a:lnTo>
                  <a:cubicBezTo>
                    <a:pt x="4457" y="3104"/>
                    <a:pt x="3464" y="2545"/>
                    <a:pt x="2545" y="1871"/>
                  </a:cubicBezTo>
                  <a:lnTo>
                    <a:pt x="0" y="1"/>
                  </a:lnTo>
                  <a:close/>
                </a:path>
              </a:pathLst>
            </a:custGeom>
            <a:solidFill>
              <a:srgbClr val="BCB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41"/>
            <p:cNvSpPr/>
            <p:nvPr/>
          </p:nvSpPr>
          <p:spPr>
            <a:xfrm>
              <a:off x="3176500" y="2336025"/>
              <a:ext cx="167025" cy="108975"/>
            </a:xfrm>
            <a:custGeom>
              <a:avLst/>
              <a:gdLst/>
              <a:ahLst/>
              <a:cxnLst/>
              <a:rect l="l" t="t" r="r" b="b"/>
              <a:pathLst>
                <a:path w="6681" h="4359" extrusionOk="0">
                  <a:moveTo>
                    <a:pt x="6670" y="0"/>
                  </a:moveTo>
                  <a:lnTo>
                    <a:pt x="4795" y="1588"/>
                  </a:lnTo>
                  <a:cubicBezTo>
                    <a:pt x="3734" y="2487"/>
                    <a:pt x="2522" y="3182"/>
                    <a:pt x="1216" y="3631"/>
                  </a:cubicBezTo>
                  <a:cubicBezTo>
                    <a:pt x="955" y="3720"/>
                    <a:pt x="699" y="3804"/>
                    <a:pt x="469" y="3871"/>
                  </a:cubicBezTo>
                  <a:lnTo>
                    <a:pt x="25" y="4289"/>
                  </a:lnTo>
                  <a:cubicBezTo>
                    <a:pt x="1" y="4313"/>
                    <a:pt x="20" y="4359"/>
                    <a:pt x="56" y="4359"/>
                  </a:cubicBezTo>
                  <a:cubicBezTo>
                    <a:pt x="59" y="4359"/>
                    <a:pt x="63" y="4358"/>
                    <a:pt x="66" y="4357"/>
                  </a:cubicBezTo>
                  <a:cubicBezTo>
                    <a:pt x="375" y="4279"/>
                    <a:pt x="897" y="4091"/>
                    <a:pt x="1435" y="3877"/>
                  </a:cubicBezTo>
                  <a:cubicBezTo>
                    <a:pt x="2726" y="3365"/>
                    <a:pt x="3901" y="2612"/>
                    <a:pt x="4915" y="1667"/>
                  </a:cubicBezTo>
                  <a:lnTo>
                    <a:pt x="6681" y="11"/>
                  </a:lnTo>
                  <a:lnTo>
                    <a:pt x="6670" y="0"/>
                  </a:lnTo>
                  <a:close/>
                </a:path>
              </a:pathLst>
            </a:custGeom>
            <a:solidFill>
              <a:srgbClr val="BCB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41"/>
            <p:cNvSpPr/>
            <p:nvPr/>
          </p:nvSpPr>
          <p:spPr>
            <a:xfrm>
              <a:off x="3329000" y="2132175"/>
              <a:ext cx="24450" cy="182325"/>
            </a:xfrm>
            <a:custGeom>
              <a:avLst/>
              <a:gdLst/>
              <a:ahLst/>
              <a:cxnLst/>
              <a:rect l="l" t="t" r="r" b="b"/>
              <a:pathLst>
                <a:path w="978" h="7293" extrusionOk="0">
                  <a:moveTo>
                    <a:pt x="869" y="0"/>
                  </a:moveTo>
                  <a:cubicBezTo>
                    <a:pt x="854" y="0"/>
                    <a:pt x="839" y="8"/>
                    <a:pt x="831" y="25"/>
                  </a:cubicBezTo>
                  <a:cubicBezTo>
                    <a:pt x="711" y="323"/>
                    <a:pt x="560" y="855"/>
                    <a:pt x="419" y="1420"/>
                  </a:cubicBezTo>
                  <a:cubicBezTo>
                    <a:pt x="79" y="2762"/>
                    <a:pt x="1" y="4157"/>
                    <a:pt x="173" y="5531"/>
                  </a:cubicBezTo>
                  <a:lnTo>
                    <a:pt x="398" y="7292"/>
                  </a:lnTo>
                  <a:lnTo>
                    <a:pt x="262" y="5531"/>
                  </a:lnTo>
                  <a:cubicBezTo>
                    <a:pt x="152" y="4147"/>
                    <a:pt x="299" y="2757"/>
                    <a:pt x="701" y="1435"/>
                  </a:cubicBezTo>
                  <a:cubicBezTo>
                    <a:pt x="795" y="1127"/>
                    <a:pt x="889" y="835"/>
                    <a:pt x="978" y="584"/>
                  </a:cubicBezTo>
                  <a:lnTo>
                    <a:pt x="910" y="35"/>
                  </a:lnTo>
                  <a:cubicBezTo>
                    <a:pt x="907" y="12"/>
                    <a:pt x="888" y="0"/>
                    <a:pt x="869" y="0"/>
                  </a:cubicBezTo>
                  <a:close/>
                </a:path>
              </a:pathLst>
            </a:custGeom>
            <a:solidFill>
              <a:srgbClr val="BCB19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41"/>
            <p:cNvSpPr/>
            <p:nvPr/>
          </p:nvSpPr>
          <p:spPr>
            <a:xfrm>
              <a:off x="3328350" y="2317600"/>
              <a:ext cx="28900" cy="28900"/>
            </a:xfrm>
            <a:custGeom>
              <a:avLst/>
              <a:gdLst/>
              <a:ahLst/>
              <a:cxnLst/>
              <a:rect l="l" t="t" r="r" b="b"/>
              <a:pathLst>
                <a:path w="1156" h="1156" extrusionOk="0">
                  <a:moveTo>
                    <a:pt x="575" y="0"/>
                  </a:moveTo>
                  <a:cubicBezTo>
                    <a:pt x="257" y="0"/>
                    <a:pt x="1" y="256"/>
                    <a:pt x="1" y="580"/>
                  </a:cubicBezTo>
                  <a:cubicBezTo>
                    <a:pt x="1" y="899"/>
                    <a:pt x="257" y="1155"/>
                    <a:pt x="575" y="1155"/>
                  </a:cubicBezTo>
                  <a:cubicBezTo>
                    <a:pt x="899" y="1155"/>
                    <a:pt x="1155" y="899"/>
                    <a:pt x="1155" y="580"/>
                  </a:cubicBezTo>
                  <a:cubicBezTo>
                    <a:pt x="1155" y="256"/>
                    <a:pt x="899" y="0"/>
                    <a:pt x="575" y="0"/>
                  </a:cubicBezTo>
                  <a:close/>
                </a:path>
              </a:pathLst>
            </a:custGeom>
            <a:solidFill>
              <a:srgbClr val="FF4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41"/>
            <p:cNvSpPr/>
            <p:nvPr/>
          </p:nvSpPr>
          <p:spPr>
            <a:xfrm>
              <a:off x="3328350" y="2319550"/>
              <a:ext cx="28900" cy="26950"/>
            </a:xfrm>
            <a:custGeom>
              <a:avLst/>
              <a:gdLst/>
              <a:ahLst/>
              <a:cxnLst/>
              <a:rect l="l" t="t" r="r" b="b"/>
              <a:pathLst>
                <a:path w="1156" h="1078" extrusionOk="0">
                  <a:moveTo>
                    <a:pt x="288" y="1"/>
                  </a:moveTo>
                  <a:cubicBezTo>
                    <a:pt x="116" y="100"/>
                    <a:pt x="1" y="288"/>
                    <a:pt x="1" y="502"/>
                  </a:cubicBezTo>
                  <a:cubicBezTo>
                    <a:pt x="1" y="821"/>
                    <a:pt x="257" y="1077"/>
                    <a:pt x="575" y="1077"/>
                  </a:cubicBezTo>
                  <a:cubicBezTo>
                    <a:pt x="899" y="1077"/>
                    <a:pt x="1155" y="821"/>
                    <a:pt x="1155" y="502"/>
                  </a:cubicBezTo>
                  <a:cubicBezTo>
                    <a:pt x="1155" y="497"/>
                    <a:pt x="1155" y="492"/>
                    <a:pt x="1155" y="487"/>
                  </a:cubicBezTo>
                  <a:cubicBezTo>
                    <a:pt x="1072" y="534"/>
                    <a:pt x="972" y="565"/>
                    <a:pt x="868" y="565"/>
                  </a:cubicBezTo>
                  <a:cubicBezTo>
                    <a:pt x="554" y="565"/>
                    <a:pt x="298" y="314"/>
                    <a:pt x="288" y="1"/>
                  </a:cubicBezTo>
                  <a:close/>
                </a:path>
              </a:pathLst>
            </a:custGeom>
            <a:solidFill>
              <a:srgbClr val="E338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2" name="Google Shape;9282;p41"/>
            <p:cNvSpPr/>
            <p:nvPr/>
          </p:nvSpPr>
          <p:spPr>
            <a:xfrm>
              <a:off x="3331100" y="2336350"/>
              <a:ext cx="14400" cy="8950"/>
            </a:xfrm>
            <a:custGeom>
              <a:avLst/>
              <a:gdLst/>
              <a:ahLst/>
              <a:cxnLst/>
              <a:rect l="l" t="t" r="r" b="b"/>
              <a:pathLst>
                <a:path w="576" h="358" extrusionOk="0">
                  <a:moveTo>
                    <a:pt x="126" y="1"/>
                  </a:moveTo>
                  <a:cubicBezTo>
                    <a:pt x="82" y="1"/>
                    <a:pt x="50" y="13"/>
                    <a:pt x="37" y="39"/>
                  </a:cubicBezTo>
                  <a:cubicBezTo>
                    <a:pt x="0" y="97"/>
                    <a:pt x="84" y="212"/>
                    <a:pt x="225" y="290"/>
                  </a:cubicBezTo>
                  <a:cubicBezTo>
                    <a:pt x="303" y="335"/>
                    <a:pt x="383" y="358"/>
                    <a:pt x="444" y="358"/>
                  </a:cubicBezTo>
                  <a:cubicBezTo>
                    <a:pt x="489" y="358"/>
                    <a:pt x="523" y="346"/>
                    <a:pt x="538" y="322"/>
                  </a:cubicBezTo>
                  <a:cubicBezTo>
                    <a:pt x="575" y="259"/>
                    <a:pt x="486" y="149"/>
                    <a:pt x="350" y="71"/>
                  </a:cubicBezTo>
                  <a:cubicBezTo>
                    <a:pt x="268" y="25"/>
                    <a:pt x="186" y="1"/>
                    <a:pt x="126" y="1"/>
                  </a:cubicBezTo>
                  <a:close/>
                </a:path>
              </a:pathLst>
            </a:custGeom>
            <a:solidFill>
              <a:srgbClr val="FF47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3" name="Google Shape;9283;p41"/>
          <p:cNvGrpSpPr/>
          <p:nvPr/>
        </p:nvGrpSpPr>
        <p:grpSpPr>
          <a:xfrm>
            <a:off x="8057360" y="3643261"/>
            <a:ext cx="806539" cy="763222"/>
            <a:chOff x="2396325" y="2455150"/>
            <a:chExt cx="948200" cy="897275"/>
          </a:xfrm>
        </p:grpSpPr>
        <p:sp>
          <p:nvSpPr>
            <p:cNvPr id="9284" name="Google Shape;9284;p41"/>
            <p:cNvSpPr/>
            <p:nvPr/>
          </p:nvSpPr>
          <p:spPr>
            <a:xfrm>
              <a:off x="3126450" y="3215125"/>
              <a:ext cx="71600" cy="55100"/>
            </a:xfrm>
            <a:custGeom>
              <a:avLst/>
              <a:gdLst/>
              <a:ahLst/>
              <a:cxnLst/>
              <a:rect l="l" t="t" r="r" b="b"/>
              <a:pathLst>
                <a:path w="2864" h="2204" extrusionOk="0">
                  <a:moveTo>
                    <a:pt x="1456" y="0"/>
                  </a:moveTo>
                  <a:cubicBezTo>
                    <a:pt x="915" y="0"/>
                    <a:pt x="584" y="217"/>
                    <a:pt x="584" y="217"/>
                  </a:cubicBezTo>
                  <a:cubicBezTo>
                    <a:pt x="584" y="217"/>
                    <a:pt x="0" y="1926"/>
                    <a:pt x="526" y="2058"/>
                  </a:cubicBezTo>
                  <a:cubicBezTo>
                    <a:pt x="554" y="2063"/>
                    <a:pt x="582" y="2066"/>
                    <a:pt x="609" y="2066"/>
                  </a:cubicBezTo>
                  <a:cubicBezTo>
                    <a:pt x="1259" y="2066"/>
                    <a:pt x="1636" y="611"/>
                    <a:pt x="1636" y="611"/>
                  </a:cubicBezTo>
                  <a:cubicBezTo>
                    <a:pt x="1636" y="611"/>
                    <a:pt x="1651" y="2189"/>
                    <a:pt x="2235" y="2204"/>
                  </a:cubicBezTo>
                  <a:cubicBezTo>
                    <a:pt x="2238" y="2204"/>
                    <a:pt x="2240" y="2204"/>
                    <a:pt x="2243" y="2204"/>
                  </a:cubicBezTo>
                  <a:cubicBezTo>
                    <a:pt x="2835" y="2204"/>
                    <a:pt x="2864" y="509"/>
                    <a:pt x="2864" y="509"/>
                  </a:cubicBezTo>
                  <a:cubicBezTo>
                    <a:pt x="2864" y="509"/>
                    <a:pt x="2338" y="100"/>
                    <a:pt x="1680" y="12"/>
                  </a:cubicBezTo>
                  <a:cubicBezTo>
                    <a:pt x="1602" y="4"/>
                    <a:pt x="1527" y="0"/>
                    <a:pt x="1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41"/>
            <p:cNvSpPr/>
            <p:nvPr/>
          </p:nvSpPr>
          <p:spPr>
            <a:xfrm>
              <a:off x="3034400" y="3171150"/>
              <a:ext cx="62475" cy="49125"/>
            </a:xfrm>
            <a:custGeom>
              <a:avLst/>
              <a:gdLst/>
              <a:ahLst/>
              <a:cxnLst/>
              <a:rect l="l" t="t" r="r" b="b"/>
              <a:pathLst>
                <a:path w="2499" h="1965" extrusionOk="0">
                  <a:moveTo>
                    <a:pt x="1204" y="1"/>
                  </a:moveTo>
                  <a:cubicBezTo>
                    <a:pt x="870" y="1"/>
                    <a:pt x="629" y="77"/>
                    <a:pt x="629" y="77"/>
                  </a:cubicBezTo>
                  <a:cubicBezTo>
                    <a:pt x="629" y="77"/>
                    <a:pt x="0" y="1333"/>
                    <a:pt x="497" y="1538"/>
                  </a:cubicBezTo>
                  <a:cubicBezTo>
                    <a:pt x="534" y="1552"/>
                    <a:pt x="570" y="1558"/>
                    <a:pt x="606" y="1558"/>
                  </a:cubicBezTo>
                  <a:cubicBezTo>
                    <a:pt x="1062" y="1558"/>
                    <a:pt x="1476" y="530"/>
                    <a:pt x="1476" y="530"/>
                  </a:cubicBezTo>
                  <a:lnTo>
                    <a:pt x="1476" y="530"/>
                  </a:lnTo>
                  <a:cubicBezTo>
                    <a:pt x="1476" y="530"/>
                    <a:pt x="1257" y="1888"/>
                    <a:pt x="1827" y="1961"/>
                  </a:cubicBezTo>
                  <a:cubicBezTo>
                    <a:pt x="1843" y="1964"/>
                    <a:pt x="1859" y="1965"/>
                    <a:pt x="1875" y="1965"/>
                  </a:cubicBezTo>
                  <a:cubicBezTo>
                    <a:pt x="2416" y="1965"/>
                    <a:pt x="2499" y="530"/>
                    <a:pt x="2499" y="530"/>
                  </a:cubicBezTo>
                  <a:cubicBezTo>
                    <a:pt x="2093" y="101"/>
                    <a:pt x="1587" y="1"/>
                    <a:pt x="1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41"/>
            <p:cNvSpPr/>
            <p:nvPr/>
          </p:nvSpPr>
          <p:spPr>
            <a:xfrm>
              <a:off x="2727225" y="3295900"/>
              <a:ext cx="86225" cy="56525"/>
            </a:xfrm>
            <a:custGeom>
              <a:avLst/>
              <a:gdLst/>
              <a:ahLst/>
              <a:cxnLst/>
              <a:rect l="l" t="t" r="r" b="b"/>
              <a:pathLst>
                <a:path w="3449" h="2261" extrusionOk="0">
                  <a:moveTo>
                    <a:pt x="2139" y="0"/>
                  </a:moveTo>
                  <a:cubicBezTo>
                    <a:pt x="1325" y="0"/>
                    <a:pt x="702" y="98"/>
                    <a:pt x="702" y="98"/>
                  </a:cubicBezTo>
                  <a:cubicBezTo>
                    <a:pt x="702" y="98"/>
                    <a:pt x="1" y="1982"/>
                    <a:pt x="527" y="2070"/>
                  </a:cubicBezTo>
                  <a:cubicBezTo>
                    <a:pt x="540" y="2073"/>
                    <a:pt x="554" y="2074"/>
                    <a:pt x="568" y="2074"/>
                  </a:cubicBezTo>
                  <a:cubicBezTo>
                    <a:pt x="1079" y="2074"/>
                    <a:pt x="1827" y="288"/>
                    <a:pt x="1827" y="288"/>
                  </a:cubicBezTo>
                  <a:lnTo>
                    <a:pt x="1827" y="288"/>
                  </a:lnTo>
                  <a:cubicBezTo>
                    <a:pt x="1827" y="288"/>
                    <a:pt x="1666" y="2216"/>
                    <a:pt x="2324" y="2260"/>
                  </a:cubicBezTo>
                  <a:cubicBezTo>
                    <a:pt x="2330" y="2260"/>
                    <a:pt x="2337" y="2261"/>
                    <a:pt x="2343" y="2261"/>
                  </a:cubicBezTo>
                  <a:cubicBezTo>
                    <a:pt x="2990" y="2261"/>
                    <a:pt x="3449" y="98"/>
                    <a:pt x="3449" y="98"/>
                  </a:cubicBezTo>
                  <a:cubicBezTo>
                    <a:pt x="3001" y="25"/>
                    <a:pt x="2546" y="0"/>
                    <a:pt x="2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7" name="Google Shape;9287;p41"/>
            <p:cNvSpPr/>
            <p:nvPr/>
          </p:nvSpPr>
          <p:spPr>
            <a:xfrm>
              <a:off x="2597575" y="3286650"/>
              <a:ext cx="80000" cy="48000"/>
            </a:xfrm>
            <a:custGeom>
              <a:avLst/>
              <a:gdLst/>
              <a:ahLst/>
              <a:cxnLst/>
              <a:rect l="l" t="t" r="r" b="b"/>
              <a:pathLst>
                <a:path w="3200" h="1920" extrusionOk="0">
                  <a:moveTo>
                    <a:pt x="716" y="0"/>
                  </a:moveTo>
                  <a:cubicBezTo>
                    <a:pt x="716" y="0"/>
                    <a:pt x="0" y="1461"/>
                    <a:pt x="512" y="1680"/>
                  </a:cubicBezTo>
                  <a:cubicBezTo>
                    <a:pt x="547" y="1694"/>
                    <a:pt x="583" y="1701"/>
                    <a:pt x="619" y="1701"/>
                  </a:cubicBezTo>
                  <a:cubicBezTo>
                    <a:pt x="1117" y="1701"/>
                    <a:pt x="1651" y="468"/>
                    <a:pt x="1651" y="468"/>
                  </a:cubicBezTo>
                  <a:lnTo>
                    <a:pt x="1651" y="468"/>
                  </a:lnTo>
                  <a:cubicBezTo>
                    <a:pt x="1651" y="468"/>
                    <a:pt x="1505" y="1797"/>
                    <a:pt x="2163" y="1914"/>
                  </a:cubicBezTo>
                  <a:cubicBezTo>
                    <a:pt x="2181" y="1917"/>
                    <a:pt x="2198" y="1919"/>
                    <a:pt x="2216" y="1919"/>
                  </a:cubicBezTo>
                  <a:cubicBezTo>
                    <a:pt x="2827" y="1919"/>
                    <a:pt x="3200" y="0"/>
                    <a:pt x="3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8" name="Google Shape;9288;p41"/>
            <p:cNvSpPr/>
            <p:nvPr/>
          </p:nvSpPr>
          <p:spPr>
            <a:xfrm>
              <a:off x="3141050" y="3010000"/>
              <a:ext cx="82925" cy="217875"/>
            </a:xfrm>
            <a:custGeom>
              <a:avLst/>
              <a:gdLst/>
              <a:ahLst/>
              <a:cxnLst/>
              <a:rect l="l" t="t" r="r" b="b"/>
              <a:pathLst>
                <a:path w="3317" h="8715" extrusionOk="0">
                  <a:moveTo>
                    <a:pt x="1352" y="0"/>
                  </a:moveTo>
                  <a:cubicBezTo>
                    <a:pt x="1197" y="0"/>
                    <a:pt x="1043" y="24"/>
                    <a:pt x="892" y="80"/>
                  </a:cubicBezTo>
                  <a:cubicBezTo>
                    <a:pt x="1067" y="825"/>
                    <a:pt x="950" y="3089"/>
                    <a:pt x="950" y="3089"/>
                  </a:cubicBezTo>
                  <a:cubicBezTo>
                    <a:pt x="950" y="3089"/>
                    <a:pt x="410" y="3323"/>
                    <a:pt x="351" y="4039"/>
                  </a:cubicBezTo>
                  <a:cubicBezTo>
                    <a:pt x="307" y="4755"/>
                    <a:pt x="702" y="5062"/>
                    <a:pt x="702" y="5062"/>
                  </a:cubicBezTo>
                  <a:cubicBezTo>
                    <a:pt x="702" y="5062"/>
                    <a:pt x="468" y="6143"/>
                    <a:pt x="0" y="8422"/>
                  </a:cubicBezTo>
                  <a:cubicBezTo>
                    <a:pt x="34" y="8422"/>
                    <a:pt x="68" y="8421"/>
                    <a:pt x="101" y="8421"/>
                  </a:cubicBezTo>
                  <a:cubicBezTo>
                    <a:pt x="1499" y="8421"/>
                    <a:pt x="2280" y="8714"/>
                    <a:pt x="2280" y="8714"/>
                  </a:cubicBezTo>
                  <a:cubicBezTo>
                    <a:pt x="2280" y="8714"/>
                    <a:pt x="2265" y="6362"/>
                    <a:pt x="2206" y="5149"/>
                  </a:cubicBezTo>
                  <a:cubicBezTo>
                    <a:pt x="3142" y="4317"/>
                    <a:pt x="2908" y="3922"/>
                    <a:pt x="2528" y="3265"/>
                  </a:cubicBezTo>
                  <a:cubicBezTo>
                    <a:pt x="2879" y="2067"/>
                    <a:pt x="3317" y="971"/>
                    <a:pt x="3317" y="971"/>
                  </a:cubicBezTo>
                  <a:cubicBezTo>
                    <a:pt x="3317" y="971"/>
                    <a:pt x="2335" y="0"/>
                    <a:pt x="1352" y="0"/>
                  </a:cubicBez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41"/>
            <p:cNvSpPr/>
            <p:nvPr/>
          </p:nvSpPr>
          <p:spPr>
            <a:xfrm>
              <a:off x="3037675" y="2988600"/>
              <a:ext cx="76375" cy="195800"/>
            </a:xfrm>
            <a:custGeom>
              <a:avLst/>
              <a:gdLst/>
              <a:ahLst/>
              <a:cxnLst/>
              <a:rect l="l" t="t" r="r" b="b"/>
              <a:pathLst>
                <a:path w="3055" h="7832" extrusionOk="0">
                  <a:moveTo>
                    <a:pt x="2192" y="1"/>
                  </a:moveTo>
                  <a:cubicBezTo>
                    <a:pt x="2192" y="1"/>
                    <a:pt x="775" y="308"/>
                    <a:pt x="1" y="1506"/>
                  </a:cubicBezTo>
                  <a:cubicBezTo>
                    <a:pt x="278" y="1769"/>
                    <a:pt x="600" y="2353"/>
                    <a:pt x="600" y="2353"/>
                  </a:cubicBezTo>
                  <a:cubicBezTo>
                    <a:pt x="600" y="2353"/>
                    <a:pt x="249" y="3420"/>
                    <a:pt x="965" y="3916"/>
                  </a:cubicBezTo>
                  <a:cubicBezTo>
                    <a:pt x="1053" y="5100"/>
                    <a:pt x="498" y="7379"/>
                    <a:pt x="498" y="7379"/>
                  </a:cubicBezTo>
                  <a:cubicBezTo>
                    <a:pt x="498" y="7379"/>
                    <a:pt x="509" y="7378"/>
                    <a:pt x="530" y="7378"/>
                  </a:cubicBezTo>
                  <a:cubicBezTo>
                    <a:pt x="705" y="7378"/>
                    <a:pt x="1560" y="7402"/>
                    <a:pt x="2368" y="7832"/>
                  </a:cubicBezTo>
                  <a:cubicBezTo>
                    <a:pt x="2295" y="6677"/>
                    <a:pt x="2791" y="3668"/>
                    <a:pt x="2791" y="3668"/>
                  </a:cubicBezTo>
                  <a:cubicBezTo>
                    <a:pt x="2791" y="3668"/>
                    <a:pt x="3054" y="3478"/>
                    <a:pt x="3054" y="2864"/>
                  </a:cubicBezTo>
                  <a:cubicBezTo>
                    <a:pt x="3054" y="2236"/>
                    <a:pt x="2528" y="1608"/>
                    <a:pt x="2528" y="1608"/>
                  </a:cubicBezTo>
                  <a:lnTo>
                    <a:pt x="2192" y="1"/>
                  </a:ln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41"/>
            <p:cNvSpPr/>
            <p:nvPr/>
          </p:nvSpPr>
          <p:spPr>
            <a:xfrm>
              <a:off x="2731250" y="3098225"/>
              <a:ext cx="82200" cy="200350"/>
            </a:xfrm>
            <a:custGeom>
              <a:avLst/>
              <a:gdLst/>
              <a:ahLst/>
              <a:cxnLst/>
              <a:rect l="l" t="t" r="r" b="b"/>
              <a:pathLst>
                <a:path w="3288" h="8014" extrusionOk="0">
                  <a:moveTo>
                    <a:pt x="996" y="1"/>
                  </a:moveTo>
                  <a:cubicBezTo>
                    <a:pt x="704" y="1"/>
                    <a:pt x="415" y="40"/>
                    <a:pt x="161" y="145"/>
                  </a:cubicBezTo>
                  <a:cubicBezTo>
                    <a:pt x="395" y="758"/>
                    <a:pt x="483" y="2088"/>
                    <a:pt x="483" y="2088"/>
                  </a:cubicBezTo>
                  <a:cubicBezTo>
                    <a:pt x="483" y="2088"/>
                    <a:pt x="88" y="2468"/>
                    <a:pt x="44" y="3096"/>
                  </a:cubicBezTo>
                  <a:cubicBezTo>
                    <a:pt x="0" y="3739"/>
                    <a:pt x="541" y="4367"/>
                    <a:pt x="541" y="4367"/>
                  </a:cubicBezTo>
                  <a:cubicBezTo>
                    <a:pt x="541" y="4367"/>
                    <a:pt x="760" y="6164"/>
                    <a:pt x="541" y="8005"/>
                  </a:cubicBezTo>
                  <a:cubicBezTo>
                    <a:pt x="631" y="8011"/>
                    <a:pt x="757" y="8013"/>
                    <a:pt x="910" y="8013"/>
                  </a:cubicBezTo>
                  <a:cubicBezTo>
                    <a:pt x="1329" y="8013"/>
                    <a:pt x="1952" y="7996"/>
                    <a:pt x="2590" y="7996"/>
                  </a:cubicBezTo>
                  <a:cubicBezTo>
                    <a:pt x="2823" y="7996"/>
                    <a:pt x="3059" y="7999"/>
                    <a:pt x="3288" y="8005"/>
                  </a:cubicBezTo>
                  <a:cubicBezTo>
                    <a:pt x="2952" y="7333"/>
                    <a:pt x="2557" y="5550"/>
                    <a:pt x="2396" y="4221"/>
                  </a:cubicBezTo>
                  <a:cubicBezTo>
                    <a:pt x="2981" y="3622"/>
                    <a:pt x="2995" y="2804"/>
                    <a:pt x="2396" y="2015"/>
                  </a:cubicBezTo>
                  <a:cubicBezTo>
                    <a:pt x="2484" y="1314"/>
                    <a:pt x="2908" y="408"/>
                    <a:pt x="2908" y="408"/>
                  </a:cubicBezTo>
                  <a:cubicBezTo>
                    <a:pt x="2908" y="408"/>
                    <a:pt x="1932" y="1"/>
                    <a:pt x="996" y="1"/>
                  </a:cubicBez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41"/>
            <p:cNvSpPr/>
            <p:nvPr/>
          </p:nvSpPr>
          <p:spPr>
            <a:xfrm>
              <a:off x="2586250" y="3094175"/>
              <a:ext cx="91325" cy="197375"/>
            </a:xfrm>
            <a:custGeom>
              <a:avLst/>
              <a:gdLst/>
              <a:ahLst/>
              <a:cxnLst/>
              <a:rect l="l" t="t" r="r" b="b"/>
              <a:pathLst>
                <a:path w="3653" h="7895" extrusionOk="0">
                  <a:moveTo>
                    <a:pt x="0" y="0"/>
                  </a:moveTo>
                  <a:cubicBezTo>
                    <a:pt x="0" y="0"/>
                    <a:pt x="424" y="1008"/>
                    <a:pt x="483" y="1797"/>
                  </a:cubicBezTo>
                  <a:cubicBezTo>
                    <a:pt x="103" y="2367"/>
                    <a:pt x="176" y="3433"/>
                    <a:pt x="906" y="3652"/>
                  </a:cubicBezTo>
                  <a:cubicBezTo>
                    <a:pt x="1198" y="4295"/>
                    <a:pt x="1403" y="5961"/>
                    <a:pt x="1169" y="7699"/>
                  </a:cubicBezTo>
                  <a:cubicBezTo>
                    <a:pt x="1607" y="7845"/>
                    <a:pt x="2030" y="7894"/>
                    <a:pt x="2397" y="7894"/>
                  </a:cubicBezTo>
                  <a:cubicBezTo>
                    <a:pt x="3133" y="7894"/>
                    <a:pt x="3653" y="7699"/>
                    <a:pt x="3653" y="7699"/>
                  </a:cubicBezTo>
                  <a:cubicBezTo>
                    <a:pt x="3653" y="7699"/>
                    <a:pt x="2791" y="5186"/>
                    <a:pt x="2572" y="3755"/>
                  </a:cubicBezTo>
                  <a:cubicBezTo>
                    <a:pt x="3171" y="3068"/>
                    <a:pt x="2981" y="2381"/>
                    <a:pt x="2265" y="1812"/>
                  </a:cubicBezTo>
                  <a:cubicBezTo>
                    <a:pt x="2250" y="1519"/>
                    <a:pt x="2440" y="380"/>
                    <a:pt x="2440" y="380"/>
                  </a:cubicBezTo>
                  <a:lnTo>
                    <a:pt x="0" y="0"/>
                  </a:ln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41"/>
            <p:cNvSpPr/>
            <p:nvPr/>
          </p:nvSpPr>
          <p:spPr>
            <a:xfrm>
              <a:off x="2411300" y="2455250"/>
              <a:ext cx="404600" cy="481900"/>
            </a:xfrm>
            <a:custGeom>
              <a:avLst/>
              <a:gdLst/>
              <a:ahLst/>
              <a:cxnLst/>
              <a:rect l="l" t="t" r="r" b="b"/>
              <a:pathLst>
                <a:path w="16184" h="19276" extrusionOk="0">
                  <a:moveTo>
                    <a:pt x="6427" y="0"/>
                  </a:moveTo>
                  <a:cubicBezTo>
                    <a:pt x="5249" y="0"/>
                    <a:pt x="4070" y="250"/>
                    <a:pt x="3214" y="838"/>
                  </a:cubicBezTo>
                  <a:cubicBezTo>
                    <a:pt x="1257" y="2167"/>
                    <a:pt x="0" y="5425"/>
                    <a:pt x="366" y="9545"/>
                  </a:cubicBezTo>
                  <a:cubicBezTo>
                    <a:pt x="731" y="13679"/>
                    <a:pt x="2250" y="19216"/>
                    <a:pt x="9073" y="19275"/>
                  </a:cubicBezTo>
                  <a:cubicBezTo>
                    <a:pt x="9097" y="19275"/>
                    <a:pt x="9121" y="19275"/>
                    <a:pt x="9145" y="19275"/>
                  </a:cubicBezTo>
                  <a:cubicBezTo>
                    <a:pt x="15898" y="19275"/>
                    <a:pt x="16184" y="13122"/>
                    <a:pt x="15063" y="8405"/>
                  </a:cubicBezTo>
                  <a:cubicBezTo>
                    <a:pt x="13792" y="3000"/>
                    <a:pt x="10286" y="1057"/>
                    <a:pt x="10286" y="1057"/>
                  </a:cubicBezTo>
                  <a:cubicBezTo>
                    <a:pt x="9463" y="415"/>
                    <a:pt x="7946" y="0"/>
                    <a:pt x="6427"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41"/>
            <p:cNvSpPr/>
            <p:nvPr/>
          </p:nvSpPr>
          <p:spPr>
            <a:xfrm>
              <a:off x="2491650" y="2485250"/>
              <a:ext cx="180450" cy="245275"/>
            </a:xfrm>
            <a:custGeom>
              <a:avLst/>
              <a:gdLst/>
              <a:ahLst/>
              <a:cxnLst/>
              <a:rect l="l" t="t" r="r" b="b"/>
              <a:pathLst>
                <a:path w="7218" h="9811" extrusionOk="0">
                  <a:moveTo>
                    <a:pt x="3368" y="1"/>
                  </a:moveTo>
                  <a:cubicBezTo>
                    <a:pt x="2528" y="1"/>
                    <a:pt x="1550" y="125"/>
                    <a:pt x="483" y="485"/>
                  </a:cubicBezTo>
                  <a:lnTo>
                    <a:pt x="0" y="1215"/>
                  </a:lnTo>
                  <a:cubicBezTo>
                    <a:pt x="0" y="1215"/>
                    <a:pt x="117" y="3480"/>
                    <a:pt x="263" y="5102"/>
                  </a:cubicBezTo>
                  <a:cubicBezTo>
                    <a:pt x="395" y="6738"/>
                    <a:pt x="819" y="7088"/>
                    <a:pt x="1739" y="8433"/>
                  </a:cubicBezTo>
                  <a:cubicBezTo>
                    <a:pt x="2298" y="9237"/>
                    <a:pt x="3218" y="9811"/>
                    <a:pt x="4083" y="9811"/>
                  </a:cubicBezTo>
                  <a:cubicBezTo>
                    <a:pt x="4664" y="9811"/>
                    <a:pt x="5220" y="9552"/>
                    <a:pt x="5625" y="8929"/>
                  </a:cubicBezTo>
                  <a:cubicBezTo>
                    <a:pt x="6619" y="7366"/>
                    <a:pt x="7188" y="6577"/>
                    <a:pt x="7203" y="4912"/>
                  </a:cubicBezTo>
                  <a:cubicBezTo>
                    <a:pt x="7218" y="3232"/>
                    <a:pt x="7174" y="1435"/>
                    <a:pt x="6400" y="602"/>
                  </a:cubicBezTo>
                  <a:cubicBezTo>
                    <a:pt x="6400" y="602"/>
                    <a:pt x="5218" y="1"/>
                    <a:pt x="336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41"/>
            <p:cNvSpPr/>
            <p:nvPr/>
          </p:nvSpPr>
          <p:spPr>
            <a:xfrm>
              <a:off x="2598675" y="2580275"/>
              <a:ext cx="14250" cy="109600"/>
            </a:xfrm>
            <a:custGeom>
              <a:avLst/>
              <a:gdLst/>
              <a:ahLst/>
              <a:cxnLst/>
              <a:rect l="l" t="t" r="r" b="b"/>
              <a:pathLst>
                <a:path w="570" h="4384" extrusionOk="0">
                  <a:moveTo>
                    <a:pt x="102" y="0"/>
                  </a:moveTo>
                  <a:cubicBezTo>
                    <a:pt x="44" y="15"/>
                    <a:pt x="0" y="73"/>
                    <a:pt x="15" y="132"/>
                  </a:cubicBezTo>
                  <a:cubicBezTo>
                    <a:pt x="132" y="935"/>
                    <a:pt x="351" y="4237"/>
                    <a:pt x="351" y="4281"/>
                  </a:cubicBezTo>
                  <a:cubicBezTo>
                    <a:pt x="351" y="4339"/>
                    <a:pt x="395" y="4383"/>
                    <a:pt x="453" y="4383"/>
                  </a:cubicBezTo>
                  <a:lnTo>
                    <a:pt x="468" y="4383"/>
                  </a:lnTo>
                  <a:cubicBezTo>
                    <a:pt x="526" y="4369"/>
                    <a:pt x="570" y="4325"/>
                    <a:pt x="570" y="4266"/>
                  </a:cubicBezTo>
                  <a:cubicBezTo>
                    <a:pt x="555" y="4120"/>
                    <a:pt x="351" y="921"/>
                    <a:pt x="234" y="88"/>
                  </a:cubicBezTo>
                  <a:cubicBezTo>
                    <a:pt x="219" y="30"/>
                    <a:pt x="161" y="0"/>
                    <a:pt x="102"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5" name="Google Shape;9295;p41"/>
            <p:cNvSpPr/>
            <p:nvPr/>
          </p:nvSpPr>
          <p:spPr>
            <a:xfrm>
              <a:off x="2557750" y="2580275"/>
              <a:ext cx="12075" cy="109600"/>
            </a:xfrm>
            <a:custGeom>
              <a:avLst/>
              <a:gdLst/>
              <a:ahLst/>
              <a:cxnLst/>
              <a:rect l="l" t="t" r="r" b="b"/>
              <a:pathLst>
                <a:path w="483" h="4384" extrusionOk="0">
                  <a:moveTo>
                    <a:pt x="147" y="0"/>
                  </a:moveTo>
                  <a:cubicBezTo>
                    <a:pt x="89" y="0"/>
                    <a:pt x="30" y="44"/>
                    <a:pt x="30" y="103"/>
                  </a:cubicBezTo>
                  <a:cubicBezTo>
                    <a:pt x="1" y="979"/>
                    <a:pt x="249" y="4135"/>
                    <a:pt x="249" y="4281"/>
                  </a:cubicBezTo>
                  <a:cubicBezTo>
                    <a:pt x="264" y="4339"/>
                    <a:pt x="308" y="4383"/>
                    <a:pt x="366" y="4383"/>
                  </a:cubicBezTo>
                  <a:cubicBezTo>
                    <a:pt x="439" y="4369"/>
                    <a:pt x="483" y="4325"/>
                    <a:pt x="468" y="4266"/>
                  </a:cubicBezTo>
                  <a:cubicBezTo>
                    <a:pt x="468" y="4222"/>
                    <a:pt x="220" y="965"/>
                    <a:pt x="249" y="117"/>
                  </a:cubicBezTo>
                  <a:cubicBezTo>
                    <a:pt x="249" y="59"/>
                    <a:pt x="205" y="0"/>
                    <a:pt x="147"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6" name="Google Shape;9296;p41"/>
            <p:cNvSpPr/>
            <p:nvPr/>
          </p:nvSpPr>
          <p:spPr>
            <a:xfrm>
              <a:off x="2619850" y="2550250"/>
              <a:ext cx="27775" cy="29100"/>
            </a:xfrm>
            <a:custGeom>
              <a:avLst/>
              <a:gdLst/>
              <a:ahLst/>
              <a:cxnLst/>
              <a:rect l="l" t="t" r="r" b="b"/>
              <a:pathLst>
                <a:path w="1111" h="1164" extrusionOk="0">
                  <a:moveTo>
                    <a:pt x="323" y="0"/>
                  </a:moveTo>
                  <a:cubicBezTo>
                    <a:pt x="1" y="0"/>
                    <a:pt x="27" y="1163"/>
                    <a:pt x="511" y="1163"/>
                  </a:cubicBezTo>
                  <a:cubicBezTo>
                    <a:pt x="530" y="1163"/>
                    <a:pt x="550" y="1161"/>
                    <a:pt x="570" y="1157"/>
                  </a:cubicBezTo>
                  <a:cubicBezTo>
                    <a:pt x="1111" y="1055"/>
                    <a:pt x="862" y="106"/>
                    <a:pt x="351" y="3"/>
                  </a:cubicBezTo>
                  <a:cubicBezTo>
                    <a:pt x="341" y="1"/>
                    <a:pt x="33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41"/>
            <p:cNvSpPr/>
            <p:nvPr/>
          </p:nvSpPr>
          <p:spPr>
            <a:xfrm>
              <a:off x="2509450" y="2555050"/>
              <a:ext cx="31900" cy="28275"/>
            </a:xfrm>
            <a:custGeom>
              <a:avLst/>
              <a:gdLst/>
              <a:ahLst/>
              <a:cxnLst/>
              <a:rect l="l" t="t" r="r" b="b"/>
              <a:pathLst>
                <a:path w="1276" h="1131" extrusionOk="0">
                  <a:moveTo>
                    <a:pt x="619" y="1"/>
                  </a:moveTo>
                  <a:cubicBezTo>
                    <a:pt x="245" y="1"/>
                    <a:pt x="0" y="1131"/>
                    <a:pt x="569" y="1131"/>
                  </a:cubicBezTo>
                  <a:cubicBezTo>
                    <a:pt x="589" y="1131"/>
                    <a:pt x="610" y="1129"/>
                    <a:pt x="633" y="1126"/>
                  </a:cubicBezTo>
                  <a:cubicBezTo>
                    <a:pt x="1275" y="1024"/>
                    <a:pt x="852" y="16"/>
                    <a:pt x="633" y="1"/>
                  </a:cubicBezTo>
                  <a:cubicBezTo>
                    <a:pt x="628" y="1"/>
                    <a:pt x="623" y="1"/>
                    <a:pt x="6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41"/>
            <p:cNvSpPr/>
            <p:nvPr/>
          </p:nvSpPr>
          <p:spPr>
            <a:xfrm>
              <a:off x="2530725" y="2523650"/>
              <a:ext cx="99000" cy="11350"/>
            </a:xfrm>
            <a:custGeom>
              <a:avLst/>
              <a:gdLst/>
              <a:ahLst/>
              <a:cxnLst/>
              <a:rect l="l" t="t" r="r" b="b"/>
              <a:pathLst>
                <a:path w="3960" h="454" extrusionOk="0">
                  <a:moveTo>
                    <a:pt x="3814" y="1"/>
                  </a:moveTo>
                  <a:cubicBezTo>
                    <a:pt x="3793" y="11"/>
                    <a:pt x="2797" y="240"/>
                    <a:pt x="1632" y="240"/>
                  </a:cubicBezTo>
                  <a:cubicBezTo>
                    <a:pt x="1147" y="240"/>
                    <a:pt x="632" y="200"/>
                    <a:pt x="147" y="88"/>
                  </a:cubicBezTo>
                  <a:cubicBezTo>
                    <a:pt x="139" y="87"/>
                    <a:pt x="131" y="86"/>
                    <a:pt x="124" y="86"/>
                  </a:cubicBezTo>
                  <a:cubicBezTo>
                    <a:pt x="74" y="86"/>
                    <a:pt x="28" y="125"/>
                    <a:pt x="15" y="176"/>
                  </a:cubicBezTo>
                  <a:cubicBezTo>
                    <a:pt x="1" y="235"/>
                    <a:pt x="30" y="293"/>
                    <a:pt x="88" y="308"/>
                  </a:cubicBezTo>
                  <a:cubicBezTo>
                    <a:pt x="600" y="424"/>
                    <a:pt x="1140" y="454"/>
                    <a:pt x="1637" y="454"/>
                  </a:cubicBezTo>
                  <a:cubicBezTo>
                    <a:pt x="2806" y="454"/>
                    <a:pt x="3799" y="235"/>
                    <a:pt x="3858" y="220"/>
                  </a:cubicBezTo>
                  <a:cubicBezTo>
                    <a:pt x="3916" y="205"/>
                    <a:pt x="3960" y="147"/>
                    <a:pt x="3945" y="88"/>
                  </a:cubicBezTo>
                  <a:cubicBezTo>
                    <a:pt x="3931" y="30"/>
                    <a:pt x="3872" y="1"/>
                    <a:pt x="3814"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41"/>
            <p:cNvSpPr/>
            <p:nvPr/>
          </p:nvSpPr>
          <p:spPr>
            <a:xfrm>
              <a:off x="2651625" y="2461625"/>
              <a:ext cx="122025" cy="72675"/>
            </a:xfrm>
            <a:custGeom>
              <a:avLst/>
              <a:gdLst/>
              <a:ahLst/>
              <a:cxnLst/>
              <a:rect l="l" t="t" r="r" b="b"/>
              <a:pathLst>
                <a:path w="4881" h="2907" extrusionOk="0">
                  <a:moveTo>
                    <a:pt x="2643" y="1"/>
                  </a:moveTo>
                  <a:cubicBezTo>
                    <a:pt x="2500" y="1"/>
                    <a:pt x="2345" y="18"/>
                    <a:pt x="2177" y="57"/>
                  </a:cubicBezTo>
                  <a:cubicBezTo>
                    <a:pt x="702" y="393"/>
                    <a:pt x="1" y="1547"/>
                    <a:pt x="1" y="1547"/>
                  </a:cubicBezTo>
                  <a:lnTo>
                    <a:pt x="380" y="2160"/>
                  </a:lnTo>
                  <a:cubicBezTo>
                    <a:pt x="380" y="2160"/>
                    <a:pt x="1096" y="2569"/>
                    <a:pt x="1841" y="2832"/>
                  </a:cubicBezTo>
                  <a:cubicBezTo>
                    <a:pt x="1982" y="2882"/>
                    <a:pt x="2140" y="2907"/>
                    <a:pt x="2312" y="2907"/>
                  </a:cubicBezTo>
                  <a:cubicBezTo>
                    <a:pt x="3052" y="2907"/>
                    <a:pt x="4038" y="2448"/>
                    <a:pt x="4880" y="1547"/>
                  </a:cubicBezTo>
                  <a:cubicBezTo>
                    <a:pt x="4181" y="1055"/>
                    <a:pt x="3757" y="1"/>
                    <a:pt x="264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41"/>
            <p:cNvSpPr/>
            <p:nvPr/>
          </p:nvSpPr>
          <p:spPr>
            <a:xfrm>
              <a:off x="2675000" y="2481700"/>
              <a:ext cx="71375" cy="34000"/>
            </a:xfrm>
            <a:custGeom>
              <a:avLst/>
              <a:gdLst/>
              <a:ahLst/>
              <a:cxnLst/>
              <a:rect l="l" t="t" r="r" b="b"/>
              <a:pathLst>
                <a:path w="2855" h="1360" extrusionOk="0">
                  <a:moveTo>
                    <a:pt x="1924" y="0"/>
                  </a:moveTo>
                  <a:cubicBezTo>
                    <a:pt x="1714" y="0"/>
                    <a:pt x="1495" y="48"/>
                    <a:pt x="1301" y="145"/>
                  </a:cubicBezTo>
                  <a:cubicBezTo>
                    <a:pt x="673" y="452"/>
                    <a:pt x="1" y="642"/>
                    <a:pt x="1" y="642"/>
                  </a:cubicBezTo>
                  <a:cubicBezTo>
                    <a:pt x="1" y="642"/>
                    <a:pt x="468" y="1138"/>
                    <a:pt x="1315" y="1299"/>
                  </a:cubicBezTo>
                  <a:cubicBezTo>
                    <a:pt x="1512" y="1339"/>
                    <a:pt x="1699" y="1359"/>
                    <a:pt x="1871" y="1359"/>
                  </a:cubicBezTo>
                  <a:cubicBezTo>
                    <a:pt x="2452" y="1359"/>
                    <a:pt x="2854" y="1127"/>
                    <a:pt x="2820" y="642"/>
                  </a:cubicBezTo>
                  <a:cubicBezTo>
                    <a:pt x="2790" y="222"/>
                    <a:pt x="2378" y="0"/>
                    <a:pt x="1924"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41"/>
            <p:cNvSpPr/>
            <p:nvPr/>
          </p:nvSpPr>
          <p:spPr>
            <a:xfrm>
              <a:off x="2396325" y="2455150"/>
              <a:ext cx="107400" cy="69350"/>
            </a:xfrm>
            <a:custGeom>
              <a:avLst/>
              <a:gdLst/>
              <a:ahLst/>
              <a:cxnLst/>
              <a:rect l="l" t="t" r="r" b="b"/>
              <a:pathLst>
                <a:path w="4296" h="2774" extrusionOk="0">
                  <a:moveTo>
                    <a:pt x="2161" y="1"/>
                  </a:moveTo>
                  <a:cubicBezTo>
                    <a:pt x="1291" y="1"/>
                    <a:pt x="484" y="547"/>
                    <a:pt x="0" y="1455"/>
                  </a:cubicBezTo>
                  <a:cubicBezTo>
                    <a:pt x="921" y="2171"/>
                    <a:pt x="1418" y="2726"/>
                    <a:pt x="2323" y="2770"/>
                  </a:cubicBezTo>
                  <a:cubicBezTo>
                    <a:pt x="2372" y="2772"/>
                    <a:pt x="2419" y="2773"/>
                    <a:pt x="2466" y="2773"/>
                  </a:cubicBezTo>
                  <a:cubicBezTo>
                    <a:pt x="3302" y="2773"/>
                    <a:pt x="3813" y="2419"/>
                    <a:pt x="3813" y="2419"/>
                  </a:cubicBezTo>
                  <a:cubicBezTo>
                    <a:pt x="3813" y="2419"/>
                    <a:pt x="4252" y="2200"/>
                    <a:pt x="4296" y="1689"/>
                  </a:cubicBezTo>
                  <a:cubicBezTo>
                    <a:pt x="4296" y="1689"/>
                    <a:pt x="3887" y="433"/>
                    <a:pt x="2791" y="96"/>
                  </a:cubicBezTo>
                  <a:cubicBezTo>
                    <a:pt x="2580" y="32"/>
                    <a:pt x="2369" y="1"/>
                    <a:pt x="216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41"/>
            <p:cNvSpPr/>
            <p:nvPr/>
          </p:nvSpPr>
          <p:spPr>
            <a:xfrm>
              <a:off x="2417450" y="2473250"/>
              <a:ext cx="70950" cy="36350"/>
            </a:xfrm>
            <a:custGeom>
              <a:avLst/>
              <a:gdLst/>
              <a:ahLst/>
              <a:cxnLst/>
              <a:rect l="l" t="t" r="r" b="b"/>
              <a:pathLst>
                <a:path w="2838" h="1454" extrusionOk="0">
                  <a:moveTo>
                    <a:pt x="921" y="0"/>
                  </a:moveTo>
                  <a:cubicBezTo>
                    <a:pt x="573" y="0"/>
                    <a:pt x="248" y="179"/>
                    <a:pt x="149" y="556"/>
                  </a:cubicBezTo>
                  <a:cubicBezTo>
                    <a:pt x="0" y="1124"/>
                    <a:pt x="427" y="1454"/>
                    <a:pt x="1174" y="1454"/>
                  </a:cubicBezTo>
                  <a:cubicBezTo>
                    <a:pt x="1234" y="1454"/>
                    <a:pt x="1297" y="1451"/>
                    <a:pt x="1361" y="1447"/>
                  </a:cubicBezTo>
                  <a:cubicBezTo>
                    <a:pt x="2209" y="1389"/>
                    <a:pt x="2837" y="1111"/>
                    <a:pt x="2837" y="1111"/>
                  </a:cubicBezTo>
                  <a:cubicBezTo>
                    <a:pt x="2837" y="1111"/>
                    <a:pt x="2296" y="980"/>
                    <a:pt x="1551" y="205"/>
                  </a:cubicBezTo>
                  <a:cubicBezTo>
                    <a:pt x="1366" y="70"/>
                    <a:pt x="1139" y="0"/>
                    <a:pt x="921"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3" name="Google Shape;9303;p41"/>
            <p:cNvSpPr/>
            <p:nvPr/>
          </p:nvSpPr>
          <p:spPr>
            <a:xfrm>
              <a:off x="2509175" y="2591500"/>
              <a:ext cx="37650" cy="76450"/>
            </a:xfrm>
            <a:custGeom>
              <a:avLst/>
              <a:gdLst/>
              <a:ahLst/>
              <a:cxnLst/>
              <a:rect l="l" t="t" r="r" b="b"/>
              <a:pathLst>
                <a:path w="1506" h="3058" extrusionOk="0">
                  <a:moveTo>
                    <a:pt x="125" y="1"/>
                  </a:moveTo>
                  <a:cubicBezTo>
                    <a:pt x="96" y="1"/>
                    <a:pt x="67" y="12"/>
                    <a:pt x="45" y="33"/>
                  </a:cubicBezTo>
                  <a:cubicBezTo>
                    <a:pt x="1" y="77"/>
                    <a:pt x="1" y="136"/>
                    <a:pt x="30" y="180"/>
                  </a:cubicBezTo>
                  <a:cubicBezTo>
                    <a:pt x="45" y="194"/>
                    <a:pt x="1199" y="1465"/>
                    <a:pt x="1286" y="2955"/>
                  </a:cubicBezTo>
                  <a:cubicBezTo>
                    <a:pt x="1286" y="3014"/>
                    <a:pt x="1345" y="3058"/>
                    <a:pt x="1389" y="3058"/>
                  </a:cubicBezTo>
                  <a:lnTo>
                    <a:pt x="1403" y="3058"/>
                  </a:lnTo>
                  <a:cubicBezTo>
                    <a:pt x="1462" y="3058"/>
                    <a:pt x="1506" y="2999"/>
                    <a:pt x="1506" y="2941"/>
                  </a:cubicBezTo>
                  <a:cubicBezTo>
                    <a:pt x="1418" y="1378"/>
                    <a:pt x="249" y="92"/>
                    <a:pt x="205" y="33"/>
                  </a:cubicBezTo>
                  <a:cubicBezTo>
                    <a:pt x="183" y="12"/>
                    <a:pt x="154" y="1"/>
                    <a:pt x="125"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41"/>
            <p:cNvSpPr/>
            <p:nvPr/>
          </p:nvSpPr>
          <p:spPr>
            <a:xfrm>
              <a:off x="2620950" y="2586700"/>
              <a:ext cx="36900" cy="81250"/>
            </a:xfrm>
            <a:custGeom>
              <a:avLst/>
              <a:gdLst/>
              <a:ahLst/>
              <a:cxnLst/>
              <a:rect l="l" t="t" r="r" b="b"/>
              <a:pathLst>
                <a:path w="1476" h="3250" extrusionOk="0">
                  <a:moveTo>
                    <a:pt x="1343" y="1"/>
                  </a:moveTo>
                  <a:cubicBezTo>
                    <a:pt x="1317" y="1"/>
                    <a:pt x="1291" y="8"/>
                    <a:pt x="1271" y="21"/>
                  </a:cubicBezTo>
                  <a:cubicBezTo>
                    <a:pt x="1228" y="79"/>
                    <a:pt x="0" y="1219"/>
                    <a:pt x="176" y="3147"/>
                  </a:cubicBezTo>
                  <a:cubicBezTo>
                    <a:pt x="176" y="3206"/>
                    <a:pt x="219" y="3250"/>
                    <a:pt x="278" y="3250"/>
                  </a:cubicBezTo>
                  <a:lnTo>
                    <a:pt x="293" y="3250"/>
                  </a:lnTo>
                  <a:cubicBezTo>
                    <a:pt x="351" y="3250"/>
                    <a:pt x="395" y="3191"/>
                    <a:pt x="395" y="3133"/>
                  </a:cubicBezTo>
                  <a:cubicBezTo>
                    <a:pt x="234" y="1321"/>
                    <a:pt x="1417" y="196"/>
                    <a:pt x="1417" y="182"/>
                  </a:cubicBezTo>
                  <a:cubicBezTo>
                    <a:pt x="1461" y="152"/>
                    <a:pt x="1476" y="79"/>
                    <a:pt x="1432" y="36"/>
                  </a:cubicBezTo>
                  <a:cubicBezTo>
                    <a:pt x="1408" y="11"/>
                    <a:pt x="1375" y="1"/>
                    <a:pt x="134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5" name="Google Shape;9305;p41"/>
            <p:cNvSpPr/>
            <p:nvPr/>
          </p:nvSpPr>
          <p:spPr>
            <a:xfrm>
              <a:off x="2465350" y="2566425"/>
              <a:ext cx="879175" cy="544675"/>
            </a:xfrm>
            <a:custGeom>
              <a:avLst/>
              <a:gdLst/>
              <a:ahLst/>
              <a:cxnLst/>
              <a:rect l="l" t="t" r="r" b="b"/>
              <a:pathLst>
                <a:path w="35167" h="21787" extrusionOk="0">
                  <a:moveTo>
                    <a:pt x="25214" y="0"/>
                  </a:moveTo>
                  <a:cubicBezTo>
                    <a:pt x="23701" y="0"/>
                    <a:pt x="22110" y="201"/>
                    <a:pt x="20454" y="379"/>
                  </a:cubicBezTo>
                  <a:cubicBezTo>
                    <a:pt x="16100" y="861"/>
                    <a:pt x="11995" y="1299"/>
                    <a:pt x="11995" y="1299"/>
                  </a:cubicBezTo>
                  <a:lnTo>
                    <a:pt x="103" y="11438"/>
                  </a:lnTo>
                  <a:cubicBezTo>
                    <a:pt x="103" y="11438"/>
                    <a:pt x="1" y="15237"/>
                    <a:pt x="1944" y="18363"/>
                  </a:cubicBezTo>
                  <a:cubicBezTo>
                    <a:pt x="3174" y="20349"/>
                    <a:pt x="5029" y="21573"/>
                    <a:pt x="6613" y="21573"/>
                  </a:cubicBezTo>
                  <a:cubicBezTo>
                    <a:pt x="7511" y="21573"/>
                    <a:pt x="8323" y="21179"/>
                    <a:pt x="8883" y="20307"/>
                  </a:cubicBezTo>
                  <a:cubicBezTo>
                    <a:pt x="10261" y="21377"/>
                    <a:pt x="11521" y="21786"/>
                    <a:pt x="12610" y="21786"/>
                  </a:cubicBezTo>
                  <a:cubicBezTo>
                    <a:pt x="14778" y="21786"/>
                    <a:pt x="16267" y="20163"/>
                    <a:pt x="16656" y="18889"/>
                  </a:cubicBezTo>
                  <a:cubicBezTo>
                    <a:pt x="17496" y="19283"/>
                    <a:pt x="18335" y="19448"/>
                    <a:pt x="19150" y="19448"/>
                  </a:cubicBezTo>
                  <a:cubicBezTo>
                    <a:pt x="23294" y="19448"/>
                    <a:pt x="26824" y="15193"/>
                    <a:pt x="26824" y="15193"/>
                  </a:cubicBezTo>
                  <a:cubicBezTo>
                    <a:pt x="26824" y="15193"/>
                    <a:pt x="27364" y="18422"/>
                    <a:pt x="29322" y="18729"/>
                  </a:cubicBezTo>
                  <a:cubicBezTo>
                    <a:pt x="29502" y="18757"/>
                    <a:pt x="29674" y="18771"/>
                    <a:pt x="29837" y="18771"/>
                  </a:cubicBezTo>
                  <a:cubicBezTo>
                    <a:pt x="31464" y="18771"/>
                    <a:pt x="32328" y="17313"/>
                    <a:pt x="33603" y="12972"/>
                  </a:cubicBezTo>
                  <a:cubicBezTo>
                    <a:pt x="35005" y="8195"/>
                    <a:pt x="35166" y="5858"/>
                    <a:pt x="31937" y="2570"/>
                  </a:cubicBezTo>
                  <a:cubicBezTo>
                    <a:pt x="29937" y="534"/>
                    <a:pt x="27678" y="0"/>
                    <a:pt x="25214"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6" name="Google Shape;9306;p41"/>
            <p:cNvSpPr/>
            <p:nvPr/>
          </p:nvSpPr>
          <p:spPr>
            <a:xfrm>
              <a:off x="2422975" y="2555075"/>
              <a:ext cx="392925" cy="382075"/>
            </a:xfrm>
            <a:custGeom>
              <a:avLst/>
              <a:gdLst/>
              <a:ahLst/>
              <a:cxnLst/>
              <a:rect l="l" t="t" r="r" b="b"/>
              <a:pathLst>
                <a:path w="15717" h="15283" extrusionOk="0">
                  <a:moveTo>
                    <a:pt x="12711" y="0"/>
                  </a:moveTo>
                  <a:cubicBezTo>
                    <a:pt x="12711" y="1"/>
                    <a:pt x="15093" y="6794"/>
                    <a:pt x="12901" y="10665"/>
                  </a:cubicBezTo>
                  <a:cubicBezTo>
                    <a:pt x="11971" y="12325"/>
                    <a:pt x="10034" y="13388"/>
                    <a:pt x="7885" y="13388"/>
                  </a:cubicBezTo>
                  <a:cubicBezTo>
                    <a:pt x="5002" y="13388"/>
                    <a:pt x="1739" y="11477"/>
                    <a:pt x="15" y="6531"/>
                  </a:cubicBezTo>
                  <a:lnTo>
                    <a:pt x="1" y="6531"/>
                  </a:lnTo>
                  <a:cubicBezTo>
                    <a:pt x="527" y="10505"/>
                    <a:pt x="2309" y="15223"/>
                    <a:pt x="8606" y="15282"/>
                  </a:cubicBezTo>
                  <a:cubicBezTo>
                    <a:pt x="8630" y="15282"/>
                    <a:pt x="8654" y="15282"/>
                    <a:pt x="8678" y="15282"/>
                  </a:cubicBezTo>
                  <a:cubicBezTo>
                    <a:pt x="15431" y="15282"/>
                    <a:pt x="15717" y="9129"/>
                    <a:pt x="14596" y="4412"/>
                  </a:cubicBezTo>
                  <a:cubicBezTo>
                    <a:pt x="14158" y="2542"/>
                    <a:pt x="13456" y="1096"/>
                    <a:pt x="1271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41"/>
            <p:cNvSpPr/>
            <p:nvPr/>
          </p:nvSpPr>
          <p:spPr>
            <a:xfrm>
              <a:off x="2518675" y="2671950"/>
              <a:ext cx="823650" cy="439100"/>
            </a:xfrm>
            <a:custGeom>
              <a:avLst/>
              <a:gdLst/>
              <a:ahLst/>
              <a:cxnLst/>
              <a:rect l="l" t="t" r="r" b="b"/>
              <a:pathLst>
                <a:path w="32946" h="17564" extrusionOk="0">
                  <a:moveTo>
                    <a:pt x="31192" y="0"/>
                  </a:moveTo>
                  <a:lnTo>
                    <a:pt x="31192" y="0"/>
                  </a:lnTo>
                  <a:cubicBezTo>
                    <a:pt x="31996" y="2396"/>
                    <a:pt x="31324" y="5917"/>
                    <a:pt x="29702" y="9643"/>
                  </a:cubicBezTo>
                  <a:cubicBezTo>
                    <a:pt x="29050" y="11133"/>
                    <a:pt x="28342" y="11619"/>
                    <a:pt x="27690" y="11619"/>
                  </a:cubicBezTo>
                  <a:cubicBezTo>
                    <a:pt x="26705" y="11619"/>
                    <a:pt x="25846" y="10512"/>
                    <a:pt x="25494" y="10081"/>
                  </a:cubicBezTo>
                  <a:cubicBezTo>
                    <a:pt x="26678" y="8576"/>
                    <a:pt x="28548" y="5201"/>
                    <a:pt x="26532" y="599"/>
                  </a:cubicBezTo>
                  <a:lnTo>
                    <a:pt x="26532" y="599"/>
                  </a:lnTo>
                  <a:cubicBezTo>
                    <a:pt x="27175" y="3886"/>
                    <a:pt x="26196" y="8138"/>
                    <a:pt x="22368" y="10972"/>
                  </a:cubicBezTo>
                  <a:cubicBezTo>
                    <a:pt x="19877" y="12800"/>
                    <a:pt x="18159" y="13388"/>
                    <a:pt x="16913" y="13388"/>
                  </a:cubicBezTo>
                  <a:cubicBezTo>
                    <a:pt x="16237" y="13388"/>
                    <a:pt x="15700" y="13215"/>
                    <a:pt x="15253" y="12974"/>
                  </a:cubicBezTo>
                  <a:cubicBezTo>
                    <a:pt x="16539" y="9467"/>
                    <a:pt x="16510" y="5990"/>
                    <a:pt x="15501" y="2878"/>
                  </a:cubicBezTo>
                  <a:lnTo>
                    <a:pt x="15501" y="2878"/>
                  </a:lnTo>
                  <a:cubicBezTo>
                    <a:pt x="16071" y="9789"/>
                    <a:pt x="13310" y="15224"/>
                    <a:pt x="10651" y="15311"/>
                  </a:cubicBezTo>
                  <a:cubicBezTo>
                    <a:pt x="10589" y="15313"/>
                    <a:pt x="10529" y="15314"/>
                    <a:pt x="10470" y="15314"/>
                  </a:cubicBezTo>
                  <a:cubicBezTo>
                    <a:pt x="8425" y="15314"/>
                    <a:pt x="7687" y="14338"/>
                    <a:pt x="6785" y="14338"/>
                  </a:cubicBezTo>
                  <a:cubicBezTo>
                    <a:pt x="6583" y="14338"/>
                    <a:pt x="6372" y="14387"/>
                    <a:pt x="6137" y="14508"/>
                  </a:cubicBezTo>
                  <a:cubicBezTo>
                    <a:pt x="5334" y="14913"/>
                    <a:pt x="4334" y="15623"/>
                    <a:pt x="3022" y="15623"/>
                  </a:cubicBezTo>
                  <a:cubicBezTo>
                    <a:pt x="2160" y="15623"/>
                    <a:pt x="1164" y="15317"/>
                    <a:pt x="1" y="14420"/>
                  </a:cubicBezTo>
                  <a:lnTo>
                    <a:pt x="1" y="14420"/>
                  </a:lnTo>
                  <a:cubicBezTo>
                    <a:pt x="1227" y="16242"/>
                    <a:pt x="2976" y="17352"/>
                    <a:pt x="4481" y="17352"/>
                  </a:cubicBezTo>
                  <a:cubicBezTo>
                    <a:pt x="5378" y="17352"/>
                    <a:pt x="6188" y="16958"/>
                    <a:pt x="6750" y="16086"/>
                  </a:cubicBezTo>
                  <a:cubicBezTo>
                    <a:pt x="8131" y="17155"/>
                    <a:pt x="9391" y="17564"/>
                    <a:pt x="10479" y="17564"/>
                  </a:cubicBezTo>
                  <a:cubicBezTo>
                    <a:pt x="12350" y="17564"/>
                    <a:pt x="13712" y="16354"/>
                    <a:pt x="14303" y="15209"/>
                  </a:cubicBezTo>
                  <a:cubicBezTo>
                    <a:pt x="14303" y="15209"/>
                    <a:pt x="14479" y="14873"/>
                    <a:pt x="14523" y="14668"/>
                  </a:cubicBezTo>
                  <a:cubicBezTo>
                    <a:pt x="15363" y="15062"/>
                    <a:pt x="16202" y="15227"/>
                    <a:pt x="17017" y="15227"/>
                  </a:cubicBezTo>
                  <a:cubicBezTo>
                    <a:pt x="21161" y="15227"/>
                    <a:pt x="24691" y="10972"/>
                    <a:pt x="24691" y="10972"/>
                  </a:cubicBezTo>
                  <a:cubicBezTo>
                    <a:pt x="24691" y="10972"/>
                    <a:pt x="25231" y="14201"/>
                    <a:pt x="27189" y="14508"/>
                  </a:cubicBezTo>
                  <a:cubicBezTo>
                    <a:pt x="27369" y="14536"/>
                    <a:pt x="27541" y="14550"/>
                    <a:pt x="27704" y="14550"/>
                  </a:cubicBezTo>
                  <a:cubicBezTo>
                    <a:pt x="29331" y="14550"/>
                    <a:pt x="30195" y="13092"/>
                    <a:pt x="31470" y="8751"/>
                  </a:cubicBezTo>
                  <a:cubicBezTo>
                    <a:pt x="32624" y="4807"/>
                    <a:pt x="32945" y="2528"/>
                    <a:pt x="31192"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41"/>
            <p:cNvSpPr/>
            <p:nvPr/>
          </p:nvSpPr>
          <p:spPr>
            <a:xfrm>
              <a:off x="2705325" y="2782850"/>
              <a:ext cx="37275" cy="40325"/>
            </a:xfrm>
            <a:custGeom>
              <a:avLst/>
              <a:gdLst/>
              <a:ahLst/>
              <a:cxnLst/>
              <a:rect l="l" t="t" r="r" b="b"/>
              <a:pathLst>
                <a:path w="1491" h="1613" extrusionOk="0">
                  <a:moveTo>
                    <a:pt x="1095" y="0"/>
                  </a:moveTo>
                  <a:cubicBezTo>
                    <a:pt x="1080" y="0"/>
                    <a:pt x="1066" y="2"/>
                    <a:pt x="1052" y="6"/>
                  </a:cubicBezTo>
                  <a:cubicBezTo>
                    <a:pt x="1008" y="35"/>
                    <a:pt x="979" y="108"/>
                    <a:pt x="1008" y="166"/>
                  </a:cubicBezTo>
                  <a:cubicBezTo>
                    <a:pt x="1257" y="634"/>
                    <a:pt x="1213" y="1218"/>
                    <a:pt x="994" y="1364"/>
                  </a:cubicBezTo>
                  <a:cubicBezTo>
                    <a:pt x="956" y="1389"/>
                    <a:pt x="914" y="1402"/>
                    <a:pt x="867" y="1402"/>
                  </a:cubicBezTo>
                  <a:cubicBezTo>
                    <a:pt x="697" y="1402"/>
                    <a:pt x="469" y="1236"/>
                    <a:pt x="205" y="926"/>
                  </a:cubicBezTo>
                  <a:cubicBezTo>
                    <a:pt x="183" y="904"/>
                    <a:pt x="154" y="893"/>
                    <a:pt x="124" y="893"/>
                  </a:cubicBezTo>
                  <a:cubicBezTo>
                    <a:pt x="95" y="893"/>
                    <a:pt x="66" y="904"/>
                    <a:pt x="44" y="926"/>
                  </a:cubicBezTo>
                  <a:cubicBezTo>
                    <a:pt x="0" y="955"/>
                    <a:pt x="0" y="1028"/>
                    <a:pt x="29" y="1072"/>
                  </a:cubicBezTo>
                  <a:cubicBezTo>
                    <a:pt x="395" y="1496"/>
                    <a:pt x="672" y="1613"/>
                    <a:pt x="877" y="1613"/>
                  </a:cubicBezTo>
                  <a:cubicBezTo>
                    <a:pt x="979" y="1613"/>
                    <a:pt x="1052" y="1583"/>
                    <a:pt x="1110" y="1540"/>
                  </a:cubicBezTo>
                  <a:cubicBezTo>
                    <a:pt x="1446" y="1321"/>
                    <a:pt x="1490" y="605"/>
                    <a:pt x="1198" y="64"/>
                  </a:cubicBezTo>
                  <a:cubicBezTo>
                    <a:pt x="1187" y="19"/>
                    <a:pt x="1142" y="0"/>
                    <a:pt x="109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41"/>
            <p:cNvSpPr/>
            <p:nvPr/>
          </p:nvSpPr>
          <p:spPr>
            <a:xfrm>
              <a:off x="2671350" y="2823425"/>
              <a:ext cx="39100" cy="36650"/>
            </a:xfrm>
            <a:custGeom>
              <a:avLst/>
              <a:gdLst/>
              <a:ahLst/>
              <a:cxnLst/>
              <a:rect l="l" t="t" r="r" b="b"/>
              <a:pathLst>
                <a:path w="1564" h="1466" extrusionOk="0">
                  <a:moveTo>
                    <a:pt x="1301" y="1"/>
                  </a:moveTo>
                  <a:cubicBezTo>
                    <a:pt x="1292" y="1"/>
                    <a:pt x="1282" y="2"/>
                    <a:pt x="1271" y="4"/>
                  </a:cubicBezTo>
                  <a:cubicBezTo>
                    <a:pt x="1213" y="19"/>
                    <a:pt x="1184" y="92"/>
                    <a:pt x="1198" y="136"/>
                  </a:cubicBezTo>
                  <a:cubicBezTo>
                    <a:pt x="1345" y="559"/>
                    <a:pt x="1228" y="925"/>
                    <a:pt x="1052" y="1115"/>
                  </a:cubicBezTo>
                  <a:cubicBezTo>
                    <a:pt x="1004" y="1163"/>
                    <a:pt x="915" y="1242"/>
                    <a:pt x="794" y="1242"/>
                  </a:cubicBezTo>
                  <a:cubicBezTo>
                    <a:pt x="769" y="1242"/>
                    <a:pt x="743" y="1239"/>
                    <a:pt x="716" y="1232"/>
                  </a:cubicBezTo>
                  <a:cubicBezTo>
                    <a:pt x="512" y="1173"/>
                    <a:pt x="322" y="881"/>
                    <a:pt x="220" y="443"/>
                  </a:cubicBezTo>
                  <a:cubicBezTo>
                    <a:pt x="207" y="392"/>
                    <a:pt x="161" y="352"/>
                    <a:pt x="111" y="352"/>
                  </a:cubicBezTo>
                  <a:cubicBezTo>
                    <a:pt x="103" y="352"/>
                    <a:pt x="96" y="353"/>
                    <a:pt x="88" y="355"/>
                  </a:cubicBezTo>
                  <a:cubicBezTo>
                    <a:pt x="30" y="370"/>
                    <a:pt x="0" y="428"/>
                    <a:pt x="15" y="486"/>
                  </a:cubicBezTo>
                  <a:cubicBezTo>
                    <a:pt x="132" y="1027"/>
                    <a:pt x="366" y="1363"/>
                    <a:pt x="658" y="1436"/>
                  </a:cubicBezTo>
                  <a:cubicBezTo>
                    <a:pt x="702" y="1451"/>
                    <a:pt x="746" y="1465"/>
                    <a:pt x="789" y="1465"/>
                  </a:cubicBezTo>
                  <a:cubicBezTo>
                    <a:pt x="950" y="1465"/>
                    <a:pt x="1096" y="1392"/>
                    <a:pt x="1213" y="1261"/>
                  </a:cubicBezTo>
                  <a:cubicBezTo>
                    <a:pt x="1476" y="983"/>
                    <a:pt x="1564" y="516"/>
                    <a:pt x="1418" y="77"/>
                  </a:cubicBezTo>
                  <a:cubicBezTo>
                    <a:pt x="1393" y="29"/>
                    <a:pt x="1349" y="1"/>
                    <a:pt x="130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41"/>
            <p:cNvSpPr/>
            <p:nvPr/>
          </p:nvSpPr>
          <p:spPr>
            <a:xfrm>
              <a:off x="2628975" y="2829000"/>
              <a:ext cx="41300" cy="26325"/>
            </a:xfrm>
            <a:custGeom>
              <a:avLst/>
              <a:gdLst/>
              <a:ahLst/>
              <a:cxnLst/>
              <a:rect l="l" t="t" r="r" b="b"/>
              <a:pathLst>
                <a:path w="1652" h="1053" extrusionOk="0">
                  <a:moveTo>
                    <a:pt x="1491" y="0"/>
                  </a:moveTo>
                  <a:cubicBezTo>
                    <a:pt x="1432" y="15"/>
                    <a:pt x="1389" y="59"/>
                    <a:pt x="1389" y="132"/>
                  </a:cubicBezTo>
                  <a:cubicBezTo>
                    <a:pt x="1418" y="512"/>
                    <a:pt x="1286" y="775"/>
                    <a:pt x="1053" y="833"/>
                  </a:cubicBezTo>
                  <a:cubicBezTo>
                    <a:pt x="1032" y="837"/>
                    <a:pt x="1011" y="838"/>
                    <a:pt x="989" y="838"/>
                  </a:cubicBezTo>
                  <a:cubicBezTo>
                    <a:pt x="731" y="838"/>
                    <a:pt x="396" y="600"/>
                    <a:pt x="234" y="88"/>
                  </a:cubicBezTo>
                  <a:cubicBezTo>
                    <a:pt x="210" y="40"/>
                    <a:pt x="166" y="11"/>
                    <a:pt x="118" y="11"/>
                  </a:cubicBezTo>
                  <a:cubicBezTo>
                    <a:pt x="108" y="11"/>
                    <a:pt x="98" y="13"/>
                    <a:pt x="88" y="15"/>
                  </a:cubicBezTo>
                  <a:cubicBezTo>
                    <a:pt x="30" y="30"/>
                    <a:pt x="1" y="103"/>
                    <a:pt x="15" y="161"/>
                  </a:cubicBezTo>
                  <a:cubicBezTo>
                    <a:pt x="220" y="760"/>
                    <a:pt x="629" y="1052"/>
                    <a:pt x="980" y="1052"/>
                  </a:cubicBezTo>
                  <a:cubicBezTo>
                    <a:pt x="1023" y="1052"/>
                    <a:pt x="1053" y="1052"/>
                    <a:pt x="1096" y="1038"/>
                  </a:cubicBezTo>
                  <a:cubicBezTo>
                    <a:pt x="1374" y="994"/>
                    <a:pt x="1652" y="716"/>
                    <a:pt x="1608" y="103"/>
                  </a:cubicBezTo>
                  <a:cubicBezTo>
                    <a:pt x="1608" y="44"/>
                    <a:pt x="1549" y="0"/>
                    <a:pt x="149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41"/>
            <p:cNvSpPr/>
            <p:nvPr/>
          </p:nvSpPr>
          <p:spPr>
            <a:xfrm>
              <a:off x="2578950" y="2826000"/>
              <a:ext cx="34350" cy="24575"/>
            </a:xfrm>
            <a:custGeom>
              <a:avLst/>
              <a:gdLst/>
              <a:ahLst/>
              <a:cxnLst/>
              <a:rect l="l" t="t" r="r" b="b"/>
              <a:pathLst>
                <a:path w="1374" h="983" extrusionOk="0">
                  <a:moveTo>
                    <a:pt x="111" y="1"/>
                  </a:moveTo>
                  <a:cubicBezTo>
                    <a:pt x="103" y="1"/>
                    <a:pt x="96" y="2"/>
                    <a:pt x="88" y="4"/>
                  </a:cubicBezTo>
                  <a:cubicBezTo>
                    <a:pt x="29" y="4"/>
                    <a:pt x="0" y="62"/>
                    <a:pt x="15" y="120"/>
                  </a:cubicBezTo>
                  <a:cubicBezTo>
                    <a:pt x="117" y="676"/>
                    <a:pt x="512" y="982"/>
                    <a:pt x="833" y="982"/>
                  </a:cubicBezTo>
                  <a:cubicBezTo>
                    <a:pt x="862" y="982"/>
                    <a:pt x="891" y="982"/>
                    <a:pt x="906" y="968"/>
                  </a:cubicBezTo>
                  <a:cubicBezTo>
                    <a:pt x="1140" y="939"/>
                    <a:pt x="1374" y="734"/>
                    <a:pt x="1330" y="237"/>
                  </a:cubicBezTo>
                  <a:cubicBezTo>
                    <a:pt x="1330" y="187"/>
                    <a:pt x="1286" y="147"/>
                    <a:pt x="1236" y="147"/>
                  </a:cubicBezTo>
                  <a:cubicBezTo>
                    <a:pt x="1228" y="147"/>
                    <a:pt x="1220" y="148"/>
                    <a:pt x="1213" y="150"/>
                  </a:cubicBezTo>
                  <a:cubicBezTo>
                    <a:pt x="1154" y="150"/>
                    <a:pt x="1111" y="208"/>
                    <a:pt x="1111" y="267"/>
                  </a:cubicBezTo>
                  <a:cubicBezTo>
                    <a:pt x="1140" y="544"/>
                    <a:pt x="1052" y="734"/>
                    <a:pt x="877" y="763"/>
                  </a:cubicBezTo>
                  <a:cubicBezTo>
                    <a:pt x="864" y="765"/>
                    <a:pt x="851" y="766"/>
                    <a:pt x="837" y="766"/>
                  </a:cubicBezTo>
                  <a:cubicBezTo>
                    <a:pt x="619" y="766"/>
                    <a:pt x="316" y="545"/>
                    <a:pt x="219" y="91"/>
                  </a:cubicBezTo>
                  <a:cubicBezTo>
                    <a:pt x="207" y="40"/>
                    <a:pt x="161" y="1"/>
                    <a:pt x="11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41"/>
            <p:cNvSpPr/>
            <p:nvPr/>
          </p:nvSpPr>
          <p:spPr>
            <a:xfrm>
              <a:off x="2538775" y="2830725"/>
              <a:ext cx="34350" cy="22050"/>
            </a:xfrm>
            <a:custGeom>
              <a:avLst/>
              <a:gdLst/>
              <a:ahLst/>
              <a:cxnLst/>
              <a:rect l="l" t="t" r="r" b="b"/>
              <a:pathLst>
                <a:path w="1374" h="882" extrusionOk="0">
                  <a:moveTo>
                    <a:pt x="118" y="1"/>
                  </a:moveTo>
                  <a:cubicBezTo>
                    <a:pt x="108" y="1"/>
                    <a:pt x="98" y="2"/>
                    <a:pt x="88" y="5"/>
                  </a:cubicBezTo>
                  <a:cubicBezTo>
                    <a:pt x="29" y="19"/>
                    <a:pt x="0" y="78"/>
                    <a:pt x="0" y="136"/>
                  </a:cubicBezTo>
                  <a:cubicBezTo>
                    <a:pt x="117" y="633"/>
                    <a:pt x="482" y="881"/>
                    <a:pt x="774" y="881"/>
                  </a:cubicBezTo>
                  <a:lnTo>
                    <a:pt x="862" y="881"/>
                  </a:lnTo>
                  <a:cubicBezTo>
                    <a:pt x="1096" y="837"/>
                    <a:pt x="1373" y="618"/>
                    <a:pt x="1344" y="92"/>
                  </a:cubicBezTo>
                  <a:cubicBezTo>
                    <a:pt x="1332" y="41"/>
                    <a:pt x="1297" y="2"/>
                    <a:pt x="1250" y="2"/>
                  </a:cubicBezTo>
                  <a:cubicBezTo>
                    <a:pt x="1242" y="2"/>
                    <a:pt x="1235" y="3"/>
                    <a:pt x="1227" y="5"/>
                  </a:cubicBezTo>
                  <a:cubicBezTo>
                    <a:pt x="1169" y="5"/>
                    <a:pt x="1110" y="48"/>
                    <a:pt x="1125" y="121"/>
                  </a:cubicBezTo>
                  <a:cubicBezTo>
                    <a:pt x="1140" y="428"/>
                    <a:pt x="1023" y="633"/>
                    <a:pt x="833" y="662"/>
                  </a:cubicBezTo>
                  <a:cubicBezTo>
                    <a:pt x="817" y="664"/>
                    <a:pt x="802" y="665"/>
                    <a:pt x="786" y="665"/>
                  </a:cubicBezTo>
                  <a:cubicBezTo>
                    <a:pt x="563" y="665"/>
                    <a:pt x="315" y="473"/>
                    <a:pt x="219" y="78"/>
                  </a:cubicBezTo>
                  <a:cubicBezTo>
                    <a:pt x="207" y="29"/>
                    <a:pt x="165" y="1"/>
                    <a:pt x="11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3" name="Google Shape;9313;p41"/>
            <p:cNvSpPr/>
            <p:nvPr/>
          </p:nvSpPr>
          <p:spPr>
            <a:xfrm>
              <a:off x="2493100" y="2781800"/>
              <a:ext cx="44950" cy="26050"/>
            </a:xfrm>
            <a:custGeom>
              <a:avLst/>
              <a:gdLst/>
              <a:ahLst/>
              <a:cxnLst/>
              <a:rect l="l" t="t" r="r" b="b"/>
              <a:pathLst>
                <a:path w="1798" h="1042" extrusionOk="0">
                  <a:moveTo>
                    <a:pt x="126" y="1"/>
                  </a:moveTo>
                  <a:cubicBezTo>
                    <a:pt x="119" y="1"/>
                    <a:pt x="111" y="2"/>
                    <a:pt x="103" y="4"/>
                  </a:cubicBezTo>
                  <a:cubicBezTo>
                    <a:pt x="45" y="18"/>
                    <a:pt x="1" y="77"/>
                    <a:pt x="16" y="135"/>
                  </a:cubicBezTo>
                  <a:cubicBezTo>
                    <a:pt x="176" y="778"/>
                    <a:pt x="600" y="1041"/>
                    <a:pt x="980" y="1041"/>
                  </a:cubicBezTo>
                  <a:cubicBezTo>
                    <a:pt x="1024" y="1041"/>
                    <a:pt x="1067" y="1041"/>
                    <a:pt x="1111" y="1026"/>
                  </a:cubicBezTo>
                  <a:cubicBezTo>
                    <a:pt x="1447" y="968"/>
                    <a:pt x="1798" y="661"/>
                    <a:pt x="1739" y="106"/>
                  </a:cubicBezTo>
                  <a:cubicBezTo>
                    <a:pt x="1739" y="48"/>
                    <a:pt x="1681" y="4"/>
                    <a:pt x="1623" y="4"/>
                  </a:cubicBezTo>
                  <a:cubicBezTo>
                    <a:pt x="1564" y="4"/>
                    <a:pt x="1520" y="62"/>
                    <a:pt x="1520" y="121"/>
                  </a:cubicBezTo>
                  <a:cubicBezTo>
                    <a:pt x="1564" y="544"/>
                    <a:pt x="1330" y="778"/>
                    <a:pt x="1082" y="822"/>
                  </a:cubicBezTo>
                  <a:cubicBezTo>
                    <a:pt x="1056" y="826"/>
                    <a:pt x="1028" y="828"/>
                    <a:pt x="1001" y="828"/>
                  </a:cubicBezTo>
                  <a:cubicBezTo>
                    <a:pt x="709" y="828"/>
                    <a:pt x="368" y="612"/>
                    <a:pt x="235" y="91"/>
                  </a:cubicBezTo>
                  <a:cubicBezTo>
                    <a:pt x="222" y="41"/>
                    <a:pt x="176" y="1"/>
                    <a:pt x="12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4" name="Google Shape;9314;p41"/>
            <p:cNvSpPr/>
            <p:nvPr/>
          </p:nvSpPr>
          <p:spPr>
            <a:xfrm>
              <a:off x="2784575" y="2970975"/>
              <a:ext cx="43475" cy="36650"/>
            </a:xfrm>
            <a:custGeom>
              <a:avLst/>
              <a:gdLst/>
              <a:ahLst/>
              <a:cxnLst/>
              <a:rect l="l" t="t" r="r" b="b"/>
              <a:pathLst>
                <a:path w="1739" h="1466" extrusionOk="0">
                  <a:moveTo>
                    <a:pt x="1287" y="1"/>
                  </a:moveTo>
                  <a:cubicBezTo>
                    <a:pt x="1277" y="1"/>
                    <a:pt x="1267" y="2"/>
                    <a:pt x="1257" y="5"/>
                  </a:cubicBezTo>
                  <a:cubicBezTo>
                    <a:pt x="1198" y="34"/>
                    <a:pt x="1169" y="92"/>
                    <a:pt x="1184" y="151"/>
                  </a:cubicBezTo>
                  <a:cubicBezTo>
                    <a:pt x="1418" y="823"/>
                    <a:pt x="1315" y="1144"/>
                    <a:pt x="1125" y="1232"/>
                  </a:cubicBezTo>
                  <a:cubicBezTo>
                    <a:pt x="1093" y="1245"/>
                    <a:pt x="1055" y="1252"/>
                    <a:pt x="1015" y="1252"/>
                  </a:cubicBezTo>
                  <a:cubicBezTo>
                    <a:pt x="786" y="1252"/>
                    <a:pt x="456" y="1040"/>
                    <a:pt x="220" y="618"/>
                  </a:cubicBezTo>
                  <a:cubicBezTo>
                    <a:pt x="200" y="579"/>
                    <a:pt x="168" y="560"/>
                    <a:pt x="131" y="560"/>
                  </a:cubicBezTo>
                  <a:cubicBezTo>
                    <a:pt x="112" y="560"/>
                    <a:pt x="93" y="565"/>
                    <a:pt x="73" y="574"/>
                  </a:cubicBezTo>
                  <a:cubicBezTo>
                    <a:pt x="30" y="604"/>
                    <a:pt x="0" y="677"/>
                    <a:pt x="30" y="720"/>
                  </a:cubicBezTo>
                  <a:cubicBezTo>
                    <a:pt x="293" y="1188"/>
                    <a:pt x="672" y="1466"/>
                    <a:pt x="1008" y="1466"/>
                  </a:cubicBezTo>
                  <a:cubicBezTo>
                    <a:pt x="1082" y="1466"/>
                    <a:pt x="1155" y="1451"/>
                    <a:pt x="1213" y="1422"/>
                  </a:cubicBezTo>
                  <a:cubicBezTo>
                    <a:pt x="1345" y="1363"/>
                    <a:pt x="1739" y="1100"/>
                    <a:pt x="1388" y="78"/>
                  </a:cubicBezTo>
                  <a:cubicBezTo>
                    <a:pt x="1376" y="29"/>
                    <a:pt x="1334" y="1"/>
                    <a:pt x="128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41"/>
            <p:cNvSpPr/>
            <p:nvPr/>
          </p:nvSpPr>
          <p:spPr>
            <a:xfrm>
              <a:off x="2704225" y="2992250"/>
              <a:ext cx="36175" cy="29625"/>
            </a:xfrm>
            <a:custGeom>
              <a:avLst/>
              <a:gdLst/>
              <a:ahLst/>
              <a:cxnLst/>
              <a:rect l="l" t="t" r="r" b="b"/>
              <a:pathLst>
                <a:path w="1447" h="1185" extrusionOk="0">
                  <a:moveTo>
                    <a:pt x="1228" y="1"/>
                  </a:moveTo>
                  <a:cubicBezTo>
                    <a:pt x="1169" y="16"/>
                    <a:pt x="1125" y="74"/>
                    <a:pt x="1125" y="132"/>
                  </a:cubicBezTo>
                  <a:cubicBezTo>
                    <a:pt x="1198" y="658"/>
                    <a:pt x="1038" y="921"/>
                    <a:pt x="848" y="951"/>
                  </a:cubicBezTo>
                  <a:cubicBezTo>
                    <a:pt x="831" y="954"/>
                    <a:pt x="814" y="955"/>
                    <a:pt x="796" y="955"/>
                  </a:cubicBezTo>
                  <a:cubicBezTo>
                    <a:pt x="573" y="955"/>
                    <a:pt x="315" y="696"/>
                    <a:pt x="234" y="235"/>
                  </a:cubicBezTo>
                  <a:cubicBezTo>
                    <a:pt x="219" y="176"/>
                    <a:pt x="161" y="147"/>
                    <a:pt x="103" y="147"/>
                  </a:cubicBezTo>
                  <a:cubicBezTo>
                    <a:pt x="44" y="162"/>
                    <a:pt x="0" y="220"/>
                    <a:pt x="15" y="279"/>
                  </a:cubicBezTo>
                  <a:cubicBezTo>
                    <a:pt x="132" y="878"/>
                    <a:pt x="497" y="1184"/>
                    <a:pt x="804" y="1184"/>
                  </a:cubicBezTo>
                  <a:cubicBezTo>
                    <a:pt x="833" y="1184"/>
                    <a:pt x="862" y="1170"/>
                    <a:pt x="877" y="1170"/>
                  </a:cubicBezTo>
                  <a:cubicBezTo>
                    <a:pt x="1154" y="1126"/>
                    <a:pt x="1447" y="819"/>
                    <a:pt x="1344" y="103"/>
                  </a:cubicBezTo>
                  <a:cubicBezTo>
                    <a:pt x="1344" y="45"/>
                    <a:pt x="1286" y="1"/>
                    <a:pt x="122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41"/>
            <p:cNvSpPr/>
            <p:nvPr/>
          </p:nvSpPr>
          <p:spPr>
            <a:xfrm>
              <a:off x="2748050" y="3012725"/>
              <a:ext cx="37275" cy="28500"/>
            </a:xfrm>
            <a:custGeom>
              <a:avLst/>
              <a:gdLst/>
              <a:ahLst/>
              <a:cxnLst/>
              <a:rect l="l" t="t" r="r" b="b"/>
              <a:pathLst>
                <a:path w="1491" h="1140" extrusionOk="0">
                  <a:moveTo>
                    <a:pt x="1257" y="0"/>
                  </a:moveTo>
                  <a:cubicBezTo>
                    <a:pt x="1198" y="15"/>
                    <a:pt x="1155" y="73"/>
                    <a:pt x="1169" y="132"/>
                  </a:cubicBezTo>
                  <a:cubicBezTo>
                    <a:pt x="1228" y="555"/>
                    <a:pt x="1125" y="862"/>
                    <a:pt x="906" y="906"/>
                  </a:cubicBezTo>
                  <a:cubicBezTo>
                    <a:pt x="882" y="912"/>
                    <a:pt x="857" y="916"/>
                    <a:pt x="831" y="916"/>
                  </a:cubicBezTo>
                  <a:cubicBezTo>
                    <a:pt x="621" y="916"/>
                    <a:pt x="364" y="706"/>
                    <a:pt x="234" y="278"/>
                  </a:cubicBezTo>
                  <a:cubicBezTo>
                    <a:pt x="223" y="232"/>
                    <a:pt x="176" y="195"/>
                    <a:pt x="135" y="195"/>
                  </a:cubicBezTo>
                  <a:cubicBezTo>
                    <a:pt x="123" y="195"/>
                    <a:pt x="112" y="198"/>
                    <a:pt x="103" y="205"/>
                  </a:cubicBezTo>
                  <a:cubicBezTo>
                    <a:pt x="44" y="219"/>
                    <a:pt x="0" y="278"/>
                    <a:pt x="15" y="336"/>
                  </a:cubicBezTo>
                  <a:cubicBezTo>
                    <a:pt x="190" y="877"/>
                    <a:pt x="541" y="1140"/>
                    <a:pt x="833" y="1140"/>
                  </a:cubicBezTo>
                  <a:cubicBezTo>
                    <a:pt x="877" y="1140"/>
                    <a:pt x="921" y="1140"/>
                    <a:pt x="950" y="1125"/>
                  </a:cubicBezTo>
                  <a:cubicBezTo>
                    <a:pt x="1213" y="1067"/>
                    <a:pt x="1491" y="760"/>
                    <a:pt x="1388" y="102"/>
                  </a:cubicBezTo>
                  <a:cubicBezTo>
                    <a:pt x="1374" y="44"/>
                    <a:pt x="1315" y="0"/>
                    <a:pt x="125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41"/>
            <p:cNvSpPr/>
            <p:nvPr/>
          </p:nvSpPr>
          <p:spPr>
            <a:xfrm>
              <a:off x="2658925" y="2990700"/>
              <a:ext cx="34375" cy="28625"/>
            </a:xfrm>
            <a:custGeom>
              <a:avLst/>
              <a:gdLst/>
              <a:ahLst/>
              <a:cxnLst/>
              <a:rect l="l" t="t" r="r" b="b"/>
              <a:pathLst>
                <a:path w="1375" h="1145" extrusionOk="0">
                  <a:moveTo>
                    <a:pt x="1083" y="1"/>
                  </a:moveTo>
                  <a:cubicBezTo>
                    <a:pt x="1073" y="1"/>
                    <a:pt x="1063" y="2"/>
                    <a:pt x="1053" y="5"/>
                  </a:cubicBezTo>
                  <a:cubicBezTo>
                    <a:pt x="994" y="19"/>
                    <a:pt x="965" y="78"/>
                    <a:pt x="980" y="136"/>
                  </a:cubicBezTo>
                  <a:cubicBezTo>
                    <a:pt x="1111" y="560"/>
                    <a:pt x="994" y="852"/>
                    <a:pt x="804" y="910"/>
                  </a:cubicBezTo>
                  <a:cubicBezTo>
                    <a:pt x="778" y="919"/>
                    <a:pt x="750" y="923"/>
                    <a:pt x="722" y="923"/>
                  </a:cubicBezTo>
                  <a:cubicBezTo>
                    <a:pt x="557" y="923"/>
                    <a:pt x="359" y="776"/>
                    <a:pt x="234" y="428"/>
                  </a:cubicBezTo>
                  <a:cubicBezTo>
                    <a:pt x="210" y="380"/>
                    <a:pt x="166" y="351"/>
                    <a:pt x="118" y="351"/>
                  </a:cubicBezTo>
                  <a:cubicBezTo>
                    <a:pt x="108" y="351"/>
                    <a:pt x="98" y="353"/>
                    <a:pt x="88" y="355"/>
                  </a:cubicBezTo>
                  <a:cubicBezTo>
                    <a:pt x="30" y="384"/>
                    <a:pt x="1" y="443"/>
                    <a:pt x="30" y="501"/>
                  </a:cubicBezTo>
                  <a:cubicBezTo>
                    <a:pt x="191" y="954"/>
                    <a:pt x="468" y="1144"/>
                    <a:pt x="717" y="1144"/>
                  </a:cubicBezTo>
                  <a:cubicBezTo>
                    <a:pt x="775" y="1144"/>
                    <a:pt x="819" y="1129"/>
                    <a:pt x="877" y="1115"/>
                  </a:cubicBezTo>
                  <a:cubicBezTo>
                    <a:pt x="1155" y="1027"/>
                    <a:pt x="1374" y="662"/>
                    <a:pt x="1199" y="78"/>
                  </a:cubicBezTo>
                  <a:cubicBezTo>
                    <a:pt x="1174" y="29"/>
                    <a:pt x="1130" y="1"/>
                    <a:pt x="108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41"/>
            <p:cNvSpPr/>
            <p:nvPr/>
          </p:nvSpPr>
          <p:spPr>
            <a:xfrm>
              <a:off x="2617300" y="3016275"/>
              <a:ext cx="36175" cy="29700"/>
            </a:xfrm>
            <a:custGeom>
              <a:avLst/>
              <a:gdLst/>
              <a:ahLst/>
              <a:cxnLst/>
              <a:rect l="l" t="t" r="r" b="b"/>
              <a:pathLst>
                <a:path w="1447" h="1188" extrusionOk="0">
                  <a:moveTo>
                    <a:pt x="1140" y="0"/>
                  </a:moveTo>
                  <a:cubicBezTo>
                    <a:pt x="1131" y="0"/>
                    <a:pt x="1121" y="2"/>
                    <a:pt x="1111" y="4"/>
                  </a:cubicBezTo>
                  <a:cubicBezTo>
                    <a:pt x="1052" y="19"/>
                    <a:pt x="1023" y="77"/>
                    <a:pt x="1038" y="136"/>
                  </a:cubicBezTo>
                  <a:cubicBezTo>
                    <a:pt x="1184" y="589"/>
                    <a:pt x="1081" y="866"/>
                    <a:pt x="906" y="939"/>
                  </a:cubicBezTo>
                  <a:cubicBezTo>
                    <a:pt x="875" y="953"/>
                    <a:pt x="838" y="961"/>
                    <a:pt x="798" y="961"/>
                  </a:cubicBezTo>
                  <a:cubicBezTo>
                    <a:pt x="633" y="961"/>
                    <a:pt x="407" y="833"/>
                    <a:pt x="219" y="516"/>
                  </a:cubicBezTo>
                  <a:cubicBezTo>
                    <a:pt x="200" y="477"/>
                    <a:pt x="161" y="457"/>
                    <a:pt x="124" y="457"/>
                  </a:cubicBezTo>
                  <a:cubicBezTo>
                    <a:pt x="106" y="457"/>
                    <a:pt x="88" y="462"/>
                    <a:pt x="73" y="472"/>
                  </a:cubicBezTo>
                  <a:cubicBezTo>
                    <a:pt x="15" y="501"/>
                    <a:pt x="0" y="574"/>
                    <a:pt x="29" y="618"/>
                  </a:cubicBezTo>
                  <a:cubicBezTo>
                    <a:pt x="263" y="1027"/>
                    <a:pt x="555" y="1188"/>
                    <a:pt x="804" y="1188"/>
                  </a:cubicBezTo>
                  <a:cubicBezTo>
                    <a:pt x="877" y="1188"/>
                    <a:pt x="935" y="1173"/>
                    <a:pt x="1008" y="1144"/>
                  </a:cubicBezTo>
                  <a:cubicBezTo>
                    <a:pt x="1242" y="1027"/>
                    <a:pt x="1447" y="691"/>
                    <a:pt x="1242" y="77"/>
                  </a:cubicBezTo>
                  <a:cubicBezTo>
                    <a:pt x="1230" y="29"/>
                    <a:pt x="1188" y="0"/>
                    <a:pt x="114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41"/>
            <p:cNvSpPr/>
            <p:nvPr/>
          </p:nvSpPr>
          <p:spPr>
            <a:xfrm>
              <a:off x="2586625" y="3004225"/>
              <a:ext cx="31425" cy="27150"/>
            </a:xfrm>
            <a:custGeom>
              <a:avLst/>
              <a:gdLst/>
              <a:ahLst/>
              <a:cxnLst/>
              <a:rect l="l" t="t" r="r" b="b"/>
              <a:pathLst>
                <a:path w="1257" h="1086" extrusionOk="0">
                  <a:moveTo>
                    <a:pt x="921" y="0"/>
                  </a:moveTo>
                  <a:cubicBezTo>
                    <a:pt x="911" y="0"/>
                    <a:pt x="901" y="2"/>
                    <a:pt x="891" y="4"/>
                  </a:cubicBezTo>
                  <a:cubicBezTo>
                    <a:pt x="833" y="19"/>
                    <a:pt x="804" y="92"/>
                    <a:pt x="818" y="150"/>
                  </a:cubicBezTo>
                  <a:cubicBezTo>
                    <a:pt x="950" y="574"/>
                    <a:pt x="906" y="822"/>
                    <a:pt x="789" y="851"/>
                  </a:cubicBezTo>
                  <a:cubicBezTo>
                    <a:pt x="773" y="859"/>
                    <a:pt x="755" y="863"/>
                    <a:pt x="735" y="863"/>
                  </a:cubicBezTo>
                  <a:cubicBezTo>
                    <a:pt x="603" y="863"/>
                    <a:pt x="384" y="699"/>
                    <a:pt x="219" y="369"/>
                  </a:cubicBezTo>
                  <a:cubicBezTo>
                    <a:pt x="208" y="325"/>
                    <a:pt x="163" y="306"/>
                    <a:pt x="116" y="306"/>
                  </a:cubicBezTo>
                  <a:cubicBezTo>
                    <a:pt x="101" y="306"/>
                    <a:pt x="87" y="307"/>
                    <a:pt x="73" y="311"/>
                  </a:cubicBezTo>
                  <a:cubicBezTo>
                    <a:pt x="29" y="340"/>
                    <a:pt x="0" y="413"/>
                    <a:pt x="29" y="457"/>
                  </a:cubicBezTo>
                  <a:cubicBezTo>
                    <a:pt x="205" y="837"/>
                    <a:pt x="497" y="1085"/>
                    <a:pt x="745" y="1085"/>
                  </a:cubicBezTo>
                  <a:cubicBezTo>
                    <a:pt x="789" y="1085"/>
                    <a:pt x="833" y="1085"/>
                    <a:pt x="877" y="1056"/>
                  </a:cubicBezTo>
                  <a:cubicBezTo>
                    <a:pt x="993" y="1012"/>
                    <a:pt x="1256" y="822"/>
                    <a:pt x="1023" y="77"/>
                  </a:cubicBezTo>
                  <a:cubicBezTo>
                    <a:pt x="1011" y="29"/>
                    <a:pt x="968" y="0"/>
                    <a:pt x="92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41"/>
            <p:cNvSpPr/>
            <p:nvPr/>
          </p:nvSpPr>
          <p:spPr>
            <a:xfrm>
              <a:off x="2553000" y="3018825"/>
              <a:ext cx="34000" cy="26050"/>
            </a:xfrm>
            <a:custGeom>
              <a:avLst/>
              <a:gdLst/>
              <a:ahLst/>
              <a:cxnLst/>
              <a:rect l="l" t="t" r="r" b="b"/>
              <a:pathLst>
                <a:path w="1360" h="1042" extrusionOk="0">
                  <a:moveTo>
                    <a:pt x="1083" y="1"/>
                  </a:moveTo>
                  <a:cubicBezTo>
                    <a:pt x="1073" y="1"/>
                    <a:pt x="1063" y="2"/>
                    <a:pt x="1053" y="4"/>
                  </a:cubicBezTo>
                  <a:cubicBezTo>
                    <a:pt x="994" y="4"/>
                    <a:pt x="951" y="77"/>
                    <a:pt x="965" y="136"/>
                  </a:cubicBezTo>
                  <a:cubicBezTo>
                    <a:pt x="1053" y="516"/>
                    <a:pt x="1009" y="779"/>
                    <a:pt x="834" y="823"/>
                  </a:cubicBezTo>
                  <a:cubicBezTo>
                    <a:pt x="818" y="826"/>
                    <a:pt x="801" y="828"/>
                    <a:pt x="784" y="828"/>
                  </a:cubicBezTo>
                  <a:cubicBezTo>
                    <a:pt x="603" y="828"/>
                    <a:pt x="328" y="624"/>
                    <a:pt x="235" y="238"/>
                  </a:cubicBezTo>
                  <a:cubicBezTo>
                    <a:pt x="222" y="187"/>
                    <a:pt x="176" y="148"/>
                    <a:pt x="126" y="148"/>
                  </a:cubicBezTo>
                  <a:cubicBezTo>
                    <a:pt x="119" y="148"/>
                    <a:pt x="111" y="149"/>
                    <a:pt x="103" y="151"/>
                  </a:cubicBezTo>
                  <a:cubicBezTo>
                    <a:pt x="30" y="165"/>
                    <a:pt x="1" y="238"/>
                    <a:pt x="16" y="297"/>
                  </a:cubicBezTo>
                  <a:cubicBezTo>
                    <a:pt x="147" y="764"/>
                    <a:pt x="498" y="1042"/>
                    <a:pt x="790" y="1042"/>
                  </a:cubicBezTo>
                  <a:cubicBezTo>
                    <a:pt x="819" y="1042"/>
                    <a:pt x="848" y="1042"/>
                    <a:pt x="892" y="1027"/>
                  </a:cubicBezTo>
                  <a:cubicBezTo>
                    <a:pt x="1009" y="998"/>
                    <a:pt x="1360" y="852"/>
                    <a:pt x="1184" y="77"/>
                  </a:cubicBezTo>
                  <a:cubicBezTo>
                    <a:pt x="1172" y="29"/>
                    <a:pt x="1130" y="1"/>
                    <a:pt x="108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41"/>
            <p:cNvSpPr/>
            <p:nvPr/>
          </p:nvSpPr>
          <p:spPr>
            <a:xfrm>
              <a:off x="2566900" y="2970425"/>
              <a:ext cx="29600" cy="25525"/>
            </a:xfrm>
            <a:custGeom>
              <a:avLst/>
              <a:gdLst/>
              <a:ahLst/>
              <a:cxnLst/>
              <a:rect l="l" t="t" r="r" b="b"/>
              <a:pathLst>
                <a:path w="1184" h="1021" extrusionOk="0">
                  <a:moveTo>
                    <a:pt x="917" y="1"/>
                  </a:moveTo>
                  <a:cubicBezTo>
                    <a:pt x="902" y="1"/>
                    <a:pt x="888" y="4"/>
                    <a:pt x="877" y="12"/>
                  </a:cubicBezTo>
                  <a:cubicBezTo>
                    <a:pt x="818" y="41"/>
                    <a:pt x="789" y="100"/>
                    <a:pt x="818" y="158"/>
                  </a:cubicBezTo>
                  <a:cubicBezTo>
                    <a:pt x="950" y="436"/>
                    <a:pt x="891" y="699"/>
                    <a:pt x="760" y="772"/>
                  </a:cubicBezTo>
                  <a:cubicBezTo>
                    <a:pt x="731" y="786"/>
                    <a:pt x="700" y="793"/>
                    <a:pt x="667" y="793"/>
                  </a:cubicBezTo>
                  <a:cubicBezTo>
                    <a:pt x="534" y="793"/>
                    <a:pt x="372" y="676"/>
                    <a:pt x="219" y="465"/>
                  </a:cubicBezTo>
                  <a:cubicBezTo>
                    <a:pt x="193" y="429"/>
                    <a:pt x="161" y="410"/>
                    <a:pt x="127" y="410"/>
                  </a:cubicBezTo>
                  <a:cubicBezTo>
                    <a:pt x="105" y="410"/>
                    <a:pt x="82" y="418"/>
                    <a:pt x="59" y="436"/>
                  </a:cubicBezTo>
                  <a:cubicBezTo>
                    <a:pt x="15" y="465"/>
                    <a:pt x="0" y="538"/>
                    <a:pt x="29" y="582"/>
                  </a:cubicBezTo>
                  <a:cubicBezTo>
                    <a:pt x="263" y="903"/>
                    <a:pt x="482" y="1020"/>
                    <a:pt x="658" y="1020"/>
                  </a:cubicBezTo>
                  <a:cubicBezTo>
                    <a:pt x="745" y="1020"/>
                    <a:pt x="804" y="991"/>
                    <a:pt x="862" y="962"/>
                  </a:cubicBezTo>
                  <a:cubicBezTo>
                    <a:pt x="1125" y="816"/>
                    <a:pt x="1183" y="421"/>
                    <a:pt x="1023" y="70"/>
                  </a:cubicBezTo>
                  <a:cubicBezTo>
                    <a:pt x="1001" y="28"/>
                    <a:pt x="956" y="1"/>
                    <a:pt x="91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2" name="Google Shape;9322;p41"/>
            <p:cNvSpPr/>
            <p:nvPr/>
          </p:nvSpPr>
          <p:spPr>
            <a:xfrm>
              <a:off x="2518325" y="2958025"/>
              <a:ext cx="32150" cy="27325"/>
            </a:xfrm>
            <a:custGeom>
              <a:avLst/>
              <a:gdLst/>
              <a:ahLst/>
              <a:cxnLst/>
              <a:rect l="l" t="t" r="r" b="b"/>
              <a:pathLst>
                <a:path w="1286" h="1093" extrusionOk="0">
                  <a:moveTo>
                    <a:pt x="850" y="0"/>
                  </a:moveTo>
                  <a:cubicBezTo>
                    <a:pt x="828" y="0"/>
                    <a:pt x="806" y="9"/>
                    <a:pt x="789" y="26"/>
                  </a:cubicBezTo>
                  <a:cubicBezTo>
                    <a:pt x="730" y="55"/>
                    <a:pt x="716" y="128"/>
                    <a:pt x="760" y="172"/>
                  </a:cubicBezTo>
                  <a:cubicBezTo>
                    <a:pt x="1008" y="537"/>
                    <a:pt x="1008" y="786"/>
                    <a:pt x="920" y="844"/>
                  </a:cubicBezTo>
                  <a:cubicBezTo>
                    <a:pt x="895" y="863"/>
                    <a:pt x="860" y="873"/>
                    <a:pt x="818" y="873"/>
                  </a:cubicBezTo>
                  <a:cubicBezTo>
                    <a:pt x="670" y="873"/>
                    <a:pt x="436" y="746"/>
                    <a:pt x="219" y="450"/>
                  </a:cubicBezTo>
                  <a:cubicBezTo>
                    <a:pt x="200" y="421"/>
                    <a:pt x="163" y="405"/>
                    <a:pt x="127" y="405"/>
                  </a:cubicBezTo>
                  <a:cubicBezTo>
                    <a:pt x="108" y="405"/>
                    <a:pt x="89" y="410"/>
                    <a:pt x="73" y="420"/>
                  </a:cubicBezTo>
                  <a:cubicBezTo>
                    <a:pt x="15" y="464"/>
                    <a:pt x="0" y="523"/>
                    <a:pt x="44" y="581"/>
                  </a:cubicBezTo>
                  <a:cubicBezTo>
                    <a:pt x="307" y="932"/>
                    <a:pt x="599" y="1092"/>
                    <a:pt x="818" y="1092"/>
                  </a:cubicBezTo>
                  <a:cubicBezTo>
                    <a:pt x="906" y="1092"/>
                    <a:pt x="979" y="1063"/>
                    <a:pt x="1037" y="1034"/>
                  </a:cubicBezTo>
                  <a:cubicBezTo>
                    <a:pt x="1227" y="902"/>
                    <a:pt x="1286" y="581"/>
                    <a:pt x="935" y="55"/>
                  </a:cubicBezTo>
                  <a:cubicBezTo>
                    <a:pt x="917" y="20"/>
                    <a:pt x="884" y="0"/>
                    <a:pt x="85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3" name="Google Shape;9323;p41"/>
            <p:cNvSpPr/>
            <p:nvPr/>
          </p:nvSpPr>
          <p:spPr>
            <a:xfrm>
              <a:off x="3077500" y="2772300"/>
              <a:ext cx="34000" cy="41750"/>
            </a:xfrm>
            <a:custGeom>
              <a:avLst/>
              <a:gdLst/>
              <a:ahLst/>
              <a:cxnLst/>
              <a:rect l="l" t="t" r="r" b="b"/>
              <a:pathLst>
                <a:path w="1360" h="1670" extrusionOk="0">
                  <a:moveTo>
                    <a:pt x="607" y="0"/>
                  </a:moveTo>
                  <a:cubicBezTo>
                    <a:pt x="577" y="0"/>
                    <a:pt x="548" y="11"/>
                    <a:pt x="526" y="33"/>
                  </a:cubicBezTo>
                  <a:cubicBezTo>
                    <a:pt x="482" y="77"/>
                    <a:pt x="497" y="150"/>
                    <a:pt x="541" y="194"/>
                  </a:cubicBezTo>
                  <a:cubicBezTo>
                    <a:pt x="1008" y="632"/>
                    <a:pt x="1125" y="1129"/>
                    <a:pt x="950" y="1333"/>
                  </a:cubicBezTo>
                  <a:cubicBezTo>
                    <a:pt x="887" y="1409"/>
                    <a:pt x="798" y="1446"/>
                    <a:pt x="690" y="1446"/>
                  </a:cubicBezTo>
                  <a:cubicBezTo>
                    <a:pt x="545" y="1446"/>
                    <a:pt x="368" y="1379"/>
                    <a:pt x="176" y="1246"/>
                  </a:cubicBezTo>
                  <a:cubicBezTo>
                    <a:pt x="158" y="1234"/>
                    <a:pt x="134" y="1227"/>
                    <a:pt x="111" y="1227"/>
                  </a:cubicBezTo>
                  <a:cubicBezTo>
                    <a:pt x="79" y="1227"/>
                    <a:pt x="47" y="1241"/>
                    <a:pt x="30" y="1275"/>
                  </a:cubicBezTo>
                  <a:cubicBezTo>
                    <a:pt x="0" y="1319"/>
                    <a:pt x="0" y="1392"/>
                    <a:pt x="59" y="1421"/>
                  </a:cubicBezTo>
                  <a:cubicBezTo>
                    <a:pt x="307" y="1596"/>
                    <a:pt x="512" y="1669"/>
                    <a:pt x="687" y="1669"/>
                  </a:cubicBezTo>
                  <a:cubicBezTo>
                    <a:pt x="877" y="1669"/>
                    <a:pt x="1023" y="1582"/>
                    <a:pt x="1111" y="1480"/>
                  </a:cubicBezTo>
                  <a:cubicBezTo>
                    <a:pt x="1359" y="1173"/>
                    <a:pt x="1286" y="588"/>
                    <a:pt x="687" y="33"/>
                  </a:cubicBezTo>
                  <a:cubicBezTo>
                    <a:pt x="665" y="11"/>
                    <a:pt x="636" y="0"/>
                    <a:pt x="60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41"/>
            <p:cNvSpPr/>
            <p:nvPr/>
          </p:nvSpPr>
          <p:spPr>
            <a:xfrm>
              <a:off x="3032200" y="2818675"/>
              <a:ext cx="36200" cy="26775"/>
            </a:xfrm>
            <a:custGeom>
              <a:avLst/>
              <a:gdLst/>
              <a:ahLst/>
              <a:cxnLst/>
              <a:rect l="l" t="t" r="r" b="b"/>
              <a:pathLst>
                <a:path w="1448" h="1071" extrusionOk="0">
                  <a:moveTo>
                    <a:pt x="1058" y="1"/>
                  </a:moveTo>
                  <a:cubicBezTo>
                    <a:pt x="1031" y="1"/>
                    <a:pt x="1002" y="12"/>
                    <a:pt x="980" y="34"/>
                  </a:cubicBezTo>
                  <a:cubicBezTo>
                    <a:pt x="936" y="63"/>
                    <a:pt x="921" y="136"/>
                    <a:pt x="965" y="180"/>
                  </a:cubicBezTo>
                  <a:cubicBezTo>
                    <a:pt x="1140" y="384"/>
                    <a:pt x="1213" y="589"/>
                    <a:pt x="1155" y="720"/>
                  </a:cubicBezTo>
                  <a:cubicBezTo>
                    <a:pt x="1126" y="808"/>
                    <a:pt x="1053" y="837"/>
                    <a:pt x="994" y="852"/>
                  </a:cubicBezTo>
                  <a:cubicBezTo>
                    <a:pt x="976" y="855"/>
                    <a:pt x="956" y="856"/>
                    <a:pt x="935" y="856"/>
                  </a:cubicBezTo>
                  <a:cubicBezTo>
                    <a:pt x="754" y="856"/>
                    <a:pt x="480" y="739"/>
                    <a:pt x="205" y="399"/>
                  </a:cubicBezTo>
                  <a:cubicBezTo>
                    <a:pt x="183" y="377"/>
                    <a:pt x="154" y="366"/>
                    <a:pt x="125" y="366"/>
                  </a:cubicBezTo>
                  <a:cubicBezTo>
                    <a:pt x="96" y="366"/>
                    <a:pt x="67" y="377"/>
                    <a:pt x="45" y="399"/>
                  </a:cubicBezTo>
                  <a:cubicBezTo>
                    <a:pt x="1" y="428"/>
                    <a:pt x="1" y="501"/>
                    <a:pt x="30" y="545"/>
                  </a:cubicBezTo>
                  <a:cubicBezTo>
                    <a:pt x="322" y="881"/>
                    <a:pt x="644" y="1071"/>
                    <a:pt x="921" y="1071"/>
                  </a:cubicBezTo>
                  <a:cubicBezTo>
                    <a:pt x="965" y="1071"/>
                    <a:pt x="994" y="1071"/>
                    <a:pt x="1038" y="1056"/>
                  </a:cubicBezTo>
                  <a:cubicBezTo>
                    <a:pt x="1199" y="1027"/>
                    <a:pt x="1316" y="939"/>
                    <a:pt x="1359" y="793"/>
                  </a:cubicBezTo>
                  <a:cubicBezTo>
                    <a:pt x="1447" y="574"/>
                    <a:pt x="1359" y="311"/>
                    <a:pt x="1126" y="34"/>
                  </a:cubicBezTo>
                  <a:cubicBezTo>
                    <a:pt x="1111" y="12"/>
                    <a:pt x="1086" y="1"/>
                    <a:pt x="105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41"/>
            <p:cNvSpPr/>
            <p:nvPr/>
          </p:nvSpPr>
          <p:spPr>
            <a:xfrm>
              <a:off x="2983625" y="2818750"/>
              <a:ext cx="39850" cy="31450"/>
            </a:xfrm>
            <a:custGeom>
              <a:avLst/>
              <a:gdLst/>
              <a:ahLst/>
              <a:cxnLst/>
              <a:rect l="l" t="t" r="r" b="b"/>
              <a:pathLst>
                <a:path w="1594" h="1258" extrusionOk="0">
                  <a:moveTo>
                    <a:pt x="1114" y="1"/>
                  </a:moveTo>
                  <a:cubicBezTo>
                    <a:pt x="1094" y="1"/>
                    <a:pt x="1073" y="6"/>
                    <a:pt x="1053" y="16"/>
                  </a:cubicBezTo>
                  <a:cubicBezTo>
                    <a:pt x="1009" y="60"/>
                    <a:pt x="994" y="133"/>
                    <a:pt x="1038" y="177"/>
                  </a:cubicBezTo>
                  <a:cubicBezTo>
                    <a:pt x="1286" y="498"/>
                    <a:pt x="1330" y="805"/>
                    <a:pt x="1169" y="951"/>
                  </a:cubicBezTo>
                  <a:cubicBezTo>
                    <a:pt x="1113" y="1008"/>
                    <a:pt x="1029" y="1039"/>
                    <a:pt x="925" y="1039"/>
                  </a:cubicBezTo>
                  <a:cubicBezTo>
                    <a:pt x="733" y="1039"/>
                    <a:pt x="474" y="934"/>
                    <a:pt x="191" y="688"/>
                  </a:cubicBezTo>
                  <a:cubicBezTo>
                    <a:pt x="170" y="668"/>
                    <a:pt x="147" y="657"/>
                    <a:pt x="123" y="657"/>
                  </a:cubicBezTo>
                  <a:cubicBezTo>
                    <a:pt x="96" y="657"/>
                    <a:pt x="68" y="671"/>
                    <a:pt x="45" y="703"/>
                  </a:cubicBezTo>
                  <a:cubicBezTo>
                    <a:pt x="1" y="746"/>
                    <a:pt x="1" y="805"/>
                    <a:pt x="45" y="849"/>
                  </a:cubicBezTo>
                  <a:cubicBezTo>
                    <a:pt x="381" y="1141"/>
                    <a:pt x="687" y="1258"/>
                    <a:pt x="936" y="1258"/>
                  </a:cubicBezTo>
                  <a:cubicBezTo>
                    <a:pt x="1096" y="1258"/>
                    <a:pt x="1228" y="1199"/>
                    <a:pt x="1330" y="1112"/>
                  </a:cubicBezTo>
                  <a:cubicBezTo>
                    <a:pt x="1520" y="936"/>
                    <a:pt x="1593" y="557"/>
                    <a:pt x="1213" y="45"/>
                  </a:cubicBezTo>
                  <a:cubicBezTo>
                    <a:pt x="1185" y="17"/>
                    <a:pt x="1151" y="1"/>
                    <a:pt x="111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41"/>
            <p:cNvSpPr/>
            <p:nvPr/>
          </p:nvSpPr>
          <p:spPr>
            <a:xfrm>
              <a:off x="3117675" y="2799400"/>
              <a:ext cx="46400" cy="47875"/>
            </a:xfrm>
            <a:custGeom>
              <a:avLst/>
              <a:gdLst/>
              <a:ahLst/>
              <a:cxnLst/>
              <a:rect l="l" t="t" r="r" b="b"/>
              <a:pathLst>
                <a:path w="1856" h="1915" extrusionOk="0">
                  <a:moveTo>
                    <a:pt x="997" y="0"/>
                  </a:moveTo>
                  <a:cubicBezTo>
                    <a:pt x="977" y="0"/>
                    <a:pt x="956" y="5"/>
                    <a:pt x="935" y="16"/>
                  </a:cubicBezTo>
                  <a:cubicBezTo>
                    <a:pt x="892" y="60"/>
                    <a:pt x="877" y="118"/>
                    <a:pt x="906" y="176"/>
                  </a:cubicBezTo>
                  <a:cubicBezTo>
                    <a:pt x="1432" y="951"/>
                    <a:pt x="1403" y="1418"/>
                    <a:pt x="1184" y="1608"/>
                  </a:cubicBezTo>
                  <a:cubicBezTo>
                    <a:pt x="1109" y="1673"/>
                    <a:pt x="1011" y="1703"/>
                    <a:pt x="901" y="1703"/>
                  </a:cubicBezTo>
                  <a:cubicBezTo>
                    <a:pt x="687" y="1703"/>
                    <a:pt x="427" y="1587"/>
                    <a:pt x="205" y="1374"/>
                  </a:cubicBezTo>
                  <a:cubicBezTo>
                    <a:pt x="187" y="1356"/>
                    <a:pt x="163" y="1348"/>
                    <a:pt x="139" y="1348"/>
                  </a:cubicBezTo>
                  <a:cubicBezTo>
                    <a:pt x="105" y="1348"/>
                    <a:pt x="70" y="1364"/>
                    <a:pt x="44" y="1389"/>
                  </a:cubicBezTo>
                  <a:cubicBezTo>
                    <a:pt x="0" y="1433"/>
                    <a:pt x="15" y="1491"/>
                    <a:pt x="59" y="1535"/>
                  </a:cubicBezTo>
                  <a:cubicBezTo>
                    <a:pt x="322" y="1783"/>
                    <a:pt x="629" y="1915"/>
                    <a:pt x="892" y="1915"/>
                  </a:cubicBezTo>
                  <a:cubicBezTo>
                    <a:pt x="1067" y="1915"/>
                    <a:pt x="1213" y="1871"/>
                    <a:pt x="1330" y="1769"/>
                  </a:cubicBezTo>
                  <a:cubicBezTo>
                    <a:pt x="1461" y="1652"/>
                    <a:pt x="1856" y="1184"/>
                    <a:pt x="1096" y="45"/>
                  </a:cubicBezTo>
                  <a:cubicBezTo>
                    <a:pt x="1068" y="17"/>
                    <a:pt x="1033" y="0"/>
                    <a:pt x="99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41"/>
            <p:cNvSpPr/>
            <p:nvPr/>
          </p:nvSpPr>
          <p:spPr>
            <a:xfrm>
              <a:off x="3087000" y="2868175"/>
              <a:ext cx="41300" cy="33175"/>
            </a:xfrm>
            <a:custGeom>
              <a:avLst/>
              <a:gdLst/>
              <a:ahLst/>
              <a:cxnLst/>
              <a:rect l="l" t="t" r="r" b="b"/>
              <a:pathLst>
                <a:path w="1652" h="1327" extrusionOk="0">
                  <a:moveTo>
                    <a:pt x="1172" y="0"/>
                  </a:moveTo>
                  <a:cubicBezTo>
                    <a:pt x="1150" y="0"/>
                    <a:pt x="1128" y="9"/>
                    <a:pt x="1111" y="26"/>
                  </a:cubicBezTo>
                  <a:cubicBezTo>
                    <a:pt x="1052" y="55"/>
                    <a:pt x="1052" y="128"/>
                    <a:pt x="1081" y="172"/>
                  </a:cubicBezTo>
                  <a:cubicBezTo>
                    <a:pt x="1344" y="537"/>
                    <a:pt x="1374" y="859"/>
                    <a:pt x="1184" y="1019"/>
                  </a:cubicBezTo>
                  <a:cubicBezTo>
                    <a:pt x="1105" y="1077"/>
                    <a:pt x="1001" y="1108"/>
                    <a:pt x="884" y="1108"/>
                  </a:cubicBezTo>
                  <a:cubicBezTo>
                    <a:pt x="673" y="1108"/>
                    <a:pt x="421" y="1006"/>
                    <a:pt x="205" y="771"/>
                  </a:cubicBezTo>
                  <a:cubicBezTo>
                    <a:pt x="181" y="747"/>
                    <a:pt x="148" y="736"/>
                    <a:pt x="116" y="736"/>
                  </a:cubicBezTo>
                  <a:cubicBezTo>
                    <a:pt x="89" y="736"/>
                    <a:pt x="64" y="743"/>
                    <a:pt x="44" y="756"/>
                  </a:cubicBezTo>
                  <a:cubicBezTo>
                    <a:pt x="0" y="800"/>
                    <a:pt x="0" y="873"/>
                    <a:pt x="44" y="917"/>
                  </a:cubicBezTo>
                  <a:cubicBezTo>
                    <a:pt x="292" y="1209"/>
                    <a:pt x="614" y="1326"/>
                    <a:pt x="877" y="1326"/>
                  </a:cubicBezTo>
                  <a:cubicBezTo>
                    <a:pt x="1052" y="1326"/>
                    <a:pt x="1198" y="1282"/>
                    <a:pt x="1315" y="1195"/>
                  </a:cubicBezTo>
                  <a:cubicBezTo>
                    <a:pt x="1549" y="1005"/>
                    <a:pt x="1651" y="610"/>
                    <a:pt x="1257" y="55"/>
                  </a:cubicBezTo>
                  <a:cubicBezTo>
                    <a:pt x="1239" y="20"/>
                    <a:pt x="1205" y="0"/>
                    <a:pt x="1172"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41"/>
            <p:cNvSpPr/>
            <p:nvPr/>
          </p:nvSpPr>
          <p:spPr>
            <a:xfrm>
              <a:off x="3051925" y="2894100"/>
              <a:ext cx="39100" cy="30250"/>
            </a:xfrm>
            <a:custGeom>
              <a:avLst/>
              <a:gdLst/>
              <a:ahLst/>
              <a:cxnLst/>
              <a:rect l="l" t="t" r="r" b="b"/>
              <a:pathLst>
                <a:path w="1564" h="1210" extrusionOk="0">
                  <a:moveTo>
                    <a:pt x="1143" y="1"/>
                  </a:moveTo>
                  <a:cubicBezTo>
                    <a:pt x="1121" y="1"/>
                    <a:pt x="1099" y="9"/>
                    <a:pt x="1082" y="26"/>
                  </a:cubicBezTo>
                  <a:cubicBezTo>
                    <a:pt x="1038" y="55"/>
                    <a:pt x="1023" y="128"/>
                    <a:pt x="1053" y="172"/>
                  </a:cubicBezTo>
                  <a:cubicBezTo>
                    <a:pt x="1286" y="523"/>
                    <a:pt x="1243" y="800"/>
                    <a:pt x="1096" y="903"/>
                  </a:cubicBezTo>
                  <a:cubicBezTo>
                    <a:pt x="1040" y="954"/>
                    <a:pt x="959" y="984"/>
                    <a:pt x="860" y="984"/>
                  </a:cubicBezTo>
                  <a:cubicBezTo>
                    <a:pt x="678" y="984"/>
                    <a:pt x="437" y="881"/>
                    <a:pt x="191" y="625"/>
                  </a:cubicBezTo>
                  <a:cubicBezTo>
                    <a:pt x="169" y="603"/>
                    <a:pt x="143" y="592"/>
                    <a:pt x="118" y="592"/>
                  </a:cubicBezTo>
                  <a:cubicBezTo>
                    <a:pt x="92" y="592"/>
                    <a:pt x="66" y="603"/>
                    <a:pt x="45" y="625"/>
                  </a:cubicBezTo>
                  <a:cubicBezTo>
                    <a:pt x="1" y="669"/>
                    <a:pt x="1" y="742"/>
                    <a:pt x="45" y="786"/>
                  </a:cubicBezTo>
                  <a:cubicBezTo>
                    <a:pt x="337" y="1078"/>
                    <a:pt x="629" y="1210"/>
                    <a:pt x="863" y="1210"/>
                  </a:cubicBezTo>
                  <a:cubicBezTo>
                    <a:pt x="1009" y="1210"/>
                    <a:pt x="1140" y="1151"/>
                    <a:pt x="1243" y="1078"/>
                  </a:cubicBezTo>
                  <a:cubicBezTo>
                    <a:pt x="1447" y="917"/>
                    <a:pt x="1564" y="552"/>
                    <a:pt x="1228" y="55"/>
                  </a:cubicBezTo>
                  <a:cubicBezTo>
                    <a:pt x="1210" y="20"/>
                    <a:pt x="1176" y="1"/>
                    <a:pt x="114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41"/>
            <p:cNvSpPr/>
            <p:nvPr/>
          </p:nvSpPr>
          <p:spPr>
            <a:xfrm>
              <a:off x="2969750" y="2902675"/>
              <a:ext cx="36550" cy="30450"/>
            </a:xfrm>
            <a:custGeom>
              <a:avLst/>
              <a:gdLst/>
              <a:ahLst/>
              <a:cxnLst/>
              <a:rect l="l" t="t" r="r" b="b"/>
              <a:pathLst>
                <a:path w="1462" h="1218" extrusionOk="0">
                  <a:moveTo>
                    <a:pt x="1122" y="1"/>
                  </a:moveTo>
                  <a:cubicBezTo>
                    <a:pt x="1113" y="1"/>
                    <a:pt x="1104" y="2"/>
                    <a:pt x="1096" y="5"/>
                  </a:cubicBezTo>
                  <a:cubicBezTo>
                    <a:pt x="1038" y="34"/>
                    <a:pt x="1009" y="92"/>
                    <a:pt x="1023" y="151"/>
                  </a:cubicBezTo>
                  <a:cubicBezTo>
                    <a:pt x="1199" y="618"/>
                    <a:pt x="1111" y="910"/>
                    <a:pt x="950" y="983"/>
                  </a:cubicBezTo>
                  <a:cubicBezTo>
                    <a:pt x="921" y="997"/>
                    <a:pt x="888" y="1004"/>
                    <a:pt x="852" y="1004"/>
                  </a:cubicBezTo>
                  <a:cubicBezTo>
                    <a:pt x="685" y="1004"/>
                    <a:pt x="447" y="858"/>
                    <a:pt x="220" y="487"/>
                  </a:cubicBezTo>
                  <a:cubicBezTo>
                    <a:pt x="200" y="448"/>
                    <a:pt x="168" y="428"/>
                    <a:pt x="131" y="428"/>
                  </a:cubicBezTo>
                  <a:cubicBezTo>
                    <a:pt x="113" y="428"/>
                    <a:pt x="93" y="433"/>
                    <a:pt x="74" y="443"/>
                  </a:cubicBezTo>
                  <a:cubicBezTo>
                    <a:pt x="30" y="472"/>
                    <a:pt x="1" y="545"/>
                    <a:pt x="44" y="604"/>
                  </a:cubicBezTo>
                  <a:cubicBezTo>
                    <a:pt x="322" y="1056"/>
                    <a:pt x="614" y="1217"/>
                    <a:pt x="848" y="1217"/>
                  </a:cubicBezTo>
                  <a:cubicBezTo>
                    <a:pt x="921" y="1217"/>
                    <a:pt x="994" y="1203"/>
                    <a:pt x="1038" y="1188"/>
                  </a:cubicBezTo>
                  <a:cubicBezTo>
                    <a:pt x="1301" y="1056"/>
                    <a:pt x="1461" y="662"/>
                    <a:pt x="1228" y="63"/>
                  </a:cubicBezTo>
                  <a:cubicBezTo>
                    <a:pt x="1216" y="27"/>
                    <a:pt x="1164" y="1"/>
                    <a:pt x="1122"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41"/>
            <p:cNvSpPr/>
            <p:nvPr/>
          </p:nvSpPr>
          <p:spPr>
            <a:xfrm>
              <a:off x="2992025" y="2943225"/>
              <a:ext cx="42400" cy="31525"/>
            </a:xfrm>
            <a:custGeom>
              <a:avLst/>
              <a:gdLst/>
              <a:ahLst/>
              <a:cxnLst/>
              <a:rect l="l" t="t" r="r" b="b"/>
              <a:pathLst>
                <a:path w="1696" h="1261" extrusionOk="0">
                  <a:moveTo>
                    <a:pt x="1404" y="1"/>
                  </a:moveTo>
                  <a:cubicBezTo>
                    <a:pt x="1394" y="1"/>
                    <a:pt x="1384" y="2"/>
                    <a:pt x="1374" y="4"/>
                  </a:cubicBezTo>
                  <a:cubicBezTo>
                    <a:pt x="1316" y="33"/>
                    <a:pt x="1286" y="92"/>
                    <a:pt x="1301" y="150"/>
                  </a:cubicBezTo>
                  <a:cubicBezTo>
                    <a:pt x="1447" y="618"/>
                    <a:pt x="1257" y="925"/>
                    <a:pt x="1009" y="1012"/>
                  </a:cubicBezTo>
                  <a:cubicBezTo>
                    <a:pt x="962" y="1029"/>
                    <a:pt x="912" y="1038"/>
                    <a:pt x="861" y="1038"/>
                  </a:cubicBezTo>
                  <a:cubicBezTo>
                    <a:pt x="639" y="1038"/>
                    <a:pt x="389" y="875"/>
                    <a:pt x="234" y="472"/>
                  </a:cubicBezTo>
                  <a:cubicBezTo>
                    <a:pt x="213" y="429"/>
                    <a:pt x="176" y="402"/>
                    <a:pt x="135" y="402"/>
                  </a:cubicBezTo>
                  <a:cubicBezTo>
                    <a:pt x="120" y="402"/>
                    <a:pt x="104" y="406"/>
                    <a:pt x="88" y="413"/>
                  </a:cubicBezTo>
                  <a:cubicBezTo>
                    <a:pt x="30" y="428"/>
                    <a:pt x="1" y="486"/>
                    <a:pt x="30" y="545"/>
                  </a:cubicBezTo>
                  <a:cubicBezTo>
                    <a:pt x="220" y="1056"/>
                    <a:pt x="570" y="1261"/>
                    <a:pt x="877" y="1261"/>
                  </a:cubicBezTo>
                  <a:cubicBezTo>
                    <a:pt x="950" y="1261"/>
                    <a:pt x="1023" y="1246"/>
                    <a:pt x="1082" y="1217"/>
                  </a:cubicBezTo>
                  <a:cubicBezTo>
                    <a:pt x="1418" y="1100"/>
                    <a:pt x="1695" y="691"/>
                    <a:pt x="1506" y="77"/>
                  </a:cubicBezTo>
                  <a:cubicBezTo>
                    <a:pt x="1493" y="29"/>
                    <a:pt x="1451" y="1"/>
                    <a:pt x="140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1" name="Google Shape;9331;p41"/>
            <p:cNvSpPr/>
            <p:nvPr/>
          </p:nvSpPr>
          <p:spPr>
            <a:xfrm>
              <a:off x="2927750" y="2939225"/>
              <a:ext cx="37650" cy="30425"/>
            </a:xfrm>
            <a:custGeom>
              <a:avLst/>
              <a:gdLst/>
              <a:ahLst/>
              <a:cxnLst/>
              <a:rect l="l" t="t" r="r" b="b"/>
              <a:pathLst>
                <a:path w="1506" h="1217" extrusionOk="0">
                  <a:moveTo>
                    <a:pt x="1324" y="1"/>
                  </a:moveTo>
                  <a:cubicBezTo>
                    <a:pt x="1316" y="1"/>
                    <a:pt x="1308" y="2"/>
                    <a:pt x="1301" y="4"/>
                  </a:cubicBezTo>
                  <a:cubicBezTo>
                    <a:pt x="1242" y="4"/>
                    <a:pt x="1198" y="62"/>
                    <a:pt x="1213" y="120"/>
                  </a:cubicBezTo>
                  <a:cubicBezTo>
                    <a:pt x="1271" y="486"/>
                    <a:pt x="1213" y="763"/>
                    <a:pt x="1023" y="909"/>
                  </a:cubicBezTo>
                  <a:cubicBezTo>
                    <a:pt x="955" y="969"/>
                    <a:pt x="867" y="999"/>
                    <a:pt x="776" y="999"/>
                  </a:cubicBezTo>
                  <a:cubicBezTo>
                    <a:pt x="712" y="999"/>
                    <a:pt x="646" y="984"/>
                    <a:pt x="585" y="953"/>
                  </a:cubicBezTo>
                  <a:cubicBezTo>
                    <a:pt x="366" y="851"/>
                    <a:pt x="234" y="588"/>
                    <a:pt x="220" y="267"/>
                  </a:cubicBezTo>
                  <a:cubicBezTo>
                    <a:pt x="220" y="208"/>
                    <a:pt x="176" y="164"/>
                    <a:pt x="103" y="164"/>
                  </a:cubicBezTo>
                  <a:cubicBezTo>
                    <a:pt x="44" y="164"/>
                    <a:pt x="0" y="223"/>
                    <a:pt x="0" y="281"/>
                  </a:cubicBezTo>
                  <a:cubicBezTo>
                    <a:pt x="15" y="676"/>
                    <a:pt x="190" y="1012"/>
                    <a:pt x="483" y="1143"/>
                  </a:cubicBezTo>
                  <a:cubicBezTo>
                    <a:pt x="585" y="1187"/>
                    <a:pt x="687" y="1216"/>
                    <a:pt x="775" y="1216"/>
                  </a:cubicBezTo>
                  <a:cubicBezTo>
                    <a:pt x="921" y="1216"/>
                    <a:pt x="1052" y="1172"/>
                    <a:pt x="1169" y="1085"/>
                  </a:cubicBezTo>
                  <a:cubicBezTo>
                    <a:pt x="1418" y="895"/>
                    <a:pt x="1505" y="530"/>
                    <a:pt x="1432" y="91"/>
                  </a:cubicBezTo>
                  <a:cubicBezTo>
                    <a:pt x="1419" y="40"/>
                    <a:pt x="1374" y="1"/>
                    <a:pt x="132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2" name="Google Shape;9332;p41"/>
            <p:cNvSpPr/>
            <p:nvPr/>
          </p:nvSpPr>
          <p:spPr>
            <a:xfrm>
              <a:off x="3214825" y="2645950"/>
              <a:ext cx="27775" cy="40625"/>
            </a:xfrm>
            <a:custGeom>
              <a:avLst/>
              <a:gdLst/>
              <a:ahLst/>
              <a:cxnLst/>
              <a:rect l="l" t="t" r="r" b="b"/>
              <a:pathLst>
                <a:path w="1111" h="1625" extrusionOk="0">
                  <a:moveTo>
                    <a:pt x="255" y="0"/>
                  </a:moveTo>
                  <a:cubicBezTo>
                    <a:pt x="205" y="0"/>
                    <a:pt x="159" y="40"/>
                    <a:pt x="147" y="91"/>
                  </a:cubicBezTo>
                  <a:cubicBezTo>
                    <a:pt x="147" y="149"/>
                    <a:pt x="176" y="208"/>
                    <a:pt x="234" y="222"/>
                  </a:cubicBezTo>
                  <a:cubicBezTo>
                    <a:pt x="673" y="295"/>
                    <a:pt x="877" y="675"/>
                    <a:pt x="819" y="982"/>
                  </a:cubicBezTo>
                  <a:cubicBezTo>
                    <a:pt x="780" y="1199"/>
                    <a:pt x="620" y="1405"/>
                    <a:pt x="288" y="1405"/>
                  </a:cubicBezTo>
                  <a:cubicBezTo>
                    <a:pt x="239" y="1405"/>
                    <a:pt x="188" y="1400"/>
                    <a:pt x="132" y="1391"/>
                  </a:cubicBezTo>
                  <a:cubicBezTo>
                    <a:pt x="124" y="1389"/>
                    <a:pt x="117" y="1388"/>
                    <a:pt x="109" y="1388"/>
                  </a:cubicBezTo>
                  <a:cubicBezTo>
                    <a:pt x="59" y="1388"/>
                    <a:pt x="13" y="1428"/>
                    <a:pt x="1" y="1479"/>
                  </a:cubicBezTo>
                  <a:cubicBezTo>
                    <a:pt x="1" y="1537"/>
                    <a:pt x="30" y="1595"/>
                    <a:pt x="88" y="1595"/>
                  </a:cubicBezTo>
                  <a:cubicBezTo>
                    <a:pt x="161" y="1610"/>
                    <a:pt x="234" y="1625"/>
                    <a:pt x="293" y="1625"/>
                  </a:cubicBezTo>
                  <a:cubicBezTo>
                    <a:pt x="731" y="1625"/>
                    <a:pt x="979" y="1333"/>
                    <a:pt x="1038" y="1026"/>
                  </a:cubicBezTo>
                  <a:cubicBezTo>
                    <a:pt x="1111" y="602"/>
                    <a:pt x="848" y="105"/>
                    <a:pt x="278" y="3"/>
                  </a:cubicBezTo>
                  <a:cubicBezTo>
                    <a:pt x="270" y="1"/>
                    <a:pt x="263" y="0"/>
                    <a:pt x="25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41"/>
            <p:cNvSpPr/>
            <p:nvPr/>
          </p:nvSpPr>
          <p:spPr>
            <a:xfrm>
              <a:off x="3255725" y="2724975"/>
              <a:ext cx="32175" cy="36475"/>
            </a:xfrm>
            <a:custGeom>
              <a:avLst/>
              <a:gdLst/>
              <a:ahLst/>
              <a:cxnLst/>
              <a:rect l="l" t="t" r="r" b="b"/>
              <a:pathLst>
                <a:path w="1287" h="1459" extrusionOk="0">
                  <a:moveTo>
                    <a:pt x="407" y="1"/>
                  </a:moveTo>
                  <a:cubicBezTo>
                    <a:pt x="366" y="1"/>
                    <a:pt x="329" y="28"/>
                    <a:pt x="308" y="71"/>
                  </a:cubicBezTo>
                  <a:cubicBezTo>
                    <a:pt x="293" y="129"/>
                    <a:pt x="308" y="188"/>
                    <a:pt x="366" y="217"/>
                  </a:cubicBezTo>
                  <a:cubicBezTo>
                    <a:pt x="848" y="421"/>
                    <a:pt x="1053" y="787"/>
                    <a:pt x="951" y="1035"/>
                  </a:cubicBezTo>
                  <a:cubicBezTo>
                    <a:pt x="897" y="1169"/>
                    <a:pt x="762" y="1237"/>
                    <a:pt x="576" y="1237"/>
                  </a:cubicBezTo>
                  <a:cubicBezTo>
                    <a:pt x="456" y="1237"/>
                    <a:pt x="316" y="1209"/>
                    <a:pt x="162" y="1152"/>
                  </a:cubicBezTo>
                  <a:cubicBezTo>
                    <a:pt x="152" y="1149"/>
                    <a:pt x="142" y="1148"/>
                    <a:pt x="132" y="1148"/>
                  </a:cubicBezTo>
                  <a:cubicBezTo>
                    <a:pt x="84" y="1148"/>
                    <a:pt x="42" y="1177"/>
                    <a:pt x="30" y="1225"/>
                  </a:cubicBezTo>
                  <a:cubicBezTo>
                    <a:pt x="1" y="1283"/>
                    <a:pt x="30" y="1342"/>
                    <a:pt x="89" y="1371"/>
                  </a:cubicBezTo>
                  <a:cubicBezTo>
                    <a:pt x="278" y="1429"/>
                    <a:pt x="425" y="1459"/>
                    <a:pt x="571" y="1459"/>
                  </a:cubicBezTo>
                  <a:cubicBezTo>
                    <a:pt x="892" y="1459"/>
                    <a:pt x="1082" y="1298"/>
                    <a:pt x="1155" y="1108"/>
                  </a:cubicBezTo>
                  <a:cubicBezTo>
                    <a:pt x="1287" y="787"/>
                    <a:pt x="1082" y="290"/>
                    <a:pt x="454" y="12"/>
                  </a:cubicBezTo>
                  <a:cubicBezTo>
                    <a:pt x="438" y="4"/>
                    <a:pt x="422" y="1"/>
                    <a:pt x="40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41"/>
            <p:cNvSpPr/>
            <p:nvPr/>
          </p:nvSpPr>
          <p:spPr>
            <a:xfrm>
              <a:off x="3233825" y="2804850"/>
              <a:ext cx="44575" cy="32950"/>
            </a:xfrm>
            <a:custGeom>
              <a:avLst/>
              <a:gdLst/>
              <a:ahLst/>
              <a:cxnLst/>
              <a:rect l="l" t="t" r="r" b="b"/>
              <a:pathLst>
                <a:path w="1783" h="1318" extrusionOk="0">
                  <a:moveTo>
                    <a:pt x="1337" y="0"/>
                  </a:moveTo>
                  <a:cubicBezTo>
                    <a:pt x="1311" y="0"/>
                    <a:pt x="1284" y="11"/>
                    <a:pt x="1257" y="31"/>
                  </a:cubicBezTo>
                  <a:cubicBezTo>
                    <a:pt x="1213" y="61"/>
                    <a:pt x="1213" y="134"/>
                    <a:pt x="1242" y="178"/>
                  </a:cubicBezTo>
                  <a:cubicBezTo>
                    <a:pt x="1490" y="470"/>
                    <a:pt x="1534" y="791"/>
                    <a:pt x="1374" y="966"/>
                  </a:cubicBezTo>
                  <a:cubicBezTo>
                    <a:pt x="1302" y="1044"/>
                    <a:pt x="1182" y="1099"/>
                    <a:pt x="1016" y="1099"/>
                  </a:cubicBezTo>
                  <a:cubicBezTo>
                    <a:pt x="807" y="1099"/>
                    <a:pt x="525" y="1012"/>
                    <a:pt x="176" y="777"/>
                  </a:cubicBezTo>
                  <a:cubicBezTo>
                    <a:pt x="160" y="766"/>
                    <a:pt x="141" y="761"/>
                    <a:pt x="121" y="761"/>
                  </a:cubicBezTo>
                  <a:cubicBezTo>
                    <a:pt x="86" y="761"/>
                    <a:pt x="48" y="777"/>
                    <a:pt x="30" y="806"/>
                  </a:cubicBezTo>
                  <a:cubicBezTo>
                    <a:pt x="0" y="850"/>
                    <a:pt x="15" y="923"/>
                    <a:pt x="59" y="952"/>
                  </a:cubicBezTo>
                  <a:cubicBezTo>
                    <a:pt x="439" y="1215"/>
                    <a:pt x="760" y="1317"/>
                    <a:pt x="1008" y="1317"/>
                  </a:cubicBezTo>
                  <a:cubicBezTo>
                    <a:pt x="1257" y="1317"/>
                    <a:pt x="1432" y="1229"/>
                    <a:pt x="1534" y="1113"/>
                  </a:cubicBezTo>
                  <a:cubicBezTo>
                    <a:pt x="1783" y="850"/>
                    <a:pt x="1724" y="426"/>
                    <a:pt x="1417" y="46"/>
                  </a:cubicBezTo>
                  <a:cubicBezTo>
                    <a:pt x="1394" y="15"/>
                    <a:pt x="1366" y="0"/>
                    <a:pt x="133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41"/>
            <p:cNvSpPr/>
            <p:nvPr/>
          </p:nvSpPr>
          <p:spPr>
            <a:xfrm>
              <a:off x="3217375" y="2890350"/>
              <a:ext cx="43500" cy="29250"/>
            </a:xfrm>
            <a:custGeom>
              <a:avLst/>
              <a:gdLst/>
              <a:ahLst/>
              <a:cxnLst/>
              <a:rect l="l" t="t" r="r" b="b"/>
              <a:pathLst>
                <a:path w="1740" h="1170" extrusionOk="0">
                  <a:moveTo>
                    <a:pt x="1491" y="1"/>
                  </a:moveTo>
                  <a:cubicBezTo>
                    <a:pt x="1433" y="15"/>
                    <a:pt x="1389" y="74"/>
                    <a:pt x="1403" y="132"/>
                  </a:cubicBezTo>
                  <a:cubicBezTo>
                    <a:pt x="1491" y="571"/>
                    <a:pt x="1374" y="877"/>
                    <a:pt x="1126" y="936"/>
                  </a:cubicBezTo>
                  <a:cubicBezTo>
                    <a:pt x="1094" y="943"/>
                    <a:pt x="1062" y="947"/>
                    <a:pt x="1028" y="947"/>
                  </a:cubicBezTo>
                  <a:cubicBezTo>
                    <a:pt x="733" y="947"/>
                    <a:pt x="366" y="665"/>
                    <a:pt x="235" y="205"/>
                  </a:cubicBezTo>
                  <a:cubicBezTo>
                    <a:pt x="222" y="155"/>
                    <a:pt x="165" y="115"/>
                    <a:pt x="112" y="115"/>
                  </a:cubicBezTo>
                  <a:cubicBezTo>
                    <a:pt x="104" y="115"/>
                    <a:pt x="96" y="116"/>
                    <a:pt x="89" y="118"/>
                  </a:cubicBezTo>
                  <a:cubicBezTo>
                    <a:pt x="45" y="132"/>
                    <a:pt x="1" y="205"/>
                    <a:pt x="15" y="264"/>
                  </a:cubicBezTo>
                  <a:cubicBezTo>
                    <a:pt x="176" y="834"/>
                    <a:pt x="644" y="1170"/>
                    <a:pt x="1024" y="1170"/>
                  </a:cubicBezTo>
                  <a:cubicBezTo>
                    <a:pt x="1082" y="1170"/>
                    <a:pt x="1126" y="1155"/>
                    <a:pt x="1170" y="1155"/>
                  </a:cubicBezTo>
                  <a:cubicBezTo>
                    <a:pt x="1476" y="1082"/>
                    <a:pt x="1739" y="761"/>
                    <a:pt x="1608" y="89"/>
                  </a:cubicBezTo>
                  <a:cubicBezTo>
                    <a:pt x="1608" y="30"/>
                    <a:pt x="1549" y="1"/>
                    <a:pt x="149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41"/>
            <p:cNvSpPr/>
            <p:nvPr/>
          </p:nvSpPr>
          <p:spPr>
            <a:xfrm>
              <a:off x="2565900" y="2675925"/>
              <a:ext cx="44275" cy="24075"/>
            </a:xfrm>
            <a:custGeom>
              <a:avLst/>
              <a:gdLst/>
              <a:ahLst/>
              <a:cxnLst/>
              <a:rect l="l" t="t" r="r" b="b"/>
              <a:pathLst>
                <a:path w="1771" h="963" extrusionOk="0">
                  <a:moveTo>
                    <a:pt x="995" y="0"/>
                  </a:moveTo>
                  <a:cubicBezTo>
                    <a:pt x="517" y="0"/>
                    <a:pt x="0" y="189"/>
                    <a:pt x="40" y="499"/>
                  </a:cubicBezTo>
                  <a:cubicBezTo>
                    <a:pt x="77" y="790"/>
                    <a:pt x="523" y="963"/>
                    <a:pt x="952" y="963"/>
                  </a:cubicBezTo>
                  <a:cubicBezTo>
                    <a:pt x="1362" y="963"/>
                    <a:pt x="1757" y="805"/>
                    <a:pt x="1764" y="440"/>
                  </a:cubicBezTo>
                  <a:cubicBezTo>
                    <a:pt x="1771" y="134"/>
                    <a:pt x="1397" y="0"/>
                    <a:pt x="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41"/>
            <p:cNvSpPr/>
            <p:nvPr/>
          </p:nvSpPr>
          <p:spPr>
            <a:xfrm>
              <a:off x="2563975" y="2673050"/>
              <a:ext cx="48950" cy="29600"/>
            </a:xfrm>
            <a:custGeom>
              <a:avLst/>
              <a:gdLst/>
              <a:ahLst/>
              <a:cxnLst/>
              <a:rect l="l" t="t" r="r" b="b"/>
              <a:pathLst>
                <a:path w="1958" h="1184" extrusionOk="0">
                  <a:moveTo>
                    <a:pt x="1067" y="219"/>
                  </a:moveTo>
                  <a:cubicBezTo>
                    <a:pt x="1344" y="219"/>
                    <a:pt x="1563" y="292"/>
                    <a:pt x="1666" y="395"/>
                  </a:cubicBezTo>
                  <a:cubicBezTo>
                    <a:pt x="1710" y="438"/>
                    <a:pt x="1739" y="497"/>
                    <a:pt x="1739" y="555"/>
                  </a:cubicBezTo>
                  <a:cubicBezTo>
                    <a:pt x="1724" y="862"/>
                    <a:pt x="1344" y="964"/>
                    <a:pt x="1023" y="964"/>
                  </a:cubicBezTo>
                  <a:cubicBezTo>
                    <a:pt x="614" y="964"/>
                    <a:pt x="249" y="804"/>
                    <a:pt x="219" y="599"/>
                  </a:cubicBezTo>
                  <a:cubicBezTo>
                    <a:pt x="219" y="555"/>
                    <a:pt x="234" y="511"/>
                    <a:pt x="278" y="468"/>
                  </a:cubicBezTo>
                  <a:cubicBezTo>
                    <a:pt x="395" y="322"/>
                    <a:pt x="731" y="219"/>
                    <a:pt x="1067" y="219"/>
                  </a:cubicBezTo>
                  <a:close/>
                  <a:moveTo>
                    <a:pt x="1067" y="0"/>
                  </a:moveTo>
                  <a:cubicBezTo>
                    <a:pt x="760" y="0"/>
                    <a:pt x="322" y="88"/>
                    <a:pt x="117" y="322"/>
                  </a:cubicBezTo>
                  <a:cubicBezTo>
                    <a:pt x="29" y="409"/>
                    <a:pt x="0" y="511"/>
                    <a:pt x="15" y="628"/>
                  </a:cubicBezTo>
                  <a:cubicBezTo>
                    <a:pt x="59" y="994"/>
                    <a:pt x="555" y="1184"/>
                    <a:pt x="1023" y="1184"/>
                  </a:cubicBezTo>
                  <a:cubicBezTo>
                    <a:pt x="1578" y="1184"/>
                    <a:pt x="1943" y="950"/>
                    <a:pt x="1958" y="555"/>
                  </a:cubicBezTo>
                  <a:cubicBezTo>
                    <a:pt x="1958" y="438"/>
                    <a:pt x="1914" y="322"/>
                    <a:pt x="1826" y="234"/>
                  </a:cubicBezTo>
                  <a:cubicBezTo>
                    <a:pt x="1680" y="88"/>
                    <a:pt x="1403" y="0"/>
                    <a:pt x="10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41"/>
          <p:cNvGrpSpPr/>
          <p:nvPr/>
        </p:nvGrpSpPr>
        <p:grpSpPr>
          <a:xfrm flipH="1">
            <a:off x="6160840" y="2906500"/>
            <a:ext cx="1694053" cy="1499867"/>
            <a:chOff x="391975" y="1584550"/>
            <a:chExt cx="1428375" cy="1264750"/>
          </a:xfrm>
        </p:grpSpPr>
        <p:sp>
          <p:nvSpPr>
            <p:cNvPr id="9339" name="Google Shape;9339;p41"/>
            <p:cNvSpPr/>
            <p:nvPr/>
          </p:nvSpPr>
          <p:spPr>
            <a:xfrm>
              <a:off x="391975" y="2178175"/>
              <a:ext cx="217575" cy="332600"/>
            </a:xfrm>
            <a:custGeom>
              <a:avLst/>
              <a:gdLst/>
              <a:ahLst/>
              <a:cxnLst/>
              <a:rect l="l" t="t" r="r" b="b"/>
              <a:pathLst>
                <a:path w="8703" h="13304" extrusionOk="0">
                  <a:moveTo>
                    <a:pt x="4303" y="1"/>
                  </a:moveTo>
                  <a:cubicBezTo>
                    <a:pt x="4240" y="1"/>
                    <a:pt x="4178" y="5"/>
                    <a:pt x="4117" y="14"/>
                  </a:cubicBezTo>
                  <a:cubicBezTo>
                    <a:pt x="2378" y="247"/>
                    <a:pt x="1691" y="3622"/>
                    <a:pt x="1691" y="3622"/>
                  </a:cubicBezTo>
                  <a:cubicBezTo>
                    <a:pt x="333" y="6705"/>
                    <a:pt x="1151" y="8677"/>
                    <a:pt x="406" y="10094"/>
                  </a:cubicBezTo>
                  <a:cubicBezTo>
                    <a:pt x="1" y="10873"/>
                    <a:pt x="148" y="11539"/>
                    <a:pt x="567" y="11539"/>
                  </a:cubicBezTo>
                  <a:cubicBezTo>
                    <a:pt x="918" y="11539"/>
                    <a:pt x="1461" y="11069"/>
                    <a:pt x="2027" y="9802"/>
                  </a:cubicBezTo>
                  <a:lnTo>
                    <a:pt x="2027" y="9802"/>
                  </a:lnTo>
                  <a:cubicBezTo>
                    <a:pt x="1133" y="11982"/>
                    <a:pt x="1152" y="13303"/>
                    <a:pt x="1677" y="13303"/>
                  </a:cubicBezTo>
                  <a:cubicBezTo>
                    <a:pt x="2052" y="13303"/>
                    <a:pt x="2686" y="12626"/>
                    <a:pt x="3430" y="11102"/>
                  </a:cubicBezTo>
                  <a:lnTo>
                    <a:pt x="3430" y="11102"/>
                  </a:lnTo>
                  <a:cubicBezTo>
                    <a:pt x="3342" y="11658"/>
                    <a:pt x="3430" y="12286"/>
                    <a:pt x="3430" y="12286"/>
                  </a:cubicBezTo>
                  <a:cubicBezTo>
                    <a:pt x="3430" y="12286"/>
                    <a:pt x="6951" y="9452"/>
                    <a:pt x="7842" y="6310"/>
                  </a:cubicBezTo>
                  <a:cubicBezTo>
                    <a:pt x="8702" y="3265"/>
                    <a:pt x="6064" y="1"/>
                    <a:pt x="4303"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41"/>
            <p:cNvSpPr/>
            <p:nvPr/>
          </p:nvSpPr>
          <p:spPr>
            <a:xfrm>
              <a:off x="395975" y="1941825"/>
              <a:ext cx="236625" cy="387225"/>
            </a:xfrm>
            <a:custGeom>
              <a:avLst/>
              <a:gdLst/>
              <a:ahLst/>
              <a:cxnLst/>
              <a:rect l="l" t="t" r="r" b="b"/>
              <a:pathLst>
                <a:path w="9465" h="15489" extrusionOk="0">
                  <a:moveTo>
                    <a:pt x="9464" y="1"/>
                  </a:moveTo>
                  <a:lnTo>
                    <a:pt x="9464" y="1"/>
                  </a:lnTo>
                  <a:cubicBezTo>
                    <a:pt x="9464" y="1"/>
                    <a:pt x="5929" y="147"/>
                    <a:pt x="3723" y="3828"/>
                  </a:cubicBezTo>
                  <a:cubicBezTo>
                    <a:pt x="1517" y="7525"/>
                    <a:pt x="2072" y="9891"/>
                    <a:pt x="845" y="11046"/>
                  </a:cubicBezTo>
                  <a:cubicBezTo>
                    <a:pt x="0" y="11830"/>
                    <a:pt x="68" y="13291"/>
                    <a:pt x="905" y="13291"/>
                  </a:cubicBezTo>
                  <a:cubicBezTo>
                    <a:pt x="1299" y="13291"/>
                    <a:pt x="1863" y="12967"/>
                    <a:pt x="2583" y="12097"/>
                  </a:cubicBezTo>
                  <a:lnTo>
                    <a:pt x="2583" y="12097"/>
                  </a:lnTo>
                  <a:cubicBezTo>
                    <a:pt x="2556" y="13682"/>
                    <a:pt x="2989" y="15155"/>
                    <a:pt x="3468" y="15155"/>
                  </a:cubicBezTo>
                  <a:cubicBezTo>
                    <a:pt x="3763" y="15155"/>
                    <a:pt x="4074" y="14601"/>
                    <a:pt x="4307" y="13179"/>
                  </a:cubicBezTo>
                  <a:cubicBezTo>
                    <a:pt x="4405" y="14559"/>
                    <a:pt x="5005" y="15489"/>
                    <a:pt x="5568" y="15489"/>
                  </a:cubicBezTo>
                  <a:cubicBezTo>
                    <a:pt x="5935" y="15489"/>
                    <a:pt x="6285" y="15094"/>
                    <a:pt x="6469" y="14172"/>
                  </a:cubicBezTo>
                  <a:cubicBezTo>
                    <a:pt x="6922" y="11834"/>
                    <a:pt x="9464" y="1"/>
                    <a:pt x="9464" y="1"/>
                  </a:cubicBezTo>
                  <a:close/>
                </a:path>
              </a:pathLst>
            </a:custGeom>
            <a:solidFill>
              <a:srgbClr val="56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41"/>
            <p:cNvSpPr/>
            <p:nvPr/>
          </p:nvSpPr>
          <p:spPr>
            <a:xfrm>
              <a:off x="688100" y="2215650"/>
              <a:ext cx="162900" cy="565925"/>
            </a:xfrm>
            <a:custGeom>
              <a:avLst/>
              <a:gdLst/>
              <a:ahLst/>
              <a:cxnLst/>
              <a:rect l="l" t="t" r="r" b="b"/>
              <a:pathLst>
                <a:path w="6516" h="22637" extrusionOk="0">
                  <a:moveTo>
                    <a:pt x="3870" y="0"/>
                  </a:moveTo>
                  <a:cubicBezTo>
                    <a:pt x="2224" y="0"/>
                    <a:pt x="392" y="1302"/>
                    <a:pt x="0" y="4169"/>
                  </a:cubicBezTo>
                  <a:cubicBezTo>
                    <a:pt x="468" y="7733"/>
                    <a:pt x="0" y="11809"/>
                    <a:pt x="0" y="11809"/>
                  </a:cubicBezTo>
                  <a:cubicBezTo>
                    <a:pt x="0" y="11809"/>
                    <a:pt x="1242" y="13446"/>
                    <a:pt x="1812" y="16163"/>
                  </a:cubicBezTo>
                  <a:cubicBezTo>
                    <a:pt x="2367" y="18881"/>
                    <a:pt x="2396" y="21364"/>
                    <a:pt x="2396" y="21364"/>
                  </a:cubicBezTo>
                  <a:cubicBezTo>
                    <a:pt x="2396" y="21364"/>
                    <a:pt x="2966" y="21466"/>
                    <a:pt x="3799" y="21627"/>
                  </a:cubicBezTo>
                  <a:cubicBezTo>
                    <a:pt x="3959" y="21934"/>
                    <a:pt x="4062" y="22241"/>
                    <a:pt x="4149" y="22533"/>
                  </a:cubicBezTo>
                  <a:cubicBezTo>
                    <a:pt x="4505" y="22611"/>
                    <a:pt x="4846" y="22637"/>
                    <a:pt x="5142" y="22637"/>
                  </a:cubicBezTo>
                  <a:cubicBezTo>
                    <a:pt x="5735" y="22637"/>
                    <a:pt x="6151" y="22533"/>
                    <a:pt x="6151" y="22533"/>
                  </a:cubicBezTo>
                  <a:cubicBezTo>
                    <a:pt x="5932" y="22255"/>
                    <a:pt x="5683" y="21949"/>
                    <a:pt x="5420" y="21627"/>
                  </a:cubicBezTo>
                  <a:cubicBezTo>
                    <a:pt x="4310" y="19640"/>
                    <a:pt x="3068" y="13154"/>
                    <a:pt x="3287" y="10378"/>
                  </a:cubicBezTo>
                  <a:cubicBezTo>
                    <a:pt x="3506" y="7602"/>
                    <a:pt x="6516" y="1890"/>
                    <a:pt x="6516" y="1890"/>
                  </a:cubicBezTo>
                  <a:cubicBezTo>
                    <a:pt x="6121" y="662"/>
                    <a:pt x="5043" y="0"/>
                    <a:pt x="3870"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41"/>
            <p:cNvSpPr/>
            <p:nvPr/>
          </p:nvSpPr>
          <p:spPr>
            <a:xfrm>
              <a:off x="1339325" y="2323750"/>
              <a:ext cx="131875" cy="479800"/>
            </a:xfrm>
            <a:custGeom>
              <a:avLst/>
              <a:gdLst/>
              <a:ahLst/>
              <a:cxnLst/>
              <a:rect l="l" t="t" r="r" b="b"/>
              <a:pathLst>
                <a:path w="5275" h="19192" extrusionOk="0">
                  <a:moveTo>
                    <a:pt x="4826" y="0"/>
                  </a:moveTo>
                  <a:cubicBezTo>
                    <a:pt x="4373" y="0"/>
                    <a:pt x="3581" y="150"/>
                    <a:pt x="2484" y="911"/>
                  </a:cubicBezTo>
                  <a:cubicBezTo>
                    <a:pt x="687" y="2182"/>
                    <a:pt x="0" y="7427"/>
                    <a:pt x="0" y="7427"/>
                  </a:cubicBezTo>
                  <a:cubicBezTo>
                    <a:pt x="0" y="7427"/>
                    <a:pt x="877" y="9443"/>
                    <a:pt x="1008" y="12190"/>
                  </a:cubicBezTo>
                  <a:cubicBezTo>
                    <a:pt x="1140" y="14936"/>
                    <a:pt x="482" y="17741"/>
                    <a:pt x="482" y="17741"/>
                  </a:cubicBezTo>
                  <a:lnTo>
                    <a:pt x="1461" y="18457"/>
                  </a:lnTo>
                  <a:lnTo>
                    <a:pt x="1461" y="18896"/>
                  </a:lnTo>
                  <a:cubicBezTo>
                    <a:pt x="2195" y="19159"/>
                    <a:pt x="2970" y="19191"/>
                    <a:pt x="3312" y="19191"/>
                  </a:cubicBezTo>
                  <a:cubicBezTo>
                    <a:pt x="3426" y="19191"/>
                    <a:pt x="3492" y="19188"/>
                    <a:pt x="3492" y="19188"/>
                  </a:cubicBezTo>
                  <a:cubicBezTo>
                    <a:pt x="3346" y="18954"/>
                    <a:pt x="3287" y="18808"/>
                    <a:pt x="3287" y="18808"/>
                  </a:cubicBezTo>
                  <a:cubicBezTo>
                    <a:pt x="3287" y="18808"/>
                    <a:pt x="2878" y="10743"/>
                    <a:pt x="3287" y="8187"/>
                  </a:cubicBezTo>
                  <a:cubicBezTo>
                    <a:pt x="3696" y="5630"/>
                    <a:pt x="5274" y="64"/>
                    <a:pt x="5274" y="64"/>
                  </a:cubicBezTo>
                  <a:cubicBezTo>
                    <a:pt x="5274" y="64"/>
                    <a:pt x="5122" y="0"/>
                    <a:pt x="4826"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41"/>
            <p:cNvSpPr/>
            <p:nvPr/>
          </p:nvSpPr>
          <p:spPr>
            <a:xfrm>
              <a:off x="477700" y="1584550"/>
              <a:ext cx="1342650" cy="1218675"/>
            </a:xfrm>
            <a:custGeom>
              <a:avLst/>
              <a:gdLst/>
              <a:ahLst/>
              <a:cxnLst/>
              <a:rect l="l" t="t" r="r" b="b"/>
              <a:pathLst>
                <a:path w="53706" h="48747" extrusionOk="0">
                  <a:moveTo>
                    <a:pt x="45285" y="0"/>
                  </a:moveTo>
                  <a:cubicBezTo>
                    <a:pt x="45057" y="0"/>
                    <a:pt x="44050" y="157"/>
                    <a:pt x="42617" y="2677"/>
                  </a:cubicBezTo>
                  <a:cubicBezTo>
                    <a:pt x="41229" y="3072"/>
                    <a:pt x="39622" y="3539"/>
                    <a:pt x="37942" y="7177"/>
                  </a:cubicBezTo>
                  <a:cubicBezTo>
                    <a:pt x="36277" y="10800"/>
                    <a:pt x="34509" y="13444"/>
                    <a:pt x="32507" y="14379"/>
                  </a:cubicBezTo>
                  <a:cubicBezTo>
                    <a:pt x="31360" y="14928"/>
                    <a:pt x="29980" y="15276"/>
                    <a:pt x="27722" y="15276"/>
                  </a:cubicBezTo>
                  <a:cubicBezTo>
                    <a:pt x="26068" y="15276"/>
                    <a:pt x="23944" y="15089"/>
                    <a:pt x="21097" y="14657"/>
                  </a:cubicBezTo>
                  <a:cubicBezTo>
                    <a:pt x="17489" y="14109"/>
                    <a:pt x="13969" y="13515"/>
                    <a:pt x="10962" y="13515"/>
                  </a:cubicBezTo>
                  <a:cubicBezTo>
                    <a:pt x="8356" y="13515"/>
                    <a:pt x="6134" y="13961"/>
                    <a:pt x="4574" y="15271"/>
                  </a:cubicBezTo>
                  <a:cubicBezTo>
                    <a:pt x="1199" y="18105"/>
                    <a:pt x="1769" y="20983"/>
                    <a:pt x="2178" y="24343"/>
                  </a:cubicBezTo>
                  <a:cubicBezTo>
                    <a:pt x="2572" y="27703"/>
                    <a:pt x="3069" y="31589"/>
                    <a:pt x="1" y="36031"/>
                  </a:cubicBezTo>
                  <a:cubicBezTo>
                    <a:pt x="688" y="42488"/>
                    <a:pt x="1287" y="45819"/>
                    <a:pt x="834" y="47470"/>
                  </a:cubicBezTo>
                  <a:cubicBezTo>
                    <a:pt x="1301" y="47645"/>
                    <a:pt x="1739" y="48201"/>
                    <a:pt x="1739" y="48201"/>
                  </a:cubicBezTo>
                  <a:lnTo>
                    <a:pt x="1769" y="48303"/>
                  </a:lnTo>
                  <a:cubicBezTo>
                    <a:pt x="2684" y="48602"/>
                    <a:pt x="3371" y="48652"/>
                    <a:pt x="3732" y="48652"/>
                  </a:cubicBezTo>
                  <a:cubicBezTo>
                    <a:pt x="3919" y="48652"/>
                    <a:pt x="4019" y="48639"/>
                    <a:pt x="4019" y="48639"/>
                  </a:cubicBezTo>
                  <a:cubicBezTo>
                    <a:pt x="3463" y="46915"/>
                    <a:pt x="2923" y="41319"/>
                    <a:pt x="3011" y="39727"/>
                  </a:cubicBezTo>
                  <a:cubicBezTo>
                    <a:pt x="3098" y="38120"/>
                    <a:pt x="3507" y="36980"/>
                    <a:pt x="5114" y="34088"/>
                  </a:cubicBezTo>
                  <a:cubicBezTo>
                    <a:pt x="6707" y="31195"/>
                    <a:pt x="9775" y="27236"/>
                    <a:pt x="12039" y="26768"/>
                  </a:cubicBezTo>
                  <a:cubicBezTo>
                    <a:pt x="12226" y="26730"/>
                    <a:pt x="12429" y="26712"/>
                    <a:pt x="12647" y="26712"/>
                  </a:cubicBezTo>
                  <a:cubicBezTo>
                    <a:pt x="15074" y="26712"/>
                    <a:pt x="19334" y="28960"/>
                    <a:pt x="22807" y="30260"/>
                  </a:cubicBezTo>
                  <a:cubicBezTo>
                    <a:pt x="26590" y="31677"/>
                    <a:pt x="31543" y="32758"/>
                    <a:pt x="31543" y="32758"/>
                  </a:cubicBezTo>
                  <a:cubicBezTo>
                    <a:pt x="31543" y="32758"/>
                    <a:pt x="32537" y="36732"/>
                    <a:pt x="31558" y="40604"/>
                  </a:cubicBezTo>
                  <a:cubicBezTo>
                    <a:pt x="31923" y="42678"/>
                    <a:pt x="31850" y="45542"/>
                    <a:pt x="31105" y="47689"/>
                  </a:cubicBezTo>
                  <a:cubicBezTo>
                    <a:pt x="31572" y="47996"/>
                    <a:pt x="31835" y="48288"/>
                    <a:pt x="31835" y="48288"/>
                  </a:cubicBezTo>
                  <a:cubicBezTo>
                    <a:pt x="32619" y="48696"/>
                    <a:pt x="33177" y="48746"/>
                    <a:pt x="33403" y="48746"/>
                  </a:cubicBezTo>
                  <a:cubicBezTo>
                    <a:pt x="33477" y="48746"/>
                    <a:pt x="33515" y="48741"/>
                    <a:pt x="33515" y="48741"/>
                  </a:cubicBezTo>
                  <a:lnTo>
                    <a:pt x="33340" y="48420"/>
                  </a:lnTo>
                  <a:cubicBezTo>
                    <a:pt x="33340" y="48420"/>
                    <a:pt x="33559" y="44388"/>
                    <a:pt x="33925" y="41641"/>
                  </a:cubicBezTo>
                  <a:cubicBezTo>
                    <a:pt x="34304" y="38894"/>
                    <a:pt x="36014" y="33854"/>
                    <a:pt x="36963" y="32291"/>
                  </a:cubicBezTo>
                  <a:cubicBezTo>
                    <a:pt x="39418" y="31239"/>
                    <a:pt x="40411" y="28755"/>
                    <a:pt x="41668" y="24562"/>
                  </a:cubicBezTo>
                  <a:cubicBezTo>
                    <a:pt x="42924" y="20355"/>
                    <a:pt x="44107" y="11282"/>
                    <a:pt x="44838" y="10669"/>
                  </a:cubicBezTo>
                  <a:cubicBezTo>
                    <a:pt x="44930" y="10592"/>
                    <a:pt x="45072" y="10558"/>
                    <a:pt x="45249" y="10558"/>
                  </a:cubicBezTo>
                  <a:cubicBezTo>
                    <a:pt x="46502" y="10558"/>
                    <a:pt x="49558" y="12278"/>
                    <a:pt x="49981" y="13225"/>
                  </a:cubicBezTo>
                  <a:cubicBezTo>
                    <a:pt x="50324" y="13994"/>
                    <a:pt x="51133" y="14105"/>
                    <a:pt x="51571" y="14105"/>
                  </a:cubicBezTo>
                  <a:cubicBezTo>
                    <a:pt x="51748" y="14105"/>
                    <a:pt x="51865" y="14087"/>
                    <a:pt x="51865" y="14087"/>
                  </a:cubicBezTo>
                  <a:lnTo>
                    <a:pt x="50769" y="11633"/>
                  </a:lnTo>
                  <a:lnTo>
                    <a:pt x="52450" y="13824"/>
                  </a:lnTo>
                  <a:cubicBezTo>
                    <a:pt x="52450" y="13824"/>
                    <a:pt x="53706" y="12816"/>
                    <a:pt x="53560" y="11720"/>
                  </a:cubicBezTo>
                  <a:cubicBezTo>
                    <a:pt x="53414" y="10610"/>
                    <a:pt x="50916" y="7279"/>
                    <a:pt x="49206" y="5526"/>
                  </a:cubicBezTo>
                  <a:cubicBezTo>
                    <a:pt x="48087" y="4281"/>
                    <a:pt x="47544" y="3197"/>
                    <a:pt x="45755" y="3197"/>
                  </a:cubicBezTo>
                  <a:cubicBezTo>
                    <a:pt x="45676" y="3197"/>
                    <a:pt x="45594" y="3199"/>
                    <a:pt x="45510" y="3203"/>
                  </a:cubicBezTo>
                  <a:cubicBezTo>
                    <a:pt x="45159" y="1201"/>
                    <a:pt x="45335" y="4"/>
                    <a:pt x="45335" y="4"/>
                  </a:cubicBezTo>
                  <a:cubicBezTo>
                    <a:pt x="45335" y="4"/>
                    <a:pt x="45318" y="0"/>
                    <a:pt x="45285" y="0"/>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4" name="Google Shape;9344;p41"/>
            <p:cNvSpPr/>
            <p:nvPr/>
          </p:nvSpPr>
          <p:spPr>
            <a:xfrm>
              <a:off x="1578550" y="1584625"/>
              <a:ext cx="45675" cy="101550"/>
            </a:xfrm>
            <a:custGeom>
              <a:avLst/>
              <a:gdLst/>
              <a:ahLst/>
              <a:cxnLst/>
              <a:rect l="l" t="t" r="r" b="b"/>
              <a:pathLst>
                <a:path w="1827" h="4062" extrusionOk="0">
                  <a:moveTo>
                    <a:pt x="1301" y="1"/>
                  </a:moveTo>
                  <a:cubicBezTo>
                    <a:pt x="409" y="1213"/>
                    <a:pt x="0" y="4062"/>
                    <a:pt x="0" y="4062"/>
                  </a:cubicBezTo>
                  <a:lnTo>
                    <a:pt x="1432" y="3521"/>
                  </a:lnTo>
                  <a:cubicBezTo>
                    <a:pt x="1432" y="3521"/>
                    <a:pt x="1827" y="1052"/>
                    <a:pt x="1301"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5" name="Google Shape;9345;p41"/>
            <p:cNvSpPr/>
            <p:nvPr/>
          </p:nvSpPr>
          <p:spPr>
            <a:xfrm>
              <a:off x="1645375" y="1618225"/>
              <a:ext cx="39125" cy="57000"/>
            </a:xfrm>
            <a:custGeom>
              <a:avLst/>
              <a:gdLst/>
              <a:ahLst/>
              <a:cxnLst/>
              <a:rect l="l" t="t" r="r" b="b"/>
              <a:pathLst>
                <a:path w="1565" h="2280" extrusionOk="0">
                  <a:moveTo>
                    <a:pt x="1389" y="1"/>
                  </a:moveTo>
                  <a:cubicBezTo>
                    <a:pt x="600" y="614"/>
                    <a:pt x="1" y="1783"/>
                    <a:pt x="1" y="1783"/>
                  </a:cubicBezTo>
                  <a:lnTo>
                    <a:pt x="1155" y="2280"/>
                  </a:lnTo>
                  <a:cubicBezTo>
                    <a:pt x="1155" y="2280"/>
                    <a:pt x="1564" y="921"/>
                    <a:pt x="1389"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41"/>
            <p:cNvSpPr/>
            <p:nvPr/>
          </p:nvSpPr>
          <p:spPr>
            <a:xfrm>
              <a:off x="1618000" y="1618225"/>
              <a:ext cx="62100" cy="52175"/>
            </a:xfrm>
            <a:custGeom>
              <a:avLst/>
              <a:gdLst/>
              <a:ahLst/>
              <a:cxnLst/>
              <a:rect l="l" t="t" r="r" b="b"/>
              <a:pathLst>
                <a:path w="2484" h="2087" extrusionOk="0">
                  <a:moveTo>
                    <a:pt x="2484" y="1"/>
                  </a:moveTo>
                  <a:cubicBezTo>
                    <a:pt x="2484" y="1"/>
                    <a:pt x="1037" y="147"/>
                    <a:pt x="0" y="1827"/>
                  </a:cubicBezTo>
                  <a:cubicBezTo>
                    <a:pt x="362" y="2018"/>
                    <a:pt x="662" y="2087"/>
                    <a:pt x="908" y="2087"/>
                  </a:cubicBezTo>
                  <a:cubicBezTo>
                    <a:pt x="1545" y="2087"/>
                    <a:pt x="1812" y="1622"/>
                    <a:pt x="1812" y="1622"/>
                  </a:cubicBezTo>
                  <a:lnTo>
                    <a:pt x="2484" y="1"/>
                  </a:ln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41"/>
            <p:cNvSpPr/>
            <p:nvPr/>
          </p:nvSpPr>
          <p:spPr>
            <a:xfrm>
              <a:off x="1627675" y="1749700"/>
              <a:ext cx="34450" cy="36950"/>
            </a:xfrm>
            <a:custGeom>
              <a:avLst/>
              <a:gdLst/>
              <a:ahLst/>
              <a:cxnLst/>
              <a:rect l="l" t="t" r="r" b="b"/>
              <a:pathLst>
                <a:path w="1378" h="1478" extrusionOk="0">
                  <a:moveTo>
                    <a:pt x="528" y="1"/>
                  </a:moveTo>
                  <a:cubicBezTo>
                    <a:pt x="525" y="1"/>
                    <a:pt x="522" y="1"/>
                    <a:pt x="519" y="1"/>
                  </a:cubicBezTo>
                  <a:cubicBezTo>
                    <a:pt x="1" y="15"/>
                    <a:pt x="22" y="1478"/>
                    <a:pt x="680" y="1478"/>
                  </a:cubicBezTo>
                  <a:cubicBezTo>
                    <a:pt x="689" y="1478"/>
                    <a:pt x="699" y="1477"/>
                    <a:pt x="709" y="1477"/>
                  </a:cubicBezTo>
                  <a:cubicBezTo>
                    <a:pt x="1378" y="1433"/>
                    <a:pt x="1121" y="1"/>
                    <a:pt x="5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41"/>
            <p:cNvSpPr/>
            <p:nvPr/>
          </p:nvSpPr>
          <p:spPr>
            <a:xfrm>
              <a:off x="1764025" y="1856000"/>
              <a:ext cx="34200" cy="31625"/>
            </a:xfrm>
            <a:custGeom>
              <a:avLst/>
              <a:gdLst/>
              <a:ahLst/>
              <a:cxnLst/>
              <a:rect l="l" t="t" r="r" b="b"/>
              <a:pathLst>
                <a:path w="1368" h="1265" extrusionOk="0">
                  <a:moveTo>
                    <a:pt x="413" y="0"/>
                  </a:moveTo>
                  <a:cubicBezTo>
                    <a:pt x="387" y="0"/>
                    <a:pt x="363" y="5"/>
                    <a:pt x="339" y="15"/>
                  </a:cubicBezTo>
                  <a:cubicBezTo>
                    <a:pt x="1" y="164"/>
                    <a:pt x="514" y="1264"/>
                    <a:pt x="917" y="1264"/>
                  </a:cubicBezTo>
                  <a:cubicBezTo>
                    <a:pt x="949" y="1264"/>
                    <a:pt x="981" y="1257"/>
                    <a:pt x="1011" y="1242"/>
                  </a:cubicBezTo>
                  <a:cubicBezTo>
                    <a:pt x="1368" y="1078"/>
                    <a:pt x="798" y="0"/>
                    <a:pt x="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41"/>
            <p:cNvSpPr/>
            <p:nvPr/>
          </p:nvSpPr>
          <p:spPr>
            <a:xfrm>
              <a:off x="1238500" y="1651475"/>
              <a:ext cx="318900" cy="407400"/>
            </a:xfrm>
            <a:custGeom>
              <a:avLst/>
              <a:gdLst/>
              <a:ahLst/>
              <a:cxnLst/>
              <a:rect l="l" t="t" r="r" b="b"/>
              <a:pathLst>
                <a:path w="12756" h="16296" extrusionOk="0">
                  <a:moveTo>
                    <a:pt x="12185" y="0"/>
                  </a:moveTo>
                  <a:lnTo>
                    <a:pt x="12185" y="0"/>
                  </a:lnTo>
                  <a:cubicBezTo>
                    <a:pt x="10812" y="395"/>
                    <a:pt x="9190" y="862"/>
                    <a:pt x="7525" y="4500"/>
                  </a:cubicBezTo>
                  <a:cubicBezTo>
                    <a:pt x="5859" y="8123"/>
                    <a:pt x="4092" y="10767"/>
                    <a:pt x="2105" y="11702"/>
                  </a:cubicBezTo>
                  <a:cubicBezTo>
                    <a:pt x="1710" y="11892"/>
                    <a:pt x="1111" y="12053"/>
                    <a:pt x="863" y="12184"/>
                  </a:cubicBezTo>
                  <a:cubicBezTo>
                    <a:pt x="863" y="12184"/>
                    <a:pt x="1" y="16158"/>
                    <a:pt x="1213" y="16290"/>
                  </a:cubicBezTo>
                  <a:cubicBezTo>
                    <a:pt x="1254" y="16294"/>
                    <a:pt x="1295" y="16296"/>
                    <a:pt x="1334" y="16296"/>
                  </a:cubicBezTo>
                  <a:cubicBezTo>
                    <a:pt x="2860" y="16296"/>
                    <a:pt x="3332" y="13353"/>
                    <a:pt x="3332" y="13353"/>
                  </a:cubicBezTo>
                  <a:cubicBezTo>
                    <a:pt x="3332" y="13353"/>
                    <a:pt x="3461" y="14975"/>
                    <a:pt x="4175" y="14975"/>
                  </a:cubicBezTo>
                  <a:cubicBezTo>
                    <a:pt x="4181" y="14975"/>
                    <a:pt x="4187" y="14975"/>
                    <a:pt x="4194" y="14975"/>
                  </a:cubicBezTo>
                  <a:cubicBezTo>
                    <a:pt x="5275" y="14916"/>
                    <a:pt x="5216" y="11338"/>
                    <a:pt x="5216" y="11337"/>
                  </a:cubicBezTo>
                  <a:lnTo>
                    <a:pt x="5216" y="11337"/>
                  </a:lnTo>
                  <a:cubicBezTo>
                    <a:pt x="5216" y="11338"/>
                    <a:pt x="5438" y="13680"/>
                    <a:pt x="6219" y="13680"/>
                  </a:cubicBezTo>
                  <a:cubicBezTo>
                    <a:pt x="6240" y="13680"/>
                    <a:pt x="6261" y="13678"/>
                    <a:pt x="6283" y="13675"/>
                  </a:cubicBezTo>
                  <a:cubicBezTo>
                    <a:pt x="7101" y="13558"/>
                    <a:pt x="6853" y="8547"/>
                    <a:pt x="6853" y="8547"/>
                  </a:cubicBezTo>
                  <a:lnTo>
                    <a:pt x="6853" y="8547"/>
                  </a:lnTo>
                  <a:cubicBezTo>
                    <a:pt x="6853" y="8547"/>
                    <a:pt x="7027" y="10095"/>
                    <a:pt x="7806" y="10095"/>
                  </a:cubicBezTo>
                  <a:cubicBezTo>
                    <a:pt x="7810" y="10095"/>
                    <a:pt x="7813" y="10095"/>
                    <a:pt x="7817" y="10095"/>
                  </a:cubicBezTo>
                  <a:cubicBezTo>
                    <a:pt x="8591" y="10081"/>
                    <a:pt x="8694" y="7918"/>
                    <a:pt x="8474" y="5829"/>
                  </a:cubicBezTo>
                  <a:lnTo>
                    <a:pt x="8474" y="5829"/>
                  </a:lnTo>
                  <a:cubicBezTo>
                    <a:pt x="8574" y="6487"/>
                    <a:pt x="8954" y="7745"/>
                    <a:pt x="9545" y="7745"/>
                  </a:cubicBezTo>
                  <a:cubicBezTo>
                    <a:pt x="9558" y="7745"/>
                    <a:pt x="9571" y="7744"/>
                    <a:pt x="9585" y="7743"/>
                  </a:cubicBezTo>
                  <a:cubicBezTo>
                    <a:pt x="10257" y="7670"/>
                    <a:pt x="10607" y="5449"/>
                    <a:pt x="10476" y="2951"/>
                  </a:cubicBezTo>
                  <a:lnTo>
                    <a:pt x="10476" y="2951"/>
                  </a:lnTo>
                  <a:cubicBezTo>
                    <a:pt x="10584" y="3629"/>
                    <a:pt x="10756" y="4695"/>
                    <a:pt x="11339" y="4695"/>
                  </a:cubicBezTo>
                  <a:cubicBezTo>
                    <a:pt x="11385" y="4695"/>
                    <a:pt x="11433" y="4689"/>
                    <a:pt x="11484" y="4675"/>
                  </a:cubicBezTo>
                  <a:cubicBezTo>
                    <a:pt x="12755" y="4310"/>
                    <a:pt x="12185" y="0"/>
                    <a:pt x="12185" y="0"/>
                  </a:cubicBezTo>
                  <a:close/>
                </a:path>
              </a:pathLst>
            </a:custGeom>
            <a:solidFill>
              <a:srgbClr val="56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41"/>
            <p:cNvSpPr/>
            <p:nvPr/>
          </p:nvSpPr>
          <p:spPr>
            <a:xfrm>
              <a:off x="477700" y="1922475"/>
              <a:ext cx="263750" cy="606325"/>
            </a:xfrm>
            <a:custGeom>
              <a:avLst/>
              <a:gdLst/>
              <a:ahLst/>
              <a:cxnLst/>
              <a:rect l="l" t="t" r="r" b="b"/>
              <a:pathLst>
                <a:path w="10550" h="24253" extrusionOk="0">
                  <a:moveTo>
                    <a:pt x="10549" y="0"/>
                  </a:moveTo>
                  <a:cubicBezTo>
                    <a:pt x="10549" y="0"/>
                    <a:pt x="10549" y="0"/>
                    <a:pt x="10549" y="0"/>
                  </a:cubicBezTo>
                  <a:lnTo>
                    <a:pt x="10549" y="0"/>
                  </a:lnTo>
                  <a:cubicBezTo>
                    <a:pt x="10549" y="0"/>
                    <a:pt x="10549" y="0"/>
                    <a:pt x="10549" y="0"/>
                  </a:cubicBezTo>
                  <a:close/>
                  <a:moveTo>
                    <a:pt x="10549" y="0"/>
                  </a:moveTo>
                  <a:cubicBezTo>
                    <a:pt x="8124" y="44"/>
                    <a:pt x="6049" y="512"/>
                    <a:pt x="4574" y="1754"/>
                  </a:cubicBezTo>
                  <a:cubicBezTo>
                    <a:pt x="1199" y="4588"/>
                    <a:pt x="1769" y="7466"/>
                    <a:pt x="2178" y="10826"/>
                  </a:cubicBezTo>
                  <a:cubicBezTo>
                    <a:pt x="2572" y="14186"/>
                    <a:pt x="3069" y="18072"/>
                    <a:pt x="1" y="22514"/>
                  </a:cubicBezTo>
                  <a:cubicBezTo>
                    <a:pt x="59" y="23113"/>
                    <a:pt x="132" y="23697"/>
                    <a:pt x="191" y="24252"/>
                  </a:cubicBezTo>
                  <a:cubicBezTo>
                    <a:pt x="2426" y="21827"/>
                    <a:pt x="4033" y="17547"/>
                    <a:pt x="4092" y="14785"/>
                  </a:cubicBezTo>
                  <a:cubicBezTo>
                    <a:pt x="4135" y="12024"/>
                    <a:pt x="3142" y="8138"/>
                    <a:pt x="4837" y="5011"/>
                  </a:cubicBezTo>
                  <a:cubicBezTo>
                    <a:pt x="6531" y="1900"/>
                    <a:pt x="10533" y="1"/>
                    <a:pt x="10549"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41"/>
            <p:cNvSpPr/>
            <p:nvPr/>
          </p:nvSpPr>
          <p:spPr>
            <a:xfrm>
              <a:off x="521900" y="2792100"/>
              <a:ext cx="82575" cy="48075"/>
            </a:xfrm>
            <a:custGeom>
              <a:avLst/>
              <a:gdLst/>
              <a:ahLst/>
              <a:cxnLst/>
              <a:rect l="l" t="t" r="r" b="b"/>
              <a:pathLst>
                <a:path w="3303" h="1923" extrusionOk="0">
                  <a:moveTo>
                    <a:pt x="1" y="1"/>
                  </a:moveTo>
                  <a:lnTo>
                    <a:pt x="541" y="1812"/>
                  </a:lnTo>
                  <a:cubicBezTo>
                    <a:pt x="541" y="1812"/>
                    <a:pt x="1444" y="1923"/>
                    <a:pt x="2262" y="1923"/>
                  </a:cubicBezTo>
                  <a:cubicBezTo>
                    <a:pt x="2671" y="1923"/>
                    <a:pt x="3059" y="1895"/>
                    <a:pt x="3302" y="1812"/>
                  </a:cubicBezTo>
                  <a:cubicBezTo>
                    <a:pt x="2893" y="863"/>
                    <a:pt x="2251" y="337"/>
                    <a:pt x="2251" y="337"/>
                  </a:cubicBezTo>
                  <a:cubicBezTo>
                    <a:pt x="2251" y="337"/>
                    <a:pt x="2151" y="350"/>
                    <a:pt x="1964" y="350"/>
                  </a:cubicBezTo>
                  <a:cubicBezTo>
                    <a:pt x="1603" y="350"/>
                    <a:pt x="916" y="300"/>
                    <a:pt x="1"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2" name="Google Shape;9352;p41"/>
            <p:cNvSpPr/>
            <p:nvPr/>
          </p:nvSpPr>
          <p:spPr>
            <a:xfrm>
              <a:off x="791825" y="2778950"/>
              <a:ext cx="78900" cy="47050"/>
            </a:xfrm>
            <a:custGeom>
              <a:avLst/>
              <a:gdLst/>
              <a:ahLst/>
              <a:cxnLst/>
              <a:rect l="l" t="t" r="r" b="b"/>
              <a:pathLst>
                <a:path w="3156" h="1882" extrusionOk="0">
                  <a:moveTo>
                    <a:pt x="2002" y="1"/>
                  </a:moveTo>
                  <a:cubicBezTo>
                    <a:pt x="2002" y="1"/>
                    <a:pt x="1586" y="105"/>
                    <a:pt x="993" y="105"/>
                  </a:cubicBezTo>
                  <a:cubicBezTo>
                    <a:pt x="697" y="105"/>
                    <a:pt x="356" y="79"/>
                    <a:pt x="0" y="1"/>
                  </a:cubicBezTo>
                  <a:lnTo>
                    <a:pt x="0" y="1"/>
                  </a:lnTo>
                  <a:cubicBezTo>
                    <a:pt x="219" y="878"/>
                    <a:pt x="161" y="1623"/>
                    <a:pt x="161" y="1623"/>
                  </a:cubicBezTo>
                  <a:cubicBezTo>
                    <a:pt x="161" y="1623"/>
                    <a:pt x="1276" y="1881"/>
                    <a:pt x="2429" y="1881"/>
                  </a:cubicBezTo>
                  <a:cubicBezTo>
                    <a:pt x="2673" y="1881"/>
                    <a:pt x="2919" y="1870"/>
                    <a:pt x="3156" y="1842"/>
                  </a:cubicBezTo>
                  <a:cubicBezTo>
                    <a:pt x="3024" y="1491"/>
                    <a:pt x="2615" y="804"/>
                    <a:pt x="2002"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3" name="Google Shape;9353;p41"/>
            <p:cNvSpPr/>
            <p:nvPr/>
          </p:nvSpPr>
          <p:spPr>
            <a:xfrm>
              <a:off x="1271750" y="2791750"/>
              <a:ext cx="67600" cy="54275"/>
            </a:xfrm>
            <a:custGeom>
              <a:avLst/>
              <a:gdLst/>
              <a:ahLst/>
              <a:cxnLst/>
              <a:rect l="l" t="t" r="r" b="b"/>
              <a:pathLst>
                <a:path w="2704" h="2171" extrusionOk="0">
                  <a:moveTo>
                    <a:pt x="73" y="0"/>
                  </a:moveTo>
                  <a:cubicBezTo>
                    <a:pt x="73" y="0"/>
                    <a:pt x="103" y="1359"/>
                    <a:pt x="0" y="1856"/>
                  </a:cubicBezTo>
                  <a:cubicBezTo>
                    <a:pt x="644" y="2105"/>
                    <a:pt x="1284" y="2170"/>
                    <a:pt x="1780" y="2170"/>
                  </a:cubicBezTo>
                  <a:cubicBezTo>
                    <a:pt x="2331" y="2170"/>
                    <a:pt x="2703" y="2089"/>
                    <a:pt x="2703" y="2089"/>
                  </a:cubicBezTo>
                  <a:lnTo>
                    <a:pt x="1753" y="453"/>
                  </a:lnTo>
                  <a:cubicBezTo>
                    <a:pt x="1753" y="453"/>
                    <a:pt x="1715" y="458"/>
                    <a:pt x="1641" y="458"/>
                  </a:cubicBezTo>
                  <a:cubicBezTo>
                    <a:pt x="1415" y="458"/>
                    <a:pt x="857" y="408"/>
                    <a:pt x="73" y="0"/>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41"/>
            <p:cNvSpPr/>
            <p:nvPr/>
          </p:nvSpPr>
          <p:spPr>
            <a:xfrm>
              <a:off x="1375850" y="2796125"/>
              <a:ext cx="73425" cy="53175"/>
            </a:xfrm>
            <a:custGeom>
              <a:avLst/>
              <a:gdLst/>
              <a:ahLst/>
              <a:cxnLst/>
              <a:rect l="l" t="t" r="r" b="b"/>
              <a:pathLst>
                <a:path w="2937" h="2127" extrusionOk="0">
                  <a:moveTo>
                    <a:pt x="0" y="1"/>
                  </a:moveTo>
                  <a:lnTo>
                    <a:pt x="0" y="1885"/>
                  </a:lnTo>
                  <a:cubicBezTo>
                    <a:pt x="0" y="1885"/>
                    <a:pt x="808" y="2126"/>
                    <a:pt x="1796" y="2126"/>
                  </a:cubicBezTo>
                  <a:cubicBezTo>
                    <a:pt x="2162" y="2126"/>
                    <a:pt x="2553" y="2093"/>
                    <a:pt x="2937" y="2002"/>
                  </a:cubicBezTo>
                  <a:cubicBezTo>
                    <a:pt x="2790" y="1564"/>
                    <a:pt x="2323" y="760"/>
                    <a:pt x="2031" y="293"/>
                  </a:cubicBezTo>
                  <a:cubicBezTo>
                    <a:pt x="2031" y="293"/>
                    <a:pt x="1965" y="296"/>
                    <a:pt x="1851" y="296"/>
                  </a:cubicBezTo>
                  <a:cubicBezTo>
                    <a:pt x="1509" y="296"/>
                    <a:pt x="734" y="264"/>
                    <a:pt x="0"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41"/>
            <p:cNvSpPr/>
            <p:nvPr/>
          </p:nvSpPr>
          <p:spPr>
            <a:xfrm>
              <a:off x="1559925" y="1741300"/>
              <a:ext cx="35825" cy="84050"/>
            </a:xfrm>
            <a:custGeom>
              <a:avLst/>
              <a:gdLst/>
              <a:ahLst/>
              <a:cxnLst/>
              <a:rect l="l" t="t" r="r" b="b"/>
              <a:pathLst>
                <a:path w="1433" h="3362" extrusionOk="0">
                  <a:moveTo>
                    <a:pt x="465" y="0"/>
                  </a:moveTo>
                  <a:cubicBezTo>
                    <a:pt x="428" y="0"/>
                    <a:pt x="394" y="17"/>
                    <a:pt x="366" y="45"/>
                  </a:cubicBezTo>
                  <a:cubicBezTo>
                    <a:pt x="73" y="483"/>
                    <a:pt x="0" y="1141"/>
                    <a:pt x="161" y="1813"/>
                  </a:cubicBezTo>
                  <a:cubicBezTo>
                    <a:pt x="336" y="2514"/>
                    <a:pt x="745" y="3084"/>
                    <a:pt x="1257" y="3347"/>
                  </a:cubicBezTo>
                  <a:cubicBezTo>
                    <a:pt x="1271" y="3361"/>
                    <a:pt x="1286" y="3361"/>
                    <a:pt x="1315" y="3361"/>
                  </a:cubicBezTo>
                  <a:cubicBezTo>
                    <a:pt x="1344" y="3361"/>
                    <a:pt x="1388" y="3347"/>
                    <a:pt x="1403" y="3303"/>
                  </a:cubicBezTo>
                  <a:cubicBezTo>
                    <a:pt x="1432" y="3259"/>
                    <a:pt x="1417" y="3186"/>
                    <a:pt x="1359" y="3157"/>
                  </a:cubicBezTo>
                  <a:cubicBezTo>
                    <a:pt x="906" y="2923"/>
                    <a:pt x="541" y="2397"/>
                    <a:pt x="380" y="1754"/>
                  </a:cubicBezTo>
                  <a:cubicBezTo>
                    <a:pt x="219" y="1141"/>
                    <a:pt x="292" y="556"/>
                    <a:pt x="555" y="162"/>
                  </a:cubicBezTo>
                  <a:cubicBezTo>
                    <a:pt x="585" y="118"/>
                    <a:pt x="570" y="45"/>
                    <a:pt x="526" y="16"/>
                  </a:cubicBezTo>
                  <a:cubicBezTo>
                    <a:pt x="506" y="5"/>
                    <a:pt x="485" y="0"/>
                    <a:pt x="465"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41"/>
            <p:cNvSpPr/>
            <p:nvPr/>
          </p:nvSpPr>
          <p:spPr>
            <a:xfrm>
              <a:off x="1492725" y="1945400"/>
              <a:ext cx="40925" cy="190775"/>
            </a:xfrm>
            <a:custGeom>
              <a:avLst/>
              <a:gdLst/>
              <a:ahLst/>
              <a:cxnLst/>
              <a:rect l="l" t="t" r="r" b="b"/>
              <a:pathLst>
                <a:path w="1637" h="7631" extrusionOk="0">
                  <a:moveTo>
                    <a:pt x="1511" y="1"/>
                  </a:moveTo>
                  <a:cubicBezTo>
                    <a:pt x="1461" y="1"/>
                    <a:pt x="1417" y="41"/>
                    <a:pt x="1417" y="91"/>
                  </a:cubicBezTo>
                  <a:cubicBezTo>
                    <a:pt x="1403" y="150"/>
                    <a:pt x="365" y="5891"/>
                    <a:pt x="15" y="7484"/>
                  </a:cubicBezTo>
                  <a:cubicBezTo>
                    <a:pt x="0" y="7557"/>
                    <a:pt x="44" y="7615"/>
                    <a:pt x="102" y="7615"/>
                  </a:cubicBezTo>
                  <a:cubicBezTo>
                    <a:pt x="102" y="7630"/>
                    <a:pt x="117" y="7630"/>
                    <a:pt x="117" y="7630"/>
                  </a:cubicBezTo>
                  <a:cubicBezTo>
                    <a:pt x="175" y="7630"/>
                    <a:pt x="219" y="7586"/>
                    <a:pt x="234" y="7542"/>
                  </a:cubicBezTo>
                  <a:cubicBezTo>
                    <a:pt x="570" y="5935"/>
                    <a:pt x="1622" y="194"/>
                    <a:pt x="1622" y="135"/>
                  </a:cubicBezTo>
                  <a:cubicBezTo>
                    <a:pt x="1636" y="77"/>
                    <a:pt x="1593" y="18"/>
                    <a:pt x="1534" y="4"/>
                  </a:cubicBezTo>
                  <a:cubicBezTo>
                    <a:pt x="1526" y="2"/>
                    <a:pt x="1519" y="1"/>
                    <a:pt x="1511"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41"/>
            <p:cNvSpPr/>
            <p:nvPr/>
          </p:nvSpPr>
          <p:spPr>
            <a:xfrm>
              <a:off x="1476650" y="2014075"/>
              <a:ext cx="17925" cy="80075"/>
            </a:xfrm>
            <a:custGeom>
              <a:avLst/>
              <a:gdLst/>
              <a:ahLst/>
              <a:cxnLst/>
              <a:rect l="l" t="t" r="r" b="b"/>
              <a:pathLst>
                <a:path w="717" h="3203" extrusionOk="0">
                  <a:moveTo>
                    <a:pt x="591" y="1"/>
                  </a:moveTo>
                  <a:cubicBezTo>
                    <a:pt x="541" y="1"/>
                    <a:pt x="497" y="42"/>
                    <a:pt x="497" y="106"/>
                  </a:cubicBezTo>
                  <a:cubicBezTo>
                    <a:pt x="497" y="120"/>
                    <a:pt x="307" y="2034"/>
                    <a:pt x="15" y="3071"/>
                  </a:cubicBezTo>
                  <a:cubicBezTo>
                    <a:pt x="0" y="3130"/>
                    <a:pt x="30" y="3188"/>
                    <a:pt x="88" y="3203"/>
                  </a:cubicBezTo>
                  <a:lnTo>
                    <a:pt x="117" y="3203"/>
                  </a:lnTo>
                  <a:cubicBezTo>
                    <a:pt x="161" y="3203"/>
                    <a:pt x="205" y="3174"/>
                    <a:pt x="219" y="3130"/>
                  </a:cubicBezTo>
                  <a:cubicBezTo>
                    <a:pt x="512" y="2078"/>
                    <a:pt x="702" y="193"/>
                    <a:pt x="716" y="120"/>
                  </a:cubicBezTo>
                  <a:cubicBezTo>
                    <a:pt x="716" y="62"/>
                    <a:pt x="672" y="3"/>
                    <a:pt x="614" y="3"/>
                  </a:cubicBezTo>
                  <a:cubicBezTo>
                    <a:pt x="606" y="2"/>
                    <a:pt x="599" y="1"/>
                    <a:pt x="591"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41"/>
            <p:cNvSpPr/>
            <p:nvPr/>
          </p:nvSpPr>
          <p:spPr>
            <a:xfrm>
              <a:off x="1453625" y="2018825"/>
              <a:ext cx="12825" cy="42475"/>
            </a:xfrm>
            <a:custGeom>
              <a:avLst/>
              <a:gdLst/>
              <a:ahLst/>
              <a:cxnLst/>
              <a:rect l="l" t="t" r="r" b="b"/>
              <a:pathLst>
                <a:path w="513" h="1699" extrusionOk="0">
                  <a:moveTo>
                    <a:pt x="383" y="1"/>
                  </a:moveTo>
                  <a:cubicBezTo>
                    <a:pt x="326" y="1"/>
                    <a:pt x="291" y="40"/>
                    <a:pt x="278" y="91"/>
                  </a:cubicBezTo>
                  <a:cubicBezTo>
                    <a:pt x="278" y="106"/>
                    <a:pt x="176" y="1099"/>
                    <a:pt x="16" y="1567"/>
                  </a:cubicBezTo>
                  <a:cubicBezTo>
                    <a:pt x="1" y="1610"/>
                    <a:pt x="30" y="1683"/>
                    <a:pt x="89" y="1698"/>
                  </a:cubicBezTo>
                  <a:lnTo>
                    <a:pt x="118" y="1698"/>
                  </a:lnTo>
                  <a:cubicBezTo>
                    <a:pt x="176" y="1698"/>
                    <a:pt x="205" y="1683"/>
                    <a:pt x="220" y="1625"/>
                  </a:cubicBezTo>
                  <a:cubicBezTo>
                    <a:pt x="395" y="1143"/>
                    <a:pt x="498" y="164"/>
                    <a:pt x="498" y="120"/>
                  </a:cubicBezTo>
                  <a:cubicBezTo>
                    <a:pt x="512" y="62"/>
                    <a:pt x="468" y="3"/>
                    <a:pt x="410" y="3"/>
                  </a:cubicBezTo>
                  <a:cubicBezTo>
                    <a:pt x="400" y="1"/>
                    <a:pt x="391" y="1"/>
                    <a:pt x="383"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9" name="Google Shape;9359;p41"/>
            <p:cNvSpPr/>
            <p:nvPr/>
          </p:nvSpPr>
          <p:spPr>
            <a:xfrm>
              <a:off x="676400" y="1960175"/>
              <a:ext cx="73075" cy="60925"/>
            </a:xfrm>
            <a:custGeom>
              <a:avLst/>
              <a:gdLst/>
              <a:ahLst/>
              <a:cxnLst/>
              <a:rect l="l" t="t" r="r" b="b"/>
              <a:pathLst>
                <a:path w="2923" h="2437" extrusionOk="0">
                  <a:moveTo>
                    <a:pt x="2789" y="0"/>
                  </a:moveTo>
                  <a:cubicBezTo>
                    <a:pt x="2774" y="0"/>
                    <a:pt x="2759" y="4"/>
                    <a:pt x="2747" y="12"/>
                  </a:cubicBezTo>
                  <a:cubicBezTo>
                    <a:pt x="2660" y="70"/>
                    <a:pt x="658" y="1181"/>
                    <a:pt x="30" y="2262"/>
                  </a:cubicBezTo>
                  <a:cubicBezTo>
                    <a:pt x="1" y="2320"/>
                    <a:pt x="15" y="2379"/>
                    <a:pt x="74" y="2408"/>
                  </a:cubicBezTo>
                  <a:cubicBezTo>
                    <a:pt x="88" y="2422"/>
                    <a:pt x="103" y="2437"/>
                    <a:pt x="117" y="2437"/>
                  </a:cubicBezTo>
                  <a:cubicBezTo>
                    <a:pt x="161" y="2437"/>
                    <a:pt x="190" y="2408"/>
                    <a:pt x="220" y="2379"/>
                  </a:cubicBezTo>
                  <a:cubicBezTo>
                    <a:pt x="819" y="1341"/>
                    <a:pt x="2835" y="216"/>
                    <a:pt x="2849" y="202"/>
                  </a:cubicBezTo>
                  <a:cubicBezTo>
                    <a:pt x="2908" y="173"/>
                    <a:pt x="2923" y="114"/>
                    <a:pt x="2893" y="56"/>
                  </a:cubicBezTo>
                  <a:cubicBezTo>
                    <a:pt x="2872" y="24"/>
                    <a:pt x="2828" y="0"/>
                    <a:pt x="2789"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0" name="Google Shape;9360;p41"/>
            <p:cNvSpPr/>
            <p:nvPr/>
          </p:nvSpPr>
          <p:spPr>
            <a:xfrm>
              <a:off x="709650" y="1980450"/>
              <a:ext cx="52600" cy="40650"/>
            </a:xfrm>
            <a:custGeom>
              <a:avLst/>
              <a:gdLst/>
              <a:ahLst/>
              <a:cxnLst/>
              <a:rect l="l" t="t" r="r" b="b"/>
              <a:pathLst>
                <a:path w="2104" h="1626" extrusionOk="0">
                  <a:moveTo>
                    <a:pt x="1974" y="1"/>
                  </a:moveTo>
                  <a:cubicBezTo>
                    <a:pt x="1964" y="1"/>
                    <a:pt x="1953" y="2"/>
                    <a:pt x="1943" y="4"/>
                  </a:cubicBezTo>
                  <a:cubicBezTo>
                    <a:pt x="1885" y="34"/>
                    <a:pt x="541" y="574"/>
                    <a:pt x="29" y="1451"/>
                  </a:cubicBezTo>
                  <a:cubicBezTo>
                    <a:pt x="0" y="1509"/>
                    <a:pt x="15" y="1568"/>
                    <a:pt x="73" y="1611"/>
                  </a:cubicBezTo>
                  <a:cubicBezTo>
                    <a:pt x="88" y="1611"/>
                    <a:pt x="117" y="1626"/>
                    <a:pt x="132" y="1626"/>
                  </a:cubicBezTo>
                  <a:cubicBezTo>
                    <a:pt x="161" y="1626"/>
                    <a:pt x="205" y="1597"/>
                    <a:pt x="219" y="1568"/>
                  </a:cubicBezTo>
                  <a:cubicBezTo>
                    <a:pt x="687" y="749"/>
                    <a:pt x="2016" y="223"/>
                    <a:pt x="2031" y="209"/>
                  </a:cubicBezTo>
                  <a:cubicBezTo>
                    <a:pt x="2089" y="194"/>
                    <a:pt x="2104" y="121"/>
                    <a:pt x="2089" y="63"/>
                  </a:cubicBezTo>
                  <a:cubicBezTo>
                    <a:pt x="2065" y="27"/>
                    <a:pt x="2021" y="1"/>
                    <a:pt x="1974"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41"/>
            <p:cNvSpPr/>
            <p:nvPr/>
          </p:nvSpPr>
          <p:spPr>
            <a:xfrm>
              <a:off x="605900" y="2062875"/>
              <a:ext cx="35100" cy="125875"/>
            </a:xfrm>
            <a:custGeom>
              <a:avLst/>
              <a:gdLst/>
              <a:ahLst/>
              <a:cxnLst/>
              <a:rect l="l" t="t" r="r" b="b"/>
              <a:pathLst>
                <a:path w="1404" h="5035" extrusionOk="0">
                  <a:moveTo>
                    <a:pt x="1279" y="1"/>
                  </a:moveTo>
                  <a:cubicBezTo>
                    <a:pt x="1261" y="1"/>
                    <a:pt x="1243" y="4"/>
                    <a:pt x="1228" y="9"/>
                  </a:cubicBezTo>
                  <a:cubicBezTo>
                    <a:pt x="1170" y="38"/>
                    <a:pt x="1" y="696"/>
                    <a:pt x="162" y="4874"/>
                  </a:cubicBezTo>
                  <a:cubicBezTo>
                    <a:pt x="162" y="4933"/>
                    <a:pt x="205" y="5035"/>
                    <a:pt x="264" y="5035"/>
                  </a:cubicBezTo>
                  <a:lnTo>
                    <a:pt x="278" y="5035"/>
                  </a:lnTo>
                  <a:cubicBezTo>
                    <a:pt x="337" y="5035"/>
                    <a:pt x="381" y="4933"/>
                    <a:pt x="381" y="4859"/>
                  </a:cubicBezTo>
                  <a:cubicBezTo>
                    <a:pt x="220" y="886"/>
                    <a:pt x="1301" y="199"/>
                    <a:pt x="1316" y="184"/>
                  </a:cubicBezTo>
                  <a:cubicBezTo>
                    <a:pt x="1374" y="155"/>
                    <a:pt x="1403" y="97"/>
                    <a:pt x="1374" y="53"/>
                  </a:cubicBezTo>
                  <a:cubicBezTo>
                    <a:pt x="1355" y="14"/>
                    <a:pt x="1316" y="1"/>
                    <a:pt x="1279"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41"/>
            <p:cNvSpPr/>
            <p:nvPr/>
          </p:nvSpPr>
          <p:spPr>
            <a:xfrm>
              <a:off x="634775" y="2079075"/>
              <a:ext cx="21925" cy="79375"/>
            </a:xfrm>
            <a:custGeom>
              <a:avLst/>
              <a:gdLst/>
              <a:ahLst/>
              <a:cxnLst/>
              <a:rect l="l" t="t" r="r" b="b"/>
              <a:pathLst>
                <a:path w="877" h="3175" extrusionOk="0">
                  <a:moveTo>
                    <a:pt x="759" y="0"/>
                  </a:moveTo>
                  <a:cubicBezTo>
                    <a:pt x="711" y="0"/>
                    <a:pt x="667" y="29"/>
                    <a:pt x="643" y="77"/>
                  </a:cubicBezTo>
                  <a:cubicBezTo>
                    <a:pt x="643" y="92"/>
                    <a:pt x="102" y="1523"/>
                    <a:pt x="15" y="3014"/>
                  </a:cubicBezTo>
                  <a:cubicBezTo>
                    <a:pt x="0" y="3072"/>
                    <a:pt x="44" y="3174"/>
                    <a:pt x="117" y="3174"/>
                  </a:cubicBezTo>
                  <a:cubicBezTo>
                    <a:pt x="175" y="3174"/>
                    <a:pt x="219" y="3087"/>
                    <a:pt x="234" y="3028"/>
                  </a:cubicBezTo>
                  <a:cubicBezTo>
                    <a:pt x="321" y="1567"/>
                    <a:pt x="847" y="150"/>
                    <a:pt x="847" y="135"/>
                  </a:cubicBezTo>
                  <a:cubicBezTo>
                    <a:pt x="877" y="92"/>
                    <a:pt x="847" y="33"/>
                    <a:pt x="789" y="4"/>
                  </a:cubicBezTo>
                  <a:cubicBezTo>
                    <a:pt x="779" y="1"/>
                    <a:pt x="769" y="0"/>
                    <a:pt x="759"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3" name="Google Shape;9363;p41"/>
            <p:cNvSpPr/>
            <p:nvPr/>
          </p:nvSpPr>
          <p:spPr>
            <a:xfrm>
              <a:off x="1195775" y="2289450"/>
              <a:ext cx="83675" cy="26775"/>
            </a:xfrm>
            <a:custGeom>
              <a:avLst/>
              <a:gdLst/>
              <a:ahLst/>
              <a:cxnLst/>
              <a:rect l="l" t="t" r="r" b="b"/>
              <a:pathLst>
                <a:path w="3347" h="1071" extrusionOk="0">
                  <a:moveTo>
                    <a:pt x="131" y="0"/>
                  </a:moveTo>
                  <a:cubicBezTo>
                    <a:pt x="84" y="0"/>
                    <a:pt x="39" y="29"/>
                    <a:pt x="15" y="77"/>
                  </a:cubicBezTo>
                  <a:cubicBezTo>
                    <a:pt x="0" y="136"/>
                    <a:pt x="44" y="194"/>
                    <a:pt x="103" y="209"/>
                  </a:cubicBezTo>
                  <a:cubicBezTo>
                    <a:pt x="1593" y="603"/>
                    <a:pt x="3171" y="1071"/>
                    <a:pt x="3200" y="1071"/>
                  </a:cubicBezTo>
                  <a:lnTo>
                    <a:pt x="3229" y="1071"/>
                  </a:lnTo>
                  <a:cubicBezTo>
                    <a:pt x="3273" y="1071"/>
                    <a:pt x="3317" y="1041"/>
                    <a:pt x="3331" y="998"/>
                  </a:cubicBezTo>
                  <a:cubicBezTo>
                    <a:pt x="3346" y="939"/>
                    <a:pt x="3317" y="881"/>
                    <a:pt x="3258" y="866"/>
                  </a:cubicBezTo>
                  <a:cubicBezTo>
                    <a:pt x="3244" y="851"/>
                    <a:pt x="1651" y="399"/>
                    <a:pt x="161" y="4"/>
                  </a:cubicBezTo>
                  <a:cubicBezTo>
                    <a:pt x="151" y="2"/>
                    <a:pt x="141" y="0"/>
                    <a:pt x="131"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4" name="Google Shape;9364;p41"/>
            <p:cNvSpPr/>
            <p:nvPr/>
          </p:nvSpPr>
          <p:spPr>
            <a:xfrm>
              <a:off x="1181175" y="2321250"/>
              <a:ext cx="115425" cy="26025"/>
            </a:xfrm>
            <a:custGeom>
              <a:avLst/>
              <a:gdLst/>
              <a:ahLst/>
              <a:cxnLst/>
              <a:rect l="l" t="t" r="r" b="b"/>
              <a:pathLst>
                <a:path w="4617" h="1041" extrusionOk="0">
                  <a:moveTo>
                    <a:pt x="123" y="0"/>
                  </a:moveTo>
                  <a:cubicBezTo>
                    <a:pt x="73" y="0"/>
                    <a:pt x="27" y="40"/>
                    <a:pt x="15" y="91"/>
                  </a:cubicBezTo>
                  <a:cubicBezTo>
                    <a:pt x="0" y="135"/>
                    <a:pt x="29" y="222"/>
                    <a:pt x="88" y="237"/>
                  </a:cubicBezTo>
                  <a:cubicBezTo>
                    <a:pt x="2469" y="982"/>
                    <a:pt x="4310" y="1040"/>
                    <a:pt x="4500" y="1040"/>
                  </a:cubicBezTo>
                  <a:lnTo>
                    <a:pt x="4514" y="1040"/>
                  </a:lnTo>
                  <a:cubicBezTo>
                    <a:pt x="4573" y="1040"/>
                    <a:pt x="4617" y="953"/>
                    <a:pt x="4617" y="894"/>
                  </a:cubicBezTo>
                  <a:cubicBezTo>
                    <a:pt x="4617" y="836"/>
                    <a:pt x="4558" y="748"/>
                    <a:pt x="4500" y="748"/>
                  </a:cubicBezTo>
                  <a:cubicBezTo>
                    <a:pt x="4499" y="748"/>
                    <a:pt x="4496" y="748"/>
                    <a:pt x="4491" y="748"/>
                  </a:cubicBezTo>
                  <a:cubicBezTo>
                    <a:pt x="4345" y="748"/>
                    <a:pt x="2510" y="735"/>
                    <a:pt x="146" y="3"/>
                  </a:cubicBezTo>
                  <a:cubicBezTo>
                    <a:pt x="139" y="1"/>
                    <a:pt x="131" y="0"/>
                    <a:pt x="123"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41"/>
            <p:cNvSpPr/>
            <p:nvPr/>
          </p:nvSpPr>
          <p:spPr>
            <a:xfrm>
              <a:off x="838575" y="2143300"/>
              <a:ext cx="112525" cy="53125"/>
            </a:xfrm>
            <a:custGeom>
              <a:avLst/>
              <a:gdLst/>
              <a:ahLst/>
              <a:cxnLst/>
              <a:rect l="l" t="t" r="r" b="b"/>
              <a:pathLst>
                <a:path w="4501" h="2125" extrusionOk="0">
                  <a:moveTo>
                    <a:pt x="126" y="1"/>
                  </a:moveTo>
                  <a:cubicBezTo>
                    <a:pt x="86" y="1"/>
                    <a:pt x="41" y="20"/>
                    <a:pt x="29" y="65"/>
                  </a:cubicBezTo>
                  <a:cubicBezTo>
                    <a:pt x="0" y="123"/>
                    <a:pt x="15" y="182"/>
                    <a:pt x="73" y="211"/>
                  </a:cubicBezTo>
                  <a:cubicBezTo>
                    <a:pt x="2572" y="1350"/>
                    <a:pt x="4310" y="2110"/>
                    <a:pt x="4325" y="2125"/>
                  </a:cubicBezTo>
                  <a:lnTo>
                    <a:pt x="4369" y="2125"/>
                  </a:lnTo>
                  <a:cubicBezTo>
                    <a:pt x="4412" y="2125"/>
                    <a:pt x="4456" y="2110"/>
                    <a:pt x="4471" y="2066"/>
                  </a:cubicBezTo>
                  <a:cubicBezTo>
                    <a:pt x="4500" y="2008"/>
                    <a:pt x="4471" y="1949"/>
                    <a:pt x="4412" y="1920"/>
                  </a:cubicBezTo>
                  <a:cubicBezTo>
                    <a:pt x="4398" y="1920"/>
                    <a:pt x="2674" y="1160"/>
                    <a:pt x="161" y="6"/>
                  </a:cubicBezTo>
                  <a:cubicBezTo>
                    <a:pt x="151" y="3"/>
                    <a:pt x="139" y="1"/>
                    <a:pt x="126"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41"/>
            <p:cNvSpPr/>
            <p:nvPr/>
          </p:nvSpPr>
          <p:spPr>
            <a:xfrm>
              <a:off x="842575" y="2170100"/>
              <a:ext cx="183750" cy="91700"/>
            </a:xfrm>
            <a:custGeom>
              <a:avLst/>
              <a:gdLst/>
              <a:ahLst/>
              <a:cxnLst/>
              <a:rect l="l" t="t" r="r" b="b"/>
              <a:pathLst>
                <a:path w="7350" h="3668" extrusionOk="0">
                  <a:moveTo>
                    <a:pt x="125" y="1"/>
                  </a:moveTo>
                  <a:cubicBezTo>
                    <a:pt x="89" y="1"/>
                    <a:pt x="50" y="20"/>
                    <a:pt x="30" y="59"/>
                  </a:cubicBezTo>
                  <a:cubicBezTo>
                    <a:pt x="1" y="103"/>
                    <a:pt x="16" y="176"/>
                    <a:pt x="59" y="205"/>
                  </a:cubicBezTo>
                  <a:cubicBezTo>
                    <a:pt x="3347" y="2265"/>
                    <a:pt x="7160" y="3653"/>
                    <a:pt x="7189" y="3668"/>
                  </a:cubicBezTo>
                  <a:lnTo>
                    <a:pt x="7233" y="3668"/>
                  </a:lnTo>
                  <a:cubicBezTo>
                    <a:pt x="7277" y="3668"/>
                    <a:pt x="7320" y="3639"/>
                    <a:pt x="7335" y="3595"/>
                  </a:cubicBezTo>
                  <a:cubicBezTo>
                    <a:pt x="7350" y="3536"/>
                    <a:pt x="7320" y="3478"/>
                    <a:pt x="7262" y="3463"/>
                  </a:cubicBezTo>
                  <a:cubicBezTo>
                    <a:pt x="7233" y="3449"/>
                    <a:pt x="3449" y="2061"/>
                    <a:pt x="176" y="15"/>
                  </a:cubicBezTo>
                  <a:cubicBezTo>
                    <a:pt x="162" y="6"/>
                    <a:pt x="144" y="1"/>
                    <a:pt x="125"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41"/>
            <p:cNvSpPr/>
            <p:nvPr/>
          </p:nvSpPr>
          <p:spPr>
            <a:xfrm>
              <a:off x="842575" y="2196400"/>
              <a:ext cx="191425" cy="98275"/>
            </a:xfrm>
            <a:custGeom>
              <a:avLst/>
              <a:gdLst/>
              <a:ahLst/>
              <a:cxnLst/>
              <a:rect l="l" t="t" r="r" b="b"/>
              <a:pathLst>
                <a:path w="7657" h="3931" extrusionOk="0">
                  <a:moveTo>
                    <a:pt x="129" y="0"/>
                  </a:moveTo>
                  <a:cubicBezTo>
                    <a:pt x="93" y="0"/>
                    <a:pt x="58" y="16"/>
                    <a:pt x="30" y="44"/>
                  </a:cubicBezTo>
                  <a:cubicBezTo>
                    <a:pt x="1" y="103"/>
                    <a:pt x="16" y="161"/>
                    <a:pt x="59" y="205"/>
                  </a:cubicBezTo>
                  <a:cubicBezTo>
                    <a:pt x="2631" y="1988"/>
                    <a:pt x="7437" y="3916"/>
                    <a:pt x="7481" y="3931"/>
                  </a:cubicBezTo>
                  <a:lnTo>
                    <a:pt x="7525" y="3931"/>
                  </a:lnTo>
                  <a:cubicBezTo>
                    <a:pt x="7569" y="3931"/>
                    <a:pt x="7613" y="3916"/>
                    <a:pt x="7627" y="3872"/>
                  </a:cubicBezTo>
                  <a:cubicBezTo>
                    <a:pt x="7656" y="3814"/>
                    <a:pt x="7627" y="3741"/>
                    <a:pt x="7569" y="3726"/>
                  </a:cubicBezTo>
                  <a:cubicBezTo>
                    <a:pt x="7525" y="3711"/>
                    <a:pt x="2733" y="1798"/>
                    <a:pt x="191" y="15"/>
                  </a:cubicBezTo>
                  <a:cubicBezTo>
                    <a:pt x="170" y="5"/>
                    <a:pt x="149" y="0"/>
                    <a:pt x="129"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41"/>
            <p:cNvSpPr/>
            <p:nvPr/>
          </p:nvSpPr>
          <p:spPr>
            <a:xfrm>
              <a:off x="1603375" y="1661750"/>
              <a:ext cx="112150" cy="74975"/>
            </a:xfrm>
            <a:custGeom>
              <a:avLst/>
              <a:gdLst/>
              <a:ahLst/>
              <a:cxnLst/>
              <a:rect l="l" t="t" r="r" b="b"/>
              <a:pathLst>
                <a:path w="4486" h="2999" extrusionOk="0">
                  <a:moveTo>
                    <a:pt x="1224" y="1"/>
                  </a:moveTo>
                  <a:cubicBezTo>
                    <a:pt x="984" y="1"/>
                    <a:pt x="737" y="36"/>
                    <a:pt x="483" y="115"/>
                  </a:cubicBezTo>
                  <a:cubicBezTo>
                    <a:pt x="483" y="115"/>
                    <a:pt x="1" y="422"/>
                    <a:pt x="74" y="1751"/>
                  </a:cubicBezTo>
                  <a:cubicBezTo>
                    <a:pt x="106" y="2471"/>
                    <a:pt x="596" y="2999"/>
                    <a:pt x="1046" y="2999"/>
                  </a:cubicBezTo>
                  <a:cubicBezTo>
                    <a:pt x="1426" y="2999"/>
                    <a:pt x="1778" y="2621"/>
                    <a:pt x="1798" y="1664"/>
                  </a:cubicBezTo>
                  <a:cubicBezTo>
                    <a:pt x="2474" y="2433"/>
                    <a:pt x="3108" y="2784"/>
                    <a:pt x="3557" y="2784"/>
                  </a:cubicBezTo>
                  <a:cubicBezTo>
                    <a:pt x="3748" y="2784"/>
                    <a:pt x="3905" y="2721"/>
                    <a:pt x="4018" y="2599"/>
                  </a:cubicBezTo>
                  <a:cubicBezTo>
                    <a:pt x="4485" y="2197"/>
                    <a:pt x="3111" y="1"/>
                    <a:pt x="1224" y="1"/>
                  </a:cubicBezTo>
                  <a:close/>
                </a:path>
              </a:pathLst>
            </a:custGeom>
            <a:solidFill>
              <a:srgbClr val="56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9" name="Google Shape;9369;p41"/>
          <p:cNvGrpSpPr/>
          <p:nvPr/>
        </p:nvGrpSpPr>
        <p:grpSpPr>
          <a:xfrm>
            <a:off x="5268543" y="4102144"/>
            <a:ext cx="433269" cy="267009"/>
            <a:chOff x="2087000" y="3544900"/>
            <a:chExt cx="1482275" cy="913475"/>
          </a:xfrm>
        </p:grpSpPr>
        <p:sp>
          <p:nvSpPr>
            <p:cNvPr id="9370" name="Google Shape;9370;p41"/>
            <p:cNvSpPr/>
            <p:nvPr/>
          </p:nvSpPr>
          <p:spPr>
            <a:xfrm>
              <a:off x="2666200" y="3563125"/>
              <a:ext cx="903075" cy="888975"/>
            </a:xfrm>
            <a:custGeom>
              <a:avLst/>
              <a:gdLst/>
              <a:ahLst/>
              <a:cxnLst/>
              <a:rect l="l" t="t" r="r" b="b"/>
              <a:pathLst>
                <a:path w="36123" h="35559" extrusionOk="0">
                  <a:moveTo>
                    <a:pt x="7047" y="0"/>
                  </a:moveTo>
                  <a:cubicBezTo>
                    <a:pt x="6954" y="0"/>
                    <a:pt x="6872" y="56"/>
                    <a:pt x="6848" y="150"/>
                  </a:cubicBezTo>
                  <a:cubicBezTo>
                    <a:pt x="6791" y="264"/>
                    <a:pt x="6848" y="378"/>
                    <a:pt x="6962" y="407"/>
                  </a:cubicBezTo>
                  <a:cubicBezTo>
                    <a:pt x="8075" y="806"/>
                    <a:pt x="9102" y="1348"/>
                    <a:pt x="9759" y="1748"/>
                  </a:cubicBezTo>
                  <a:cubicBezTo>
                    <a:pt x="4338" y="1520"/>
                    <a:pt x="1" y="1434"/>
                    <a:pt x="1" y="1434"/>
                  </a:cubicBezTo>
                  <a:lnTo>
                    <a:pt x="1" y="1434"/>
                  </a:lnTo>
                  <a:lnTo>
                    <a:pt x="1684" y="35558"/>
                  </a:lnTo>
                  <a:cubicBezTo>
                    <a:pt x="1684" y="35558"/>
                    <a:pt x="14980" y="33361"/>
                    <a:pt x="27991" y="31222"/>
                  </a:cubicBezTo>
                  <a:cubicBezTo>
                    <a:pt x="29817" y="29823"/>
                    <a:pt x="31243" y="28340"/>
                    <a:pt x="32356" y="26771"/>
                  </a:cubicBezTo>
                  <a:cubicBezTo>
                    <a:pt x="34154" y="25344"/>
                    <a:pt x="36008" y="23261"/>
                    <a:pt x="36037" y="23233"/>
                  </a:cubicBezTo>
                  <a:cubicBezTo>
                    <a:pt x="36094" y="23147"/>
                    <a:pt x="36094" y="23033"/>
                    <a:pt x="36008" y="22947"/>
                  </a:cubicBezTo>
                  <a:cubicBezTo>
                    <a:pt x="35969" y="22908"/>
                    <a:pt x="35917" y="22886"/>
                    <a:pt x="35864" y="22886"/>
                  </a:cubicBezTo>
                  <a:cubicBezTo>
                    <a:pt x="35803" y="22886"/>
                    <a:pt x="35740" y="22915"/>
                    <a:pt x="35694" y="22976"/>
                  </a:cubicBezTo>
                  <a:cubicBezTo>
                    <a:pt x="35694" y="22976"/>
                    <a:pt x="34553" y="24288"/>
                    <a:pt x="33184" y="25515"/>
                  </a:cubicBezTo>
                  <a:cubicBezTo>
                    <a:pt x="33526" y="24944"/>
                    <a:pt x="33811" y="24374"/>
                    <a:pt x="34068" y="23803"/>
                  </a:cubicBezTo>
                  <a:cubicBezTo>
                    <a:pt x="35152" y="22605"/>
                    <a:pt x="36008" y="21178"/>
                    <a:pt x="36037" y="21121"/>
                  </a:cubicBezTo>
                  <a:cubicBezTo>
                    <a:pt x="36122" y="21007"/>
                    <a:pt x="36065" y="20893"/>
                    <a:pt x="35980" y="20836"/>
                  </a:cubicBezTo>
                  <a:cubicBezTo>
                    <a:pt x="35939" y="20816"/>
                    <a:pt x="35899" y="20806"/>
                    <a:pt x="35861" y="20806"/>
                  </a:cubicBezTo>
                  <a:cubicBezTo>
                    <a:pt x="35792" y="20806"/>
                    <a:pt x="35731" y="20838"/>
                    <a:pt x="35694" y="20893"/>
                  </a:cubicBezTo>
                  <a:cubicBezTo>
                    <a:pt x="35666" y="20921"/>
                    <a:pt x="35209" y="21692"/>
                    <a:pt x="34553" y="22548"/>
                  </a:cubicBezTo>
                  <a:cubicBezTo>
                    <a:pt x="35580" y="19523"/>
                    <a:pt x="35609" y="16413"/>
                    <a:pt x="34896" y="13475"/>
                  </a:cubicBezTo>
                  <a:cubicBezTo>
                    <a:pt x="35295" y="11734"/>
                    <a:pt x="34867" y="8025"/>
                    <a:pt x="34838" y="7854"/>
                  </a:cubicBezTo>
                  <a:cubicBezTo>
                    <a:pt x="34814" y="7755"/>
                    <a:pt x="34746" y="7677"/>
                    <a:pt x="34654" y="7677"/>
                  </a:cubicBezTo>
                  <a:cubicBezTo>
                    <a:pt x="34640" y="7677"/>
                    <a:pt x="34625" y="7679"/>
                    <a:pt x="34610" y="7683"/>
                  </a:cubicBezTo>
                  <a:cubicBezTo>
                    <a:pt x="34468" y="7683"/>
                    <a:pt x="34410" y="7797"/>
                    <a:pt x="34410" y="7911"/>
                  </a:cubicBezTo>
                  <a:cubicBezTo>
                    <a:pt x="34410" y="7939"/>
                    <a:pt x="34724" y="10593"/>
                    <a:pt x="34610" y="12419"/>
                  </a:cubicBezTo>
                  <a:cubicBezTo>
                    <a:pt x="34410" y="11734"/>
                    <a:pt x="34154" y="11049"/>
                    <a:pt x="33840" y="10365"/>
                  </a:cubicBezTo>
                  <a:cubicBezTo>
                    <a:pt x="34011" y="7939"/>
                    <a:pt x="33469" y="5942"/>
                    <a:pt x="33440" y="5857"/>
                  </a:cubicBezTo>
                  <a:cubicBezTo>
                    <a:pt x="33417" y="5762"/>
                    <a:pt x="33334" y="5707"/>
                    <a:pt x="33242" y="5707"/>
                  </a:cubicBezTo>
                  <a:cubicBezTo>
                    <a:pt x="33223" y="5707"/>
                    <a:pt x="33203" y="5709"/>
                    <a:pt x="33184" y="5714"/>
                  </a:cubicBezTo>
                  <a:cubicBezTo>
                    <a:pt x="33069" y="5742"/>
                    <a:pt x="32984" y="5857"/>
                    <a:pt x="33012" y="5971"/>
                  </a:cubicBezTo>
                  <a:cubicBezTo>
                    <a:pt x="33041" y="5999"/>
                    <a:pt x="33469" y="7540"/>
                    <a:pt x="33440" y="9509"/>
                  </a:cubicBezTo>
                  <a:cubicBezTo>
                    <a:pt x="32271" y="7140"/>
                    <a:pt x="30616" y="5001"/>
                    <a:pt x="28647" y="3232"/>
                  </a:cubicBezTo>
                  <a:cubicBezTo>
                    <a:pt x="25280" y="2604"/>
                    <a:pt x="18718" y="2147"/>
                    <a:pt x="12697" y="1862"/>
                  </a:cubicBezTo>
                  <a:cubicBezTo>
                    <a:pt x="12355" y="1605"/>
                    <a:pt x="11071" y="692"/>
                    <a:pt x="9901" y="264"/>
                  </a:cubicBezTo>
                  <a:cubicBezTo>
                    <a:pt x="9871" y="249"/>
                    <a:pt x="9840" y="242"/>
                    <a:pt x="9811" y="242"/>
                  </a:cubicBezTo>
                  <a:cubicBezTo>
                    <a:pt x="9730" y="242"/>
                    <a:pt x="9658" y="295"/>
                    <a:pt x="9616" y="378"/>
                  </a:cubicBezTo>
                  <a:cubicBezTo>
                    <a:pt x="9587" y="493"/>
                    <a:pt x="9645" y="607"/>
                    <a:pt x="9759" y="664"/>
                  </a:cubicBezTo>
                  <a:cubicBezTo>
                    <a:pt x="10500" y="921"/>
                    <a:pt x="11356" y="1463"/>
                    <a:pt x="11927" y="1834"/>
                  </a:cubicBezTo>
                  <a:cubicBezTo>
                    <a:pt x="11499" y="1805"/>
                    <a:pt x="11071" y="1805"/>
                    <a:pt x="10672" y="1776"/>
                  </a:cubicBezTo>
                  <a:cubicBezTo>
                    <a:pt x="10272" y="1520"/>
                    <a:pt x="8817" y="635"/>
                    <a:pt x="7105" y="7"/>
                  </a:cubicBezTo>
                  <a:cubicBezTo>
                    <a:pt x="7086" y="3"/>
                    <a:pt x="7066" y="0"/>
                    <a:pt x="704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41"/>
            <p:cNvSpPr/>
            <p:nvPr/>
          </p:nvSpPr>
          <p:spPr>
            <a:xfrm>
              <a:off x="2087000" y="3544900"/>
              <a:ext cx="1002225" cy="913475"/>
            </a:xfrm>
            <a:custGeom>
              <a:avLst/>
              <a:gdLst/>
              <a:ahLst/>
              <a:cxnLst/>
              <a:rect l="l" t="t" r="r" b="b"/>
              <a:pathLst>
                <a:path w="40089" h="36539" extrusionOk="0">
                  <a:moveTo>
                    <a:pt x="18765" y="1"/>
                  </a:moveTo>
                  <a:cubicBezTo>
                    <a:pt x="18678" y="1"/>
                    <a:pt x="18596" y="54"/>
                    <a:pt x="18575" y="137"/>
                  </a:cubicBezTo>
                  <a:cubicBezTo>
                    <a:pt x="18518" y="251"/>
                    <a:pt x="18575" y="366"/>
                    <a:pt x="18689" y="423"/>
                  </a:cubicBezTo>
                  <a:cubicBezTo>
                    <a:pt x="19859" y="908"/>
                    <a:pt x="21086" y="1592"/>
                    <a:pt x="21856" y="2049"/>
                  </a:cubicBezTo>
                  <a:cubicBezTo>
                    <a:pt x="21285" y="2020"/>
                    <a:pt x="20743" y="2020"/>
                    <a:pt x="20201" y="2020"/>
                  </a:cubicBezTo>
                  <a:cubicBezTo>
                    <a:pt x="19745" y="1792"/>
                    <a:pt x="18175" y="1050"/>
                    <a:pt x="15294" y="594"/>
                  </a:cubicBezTo>
                  <a:cubicBezTo>
                    <a:pt x="15279" y="590"/>
                    <a:pt x="15264" y="588"/>
                    <a:pt x="15249" y="588"/>
                  </a:cubicBezTo>
                  <a:cubicBezTo>
                    <a:pt x="15151" y="588"/>
                    <a:pt x="15062" y="666"/>
                    <a:pt x="15037" y="765"/>
                  </a:cubicBezTo>
                  <a:cubicBezTo>
                    <a:pt x="15037" y="879"/>
                    <a:pt x="15094" y="993"/>
                    <a:pt x="15237" y="1022"/>
                  </a:cubicBezTo>
                  <a:cubicBezTo>
                    <a:pt x="17148" y="1307"/>
                    <a:pt x="18489" y="1764"/>
                    <a:pt x="19260" y="2077"/>
                  </a:cubicBezTo>
                  <a:cubicBezTo>
                    <a:pt x="15037" y="2334"/>
                    <a:pt x="11556" y="3846"/>
                    <a:pt x="8817" y="6129"/>
                  </a:cubicBezTo>
                  <a:cubicBezTo>
                    <a:pt x="7961" y="6386"/>
                    <a:pt x="4623" y="7527"/>
                    <a:pt x="2169" y="10009"/>
                  </a:cubicBezTo>
                  <a:cubicBezTo>
                    <a:pt x="2083" y="10095"/>
                    <a:pt x="2083" y="10238"/>
                    <a:pt x="2169" y="10323"/>
                  </a:cubicBezTo>
                  <a:cubicBezTo>
                    <a:pt x="2226" y="10352"/>
                    <a:pt x="2255" y="10380"/>
                    <a:pt x="2312" y="10380"/>
                  </a:cubicBezTo>
                  <a:cubicBezTo>
                    <a:pt x="2369" y="10380"/>
                    <a:pt x="2426" y="10352"/>
                    <a:pt x="2483" y="10323"/>
                  </a:cubicBezTo>
                  <a:cubicBezTo>
                    <a:pt x="4252" y="8497"/>
                    <a:pt x="6591" y="7413"/>
                    <a:pt x="7989" y="6871"/>
                  </a:cubicBezTo>
                  <a:lnTo>
                    <a:pt x="7989" y="6871"/>
                  </a:lnTo>
                  <a:cubicBezTo>
                    <a:pt x="7504" y="7327"/>
                    <a:pt x="7076" y="7784"/>
                    <a:pt x="6648" y="8269"/>
                  </a:cubicBezTo>
                  <a:cubicBezTo>
                    <a:pt x="6106" y="8668"/>
                    <a:pt x="4109" y="10152"/>
                    <a:pt x="2026" y="12806"/>
                  </a:cubicBezTo>
                  <a:cubicBezTo>
                    <a:pt x="1969" y="12891"/>
                    <a:pt x="1969" y="13034"/>
                    <a:pt x="2083" y="13091"/>
                  </a:cubicBezTo>
                  <a:cubicBezTo>
                    <a:pt x="2112" y="13119"/>
                    <a:pt x="2169" y="13148"/>
                    <a:pt x="2197" y="13148"/>
                  </a:cubicBezTo>
                  <a:cubicBezTo>
                    <a:pt x="2283" y="13148"/>
                    <a:pt x="2340" y="13119"/>
                    <a:pt x="2369" y="13062"/>
                  </a:cubicBezTo>
                  <a:cubicBezTo>
                    <a:pt x="3510" y="11607"/>
                    <a:pt x="4651" y="10494"/>
                    <a:pt x="5507" y="9753"/>
                  </a:cubicBezTo>
                  <a:lnTo>
                    <a:pt x="5507" y="9753"/>
                  </a:lnTo>
                  <a:cubicBezTo>
                    <a:pt x="4708" y="10865"/>
                    <a:pt x="3995" y="12064"/>
                    <a:pt x="3424" y="13348"/>
                  </a:cubicBezTo>
                  <a:cubicBezTo>
                    <a:pt x="2825" y="14660"/>
                    <a:pt x="2369" y="16144"/>
                    <a:pt x="2140" y="17713"/>
                  </a:cubicBezTo>
                  <a:cubicBezTo>
                    <a:pt x="1598" y="18483"/>
                    <a:pt x="600" y="20167"/>
                    <a:pt x="29" y="22706"/>
                  </a:cubicBezTo>
                  <a:cubicBezTo>
                    <a:pt x="0" y="22820"/>
                    <a:pt x="86" y="22934"/>
                    <a:pt x="200" y="22934"/>
                  </a:cubicBezTo>
                  <a:cubicBezTo>
                    <a:pt x="200" y="22963"/>
                    <a:pt x="229" y="22963"/>
                    <a:pt x="229" y="22963"/>
                  </a:cubicBezTo>
                  <a:cubicBezTo>
                    <a:pt x="343" y="22963"/>
                    <a:pt x="428" y="22877"/>
                    <a:pt x="457" y="22792"/>
                  </a:cubicBezTo>
                  <a:cubicBezTo>
                    <a:pt x="856" y="20994"/>
                    <a:pt x="1484" y="19625"/>
                    <a:pt x="2026" y="18712"/>
                  </a:cubicBezTo>
                  <a:lnTo>
                    <a:pt x="2026" y="18712"/>
                  </a:lnTo>
                  <a:cubicBezTo>
                    <a:pt x="1941" y="19368"/>
                    <a:pt x="1941" y="19996"/>
                    <a:pt x="1941" y="20652"/>
                  </a:cubicBezTo>
                  <a:cubicBezTo>
                    <a:pt x="1684" y="21622"/>
                    <a:pt x="1199" y="23705"/>
                    <a:pt x="1113" y="26101"/>
                  </a:cubicBezTo>
                  <a:cubicBezTo>
                    <a:pt x="1113" y="26216"/>
                    <a:pt x="1199" y="26330"/>
                    <a:pt x="1341" y="26330"/>
                  </a:cubicBezTo>
                  <a:cubicBezTo>
                    <a:pt x="1456" y="26330"/>
                    <a:pt x="1541" y="26216"/>
                    <a:pt x="1541" y="26101"/>
                  </a:cubicBezTo>
                  <a:cubicBezTo>
                    <a:pt x="1598" y="24532"/>
                    <a:pt x="1827" y="23106"/>
                    <a:pt x="2055" y="22050"/>
                  </a:cubicBezTo>
                  <a:cubicBezTo>
                    <a:pt x="2682" y="27528"/>
                    <a:pt x="6335" y="33120"/>
                    <a:pt x="15579" y="35660"/>
                  </a:cubicBezTo>
                  <a:cubicBezTo>
                    <a:pt x="17764" y="36263"/>
                    <a:pt x="19816" y="36539"/>
                    <a:pt x="21727" y="36539"/>
                  </a:cubicBezTo>
                  <a:cubicBezTo>
                    <a:pt x="32570" y="36539"/>
                    <a:pt x="38898" y="27654"/>
                    <a:pt x="39432" y="19140"/>
                  </a:cubicBezTo>
                  <a:cubicBezTo>
                    <a:pt x="40088" y="9125"/>
                    <a:pt x="32584" y="2962"/>
                    <a:pt x="22798" y="2106"/>
                  </a:cubicBezTo>
                  <a:cubicBezTo>
                    <a:pt x="22427" y="1878"/>
                    <a:pt x="20572" y="736"/>
                    <a:pt x="18860" y="23"/>
                  </a:cubicBezTo>
                  <a:cubicBezTo>
                    <a:pt x="18830" y="8"/>
                    <a:pt x="18797" y="1"/>
                    <a:pt x="18765"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2" name="Google Shape;9372;p41"/>
            <p:cNvSpPr/>
            <p:nvPr/>
          </p:nvSpPr>
          <p:spPr>
            <a:xfrm>
              <a:off x="2512125" y="3983425"/>
              <a:ext cx="50675" cy="70650"/>
            </a:xfrm>
            <a:custGeom>
              <a:avLst/>
              <a:gdLst/>
              <a:ahLst/>
              <a:cxnLst/>
              <a:rect l="l" t="t" r="r" b="b"/>
              <a:pathLst>
                <a:path w="2027" h="2826" extrusionOk="0">
                  <a:moveTo>
                    <a:pt x="1798" y="1"/>
                  </a:moveTo>
                  <a:cubicBezTo>
                    <a:pt x="771" y="1"/>
                    <a:pt x="86" y="800"/>
                    <a:pt x="58" y="1542"/>
                  </a:cubicBezTo>
                  <a:cubicBezTo>
                    <a:pt x="1" y="2055"/>
                    <a:pt x="286" y="2711"/>
                    <a:pt x="1228" y="2826"/>
                  </a:cubicBezTo>
                  <a:lnTo>
                    <a:pt x="1256" y="2826"/>
                  </a:lnTo>
                  <a:cubicBezTo>
                    <a:pt x="1370" y="2826"/>
                    <a:pt x="1456" y="2740"/>
                    <a:pt x="1456" y="2626"/>
                  </a:cubicBezTo>
                  <a:cubicBezTo>
                    <a:pt x="1484" y="2512"/>
                    <a:pt x="1399" y="2426"/>
                    <a:pt x="1285" y="2398"/>
                  </a:cubicBezTo>
                  <a:cubicBezTo>
                    <a:pt x="743" y="2340"/>
                    <a:pt x="429" y="2027"/>
                    <a:pt x="486" y="1570"/>
                  </a:cubicBezTo>
                  <a:cubicBezTo>
                    <a:pt x="514" y="999"/>
                    <a:pt x="1028" y="429"/>
                    <a:pt x="1798" y="429"/>
                  </a:cubicBezTo>
                  <a:cubicBezTo>
                    <a:pt x="1941" y="429"/>
                    <a:pt x="2026" y="343"/>
                    <a:pt x="2026" y="229"/>
                  </a:cubicBezTo>
                  <a:cubicBezTo>
                    <a:pt x="2026" y="115"/>
                    <a:pt x="1941" y="1"/>
                    <a:pt x="182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3" name="Google Shape;9373;p41"/>
            <p:cNvSpPr/>
            <p:nvPr/>
          </p:nvSpPr>
          <p:spPr>
            <a:xfrm>
              <a:off x="2598450" y="3978925"/>
              <a:ext cx="35675" cy="75150"/>
            </a:xfrm>
            <a:custGeom>
              <a:avLst/>
              <a:gdLst/>
              <a:ahLst/>
              <a:cxnLst/>
              <a:rect l="l" t="t" r="r" b="b"/>
              <a:pathLst>
                <a:path w="1427" h="3006" extrusionOk="0">
                  <a:moveTo>
                    <a:pt x="263" y="1"/>
                  </a:moveTo>
                  <a:cubicBezTo>
                    <a:pt x="214" y="1"/>
                    <a:pt x="161" y="15"/>
                    <a:pt x="114" y="38"/>
                  </a:cubicBezTo>
                  <a:cubicBezTo>
                    <a:pt x="29" y="124"/>
                    <a:pt x="0" y="238"/>
                    <a:pt x="86" y="352"/>
                  </a:cubicBezTo>
                  <a:cubicBezTo>
                    <a:pt x="114" y="381"/>
                    <a:pt x="913" y="1493"/>
                    <a:pt x="285" y="2692"/>
                  </a:cubicBezTo>
                  <a:cubicBezTo>
                    <a:pt x="228" y="2806"/>
                    <a:pt x="285" y="2920"/>
                    <a:pt x="371" y="2977"/>
                  </a:cubicBezTo>
                  <a:cubicBezTo>
                    <a:pt x="400" y="3006"/>
                    <a:pt x="457" y="3006"/>
                    <a:pt x="485" y="3006"/>
                  </a:cubicBezTo>
                  <a:cubicBezTo>
                    <a:pt x="571" y="3006"/>
                    <a:pt x="628" y="2948"/>
                    <a:pt x="656" y="2891"/>
                  </a:cubicBezTo>
                  <a:cubicBezTo>
                    <a:pt x="1427" y="1436"/>
                    <a:pt x="457" y="152"/>
                    <a:pt x="428" y="95"/>
                  </a:cubicBezTo>
                  <a:cubicBezTo>
                    <a:pt x="395" y="28"/>
                    <a:pt x="332" y="1"/>
                    <a:pt x="26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41"/>
            <p:cNvSpPr/>
            <p:nvPr/>
          </p:nvSpPr>
          <p:spPr>
            <a:xfrm>
              <a:off x="2527825" y="3899500"/>
              <a:ext cx="111300" cy="51850"/>
            </a:xfrm>
            <a:custGeom>
              <a:avLst/>
              <a:gdLst/>
              <a:ahLst/>
              <a:cxnLst/>
              <a:rect l="l" t="t" r="r" b="b"/>
              <a:pathLst>
                <a:path w="4452" h="2074" extrusionOk="0">
                  <a:moveTo>
                    <a:pt x="1658" y="0"/>
                  </a:moveTo>
                  <a:cubicBezTo>
                    <a:pt x="1112" y="0"/>
                    <a:pt x="591" y="159"/>
                    <a:pt x="143" y="476"/>
                  </a:cubicBezTo>
                  <a:cubicBezTo>
                    <a:pt x="29" y="533"/>
                    <a:pt x="0" y="676"/>
                    <a:pt x="86" y="761"/>
                  </a:cubicBezTo>
                  <a:cubicBezTo>
                    <a:pt x="121" y="831"/>
                    <a:pt x="186" y="868"/>
                    <a:pt x="252" y="868"/>
                  </a:cubicBezTo>
                  <a:cubicBezTo>
                    <a:pt x="295" y="868"/>
                    <a:pt x="338" y="852"/>
                    <a:pt x="371" y="819"/>
                  </a:cubicBezTo>
                  <a:cubicBezTo>
                    <a:pt x="765" y="556"/>
                    <a:pt x="1208" y="417"/>
                    <a:pt x="1675" y="417"/>
                  </a:cubicBezTo>
                  <a:cubicBezTo>
                    <a:pt x="1920" y="417"/>
                    <a:pt x="2171" y="455"/>
                    <a:pt x="2426" y="533"/>
                  </a:cubicBezTo>
                  <a:cubicBezTo>
                    <a:pt x="3139" y="761"/>
                    <a:pt x="3767" y="1304"/>
                    <a:pt x="4023" y="1931"/>
                  </a:cubicBezTo>
                  <a:cubicBezTo>
                    <a:pt x="4052" y="2017"/>
                    <a:pt x="4138" y="2074"/>
                    <a:pt x="4223" y="2074"/>
                  </a:cubicBezTo>
                  <a:lnTo>
                    <a:pt x="4309" y="2074"/>
                  </a:lnTo>
                  <a:cubicBezTo>
                    <a:pt x="4394" y="2017"/>
                    <a:pt x="4451" y="1903"/>
                    <a:pt x="4423" y="1789"/>
                  </a:cubicBezTo>
                  <a:cubicBezTo>
                    <a:pt x="4109" y="1018"/>
                    <a:pt x="3396" y="391"/>
                    <a:pt x="2540" y="134"/>
                  </a:cubicBezTo>
                  <a:cubicBezTo>
                    <a:pt x="2243" y="45"/>
                    <a:pt x="1947" y="0"/>
                    <a:pt x="165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41"/>
            <p:cNvSpPr/>
            <p:nvPr/>
          </p:nvSpPr>
          <p:spPr>
            <a:xfrm>
              <a:off x="2409425" y="3964150"/>
              <a:ext cx="91325" cy="173375"/>
            </a:xfrm>
            <a:custGeom>
              <a:avLst/>
              <a:gdLst/>
              <a:ahLst/>
              <a:cxnLst/>
              <a:rect l="l" t="t" r="r" b="b"/>
              <a:pathLst>
                <a:path w="3653" h="6935" extrusionOk="0">
                  <a:moveTo>
                    <a:pt x="1375" y="0"/>
                  </a:moveTo>
                  <a:cubicBezTo>
                    <a:pt x="1336" y="0"/>
                    <a:pt x="1296" y="10"/>
                    <a:pt x="1255" y="30"/>
                  </a:cubicBezTo>
                  <a:cubicBezTo>
                    <a:pt x="371" y="686"/>
                    <a:pt x="0" y="2084"/>
                    <a:pt x="314" y="3568"/>
                  </a:cubicBezTo>
                  <a:cubicBezTo>
                    <a:pt x="599" y="4938"/>
                    <a:pt x="1541" y="6535"/>
                    <a:pt x="3395" y="6935"/>
                  </a:cubicBezTo>
                  <a:lnTo>
                    <a:pt x="3424" y="6935"/>
                  </a:lnTo>
                  <a:cubicBezTo>
                    <a:pt x="3538" y="6935"/>
                    <a:pt x="3624" y="6878"/>
                    <a:pt x="3652" y="6792"/>
                  </a:cubicBezTo>
                  <a:cubicBezTo>
                    <a:pt x="3652" y="6678"/>
                    <a:pt x="3595" y="6564"/>
                    <a:pt x="3481" y="6535"/>
                  </a:cubicBezTo>
                  <a:cubicBezTo>
                    <a:pt x="1855" y="6164"/>
                    <a:pt x="999" y="4709"/>
                    <a:pt x="742" y="3482"/>
                  </a:cubicBezTo>
                  <a:cubicBezTo>
                    <a:pt x="457" y="2170"/>
                    <a:pt x="770" y="943"/>
                    <a:pt x="1512" y="401"/>
                  </a:cubicBezTo>
                  <a:cubicBezTo>
                    <a:pt x="1626" y="315"/>
                    <a:pt x="1626" y="173"/>
                    <a:pt x="1569" y="87"/>
                  </a:cubicBezTo>
                  <a:cubicBezTo>
                    <a:pt x="1514" y="32"/>
                    <a:pt x="1447" y="0"/>
                    <a:pt x="137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41"/>
            <p:cNvSpPr/>
            <p:nvPr/>
          </p:nvSpPr>
          <p:spPr>
            <a:xfrm>
              <a:off x="2564925" y="4026050"/>
              <a:ext cx="134825" cy="90800"/>
            </a:xfrm>
            <a:custGeom>
              <a:avLst/>
              <a:gdLst/>
              <a:ahLst/>
              <a:cxnLst/>
              <a:rect l="l" t="t" r="r" b="b"/>
              <a:pathLst>
                <a:path w="5393" h="3632" extrusionOk="0">
                  <a:moveTo>
                    <a:pt x="4880" y="1"/>
                  </a:moveTo>
                  <a:cubicBezTo>
                    <a:pt x="4861" y="1"/>
                    <a:pt x="4842" y="3"/>
                    <a:pt x="4822" y="8"/>
                  </a:cubicBezTo>
                  <a:cubicBezTo>
                    <a:pt x="4708" y="36"/>
                    <a:pt x="4651" y="150"/>
                    <a:pt x="4679" y="265"/>
                  </a:cubicBezTo>
                  <a:cubicBezTo>
                    <a:pt x="4936" y="1349"/>
                    <a:pt x="3966" y="2347"/>
                    <a:pt x="2910" y="2832"/>
                  </a:cubicBezTo>
                  <a:cubicBezTo>
                    <a:pt x="2471" y="3052"/>
                    <a:pt x="1949" y="3197"/>
                    <a:pt x="1480" y="3197"/>
                  </a:cubicBezTo>
                  <a:cubicBezTo>
                    <a:pt x="1034" y="3197"/>
                    <a:pt x="636" y="3066"/>
                    <a:pt x="399" y="2747"/>
                  </a:cubicBezTo>
                  <a:cubicBezTo>
                    <a:pt x="368" y="2700"/>
                    <a:pt x="311" y="2679"/>
                    <a:pt x="251" y="2679"/>
                  </a:cubicBezTo>
                  <a:cubicBezTo>
                    <a:pt x="203" y="2679"/>
                    <a:pt x="153" y="2693"/>
                    <a:pt x="114" y="2718"/>
                  </a:cubicBezTo>
                  <a:cubicBezTo>
                    <a:pt x="29" y="2804"/>
                    <a:pt x="0" y="2918"/>
                    <a:pt x="57" y="3032"/>
                  </a:cubicBezTo>
                  <a:cubicBezTo>
                    <a:pt x="399" y="3460"/>
                    <a:pt x="913" y="3631"/>
                    <a:pt x="1484" y="3631"/>
                  </a:cubicBezTo>
                  <a:cubicBezTo>
                    <a:pt x="2026" y="3631"/>
                    <a:pt x="2596" y="3460"/>
                    <a:pt x="3110" y="3232"/>
                  </a:cubicBezTo>
                  <a:cubicBezTo>
                    <a:pt x="4308" y="2661"/>
                    <a:pt x="5393" y="1491"/>
                    <a:pt x="5079" y="150"/>
                  </a:cubicBezTo>
                  <a:cubicBezTo>
                    <a:pt x="5055" y="56"/>
                    <a:pt x="4973" y="1"/>
                    <a:pt x="4880"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41"/>
            <p:cNvSpPr/>
            <p:nvPr/>
          </p:nvSpPr>
          <p:spPr>
            <a:xfrm>
              <a:off x="2722550" y="3927075"/>
              <a:ext cx="63525" cy="210450"/>
            </a:xfrm>
            <a:custGeom>
              <a:avLst/>
              <a:gdLst/>
              <a:ahLst/>
              <a:cxnLst/>
              <a:rect l="l" t="t" r="r" b="b"/>
              <a:pathLst>
                <a:path w="2541" h="8418" extrusionOk="0">
                  <a:moveTo>
                    <a:pt x="429" y="1"/>
                  </a:moveTo>
                  <a:cubicBezTo>
                    <a:pt x="315" y="1"/>
                    <a:pt x="200" y="86"/>
                    <a:pt x="172" y="201"/>
                  </a:cubicBezTo>
                  <a:cubicBezTo>
                    <a:pt x="172" y="315"/>
                    <a:pt x="257" y="429"/>
                    <a:pt x="372" y="429"/>
                  </a:cubicBezTo>
                  <a:cubicBezTo>
                    <a:pt x="885" y="514"/>
                    <a:pt x="1399" y="1285"/>
                    <a:pt x="1656" y="2455"/>
                  </a:cubicBezTo>
                  <a:cubicBezTo>
                    <a:pt x="2112" y="4423"/>
                    <a:pt x="1713" y="6991"/>
                    <a:pt x="115" y="8047"/>
                  </a:cubicBezTo>
                  <a:cubicBezTo>
                    <a:pt x="29" y="8104"/>
                    <a:pt x="1" y="8247"/>
                    <a:pt x="58" y="8332"/>
                  </a:cubicBezTo>
                  <a:cubicBezTo>
                    <a:pt x="86" y="8389"/>
                    <a:pt x="172" y="8418"/>
                    <a:pt x="229" y="8418"/>
                  </a:cubicBezTo>
                  <a:cubicBezTo>
                    <a:pt x="286" y="8418"/>
                    <a:pt x="315" y="8418"/>
                    <a:pt x="343" y="8389"/>
                  </a:cubicBezTo>
                  <a:cubicBezTo>
                    <a:pt x="2198" y="7162"/>
                    <a:pt x="2540" y="4395"/>
                    <a:pt x="2084" y="2340"/>
                  </a:cubicBezTo>
                  <a:cubicBezTo>
                    <a:pt x="1770" y="971"/>
                    <a:pt x="1142" y="115"/>
                    <a:pt x="429"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41"/>
            <p:cNvSpPr/>
            <p:nvPr/>
          </p:nvSpPr>
          <p:spPr>
            <a:xfrm>
              <a:off x="2502850" y="3795625"/>
              <a:ext cx="176225" cy="42325"/>
            </a:xfrm>
            <a:custGeom>
              <a:avLst/>
              <a:gdLst/>
              <a:ahLst/>
              <a:cxnLst/>
              <a:rect l="l" t="t" r="r" b="b"/>
              <a:pathLst>
                <a:path w="7049" h="1693" extrusionOk="0">
                  <a:moveTo>
                    <a:pt x="3403" y="0"/>
                  </a:moveTo>
                  <a:cubicBezTo>
                    <a:pt x="3172" y="0"/>
                    <a:pt x="2940" y="12"/>
                    <a:pt x="2711" y="37"/>
                  </a:cubicBezTo>
                  <a:cubicBezTo>
                    <a:pt x="1513" y="180"/>
                    <a:pt x="600" y="665"/>
                    <a:pt x="86" y="1350"/>
                  </a:cubicBezTo>
                  <a:cubicBezTo>
                    <a:pt x="1" y="1464"/>
                    <a:pt x="29" y="1578"/>
                    <a:pt x="143" y="1664"/>
                  </a:cubicBezTo>
                  <a:cubicBezTo>
                    <a:pt x="172" y="1692"/>
                    <a:pt x="200" y="1692"/>
                    <a:pt x="258" y="1692"/>
                  </a:cubicBezTo>
                  <a:cubicBezTo>
                    <a:pt x="315" y="1692"/>
                    <a:pt x="400" y="1664"/>
                    <a:pt x="429" y="1607"/>
                  </a:cubicBezTo>
                  <a:cubicBezTo>
                    <a:pt x="857" y="1008"/>
                    <a:pt x="1684" y="608"/>
                    <a:pt x="2768" y="465"/>
                  </a:cubicBezTo>
                  <a:cubicBezTo>
                    <a:pt x="2979" y="440"/>
                    <a:pt x="3193" y="428"/>
                    <a:pt x="3408" y="428"/>
                  </a:cubicBezTo>
                  <a:cubicBezTo>
                    <a:pt x="4651" y="428"/>
                    <a:pt x="5923" y="836"/>
                    <a:pt x="6677" y="1493"/>
                  </a:cubicBezTo>
                  <a:cubicBezTo>
                    <a:pt x="6716" y="1518"/>
                    <a:pt x="6766" y="1532"/>
                    <a:pt x="6817" y="1532"/>
                  </a:cubicBezTo>
                  <a:cubicBezTo>
                    <a:pt x="6880" y="1532"/>
                    <a:pt x="6944" y="1511"/>
                    <a:pt x="6991" y="1464"/>
                  </a:cubicBezTo>
                  <a:cubicBezTo>
                    <a:pt x="7048" y="1378"/>
                    <a:pt x="7048" y="1236"/>
                    <a:pt x="6963" y="1150"/>
                  </a:cubicBezTo>
                  <a:cubicBezTo>
                    <a:pt x="6110" y="419"/>
                    <a:pt x="4757" y="0"/>
                    <a:pt x="3403"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41"/>
            <p:cNvSpPr/>
            <p:nvPr/>
          </p:nvSpPr>
          <p:spPr>
            <a:xfrm>
              <a:off x="2627675" y="3707825"/>
              <a:ext cx="176925" cy="98725"/>
            </a:xfrm>
            <a:custGeom>
              <a:avLst/>
              <a:gdLst/>
              <a:ahLst/>
              <a:cxnLst/>
              <a:rect l="l" t="t" r="r" b="b"/>
              <a:pathLst>
                <a:path w="7077" h="3949" extrusionOk="0">
                  <a:moveTo>
                    <a:pt x="1098" y="1"/>
                  </a:moveTo>
                  <a:cubicBezTo>
                    <a:pt x="782" y="1"/>
                    <a:pt x="471" y="32"/>
                    <a:pt x="172" y="97"/>
                  </a:cubicBezTo>
                  <a:cubicBezTo>
                    <a:pt x="58" y="126"/>
                    <a:pt x="1" y="240"/>
                    <a:pt x="1" y="354"/>
                  </a:cubicBezTo>
                  <a:cubicBezTo>
                    <a:pt x="25" y="448"/>
                    <a:pt x="107" y="504"/>
                    <a:pt x="199" y="504"/>
                  </a:cubicBezTo>
                  <a:cubicBezTo>
                    <a:pt x="219" y="504"/>
                    <a:pt x="238" y="501"/>
                    <a:pt x="258" y="497"/>
                  </a:cubicBezTo>
                  <a:cubicBezTo>
                    <a:pt x="506" y="448"/>
                    <a:pt x="763" y="424"/>
                    <a:pt x="1027" y="424"/>
                  </a:cubicBezTo>
                  <a:cubicBezTo>
                    <a:pt x="3071" y="424"/>
                    <a:pt x="5486" y="1838"/>
                    <a:pt x="6649" y="3835"/>
                  </a:cubicBezTo>
                  <a:cubicBezTo>
                    <a:pt x="6706" y="3920"/>
                    <a:pt x="6763" y="3949"/>
                    <a:pt x="6849" y="3949"/>
                  </a:cubicBezTo>
                  <a:cubicBezTo>
                    <a:pt x="6877" y="3949"/>
                    <a:pt x="6906" y="3949"/>
                    <a:pt x="6963" y="3920"/>
                  </a:cubicBezTo>
                  <a:cubicBezTo>
                    <a:pt x="7048" y="3863"/>
                    <a:pt x="7077" y="3721"/>
                    <a:pt x="7020" y="3635"/>
                  </a:cubicBezTo>
                  <a:cubicBezTo>
                    <a:pt x="5773" y="1491"/>
                    <a:pt x="3286" y="1"/>
                    <a:pt x="109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41"/>
            <p:cNvSpPr/>
            <p:nvPr/>
          </p:nvSpPr>
          <p:spPr>
            <a:xfrm>
              <a:off x="2792450" y="3862175"/>
              <a:ext cx="77775" cy="248975"/>
            </a:xfrm>
            <a:custGeom>
              <a:avLst/>
              <a:gdLst/>
              <a:ahLst/>
              <a:cxnLst/>
              <a:rect l="l" t="t" r="r" b="b"/>
              <a:pathLst>
                <a:path w="3111" h="9959" extrusionOk="0">
                  <a:moveTo>
                    <a:pt x="1242" y="0"/>
                  </a:moveTo>
                  <a:cubicBezTo>
                    <a:pt x="1171" y="0"/>
                    <a:pt x="1095" y="38"/>
                    <a:pt x="1057" y="115"/>
                  </a:cubicBezTo>
                  <a:cubicBezTo>
                    <a:pt x="999" y="200"/>
                    <a:pt x="1028" y="343"/>
                    <a:pt x="1142" y="400"/>
                  </a:cubicBezTo>
                  <a:cubicBezTo>
                    <a:pt x="1855" y="828"/>
                    <a:pt x="2312" y="1741"/>
                    <a:pt x="2455" y="2968"/>
                  </a:cubicBezTo>
                  <a:cubicBezTo>
                    <a:pt x="2683" y="4879"/>
                    <a:pt x="2027" y="7733"/>
                    <a:pt x="115" y="9587"/>
                  </a:cubicBezTo>
                  <a:cubicBezTo>
                    <a:pt x="29" y="9673"/>
                    <a:pt x="1" y="9815"/>
                    <a:pt x="86" y="9901"/>
                  </a:cubicBezTo>
                  <a:cubicBezTo>
                    <a:pt x="143" y="9930"/>
                    <a:pt x="201" y="9958"/>
                    <a:pt x="258" y="9958"/>
                  </a:cubicBezTo>
                  <a:cubicBezTo>
                    <a:pt x="315" y="9958"/>
                    <a:pt x="343" y="9930"/>
                    <a:pt x="400" y="9901"/>
                  </a:cubicBezTo>
                  <a:cubicBezTo>
                    <a:pt x="2426" y="7932"/>
                    <a:pt x="3111" y="4994"/>
                    <a:pt x="2883" y="2939"/>
                  </a:cubicBezTo>
                  <a:cubicBezTo>
                    <a:pt x="2740" y="1570"/>
                    <a:pt x="2198" y="543"/>
                    <a:pt x="1342" y="29"/>
                  </a:cubicBezTo>
                  <a:cubicBezTo>
                    <a:pt x="1313" y="10"/>
                    <a:pt x="1278" y="0"/>
                    <a:pt x="124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41"/>
            <p:cNvSpPr/>
            <p:nvPr/>
          </p:nvSpPr>
          <p:spPr>
            <a:xfrm>
              <a:off x="2920850" y="3839325"/>
              <a:ext cx="57100" cy="237575"/>
            </a:xfrm>
            <a:custGeom>
              <a:avLst/>
              <a:gdLst/>
              <a:ahLst/>
              <a:cxnLst/>
              <a:rect l="l" t="t" r="r" b="b"/>
              <a:pathLst>
                <a:path w="2284" h="9503" extrusionOk="0">
                  <a:moveTo>
                    <a:pt x="508" y="0"/>
                  </a:moveTo>
                  <a:cubicBezTo>
                    <a:pt x="437" y="0"/>
                    <a:pt x="370" y="32"/>
                    <a:pt x="314" y="87"/>
                  </a:cubicBezTo>
                  <a:cubicBezTo>
                    <a:pt x="257" y="201"/>
                    <a:pt x="286" y="315"/>
                    <a:pt x="372" y="401"/>
                  </a:cubicBezTo>
                  <a:cubicBezTo>
                    <a:pt x="1285" y="1029"/>
                    <a:pt x="1855" y="2569"/>
                    <a:pt x="1855" y="4452"/>
                  </a:cubicBezTo>
                  <a:cubicBezTo>
                    <a:pt x="1855" y="6535"/>
                    <a:pt x="1170" y="8361"/>
                    <a:pt x="115" y="9103"/>
                  </a:cubicBezTo>
                  <a:cubicBezTo>
                    <a:pt x="1" y="9160"/>
                    <a:pt x="1" y="9303"/>
                    <a:pt x="58" y="9388"/>
                  </a:cubicBezTo>
                  <a:cubicBezTo>
                    <a:pt x="86" y="9474"/>
                    <a:pt x="172" y="9503"/>
                    <a:pt x="229" y="9503"/>
                  </a:cubicBezTo>
                  <a:cubicBezTo>
                    <a:pt x="286" y="9503"/>
                    <a:pt x="314" y="9474"/>
                    <a:pt x="343" y="9445"/>
                  </a:cubicBezTo>
                  <a:cubicBezTo>
                    <a:pt x="1798" y="8447"/>
                    <a:pt x="2283" y="6221"/>
                    <a:pt x="2283" y="4452"/>
                  </a:cubicBezTo>
                  <a:cubicBezTo>
                    <a:pt x="2283" y="2455"/>
                    <a:pt x="1655" y="743"/>
                    <a:pt x="628" y="30"/>
                  </a:cubicBezTo>
                  <a:cubicBezTo>
                    <a:pt x="588" y="10"/>
                    <a:pt x="547" y="0"/>
                    <a:pt x="50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41"/>
            <p:cNvSpPr/>
            <p:nvPr/>
          </p:nvSpPr>
          <p:spPr>
            <a:xfrm>
              <a:off x="2879475" y="4100275"/>
              <a:ext cx="92750" cy="118575"/>
            </a:xfrm>
            <a:custGeom>
              <a:avLst/>
              <a:gdLst/>
              <a:ahLst/>
              <a:cxnLst/>
              <a:rect l="l" t="t" r="r" b="b"/>
              <a:pathLst>
                <a:path w="3710" h="4743" extrusionOk="0">
                  <a:moveTo>
                    <a:pt x="3485" y="1"/>
                  </a:moveTo>
                  <a:cubicBezTo>
                    <a:pt x="3375" y="1"/>
                    <a:pt x="3307" y="78"/>
                    <a:pt x="3282" y="177"/>
                  </a:cubicBezTo>
                  <a:cubicBezTo>
                    <a:pt x="3082" y="1690"/>
                    <a:pt x="1427" y="3658"/>
                    <a:pt x="143" y="4343"/>
                  </a:cubicBezTo>
                  <a:cubicBezTo>
                    <a:pt x="58" y="4400"/>
                    <a:pt x="1" y="4543"/>
                    <a:pt x="58" y="4628"/>
                  </a:cubicBezTo>
                  <a:cubicBezTo>
                    <a:pt x="115" y="4714"/>
                    <a:pt x="172" y="4742"/>
                    <a:pt x="258" y="4742"/>
                  </a:cubicBezTo>
                  <a:cubicBezTo>
                    <a:pt x="286" y="4742"/>
                    <a:pt x="315" y="4742"/>
                    <a:pt x="343" y="4714"/>
                  </a:cubicBezTo>
                  <a:cubicBezTo>
                    <a:pt x="1741" y="3972"/>
                    <a:pt x="3482" y="1889"/>
                    <a:pt x="3710" y="234"/>
                  </a:cubicBezTo>
                  <a:cubicBezTo>
                    <a:pt x="3710" y="120"/>
                    <a:pt x="3653" y="6"/>
                    <a:pt x="3539" y="6"/>
                  </a:cubicBezTo>
                  <a:cubicBezTo>
                    <a:pt x="3520" y="2"/>
                    <a:pt x="3502" y="1"/>
                    <a:pt x="3485"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41"/>
            <p:cNvSpPr/>
            <p:nvPr/>
          </p:nvSpPr>
          <p:spPr>
            <a:xfrm>
              <a:off x="2678325" y="4161200"/>
              <a:ext cx="209025" cy="101875"/>
            </a:xfrm>
            <a:custGeom>
              <a:avLst/>
              <a:gdLst/>
              <a:ahLst/>
              <a:cxnLst/>
              <a:rect l="l" t="t" r="r" b="b"/>
              <a:pathLst>
                <a:path w="8361" h="4075" extrusionOk="0">
                  <a:moveTo>
                    <a:pt x="8099" y="0"/>
                  </a:moveTo>
                  <a:cubicBezTo>
                    <a:pt x="8018" y="0"/>
                    <a:pt x="7946" y="53"/>
                    <a:pt x="7904" y="137"/>
                  </a:cubicBezTo>
                  <a:cubicBezTo>
                    <a:pt x="7077" y="2248"/>
                    <a:pt x="4024" y="3646"/>
                    <a:pt x="315" y="3646"/>
                  </a:cubicBezTo>
                  <a:lnTo>
                    <a:pt x="200" y="3646"/>
                  </a:lnTo>
                  <a:cubicBezTo>
                    <a:pt x="86" y="3646"/>
                    <a:pt x="1" y="3761"/>
                    <a:pt x="1" y="3875"/>
                  </a:cubicBezTo>
                  <a:cubicBezTo>
                    <a:pt x="1" y="3989"/>
                    <a:pt x="86" y="4074"/>
                    <a:pt x="200" y="4074"/>
                  </a:cubicBezTo>
                  <a:lnTo>
                    <a:pt x="315" y="4074"/>
                  </a:lnTo>
                  <a:cubicBezTo>
                    <a:pt x="4252" y="4074"/>
                    <a:pt x="7391" y="2591"/>
                    <a:pt x="8304" y="308"/>
                  </a:cubicBezTo>
                  <a:cubicBezTo>
                    <a:pt x="8361" y="194"/>
                    <a:pt x="8304" y="51"/>
                    <a:pt x="8189" y="23"/>
                  </a:cubicBezTo>
                  <a:cubicBezTo>
                    <a:pt x="8159" y="8"/>
                    <a:pt x="8128" y="0"/>
                    <a:pt x="809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4" name="Google Shape;9384;p41"/>
            <p:cNvSpPr/>
            <p:nvPr/>
          </p:nvSpPr>
          <p:spPr>
            <a:xfrm>
              <a:off x="2631250" y="4192150"/>
              <a:ext cx="85625" cy="35975"/>
            </a:xfrm>
            <a:custGeom>
              <a:avLst/>
              <a:gdLst/>
              <a:ahLst/>
              <a:cxnLst/>
              <a:rect l="l" t="t" r="r" b="b"/>
              <a:pathLst>
                <a:path w="3425" h="1439" extrusionOk="0">
                  <a:moveTo>
                    <a:pt x="3188" y="1"/>
                  </a:moveTo>
                  <a:cubicBezTo>
                    <a:pt x="3128" y="1"/>
                    <a:pt x="3072" y="22"/>
                    <a:pt x="3025" y="69"/>
                  </a:cubicBezTo>
                  <a:cubicBezTo>
                    <a:pt x="2554" y="634"/>
                    <a:pt x="1480" y="1005"/>
                    <a:pt x="719" y="1005"/>
                  </a:cubicBezTo>
                  <a:cubicBezTo>
                    <a:pt x="558" y="1005"/>
                    <a:pt x="410" y="988"/>
                    <a:pt x="286" y="953"/>
                  </a:cubicBezTo>
                  <a:cubicBezTo>
                    <a:pt x="266" y="948"/>
                    <a:pt x="247" y="946"/>
                    <a:pt x="228" y="946"/>
                  </a:cubicBezTo>
                  <a:cubicBezTo>
                    <a:pt x="135" y="946"/>
                    <a:pt x="53" y="1001"/>
                    <a:pt x="29" y="1096"/>
                  </a:cubicBezTo>
                  <a:cubicBezTo>
                    <a:pt x="1" y="1210"/>
                    <a:pt x="58" y="1324"/>
                    <a:pt x="172" y="1353"/>
                  </a:cubicBezTo>
                  <a:cubicBezTo>
                    <a:pt x="343" y="1410"/>
                    <a:pt x="514" y="1438"/>
                    <a:pt x="714" y="1438"/>
                  </a:cubicBezTo>
                  <a:cubicBezTo>
                    <a:pt x="1598" y="1438"/>
                    <a:pt x="2768" y="1010"/>
                    <a:pt x="3339" y="354"/>
                  </a:cubicBezTo>
                  <a:cubicBezTo>
                    <a:pt x="3424" y="269"/>
                    <a:pt x="3424" y="126"/>
                    <a:pt x="3339" y="40"/>
                  </a:cubicBezTo>
                  <a:cubicBezTo>
                    <a:pt x="3288" y="15"/>
                    <a:pt x="3236" y="1"/>
                    <a:pt x="318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5" name="Google Shape;9385;p41"/>
            <p:cNvSpPr/>
            <p:nvPr/>
          </p:nvSpPr>
          <p:spPr>
            <a:xfrm>
              <a:off x="2503575" y="4302975"/>
              <a:ext cx="103450" cy="27150"/>
            </a:xfrm>
            <a:custGeom>
              <a:avLst/>
              <a:gdLst/>
              <a:ahLst/>
              <a:cxnLst/>
              <a:rect l="l" t="t" r="r" b="b"/>
              <a:pathLst>
                <a:path w="4138" h="1086" extrusionOk="0">
                  <a:moveTo>
                    <a:pt x="251" y="0"/>
                  </a:moveTo>
                  <a:cubicBezTo>
                    <a:pt x="180" y="0"/>
                    <a:pt x="113" y="32"/>
                    <a:pt x="57" y="87"/>
                  </a:cubicBezTo>
                  <a:cubicBezTo>
                    <a:pt x="0" y="201"/>
                    <a:pt x="57" y="344"/>
                    <a:pt x="143" y="401"/>
                  </a:cubicBezTo>
                  <a:cubicBezTo>
                    <a:pt x="913" y="857"/>
                    <a:pt x="1570" y="1085"/>
                    <a:pt x="2226" y="1085"/>
                  </a:cubicBezTo>
                  <a:cubicBezTo>
                    <a:pt x="2796" y="1085"/>
                    <a:pt x="3367" y="914"/>
                    <a:pt x="3995" y="600"/>
                  </a:cubicBezTo>
                  <a:cubicBezTo>
                    <a:pt x="4109" y="543"/>
                    <a:pt x="4137" y="401"/>
                    <a:pt x="4080" y="315"/>
                  </a:cubicBezTo>
                  <a:cubicBezTo>
                    <a:pt x="4039" y="232"/>
                    <a:pt x="3966" y="179"/>
                    <a:pt x="3886" y="179"/>
                  </a:cubicBezTo>
                  <a:cubicBezTo>
                    <a:pt x="3856" y="179"/>
                    <a:pt x="3826" y="186"/>
                    <a:pt x="3795" y="201"/>
                  </a:cubicBezTo>
                  <a:cubicBezTo>
                    <a:pt x="3218" y="503"/>
                    <a:pt x="2719" y="654"/>
                    <a:pt x="2223" y="654"/>
                  </a:cubicBezTo>
                  <a:cubicBezTo>
                    <a:pt x="1641" y="654"/>
                    <a:pt x="1065" y="446"/>
                    <a:pt x="371" y="30"/>
                  </a:cubicBezTo>
                  <a:cubicBezTo>
                    <a:pt x="331" y="10"/>
                    <a:pt x="290" y="0"/>
                    <a:pt x="251"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41"/>
            <p:cNvSpPr/>
            <p:nvPr/>
          </p:nvSpPr>
          <p:spPr>
            <a:xfrm>
              <a:off x="2496425" y="4310975"/>
              <a:ext cx="286775" cy="66950"/>
            </a:xfrm>
            <a:custGeom>
              <a:avLst/>
              <a:gdLst/>
              <a:ahLst/>
              <a:cxnLst/>
              <a:rect l="l" t="t" r="r" b="b"/>
              <a:pathLst>
                <a:path w="11471" h="2678" extrusionOk="0">
                  <a:moveTo>
                    <a:pt x="11227" y="0"/>
                  </a:moveTo>
                  <a:cubicBezTo>
                    <a:pt x="11182" y="0"/>
                    <a:pt x="11136" y="16"/>
                    <a:pt x="11100" y="52"/>
                  </a:cubicBezTo>
                  <a:cubicBezTo>
                    <a:pt x="9584" y="1363"/>
                    <a:pt x="6777" y="2268"/>
                    <a:pt x="4140" y="2268"/>
                  </a:cubicBezTo>
                  <a:cubicBezTo>
                    <a:pt x="2758" y="2268"/>
                    <a:pt x="1423" y="2019"/>
                    <a:pt x="343" y="1450"/>
                  </a:cubicBezTo>
                  <a:cubicBezTo>
                    <a:pt x="305" y="1431"/>
                    <a:pt x="267" y="1422"/>
                    <a:pt x="231" y="1422"/>
                  </a:cubicBezTo>
                  <a:cubicBezTo>
                    <a:pt x="159" y="1422"/>
                    <a:pt x="96" y="1460"/>
                    <a:pt x="58" y="1536"/>
                  </a:cubicBezTo>
                  <a:cubicBezTo>
                    <a:pt x="1" y="1650"/>
                    <a:pt x="29" y="1764"/>
                    <a:pt x="144" y="1821"/>
                  </a:cubicBezTo>
                  <a:cubicBezTo>
                    <a:pt x="1285" y="2420"/>
                    <a:pt x="2683" y="2677"/>
                    <a:pt x="4110" y="2677"/>
                  </a:cubicBezTo>
                  <a:cubicBezTo>
                    <a:pt x="6877" y="2677"/>
                    <a:pt x="9787" y="1736"/>
                    <a:pt x="11385" y="366"/>
                  </a:cubicBezTo>
                  <a:cubicBezTo>
                    <a:pt x="11471" y="309"/>
                    <a:pt x="11471" y="166"/>
                    <a:pt x="11385" y="81"/>
                  </a:cubicBezTo>
                  <a:cubicBezTo>
                    <a:pt x="11352" y="31"/>
                    <a:pt x="11290" y="0"/>
                    <a:pt x="1122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41"/>
            <p:cNvSpPr/>
            <p:nvPr/>
          </p:nvSpPr>
          <p:spPr>
            <a:xfrm>
              <a:off x="2398000" y="4192250"/>
              <a:ext cx="179075" cy="50850"/>
            </a:xfrm>
            <a:custGeom>
              <a:avLst/>
              <a:gdLst/>
              <a:ahLst/>
              <a:cxnLst/>
              <a:rect l="l" t="t" r="r" b="b"/>
              <a:pathLst>
                <a:path w="7163" h="2034" extrusionOk="0">
                  <a:moveTo>
                    <a:pt x="243" y="1"/>
                  </a:moveTo>
                  <a:cubicBezTo>
                    <a:pt x="186" y="1"/>
                    <a:pt x="129" y="22"/>
                    <a:pt x="86" y="65"/>
                  </a:cubicBezTo>
                  <a:cubicBezTo>
                    <a:pt x="1" y="150"/>
                    <a:pt x="1" y="293"/>
                    <a:pt x="86" y="350"/>
                  </a:cubicBezTo>
                  <a:cubicBezTo>
                    <a:pt x="1170" y="1434"/>
                    <a:pt x="2797" y="2034"/>
                    <a:pt x="4309" y="2034"/>
                  </a:cubicBezTo>
                  <a:cubicBezTo>
                    <a:pt x="5336" y="2034"/>
                    <a:pt x="6306" y="1748"/>
                    <a:pt x="7048" y="1206"/>
                  </a:cubicBezTo>
                  <a:cubicBezTo>
                    <a:pt x="7134" y="1149"/>
                    <a:pt x="7162" y="1006"/>
                    <a:pt x="7076" y="921"/>
                  </a:cubicBezTo>
                  <a:cubicBezTo>
                    <a:pt x="7040" y="866"/>
                    <a:pt x="6967" y="834"/>
                    <a:pt x="6897" y="834"/>
                  </a:cubicBezTo>
                  <a:cubicBezTo>
                    <a:pt x="6859" y="834"/>
                    <a:pt x="6821" y="843"/>
                    <a:pt x="6791" y="864"/>
                  </a:cubicBezTo>
                  <a:cubicBezTo>
                    <a:pt x="6120" y="1364"/>
                    <a:pt x="5232" y="1601"/>
                    <a:pt x="4302" y="1601"/>
                  </a:cubicBezTo>
                  <a:cubicBezTo>
                    <a:pt x="2897" y="1601"/>
                    <a:pt x="1395" y="1060"/>
                    <a:pt x="400" y="65"/>
                  </a:cubicBezTo>
                  <a:cubicBezTo>
                    <a:pt x="357" y="22"/>
                    <a:pt x="300" y="1"/>
                    <a:pt x="24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41"/>
            <p:cNvSpPr/>
            <p:nvPr/>
          </p:nvSpPr>
          <p:spPr>
            <a:xfrm>
              <a:off x="2269600" y="4242925"/>
              <a:ext cx="99900" cy="95750"/>
            </a:xfrm>
            <a:custGeom>
              <a:avLst/>
              <a:gdLst/>
              <a:ahLst/>
              <a:cxnLst/>
              <a:rect l="l" t="t" r="r" b="b"/>
              <a:pathLst>
                <a:path w="3996" h="3830" extrusionOk="0">
                  <a:moveTo>
                    <a:pt x="217" y="1"/>
                  </a:moveTo>
                  <a:cubicBezTo>
                    <a:pt x="202" y="1"/>
                    <a:pt x="187" y="3"/>
                    <a:pt x="172" y="7"/>
                  </a:cubicBezTo>
                  <a:cubicBezTo>
                    <a:pt x="58" y="35"/>
                    <a:pt x="1" y="178"/>
                    <a:pt x="29" y="292"/>
                  </a:cubicBezTo>
                  <a:cubicBezTo>
                    <a:pt x="514" y="2089"/>
                    <a:pt x="2283" y="3773"/>
                    <a:pt x="3767" y="3830"/>
                  </a:cubicBezTo>
                  <a:cubicBezTo>
                    <a:pt x="3881" y="3830"/>
                    <a:pt x="3995" y="3716"/>
                    <a:pt x="3995" y="3602"/>
                  </a:cubicBezTo>
                  <a:cubicBezTo>
                    <a:pt x="3995" y="3487"/>
                    <a:pt x="3910" y="3402"/>
                    <a:pt x="3767" y="3402"/>
                  </a:cubicBezTo>
                  <a:cubicBezTo>
                    <a:pt x="2483" y="3345"/>
                    <a:pt x="885" y="1776"/>
                    <a:pt x="429" y="178"/>
                  </a:cubicBezTo>
                  <a:cubicBezTo>
                    <a:pt x="404" y="79"/>
                    <a:pt x="315" y="1"/>
                    <a:pt x="21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41"/>
            <p:cNvSpPr/>
            <p:nvPr/>
          </p:nvSpPr>
          <p:spPr>
            <a:xfrm>
              <a:off x="2255350" y="4177275"/>
              <a:ext cx="114850" cy="124325"/>
            </a:xfrm>
            <a:custGeom>
              <a:avLst/>
              <a:gdLst/>
              <a:ahLst/>
              <a:cxnLst/>
              <a:rect l="l" t="t" r="r" b="b"/>
              <a:pathLst>
                <a:path w="4594" h="4973" extrusionOk="0">
                  <a:moveTo>
                    <a:pt x="230" y="0"/>
                  </a:moveTo>
                  <a:cubicBezTo>
                    <a:pt x="210" y="0"/>
                    <a:pt x="191" y="3"/>
                    <a:pt x="171" y="8"/>
                  </a:cubicBezTo>
                  <a:cubicBezTo>
                    <a:pt x="57" y="65"/>
                    <a:pt x="0" y="179"/>
                    <a:pt x="29" y="293"/>
                  </a:cubicBezTo>
                  <a:cubicBezTo>
                    <a:pt x="942" y="2832"/>
                    <a:pt x="2140" y="4116"/>
                    <a:pt x="4251" y="4944"/>
                  </a:cubicBezTo>
                  <a:cubicBezTo>
                    <a:pt x="4280" y="4972"/>
                    <a:pt x="4308" y="4972"/>
                    <a:pt x="4337" y="4972"/>
                  </a:cubicBezTo>
                  <a:cubicBezTo>
                    <a:pt x="4423" y="4972"/>
                    <a:pt x="4508" y="4915"/>
                    <a:pt x="4537" y="4829"/>
                  </a:cubicBezTo>
                  <a:cubicBezTo>
                    <a:pt x="4594" y="4715"/>
                    <a:pt x="4537" y="4601"/>
                    <a:pt x="4423" y="4544"/>
                  </a:cubicBezTo>
                  <a:cubicBezTo>
                    <a:pt x="2397" y="3774"/>
                    <a:pt x="1313" y="2575"/>
                    <a:pt x="457" y="150"/>
                  </a:cubicBezTo>
                  <a:cubicBezTo>
                    <a:pt x="409" y="56"/>
                    <a:pt x="323" y="0"/>
                    <a:pt x="23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41"/>
            <p:cNvSpPr/>
            <p:nvPr/>
          </p:nvSpPr>
          <p:spPr>
            <a:xfrm>
              <a:off x="2241075" y="3989000"/>
              <a:ext cx="91325" cy="228425"/>
            </a:xfrm>
            <a:custGeom>
              <a:avLst/>
              <a:gdLst/>
              <a:ahLst/>
              <a:cxnLst/>
              <a:rect l="l" t="t" r="r" b="b"/>
              <a:pathLst>
                <a:path w="3653" h="9137" extrusionOk="0">
                  <a:moveTo>
                    <a:pt x="784" y="1"/>
                  </a:moveTo>
                  <a:cubicBezTo>
                    <a:pt x="686" y="1"/>
                    <a:pt x="600" y="82"/>
                    <a:pt x="600" y="206"/>
                  </a:cubicBezTo>
                  <a:cubicBezTo>
                    <a:pt x="0" y="6055"/>
                    <a:pt x="1741" y="8280"/>
                    <a:pt x="3310" y="9136"/>
                  </a:cubicBezTo>
                  <a:lnTo>
                    <a:pt x="3424" y="9136"/>
                  </a:lnTo>
                  <a:cubicBezTo>
                    <a:pt x="3481" y="9136"/>
                    <a:pt x="3567" y="9108"/>
                    <a:pt x="3595" y="9022"/>
                  </a:cubicBezTo>
                  <a:cubicBezTo>
                    <a:pt x="3653" y="8937"/>
                    <a:pt x="3624" y="8794"/>
                    <a:pt x="3510" y="8737"/>
                  </a:cubicBezTo>
                  <a:cubicBezTo>
                    <a:pt x="1484" y="7653"/>
                    <a:pt x="600" y="4628"/>
                    <a:pt x="1028" y="234"/>
                  </a:cubicBezTo>
                  <a:cubicBezTo>
                    <a:pt x="1028" y="120"/>
                    <a:pt x="942" y="6"/>
                    <a:pt x="828" y="6"/>
                  </a:cubicBezTo>
                  <a:cubicBezTo>
                    <a:pt x="813" y="2"/>
                    <a:pt x="798" y="1"/>
                    <a:pt x="78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1" name="Google Shape;9391;p41"/>
            <p:cNvSpPr/>
            <p:nvPr/>
          </p:nvSpPr>
          <p:spPr>
            <a:xfrm>
              <a:off x="2282450" y="3862000"/>
              <a:ext cx="82050" cy="168525"/>
            </a:xfrm>
            <a:custGeom>
              <a:avLst/>
              <a:gdLst/>
              <a:ahLst/>
              <a:cxnLst/>
              <a:rect l="l" t="t" r="r" b="b"/>
              <a:pathLst>
                <a:path w="3282" h="6741" extrusionOk="0">
                  <a:moveTo>
                    <a:pt x="3039" y="0"/>
                  </a:moveTo>
                  <a:cubicBezTo>
                    <a:pt x="2982" y="0"/>
                    <a:pt x="2925" y="22"/>
                    <a:pt x="2882" y="64"/>
                  </a:cubicBezTo>
                  <a:cubicBezTo>
                    <a:pt x="1655" y="1377"/>
                    <a:pt x="0" y="4772"/>
                    <a:pt x="1313" y="6655"/>
                  </a:cubicBezTo>
                  <a:cubicBezTo>
                    <a:pt x="1341" y="6712"/>
                    <a:pt x="1427" y="6741"/>
                    <a:pt x="1484" y="6741"/>
                  </a:cubicBezTo>
                  <a:cubicBezTo>
                    <a:pt x="1541" y="6741"/>
                    <a:pt x="1570" y="6741"/>
                    <a:pt x="1598" y="6712"/>
                  </a:cubicBezTo>
                  <a:cubicBezTo>
                    <a:pt x="1712" y="6627"/>
                    <a:pt x="1741" y="6513"/>
                    <a:pt x="1655" y="6399"/>
                  </a:cubicBezTo>
                  <a:cubicBezTo>
                    <a:pt x="599" y="4858"/>
                    <a:pt x="1883" y="1748"/>
                    <a:pt x="3196" y="378"/>
                  </a:cubicBezTo>
                  <a:cubicBezTo>
                    <a:pt x="3281" y="293"/>
                    <a:pt x="3281" y="150"/>
                    <a:pt x="3196" y="64"/>
                  </a:cubicBezTo>
                  <a:cubicBezTo>
                    <a:pt x="3153" y="22"/>
                    <a:pt x="3096" y="0"/>
                    <a:pt x="303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2" name="Google Shape;9392;p41"/>
            <p:cNvSpPr/>
            <p:nvPr/>
          </p:nvSpPr>
          <p:spPr>
            <a:xfrm>
              <a:off x="2270325" y="3827375"/>
              <a:ext cx="66350" cy="103300"/>
            </a:xfrm>
            <a:custGeom>
              <a:avLst/>
              <a:gdLst/>
              <a:ahLst/>
              <a:cxnLst/>
              <a:rect l="l" t="t" r="r" b="b"/>
              <a:pathLst>
                <a:path w="2654" h="4132" extrusionOk="0">
                  <a:moveTo>
                    <a:pt x="2402" y="0"/>
                  </a:moveTo>
                  <a:cubicBezTo>
                    <a:pt x="2373" y="0"/>
                    <a:pt x="2342" y="8"/>
                    <a:pt x="2311" y="23"/>
                  </a:cubicBezTo>
                  <a:cubicBezTo>
                    <a:pt x="970" y="622"/>
                    <a:pt x="29" y="2220"/>
                    <a:pt x="0" y="3932"/>
                  </a:cubicBezTo>
                  <a:cubicBezTo>
                    <a:pt x="0" y="4046"/>
                    <a:pt x="86" y="4131"/>
                    <a:pt x="200" y="4131"/>
                  </a:cubicBezTo>
                  <a:cubicBezTo>
                    <a:pt x="314" y="4131"/>
                    <a:pt x="428" y="4046"/>
                    <a:pt x="428" y="3932"/>
                  </a:cubicBezTo>
                  <a:cubicBezTo>
                    <a:pt x="457" y="2420"/>
                    <a:pt x="1313" y="936"/>
                    <a:pt x="2483" y="422"/>
                  </a:cubicBezTo>
                  <a:cubicBezTo>
                    <a:pt x="2597" y="365"/>
                    <a:pt x="2654" y="223"/>
                    <a:pt x="2597" y="137"/>
                  </a:cubicBezTo>
                  <a:cubicBezTo>
                    <a:pt x="2555" y="53"/>
                    <a:pt x="2483" y="0"/>
                    <a:pt x="240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41"/>
            <p:cNvSpPr/>
            <p:nvPr/>
          </p:nvSpPr>
          <p:spPr>
            <a:xfrm>
              <a:off x="2439375" y="3755550"/>
              <a:ext cx="84900" cy="51000"/>
            </a:xfrm>
            <a:custGeom>
              <a:avLst/>
              <a:gdLst/>
              <a:ahLst/>
              <a:cxnLst/>
              <a:rect l="l" t="t" r="r" b="b"/>
              <a:pathLst>
                <a:path w="3396" h="2040" extrusionOk="0">
                  <a:moveTo>
                    <a:pt x="2605" y="0"/>
                  </a:moveTo>
                  <a:cubicBezTo>
                    <a:pt x="1259" y="0"/>
                    <a:pt x="225" y="684"/>
                    <a:pt x="0" y="1783"/>
                  </a:cubicBezTo>
                  <a:cubicBezTo>
                    <a:pt x="0" y="1897"/>
                    <a:pt x="57" y="2011"/>
                    <a:pt x="172" y="2040"/>
                  </a:cubicBezTo>
                  <a:lnTo>
                    <a:pt x="229" y="2040"/>
                  </a:lnTo>
                  <a:cubicBezTo>
                    <a:pt x="314" y="2040"/>
                    <a:pt x="400" y="1983"/>
                    <a:pt x="428" y="1869"/>
                  </a:cubicBezTo>
                  <a:cubicBezTo>
                    <a:pt x="605" y="963"/>
                    <a:pt x="1491" y="412"/>
                    <a:pt x="2657" y="412"/>
                  </a:cubicBezTo>
                  <a:cubicBezTo>
                    <a:pt x="2813" y="412"/>
                    <a:pt x="2974" y="422"/>
                    <a:pt x="3139" y="442"/>
                  </a:cubicBezTo>
                  <a:cubicBezTo>
                    <a:pt x="3154" y="446"/>
                    <a:pt x="3169" y="448"/>
                    <a:pt x="3184" y="448"/>
                  </a:cubicBezTo>
                  <a:cubicBezTo>
                    <a:pt x="3281" y="448"/>
                    <a:pt x="3367" y="370"/>
                    <a:pt x="3367" y="271"/>
                  </a:cubicBezTo>
                  <a:cubicBezTo>
                    <a:pt x="3396" y="157"/>
                    <a:pt x="3310" y="43"/>
                    <a:pt x="3196" y="43"/>
                  </a:cubicBezTo>
                  <a:cubicBezTo>
                    <a:pt x="2994" y="14"/>
                    <a:pt x="2796" y="0"/>
                    <a:pt x="260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41"/>
            <p:cNvSpPr/>
            <p:nvPr/>
          </p:nvSpPr>
          <p:spPr>
            <a:xfrm>
              <a:off x="2333100" y="3706925"/>
              <a:ext cx="181900" cy="83225"/>
            </a:xfrm>
            <a:custGeom>
              <a:avLst/>
              <a:gdLst/>
              <a:ahLst/>
              <a:cxnLst/>
              <a:rect l="l" t="t" r="r" b="b"/>
              <a:pathLst>
                <a:path w="7276" h="3329" extrusionOk="0">
                  <a:moveTo>
                    <a:pt x="6256" y="1"/>
                  </a:moveTo>
                  <a:cubicBezTo>
                    <a:pt x="3347" y="1"/>
                    <a:pt x="605" y="1713"/>
                    <a:pt x="57" y="3043"/>
                  </a:cubicBezTo>
                  <a:cubicBezTo>
                    <a:pt x="0" y="3157"/>
                    <a:pt x="57" y="3272"/>
                    <a:pt x="143" y="3329"/>
                  </a:cubicBezTo>
                  <a:lnTo>
                    <a:pt x="228" y="3329"/>
                  </a:lnTo>
                  <a:cubicBezTo>
                    <a:pt x="314" y="3329"/>
                    <a:pt x="400" y="3300"/>
                    <a:pt x="428" y="3215"/>
                  </a:cubicBezTo>
                  <a:cubicBezTo>
                    <a:pt x="872" y="2169"/>
                    <a:pt x="3399" y="430"/>
                    <a:pt x="6233" y="430"/>
                  </a:cubicBezTo>
                  <a:cubicBezTo>
                    <a:pt x="6493" y="430"/>
                    <a:pt x="6755" y="444"/>
                    <a:pt x="7019" y="475"/>
                  </a:cubicBezTo>
                  <a:cubicBezTo>
                    <a:pt x="7133" y="475"/>
                    <a:pt x="7247" y="390"/>
                    <a:pt x="7247" y="276"/>
                  </a:cubicBezTo>
                  <a:cubicBezTo>
                    <a:pt x="7276" y="162"/>
                    <a:pt x="7190" y="47"/>
                    <a:pt x="7076" y="47"/>
                  </a:cubicBezTo>
                  <a:cubicBezTo>
                    <a:pt x="6802" y="16"/>
                    <a:pt x="6528" y="1"/>
                    <a:pt x="6256"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41"/>
            <p:cNvSpPr/>
            <p:nvPr/>
          </p:nvSpPr>
          <p:spPr>
            <a:xfrm>
              <a:off x="2435100" y="3663775"/>
              <a:ext cx="113425" cy="27400"/>
            </a:xfrm>
            <a:custGeom>
              <a:avLst/>
              <a:gdLst/>
              <a:ahLst/>
              <a:cxnLst/>
              <a:rect l="l" t="t" r="r" b="b"/>
              <a:pathLst>
                <a:path w="4537" h="1096" extrusionOk="0">
                  <a:moveTo>
                    <a:pt x="2094" y="1"/>
                  </a:moveTo>
                  <a:cubicBezTo>
                    <a:pt x="1281" y="1"/>
                    <a:pt x="538" y="250"/>
                    <a:pt x="86" y="746"/>
                  </a:cubicBezTo>
                  <a:cubicBezTo>
                    <a:pt x="0" y="832"/>
                    <a:pt x="0" y="946"/>
                    <a:pt x="86" y="1032"/>
                  </a:cubicBezTo>
                  <a:cubicBezTo>
                    <a:pt x="129" y="1074"/>
                    <a:pt x="186" y="1096"/>
                    <a:pt x="243" y="1096"/>
                  </a:cubicBezTo>
                  <a:cubicBezTo>
                    <a:pt x="300" y="1096"/>
                    <a:pt x="357" y="1074"/>
                    <a:pt x="400" y="1032"/>
                  </a:cubicBezTo>
                  <a:cubicBezTo>
                    <a:pt x="764" y="625"/>
                    <a:pt x="1377" y="425"/>
                    <a:pt x="2058" y="425"/>
                  </a:cubicBezTo>
                  <a:cubicBezTo>
                    <a:pt x="2763" y="425"/>
                    <a:pt x="3541" y="639"/>
                    <a:pt x="4194" y="1060"/>
                  </a:cubicBezTo>
                  <a:cubicBezTo>
                    <a:pt x="4223" y="1089"/>
                    <a:pt x="4280" y="1089"/>
                    <a:pt x="4309" y="1089"/>
                  </a:cubicBezTo>
                  <a:cubicBezTo>
                    <a:pt x="4366" y="1089"/>
                    <a:pt x="4451" y="1060"/>
                    <a:pt x="4480" y="1003"/>
                  </a:cubicBezTo>
                  <a:cubicBezTo>
                    <a:pt x="4537" y="889"/>
                    <a:pt x="4537" y="775"/>
                    <a:pt x="4423" y="689"/>
                  </a:cubicBezTo>
                  <a:cubicBezTo>
                    <a:pt x="3711" y="229"/>
                    <a:pt x="2871" y="1"/>
                    <a:pt x="209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41"/>
            <p:cNvSpPr/>
            <p:nvPr/>
          </p:nvSpPr>
          <p:spPr>
            <a:xfrm>
              <a:off x="2604850" y="3655775"/>
              <a:ext cx="146250" cy="57350"/>
            </a:xfrm>
            <a:custGeom>
              <a:avLst/>
              <a:gdLst/>
              <a:ahLst/>
              <a:cxnLst/>
              <a:rect l="l" t="t" r="r" b="b"/>
              <a:pathLst>
                <a:path w="5850" h="2294" extrusionOk="0">
                  <a:moveTo>
                    <a:pt x="1500" y="0"/>
                  </a:moveTo>
                  <a:cubicBezTo>
                    <a:pt x="1004" y="0"/>
                    <a:pt x="539" y="106"/>
                    <a:pt x="144" y="353"/>
                  </a:cubicBezTo>
                  <a:cubicBezTo>
                    <a:pt x="29" y="410"/>
                    <a:pt x="1" y="553"/>
                    <a:pt x="58" y="638"/>
                  </a:cubicBezTo>
                  <a:cubicBezTo>
                    <a:pt x="96" y="714"/>
                    <a:pt x="172" y="752"/>
                    <a:pt x="244" y="752"/>
                  </a:cubicBezTo>
                  <a:cubicBezTo>
                    <a:pt x="280" y="752"/>
                    <a:pt x="315" y="743"/>
                    <a:pt x="343" y="724"/>
                  </a:cubicBezTo>
                  <a:cubicBezTo>
                    <a:pt x="678" y="519"/>
                    <a:pt x="1077" y="430"/>
                    <a:pt x="1506" y="430"/>
                  </a:cubicBezTo>
                  <a:cubicBezTo>
                    <a:pt x="2869" y="430"/>
                    <a:pt x="4539" y="1325"/>
                    <a:pt x="5450" y="2236"/>
                  </a:cubicBezTo>
                  <a:cubicBezTo>
                    <a:pt x="5508" y="2293"/>
                    <a:pt x="5565" y="2293"/>
                    <a:pt x="5622" y="2293"/>
                  </a:cubicBezTo>
                  <a:cubicBezTo>
                    <a:pt x="5679" y="2293"/>
                    <a:pt x="5707" y="2293"/>
                    <a:pt x="5764" y="2236"/>
                  </a:cubicBezTo>
                  <a:cubicBezTo>
                    <a:pt x="5850" y="2151"/>
                    <a:pt x="5850" y="2008"/>
                    <a:pt x="5764" y="1922"/>
                  </a:cubicBezTo>
                  <a:cubicBezTo>
                    <a:pt x="4798" y="977"/>
                    <a:pt x="3008" y="0"/>
                    <a:pt x="150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7" name="Google Shape;9397;p41"/>
            <p:cNvSpPr/>
            <p:nvPr/>
          </p:nvSpPr>
          <p:spPr>
            <a:xfrm>
              <a:off x="3026425" y="3702400"/>
              <a:ext cx="87750" cy="159075"/>
            </a:xfrm>
            <a:custGeom>
              <a:avLst/>
              <a:gdLst/>
              <a:ahLst/>
              <a:cxnLst/>
              <a:rect l="l" t="t" r="r" b="b"/>
              <a:pathLst>
                <a:path w="3510" h="6363" extrusionOk="0">
                  <a:moveTo>
                    <a:pt x="252" y="0"/>
                  </a:moveTo>
                  <a:cubicBezTo>
                    <a:pt x="172" y="0"/>
                    <a:pt x="95" y="38"/>
                    <a:pt x="57" y="114"/>
                  </a:cubicBezTo>
                  <a:cubicBezTo>
                    <a:pt x="0" y="200"/>
                    <a:pt x="29" y="343"/>
                    <a:pt x="115" y="400"/>
                  </a:cubicBezTo>
                  <a:cubicBezTo>
                    <a:pt x="1513" y="1284"/>
                    <a:pt x="2996" y="4194"/>
                    <a:pt x="3082" y="6163"/>
                  </a:cubicBezTo>
                  <a:cubicBezTo>
                    <a:pt x="3082" y="6277"/>
                    <a:pt x="3167" y="6363"/>
                    <a:pt x="3282" y="6363"/>
                  </a:cubicBezTo>
                  <a:lnTo>
                    <a:pt x="3310" y="6363"/>
                  </a:lnTo>
                  <a:cubicBezTo>
                    <a:pt x="3424" y="6363"/>
                    <a:pt x="3510" y="6249"/>
                    <a:pt x="3510" y="6135"/>
                  </a:cubicBezTo>
                  <a:cubicBezTo>
                    <a:pt x="3424" y="4023"/>
                    <a:pt x="1855" y="999"/>
                    <a:pt x="371" y="29"/>
                  </a:cubicBezTo>
                  <a:cubicBezTo>
                    <a:pt x="333" y="10"/>
                    <a:pt x="292" y="0"/>
                    <a:pt x="252"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8" name="Google Shape;9398;p41"/>
            <p:cNvSpPr/>
            <p:nvPr/>
          </p:nvSpPr>
          <p:spPr>
            <a:xfrm>
              <a:off x="3102750" y="3751600"/>
              <a:ext cx="47100" cy="98475"/>
            </a:xfrm>
            <a:custGeom>
              <a:avLst/>
              <a:gdLst/>
              <a:ahLst/>
              <a:cxnLst/>
              <a:rect l="l" t="t" r="r" b="b"/>
              <a:pathLst>
                <a:path w="1884" h="3939" extrusionOk="0">
                  <a:moveTo>
                    <a:pt x="243" y="1"/>
                  </a:moveTo>
                  <a:cubicBezTo>
                    <a:pt x="172" y="1"/>
                    <a:pt x="95" y="39"/>
                    <a:pt x="57" y="115"/>
                  </a:cubicBezTo>
                  <a:cubicBezTo>
                    <a:pt x="0" y="229"/>
                    <a:pt x="29" y="343"/>
                    <a:pt x="143" y="400"/>
                  </a:cubicBezTo>
                  <a:cubicBezTo>
                    <a:pt x="885" y="857"/>
                    <a:pt x="1427" y="2198"/>
                    <a:pt x="1455" y="3739"/>
                  </a:cubicBezTo>
                  <a:cubicBezTo>
                    <a:pt x="1455" y="3853"/>
                    <a:pt x="1541" y="3938"/>
                    <a:pt x="1655" y="3938"/>
                  </a:cubicBezTo>
                  <a:lnTo>
                    <a:pt x="1684" y="3938"/>
                  </a:lnTo>
                  <a:cubicBezTo>
                    <a:pt x="1798" y="3938"/>
                    <a:pt x="1883" y="3853"/>
                    <a:pt x="1883" y="3710"/>
                  </a:cubicBezTo>
                  <a:cubicBezTo>
                    <a:pt x="1855" y="2027"/>
                    <a:pt x="1256" y="572"/>
                    <a:pt x="343" y="29"/>
                  </a:cubicBezTo>
                  <a:cubicBezTo>
                    <a:pt x="314" y="10"/>
                    <a:pt x="279" y="1"/>
                    <a:pt x="243"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41"/>
            <p:cNvSpPr/>
            <p:nvPr/>
          </p:nvSpPr>
          <p:spPr>
            <a:xfrm>
              <a:off x="3143400" y="3702525"/>
              <a:ext cx="77775" cy="109025"/>
            </a:xfrm>
            <a:custGeom>
              <a:avLst/>
              <a:gdLst/>
              <a:ahLst/>
              <a:cxnLst/>
              <a:rect l="l" t="t" r="r" b="b"/>
              <a:pathLst>
                <a:path w="3111" h="4361" extrusionOk="0">
                  <a:moveTo>
                    <a:pt x="261" y="1"/>
                  </a:moveTo>
                  <a:cubicBezTo>
                    <a:pt x="184" y="1"/>
                    <a:pt x="99" y="48"/>
                    <a:pt x="58" y="109"/>
                  </a:cubicBezTo>
                  <a:cubicBezTo>
                    <a:pt x="1" y="223"/>
                    <a:pt x="58" y="338"/>
                    <a:pt x="143" y="395"/>
                  </a:cubicBezTo>
                  <a:cubicBezTo>
                    <a:pt x="172" y="423"/>
                    <a:pt x="2683" y="1764"/>
                    <a:pt x="2654" y="4161"/>
                  </a:cubicBezTo>
                  <a:cubicBezTo>
                    <a:pt x="2654" y="4275"/>
                    <a:pt x="2768" y="4361"/>
                    <a:pt x="2882" y="4361"/>
                  </a:cubicBezTo>
                  <a:cubicBezTo>
                    <a:pt x="2997" y="4361"/>
                    <a:pt x="3082" y="4275"/>
                    <a:pt x="3082" y="4161"/>
                  </a:cubicBezTo>
                  <a:cubicBezTo>
                    <a:pt x="3111" y="1507"/>
                    <a:pt x="457" y="81"/>
                    <a:pt x="343" y="24"/>
                  </a:cubicBezTo>
                  <a:cubicBezTo>
                    <a:pt x="319" y="8"/>
                    <a:pt x="291" y="1"/>
                    <a:pt x="26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41"/>
            <p:cNvSpPr/>
            <p:nvPr/>
          </p:nvSpPr>
          <p:spPr>
            <a:xfrm>
              <a:off x="3262525" y="3715200"/>
              <a:ext cx="52800" cy="119175"/>
            </a:xfrm>
            <a:custGeom>
              <a:avLst/>
              <a:gdLst/>
              <a:ahLst/>
              <a:cxnLst/>
              <a:rect l="l" t="t" r="r" b="b"/>
              <a:pathLst>
                <a:path w="2112" h="4767" extrusionOk="0">
                  <a:moveTo>
                    <a:pt x="221" y="1"/>
                  </a:moveTo>
                  <a:cubicBezTo>
                    <a:pt x="182" y="1"/>
                    <a:pt x="145" y="10"/>
                    <a:pt x="115" y="30"/>
                  </a:cubicBezTo>
                  <a:cubicBezTo>
                    <a:pt x="29" y="116"/>
                    <a:pt x="1" y="230"/>
                    <a:pt x="58" y="344"/>
                  </a:cubicBezTo>
                  <a:cubicBezTo>
                    <a:pt x="685" y="1286"/>
                    <a:pt x="1684" y="3083"/>
                    <a:pt x="1484" y="4538"/>
                  </a:cubicBezTo>
                  <a:cubicBezTo>
                    <a:pt x="1484" y="4653"/>
                    <a:pt x="1570" y="4767"/>
                    <a:pt x="1684" y="4767"/>
                  </a:cubicBezTo>
                  <a:lnTo>
                    <a:pt x="1712" y="4767"/>
                  </a:lnTo>
                  <a:cubicBezTo>
                    <a:pt x="1827" y="4767"/>
                    <a:pt x="1912" y="4710"/>
                    <a:pt x="1912" y="4595"/>
                  </a:cubicBezTo>
                  <a:cubicBezTo>
                    <a:pt x="2112" y="2998"/>
                    <a:pt x="1056" y="1086"/>
                    <a:pt x="400" y="87"/>
                  </a:cubicBezTo>
                  <a:cubicBezTo>
                    <a:pt x="363" y="32"/>
                    <a:pt x="291" y="1"/>
                    <a:pt x="22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41"/>
            <p:cNvSpPr/>
            <p:nvPr/>
          </p:nvSpPr>
          <p:spPr>
            <a:xfrm>
              <a:off x="3359525" y="3707925"/>
              <a:ext cx="22850" cy="90800"/>
            </a:xfrm>
            <a:custGeom>
              <a:avLst/>
              <a:gdLst/>
              <a:ahLst/>
              <a:cxnLst/>
              <a:rect l="l" t="t" r="r" b="b"/>
              <a:pathLst>
                <a:path w="914" h="3632" extrusionOk="0">
                  <a:moveTo>
                    <a:pt x="218" y="0"/>
                  </a:moveTo>
                  <a:cubicBezTo>
                    <a:pt x="165" y="0"/>
                    <a:pt x="115" y="22"/>
                    <a:pt x="87" y="65"/>
                  </a:cubicBezTo>
                  <a:cubicBezTo>
                    <a:pt x="1" y="150"/>
                    <a:pt x="1" y="293"/>
                    <a:pt x="87" y="378"/>
                  </a:cubicBezTo>
                  <a:cubicBezTo>
                    <a:pt x="400" y="635"/>
                    <a:pt x="515" y="1805"/>
                    <a:pt x="372" y="3403"/>
                  </a:cubicBezTo>
                  <a:cubicBezTo>
                    <a:pt x="372" y="3517"/>
                    <a:pt x="457" y="3603"/>
                    <a:pt x="572" y="3631"/>
                  </a:cubicBezTo>
                  <a:lnTo>
                    <a:pt x="600" y="3631"/>
                  </a:lnTo>
                  <a:cubicBezTo>
                    <a:pt x="686" y="3631"/>
                    <a:pt x="800" y="3545"/>
                    <a:pt x="800" y="3431"/>
                  </a:cubicBezTo>
                  <a:cubicBezTo>
                    <a:pt x="914" y="2147"/>
                    <a:pt x="914" y="521"/>
                    <a:pt x="372" y="65"/>
                  </a:cubicBezTo>
                  <a:cubicBezTo>
                    <a:pt x="329" y="22"/>
                    <a:pt x="272" y="0"/>
                    <a:pt x="218"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41"/>
            <p:cNvSpPr/>
            <p:nvPr/>
          </p:nvSpPr>
          <p:spPr>
            <a:xfrm>
              <a:off x="3432300" y="3835200"/>
              <a:ext cx="34250" cy="183925"/>
            </a:xfrm>
            <a:custGeom>
              <a:avLst/>
              <a:gdLst/>
              <a:ahLst/>
              <a:cxnLst/>
              <a:rect l="l" t="t" r="r" b="b"/>
              <a:pathLst>
                <a:path w="1370" h="7357" extrusionOk="0">
                  <a:moveTo>
                    <a:pt x="237" y="1"/>
                  </a:moveTo>
                  <a:cubicBezTo>
                    <a:pt x="207" y="1"/>
                    <a:pt x="175" y="8"/>
                    <a:pt x="143" y="24"/>
                  </a:cubicBezTo>
                  <a:cubicBezTo>
                    <a:pt x="29" y="109"/>
                    <a:pt x="0" y="223"/>
                    <a:pt x="57" y="338"/>
                  </a:cubicBezTo>
                  <a:cubicBezTo>
                    <a:pt x="771" y="1564"/>
                    <a:pt x="913" y="5987"/>
                    <a:pt x="86" y="7014"/>
                  </a:cubicBezTo>
                  <a:cubicBezTo>
                    <a:pt x="0" y="7100"/>
                    <a:pt x="29" y="7242"/>
                    <a:pt x="114" y="7299"/>
                  </a:cubicBezTo>
                  <a:cubicBezTo>
                    <a:pt x="143" y="7328"/>
                    <a:pt x="200" y="7356"/>
                    <a:pt x="257" y="7356"/>
                  </a:cubicBezTo>
                  <a:cubicBezTo>
                    <a:pt x="314" y="7356"/>
                    <a:pt x="371" y="7328"/>
                    <a:pt x="428" y="7271"/>
                  </a:cubicBezTo>
                  <a:cubicBezTo>
                    <a:pt x="1370" y="6101"/>
                    <a:pt x="1227" y="1507"/>
                    <a:pt x="428" y="109"/>
                  </a:cubicBezTo>
                  <a:cubicBezTo>
                    <a:pt x="387" y="48"/>
                    <a:pt x="316" y="1"/>
                    <a:pt x="23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41"/>
            <p:cNvSpPr/>
            <p:nvPr/>
          </p:nvSpPr>
          <p:spPr>
            <a:xfrm>
              <a:off x="3120575" y="3947950"/>
              <a:ext cx="47825" cy="134650"/>
            </a:xfrm>
            <a:custGeom>
              <a:avLst/>
              <a:gdLst/>
              <a:ahLst/>
              <a:cxnLst/>
              <a:rect l="l" t="t" r="r" b="b"/>
              <a:pathLst>
                <a:path w="1913" h="5386" extrusionOk="0">
                  <a:moveTo>
                    <a:pt x="248" y="1"/>
                  </a:moveTo>
                  <a:cubicBezTo>
                    <a:pt x="205" y="1"/>
                    <a:pt x="160" y="17"/>
                    <a:pt x="115" y="50"/>
                  </a:cubicBezTo>
                  <a:cubicBezTo>
                    <a:pt x="29" y="107"/>
                    <a:pt x="1" y="250"/>
                    <a:pt x="58" y="336"/>
                  </a:cubicBezTo>
                  <a:cubicBezTo>
                    <a:pt x="86" y="364"/>
                    <a:pt x="1427" y="2447"/>
                    <a:pt x="257" y="5100"/>
                  </a:cubicBezTo>
                  <a:cubicBezTo>
                    <a:pt x="200" y="5215"/>
                    <a:pt x="257" y="5329"/>
                    <a:pt x="343" y="5386"/>
                  </a:cubicBezTo>
                  <a:lnTo>
                    <a:pt x="457" y="5386"/>
                  </a:lnTo>
                  <a:cubicBezTo>
                    <a:pt x="514" y="5386"/>
                    <a:pt x="600" y="5357"/>
                    <a:pt x="628" y="5272"/>
                  </a:cubicBezTo>
                  <a:cubicBezTo>
                    <a:pt x="1912" y="2418"/>
                    <a:pt x="486" y="193"/>
                    <a:pt x="429" y="107"/>
                  </a:cubicBezTo>
                  <a:cubicBezTo>
                    <a:pt x="377" y="38"/>
                    <a:pt x="314" y="1"/>
                    <a:pt x="248"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41"/>
            <p:cNvSpPr/>
            <p:nvPr/>
          </p:nvSpPr>
          <p:spPr>
            <a:xfrm>
              <a:off x="3235425" y="3866275"/>
              <a:ext cx="47100" cy="180675"/>
            </a:xfrm>
            <a:custGeom>
              <a:avLst/>
              <a:gdLst/>
              <a:ahLst/>
              <a:cxnLst/>
              <a:rect l="l" t="t" r="r" b="b"/>
              <a:pathLst>
                <a:path w="1884" h="7227" extrusionOk="0">
                  <a:moveTo>
                    <a:pt x="230" y="0"/>
                  </a:moveTo>
                  <a:cubicBezTo>
                    <a:pt x="211" y="0"/>
                    <a:pt x="191" y="3"/>
                    <a:pt x="172" y="8"/>
                  </a:cubicBezTo>
                  <a:cubicBezTo>
                    <a:pt x="57" y="65"/>
                    <a:pt x="0" y="179"/>
                    <a:pt x="57" y="293"/>
                  </a:cubicBezTo>
                  <a:cubicBezTo>
                    <a:pt x="57" y="321"/>
                    <a:pt x="1427" y="4202"/>
                    <a:pt x="428" y="6912"/>
                  </a:cubicBezTo>
                  <a:cubicBezTo>
                    <a:pt x="371" y="7026"/>
                    <a:pt x="428" y="7169"/>
                    <a:pt x="542" y="7198"/>
                  </a:cubicBezTo>
                  <a:cubicBezTo>
                    <a:pt x="571" y="7198"/>
                    <a:pt x="599" y="7226"/>
                    <a:pt x="628" y="7226"/>
                  </a:cubicBezTo>
                  <a:cubicBezTo>
                    <a:pt x="714" y="7226"/>
                    <a:pt x="799" y="7169"/>
                    <a:pt x="828" y="7084"/>
                  </a:cubicBezTo>
                  <a:cubicBezTo>
                    <a:pt x="1883" y="4202"/>
                    <a:pt x="514" y="293"/>
                    <a:pt x="457" y="150"/>
                  </a:cubicBezTo>
                  <a:cubicBezTo>
                    <a:pt x="410" y="56"/>
                    <a:pt x="323" y="0"/>
                    <a:pt x="23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41"/>
            <p:cNvSpPr/>
            <p:nvPr/>
          </p:nvSpPr>
          <p:spPr>
            <a:xfrm>
              <a:off x="3281075" y="3887600"/>
              <a:ext cx="37825" cy="126525"/>
            </a:xfrm>
            <a:custGeom>
              <a:avLst/>
              <a:gdLst/>
              <a:ahLst/>
              <a:cxnLst/>
              <a:rect l="l" t="t" r="r" b="b"/>
              <a:pathLst>
                <a:path w="1513" h="5061" extrusionOk="0">
                  <a:moveTo>
                    <a:pt x="223" y="0"/>
                  </a:moveTo>
                  <a:cubicBezTo>
                    <a:pt x="197" y="0"/>
                    <a:pt x="170" y="4"/>
                    <a:pt x="143" y="11"/>
                  </a:cubicBezTo>
                  <a:cubicBezTo>
                    <a:pt x="29" y="68"/>
                    <a:pt x="0" y="210"/>
                    <a:pt x="57" y="296"/>
                  </a:cubicBezTo>
                  <a:cubicBezTo>
                    <a:pt x="57" y="324"/>
                    <a:pt x="1028" y="2493"/>
                    <a:pt x="57" y="4747"/>
                  </a:cubicBezTo>
                  <a:cubicBezTo>
                    <a:pt x="0" y="4861"/>
                    <a:pt x="57" y="4975"/>
                    <a:pt x="143" y="5032"/>
                  </a:cubicBezTo>
                  <a:cubicBezTo>
                    <a:pt x="172" y="5032"/>
                    <a:pt x="200" y="5061"/>
                    <a:pt x="229" y="5061"/>
                  </a:cubicBezTo>
                  <a:cubicBezTo>
                    <a:pt x="314" y="5061"/>
                    <a:pt x="400" y="5004"/>
                    <a:pt x="428" y="4918"/>
                  </a:cubicBezTo>
                  <a:cubicBezTo>
                    <a:pt x="1513" y="2493"/>
                    <a:pt x="485" y="210"/>
                    <a:pt x="428" y="125"/>
                  </a:cubicBezTo>
                  <a:cubicBezTo>
                    <a:pt x="385" y="38"/>
                    <a:pt x="308" y="0"/>
                    <a:pt x="223"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6" name="Google Shape;9406;p41"/>
            <p:cNvSpPr/>
            <p:nvPr/>
          </p:nvSpPr>
          <p:spPr>
            <a:xfrm>
              <a:off x="3327425" y="3979025"/>
              <a:ext cx="43550" cy="124975"/>
            </a:xfrm>
            <a:custGeom>
              <a:avLst/>
              <a:gdLst/>
              <a:ahLst/>
              <a:cxnLst/>
              <a:rect l="l" t="t" r="r" b="b"/>
              <a:pathLst>
                <a:path w="1742" h="4999" extrusionOk="0">
                  <a:moveTo>
                    <a:pt x="1187" y="0"/>
                  </a:moveTo>
                  <a:cubicBezTo>
                    <a:pt x="1172" y="0"/>
                    <a:pt x="1157" y="2"/>
                    <a:pt x="1142" y="6"/>
                  </a:cubicBezTo>
                  <a:cubicBezTo>
                    <a:pt x="1028" y="6"/>
                    <a:pt x="943" y="120"/>
                    <a:pt x="971" y="234"/>
                  </a:cubicBezTo>
                  <a:cubicBezTo>
                    <a:pt x="971" y="262"/>
                    <a:pt x="1285" y="3002"/>
                    <a:pt x="58" y="4656"/>
                  </a:cubicBezTo>
                  <a:cubicBezTo>
                    <a:pt x="1" y="4742"/>
                    <a:pt x="1" y="4885"/>
                    <a:pt x="115" y="4942"/>
                  </a:cubicBezTo>
                  <a:cubicBezTo>
                    <a:pt x="144" y="4970"/>
                    <a:pt x="201" y="4999"/>
                    <a:pt x="229" y="4999"/>
                  </a:cubicBezTo>
                  <a:cubicBezTo>
                    <a:pt x="315" y="4999"/>
                    <a:pt x="372" y="4942"/>
                    <a:pt x="400" y="4885"/>
                  </a:cubicBezTo>
                  <a:cubicBezTo>
                    <a:pt x="1741" y="3116"/>
                    <a:pt x="1399" y="291"/>
                    <a:pt x="1399" y="177"/>
                  </a:cubicBezTo>
                  <a:cubicBezTo>
                    <a:pt x="1374" y="78"/>
                    <a:pt x="1285" y="0"/>
                    <a:pt x="118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7" name="Google Shape;9407;p41"/>
            <p:cNvSpPr/>
            <p:nvPr/>
          </p:nvSpPr>
          <p:spPr>
            <a:xfrm>
              <a:off x="3351700" y="4093175"/>
              <a:ext cx="47100" cy="124250"/>
            </a:xfrm>
            <a:custGeom>
              <a:avLst/>
              <a:gdLst/>
              <a:ahLst/>
              <a:cxnLst/>
              <a:rect l="l" t="t" r="r" b="b"/>
              <a:pathLst>
                <a:path w="1884" h="4970" extrusionOk="0">
                  <a:moveTo>
                    <a:pt x="1647" y="0"/>
                  </a:moveTo>
                  <a:cubicBezTo>
                    <a:pt x="1547" y="0"/>
                    <a:pt x="1455" y="102"/>
                    <a:pt x="1455" y="205"/>
                  </a:cubicBezTo>
                  <a:cubicBezTo>
                    <a:pt x="1455" y="233"/>
                    <a:pt x="1313" y="3229"/>
                    <a:pt x="86" y="4627"/>
                  </a:cubicBezTo>
                  <a:cubicBezTo>
                    <a:pt x="0" y="4713"/>
                    <a:pt x="29" y="4855"/>
                    <a:pt x="114" y="4941"/>
                  </a:cubicBezTo>
                  <a:cubicBezTo>
                    <a:pt x="143" y="4969"/>
                    <a:pt x="200" y="4969"/>
                    <a:pt x="257" y="4969"/>
                  </a:cubicBezTo>
                  <a:cubicBezTo>
                    <a:pt x="314" y="4969"/>
                    <a:pt x="371" y="4969"/>
                    <a:pt x="400" y="4912"/>
                  </a:cubicBezTo>
                  <a:cubicBezTo>
                    <a:pt x="1741" y="3400"/>
                    <a:pt x="1883" y="347"/>
                    <a:pt x="1883" y="205"/>
                  </a:cubicBezTo>
                  <a:cubicBezTo>
                    <a:pt x="1883" y="90"/>
                    <a:pt x="1798" y="5"/>
                    <a:pt x="1683" y="5"/>
                  </a:cubicBezTo>
                  <a:cubicBezTo>
                    <a:pt x="1671" y="2"/>
                    <a:pt x="1659" y="0"/>
                    <a:pt x="164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41"/>
            <p:cNvSpPr/>
            <p:nvPr/>
          </p:nvSpPr>
          <p:spPr>
            <a:xfrm>
              <a:off x="3057800" y="4186000"/>
              <a:ext cx="82775" cy="144825"/>
            </a:xfrm>
            <a:custGeom>
              <a:avLst/>
              <a:gdLst/>
              <a:ahLst/>
              <a:cxnLst/>
              <a:rect l="l" t="t" r="r" b="b"/>
              <a:pathLst>
                <a:path w="3311" h="5793" extrusionOk="0">
                  <a:moveTo>
                    <a:pt x="3111" y="1"/>
                  </a:moveTo>
                  <a:cubicBezTo>
                    <a:pt x="2997" y="1"/>
                    <a:pt x="2911" y="87"/>
                    <a:pt x="2883" y="201"/>
                  </a:cubicBezTo>
                  <a:cubicBezTo>
                    <a:pt x="2740" y="2141"/>
                    <a:pt x="999" y="4623"/>
                    <a:pt x="115" y="5422"/>
                  </a:cubicBezTo>
                  <a:cubicBezTo>
                    <a:pt x="29" y="5508"/>
                    <a:pt x="1" y="5650"/>
                    <a:pt x="86" y="5736"/>
                  </a:cubicBezTo>
                  <a:cubicBezTo>
                    <a:pt x="143" y="5764"/>
                    <a:pt x="201" y="5793"/>
                    <a:pt x="258" y="5793"/>
                  </a:cubicBezTo>
                  <a:cubicBezTo>
                    <a:pt x="286" y="5793"/>
                    <a:pt x="343" y="5793"/>
                    <a:pt x="400" y="5736"/>
                  </a:cubicBezTo>
                  <a:cubicBezTo>
                    <a:pt x="1370" y="4880"/>
                    <a:pt x="3168" y="2312"/>
                    <a:pt x="3311" y="229"/>
                  </a:cubicBezTo>
                  <a:cubicBezTo>
                    <a:pt x="3311" y="115"/>
                    <a:pt x="3225" y="29"/>
                    <a:pt x="311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41"/>
            <p:cNvSpPr/>
            <p:nvPr/>
          </p:nvSpPr>
          <p:spPr>
            <a:xfrm>
              <a:off x="3194750" y="4145925"/>
              <a:ext cx="43550" cy="137125"/>
            </a:xfrm>
            <a:custGeom>
              <a:avLst/>
              <a:gdLst/>
              <a:ahLst/>
              <a:cxnLst/>
              <a:rect l="l" t="t" r="r" b="b"/>
              <a:pathLst>
                <a:path w="1742" h="5485" extrusionOk="0">
                  <a:moveTo>
                    <a:pt x="1497" y="1"/>
                  </a:moveTo>
                  <a:cubicBezTo>
                    <a:pt x="1400" y="1"/>
                    <a:pt x="1313" y="78"/>
                    <a:pt x="1313" y="177"/>
                  </a:cubicBezTo>
                  <a:cubicBezTo>
                    <a:pt x="1313" y="234"/>
                    <a:pt x="914" y="3801"/>
                    <a:pt x="58" y="5142"/>
                  </a:cubicBezTo>
                  <a:cubicBezTo>
                    <a:pt x="1" y="5256"/>
                    <a:pt x="30" y="5370"/>
                    <a:pt x="115" y="5427"/>
                  </a:cubicBezTo>
                  <a:cubicBezTo>
                    <a:pt x="144" y="5456"/>
                    <a:pt x="201" y="5484"/>
                    <a:pt x="229" y="5484"/>
                  </a:cubicBezTo>
                  <a:cubicBezTo>
                    <a:pt x="315" y="5484"/>
                    <a:pt x="372" y="5427"/>
                    <a:pt x="429" y="5370"/>
                  </a:cubicBezTo>
                  <a:cubicBezTo>
                    <a:pt x="1313" y="3944"/>
                    <a:pt x="1713" y="377"/>
                    <a:pt x="1741" y="234"/>
                  </a:cubicBezTo>
                  <a:cubicBezTo>
                    <a:pt x="1741" y="120"/>
                    <a:pt x="1656" y="6"/>
                    <a:pt x="1542" y="6"/>
                  </a:cubicBezTo>
                  <a:cubicBezTo>
                    <a:pt x="1527" y="2"/>
                    <a:pt x="1512" y="1"/>
                    <a:pt x="149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41"/>
            <p:cNvSpPr/>
            <p:nvPr/>
          </p:nvSpPr>
          <p:spPr>
            <a:xfrm>
              <a:off x="3220450" y="4155500"/>
              <a:ext cx="84175" cy="141800"/>
            </a:xfrm>
            <a:custGeom>
              <a:avLst/>
              <a:gdLst/>
              <a:ahLst/>
              <a:cxnLst/>
              <a:rect l="l" t="t" r="r" b="b"/>
              <a:pathLst>
                <a:path w="3367" h="5672" extrusionOk="0">
                  <a:moveTo>
                    <a:pt x="3106" y="0"/>
                  </a:moveTo>
                  <a:cubicBezTo>
                    <a:pt x="3027" y="0"/>
                    <a:pt x="2960" y="53"/>
                    <a:pt x="2939" y="137"/>
                  </a:cubicBezTo>
                  <a:cubicBezTo>
                    <a:pt x="2910" y="165"/>
                    <a:pt x="1455" y="4103"/>
                    <a:pt x="86" y="5301"/>
                  </a:cubicBezTo>
                  <a:cubicBezTo>
                    <a:pt x="0" y="5387"/>
                    <a:pt x="0" y="5529"/>
                    <a:pt x="57" y="5615"/>
                  </a:cubicBezTo>
                  <a:cubicBezTo>
                    <a:pt x="114" y="5643"/>
                    <a:pt x="171" y="5672"/>
                    <a:pt x="228" y="5672"/>
                  </a:cubicBezTo>
                  <a:cubicBezTo>
                    <a:pt x="285" y="5672"/>
                    <a:pt x="343" y="5672"/>
                    <a:pt x="371" y="5615"/>
                  </a:cubicBezTo>
                  <a:cubicBezTo>
                    <a:pt x="1826" y="4331"/>
                    <a:pt x="3281" y="451"/>
                    <a:pt x="3338" y="279"/>
                  </a:cubicBezTo>
                  <a:cubicBezTo>
                    <a:pt x="3367" y="165"/>
                    <a:pt x="3310" y="51"/>
                    <a:pt x="3196" y="23"/>
                  </a:cubicBezTo>
                  <a:cubicBezTo>
                    <a:pt x="3165" y="7"/>
                    <a:pt x="3135" y="0"/>
                    <a:pt x="3106"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41"/>
            <p:cNvSpPr/>
            <p:nvPr/>
          </p:nvSpPr>
          <p:spPr>
            <a:xfrm>
              <a:off x="3254675" y="4256450"/>
              <a:ext cx="44250" cy="50125"/>
            </a:xfrm>
            <a:custGeom>
              <a:avLst/>
              <a:gdLst/>
              <a:ahLst/>
              <a:cxnLst/>
              <a:rect l="l" t="t" r="r" b="b"/>
              <a:pathLst>
                <a:path w="1770" h="2005" extrusionOk="0">
                  <a:moveTo>
                    <a:pt x="1540" y="0"/>
                  </a:moveTo>
                  <a:cubicBezTo>
                    <a:pt x="1447" y="0"/>
                    <a:pt x="1360" y="56"/>
                    <a:pt x="1313" y="150"/>
                  </a:cubicBezTo>
                  <a:cubicBezTo>
                    <a:pt x="1313" y="150"/>
                    <a:pt x="942" y="1149"/>
                    <a:pt x="115" y="1605"/>
                  </a:cubicBezTo>
                  <a:cubicBezTo>
                    <a:pt x="29" y="1662"/>
                    <a:pt x="1" y="1805"/>
                    <a:pt x="58" y="1919"/>
                  </a:cubicBezTo>
                  <a:cubicBezTo>
                    <a:pt x="86" y="1976"/>
                    <a:pt x="172" y="2005"/>
                    <a:pt x="229" y="2005"/>
                  </a:cubicBezTo>
                  <a:cubicBezTo>
                    <a:pt x="257" y="2005"/>
                    <a:pt x="315" y="2005"/>
                    <a:pt x="343" y="1976"/>
                  </a:cubicBezTo>
                  <a:cubicBezTo>
                    <a:pt x="1285" y="1434"/>
                    <a:pt x="1713" y="350"/>
                    <a:pt x="1741" y="293"/>
                  </a:cubicBezTo>
                  <a:cubicBezTo>
                    <a:pt x="1770" y="179"/>
                    <a:pt x="1713" y="65"/>
                    <a:pt x="1598" y="8"/>
                  </a:cubicBezTo>
                  <a:cubicBezTo>
                    <a:pt x="1579" y="3"/>
                    <a:pt x="1559" y="0"/>
                    <a:pt x="154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2" name="Google Shape;9412;p41"/>
          <p:cNvGrpSpPr/>
          <p:nvPr/>
        </p:nvGrpSpPr>
        <p:grpSpPr>
          <a:xfrm>
            <a:off x="5525143" y="4118169"/>
            <a:ext cx="433269" cy="267009"/>
            <a:chOff x="2087000" y="3544900"/>
            <a:chExt cx="1482275" cy="913475"/>
          </a:xfrm>
        </p:grpSpPr>
        <p:sp>
          <p:nvSpPr>
            <p:cNvPr id="9413" name="Google Shape;9413;p41"/>
            <p:cNvSpPr/>
            <p:nvPr/>
          </p:nvSpPr>
          <p:spPr>
            <a:xfrm>
              <a:off x="2666200" y="3563125"/>
              <a:ext cx="903075" cy="888975"/>
            </a:xfrm>
            <a:custGeom>
              <a:avLst/>
              <a:gdLst/>
              <a:ahLst/>
              <a:cxnLst/>
              <a:rect l="l" t="t" r="r" b="b"/>
              <a:pathLst>
                <a:path w="36123" h="35559" extrusionOk="0">
                  <a:moveTo>
                    <a:pt x="7047" y="0"/>
                  </a:moveTo>
                  <a:cubicBezTo>
                    <a:pt x="6954" y="0"/>
                    <a:pt x="6872" y="56"/>
                    <a:pt x="6848" y="150"/>
                  </a:cubicBezTo>
                  <a:cubicBezTo>
                    <a:pt x="6791" y="264"/>
                    <a:pt x="6848" y="378"/>
                    <a:pt x="6962" y="407"/>
                  </a:cubicBezTo>
                  <a:cubicBezTo>
                    <a:pt x="8075" y="806"/>
                    <a:pt x="9102" y="1348"/>
                    <a:pt x="9759" y="1748"/>
                  </a:cubicBezTo>
                  <a:cubicBezTo>
                    <a:pt x="4338" y="1520"/>
                    <a:pt x="1" y="1434"/>
                    <a:pt x="1" y="1434"/>
                  </a:cubicBezTo>
                  <a:lnTo>
                    <a:pt x="1" y="1434"/>
                  </a:lnTo>
                  <a:lnTo>
                    <a:pt x="1684" y="35558"/>
                  </a:lnTo>
                  <a:cubicBezTo>
                    <a:pt x="1684" y="35558"/>
                    <a:pt x="14980" y="33361"/>
                    <a:pt x="27991" y="31222"/>
                  </a:cubicBezTo>
                  <a:cubicBezTo>
                    <a:pt x="29817" y="29823"/>
                    <a:pt x="31243" y="28340"/>
                    <a:pt x="32356" y="26771"/>
                  </a:cubicBezTo>
                  <a:cubicBezTo>
                    <a:pt x="34154" y="25344"/>
                    <a:pt x="36008" y="23261"/>
                    <a:pt x="36037" y="23233"/>
                  </a:cubicBezTo>
                  <a:cubicBezTo>
                    <a:pt x="36094" y="23147"/>
                    <a:pt x="36094" y="23033"/>
                    <a:pt x="36008" y="22947"/>
                  </a:cubicBezTo>
                  <a:cubicBezTo>
                    <a:pt x="35969" y="22908"/>
                    <a:pt x="35917" y="22886"/>
                    <a:pt x="35864" y="22886"/>
                  </a:cubicBezTo>
                  <a:cubicBezTo>
                    <a:pt x="35803" y="22886"/>
                    <a:pt x="35740" y="22915"/>
                    <a:pt x="35694" y="22976"/>
                  </a:cubicBezTo>
                  <a:cubicBezTo>
                    <a:pt x="35694" y="22976"/>
                    <a:pt x="34553" y="24288"/>
                    <a:pt x="33184" y="25515"/>
                  </a:cubicBezTo>
                  <a:cubicBezTo>
                    <a:pt x="33526" y="24944"/>
                    <a:pt x="33811" y="24374"/>
                    <a:pt x="34068" y="23803"/>
                  </a:cubicBezTo>
                  <a:cubicBezTo>
                    <a:pt x="35152" y="22605"/>
                    <a:pt x="36008" y="21178"/>
                    <a:pt x="36037" y="21121"/>
                  </a:cubicBezTo>
                  <a:cubicBezTo>
                    <a:pt x="36122" y="21007"/>
                    <a:pt x="36065" y="20893"/>
                    <a:pt x="35980" y="20836"/>
                  </a:cubicBezTo>
                  <a:cubicBezTo>
                    <a:pt x="35939" y="20816"/>
                    <a:pt x="35899" y="20806"/>
                    <a:pt x="35861" y="20806"/>
                  </a:cubicBezTo>
                  <a:cubicBezTo>
                    <a:pt x="35792" y="20806"/>
                    <a:pt x="35731" y="20838"/>
                    <a:pt x="35694" y="20893"/>
                  </a:cubicBezTo>
                  <a:cubicBezTo>
                    <a:pt x="35666" y="20921"/>
                    <a:pt x="35209" y="21692"/>
                    <a:pt x="34553" y="22548"/>
                  </a:cubicBezTo>
                  <a:cubicBezTo>
                    <a:pt x="35580" y="19523"/>
                    <a:pt x="35609" y="16413"/>
                    <a:pt x="34896" y="13475"/>
                  </a:cubicBezTo>
                  <a:cubicBezTo>
                    <a:pt x="35295" y="11734"/>
                    <a:pt x="34867" y="8025"/>
                    <a:pt x="34838" y="7854"/>
                  </a:cubicBezTo>
                  <a:cubicBezTo>
                    <a:pt x="34814" y="7755"/>
                    <a:pt x="34746" y="7677"/>
                    <a:pt x="34654" y="7677"/>
                  </a:cubicBezTo>
                  <a:cubicBezTo>
                    <a:pt x="34640" y="7677"/>
                    <a:pt x="34625" y="7679"/>
                    <a:pt x="34610" y="7683"/>
                  </a:cubicBezTo>
                  <a:cubicBezTo>
                    <a:pt x="34468" y="7683"/>
                    <a:pt x="34410" y="7797"/>
                    <a:pt x="34410" y="7911"/>
                  </a:cubicBezTo>
                  <a:cubicBezTo>
                    <a:pt x="34410" y="7939"/>
                    <a:pt x="34724" y="10593"/>
                    <a:pt x="34610" y="12419"/>
                  </a:cubicBezTo>
                  <a:cubicBezTo>
                    <a:pt x="34410" y="11734"/>
                    <a:pt x="34154" y="11049"/>
                    <a:pt x="33840" y="10365"/>
                  </a:cubicBezTo>
                  <a:cubicBezTo>
                    <a:pt x="34011" y="7939"/>
                    <a:pt x="33469" y="5942"/>
                    <a:pt x="33440" y="5857"/>
                  </a:cubicBezTo>
                  <a:cubicBezTo>
                    <a:pt x="33417" y="5762"/>
                    <a:pt x="33334" y="5707"/>
                    <a:pt x="33242" y="5707"/>
                  </a:cubicBezTo>
                  <a:cubicBezTo>
                    <a:pt x="33223" y="5707"/>
                    <a:pt x="33203" y="5709"/>
                    <a:pt x="33184" y="5714"/>
                  </a:cubicBezTo>
                  <a:cubicBezTo>
                    <a:pt x="33069" y="5742"/>
                    <a:pt x="32984" y="5857"/>
                    <a:pt x="33012" y="5971"/>
                  </a:cubicBezTo>
                  <a:cubicBezTo>
                    <a:pt x="33041" y="5999"/>
                    <a:pt x="33469" y="7540"/>
                    <a:pt x="33440" y="9509"/>
                  </a:cubicBezTo>
                  <a:cubicBezTo>
                    <a:pt x="32271" y="7140"/>
                    <a:pt x="30616" y="5001"/>
                    <a:pt x="28647" y="3232"/>
                  </a:cubicBezTo>
                  <a:cubicBezTo>
                    <a:pt x="25280" y="2604"/>
                    <a:pt x="18718" y="2147"/>
                    <a:pt x="12697" y="1862"/>
                  </a:cubicBezTo>
                  <a:cubicBezTo>
                    <a:pt x="12355" y="1605"/>
                    <a:pt x="11071" y="692"/>
                    <a:pt x="9901" y="264"/>
                  </a:cubicBezTo>
                  <a:cubicBezTo>
                    <a:pt x="9871" y="249"/>
                    <a:pt x="9840" y="242"/>
                    <a:pt x="9811" y="242"/>
                  </a:cubicBezTo>
                  <a:cubicBezTo>
                    <a:pt x="9730" y="242"/>
                    <a:pt x="9658" y="295"/>
                    <a:pt x="9616" y="378"/>
                  </a:cubicBezTo>
                  <a:cubicBezTo>
                    <a:pt x="9587" y="493"/>
                    <a:pt x="9645" y="607"/>
                    <a:pt x="9759" y="664"/>
                  </a:cubicBezTo>
                  <a:cubicBezTo>
                    <a:pt x="10500" y="921"/>
                    <a:pt x="11356" y="1463"/>
                    <a:pt x="11927" y="1834"/>
                  </a:cubicBezTo>
                  <a:cubicBezTo>
                    <a:pt x="11499" y="1805"/>
                    <a:pt x="11071" y="1805"/>
                    <a:pt x="10672" y="1776"/>
                  </a:cubicBezTo>
                  <a:cubicBezTo>
                    <a:pt x="10272" y="1520"/>
                    <a:pt x="8817" y="635"/>
                    <a:pt x="7105" y="7"/>
                  </a:cubicBezTo>
                  <a:cubicBezTo>
                    <a:pt x="7086" y="3"/>
                    <a:pt x="7066" y="0"/>
                    <a:pt x="704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4" name="Google Shape;9414;p41"/>
            <p:cNvSpPr/>
            <p:nvPr/>
          </p:nvSpPr>
          <p:spPr>
            <a:xfrm>
              <a:off x="2087000" y="3544900"/>
              <a:ext cx="1002225" cy="913475"/>
            </a:xfrm>
            <a:custGeom>
              <a:avLst/>
              <a:gdLst/>
              <a:ahLst/>
              <a:cxnLst/>
              <a:rect l="l" t="t" r="r" b="b"/>
              <a:pathLst>
                <a:path w="40089" h="36539" extrusionOk="0">
                  <a:moveTo>
                    <a:pt x="18765" y="1"/>
                  </a:moveTo>
                  <a:cubicBezTo>
                    <a:pt x="18678" y="1"/>
                    <a:pt x="18596" y="54"/>
                    <a:pt x="18575" y="137"/>
                  </a:cubicBezTo>
                  <a:cubicBezTo>
                    <a:pt x="18518" y="251"/>
                    <a:pt x="18575" y="366"/>
                    <a:pt x="18689" y="423"/>
                  </a:cubicBezTo>
                  <a:cubicBezTo>
                    <a:pt x="19859" y="908"/>
                    <a:pt x="21086" y="1592"/>
                    <a:pt x="21856" y="2049"/>
                  </a:cubicBezTo>
                  <a:cubicBezTo>
                    <a:pt x="21285" y="2020"/>
                    <a:pt x="20743" y="2020"/>
                    <a:pt x="20201" y="2020"/>
                  </a:cubicBezTo>
                  <a:cubicBezTo>
                    <a:pt x="19745" y="1792"/>
                    <a:pt x="18175" y="1050"/>
                    <a:pt x="15294" y="594"/>
                  </a:cubicBezTo>
                  <a:cubicBezTo>
                    <a:pt x="15279" y="590"/>
                    <a:pt x="15264" y="588"/>
                    <a:pt x="15249" y="588"/>
                  </a:cubicBezTo>
                  <a:cubicBezTo>
                    <a:pt x="15151" y="588"/>
                    <a:pt x="15062" y="666"/>
                    <a:pt x="15037" y="765"/>
                  </a:cubicBezTo>
                  <a:cubicBezTo>
                    <a:pt x="15037" y="879"/>
                    <a:pt x="15094" y="993"/>
                    <a:pt x="15237" y="1022"/>
                  </a:cubicBezTo>
                  <a:cubicBezTo>
                    <a:pt x="17148" y="1307"/>
                    <a:pt x="18489" y="1764"/>
                    <a:pt x="19260" y="2077"/>
                  </a:cubicBezTo>
                  <a:cubicBezTo>
                    <a:pt x="15037" y="2334"/>
                    <a:pt x="11556" y="3846"/>
                    <a:pt x="8817" y="6129"/>
                  </a:cubicBezTo>
                  <a:cubicBezTo>
                    <a:pt x="7961" y="6386"/>
                    <a:pt x="4623" y="7527"/>
                    <a:pt x="2169" y="10009"/>
                  </a:cubicBezTo>
                  <a:cubicBezTo>
                    <a:pt x="2083" y="10095"/>
                    <a:pt x="2083" y="10238"/>
                    <a:pt x="2169" y="10323"/>
                  </a:cubicBezTo>
                  <a:cubicBezTo>
                    <a:pt x="2226" y="10352"/>
                    <a:pt x="2255" y="10380"/>
                    <a:pt x="2312" y="10380"/>
                  </a:cubicBezTo>
                  <a:cubicBezTo>
                    <a:pt x="2369" y="10380"/>
                    <a:pt x="2426" y="10352"/>
                    <a:pt x="2483" y="10323"/>
                  </a:cubicBezTo>
                  <a:cubicBezTo>
                    <a:pt x="4252" y="8497"/>
                    <a:pt x="6591" y="7413"/>
                    <a:pt x="7989" y="6871"/>
                  </a:cubicBezTo>
                  <a:lnTo>
                    <a:pt x="7989" y="6871"/>
                  </a:lnTo>
                  <a:cubicBezTo>
                    <a:pt x="7504" y="7327"/>
                    <a:pt x="7076" y="7784"/>
                    <a:pt x="6648" y="8269"/>
                  </a:cubicBezTo>
                  <a:cubicBezTo>
                    <a:pt x="6106" y="8668"/>
                    <a:pt x="4109" y="10152"/>
                    <a:pt x="2026" y="12806"/>
                  </a:cubicBezTo>
                  <a:cubicBezTo>
                    <a:pt x="1969" y="12891"/>
                    <a:pt x="1969" y="13034"/>
                    <a:pt x="2083" y="13091"/>
                  </a:cubicBezTo>
                  <a:cubicBezTo>
                    <a:pt x="2112" y="13119"/>
                    <a:pt x="2169" y="13148"/>
                    <a:pt x="2197" y="13148"/>
                  </a:cubicBezTo>
                  <a:cubicBezTo>
                    <a:pt x="2283" y="13148"/>
                    <a:pt x="2340" y="13119"/>
                    <a:pt x="2369" y="13062"/>
                  </a:cubicBezTo>
                  <a:cubicBezTo>
                    <a:pt x="3510" y="11607"/>
                    <a:pt x="4651" y="10494"/>
                    <a:pt x="5507" y="9753"/>
                  </a:cubicBezTo>
                  <a:lnTo>
                    <a:pt x="5507" y="9753"/>
                  </a:lnTo>
                  <a:cubicBezTo>
                    <a:pt x="4708" y="10865"/>
                    <a:pt x="3995" y="12064"/>
                    <a:pt x="3424" y="13348"/>
                  </a:cubicBezTo>
                  <a:cubicBezTo>
                    <a:pt x="2825" y="14660"/>
                    <a:pt x="2369" y="16144"/>
                    <a:pt x="2140" y="17713"/>
                  </a:cubicBezTo>
                  <a:cubicBezTo>
                    <a:pt x="1598" y="18483"/>
                    <a:pt x="600" y="20167"/>
                    <a:pt x="29" y="22706"/>
                  </a:cubicBezTo>
                  <a:cubicBezTo>
                    <a:pt x="0" y="22820"/>
                    <a:pt x="86" y="22934"/>
                    <a:pt x="200" y="22934"/>
                  </a:cubicBezTo>
                  <a:cubicBezTo>
                    <a:pt x="200" y="22963"/>
                    <a:pt x="229" y="22963"/>
                    <a:pt x="229" y="22963"/>
                  </a:cubicBezTo>
                  <a:cubicBezTo>
                    <a:pt x="343" y="22963"/>
                    <a:pt x="428" y="22877"/>
                    <a:pt x="457" y="22792"/>
                  </a:cubicBezTo>
                  <a:cubicBezTo>
                    <a:pt x="856" y="20994"/>
                    <a:pt x="1484" y="19625"/>
                    <a:pt x="2026" y="18712"/>
                  </a:cubicBezTo>
                  <a:lnTo>
                    <a:pt x="2026" y="18712"/>
                  </a:lnTo>
                  <a:cubicBezTo>
                    <a:pt x="1941" y="19368"/>
                    <a:pt x="1941" y="19996"/>
                    <a:pt x="1941" y="20652"/>
                  </a:cubicBezTo>
                  <a:cubicBezTo>
                    <a:pt x="1684" y="21622"/>
                    <a:pt x="1199" y="23705"/>
                    <a:pt x="1113" y="26101"/>
                  </a:cubicBezTo>
                  <a:cubicBezTo>
                    <a:pt x="1113" y="26216"/>
                    <a:pt x="1199" y="26330"/>
                    <a:pt x="1341" y="26330"/>
                  </a:cubicBezTo>
                  <a:cubicBezTo>
                    <a:pt x="1456" y="26330"/>
                    <a:pt x="1541" y="26216"/>
                    <a:pt x="1541" y="26101"/>
                  </a:cubicBezTo>
                  <a:cubicBezTo>
                    <a:pt x="1598" y="24532"/>
                    <a:pt x="1827" y="23106"/>
                    <a:pt x="2055" y="22050"/>
                  </a:cubicBezTo>
                  <a:cubicBezTo>
                    <a:pt x="2682" y="27528"/>
                    <a:pt x="6335" y="33120"/>
                    <a:pt x="15579" y="35660"/>
                  </a:cubicBezTo>
                  <a:cubicBezTo>
                    <a:pt x="17764" y="36263"/>
                    <a:pt x="19816" y="36539"/>
                    <a:pt x="21727" y="36539"/>
                  </a:cubicBezTo>
                  <a:cubicBezTo>
                    <a:pt x="32570" y="36539"/>
                    <a:pt x="38898" y="27654"/>
                    <a:pt x="39432" y="19140"/>
                  </a:cubicBezTo>
                  <a:cubicBezTo>
                    <a:pt x="40088" y="9125"/>
                    <a:pt x="32584" y="2962"/>
                    <a:pt x="22798" y="2106"/>
                  </a:cubicBezTo>
                  <a:cubicBezTo>
                    <a:pt x="22427" y="1878"/>
                    <a:pt x="20572" y="736"/>
                    <a:pt x="18860" y="23"/>
                  </a:cubicBezTo>
                  <a:cubicBezTo>
                    <a:pt x="18830" y="8"/>
                    <a:pt x="18797" y="1"/>
                    <a:pt x="18765"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5" name="Google Shape;9415;p41"/>
            <p:cNvSpPr/>
            <p:nvPr/>
          </p:nvSpPr>
          <p:spPr>
            <a:xfrm>
              <a:off x="2512125" y="3983425"/>
              <a:ext cx="50675" cy="70650"/>
            </a:xfrm>
            <a:custGeom>
              <a:avLst/>
              <a:gdLst/>
              <a:ahLst/>
              <a:cxnLst/>
              <a:rect l="l" t="t" r="r" b="b"/>
              <a:pathLst>
                <a:path w="2027" h="2826" extrusionOk="0">
                  <a:moveTo>
                    <a:pt x="1798" y="1"/>
                  </a:moveTo>
                  <a:cubicBezTo>
                    <a:pt x="771" y="1"/>
                    <a:pt x="86" y="800"/>
                    <a:pt x="58" y="1542"/>
                  </a:cubicBezTo>
                  <a:cubicBezTo>
                    <a:pt x="1" y="2055"/>
                    <a:pt x="286" y="2711"/>
                    <a:pt x="1228" y="2826"/>
                  </a:cubicBezTo>
                  <a:lnTo>
                    <a:pt x="1256" y="2826"/>
                  </a:lnTo>
                  <a:cubicBezTo>
                    <a:pt x="1370" y="2826"/>
                    <a:pt x="1456" y="2740"/>
                    <a:pt x="1456" y="2626"/>
                  </a:cubicBezTo>
                  <a:cubicBezTo>
                    <a:pt x="1484" y="2512"/>
                    <a:pt x="1399" y="2426"/>
                    <a:pt x="1285" y="2398"/>
                  </a:cubicBezTo>
                  <a:cubicBezTo>
                    <a:pt x="743" y="2340"/>
                    <a:pt x="429" y="2027"/>
                    <a:pt x="486" y="1570"/>
                  </a:cubicBezTo>
                  <a:cubicBezTo>
                    <a:pt x="514" y="999"/>
                    <a:pt x="1028" y="429"/>
                    <a:pt x="1798" y="429"/>
                  </a:cubicBezTo>
                  <a:cubicBezTo>
                    <a:pt x="1941" y="429"/>
                    <a:pt x="2026" y="343"/>
                    <a:pt x="2026" y="229"/>
                  </a:cubicBezTo>
                  <a:cubicBezTo>
                    <a:pt x="2026" y="115"/>
                    <a:pt x="1941" y="1"/>
                    <a:pt x="182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41"/>
            <p:cNvSpPr/>
            <p:nvPr/>
          </p:nvSpPr>
          <p:spPr>
            <a:xfrm>
              <a:off x="2598450" y="3978925"/>
              <a:ext cx="35675" cy="75150"/>
            </a:xfrm>
            <a:custGeom>
              <a:avLst/>
              <a:gdLst/>
              <a:ahLst/>
              <a:cxnLst/>
              <a:rect l="l" t="t" r="r" b="b"/>
              <a:pathLst>
                <a:path w="1427" h="3006" extrusionOk="0">
                  <a:moveTo>
                    <a:pt x="263" y="1"/>
                  </a:moveTo>
                  <a:cubicBezTo>
                    <a:pt x="214" y="1"/>
                    <a:pt x="161" y="15"/>
                    <a:pt x="114" y="38"/>
                  </a:cubicBezTo>
                  <a:cubicBezTo>
                    <a:pt x="29" y="124"/>
                    <a:pt x="0" y="238"/>
                    <a:pt x="86" y="352"/>
                  </a:cubicBezTo>
                  <a:cubicBezTo>
                    <a:pt x="114" y="381"/>
                    <a:pt x="913" y="1493"/>
                    <a:pt x="285" y="2692"/>
                  </a:cubicBezTo>
                  <a:cubicBezTo>
                    <a:pt x="228" y="2806"/>
                    <a:pt x="285" y="2920"/>
                    <a:pt x="371" y="2977"/>
                  </a:cubicBezTo>
                  <a:cubicBezTo>
                    <a:pt x="400" y="3006"/>
                    <a:pt x="457" y="3006"/>
                    <a:pt x="485" y="3006"/>
                  </a:cubicBezTo>
                  <a:cubicBezTo>
                    <a:pt x="571" y="3006"/>
                    <a:pt x="628" y="2948"/>
                    <a:pt x="656" y="2891"/>
                  </a:cubicBezTo>
                  <a:cubicBezTo>
                    <a:pt x="1427" y="1436"/>
                    <a:pt x="457" y="152"/>
                    <a:pt x="428" y="95"/>
                  </a:cubicBezTo>
                  <a:cubicBezTo>
                    <a:pt x="395" y="28"/>
                    <a:pt x="332" y="1"/>
                    <a:pt x="26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41"/>
            <p:cNvSpPr/>
            <p:nvPr/>
          </p:nvSpPr>
          <p:spPr>
            <a:xfrm>
              <a:off x="2527825" y="3899500"/>
              <a:ext cx="111300" cy="51850"/>
            </a:xfrm>
            <a:custGeom>
              <a:avLst/>
              <a:gdLst/>
              <a:ahLst/>
              <a:cxnLst/>
              <a:rect l="l" t="t" r="r" b="b"/>
              <a:pathLst>
                <a:path w="4452" h="2074" extrusionOk="0">
                  <a:moveTo>
                    <a:pt x="1658" y="0"/>
                  </a:moveTo>
                  <a:cubicBezTo>
                    <a:pt x="1112" y="0"/>
                    <a:pt x="591" y="159"/>
                    <a:pt x="143" y="476"/>
                  </a:cubicBezTo>
                  <a:cubicBezTo>
                    <a:pt x="29" y="533"/>
                    <a:pt x="0" y="676"/>
                    <a:pt x="86" y="761"/>
                  </a:cubicBezTo>
                  <a:cubicBezTo>
                    <a:pt x="121" y="831"/>
                    <a:pt x="186" y="868"/>
                    <a:pt x="252" y="868"/>
                  </a:cubicBezTo>
                  <a:cubicBezTo>
                    <a:pt x="295" y="868"/>
                    <a:pt x="338" y="852"/>
                    <a:pt x="371" y="819"/>
                  </a:cubicBezTo>
                  <a:cubicBezTo>
                    <a:pt x="765" y="556"/>
                    <a:pt x="1208" y="417"/>
                    <a:pt x="1675" y="417"/>
                  </a:cubicBezTo>
                  <a:cubicBezTo>
                    <a:pt x="1920" y="417"/>
                    <a:pt x="2171" y="455"/>
                    <a:pt x="2426" y="533"/>
                  </a:cubicBezTo>
                  <a:cubicBezTo>
                    <a:pt x="3139" y="761"/>
                    <a:pt x="3767" y="1304"/>
                    <a:pt x="4023" y="1931"/>
                  </a:cubicBezTo>
                  <a:cubicBezTo>
                    <a:pt x="4052" y="2017"/>
                    <a:pt x="4138" y="2074"/>
                    <a:pt x="4223" y="2074"/>
                  </a:cubicBezTo>
                  <a:lnTo>
                    <a:pt x="4309" y="2074"/>
                  </a:lnTo>
                  <a:cubicBezTo>
                    <a:pt x="4394" y="2017"/>
                    <a:pt x="4451" y="1903"/>
                    <a:pt x="4423" y="1789"/>
                  </a:cubicBezTo>
                  <a:cubicBezTo>
                    <a:pt x="4109" y="1018"/>
                    <a:pt x="3396" y="391"/>
                    <a:pt x="2540" y="134"/>
                  </a:cubicBezTo>
                  <a:cubicBezTo>
                    <a:pt x="2243" y="45"/>
                    <a:pt x="1947" y="0"/>
                    <a:pt x="165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41"/>
            <p:cNvSpPr/>
            <p:nvPr/>
          </p:nvSpPr>
          <p:spPr>
            <a:xfrm>
              <a:off x="2409425" y="3964150"/>
              <a:ext cx="91325" cy="173375"/>
            </a:xfrm>
            <a:custGeom>
              <a:avLst/>
              <a:gdLst/>
              <a:ahLst/>
              <a:cxnLst/>
              <a:rect l="l" t="t" r="r" b="b"/>
              <a:pathLst>
                <a:path w="3653" h="6935" extrusionOk="0">
                  <a:moveTo>
                    <a:pt x="1375" y="0"/>
                  </a:moveTo>
                  <a:cubicBezTo>
                    <a:pt x="1336" y="0"/>
                    <a:pt x="1296" y="10"/>
                    <a:pt x="1255" y="30"/>
                  </a:cubicBezTo>
                  <a:cubicBezTo>
                    <a:pt x="371" y="686"/>
                    <a:pt x="0" y="2084"/>
                    <a:pt x="314" y="3568"/>
                  </a:cubicBezTo>
                  <a:cubicBezTo>
                    <a:pt x="599" y="4938"/>
                    <a:pt x="1541" y="6535"/>
                    <a:pt x="3395" y="6935"/>
                  </a:cubicBezTo>
                  <a:lnTo>
                    <a:pt x="3424" y="6935"/>
                  </a:lnTo>
                  <a:cubicBezTo>
                    <a:pt x="3538" y="6935"/>
                    <a:pt x="3624" y="6878"/>
                    <a:pt x="3652" y="6792"/>
                  </a:cubicBezTo>
                  <a:cubicBezTo>
                    <a:pt x="3652" y="6678"/>
                    <a:pt x="3595" y="6564"/>
                    <a:pt x="3481" y="6535"/>
                  </a:cubicBezTo>
                  <a:cubicBezTo>
                    <a:pt x="1855" y="6164"/>
                    <a:pt x="999" y="4709"/>
                    <a:pt x="742" y="3482"/>
                  </a:cubicBezTo>
                  <a:cubicBezTo>
                    <a:pt x="457" y="2170"/>
                    <a:pt x="770" y="943"/>
                    <a:pt x="1512" y="401"/>
                  </a:cubicBezTo>
                  <a:cubicBezTo>
                    <a:pt x="1626" y="315"/>
                    <a:pt x="1626" y="173"/>
                    <a:pt x="1569" y="87"/>
                  </a:cubicBezTo>
                  <a:cubicBezTo>
                    <a:pt x="1514" y="32"/>
                    <a:pt x="1447" y="0"/>
                    <a:pt x="137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41"/>
            <p:cNvSpPr/>
            <p:nvPr/>
          </p:nvSpPr>
          <p:spPr>
            <a:xfrm>
              <a:off x="2564925" y="4026050"/>
              <a:ext cx="134825" cy="90800"/>
            </a:xfrm>
            <a:custGeom>
              <a:avLst/>
              <a:gdLst/>
              <a:ahLst/>
              <a:cxnLst/>
              <a:rect l="l" t="t" r="r" b="b"/>
              <a:pathLst>
                <a:path w="5393" h="3632" extrusionOk="0">
                  <a:moveTo>
                    <a:pt x="4880" y="1"/>
                  </a:moveTo>
                  <a:cubicBezTo>
                    <a:pt x="4861" y="1"/>
                    <a:pt x="4842" y="3"/>
                    <a:pt x="4822" y="8"/>
                  </a:cubicBezTo>
                  <a:cubicBezTo>
                    <a:pt x="4708" y="36"/>
                    <a:pt x="4651" y="150"/>
                    <a:pt x="4679" y="265"/>
                  </a:cubicBezTo>
                  <a:cubicBezTo>
                    <a:pt x="4936" y="1349"/>
                    <a:pt x="3966" y="2347"/>
                    <a:pt x="2910" y="2832"/>
                  </a:cubicBezTo>
                  <a:cubicBezTo>
                    <a:pt x="2471" y="3052"/>
                    <a:pt x="1949" y="3197"/>
                    <a:pt x="1480" y="3197"/>
                  </a:cubicBezTo>
                  <a:cubicBezTo>
                    <a:pt x="1034" y="3197"/>
                    <a:pt x="636" y="3066"/>
                    <a:pt x="399" y="2747"/>
                  </a:cubicBezTo>
                  <a:cubicBezTo>
                    <a:pt x="368" y="2700"/>
                    <a:pt x="311" y="2679"/>
                    <a:pt x="251" y="2679"/>
                  </a:cubicBezTo>
                  <a:cubicBezTo>
                    <a:pt x="203" y="2679"/>
                    <a:pt x="153" y="2693"/>
                    <a:pt x="114" y="2718"/>
                  </a:cubicBezTo>
                  <a:cubicBezTo>
                    <a:pt x="29" y="2804"/>
                    <a:pt x="0" y="2918"/>
                    <a:pt x="57" y="3032"/>
                  </a:cubicBezTo>
                  <a:cubicBezTo>
                    <a:pt x="399" y="3460"/>
                    <a:pt x="913" y="3631"/>
                    <a:pt x="1484" y="3631"/>
                  </a:cubicBezTo>
                  <a:cubicBezTo>
                    <a:pt x="2026" y="3631"/>
                    <a:pt x="2596" y="3460"/>
                    <a:pt x="3110" y="3232"/>
                  </a:cubicBezTo>
                  <a:cubicBezTo>
                    <a:pt x="4308" y="2661"/>
                    <a:pt x="5393" y="1491"/>
                    <a:pt x="5079" y="150"/>
                  </a:cubicBezTo>
                  <a:cubicBezTo>
                    <a:pt x="5055" y="56"/>
                    <a:pt x="4973" y="1"/>
                    <a:pt x="4880"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41"/>
            <p:cNvSpPr/>
            <p:nvPr/>
          </p:nvSpPr>
          <p:spPr>
            <a:xfrm>
              <a:off x="2722550" y="3927075"/>
              <a:ext cx="63525" cy="210450"/>
            </a:xfrm>
            <a:custGeom>
              <a:avLst/>
              <a:gdLst/>
              <a:ahLst/>
              <a:cxnLst/>
              <a:rect l="l" t="t" r="r" b="b"/>
              <a:pathLst>
                <a:path w="2541" h="8418" extrusionOk="0">
                  <a:moveTo>
                    <a:pt x="429" y="1"/>
                  </a:moveTo>
                  <a:cubicBezTo>
                    <a:pt x="315" y="1"/>
                    <a:pt x="200" y="86"/>
                    <a:pt x="172" y="201"/>
                  </a:cubicBezTo>
                  <a:cubicBezTo>
                    <a:pt x="172" y="315"/>
                    <a:pt x="257" y="429"/>
                    <a:pt x="372" y="429"/>
                  </a:cubicBezTo>
                  <a:cubicBezTo>
                    <a:pt x="885" y="514"/>
                    <a:pt x="1399" y="1285"/>
                    <a:pt x="1656" y="2455"/>
                  </a:cubicBezTo>
                  <a:cubicBezTo>
                    <a:pt x="2112" y="4423"/>
                    <a:pt x="1713" y="6991"/>
                    <a:pt x="115" y="8047"/>
                  </a:cubicBezTo>
                  <a:cubicBezTo>
                    <a:pt x="29" y="8104"/>
                    <a:pt x="1" y="8247"/>
                    <a:pt x="58" y="8332"/>
                  </a:cubicBezTo>
                  <a:cubicBezTo>
                    <a:pt x="86" y="8389"/>
                    <a:pt x="172" y="8418"/>
                    <a:pt x="229" y="8418"/>
                  </a:cubicBezTo>
                  <a:cubicBezTo>
                    <a:pt x="286" y="8418"/>
                    <a:pt x="315" y="8418"/>
                    <a:pt x="343" y="8389"/>
                  </a:cubicBezTo>
                  <a:cubicBezTo>
                    <a:pt x="2198" y="7162"/>
                    <a:pt x="2540" y="4395"/>
                    <a:pt x="2084" y="2340"/>
                  </a:cubicBezTo>
                  <a:cubicBezTo>
                    <a:pt x="1770" y="971"/>
                    <a:pt x="1142" y="115"/>
                    <a:pt x="429"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41"/>
            <p:cNvSpPr/>
            <p:nvPr/>
          </p:nvSpPr>
          <p:spPr>
            <a:xfrm>
              <a:off x="2502850" y="3795625"/>
              <a:ext cx="176225" cy="42325"/>
            </a:xfrm>
            <a:custGeom>
              <a:avLst/>
              <a:gdLst/>
              <a:ahLst/>
              <a:cxnLst/>
              <a:rect l="l" t="t" r="r" b="b"/>
              <a:pathLst>
                <a:path w="7049" h="1693" extrusionOk="0">
                  <a:moveTo>
                    <a:pt x="3403" y="0"/>
                  </a:moveTo>
                  <a:cubicBezTo>
                    <a:pt x="3172" y="0"/>
                    <a:pt x="2940" y="12"/>
                    <a:pt x="2711" y="37"/>
                  </a:cubicBezTo>
                  <a:cubicBezTo>
                    <a:pt x="1513" y="180"/>
                    <a:pt x="600" y="665"/>
                    <a:pt x="86" y="1350"/>
                  </a:cubicBezTo>
                  <a:cubicBezTo>
                    <a:pt x="1" y="1464"/>
                    <a:pt x="29" y="1578"/>
                    <a:pt x="143" y="1664"/>
                  </a:cubicBezTo>
                  <a:cubicBezTo>
                    <a:pt x="172" y="1692"/>
                    <a:pt x="200" y="1692"/>
                    <a:pt x="258" y="1692"/>
                  </a:cubicBezTo>
                  <a:cubicBezTo>
                    <a:pt x="315" y="1692"/>
                    <a:pt x="400" y="1664"/>
                    <a:pt x="429" y="1607"/>
                  </a:cubicBezTo>
                  <a:cubicBezTo>
                    <a:pt x="857" y="1008"/>
                    <a:pt x="1684" y="608"/>
                    <a:pt x="2768" y="465"/>
                  </a:cubicBezTo>
                  <a:cubicBezTo>
                    <a:pt x="2979" y="440"/>
                    <a:pt x="3193" y="428"/>
                    <a:pt x="3408" y="428"/>
                  </a:cubicBezTo>
                  <a:cubicBezTo>
                    <a:pt x="4651" y="428"/>
                    <a:pt x="5923" y="836"/>
                    <a:pt x="6677" y="1493"/>
                  </a:cubicBezTo>
                  <a:cubicBezTo>
                    <a:pt x="6716" y="1518"/>
                    <a:pt x="6766" y="1532"/>
                    <a:pt x="6817" y="1532"/>
                  </a:cubicBezTo>
                  <a:cubicBezTo>
                    <a:pt x="6880" y="1532"/>
                    <a:pt x="6944" y="1511"/>
                    <a:pt x="6991" y="1464"/>
                  </a:cubicBezTo>
                  <a:cubicBezTo>
                    <a:pt x="7048" y="1378"/>
                    <a:pt x="7048" y="1236"/>
                    <a:pt x="6963" y="1150"/>
                  </a:cubicBezTo>
                  <a:cubicBezTo>
                    <a:pt x="6110" y="419"/>
                    <a:pt x="4757" y="0"/>
                    <a:pt x="3403"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2" name="Google Shape;9422;p41"/>
            <p:cNvSpPr/>
            <p:nvPr/>
          </p:nvSpPr>
          <p:spPr>
            <a:xfrm>
              <a:off x="2627675" y="3707825"/>
              <a:ext cx="176925" cy="98725"/>
            </a:xfrm>
            <a:custGeom>
              <a:avLst/>
              <a:gdLst/>
              <a:ahLst/>
              <a:cxnLst/>
              <a:rect l="l" t="t" r="r" b="b"/>
              <a:pathLst>
                <a:path w="7077" h="3949" extrusionOk="0">
                  <a:moveTo>
                    <a:pt x="1098" y="1"/>
                  </a:moveTo>
                  <a:cubicBezTo>
                    <a:pt x="782" y="1"/>
                    <a:pt x="471" y="32"/>
                    <a:pt x="172" y="97"/>
                  </a:cubicBezTo>
                  <a:cubicBezTo>
                    <a:pt x="58" y="126"/>
                    <a:pt x="1" y="240"/>
                    <a:pt x="1" y="354"/>
                  </a:cubicBezTo>
                  <a:cubicBezTo>
                    <a:pt x="25" y="448"/>
                    <a:pt x="107" y="504"/>
                    <a:pt x="199" y="504"/>
                  </a:cubicBezTo>
                  <a:cubicBezTo>
                    <a:pt x="219" y="504"/>
                    <a:pt x="238" y="501"/>
                    <a:pt x="258" y="497"/>
                  </a:cubicBezTo>
                  <a:cubicBezTo>
                    <a:pt x="506" y="448"/>
                    <a:pt x="763" y="424"/>
                    <a:pt x="1027" y="424"/>
                  </a:cubicBezTo>
                  <a:cubicBezTo>
                    <a:pt x="3071" y="424"/>
                    <a:pt x="5486" y="1838"/>
                    <a:pt x="6649" y="3835"/>
                  </a:cubicBezTo>
                  <a:cubicBezTo>
                    <a:pt x="6706" y="3920"/>
                    <a:pt x="6763" y="3949"/>
                    <a:pt x="6849" y="3949"/>
                  </a:cubicBezTo>
                  <a:cubicBezTo>
                    <a:pt x="6877" y="3949"/>
                    <a:pt x="6906" y="3949"/>
                    <a:pt x="6963" y="3920"/>
                  </a:cubicBezTo>
                  <a:cubicBezTo>
                    <a:pt x="7048" y="3863"/>
                    <a:pt x="7077" y="3721"/>
                    <a:pt x="7020" y="3635"/>
                  </a:cubicBezTo>
                  <a:cubicBezTo>
                    <a:pt x="5773" y="1491"/>
                    <a:pt x="3286" y="1"/>
                    <a:pt x="109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3" name="Google Shape;9423;p41"/>
            <p:cNvSpPr/>
            <p:nvPr/>
          </p:nvSpPr>
          <p:spPr>
            <a:xfrm>
              <a:off x="2792450" y="3862175"/>
              <a:ext cx="77775" cy="248975"/>
            </a:xfrm>
            <a:custGeom>
              <a:avLst/>
              <a:gdLst/>
              <a:ahLst/>
              <a:cxnLst/>
              <a:rect l="l" t="t" r="r" b="b"/>
              <a:pathLst>
                <a:path w="3111" h="9959" extrusionOk="0">
                  <a:moveTo>
                    <a:pt x="1242" y="0"/>
                  </a:moveTo>
                  <a:cubicBezTo>
                    <a:pt x="1171" y="0"/>
                    <a:pt x="1095" y="38"/>
                    <a:pt x="1057" y="115"/>
                  </a:cubicBezTo>
                  <a:cubicBezTo>
                    <a:pt x="999" y="200"/>
                    <a:pt x="1028" y="343"/>
                    <a:pt x="1142" y="400"/>
                  </a:cubicBezTo>
                  <a:cubicBezTo>
                    <a:pt x="1855" y="828"/>
                    <a:pt x="2312" y="1741"/>
                    <a:pt x="2455" y="2968"/>
                  </a:cubicBezTo>
                  <a:cubicBezTo>
                    <a:pt x="2683" y="4879"/>
                    <a:pt x="2027" y="7733"/>
                    <a:pt x="115" y="9587"/>
                  </a:cubicBezTo>
                  <a:cubicBezTo>
                    <a:pt x="29" y="9673"/>
                    <a:pt x="1" y="9815"/>
                    <a:pt x="86" y="9901"/>
                  </a:cubicBezTo>
                  <a:cubicBezTo>
                    <a:pt x="143" y="9930"/>
                    <a:pt x="201" y="9958"/>
                    <a:pt x="258" y="9958"/>
                  </a:cubicBezTo>
                  <a:cubicBezTo>
                    <a:pt x="315" y="9958"/>
                    <a:pt x="343" y="9930"/>
                    <a:pt x="400" y="9901"/>
                  </a:cubicBezTo>
                  <a:cubicBezTo>
                    <a:pt x="2426" y="7932"/>
                    <a:pt x="3111" y="4994"/>
                    <a:pt x="2883" y="2939"/>
                  </a:cubicBezTo>
                  <a:cubicBezTo>
                    <a:pt x="2740" y="1570"/>
                    <a:pt x="2198" y="543"/>
                    <a:pt x="1342" y="29"/>
                  </a:cubicBezTo>
                  <a:cubicBezTo>
                    <a:pt x="1313" y="10"/>
                    <a:pt x="1278" y="0"/>
                    <a:pt x="124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41"/>
            <p:cNvSpPr/>
            <p:nvPr/>
          </p:nvSpPr>
          <p:spPr>
            <a:xfrm>
              <a:off x="2920850" y="3839325"/>
              <a:ext cx="57100" cy="237575"/>
            </a:xfrm>
            <a:custGeom>
              <a:avLst/>
              <a:gdLst/>
              <a:ahLst/>
              <a:cxnLst/>
              <a:rect l="l" t="t" r="r" b="b"/>
              <a:pathLst>
                <a:path w="2284" h="9503" extrusionOk="0">
                  <a:moveTo>
                    <a:pt x="508" y="0"/>
                  </a:moveTo>
                  <a:cubicBezTo>
                    <a:pt x="437" y="0"/>
                    <a:pt x="370" y="32"/>
                    <a:pt x="314" y="87"/>
                  </a:cubicBezTo>
                  <a:cubicBezTo>
                    <a:pt x="257" y="201"/>
                    <a:pt x="286" y="315"/>
                    <a:pt x="372" y="401"/>
                  </a:cubicBezTo>
                  <a:cubicBezTo>
                    <a:pt x="1285" y="1029"/>
                    <a:pt x="1855" y="2569"/>
                    <a:pt x="1855" y="4452"/>
                  </a:cubicBezTo>
                  <a:cubicBezTo>
                    <a:pt x="1855" y="6535"/>
                    <a:pt x="1170" y="8361"/>
                    <a:pt x="115" y="9103"/>
                  </a:cubicBezTo>
                  <a:cubicBezTo>
                    <a:pt x="1" y="9160"/>
                    <a:pt x="1" y="9303"/>
                    <a:pt x="58" y="9388"/>
                  </a:cubicBezTo>
                  <a:cubicBezTo>
                    <a:pt x="86" y="9474"/>
                    <a:pt x="172" y="9503"/>
                    <a:pt x="229" y="9503"/>
                  </a:cubicBezTo>
                  <a:cubicBezTo>
                    <a:pt x="286" y="9503"/>
                    <a:pt x="314" y="9474"/>
                    <a:pt x="343" y="9445"/>
                  </a:cubicBezTo>
                  <a:cubicBezTo>
                    <a:pt x="1798" y="8447"/>
                    <a:pt x="2283" y="6221"/>
                    <a:pt x="2283" y="4452"/>
                  </a:cubicBezTo>
                  <a:cubicBezTo>
                    <a:pt x="2283" y="2455"/>
                    <a:pt x="1655" y="743"/>
                    <a:pt x="628" y="30"/>
                  </a:cubicBezTo>
                  <a:cubicBezTo>
                    <a:pt x="588" y="10"/>
                    <a:pt x="547" y="0"/>
                    <a:pt x="50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41"/>
            <p:cNvSpPr/>
            <p:nvPr/>
          </p:nvSpPr>
          <p:spPr>
            <a:xfrm>
              <a:off x="2879475" y="4100275"/>
              <a:ext cx="92750" cy="118575"/>
            </a:xfrm>
            <a:custGeom>
              <a:avLst/>
              <a:gdLst/>
              <a:ahLst/>
              <a:cxnLst/>
              <a:rect l="l" t="t" r="r" b="b"/>
              <a:pathLst>
                <a:path w="3710" h="4743" extrusionOk="0">
                  <a:moveTo>
                    <a:pt x="3485" y="1"/>
                  </a:moveTo>
                  <a:cubicBezTo>
                    <a:pt x="3375" y="1"/>
                    <a:pt x="3307" y="78"/>
                    <a:pt x="3282" y="177"/>
                  </a:cubicBezTo>
                  <a:cubicBezTo>
                    <a:pt x="3082" y="1690"/>
                    <a:pt x="1427" y="3658"/>
                    <a:pt x="143" y="4343"/>
                  </a:cubicBezTo>
                  <a:cubicBezTo>
                    <a:pt x="58" y="4400"/>
                    <a:pt x="1" y="4543"/>
                    <a:pt x="58" y="4628"/>
                  </a:cubicBezTo>
                  <a:cubicBezTo>
                    <a:pt x="115" y="4714"/>
                    <a:pt x="172" y="4742"/>
                    <a:pt x="258" y="4742"/>
                  </a:cubicBezTo>
                  <a:cubicBezTo>
                    <a:pt x="286" y="4742"/>
                    <a:pt x="315" y="4742"/>
                    <a:pt x="343" y="4714"/>
                  </a:cubicBezTo>
                  <a:cubicBezTo>
                    <a:pt x="1741" y="3972"/>
                    <a:pt x="3482" y="1889"/>
                    <a:pt x="3710" y="234"/>
                  </a:cubicBezTo>
                  <a:cubicBezTo>
                    <a:pt x="3710" y="120"/>
                    <a:pt x="3653" y="6"/>
                    <a:pt x="3539" y="6"/>
                  </a:cubicBezTo>
                  <a:cubicBezTo>
                    <a:pt x="3520" y="2"/>
                    <a:pt x="3502" y="1"/>
                    <a:pt x="3485"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41"/>
            <p:cNvSpPr/>
            <p:nvPr/>
          </p:nvSpPr>
          <p:spPr>
            <a:xfrm>
              <a:off x="2678325" y="4161200"/>
              <a:ext cx="209025" cy="101875"/>
            </a:xfrm>
            <a:custGeom>
              <a:avLst/>
              <a:gdLst/>
              <a:ahLst/>
              <a:cxnLst/>
              <a:rect l="l" t="t" r="r" b="b"/>
              <a:pathLst>
                <a:path w="8361" h="4075" extrusionOk="0">
                  <a:moveTo>
                    <a:pt x="8099" y="0"/>
                  </a:moveTo>
                  <a:cubicBezTo>
                    <a:pt x="8018" y="0"/>
                    <a:pt x="7946" y="53"/>
                    <a:pt x="7904" y="137"/>
                  </a:cubicBezTo>
                  <a:cubicBezTo>
                    <a:pt x="7077" y="2248"/>
                    <a:pt x="4024" y="3646"/>
                    <a:pt x="315" y="3646"/>
                  </a:cubicBezTo>
                  <a:lnTo>
                    <a:pt x="200" y="3646"/>
                  </a:lnTo>
                  <a:cubicBezTo>
                    <a:pt x="86" y="3646"/>
                    <a:pt x="1" y="3761"/>
                    <a:pt x="1" y="3875"/>
                  </a:cubicBezTo>
                  <a:cubicBezTo>
                    <a:pt x="1" y="3989"/>
                    <a:pt x="86" y="4074"/>
                    <a:pt x="200" y="4074"/>
                  </a:cubicBezTo>
                  <a:lnTo>
                    <a:pt x="315" y="4074"/>
                  </a:lnTo>
                  <a:cubicBezTo>
                    <a:pt x="4252" y="4074"/>
                    <a:pt x="7391" y="2591"/>
                    <a:pt x="8304" y="308"/>
                  </a:cubicBezTo>
                  <a:cubicBezTo>
                    <a:pt x="8361" y="194"/>
                    <a:pt x="8304" y="51"/>
                    <a:pt x="8189" y="23"/>
                  </a:cubicBezTo>
                  <a:cubicBezTo>
                    <a:pt x="8159" y="8"/>
                    <a:pt x="8128" y="0"/>
                    <a:pt x="809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41"/>
            <p:cNvSpPr/>
            <p:nvPr/>
          </p:nvSpPr>
          <p:spPr>
            <a:xfrm>
              <a:off x="2631250" y="4192150"/>
              <a:ext cx="85625" cy="35975"/>
            </a:xfrm>
            <a:custGeom>
              <a:avLst/>
              <a:gdLst/>
              <a:ahLst/>
              <a:cxnLst/>
              <a:rect l="l" t="t" r="r" b="b"/>
              <a:pathLst>
                <a:path w="3425" h="1439" extrusionOk="0">
                  <a:moveTo>
                    <a:pt x="3188" y="1"/>
                  </a:moveTo>
                  <a:cubicBezTo>
                    <a:pt x="3128" y="1"/>
                    <a:pt x="3072" y="22"/>
                    <a:pt x="3025" y="69"/>
                  </a:cubicBezTo>
                  <a:cubicBezTo>
                    <a:pt x="2554" y="634"/>
                    <a:pt x="1480" y="1005"/>
                    <a:pt x="719" y="1005"/>
                  </a:cubicBezTo>
                  <a:cubicBezTo>
                    <a:pt x="558" y="1005"/>
                    <a:pt x="410" y="988"/>
                    <a:pt x="286" y="953"/>
                  </a:cubicBezTo>
                  <a:cubicBezTo>
                    <a:pt x="266" y="948"/>
                    <a:pt x="247" y="946"/>
                    <a:pt x="228" y="946"/>
                  </a:cubicBezTo>
                  <a:cubicBezTo>
                    <a:pt x="135" y="946"/>
                    <a:pt x="53" y="1001"/>
                    <a:pt x="29" y="1096"/>
                  </a:cubicBezTo>
                  <a:cubicBezTo>
                    <a:pt x="1" y="1210"/>
                    <a:pt x="58" y="1324"/>
                    <a:pt x="172" y="1353"/>
                  </a:cubicBezTo>
                  <a:cubicBezTo>
                    <a:pt x="343" y="1410"/>
                    <a:pt x="514" y="1438"/>
                    <a:pt x="714" y="1438"/>
                  </a:cubicBezTo>
                  <a:cubicBezTo>
                    <a:pt x="1598" y="1438"/>
                    <a:pt x="2768" y="1010"/>
                    <a:pt x="3339" y="354"/>
                  </a:cubicBezTo>
                  <a:cubicBezTo>
                    <a:pt x="3424" y="269"/>
                    <a:pt x="3424" y="126"/>
                    <a:pt x="3339" y="40"/>
                  </a:cubicBezTo>
                  <a:cubicBezTo>
                    <a:pt x="3288" y="15"/>
                    <a:pt x="3236" y="1"/>
                    <a:pt x="318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41"/>
            <p:cNvSpPr/>
            <p:nvPr/>
          </p:nvSpPr>
          <p:spPr>
            <a:xfrm>
              <a:off x="2503575" y="4302975"/>
              <a:ext cx="103450" cy="27150"/>
            </a:xfrm>
            <a:custGeom>
              <a:avLst/>
              <a:gdLst/>
              <a:ahLst/>
              <a:cxnLst/>
              <a:rect l="l" t="t" r="r" b="b"/>
              <a:pathLst>
                <a:path w="4138" h="1086" extrusionOk="0">
                  <a:moveTo>
                    <a:pt x="251" y="0"/>
                  </a:moveTo>
                  <a:cubicBezTo>
                    <a:pt x="180" y="0"/>
                    <a:pt x="113" y="32"/>
                    <a:pt x="57" y="87"/>
                  </a:cubicBezTo>
                  <a:cubicBezTo>
                    <a:pt x="0" y="201"/>
                    <a:pt x="57" y="344"/>
                    <a:pt x="143" y="401"/>
                  </a:cubicBezTo>
                  <a:cubicBezTo>
                    <a:pt x="913" y="857"/>
                    <a:pt x="1570" y="1085"/>
                    <a:pt x="2226" y="1085"/>
                  </a:cubicBezTo>
                  <a:cubicBezTo>
                    <a:pt x="2796" y="1085"/>
                    <a:pt x="3367" y="914"/>
                    <a:pt x="3995" y="600"/>
                  </a:cubicBezTo>
                  <a:cubicBezTo>
                    <a:pt x="4109" y="543"/>
                    <a:pt x="4137" y="401"/>
                    <a:pt x="4080" y="315"/>
                  </a:cubicBezTo>
                  <a:cubicBezTo>
                    <a:pt x="4039" y="232"/>
                    <a:pt x="3966" y="179"/>
                    <a:pt x="3886" y="179"/>
                  </a:cubicBezTo>
                  <a:cubicBezTo>
                    <a:pt x="3856" y="179"/>
                    <a:pt x="3826" y="186"/>
                    <a:pt x="3795" y="201"/>
                  </a:cubicBezTo>
                  <a:cubicBezTo>
                    <a:pt x="3218" y="503"/>
                    <a:pt x="2719" y="654"/>
                    <a:pt x="2223" y="654"/>
                  </a:cubicBezTo>
                  <a:cubicBezTo>
                    <a:pt x="1641" y="654"/>
                    <a:pt x="1065" y="446"/>
                    <a:pt x="371" y="30"/>
                  </a:cubicBezTo>
                  <a:cubicBezTo>
                    <a:pt x="331" y="10"/>
                    <a:pt x="290" y="0"/>
                    <a:pt x="251"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41"/>
            <p:cNvSpPr/>
            <p:nvPr/>
          </p:nvSpPr>
          <p:spPr>
            <a:xfrm>
              <a:off x="2496425" y="4310975"/>
              <a:ext cx="286775" cy="66950"/>
            </a:xfrm>
            <a:custGeom>
              <a:avLst/>
              <a:gdLst/>
              <a:ahLst/>
              <a:cxnLst/>
              <a:rect l="l" t="t" r="r" b="b"/>
              <a:pathLst>
                <a:path w="11471" h="2678" extrusionOk="0">
                  <a:moveTo>
                    <a:pt x="11227" y="0"/>
                  </a:moveTo>
                  <a:cubicBezTo>
                    <a:pt x="11182" y="0"/>
                    <a:pt x="11136" y="16"/>
                    <a:pt x="11100" y="52"/>
                  </a:cubicBezTo>
                  <a:cubicBezTo>
                    <a:pt x="9584" y="1363"/>
                    <a:pt x="6777" y="2268"/>
                    <a:pt x="4140" y="2268"/>
                  </a:cubicBezTo>
                  <a:cubicBezTo>
                    <a:pt x="2758" y="2268"/>
                    <a:pt x="1423" y="2019"/>
                    <a:pt x="343" y="1450"/>
                  </a:cubicBezTo>
                  <a:cubicBezTo>
                    <a:pt x="305" y="1431"/>
                    <a:pt x="267" y="1422"/>
                    <a:pt x="231" y="1422"/>
                  </a:cubicBezTo>
                  <a:cubicBezTo>
                    <a:pt x="159" y="1422"/>
                    <a:pt x="96" y="1460"/>
                    <a:pt x="58" y="1536"/>
                  </a:cubicBezTo>
                  <a:cubicBezTo>
                    <a:pt x="1" y="1650"/>
                    <a:pt x="29" y="1764"/>
                    <a:pt x="144" y="1821"/>
                  </a:cubicBezTo>
                  <a:cubicBezTo>
                    <a:pt x="1285" y="2420"/>
                    <a:pt x="2683" y="2677"/>
                    <a:pt x="4110" y="2677"/>
                  </a:cubicBezTo>
                  <a:cubicBezTo>
                    <a:pt x="6877" y="2677"/>
                    <a:pt x="9787" y="1736"/>
                    <a:pt x="11385" y="366"/>
                  </a:cubicBezTo>
                  <a:cubicBezTo>
                    <a:pt x="11471" y="309"/>
                    <a:pt x="11471" y="166"/>
                    <a:pt x="11385" y="81"/>
                  </a:cubicBezTo>
                  <a:cubicBezTo>
                    <a:pt x="11352" y="31"/>
                    <a:pt x="11290" y="0"/>
                    <a:pt x="1122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41"/>
            <p:cNvSpPr/>
            <p:nvPr/>
          </p:nvSpPr>
          <p:spPr>
            <a:xfrm>
              <a:off x="2398000" y="4192250"/>
              <a:ext cx="179075" cy="50850"/>
            </a:xfrm>
            <a:custGeom>
              <a:avLst/>
              <a:gdLst/>
              <a:ahLst/>
              <a:cxnLst/>
              <a:rect l="l" t="t" r="r" b="b"/>
              <a:pathLst>
                <a:path w="7163" h="2034" extrusionOk="0">
                  <a:moveTo>
                    <a:pt x="243" y="1"/>
                  </a:moveTo>
                  <a:cubicBezTo>
                    <a:pt x="186" y="1"/>
                    <a:pt x="129" y="22"/>
                    <a:pt x="86" y="65"/>
                  </a:cubicBezTo>
                  <a:cubicBezTo>
                    <a:pt x="1" y="150"/>
                    <a:pt x="1" y="293"/>
                    <a:pt x="86" y="350"/>
                  </a:cubicBezTo>
                  <a:cubicBezTo>
                    <a:pt x="1170" y="1434"/>
                    <a:pt x="2797" y="2034"/>
                    <a:pt x="4309" y="2034"/>
                  </a:cubicBezTo>
                  <a:cubicBezTo>
                    <a:pt x="5336" y="2034"/>
                    <a:pt x="6306" y="1748"/>
                    <a:pt x="7048" y="1206"/>
                  </a:cubicBezTo>
                  <a:cubicBezTo>
                    <a:pt x="7134" y="1149"/>
                    <a:pt x="7162" y="1006"/>
                    <a:pt x="7076" y="921"/>
                  </a:cubicBezTo>
                  <a:cubicBezTo>
                    <a:pt x="7040" y="866"/>
                    <a:pt x="6967" y="834"/>
                    <a:pt x="6897" y="834"/>
                  </a:cubicBezTo>
                  <a:cubicBezTo>
                    <a:pt x="6859" y="834"/>
                    <a:pt x="6821" y="843"/>
                    <a:pt x="6791" y="864"/>
                  </a:cubicBezTo>
                  <a:cubicBezTo>
                    <a:pt x="6120" y="1364"/>
                    <a:pt x="5232" y="1601"/>
                    <a:pt x="4302" y="1601"/>
                  </a:cubicBezTo>
                  <a:cubicBezTo>
                    <a:pt x="2897" y="1601"/>
                    <a:pt x="1395" y="1060"/>
                    <a:pt x="400" y="65"/>
                  </a:cubicBezTo>
                  <a:cubicBezTo>
                    <a:pt x="357" y="22"/>
                    <a:pt x="300" y="1"/>
                    <a:pt x="24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1" name="Google Shape;9431;p41"/>
            <p:cNvSpPr/>
            <p:nvPr/>
          </p:nvSpPr>
          <p:spPr>
            <a:xfrm>
              <a:off x="2269600" y="4242925"/>
              <a:ext cx="99900" cy="95750"/>
            </a:xfrm>
            <a:custGeom>
              <a:avLst/>
              <a:gdLst/>
              <a:ahLst/>
              <a:cxnLst/>
              <a:rect l="l" t="t" r="r" b="b"/>
              <a:pathLst>
                <a:path w="3996" h="3830" extrusionOk="0">
                  <a:moveTo>
                    <a:pt x="217" y="1"/>
                  </a:moveTo>
                  <a:cubicBezTo>
                    <a:pt x="202" y="1"/>
                    <a:pt x="187" y="3"/>
                    <a:pt x="172" y="7"/>
                  </a:cubicBezTo>
                  <a:cubicBezTo>
                    <a:pt x="58" y="35"/>
                    <a:pt x="1" y="178"/>
                    <a:pt x="29" y="292"/>
                  </a:cubicBezTo>
                  <a:cubicBezTo>
                    <a:pt x="514" y="2089"/>
                    <a:pt x="2283" y="3773"/>
                    <a:pt x="3767" y="3830"/>
                  </a:cubicBezTo>
                  <a:cubicBezTo>
                    <a:pt x="3881" y="3830"/>
                    <a:pt x="3995" y="3716"/>
                    <a:pt x="3995" y="3602"/>
                  </a:cubicBezTo>
                  <a:cubicBezTo>
                    <a:pt x="3995" y="3487"/>
                    <a:pt x="3910" y="3402"/>
                    <a:pt x="3767" y="3402"/>
                  </a:cubicBezTo>
                  <a:cubicBezTo>
                    <a:pt x="2483" y="3345"/>
                    <a:pt x="885" y="1776"/>
                    <a:pt x="429" y="178"/>
                  </a:cubicBezTo>
                  <a:cubicBezTo>
                    <a:pt x="404" y="79"/>
                    <a:pt x="315" y="1"/>
                    <a:pt x="21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2" name="Google Shape;9432;p41"/>
            <p:cNvSpPr/>
            <p:nvPr/>
          </p:nvSpPr>
          <p:spPr>
            <a:xfrm>
              <a:off x="2255350" y="4177275"/>
              <a:ext cx="114850" cy="124325"/>
            </a:xfrm>
            <a:custGeom>
              <a:avLst/>
              <a:gdLst/>
              <a:ahLst/>
              <a:cxnLst/>
              <a:rect l="l" t="t" r="r" b="b"/>
              <a:pathLst>
                <a:path w="4594" h="4973" extrusionOk="0">
                  <a:moveTo>
                    <a:pt x="230" y="0"/>
                  </a:moveTo>
                  <a:cubicBezTo>
                    <a:pt x="210" y="0"/>
                    <a:pt x="191" y="3"/>
                    <a:pt x="171" y="8"/>
                  </a:cubicBezTo>
                  <a:cubicBezTo>
                    <a:pt x="57" y="65"/>
                    <a:pt x="0" y="179"/>
                    <a:pt x="29" y="293"/>
                  </a:cubicBezTo>
                  <a:cubicBezTo>
                    <a:pt x="942" y="2832"/>
                    <a:pt x="2140" y="4116"/>
                    <a:pt x="4251" y="4944"/>
                  </a:cubicBezTo>
                  <a:cubicBezTo>
                    <a:pt x="4280" y="4972"/>
                    <a:pt x="4308" y="4972"/>
                    <a:pt x="4337" y="4972"/>
                  </a:cubicBezTo>
                  <a:cubicBezTo>
                    <a:pt x="4423" y="4972"/>
                    <a:pt x="4508" y="4915"/>
                    <a:pt x="4537" y="4829"/>
                  </a:cubicBezTo>
                  <a:cubicBezTo>
                    <a:pt x="4594" y="4715"/>
                    <a:pt x="4537" y="4601"/>
                    <a:pt x="4423" y="4544"/>
                  </a:cubicBezTo>
                  <a:cubicBezTo>
                    <a:pt x="2397" y="3774"/>
                    <a:pt x="1313" y="2575"/>
                    <a:pt x="457" y="150"/>
                  </a:cubicBezTo>
                  <a:cubicBezTo>
                    <a:pt x="409" y="56"/>
                    <a:pt x="323" y="0"/>
                    <a:pt x="23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41"/>
            <p:cNvSpPr/>
            <p:nvPr/>
          </p:nvSpPr>
          <p:spPr>
            <a:xfrm>
              <a:off x="2241075" y="3989000"/>
              <a:ext cx="91325" cy="228425"/>
            </a:xfrm>
            <a:custGeom>
              <a:avLst/>
              <a:gdLst/>
              <a:ahLst/>
              <a:cxnLst/>
              <a:rect l="l" t="t" r="r" b="b"/>
              <a:pathLst>
                <a:path w="3653" h="9137" extrusionOk="0">
                  <a:moveTo>
                    <a:pt x="784" y="1"/>
                  </a:moveTo>
                  <a:cubicBezTo>
                    <a:pt x="686" y="1"/>
                    <a:pt x="600" y="82"/>
                    <a:pt x="600" y="206"/>
                  </a:cubicBezTo>
                  <a:cubicBezTo>
                    <a:pt x="0" y="6055"/>
                    <a:pt x="1741" y="8280"/>
                    <a:pt x="3310" y="9136"/>
                  </a:cubicBezTo>
                  <a:lnTo>
                    <a:pt x="3424" y="9136"/>
                  </a:lnTo>
                  <a:cubicBezTo>
                    <a:pt x="3481" y="9136"/>
                    <a:pt x="3567" y="9108"/>
                    <a:pt x="3595" y="9022"/>
                  </a:cubicBezTo>
                  <a:cubicBezTo>
                    <a:pt x="3653" y="8937"/>
                    <a:pt x="3624" y="8794"/>
                    <a:pt x="3510" y="8737"/>
                  </a:cubicBezTo>
                  <a:cubicBezTo>
                    <a:pt x="1484" y="7653"/>
                    <a:pt x="600" y="4628"/>
                    <a:pt x="1028" y="234"/>
                  </a:cubicBezTo>
                  <a:cubicBezTo>
                    <a:pt x="1028" y="120"/>
                    <a:pt x="942" y="6"/>
                    <a:pt x="828" y="6"/>
                  </a:cubicBezTo>
                  <a:cubicBezTo>
                    <a:pt x="813" y="2"/>
                    <a:pt x="798" y="1"/>
                    <a:pt x="78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41"/>
            <p:cNvSpPr/>
            <p:nvPr/>
          </p:nvSpPr>
          <p:spPr>
            <a:xfrm>
              <a:off x="2282450" y="3862000"/>
              <a:ext cx="82050" cy="168525"/>
            </a:xfrm>
            <a:custGeom>
              <a:avLst/>
              <a:gdLst/>
              <a:ahLst/>
              <a:cxnLst/>
              <a:rect l="l" t="t" r="r" b="b"/>
              <a:pathLst>
                <a:path w="3282" h="6741" extrusionOk="0">
                  <a:moveTo>
                    <a:pt x="3039" y="0"/>
                  </a:moveTo>
                  <a:cubicBezTo>
                    <a:pt x="2982" y="0"/>
                    <a:pt x="2925" y="22"/>
                    <a:pt x="2882" y="64"/>
                  </a:cubicBezTo>
                  <a:cubicBezTo>
                    <a:pt x="1655" y="1377"/>
                    <a:pt x="0" y="4772"/>
                    <a:pt x="1313" y="6655"/>
                  </a:cubicBezTo>
                  <a:cubicBezTo>
                    <a:pt x="1341" y="6712"/>
                    <a:pt x="1427" y="6741"/>
                    <a:pt x="1484" y="6741"/>
                  </a:cubicBezTo>
                  <a:cubicBezTo>
                    <a:pt x="1541" y="6741"/>
                    <a:pt x="1570" y="6741"/>
                    <a:pt x="1598" y="6712"/>
                  </a:cubicBezTo>
                  <a:cubicBezTo>
                    <a:pt x="1712" y="6627"/>
                    <a:pt x="1741" y="6513"/>
                    <a:pt x="1655" y="6399"/>
                  </a:cubicBezTo>
                  <a:cubicBezTo>
                    <a:pt x="599" y="4858"/>
                    <a:pt x="1883" y="1748"/>
                    <a:pt x="3196" y="378"/>
                  </a:cubicBezTo>
                  <a:cubicBezTo>
                    <a:pt x="3281" y="293"/>
                    <a:pt x="3281" y="150"/>
                    <a:pt x="3196" y="64"/>
                  </a:cubicBezTo>
                  <a:cubicBezTo>
                    <a:pt x="3153" y="22"/>
                    <a:pt x="3096" y="0"/>
                    <a:pt x="303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41"/>
            <p:cNvSpPr/>
            <p:nvPr/>
          </p:nvSpPr>
          <p:spPr>
            <a:xfrm>
              <a:off x="2270325" y="3827375"/>
              <a:ext cx="66350" cy="103300"/>
            </a:xfrm>
            <a:custGeom>
              <a:avLst/>
              <a:gdLst/>
              <a:ahLst/>
              <a:cxnLst/>
              <a:rect l="l" t="t" r="r" b="b"/>
              <a:pathLst>
                <a:path w="2654" h="4132" extrusionOk="0">
                  <a:moveTo>
                    <a:pt x="2402" y="0"/>
                  </a:moveTo>
                  <a:cubicBezTo>
                    <a:pt x="2373" y="0"/>
                    <a:pt x="2342" y="8"/>
                    <a:pt x="2311" y="23"/>
                  </a:cubicBezTo>
                  <a:cubicBezTo>
                    <a:pt x="970" y="622"/>
                    <a:pt x="29" y="2220"/>
                    <a:pt x="0" y="3932"/>
                  </a:cubicBezTo>
                  <a:cubicBezTo>
                    <a:pt x="0" y="4046"/>
                    <a:pt x="86" y="4131"/>
                    <a:pt x="200" y="4131"/>
                  </a:cubicBezTo>
                  <a:cubicBezTo>
                    <a:pt x="314" y="4131"/>
                    <a:pt x="428" y="4046"/>
                    <a:pt x="428" y="3932"/>
                  </a:cubicBezTo>
                  <a:cubicBezTo>
                    <a:pt x="457" y="2420"/>
                    <a:pt x="1313" y="936"/>
                    <a:pt x="2483" y="422"/>
                  </a:cubicBezTo>
                  <a:cubicBezTo>
                    <a:pt x="2597" y="365"/>
                    <a:pt x="2654" y="223"/>
                    <a:pt x="2597" y="137"/>
                  </a:cubicBezTo>
                  <a:cubicBezTo>
                    <a:pt x="2555" y="53"/>
                    <a:pt x="2483" y="0"/>
                    <a:pt x="240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41"/>
            <p:cNvSpPr/>
            <p:nvPr/>
          </p:nvSpPr>
          <p:spPr>
            <a:xfrm>
              <a:off x="2439375" y="3755550"/>
              <a:ext cx="84900" cy="51000"/>
            </a:xfrm>
            <a:custGeom>
              <a:avLst/>
              <a:gdLst/>
              <a:ahLst/>
              <a:cxnLst/>
              <a:rect l="l" t="t" r="r" b="b"/>
              <a:pathLst>
                <a:path w="3396" h="2040" extrusionOk="0">
                  <a:moveTo>
                    <a:pt x="2605" y="0"/>
                  </a:moveTo>
                  <a:cubicBezTo>
                    <a:pt x="1259" y="0"/>
                    <a:pt x="225" y="684"/>
                    <a:pt x="0" y="1783"/>
                  </a:cubicBezTo>
                  <a:cubicBezTo>
                    <a:pt x="0" y="1897"/>
                    <a:pt x="57" y="2011"/>
                    <a:pt x="172" y="2040"/>
                  </a:cubicBezTo>
                  <a:lnTo>
                    <a:pt x="229" y="2040"/>
                  </a:lnTo>
                  <a:cubicBezTo>
                    <a:pt x="314" y="2040"/>
                    <a:pt x="400" y="1983"/>
                    <a:pt x="428" y="1869"/>
                  </a:cubicBezTo>
                  <a:cubicBezTo>
                    <a:pt x="605" y="963"/>
                    <a:pt x="1491" y="412"/>
                    <a:pt x="2657" y="412"/>
                  </a:cubicBezTo>
                  <a:cubicBezTo>
                    <a:pt x="2813" y="412"/>
                    <a:pt x="2974" y="422"/>
                    <a:pt x="3139" y="442"/>
                  </a:cubicBezTo>
                  <a:cubicBezTo>
                    <a:pt x="3154" y="446"/>
                    <a:pt x="3169" y="448"/>
                    <a:pt x="3184" y="448"/>
                  </a:cubicBezTo>
                  <a:cubicBezTo>
                    <a:pt x="3281" y="448"/>
                    <a:pt x="3367" y="370"/>
                    <a:pt x="3367" y="271"/>
                  </a:cubicBezTo>
                  <a:cubicBezTo>
                    <a:pt x="3396" y="157"/>
                    <a:pt x="3310" y="43"/>
                    <a:pt x="3196" y="43"/>
                  </a:cubicBezTo>
                  <a:cubicBezTo>
                    <a:pt x="2994" y="14"/>
                    <a:pt x="2796" y="0"/>
                    <a:pt x="260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41"/>
            <p:cNvSpPr/>
            <p:nvPr/>
          </p:nvSpPr>
          <p:spPr>
            <a:xfrm>
              <a:off x="2333100" y="3706925"/>
              <a:ext cx="181900" cy="83225"/>
            </a:xfrm>
            <a:custGeom>
              <a:avLst/>
              <a:gdLst/>
              <a:ahLst/>
              <a:cxnLst/>
              <a:rect l="l" t="t" r="r" b="b"/>
              <a:pathLst>
                <a:path w="7276" h="3329" extrusionOk="0">
                  <a:moveTo>
                    <a:pt x="6256" y="1"/>
                  </a:moveTo>
                  <a:cubicBezTo>
                    <a:pt x="3347" y="1"/>
                    <a:pt x="605" y="1713"/>
                    <a:pt x="57" y="3043"/>
                  </a:cubicBezTo>
                  <a:cubicBezTo>
                    <a:pt x="0" y="3157"/>
                    <a:pt x="57" y="3272"/>
                    <a:pt x="143" y="3329"/>
                  </a:cubicBezTo>
                  <a:lnTo>
                    <a:pt x="228" y="3329"/>
                  </a:lnTo>
                  <a:cubicBezTo>
                    <a:pt x="314" y="3329"/>
                    <a:pt x="400" y="3300"/>
                    <a:pt x="428" y="3215"/>
                  </a:cubicBezTo>
                  <a:cubicBezTo>
                    <a:pt x="872" y="2169"/>
                    <a:pt x="3399" y="430"/>
                    <a:pt x="6233" y="430"/>
                  </a:cubicBezTo>
                  <a:cubicBezTo>
                    <a:pt x="6493" y="430"/>
                    <a:pt x="6755" y="444"/>
                    <a:pt x="7019" y="475"/>
                  </a:cubicBezTo>
                  <a:cubicBezTo>
                    <a:pt x="7133" y="475"/>
                    <a:pt x="7247" y="390"/>
                    <a:pt x="7247" y="276"/>
                  </a:cubicBezTo>
                  <a:cubicBezTo>
                    <a:pt x="7276" y="162"/>
                    <a:pt x="7190" y="47"/>
                    <a:pt x="7076" y="47"/>
                  </a:cubicBezTo>
                  <a:cubicBezTo>
                    <a:pt x="6802" y="16"/>
                    <a:pt x="6528" y="1"/>
                    <a:pt x="6256"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41"/>
            <p:cNvSpPr/>
            <p:nvPr/>
          </p:nvSpPr>
          <p:spPr>
            <a:xfrm>
              <a:off x="2435100" y="3663775"/>
              <a:ext cx="113425" cy="27400"/>
            </a:xfrm>
            <a:custGeom>
              <a:avLst/>
              <a:gdLst/>
              <a:ahLst/>
              <a:cxnLst/>
              <a:rect l="l" t="t" r="r" b="b"/>
              <a:pathLst>
                <a:path w="4537" h="1096" extrusionOk="0">
                  <a:moveTo>
                    <a:pt x="2094" y="1"/>
                  </a:moveTo>
                  <a:cubicBezTo>
                    <a:pt x="1281" y="1"/>
                    <a:pt x="538" y="250"/>
                    <a:pt x="86" y="746"/>
                  </a:cubicBezTo>
                  <a:cubicBezTo>
                    <a:pt x="0" y="832"/>
                    <a:pt x="0" y="946"/>
                    <a:pt x="86" y="1032"/>
                  </a:cubicBezTo>
                  <a:cubicBezTo>
                    <a:pt x="129" y="1074"/>
                    <a:pt x="186" y="1096"/>
                    <a:pt x="243" y="1096"/>
                  </a:cubicBezTo>
                  <a:cubicBezTo>
                    <a:pt x="300" y="1096"/>
                    <a:pt x="357" y="1074"/>
                    <a:pt x="400" y="1032"/>
                  </a:cubicBezTo>
                  <a:cubicBezTo>
                    <a:pt x="764" y="625"/>
                    <a:pt x="1377" y="425"/>
                    <a:pt x="2058" y="425"/>
                  </a:cubicBezTo>
                  <a:cubicBezTo>
                    <a:pt x="2763" y="425"/>
                    <a:pt x="3541" y="639"/>
                    <a:pt x="4194" y="1060"/>
                  </a:cubicBezTo>
                  <a:cubicBezTo>
                    <a:pt x="4223" y="1089"/>
                    <a:pt x="4280" y="1089"/>
                    <a:pt x="4309" y="1089"/>
                  </a:cubicBezTo>
                  <a:cubicBezTo>
                    <a:pt x="4366" y="1089"/>
                    <a:pt x="4451" y="1060"/>
                    <a:pt x="4480" y="1003"/>
                  </a:cubicBezTo>
                  <a:cubicBezTo>
                    <a:pt x="4537" y="889"/>
                    <a:pt x="4537" y="775"/>
                    <a:pt x="4423" y="689"/>
                  </a:cubicBezTo>
                  <a:cubicBezTo>
                    <a:pt x="3711" y="229"/>
                    <a:pt x="2871" y="1"/>
                    <a:pt x="209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41"/>
            <p:cNvSpPr/>
            <p:nvPr/>
          </p:nvSpPr>
          <p:spPr>
            <a:xfrm>
              <a:off x="2604850" y="3655775"/>
              <a:ext cx="146250" cy="57350"/>
            </a:xfrm>
            <a:custGeom>
              <a:avLst/>
              <a:gdLst/>
              <a:ahLst/>
              <a:cxnLst/>
              <a:rect l="l" t="t" r="r" b="b"/>
              <a:pathLst>
                <a:path w="5850" h="2294" extrusionOk="0">
                  <a:moveTo>
                    <a:pt x="1500" y="0"/>
                  </a:moveTo>
                  <a:cubicBezTo>
                    <a:pt x="1004" y="0"/>
                    <a:pt x="539" y="106"/>
                    <a:pt x="144" y="353"/>
                  </a:cubicBezTo>
                  <a:cubicBezTo>
                    <a:pt x="29" y="410"/>
                    <a:pt x="1" y="553"/>
                    <a:pt x="58" y="638"/>
                  </a:cubicBezTo>
                  <a:cubicBezTo>
                    <a:pt x="96" y="714"/>
                    <a:pt x="172" y="752"/>
                    <a:pt x="244" y="752"/>
                  </a:cubicBezTo>
                  <a:cubicBezTo>
                    <a:pt x="280" y="752"/>
                    <a:pt x="315" y="743"/>
                    <a:pt x="343" y="724"/>
                  </a:cubicBezTo>
                  <a:cubicBezTo>
                    <a:pt x="678" y="519"/>
                    <a:pt x="1077" y="430"/>
                    <a:pt x="1506" y="430"/>
                  </a:cubicBezTo>
                  <a:cubicBezTo>
                    <a:pt x="2869" y="430"/>
                    <a:pt x="4539" y="1325"/>
                    <a:pt x="5450" y="2236"/>
                  </a:cubicBezTo>
                  <a:cubicBezTo>
                    <a:pt x="5508" y="2293"/>
                    <a:pt x="5565" y="2293"/>
                    <a:pt x="5622" y="2293"/>
                  </a:cubicBezTo>
                  <a:cubicBezTo>
                    <a:pt x="5679" y="2293"/>
                    <a:pt x="5707" y="2293"/>
                    <a:pt x="5764" y="2236"/>
                  </a:cubicBezTo>
                  <a:cubicBezTo>
                    <a:pt x="5850" y="2151"/>
                    <a:pt x="5850" y="2008"/>
                    <a:pt x="5764" y="1922"/>
                  </a:cubicBezTo>
                  <a:cubicBezTo>
                    <a:pt x="4798" y="977"/>
                    <a:pt x="3008" y="0"/>
                    <a:pt x="150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41"/>
            <p:cNvSpPr/>
            <p:nvPr/>
          </p:nvSpPr>
          <p:spPr>
            <a:xfrm>
              <a:off x="3026425" y="3702400"/>
              <a:ext cx="87750" cy="159075"/>
            </a:xfrm>
            <a:custGeom>
              <a:avLst/>
              <a:gdLst/>
              <a:ahLst/>
              <a:cxnLst/>
              <a:rect l="l" t="t" r="r" b="b"/>
              <a:pathLst>
                <a:path w="3510" h="6363" extrusionOk="0">
                  <a:moveTo>
                    <a:pt x="252" y="0"/>
                  </a:moveTo>
                  <a:cubicBezTo>
                    <a:pt x="172" y="0"/>
                    <a:pt x="95" y="38"/>
                    <a:pt x="57" y="114"/>
                  </a:cubicBezTo>
                  <a:cubicBezTo>
                    <a:pt x="0" y="200"/>
                    <a:pt x="29" y="343"/>
                    <a:pt x="115" y="400"/>
                  </a:cubicBezTo>
                  <a:cubicBezTo>
                    <a:pt x="1513" y="1284"/>
                    <a:pt x="2996" y="4194"/>
                    <a:pt x="3082" y="6163"/>
                  </a:cubicBezTo>
                  <a:cubicBezTo>
                    <a:pt x="3082" y="6277"/>
                    <a:pt x="3167" y="6363"/>
                    <a:pt x="3282" y="6363"/>
                  </a:cubicBezTo>
                  <a:lnTo>
                    <a:pt x="3310" y="6363"/>
                  </a:lnTo>
                  <a:cubicBezTo>
                    <a:pt x="3424" y="6363"/>
                    <a:pt x="3510" y="6249"/>
                    <a:pt x="3510" y="6135"/>
                  </a:cubicBezTo>
                  <a:cubicBezTo>
                    <a:pt x="3424" y="4023"/>
                    <a:pt x="1855" y="999"/>
                    <a:pt x="371" y="29"/>
                  </a:cubicBezTo>
                  <a:cubicBezTo>
                    <a:pt x="333" y="10"/>
                    <a:pt x="292" y="0"/>
                    <a:pt x="252"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1" name="Google Shape;9441;p41"/>
            <p:cNvSpPr/>
            <p:nvPr/>
          </p:nvSpPr>
          <p:spPr>
            <a:xfrm>
              <a:off x="3102750" y="3751600"/>
              <a:ext cx="47100" cy="98475"/>
            </a:xfrm>
            <a:custGeom>
              <a:avLst/>
              <a:gdLst/>
              <a:ahLst/>
              <a:cxnLst/>
              <a:rect l="l" t="t" r="r" b="b"/>
              <a:pathLst>
                <a:path w="1884" h="3939" extrusionOk="0">
                  <a:moveTo>
                    <a:pt x="243" y="1"/>
                  </a:moveTo>
                  <a:cubicBezTo>
                    <a:pt x="172" y="1"/>
                    <a:pt x="95" y="39"/>
                    <a:pt x="57" y="115"/>
                  </a:cubicBezTo>
                  <a:cubicBezTo>
                    <a:pt x="0" y="229"/>
                    <a:pt x="29" y="343"/>
                    <a:pt x="143" y="400"/>
                  </a:cubicBezTo>
                  <a:cubicBezTo>
                    <a:pt x="885" y="857"/>
                    <a:pt x="1427" y="2198"/>
                    <a:pt x="1455" y="3739"/>
                  </a:cubicBezTo>
                  <a:cubicBezTo>
                    <a:pt x="1455" y="3853"/>
                    <a:pt x="1541" y="3938"/>
                    <a:pt x="1655" y="3938"/>
                  </a:cubicBezTo>
                  <a:lnTo>
                    <a:pt x="1684" y="3938"/>
                  </a:lnTo>
                  <a:cubicBezTo>
                    <a:pt x="1798" y="3938"/>
                    <a:pt x="1883" y="3853"/>
                    <a:pt x="1883" y="3710"/>
                  </a:cubicBezTo>
                  <a:cubicBezTo>
                    <a:pt x="1855" y="2027"/>
                    <a:pt x="1256" y="572"/>
                    <a:pt x="343" y="29"/>
                  </a:cubicBezTo>
                  <a:cubicBezTo>
                    <a:pt x="314" y="10"/>
                    <a:pt x="279" y="1"/>
                    <a:pt x="243"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2" name="Google Shape;9442;p41"/>
            <p:cNvSpPr/>
            <p:nvPr/>
          </p:nvSpPr>
          <p:spPr>
            <a:xfrm>
              <a:off x="3143400" y="3702525"/>
              <a:ext cx="77775" cy="109025"/>
            </a:xfrm>
            <a:custGeom>
              <a:avLst/>
              <a:gdLst/>
              <a:ahLst/>
              <a:cxnLst/>
              <a:rect l="l" t="t" r="r" b="b"/>
              <a:pathLst>
                <a:path w="3111" h="4361" extrusionOk="0">
                  <a:moveTo>
                    <a:pt x="261" y="1"/>
                  </a:moveTo>
                  <a:cubicBezTo>
                    <a:pt x="184" y="1"/>
                    <a:pt x="99" y="48"/>
                    <a:pt x="58" y="109"/>
                  </a:cubicBezTo>
                  <a:cubicBezTo>
                    <a:pt x="1" y="223"/>
                    <a:pt x="58" y="338"/>
                    <a:pt x="143" y="395"/>
                  </a:cubicBezTo>
                  <a:cubicBezTo>
                    <a:pt x="172" y="423"/>
                    <a:pt x="2683" y="1764"/>
                    <a:pt x="2654" y="4161"/>
                  </a:cubicBezTo>
                  <a:cubicBezTo>
                    <a:pt x="2654" y="4275"/>
                    <a:pt x="2768" y="4361"/>
                    <a:pt x="2882" y="4361"/>
                  </a:cubicBezTo>
                  <a:cubicBezTo>
                    <a:pt x="2997" y="4361"/>
                    <a:pt x="3082" y="4275"/>
                    <a:pt x="3082" y="4161"/>
                  </a:cubicBezTo>
                  <a:cubicBezTo>
                    <a:pt x="3111" y="1507"/>
                    <a:pt x="457" y="81"/>
                    <a:pt x="343" y="24"/>
                  </a:cubicBezTo>
                  <a:cubicBezTo>
                    <a:pt x="319" y="8"/>
                    <a:pt x="291" y="1"/>
                    <a:pt x="26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3" name="Google Shape;9443;p41"/>
            <p:cNvSpPr/>
            <p:nvPr/>
          </p:nvSpPr>
          <p:spPr>
            <a:xfrm>
              <a:off x="3262525" y="3715200"/>
              <a:ext cx="52800" cy="119175"/>
            </a:xfrm>
            <a:custGeom>
              <a:avLst/>
              <a:gdLst/>
              <a:ahLst/>
              <a:cxnLst/>
              <a:rect l="l" t="t" r="r" b="b"/>
              <a:pathLst>
                <a:path w="2112" h="4767" extrusionOk="0">
                  <a:moveTo>
                    <a:pt x="221" y="1"/>
                  </a:moveTo>
                  <a:cubicBezTo>
                    <a:pt x="182" y="1"/>
                    <a:pt x="145" y="10"/>
                    <a:pt x="115" y="30"/>
                  </a:cubicBezTo>
                  <a:cubicBezTo>
                    <a:pt x="29" y="116"/>
                    <a:pt x="1" y="230"/>
                    <a:pt x="58" y="344"/>
                  </a:cubicBezTo>
                  <a:cubicBezTo>
                    <a:pt x="685" y="1286"/>
                    <a:pt x="1684" y="3083"/>
                    <a:pt x="1484" y="4538"/>
                  </a:cubicBezTo>
                  <a:cubicBezTo>
                    <a:pt x="1484" y="4653"/>
                    <a:pt x="1570" y="4767"/>
                    <a:pt x="1684" y="4767"/>
                  </a:cubicBezTo>
                  <a:lnTo>
                    <a:pt x="1712" y="4767"/>
                  </a:lnTo>
                  <a:cubicBezTo>
                    <a:pt x="1827" y="4767"/>
                    <a:pt x="1912" y="4710"/>
                    <a:pt x="1912" y="4595"/>
                  </a:cubicBezTo>
                  <a:cubicBezTo>
                    <a:pt x="2112" y="2998"/>
                    <a:pt x="1056" y="1086"/>
                    <a:pt x="400" y="87"/>
                  </a:cubicBezTo>
                  <a:cubicBezTo>
                    <a:pt x="363" y="32"/>
                    <a:pt x="291" y="1"/>
                    <a:pt x="22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4" name="Google Shape;9444;p41"/>
            <p:cNvSpPr/>
            <p:nvPr/>
          </p:nvSpPr>
          <p:spPr>
            <a:xfrm>
              <a:off x="3359525" y="3707925"/>
              <a:ext cx="22850" cy="90800"/>
            </a:xfrm>
            <a:custGeom>
              <a:avLst/>
              <a:gdLst/>
              <a:ahLst/>
              <a:cxnLst/>
              <a:rect l="l" t="t" r="r" b="b"/>
              <a:pathLst>
                <a:path w="914" h="3632" extrusionOk="0">
                  <a:moveTo>
                    <a:pt x="218" y="0"/>
                  </a:moveTo>
                  <a:cubicBezTo>
                    <a:pt x="165" y="0"/>
                    <a:pt x="115" y="22"/>
                    <a:pt x="87" y="65"/>
                  </a:cubicBezTo>
                  <a:cubicBezTo>
                    <a:pt x="1" y="150"/>
                    <a:pt x="1" y="293"/>
                    <a:pt x="87" y="378"/>
                  </a:cubicBezTo>
                  <a:cubicBezTo>
                    <a:pt x="400" y="635"/>
                    <a:pt x="515" y="1805"/>
                    <a:pt x="372" y="3403"/>
                  </a:cubicBezTo>
                  <a:cubicBezTo>
                    <a:pt x="372" y="3517"/>
                    <a:pt x="457" y="3603"/>
                    <a:pt x="572" y="3631"/>
                  </a:cubicBezTo>
                  <a:lnTo>
                    <a:pt x="600" y="3631"/>
                  </a:lnTo>
                  <a:cubicBezTo>
                    <a:pt x="686" y="3631"/>
                    <a:pt x="800" y="3545"/>
                    <a:pt x="800" y="3431"/>
                  </a:cubicBezTo>
                  <a:cubicBezTo>
                    <a:pt x="914" y="2147"/>
                    <a:pt x="914" y="521"/>
                    <a:pt x="372" y="65"/>
                  </a:cubicBezTo>
                  <a:cubicBezTo>
                    <a:pt x="329" y="22"/>
                    <a:pt x="272" y="0"/>
                    <a:pt x="218"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5" name="Google Shape;9445;p41"/>
            <p:cNvSpPr/>
            <p:nvPr/>
          </p:nvSpPr>
          <p:spPr>
            <a:xfrm>
              <a:off x="3432300" y="3835200"/>
              <a:ext cx="34250" cy="183925"/>
            </a:xfrm>
            <a:custGeom>
              <a:avLst/>
              <a:gdLst/>
              <a:ahLst/>
              <a:cxnLst/>
              <a:rect l="l" t="t" r="r" b="b"/>
              <a:pathLst>
                <a:path w="1370" h="7357" extrusionOk="0">
                  <a:moveTo>
                    <a:pt x="237" y="1"/>
                  </a:moveTo>
                  <a:cubicBezTo>
                    <a:pt x="207" y="1"/>
                    <a:pt x="175" y="8"/>
                    <a:pt x="143" y="24"/>
                  </a:cubicBezTo>
                  <a:cubicBezTo>
                    <a:pt x="29" y="109"/>
                    <a:pt x="0" y="223"/>
                    <a:pt x="57" y="338"/>
                  </a:cubicBezTo>
                  <a:cubicBezTo>
                    <a:pt x="771" y="1564"/>
                    <a:pt x="913" y="5987"/>
                    <a:pt x="86" y="7014"/>
                  </a:cubicBezTo>
                  <a:cubicBezTo>
                    <a:pt x="0" y="7100"/>
                    <a:pt x="29" y="7242"/>
                    <a:pt x="114" y="7299"/>
                  </a:cubicBezTo>
                  <a:cubicBezTo>
                    <a:pt x="143" y="7328"/>
                    <a:pt x="200" y="7356"/>
                    <a:pt x="257" y="7356"/>
                  </a:cubicBezTo>
                  <a:cubicBezTo>
                    <a:pt x="314" y="7356"/>
                    <a:pt x="371" y="7328"/>
                    <a:pt x="428" y="7271"/>
                  </a:cubicBezTo>
                  <a:cubicBezTo>
                    <a:pt x="1370" y="6101"/>
                    <a:pt x="1227" y="1507"/>
                    <a:pt x="428" y="109"/>
                  </a:cubicBezTo>
                  <a:cubicBezTo>
                    <a:pt x="387" y="48"/>
                    <a:pt x="316" y="1"/>
                    <a:pt x="23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6" name="Google Shape;9446;p41"/>
            <p:cNvSpPr/>
            <p:nvPr/>
          </p:nvSpPr>
          <p:spPr>
            <a:xfrm>
              <a:off x="3120575" y="3947950"/>
              <a:ext cx="47825" cy="134650"/>
            </a:xfrm>
            <a:custGeom>
              <a:avLst/>
              <a:gdLst/>
              <a:ahLst/>
              <a:cxnLst/>
              <a:rect l="l" t="t" r="r" b="b"/>
              <a:pathLst>
                <a:path w="1913" h="5386" extrusionOk="0">
                  <a:moveTo>
                    <a:pt x="248" y="1"/>
                  </a:moveTo>
                  <a:cubicBezTo>
                    <a:pt x="205" y="1"/>
                    <a:pt x="160" y="17"/>
                    <a:pt x="115" y="50"/>
                  </a:cubicBezTo>
                  <a:cubicBezTo>
                    <a:pt x="29" y="107"/>
                    <a:pt x="1" y="250"/>
                    <a:pt x="58" y="336"/>
                  </a:cubicBezTo>
                  <a:cubicBezTo>
                    <a:pt x="86" y="364"/>
                    <a:pt x="1427" y="2447"/>
                    <a:pt x="257" y="5100"/>
                  </a:cubicBezTo>
                  <a:cubicBezTo>
                    <a:pt x="200" y="5215"/>
                    <a:pt x="257" y="5329"/>
                    <a:pt x="343" y="5386"/>
                  </a:cubicBezTo>
                  <a:lnTo>
                    <a:pt x="457" y="5386"/>
                  </a:lnTo>
                  <a:cubicBezTo>
                    <a:pt x="514" y="5386"/>
                    <a:pt x="600" y="5357"/>
                    <a:pt x="628" y="5272"/>
                  </a:cubicBezTo>
                  <a:cubicBezTo>
                    <a:pt x="1912" y="2418"/>
                    <a:pt x="486" y="193"/>
                    <a:pt x="429" y="107"/>
                  </a:cubicBezTo>
                  <a:cubicBezTo>
                    <a:pt x="377" y="38"/>
                    <a:pt x="314" y="1"/>
                    <a:pt x="248"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7" name="Google Shape;9447;p41"/>
            <p:cNvSpPr/>
            <p:nvPr/>
          </p:nvSpPr>
          <p:spPr>
            <a:xfrm>
              <a:off x="3235425" y="3866275"/>
              <a:ext cx="47100" cy="180675"/>
            </a:xfrm>
            <a:custGeom>
              <a:avLst/>
              <a:gdLst/>
              <a:ahLst/>
              <a:cxnLst/>
              <a:rect l="l" t="t" r="r" b="b"/>
              <a:pathLst>
                <a:path w="1884" h="7227" extrusionOk="0">
                  <a:moveTo>
                    <a:pt x="230" y="0"/>
                  </a:moveTo>
                  <a:cubicBezTo>
                    <a:pt x="211" y="0"/>
                    <a:pt x="191" y="3"/>
                    <a:pt x="172" y="8"/>
                  </a:cubicBezTo>
                  <a:cubicBezTo>
                    <a:pt x="57" y="65"/>
                    <a:pt x="0" y="179"/>
                    <a:pt x="57" y="293"/>
                  </a:cubicBezTo>
                  <a:cubicBezTo>
                    <a:pt x="57" y="321"/>
                    <a:pt x="1427" y="4202"/>
                    <a:pt x="428" y="6912"/>
                  </a:cubicBezTo>
                  <a:cubicBezTo>
                    <a:pt x="371" y="7026"/>
                    <a:pt x="428" y="7169"/>
                    <a:pt x="542" y="7198"/>
                  </a:cubicBezTo>
                  <a:cubicBezTo>
                    <a:pt x="571" y="7198"/>
                    <a:pt x="599" y="7226"/>
                    <a:pt x="628" y="7226"/>
                  </a:cubicBezTo>
                  <a:cubicBezTo>
                    <a:pt x="714" y="7226"/>
                    <a:pt x="799" y="7169"/>
                    <a:pt x="828" y="7084"/>
                  </a:cubicBezTo>
                  <a:cubicBezTo>
                    <a:pt x="1883" y="4202"/>
                    <a:pt x="514" y="293"/>
                    <a:pt x="457" y="150"/>
                  </a:cubicBezTo>
                  <a:cubicBezTo>
                    <a:pt x="410" y="56"/>
                    <a:pt x="323" y="0"/>
                    <a:pt x="23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8" name="Google Shape;9448;p41"/>
            <p:cNvSpPr/>
            <p:nvPr/>
          </p:nvSpPr>
          <p:spPr>
            <a:xfrm>
              <a:off x="3281075" y="3887600"/>
              <a:ext cx="37825" cy="126525"/>
            </a:xfrm>
            <a:custGeom>
              <a:avLst/>
              <a:gdLst/>
              <a:ahLst/>
              <a:cxnLst/>
              <a:rect l="l" t="t" r="r" b="b"/>
              <a:pathLst>
                <a:path w="1513" h="5061" extrusionOk="0">
                  <a:moveTo>
                    <a:pt x="223" y="0"/>
                  </a:moveTo>
                  <a:cubicBezTo>
                    <a:pt x="197" y="0"/>
                    <a:pt x="170" y="4"/>
                    <a:pt x="143" y="11"/>
                  </a:cubicBezTo>
                  <a:cubicBezTo>
                    <a:pt x="29" y="68"/>
                    <a:pt x="0" y="210"/>
                    <a:pt x="57" y="296"/>
                  </a:cubicBezTo>
                  <a:cubicBezTo>
                    <a:pt x="57" y="324"/>
                    <a:pt x="1028" y="2493"/>
                    <a:pt x="57" y="4747"/>
                  </a:cubicBezTo>
                  <a:cubicBezTo>
                    <a:pt x="0" y="4861"/>
                    <a:pt x="57" y="4975"/>
                    <a:pt x="143" y="5032"/>
                  </a:cubicBezTo>
                  <a:cubicBezTo>
                    <a:pt x="172" y="5032"/>
                    <a:pt x="200" y="5061"/>
                    <a:pt x="229" y="5061"/>
                  </a:cubicBezTo>
                  <a:cubicBezTo>
                    <a:pt x="314" y="5061"/>
                    <a:pt x="400" y="5004"/>
                    <a:pt x="428" y="4918"/>
                  </a:cubicBezTo>
                  <a:cubicBezTo>
                    <a:pt x="1513" y="2493"/>
                    <a:pt x="485" y="210"/>
                    <a:pt x="428" y="125"/>
                  </a:cubicBezTo>
                  <a:cubicBezTo>
                    <a:pt x="385" y="38"/>
                    <a:pt x="308" y="0"/>
                    <a:pt x="223"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41"/>
            <p:cNvSpPr/>
            <p:nvPr/>
          </p:nvSpPr>
          <p:spPr>
            <a:xfrm>
              <a:off x="3327425" y="3979025"/>
              <a:ext cx="43550" cy="124975"/>
            </a:xfrm>
            <a:custGeom>
              <a:avLst/>
              <a:gdLst/>
              <a:ahLst/>
              <a:cxnLst/>
              <a:rect l="l" t="t" r="r" b="b"/>
              <a:pathLst>
                <a:path w="1742" h="4999" extrusionOk="0">
                  <a:moveTo>
                    <a:pt x="1187" y="0"/>
                  </a:moveTo>
                  <a:cubicBezTo>
                    <a:pt x="1172" y="0"/>
                    <a:pt x="1157" y="2"/>
                    <a:pt x="1142" y="6"/>
                  </a:cubicBezTo>
                  <a:cubicBezTo>
                    <a:pt x="1028" y="6"/>
                    <a:pt x="943" y="120"/>
                    <a:pt x="971" y="234"/>
                  </a:cubicBezTo>
                  <a:cubicBezTo>
                    <a:pt x="971" y="262"/>
                    <a:pt x="1285" y="3002"/>
                    <a:pt x="58" y="4656"/>
                  </a:cubicBezTo>
                  <a:cubicBezTo>
                    <a:pt x="1" y="4742"/>
                    <a:pt x="1" y="4885"/>
                    <a:pt x="115" y="4942"/>
                  </a:cubicBezTo>
                  <a:cubicBezTo>
                    <a:pt x="144" y="4970"/>
                    <a:pt x="201" y="4999"/>
                    <a:pt x="229" y="4999"/>
                  </a:cubicBezTo>
                  <a:cubicBezTo>
                    <a:pt x="315" y="4999"/>
                    <a:pt x="372" y="4942"/>
                    <a:pt x="400" y="4885"/>
                  </a:cubicBezTo>
                  <a:cubicBezTo>
                    <a:pt x="1741" y="3116"/>
                    <a:pt x="1399" y="291"/>
                    <a:pt x="1399" y="177"/>
                  </a:cubicBezTo>
                  <a:cubicBezTo>
                    <a:pt x="1374" y="78"/>
                    <a:pt x="1285" y="0"/>
                    <a:pt x="118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41"/>
            <p:cNvSpPr/>
            <p:nvPr/>
          </p:nvSpPr>
          <p:spPr>
            <a:xfrm>
              <a:off x="3351700" y="4093175"/>
              <a:ext cx="47100" cy="124250"/>
            </a:xfrm>
            <a:custGeom>
              <a:avLst/>
              <a:gdLst/>
              <a:ahLst/>
              <a:cxnLst/>
              <a:rect l="l" t="t" r="r" b="b"/>
              <a:pathLst>
                <a:path w="1884" h="4970" extrusionOk="0">
                  <a:moveTo>
                    <a:pt x="1647" y="0"/>
                  </a:moveTo>
                  <a:cubicBezTo>
                    <a:pt x="1547" y="0"/>
                    <a:pt x="1455" y="102"/>
                    <a:pt x="1455" y="205"/>
                  </a:cubicBezTo>
                  <a:cubicBezTo>
                    <a:pt x="1455" y="233"/>
                    <a:pt x="1313" y="3229"/>
                    <a:pt x="86" y="4627"/>
                  </a:cubicBezTo>
                  <a:cubicBezTo>
                    <a:pt x="0" y="4713"/>
                    <a:pt x="29" y="4855"/>
                    <a:pt x="114" y="4941"/>
                  </a:cubicBezTo>
                  <a:cubicBezTo>
                    <a:pt x="143" y="4969"/>
                    <a:pt x="200" y="4969"/>
                    <a:pt x="257" y="4969"/>
                  </a:cubicBezTo>
                  <a:cubicBezTo>
                    <a:pt x="314" y="4969"/>
                    <a:pt x="371" y="4969"/>
                    <a:pt x="400" y="4912"/>
                  </a:cubicBezTo>
                  <a:cubicBezTo>
                    <a:pt x="1741" y="3400"/>
                    <a:pt x="1883" y="347"/>
                    <a:pt x="1883" y="205"/>
                  </a:cubicBezTo>
                  <a:cubicBezTo>
                    <a:pt x="1883" y="90"/>
                    <a:pt x="1798" y="5"/>
                    <a:pt x="1683" y="5"/>
                  </a:cubicBezTo>
                  <a:cubicBezTo>
                    <a:pt x="1671" y="2"/>
                    <a:pt x="1659" y="0"/>
                    <a:pt x="164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1" name="Google Shape;9451;p41"/>
            <p:cNvSpPr/>
            <p:nvPr/>
          </p:nvSpPr>
          <p:spPr>
            <a:xfrm>
              <a:off x="3057800" y="4186000"/>
              <a:ext cx="82775" cy="144825"/>
            </a:xfrm>
            <a:custGeom>
              <a:avLst/>
              <a:gdLst/>
              <a:ahLst/>
              <a:cxnLst/>
              <a:rect l="l" t="t" r="r" b="b"/>
              <a:pathLst>
                <a:path w="3311" h="5793" extrusionOk="0">
                  <a:moveTo>
                    <a:pt x="3111" y="1"/>
                  </a:moveTo>
                  <a:cubicBezTo>
                    <a:pt x="2997" y="1"/>
                    <a:pt x="2911" y="87"/>
                    <a:pt x="2883" y="201"/>
                  </a:cubicBezTo>
                  <a:cubicBezTo>
                    <a:pt x="2740" y="2141"/>
                    <a:pt x="999" y="4623"/>
                    <a:pt x="115" y="5422"/>
                  </a:cubicBezTo>
                  <a:cubicBezTo>
                    <a:pt x="29" y="5508"/>
                    <a:pt x="1" y="5650"/>
                    <a:pt x="86" y="5736"/>
                  </a:cubicBezTo>
                  <a:cubicBezTo>
                    <a:pt x="143" y="5764"/>
                    <a:pt x="201" y="5793"/>
                    <a:pt x="258" y="5793"/>
                  </a:cubicBezTo>
                  <a:cubicBezTo>
                    <a:pt x="286" y="5793"/>
                    <a:pt x="343" y="5793"/>
                    <a:pt x="400" y="5736"/>
                  </a:cubicBezTo>
                  <a:cubicBezTo>
                    <a:pt x="1370" y="4880"/>
                    <a:pt x="3168" y="2312"/>
                    <a:pt x="3311" y="229"/>
                  </a:cubicBezTo>
                  <a:cubicBezTo>
                    <a:pt x="3311" y="115"/>
                    <a:pt x="3225" y="29"/>
                    <a:pt x="311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2" name="Google Shape;9452;p41"/>
            <p:cNvSpPr/>
            <p:nvPr/>
          </p:nvSpPr>
          <p:spPr>
            <a:xfrm>
              <a:off x="3194750" y="4145925"/>
              <a:ext cx="43550" cy="137125"/>
            </a:xfrm>
            <a:custGeom>
              <a:avLst/>
              <a:gdLst/>
              <a:ahLst/>
              <a:cxnLst/>
              <a:rect l="l" t="t" r="r" b="b"/>
              <a:pathLst>
                <a:path w="1742" h="5485" extrusionOk="0">
                  <a:moveTo>
                    <a:pt x="1497" y="1"/>
                  </a:moveTo>
                  <a:cubicBezTo>
                    <a:pt x="1400" y="1"/>
                    <a:pt x="1313" y="78"/>
                    <a:pt x="1313" y="177"/>
                  </a:cubicBezTo>
                  <a:cubicBezTo>
                    <a:pt x="1313" y="234"/>
                    <a:pt x="914" y="3801"/>
                    <a:pt x="58" y="5142"/>
                  </a:cubicBezTo>
                  <a:cubicBezTo>
                    <a:pt x="1" y="5256"/>
                    <a:pt x="30" y="5370"/>
                    <a:pt x="115" y="5427"/>
                  </a:cubicBezTo>
                  <a:cubicBezTo>
                    <a:pt x="144" y="5456"/>
                    <a:pt x="201" y="5484"/>
                    <a:pt x="229" y="5484"/>
                  </a:cubicBezTo>
                  <a:cubicBezTo>
                    <a:pt x="315" y="5484"/>
                    <a:pt x="372" y="5427"/>
                    <a:pt x="429" y="5370"/>
                  </a:cubicBezTo>
                  <a:cubicBezTo>
                    <a:pt x="1313" y="3944"/>
                    <a:pt x="1713" y="377"/>
                    <a:pt x="1741" y="234"/>
                  </a:cubicBezTo>
                  <a:cubicBezTo>
                    <a:pt x="1741" y="120"/>
                    <a:pt x="1656" y="6"/>
                    <a:pt x="1542" y="6"/>
                  </a:cubicBezTo>
                  <a:cubicBezTo>
                    <a:pt x="1527" y="2"/>
                    <a:pt x="1512" y="1"/>
                    <a:pt x="149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41"/>
            <p:cNvSpPr/>
            <p:nvPr/>
          </p:nvSpPr>
          <p:spPr>
            <a:xfrm>
              <a:off x="3220450" y="4155500"/>
              <a:ext cx="84175" cy="141800"/>
            </a:xfrm>
            <a:custGeom>
              <a:avLst/>
              <a:gdLst/>
              <a:ahLst/>
              <a:cxnLst/>
              <a:rect l="l" t="t" r="r" b="b"/>
              <a:pathLst>
                <a:path w="3367" h="5672" extrusionOk="0">
                  <a:moveTo>
                    <a:pt x="3106" y="0"/>
                  </a:moveTo>
                  <a:cubicBezTo>
                    <a:pt x="3027" y="0"/>
                    <a:pt x="2960" y="53"/>
                    <a:pt x="2939" y="137"/>
                  </a:cubicBezTo>
                  <a:cubicBezTo>
                    <a:pt x="2910" y="165"/>
                    <a:pt x="1455" y="4103"/>
                    <a:pt x="86" y="5301"/>
                  </a:cubicBezTo>
                  <a:cubicBezTo>
                    <a:pt x="0" y="5387"/>
                    <a:pt x="0" y="5529"/>
                    <a:pt x="57" y="5615"/>
                  </a:cubicBezTo>
                  <a:cubicBezTo>
                    <a:pt x="114" y="5643"/>
                    <a:pt x="171" y="5672"/>
                    <a:pt x="228" y="5672"/>
                  </a:cubicBezTo>
                  <a:cubicBezTo>
                    <a:pt x="285" y="5672"/>
                    <a:pt x="343" y="5672"/>
                    <a:pt x="371" y="5615"/>
                  </a:cubicBezTo>
                  <a:cubicBezTo>
                    <a:pt x="1826" y="4331"/>
                    <a:pt x="3281" y="451"/>
                    <a:pt x="3338" y="279"/>
                  </a:cubicBezTo>
                  <a:cubicBezTo>
                    <a:pt x="3367" y="165"/>
                    <a:pt x="3310" y="51"/>
                    <a:pt x="3196" y="23"/>
                  </a:cubicBezTo>
                  <a:cubicBezTo>
                    <a:pt x="3165" y="7"/>
                    <a:pt x="3135" y="0"/>
                    <a:pt x="3106"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41"/>
            <p:cNvSpPr/>
            <p:nvPr/>
          </p:nvSpPr>
          <p:spPr>
            <a:xfrm>
              <a:off x="3254675" y="4256450"/>
              <a:ext cx="44250" cy="50125"/>
            </a:xfrm>
            <a:custGeom>
              <a:avLst/>
              <a:gdLst/>
              <a:ahLst/>
              <a:cxnLst/>
              <a:rect l="l" t="t" r="r" b="b"/>
              <a:pathLst>
                <a:path w="1770" h="2005" extrusionOk="0">
                  <a:moveTo>
                    <a:pt x="1540" y="0"/>
                  </a:moveTo>
                  <a:cubicBezTo>
                    <a:pt x="1447" y="0"/>
                    <a:pt x="1360" y="56"/>
                    <a:pt x="1313" y="150"/>
                  </a:cubicBezTo>
                  <a:cubicBezTo>
                    <a:pt x="1313" y="150"/>
                    <a:pt x="942" y="1149"/>
                    <a:pt x="115" y="1605"/>
                  </a:cubicBezTo>
                  <a:cubicBezTo>
                    <a:pt x="29" y="1662"/>
                    <a:pt x="1" y="1805"/>
                    <a:pt x="58" y="1919"/>
                  </a:cubicBezTo>
                  <a:cubicBezTo>
                    <a:pt x="86" y="1976"/>
                    <a:pt x="172" y="2005"/>
                    <a:pt x="229" y="2005"/>
                  </a:cubicBezTo>
                  <a:cubicBezTo>
                    <a:pt x="257" y="2005"/>
                    <a:pt x="315" y="2005"/>
                    <a:pt x="343" y="1976"/>
                  </a:cubicBezTo>
                  <a:cubicBezTo>
                    <a:pt x="1285" y="1434"/>
                    <a:pt x="1713" y="350"/>
                    <a:pt x="1741" y="293"/>
                  </a:cubicBezTo>
                  <a:cubicBezTo>
                    <a:pt x="1770" y="179"/>
                    <a:pt x="1713" y="65"/>
                    <a:pt x="1598" y="8"/>
                  </a:cubicBezTo>
                  <a:cubicBezTo>
                    <a:pt x="1579" y="3"/>
                    <a:pt x="1559" y="0"/>
                    <a:pt x="154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5" name="Google Shape;9455;p41"/>
          <p:cNvGrpSpPr/>
          <p:nvPr/>
        </p:nvGrpSpPr>
        <p:grpSpPr>
          <a:xfrm>
            <a:off x="5931043" y="4265619"/>
            <a:ext cx="433269" cy="267009"/>
            <a:chOff x="2087000" y="3544900"/>
            <a:chExt cx="1482275" cy="913475"/>
          </a:xfrm>
        </p:grpSpPr>
        <p:sp>
          <p:nvSpPr>
            <p:cNvPr id="9456" name="Google Shape;9456;p41"/>
            <p:cNvSpPr/>
            <p:nvPr/>
          </p:nvSpPr>
          <p:spPr>
            <a:xfrm>
              <a:off x="2666200" y="3563125"/>
              <a:ext cx="903075" cy="888975"/>
            </a:xfrm>
            <a:custGeom>
              <a:avLst/>
              <a:gdLst/>
              <a:ahLst/>
              <a:cxnLst/>
              <a:rect l="l" t="t" r="r" b="b"/>
              <a:pathLst>
                <a:path w="36123" h="35559" extrusionOk="0">
                  <a:moveTo>
                    <a:pt x="7047" y="0"/>
                  </a:moveTo>
                  <a:cubicBezTo>
                    <a:pt x="6954" y="0"/>
                    <a:pt x="6872" y="56"/>
                    <a:pt x="6848" y="150"/>
                  </a:cubicBezTo>
                  <a:cubicBezTo>
                    <a:pt x="6791" y="264"/>
                    <a:pt x="6848" y="378"/>
                    <a:pt x="6962" y="407"/>
                  </a:cubicBezTo>
                  <a:cubicBezTo>
                    <a:pt x="8075" y="806"/>
                    <a:pt x="9102" y="1348"/>
                    <a:pt x="9759" y="1748"/>
                  </a:cubicBezTo>
                  <a:cubicBezTo>
                    <a:pt x="4338" y="1520"/>
                    <a:pt x="1" y="1434"/>
                    <a:pt x="1" y="1434"/>
                  </a:cubicBezTo>
                  <a:lnTo>
                    <a:pt x="1" y="1434"/>
                  </a:lnTo>
                  <a:lnTo>
                    <a:pt x="1684" y="35558"/>
                  </a:lnTo>
                  <a:cubicBezTo>
                    <a:pt x="1684" y="35558"/>
                    <a:pt x="14980" y="33361"/>
                    <a:pt x="27991" y="31222"/>
                  </a:cubicBezTo>
                  <a:cubicBezTo>
                    <a:pt x="29817" y="29823"/>
                    <a:pt x="31243" y="28340"/>
                    <a:pt x="32356" y="26771"/>
                  </a:cubicBezTo>
                  <a:cubicBezTo>
                    <a:pt x="34154" y="25344"/>
                    <a:pt x="36008" y="23261"/>
                    <a:pt x="36037" y="23233"/>
                  </a:cubicBezTo>
                  <a:cubicBezTo>
                    <a:pt x="36094" y="23147"/>
                    <a:pt x="36094" y="23033"/>
                    <a:pt x="36008" y="22947"/>
                  </a:cubicBezTo>
                  <a:cubicBezTo>
                    <a:pt x="35969" y="22908"/>
                    <a:pt x="35917" y="22886"/>
                    <a:pt x="35864" y="22886"/>
                  </a:cubicBezTo>
                  <a:cubicBezTo>
                    <a:pt x="35803" y="22886"/>
                    <a:pt x="35740" y="22915"/>
                    <a:pt x="35694" y="22976"/>
                  </a:cubicBezTo>
                  <a:cubicBezTo>
                    <a:pt x="35694" y="22976"/>
                    <a:pt x="34553" y="24288"/>
                    <a:pt x="33184" y="25515"/>
                  </a:cubicBezTo>
                  <a:cubicBezTo>
                    <a:pt x="33526" y="24944"/>
                    <a:pt x="33811" y="24374"/>
                    <a:pt x="34068" y="23803"/>
                  </a:cubicBezTo>
                  <a:cubicBezTo>
                    <a:pt x="35152" y="22605"/>
                    <a:pt x="36008" y="21178"/>
                    <a:pt x="36037" y="21121"/>
                  </a:cubicBezTo>
                  <a:cubicBezTo>
                    <a:pt x="36122" y="21007"/>
                    <a:pt x="36065" y="20893"/>
                    <a:pt x="35980" y="20836"/>
                  </a:cubicBezTo>
                  <a:cubicBezTo>
                    <a:pt x="35939" y="20816"/>
                    <a:pt x="35899" y="20806"/>
                    <a:pt x="35861" y="20806"/>
                  </a:cubicBezTo>
                  <a:cubicBezTo>
                    <a:pt x="35792" y="20806"/>
                    <a:pt x="35731" y="20838"/>
                    <a:pt x="35694" y="20893"/>
                  </a:cubicBezTo>
                  <a:cubicBezTo>
                    <a:pt x="35666" y="20921"/>
                    <a:pt x="35209" y="21692"/>
                    <a:pt x="34553" y="22548"/>
                  </a:cubicBezTo>
                  <a:cubicBezTo>
                    <a:pt x="35580" y="19523"/>
                    <a:pt x="35609" y="16413"/>
                    <a:pt x="34896" y="13475"/>
                  </a:cubicBezTo>
                  <a:cubicBezTo>
                    <a:pt x="35295" y="11734"/>
                    <a:pt x="34867" y="8025"/>
                    <a:pt x="34838" y="7854"/>
                  </a:cubicBezTo>
                  <a:cubicBezTo>
                    <a:pt x="34814" y="7755"/>
                    <a:pt x="34746" y="7677"/>
                    <a:pt x="34654" y="7677"/>
                  </a:cubicBezTo>
                  <a:cubicBezTo>
                    <a:pt x="34640" y="7677"/>
                    <a:pt x="34625" y="7679"/>
                    <a:pt x="34610" y="7683"/>
                  </a:cubicBezTo>
                  <a:cubicBezTo>
                    <a:pt x="34468" y="7683"/>
                    <a:pt x="34410" y="7797"/>
                    <a:pt x="34410" y="7911"/>
                  </a:cubicBezTo>
                  <a:cubicBezTo>
                    <a:pt x="34410" y="7939"/>
                    <a:pt x="34724" y="10593"/>
                    <a:pt x="34610" y="12419"/>
                  </a:cubicBezTo>
                  <a:cubicBezTo>
                    <a:pt x="34410" y="11734"/>
                    <a:pt x="34154" y="11049"/>
                    <a:pt x="33840" y="10365"/>
                  </a:cubicBezTo>
                  <a:cubicBezTo>
                    <a:pt x="34011" y="7939"/>
                    <a:pt x="33469" y="5942"/>
                    <a:pt x="33440" y="5857"/>
                  </a:cubicBezTo>
                  <a:cubicBezTo>
                    <a:pt x="33417" y="5762"/>
                    <a:pt x="33334" y="5707"/>
                    <a:pt x="33242" y="5707"/>
                  </a:cubicBezTo>
                  <a:cubicBezTo>
                    <a:pt x="33223" y="5707"/>
                    <a:pt x="33203" y="5709"/>
                    <a:pt x="33184" y="5714"/>
                  </a:cubicBezTo>
                  <a:cubicBezTo>
                    <a:pt x="33069" y="5742"/>
                    <a:pt x="32984" y="5857"/>
                    <a:pt x="33012" y="5971"/>
                  </a:cubicBezTo>
                  <a:cubicBezTo>
                    <a:pt x="33041" y="5999"/>
                    <a:pt x="33469" y="7540"/>
                    <a:pt x="33440" y="9509"/>
                  </a:cubicBezTo>
                  <a:cubicBezTo>
                    <a:pt x="32271" y="7140"/>
                    <a:pt x="30616" y="5001"/>
                    <a:pt x="28647" y="3232"/>
                  </a:cubicBezTo>
                  <a:cubicBezTo>
                    <a:pt x="25280" y="2604"/>
                    <a:pt x="18718" y="2147"/>
                    <a:pt x="12697" y="1862"/>
                  </a:cubicBezTo>
                  <a:cubicBezTo>
                    <a:pt x="12355" y="1605"/>
                    <a:pt x="11071" y="692"/>
                    <a:pt x="9901" y="264"/>
                  </a:cubicBezTo>
                  <a:cubicBezTo>
                    <a:pt x="9871" y="249"/>
                    <a:pt x="9840" y="242"/>
                    <a:pt x="9811" y="242"/>
                  </a:cubicBezTo>
                  <a:cubicBezTo>
                    <a:pt x="9730" y="242"/>
                    <a:pt x="9658" y="295"/>
                    <a:pt x="9616" y="378"/>
                  </a:cubicBezTo>
                  <a:cubicBezTo>
                    <a:pt x="9587" y="493"/>
                    <a:pt x="9645" y="607"/>
                    <a:pt x="9759" y="664"/>
                  </a:cubicBezTo>
                  <a:cubicBezTo>
                    <a:pt x="10500" y="921"/>
                    <a:pt x="11356" y="1463"/>
                    <a:pt x="11927" y="1834"/>
                  </a:cubicBezTo>
                  <a:cubicBezTo>
                    <a:pt x="11499" y="1805"/>
                    <a:pt x="11071" y="1805"/>
                    <a:pt x="10672" y="1776"/>
                  </a:cubicBezTo>
                  <a:cubicBezTo>
                    <a:pt x="10272" y="1520"/>
                    <a:pt x="8817" y="635"/>
                    <a:pt x="7105" y="7"/>
                  </a:cubicBezTo>
                  <a:cubicBezTo>
                    <a:pt x="7086" y="3"/>
                    <a:pt x="7066" y="0"/>
                    <a:pt x="704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7" name="Google Shape;9457;p41"/>
            <p:cNvSpPr/>
            <p:nvPr/>
          </p:nvSpPr>
          <p:spPr>
            <a:xfrm>
              <a:off x="2087000" y="3544900"/>
              <a:ext cx="1002225" cy="913475"/>
            </a:xfrm>
            <a:custGeom>
              <a:avLst/>
              <a:gdLst/>
              <a:ahLst/>
              <a:cxnLst/>
              <a:rect l="l" t="t" r="r" b="b"/>
              <a:pathLst>
                <a:path w="40089" h="36539" extrusionOk="0">
                  <a:moveTo>
                    <a:pt x="18765" y="1"/>
                  </a:moveTo>
                  <a:cubicBezTo>
                    <a:pt x="18678" y="1"/>
                    <a:pt x="18596" y="54"/>
                    <a:pt x="18575" y="137"/>
                  </a:cubicBezTo>
                  <a:cubicBezTo>
                    <a:pt x="18518" y="251"/>
                    <a:pt x="18575" y="366"/>
                    <a:pt x="18689" y="423"/>
                  </a:cubicBezTo>
                  <a:cubicBezTo>
                    <a:pt x="19859" y="908"/>
                    <a:pt x="21086" y="1592"/>
                    <a:pt x="21856" y="2049"/>
                  </a:cubicBezTo>
                  <a:cubicBezTo>
                    <a:pt x="21285" y="2020"/>
                    <a:pt x="20743" y="2020"/>
                    <a:pt x="20201" y="2020"/>
                  </a:cubicBezTo>
                  <a:cubicBezTo>
                    <a:pt x="19745" y="1792"/>
                    <a:pt x="18175" y="1050"/>
                    <a:pt x="15294" y="594"/>
                  </a:cubicBezTo>
                  <a:cubicBezTo>
                    <a:pt x="15279" y="590"/>
                    <a:pt x="15264" y="588"/>
                    <a:pt x="15249" y="588"/>
                  </a:cubicBezTo>
                  <a:cubicBezTo>
                    <a:pt x="15151" y="588"/>
                    <a:pt x="15062" y="666"/>
                    <a:pt x="15037" y="765"/>
                  </a:cubicBezTo>
                  <a:cubicBezTo>
                    <a:pt x="15037" y="879"/>
                    <a:pt x="15094" y="993"/>
                    <a:pt x="15237" y="1022"/>
                  </a:cubicBezTo>
                  <a:cubicBezTo>
                    <a:pt x="17148" y="1307"/>
                    <a:pt x="18489" y="1764"/>
                    <a:pt x="19260" y="2077"/>
                  </a:cubicBezTo>
                  <a:cubicBezTo>
                    <a:pt x="15037" y="2334"/>
                    <a:pt x="11556" y="3846"/>
                    <a:pt x="8817" y="6129"/>
                  </a:cubicBezTo>
                  <a:cubicBezTo>
                    <a:pt x="7961" y="6386"/>
                    <a:pt x="4623" y="7527"/>
                    <a:pt x="2169" y="10009"/>
                  </a:cubicBezTo>
                  <a:cubicBezTo>
                    <a:pt x="2083" y="10095"/>
                    <a:pt x="2083" y="10238"/>
                    <a:pt x="2169" y="10323"/>
                  </a:cubicBezTo>
                  <a:cubicBezTo>
                    <a:pt x="2226" y="10352"/>
                    <a:pt x="2255" y="10380"/>
                    <a:pt x="2312" y="10380"/>
                  </a:cubicBezTo>
                  <a:cubicBezTo>
                    <a:pt x="2369" y="10380"/>
                    <a:pt x="2426" y="10352"/>
                    <a:pt x="2483" y="10323"/>
                  </a:cubicBezTo>
                  <a:cubicBezTo>
                    <a:pt x="4252" y="8497"/>
                    <a:pt x="6591" y="7413"/>
                    <a:pt x="7989" y="6871"/>
                  </a:cubicBezTo>
                  <a:lnTo>
                    <a:pt x="7989" y="6871"/>
                  </a:lnTo>
                  <a:cubicBezTo>
                    <a:pt x="7504" y="7327"/>
                    <a:pt x="7076" y="7784"/>
                    <a:pt x="6648" y="8269"/>
                  </a:cubicBezTo>
                  <a:cubicBezTo>
                    <a:pt x="6106" y="8668"/>
                    <a:pt x="4109" y="10152"/>
                    <a:pt x="2026" y="12806"/>
                  </a:cubicBezTo>
                  <a:cubicBezTo>
                    <a:pt x="1969" y="12891"/>
                    <a:pt x="1969" y="13034"/>
                    <a:pt x="2083" y="13091"/>
                  </a:cubicBezTo>
                  <a:cubicBezTo>
                    <a:pt x="2112" y="13119"/>
                    <a:pt x="2169" y="13148"/>
                    <a:pt x="2197" y="13148"/>
                  </a:cubicBezTo>
                  <a:cubicBezTo>
                    <a:pt x="2283" y="13148"/>
                    <a:pt x="2340" y="13119"/>
                    <a:pt x="2369" y="13062"/>
                  </a:cubicBezTo>
                  <a:cubicBezTo>
                    <a:pt x="3510" y="11607"/>
                    <a:pt x="4651" y="10494"/>
                    <a:pt x="5507" y="9753"/>
                  </a:cubicBezTo>
                  <a:lnTo>
                    <a:pt x="5507" y="9753"/>
                  </a:lnTo>
                  <a:cubicBezTo>
                    <a:pt x="4708" y="10865"/>
                    <a:pt x="3995" y="12064"/>
                    <a:pt x="3424" y="13348"/>
                  </a:cubicBezTo>
                  <a:cubicBezTo>
                    <a:pt x="2825" y="14660"/>
                    <a:pt x="2369" y="16144"/>
                    <a:pt x="2140" y="17713"/>
                  </a:cubicBezTo>
                  <a:cubicBezTo>
                    <a:pt x="1598" y="18483"/>
                    <a:pt x="600" y="20167"/>
                    <a:pt x="29" y="22706"/>
                  </a:cubicBezTo>
                  <a:cubicBezTo>
                    <a:pt x="0" y="22820"/>
                    <a:pt x="86" y="22934"/>
                    <a:pt x="200" y="22934"/>
                  </a:cubicBezTo>
                  <a:cubicBezTo>
                    <a:pt x="200" y="22963"/>
                    <a:pt x="229" y="22963"/>
                    <a:pt x="229" y="22963"/>
                  </a:cubicBezTo>
                  <a:cubicBezTo>
                    <a:pt x="343" y="22963"/>
                    <a:pt x="428" y="22877"/>
                    <a:pt x="457" y="22792"/>
                  </a:cubicBezTo>
                  <a:cubicBezTo>
                    <a:pt x="856" y="20994"/>
                    <a:pt x="1484" y="19625"/>
                    <a:pt x="2026" y="18712"/>
                  </a:cubicBezTo>
                  <a:lnTo>
                    <a:pt x="2026" y="18712"/>
                  </a:lnTo>
                  <a:cubicBezTo>
                    <a:pt x="1941" y="19368"/>
                    <a:pt x="1941" y="19996"/>
                    <a:pt x="1941" y="20652"/>
                  </a:cubicBezTo>
                  <a:cubicBezTo>
                    <a:pt x="1684" y="21622"/>
                    <a:pt x="1199" y="23705"/>
                    <a:pt x="1113" y="26101"/>
                  </a:cubicBezTo>
                  <a:cubicBezTo>
                    <a:pt x="1113" y="26216"/>
                    <a:pt x="1199" y="26330"/>
                    <a:pt x="1341" y="26330"/>
                  </a:cubicBezTo>
                  <a:cubicBezTo>
                    <a:pt x="1456" y="26330"/>
                    <a:pt x="1541" y="26216"/>
                    <a:pt x="1541" y="26101"/>
                  </a:cubicBezTo>
                  <a:cubicBezTo>
                    <a:pt x="1598" y="24532"/>
                    <a:pt x="1827" y="23106"/>
                    <a:pt x="2055" y="22050"/>
                  </a:cubicBezTo>
                  <a:cubicBezTo>
                    <a:pt x="2682" y="27528"/>
                    <a:pt x="6335" y="33120"/>
                    <a:pt x="15579" y="35660"/>
                  </a:cubicBezTo>
                  <a:cubicBezTo>
                    <a:pt x="17764" y="36263"/>
                    <a:pt x="19816" y="36539"/>
                    <a:pt x="21727" y="36539"/>
                  </a:cubicBezTo>
                  <a:cubicBezTo>
                    <a:pt x="32570" y="36539"/>
                    <a:pt x="38898" y="27654"/>
                    <a:pt x="39432" y="19140"/>
                  </a:cubicBezTo>
                  <a:cubicBezTo>
                    <a:pt x="40088" y="9125"/>
                    <a:pt x="32584" y="2962"/>
                    <a:pt x="22798" y="2106"/>
                  </a:cubicBezTo>
                  <a:cubicBezTo>
                    <a:pt x="22427" y="1878"/>
                    <a:pt x="20572" y="736"/>
                    <a:pt x="18860" y="23"/>
                  </a:cubicBezTo>
                  <a:cubicBezTo>
                    <a:pt x="18830" y="8"/>
                    <a:pt x="18797" y="1"/>
                    <a:pt x="18765"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41"/>
            <p:cNvSpPr/>
            <p:nvPr/>
          </p:nvSpPr>
          <p:spPr>
            <a:xfrm>
              <a:off x="2512125" y="3983425"/>
              <a:ext cx="50675" cy="70650"/>
            </a:xfrm>
            <a:custGeom>
              <a:avLst/>
              <a:gdLst/>
              <a:ahLst/>
              <a:cxnLst/>
              <a:rect l="l" t="t" r="r" b="b"/>
              <a:pathLst>
                <a:path w="2027" h="2826" extrusionOk="0">
                  <a:moveTo>
                    <a:pt x="1798" y="1"/>
                  </a:moveTo>
                  <a:cubicBezTo>
                    <a:pt x="771" y="1"/>
                    <a:pt x="86" y="800"/>
                    <a:pt x="58" y="1542"/>
                  </a:cubicBezTo>
                  <a:cubicBezTo>
                    <a:pt x="1" y="2055"/>
                    <a:pt x="286" y="2711"/>
                    <a:pt x="1228" y="2826"/>
                  </a:cubicBezTo>
                  <a:lnTo>
                    <a:pt x="1256" y="2826"/>
                  </a:lnTo>
                  <a:cubicBezTo>
                    <a:pt x="1370" y="2826"/>
                    <a:pt x="1456" y="2740"/>
                    <a:pt x="1456" y="2626"/>
                  </a:cubicBezTo>
                  <a:cubicBezTo>
                    <a:pt x="1484" y="2512"/>
                    <a:pt x="1399" y="2426"/>
                    <a:pt x="1285" y="2398"/>
                  </a:cubicBezTo>
                  <a:cubicBezTo>
                    <a:pt x="743" y="2340"/>
                    <a:pt x="429" y="2027"/>
                    <a:pt x="486" y="1570"/>
                  </a:cubicBezTo>
                  <a:cubicBezTo>
                    <a:pt x="514" y="999"/>
                    <a:pt x="1028" y="429"/>
                    <a:pt x="1798" y="429"/>
                  </a:cubicBezTo>
                  <a:cubicBezTo>
                    <a:pt x="1941" y="429"/>
                    <a:pt x="2026" y="343"/>
                    <a:pt x="2026" y="229"/>
                  </a:cubicBezTo>
                  <a:cubicBezTo>
                    <a:pt x="2026" y="115"/>
                    <a:pt x="1941" y="1"/>
                    <a:pt x="182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41"/>
            <p:cNvSpPr/>
            <p:nvPr/>
          </p:nvSpPr>
          <p:spPr>
            <a:xfrm>
              <a:off x="2598450" y="3978925"/>
              <a:ext cx="35675" cy="75150"/>
            </a:xfrm>
            <a:custGeom>
              <a:avLst/>
              <a:gdLst/>
              <a:ahLst/>
              <a:cxnLst/>
              <a:rect l="l" t="t" r="r" b="b"/>
              <a:pathLst>
                <a:path w="1427" h="3006" extrusionOk="0">
                  <a:moveTo>
                    <a:pt x="263" y="1"/>
                  </a:moveTo>
                  <a:cubicBezTo>
                    <a:pt x="214" y="1"/>
                    <a:pt x="161" y="15"/>
                    <a:pt x="114" y="38"/>
                  </a:cubicBezTo>
                  <a:cubicBezTo>
                    <a:pt x="29" y="124"/>
                    <a:pt x="0" y="238"/>
                    <a:pt x="86" y="352"/>
                  </a:cubicBezTo>
                  <a:cubicBezTo>
                    <a:pt x="114" y="381"/>
                    <a:pt x="913" y="1493"/>
                    <a:pt x="285" y="2692"/>
                  </a:cubicBezTo>
                  <a:cubicBezTo>
                    <a:pt x="228" y="2806"/>
                    <a:pt x="285" y="2920"/>
                    <a:pt x="371" y="2977"/>
                  </a:cubicBezTo>
                  <a:cubicBezTo>
                    <a:pt x="400" y="3006"/>
                    <a:pt x="457" y="3006"/>
                    <a:pt x="485" y="3006"/>
                  </a:cubicBezTo>
                  <a:cubicBezTo>
                    <a:pt x="571" y="3006"/>
                    <a:pt x="628" y="2948"/>
                    <a:pt x="656" y="2891"/>
                  </a:cubicBezTo>
                  <a:cubicBezTo>
                    <a:pt x="1427" y="1436"/>
                    <a:pt x="457" y="152"/>
                    <a:pt x="428" y="95"/>
                  </a:cubicBezTo>
                  <a:cubicBezTo>
                    <a:pt x="395" y="28"/>
                    <a:pt x="332" y="1"/>
                    <a:pt x="26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41"/>
            <p:cNvSpPr/>
            <p:nvPr/>
          </p:nvSpPr>
          <p:spPr>
            <a:xfrm>
              <a:off x="2527825" y="3899500"/>
              <a:ext cx="111300" cy="51850"/>
            </a:xfrm>
            <a:custGeom>
              <a:avLst/>
              <a:gdLst/>
              <a:ahLst/>
              <a:cxnLst/>
              <a:rect l="l" t="t" r="r" b="b"/>
              <a:pathLst>
                <a:path w="4452" h="2074" extrusionOk="0">
                  <a:moveTo>
                    <a:pt x="1658" y="0"/>
                  </a:moveTo>
                  <a:cubicBezTo>
                    <a:pt x="1112" y="0"/>
                    <a:pt x="591" y="159"/>
                    <a:pt x="143" y="476"/>
                  </a:cubicBezTo>
                  <a:cubicBezTo>
                    <a:pt x="29" y="533"/>
                    <a:pt x="0" y="676"/>
                    <a:pt x="86" y="761"/>
                  </a:cubicBezTo>
                  <a:cubicBezTo>
                    <a:pt x="121" y="831"/>
                    <a:pt x="186" y="868"/>
                    <a:pt x="252" y="868"/>
                  </a:cubicBezTo>
                  <a:cubicBezTo>
                    <a:pt x="295" y="868"/>
                    <a:pt x="338" y="852"/>
                    <a:pt x="371" y="819"/>
                  </a:cubicBezTo>
                  <a:cubicBezTo>
                    <a:pt x="765" y="556"/>
                    <a:pt x="1208" y="417"/>
                    <a:pt x="1675" y="417"/>
                  </a:cubicBezTo>
                  <a:cubicBezTo>
                    <a:pt x="1920" y="417"/>
                    <a:pt x="2171" y="455"/>
                    <a:pt x="2426" y="533"/>
                  </a:cubicBezTo>
                  <a:cubicBezTo>
                    <a:pt x="3139" y="761"/>
                    <a:pt x="3767" y="1304"/>
                    <a:pt x="4023" y="1931"/>
                  </a:cubicBezTo>
                  <a:cubicBezTo>
                    <a:pt x="4052" y="2017"/>
                    <a:pt x="4138" y="2074"/>
                    <a:pt x="4223" y="2074"/>
                  </a:cubicBezTo>
                  <a:lnTo>
                    <a:pt x="4309" y="2074"/>
                  </a:lnTo>
                  <a:cubicBezTo>
                    <a:pt x="4394" y="2017"/>
                    <a:pt x="4451" y="1903"/>
                    <a:pt x="4423" y="1789"/>
                  </a:cubicBezTo>
                  <a:cubicBezTo>
                    <a:pt x="4109" y="1018"/>
                    <a:pt x="3396" y="391"/>
                    <a:pt x="2540" y="134"/>
                  </a:cubicBezTo>
                  <a:cubicBezTo>
                    <a:pt x="2243" y="45"/>
                    <a:pt x="1947" y="0"/>
                    <a:pt x="165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41"/>
            <p:cNvSpPr/>
            <p:nvPr/>
          </p:nvSpPr>
          <p:spPr>
            <a:xfrm>
              <a:off x="2409425" y="3964150"/>
              <a:ext cx="91325" cy="173375"/>
            </a:xfrm>
            <a:custGeom>
              <a:avLst/>
              <a:gdLst/>
              <a:ahLst/>
              <a:cxnLst/>
              <a:rect l="l" t="t" r="r" b="b"/>
              <a:pathLst>
                <a:path w="3653" h="6935" extrusionOk="0">
                  <a:moveTo>
                    <a:pt x="1375" y="0"/>
                  </a:moveTo>
                  <a:cubicBezTo>
                    <a:pt x="1336" y="0"/>
                    <a:pt x="1296" y="10"/>
                    <a:pt x="1255" y="30"/>
                  </a:cubicBezTo>
                  <a:cubicBezTo>
                    <a:pt x="371" y="686"/>
                    <a:pt x="0" y="2084"/>
                    <a:pt x="314" y="3568"/>
                  </a:cubicBezTo>
                  <a:cubicBezTo>
                    <a:pt x="599" y="4938"/>
                    <a:pt x="1541" y="6535"/>
                    <a:pt x="3395" y="6935"/>
                  </a:cubicBezTo>
                  <a:lnTo>
                    <a:pt x="3424" y="6935"/>
                  </a:lnTo>
                  <a:cubicBezTo>
                    <a:pt x="3538" y="6935"/>
                    <a:pt x="3624" y="6878"/>
                    <a:pt x="3652" y="6792"/>
                  </a:cubicBezTo>
                  <a:cubicBezTo>
                    <a:pt x="3652" y="6678"/>
                    <a:pt x="3595" y="6564"/>
                    <a:pt x="3481" y="6535"/>
                  </a:cubicBezTo>
                  <a:cubicBezTo>
                    <a:pt x="1855" y="6164"/>
                    <a:pt x="999" y="4709"/>
                    <a:pt x="742" y="3482"/>
                  </a:cubicBezTo>
                  <a:cubicBezTo>
                    <a:pt x="457" y="2170"/>
                    <a:pt x="770" y="943"/>
                    <a:pt x="1512" y="401"/>
                  </a:cubicBezTo>
                  <a:cubicBezTo>
                    <a:pt x="1626" y="315"/>
                    <a:pt x="1626" y="173"/>
                    <a:pt x="1569" y="87"/>
                  </a:cubicBezTo>
                  <a:cubicBezTo>
                    <a:pt x="1514" y="32"/>
                    <a:pt x="1447" y="0"/>
                    <a:pt x="137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2" name="Google Shape;9462;p41"/>
            <p:cNvSpPr/>
            <p:nvPr/>
          </p:nvSpPr>
          <p:spPr>
            <a:xfrm>
              <a:off x="2564925" y="4026050"/>
              <a:ext cx="134825" cy="90800"/>
            </a:xfrm>
            <a:custGeom>
              <a:avLst/>
              <a:gdLst/>
              <a:ahLst/>
              <a:cxnLst/>
              <a:rect l="l" t="t" r="r" b="b"/>
              <a:pathLst>
                <a:path w="5393" h="3632" extrusionOk="0">
                  <a:moveTo>
                    <a:pt x="4880" y="1"/>
                  </a:moveTo>
                  <a:cubicBezTo>
                    <a:pt x="4861" y="1"/>
                    <a:pt x="4842" y="3"/>
                    <a:pt x="4822" y="8"/>
                  </a:cubicBezTo>
                  <a:cubicBezTo>
                    <a:pt x="4708" y="36"/>
                    <a:pt x="4651" y="150"/>
                    <a:pt x="4679" y="265"/>
                  </a:cubicBezTo>
                  <a:cubicBezTo>
                    <a:pt x="4936" y="1349"/>
                    <a:pt x="3966" y="2347"/>
                    <a:pt x="2910" y="2832"/>
                  </a:cubicBezTo>
                  <a:cubicBezTo>
                    <a:pt x="2471" y="3052"/>
                    <a:pt x="1949" y="3197"/>
                    <a:pt x="1480" y="3197"/>
                  </a:cubicBezTo>
                  <a:cubicBezTo>
                    <a:pt x="1034" y="3197"/>
                    <a:pt x="636" y="3066"/>
                    <a:pt x="399" y="2747"/>
                  </a:cubicBezTo>
                  <a:cubicBezTo>
                    <a:pt x="368" y="2700"/>
                    <a:pt x="311" y="2679"/>
                    <a:pt x="251" y="2679"/>
                  </a:cubicBezTo>
                  <a:cubicBezTo>
                    <a:pt x="203" y="2679"/>
                    <a:pt x="153" y="2693"/>
                    <a:pt x="114" y="2718"/>
                  </a:cubicBezTo>
                  <a:cubicBezTo>
                    <a:pt x="29" y="2804"/>
                    <a:pt x="0" y="2918"/>
                    <a:pt x="57" y="3032"/>
                  </a:cubicBezTo>
                  <a:cubicBezTo>
                    <a:pt x="399" y="3460"/>
                    <a:pt x="913" y="3631"/>
                    <a:pt x="1484" y="3631"/>
                  </a:cubicBezTo>
                  <a:cubicBezTo>
                    <a:pt x="2026" y="3631"/>
                    <a:pt x="2596" y="3460"/>
                    <a:pt x="3110" y="3232"/>
                  </a:cubicBezTo>
                  <a:cubicBezTo>
                    <a:pt x="4308" y="2661"/>
                    <a:pt x="5393" y="1491"/>
                    <a:pt x="5079" y="150"/>
                  </a:cubicBezTo>
                  <a:cubicBezTo>
                    <a:pt x="5055" y="56"/>
                    <a:pt x="4973" y="1"/>
                    <a:pt x="4880"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3" name="Google Shape;9463;p41"/>
            <p:cNvSpPr/>
            <p:nvPr/>
          </p:nvSpPr>
          <p:spPr>
            <a:xfrm>
              <a:off x="2722550" y="3927075"/>
              <a:ext cx="63525" cy="210450"/>
            </a:xfrm>
            <a:custGeom>
              <a:avLst/>
              <a:gdLst/>
              <a:ahLst/>
              <a:cxnLst/>
              <a:rect l="l" t="t" r="r" b="b"/>
              <a:pathLst>
                <a:path w="2541" h="8418" extrusionOk="0">
                  <a:moveTo>
                    <a:pt x="429" y="1"/>
                  </a:moveTo>
                  <a:cubicBezTo>
                    <a:pt x="315" y="1"/>
                    <a:pt x="200" y="86"/>
                    <a:pt x="172" y="201"/>
                  </a:cubicBezTo>
                  <a:cubicBezTo>
                    <a:pt x="172" y="315"/>
                    <a:pt x="257" y="429"/>
                    <a:pt x="372" y="429"/>
                  </a:cubicBezTo>
                  <a:cubicBezTo>
                    <a:pt x="885" y="514"/>
                    <a:pt x="1399" y="1285"/>
                    <a:pt x="1656" y="2455"/>
                  </a:cubicBezTo>
                  <a:cubicBezTo>
                    <a:pt x="2112" y="4423"/>
                    <a:pt x="1713" y="6991"/>
                    <a:pt x="115" y="8047"/>
                  </a:cubicBezTo>
                  <a:cubicBezTo>
                    <a:pt x="29" y="8104"/>
                    <a:pt x="1" y="8247"/>
                    <a:pt x="58" y="8332"/>
                  </a:cubicBezTo>
                  <a:cubicBezTo>
                    <a:pt x="86" y="8389"/>
                    <a:pt x="172" y="8418"/>
                    <a:pt x="229" y="8418"/>
                  </a:cubicBezTo>
                  <a:cubicBezTo>
                    <a:pt x="286" y="8418"/>
                    <a:pt x="315" y="8418"/>
                    <a:pt x="343" y="8389"/>
                  </a:cubicBezTo>
                  <a:cubicBezTo>
                    <a:pt x="2198" y="7162"/>
                    <a:pt x="2540" y="4395"/>
                    <a:pt x="2084" y="2340"/>
                  </a:cubicBezTo>
                  <a:cubicBezTo>
                    <a:pt x="1770" y="971"/>
                    <a:pt x="1142" y="115"/>
                    <a:pt x="429"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41"/>
            <p:cNvSpPr/>
            <p:nvPr/>
          </p:nvSpPr>
          <p:spPr>
            <a:xfrm>
              <a:off x="2502850" y="3795625"/>
              <a:ext cx="176225" cy="42325"/>
            </a:xfrm>
            <a:custGeom>
              <a:avLst/>
              <a:gdLst/>
              <a:ahLst/>
              <a:cxnLst/>
              <a:rect l="l" t="t" r="r" b="b"/>
              <a:pathLst>
                <a:path w="7049" h="1693" extrusionOk="0">
                  <a:moveTo>
                    <a:pt x="3403" y="0"/>
                  </a:moveTo>
                  <a:cubicBezTo>
                    <a:pt x="3172" y="0"/>
                    <a:pt x="2940" y="12"/>
                    <a:pt x="2711" y="37"/>
                  </a:cubicBezTo>
                  <a:cubicBezTo>
                    <a:pt x="1513" y="180"/>
                    <a:pt x="600" y="665"/>
                    <a:pt x="86" y="1350"/>
                  </a:cubicBezTo>
                  <a:cubicBezTo>
                    <a:pt x="1" y="1464"/>
                    <a:pt x="29" y="1578"/>
                    <a:pt x="143" y="1664"/>
                  </a:cubicBezTo>
                  <a:cubicBezTo>
                    <a:pt x="172" y="1692"/>
                    <a:pt x="200" y="1692"/>
                    <a:pt x="258" y="1692"/>
                  </a:cubicBezTo>
                  <a:cubicBezTo>
                    <a:pt x="315" y="1692"/>
                    <a:pt x="400" y="1664"/>
                    <a:pt x="429" y="1607"/>
                  </a:cubicBezTo>
                  <a:cubicBezTo>
                    <a:pt x="857" y="1008"/>
                    <a:pt x="1684" y="608"/>
                    <a:pt x="2768" y="465"/>
                  </a:cubicBezTo>
                  <a:cubicBezTo>
                    <a:pt x="2979" y="440"/>
                    <a:pt x="3193" y="428"/>
                    <a:pt x="3408" y="428"/>
                  </a:cubicBezTo>
                  <a:cubicBezTo>
                    <a:pt x="4651" y="428"/>
                    <a:pt x="5923" y="836"/>
                    <a:pt x="6677" y="1493"/>
                  </a:cubicBezTo>
                  <a:cubicBezTo>
                    <a:pt x="6716" y="1518"/>
                    <a:pt x="6766" y="1532"/>
                    <a:pt x="6817" y="1532"/>
                  </a:cubicBezTo>
                  <a:cubicBezTo>
                    <a:pt x="6880" y="1532"/>
                    <a:pt x="6944" y="1511"/>
                    <a:pt x="6991" y="1464"/>
                  </a:cubicBezTo>
                  <a:cubicBezTo>
                    <a:pt x="7048" y="1378"/>
                    <a:pt x="7048" y="1236"/>
                    <a:pt x="6963" y="1150"/>
                  </a:cubicBezTo>
                  <a:cubicBezTo>
                    <a:pt x="6110" y="419"/>
                    <a:pt x="4757" y="0"/>
                    <a:pt x="3403"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41"/>
            <p:cNvSpPr/>
            <p:nvPr/>
          </p:nvSpPr>
          <p:spPr>
            <a:xfrm>
              <a:off x="2627675" y="3707825"/>
              <a:ext cx="176925" cy="98725"/>
            </a:xfrm>
            <a:custGeom>
              <a:avLst/>
              <a:gdLst/>
              <a:ahLst/>
              <a:cxnLst/>
              <a:rect l="l" t="t" r="r" b="b"/>
              <a:pathLst>
                <a:path w="7077" h="3949" extrusionOk="0">
                  <a:moveTo>
                    <a:pt x="1098" y="1"/>
                  </a:moveTo>
                  <a:cubicBezTo>
                    <a:pt x="782" y="1"/>
                    <a:pt x="471" y="32"/>
                    <a:pt x="172" y="97"/>
                  </a:cubicBezTo>
                  <a:cubicBezTo>
                    <a:pt x="58" y="126"/>
                    <a:pt x="1" y="240"/>
                    <a:pt x="1" y="354"/>
                  </a:cubicBezTo>
                  <a:cubicBezTo>
                    <a:pt x="25" y="448"/>
                    <a:pt x="107" y="504"/>
                    <a:pt x="199" y="504"/>
                  </a:cubicBezTo>
                  <a:cubicBezTo>
                    <a:pt x="219" y="504"/>
                    <a:pt x="238" y="501"/>
                    <a:pt x="258" y="497"/>
                  </a:cubicBezTo>
                  <a:cubicBezTo>
                    <a:pt x="506" y="448"/>
                    <a:pt x="763" y="424"/>
                    <a:pt x="1027" y="424"/>
                  </a:cubicBezTo>
                  <a:cubicBezTo>
                    <a:pt x="3071" y="424"/>
                    <a:pt x="5486" y="1838"/>
                    <a:pt x="6649" y="3835"/>
                  </a:cubicBezTo>
                  <a:cubicBezTo>
                    <a:pt x="6706" y="3920"/>
                    <a:pt x="6763" y="3949"/>
                    <a:pt x="6849" y="3949"/>
                  </a:cubicBezTo>
                  <a:cubicBezTo>
                    <a:pt x="6877" y="3949"/>
                    <a:pt x="6906" y="3949"/>
                    <a:pt x="6963" y="3920"/>
                  </a:cubicBezTo>
                  <a:cubicBezTo>
                    <a:pt x="7048" y="3863"/>
                    <a:pt x="7077" y="3721"/>
                    <a:pt x="7020" y="3635"/>
                  </a:cubicBezTo>
                  <a:cubicBezTo>
                    <a:pt x="5773" y="1491"/>
                    <a:pt x="3286" y="1"/>
                    <a:pt x="109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6" name="Google Shape;9466;p41"/>
            <p:cNvSpPr/>
            <p:nvPr/>
          </p:nvSpPr>
          <p:spPr>
            <a:xfrm>
              <a:off x="2792450" y="3862175"/>
              <a:ext cx="77775" cy="248975"/>
            </a:xfrm>
            <a:custGeom>
              <a:avLst/>
              <a:gdLst/>
              <a:ahLst/>
              <a:cxnLst/>
              <a:rect l="l" t="t" r="r" b="b"/>
              <a:pathLst>
                <a:path w="3111" h="9959" extrusionOk="0">
                  <a:moveTo>
                    <a:pt x="1242" y="0"/>
                  </a:moveTo>
                  <a:cubicBezTo>
                    <a:pt x="1171" y="0"/>
                    <a:pt x="1095" y="38"/>
                    <a:pt x="1057" y="115"/>
                  </a:cubicBezTo>
                  <a:cubicBezTo>
                    <a:pt x="999" y="200"/>
                    <a:pt x="1028" y="343"/>
                    <a:pt x="1142" y="400"/>
                  </a:cubicBezTo>
                  <a:cubicBezTo>
                    <a:pt x="1855" y="828"/>
                    <a:pt x="2312" y="1741"/>
                    <a:pt x="2455" y="2968"/>
                  </a:cubicBezTo>
                  <a:cubicBezTo>
                    <a:pt x="2683" y="4879"/>
                    <a:pt x="2027" y="7733"/>
                    <a:pt x="115" y="9587"/>
                  </a:cubicBezTo>
                  <a:cubicBezTo>
                    <a:pt x="29" y="9673"/>
                    <a:pt x="1" y="9815"/>
                    <a:pt x="86" y="9901"/>
                  </a:cubicBezTo>
                  <a:cubicBezTo>
                    <a:pt x="143" y="9930"/>
                    <a:pt x="201" y="9958"/>
                    <a:pt x="258" y="9958"/>
                  </a:cubicBezTo>
                  <a:cubicBezTo>
                    <a:pt x="315" y="9958"/>
                    <a:pt x="343" y="9930"/>
                    <a:pt x="400" y="9901"/>
                  </a:cubicBezTo>
                  <a:cubicBezTo>
                    <a:pt x="2426" y="7932"/>
                    <a:pt x="3111" y="4994"/>
                    <a:pt x="2883" y="2939"/>
                  </a:cubicBezTo>
                  <a:cubicBezTo>
                    <a:pt x="2740" y="1570"/>
                    <a:pt x="2198" y="543"/>
                    <a:pt x="1342" y="29"/>
                  </a:cubicBezTo>
                  <a:cubicBezTo>
                    <a:pt x="1313" y="10"/>
                    <a:pt x="1278" y="0"/>
                    <a:pt x="124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7" name="Google Shape;9467;p41"/>
            <p:cNvSpPr/>
            <p:nvPr/>
          </p:nvSpPr>
          <p:spPr>
            <a:xfrm>
              <a:off x="2920850" y="3839325"/>
              <a:ext cx="57100" cy="237575"/>
            </a:xfrm>
            <a:custGeom>
              <a:avLst/>
              <a:gdLst/>
              <a:ahLst/>
              <a:cxnLst/>
              <a:rect l="l" t="t" r="r" b="b"/>
              <a:pathLst>
                <a:path w="2284" h="9503" extrusionOk="0">
                  <a:moveTo>
                    <a:pt x="508" y="0"/>
                  </a:moveTo>
                  <a:cubicBezTo>
                    <a:pt x="437" y="0"/>
                    <a:pt x="370" y="32"/>
                    <a:pt x="314" y="87"/>
                  </a:cubicBezTo>
                  <a:cubicBezTo>
                    <a:pt x="257" y="201"/>
                    <a:pt x="286" y="315"/>
                    <a:pt x="372" y="401"/>
                  </a:cubicBezTo>
                  <a:cubicBezTo>
                    <a:pt x="1285" y="1029"/>
                    <a:pt x="1855" y="2569"/>
                    <a:pt x="1855" y="4452"/>
                  </a:cubicBezTo>
                  <a:cubicBezTo>
                    <a:pt x="1855" y="6535"/>
                    <a:pt x="1170" y="8361"/>
                    <a:pt x="115" y="9103"/>
                  </a:cubicBezTo>
                  <a:cubicBezTo>
                    <a:pt x="1" y="9160"/>
                    <a:pt x="1" y="9303"/>
                    <a:pt x="58" y="9388"/>
                  </a:cubicBezTo>
                  <a:cubicBezTo>
                    <a:pt x="86" y="9474"/>
                    <a:pt x="172" y="9503"/>
                    <a:pt x="229" y="9503"/>
                  </a:cubicBezTo>
                  <a:cubicBezTo>
                    <a:pt x="286" y="9503"/>
                    <a:pt x="314" y="9474"/>
                    <a:pt x="343" y="9445"/>
                  </a:cubicBezTo>
                  <a:cubicBezTo>
                    <a:pt x="1798" y="8447"/>
                    <a:pt x="2283" y="6221"/>
                    <a:pt x="2283" y="4452"/>
                  </a:cubicBezTo>
                  <a:cubicBezTo>
                    <a:pt x="2283" y="2455"/>
                    <a:pt x="1655" y="743"/>
                    <a:pt x="628" y="30"/>
                  </a:cubicBezTo>
                  <a:cubicBezTo>
                    <a:pt x="588" y="10"/>
                    <a:pt x="547" y="0"/>
                    <a:pt x="50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41"/>
            <p:cNvSpPr/>
            <p:nvPr/>
          </p:nvSpPr>
          <p:spPr>
            <a:xfrm>
              <a:off x="2879475" y="4100275"/>
              <a:ext cx="92750" cy="118575"/>
            </a:xfrm>
            <a:custGeom>
              <a:avLst/>
              <a:gdLst/>
              <a:ahLst/>
              <a:cxnLst/>
              <a:rect l="l" t="t" r="r" b="b"/>
              <a:pathLst>
                <a:path w="3710" h="4743" extrusionOk="0">
                  <a:moveTo>
                    <a:pt x="3485" y="1"/>
                  </a:moveTo>
                  <a:cubicBezTo>
                    <a:pt x="3375" y="1"/>
                    <a:pt x="3307" y="78"/>
                    <a:pt x="3282" y="177"/>
                  </a:cubicBezTo>
                  <a:cubicBezTo>
                    <a:pt x="3082" y="1690"/>
                    <a:pt x="1427" y="3658"/>
                    <a:pt x="143" y="4343"/>
                  </a:cubicBezTo>
                  <a:cubicBezTo>
                    <a:pt x="58" y="4400"/>
                    <a:pt x="1" y="4543"/>
                    <a:pt x="58" y="4628"/>
                  </a:cubicBezTo>
                  <a:cubicBezTo>
                    <a:pt x="115" y="4714"/>
                    <a:pt x="172" y="4742"/>
                    <a:pt x="258" y="4742"/>
                  </a:cubicBezTo>
                  <a:cubicBezTo>
                    <a:pt x="286" y="4742"/>
                    <a:pt x="315" y="4742"/>
                    <a:pt x="343" y="4714"/>
                  </a:cubicBezTo>
                  <a:cubicBezTo>
                    <a:pt x="1741" y="3972"/>
                    <a:pt x="3482" y="1889"/>
                    <a:pt x="3710" y="234"/>
                  </a:cubicBezTo>
                  <a:cubicBezTo>
                    <a:pt x="3710" y="120"/>
                    <a:pt x="3653" y="6"/>
                    <a:pt x="3539" y="6"/>
                  </a:cubicBezTo>
                  <a:cubicBezTo>
                    <a:pt x="3520" y="2"/>
                    <a:pt x="3502" y="1"/>
                    <a:pt x="3485"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41"/>
            <p:cNvSpPr/>
            <p:nvPr/>
          </p:nvSpPr>
          <p:spPr>
            <a:xfrm>
              <a:off x="2678325" y="4161200"/>
              <a:ext cx="209025" cy="101875"/>
            </a:xfrm>
            <a:custGeom>
              <a:avLst/>
              <a:gdLst/>
              <a:ahLst/>
              <a:cxnLst/>
              <a:rect l="l" t="t" r="r" b="b"/>
              <a:pathLst>
                <a:path w="8361" h="4075" extrusionOk="0">
                  <a:moveTo>
                    <a:pt x="8099" y="0"/>
                  </a:moveTo>
                  <a:cubicBezTo>
                    <a:pt x="8018" y="0"/>
                    <a:pt x="7946" y="53"/>
                    <a:pt x="7904" y="137"/>
                  </a:cubicBezTo>
                  <a:cubicBezTo>
                    <a:pt x="7077" y="2248"/>
                    <a:pt x="4024" y="3646"/>
                    <a:pt x="315" y="3646"/>
                  </a:cubicBezTo>
                  <a:lnTo>
                    <a:pt x="200" y="3646"/>
                  </a:lnTo>
                  <a:cubicBezTo>
                    <a:pt x="86" y="3646"/>
                    <a:pt x="1" y="3761"/>
                    <a:pt x="1" y="3875"/>
                  </a:cubicBezTo>
                  <a:cubicBezTo>
                    <a:pt x="1" y="3989"/>
                    <a:pt x="86" y="4074"/>
                    <a:pt x="200" y="4074"/>
                  </a:cubicBezTo>
                  <a:lnTo>
                    <a:pt x="315" y="4074"/>
                  </a:lnTo>
                  <a:cubicBezTo>
                    <a:pt x="4252" y="4074"/>
                    <a:pt x="7391" y="2591"/>
                    <a:pt x="8304" y="308"/>
                  </a:cubicBezTo>
                  <a:cubicBezTo>
                    <a:pt x="8361" y="194"/>
                    <a:pt x="8304" y="51"/>
                    <a:pt x="8189" y="23"/>
                  </a:cubicBezTo>
                  <a:cubicBezTo>
                    <a:pt x="8159" y="8"/>
                    <a:pt x="8128" y="0"/>
                    <a:pt x="809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41"/>
            <p:cNvSpPr/>
            <p:nvPr/>
          </p:nvSpPr>
          <p:spPr>
            <a:xfrm>
              <a:off x="2631250" y="4192150"/>
              <a:ext cx="85625" cy="35975"/>
            </a:xfrm>
            <a:custGeom>
              <a:avLst/>
              <a:gdLst/>
              <a:ahLst/>
              <a:cxnLst/>
              <a:rect l="l" t="t" r="r" b="b"/>
              <a:pathLst>
                <a:path w="3425" h="1439" extrusionOk="0">
                  <a:moveTo>
                    <a:pt x="3188" y="1"/>
                  </a:moveTo>
                  <a:cubicBezTo>
                    <a:pt x="3128" y="1"/>
                    <a:pt x="3072" y="22"/>
                    <a:pt x="3025" y="69"/>
                  </a:cubicBezTo>
                  <a:cubicBezTo>
                    <a:pt x="2554" y="634"/>
                    <a:pt x="1480" y="1005"/>
                    <a:pt x="719" y="1005"/>
                  </a:cubicBezTo>
                  <a:cubicBezTo>
                    <a:pt x="558" y="1005"/>
                    <a:pt x="410" y="988"/>
                    <a:pt x="286" y="953"/>
                  </a:cubicBezTo>
                  <a:cubicBezTo>
                    <a:pt x="266" y="948"/>
                    <a:pt x="247" y="946"/>
                    <a:pt x="228" y="946"/>
                  </a:cubicBezTo>
                  <a:cubicBezTo>
                    <a:pt x="135" y="946"/>
                    <a:pt x="53" y="1001"/>
                    <a:pt x="29" y="1096"/>
                  </a:cubicBezTo>
                  <a:cubicBezTo>
                    <a:pt x="1" y="1210"/>
                    <a:pt x="58" y="1324"/>
                    <a:pt x="172" y="1353"/>
                  </a:cubicBezTo>
                  <a:cubicBezTo>
                    <a:pt x="343" y="1410"/>
                    <a:pt x="514" y="1438"/>
                    <a:pt x="714" y="1438"/>
                  </a:cubicBezTo>
                  <a:cubicBezTo>
                    <a:pt x="1598" y="1438"/>
                    <a:pt x="2768" y="1010"/>
                    <a:pt x="3339" y="354"/>
                  </a:cubicBezTo>
                  <a:cubicBezTo>
                    <a:pt x="3424" y="269"/>
                    <a:pt x="3424" y="126"/>
                    <a:pt x="3339" y="40"/>
                  </a:cubicBezTo>
                  <a:cubicBezTo>
                    <a:pt x="3288" y="15"/>
                    <a:pt x="3236" y="1"/>
                    <a:pt x="318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41"/>
            <p:cNvSpPr/>
            <p:nvPr/>
          </p:nvSpPr>
          <p:spPr>
            <a:xfrm>
              <a:off x="2503575" y="4302975"/>
              <a:ext cx="103450" cy="27150"/>
            </a:xfrm>
            <a:custGeom>
              <a:avLst/>
              <a:gdLst/>
              <a:ahLst/>
              <a:cxnLst/>
              <a:rect l="l" t="t" r="r" b="b"/>
              <a:pathLst>
                <a:path w="4138" h="1086" extrusionOk="0">
                  <a:moveTo>
                    <a:pt x="251" y="0"/>
                  </a:moveTo>
                  <a:cubicBezTo>
                    <a:pt x="180" y="0"/>
                    <a:pt x="113" y="32"/>
                    <a:pt x="57" y="87"/>
                  </a:cubicBezTo>
                  <a:cubicBezTo>
                    <a:pt x="0" y="201"/>
                    <a:pt x="57" y="344"/>
                    <a:pt x="143" y="401"/>
                  </a:cubicBezTo>
                  <a:cubicBezTo>
                    <a:pt x="913" y="857"/>
                    <a:pt x="1570" y="1085"/>
                    <a:pt x="2226" y="1085"/>
                  </a:cubicBezTo>
                  <a:cubicBezTo>
                    <a:pt x="2796" y="1085"/>
                    <a:pt x="3367" y="914"/>
                    <a:pt x="3995" y="600"/>
                  </a:cubicBezTo>
                  <a:cubicBezTo>
                    <a:pt x="4109" y="543"/>
                    <a:pt x="4137" y="401"/>
                    <a:pt x="4080" y="315"/>
                  </a:cubicBezTo>
                  <a:cubicBezTo>
                    <a:pt x="4039" y="232"/>
                    <a:pt x="3966" y="179"/>
                    <a:pt x="3886" y="179"/>
                  </a:cubicBezTo>
                  <a:cubicBezTo>
                    <a:pt x="3856" y="179"/>
                    <a:pt x="3826" y="186"/>
                    <a:pt x="3795" y="201"/>
                  </a:cubicBezTo>
                  <a:cubicBezTo>
                    <a:pt x="3218" y="503"/>
                    <a:pt x="2719" y="654"/>
                    <a:pt x="2223" y="654"/>
                  </a:cubicBezTo>
                  <a:cubicBezTo>
                    <a:pt x="1641" y="654"/>
                    <a:pt x="1065" y="446"/>
                    <a:pt x="371" y="30"/>
                  </a:cubicBezTo>
                  <a:cubicBezTo>
                    <a:pt x="331" y="10"/>
                    <a:pt x="290" y="0"/>
                    <a:pt x="251"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41"/>
            <p:cNvSpPr/>
            <p:nvPr/>
          </p:nvSpPr>
          <p:spPr>
            <a:xfrm>
              <a:off x="2496425" y="4310975"/>
              <a:ext cx="286775" cy="66950"/>
            </a:xfrm>
            <a:custGeom>
              <a:avLst/>
              <a:gdLst/>
              <a:ahLst/>
              <a:cxnLst/>
              <a:rect l="l" t="t" r="r" b="b"/>
              <a:pathLst>
                <a:path w="11471" h="2678" extrusionOk="0">
                  <a:moveTo>
                    <a:pt x="11227" y="0"/>
                  </a:moveTo>
                  <a:cubicBezTo>
                    <a:pt x="11182" y="0"/>
                    <a:pt x="11136" y="16"/>
                    <a:pt x="11100" y="52"/>
                  </a:cubicBezTo>
                  <a:cubicBezTo>
                    <a:pt x="9584" y="1363"/>
                    <a:pt x="6777" y="2268"/>
                    <a:pt x="4140" y="2268"/>
                  </a:cubicBezTo>
                  <a:cubicBezTo>
                    <a:pt x="2758" y="2268"/>
                    <a:pt x="1423" y="2019"/>
                    <a:pt x="343" y="1450"/>
                  </a:cubicBezTo>
                  <a:cubicBezTo>
                    <a:pt x="305" y="1431"/>
                    <a:pt x="267" y="1422"/>
                    <a:pt x="231" y="1422"/>
                  </a:cubicBezTo>
                  <a:cubicBezTo>
                    <a:pt x="159" y="1422"/>
                    <a:pt x="96" y="1460"/>
                    <a:pt x="58" y="1536"/>
                  </a:cubicBezTo>
                  <a:cubicBezTo>
                    <a:pt x="1" y="1650"/>
                    <a:pt x="29" y="1764"/>
                    <a:pt x="144" y="1821"/>
                  </a:cubicBezTo>
                  <a:cubicBezTo>
                    <a:pt x="1285" y="2420"/>
                    <a:pt x="2683" y="2677"/>
                    <a:pt x="4110" y="2677"/>
                  </a:cubicBezTo>
                  <a:cubicBezTo>
                    <a:pt x="6877" y="2677"/>
                    <a:pt x="9787" y="1736"/>
                    <a:pt x="11385" y="366"/>
                  </a:cubicBezTo>
                  <a:cubicBezTo>
                    <a:pt x="11471" y="309"/>
                    <a:pt x="11471" y="166"/>
                    <a:pt x="11385" y="81"/>
                  </a:cubicBezTo>
                  <a:cubicBezTo>
                    <a:pt x="11352" y="31"/>
                    <a:pt x="11290" y="0"/>
                    <a:pt x="1122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41"/>
            <p:cNvSpPr/>
            <p:nvPr/>
          </p:nvSpPr>
          <p:spPr>
            <a:xfrm>
              <a:off x="2398000" y="4192250"/>
              <a:ext cx="179075" cy="50850"/>
            </a:xfrm>
            <a:custGeom>
              <a:avLst/>
              <a:gdLst/>
              <a:ahLst/>
              <a:cxnLst/>
              <a:rect l="l" t="t" r="r" b="b"/>
              <a:pathLst>
                <a:path w="7163" h="2034" extrusionOk="0">
                  <a:moveTo>
                    <a:pt x="243" y="1"/>
                  </a:moveTo>
                  <a:cubicBezTo>
                    <a:pt x="186" y="1"/>
                    <a:pt x="129" y="22"/>
                    <a:pt x="86" y="65"/>
                  </a:cubicBezTo>
                  <a:cubicBezTo>
                    <a:pt x="1" y="150"/>
                    <a:pt x="1" y="293"/>
                    <a:pt x="86" y="350"/>
                  </a:cubicBezTo>
                  <a:cubicBezTo>
                    <a:pt x="1170" y="1434"/>
                    <a:pt x="2797" y="2034"/>
                    <a:pt x="4309" y="2034"/>
                  </a:cubicBezTo>
                  <a:cubicBezTo>
                    <a:pt x="5336" y="2034"/>
                    <a:pt x="6306" y="1748"/>
                    <a:pt x="7048" y="1206"/>
                  </a:cubicBezTo>
                  <a:cubicBezTo>
                    <a:pt x="7134" y="1149"/>
                    <a:pt x="7162" y="1006"/>
                    <a:pt x="7076" y="921"/>
                  </a:cubicBezTo>
                  <a:cubicBezTo>
                    <a:pt x="7040" y="866"/>
                    <a:pt x="6967" y="834"/>
                    <a:pt x="6897" y="834"/>
                  </a:cubicBezTo>
                  <a:cubicBezTo>
                    <a:pt x="6859" y="834"/>
                    <a:pt x="6821" y="843"/>
                    <a:pt x="6791" y="864"/>
                  </a:cubicBezTo>
                  <a:cubicBezTo>
                    <a:pt x="6120" y="1364"/>
                    <a:pt x="5232" y="1601"/>
                    <a:pt x="4302" y="1601"/>
                  </a:cubicBezTo>
                  <a:cubicBezTo>
                    <a:pt x="2897" y="1601"/>
                    <a:pt x="1395" y="1060"/>
                    <a:pt x="400" y="65"/>
                  </a:cubicBezTo>
                  <a:cubicBezTo>
                    <a:pt x="357" y="22"/>
                    <a:pt x="300" y="1"/>
                    <a:pt x="24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41"/>
            <p:cNvSpPr/>
            <p:nvPr/>
          </p:nvSpPr>
          <p:spPr>
            <a:xfrm>
              <a:off x="2269600" y="4242925"/>
              <a:ext cx="99900" cy="95750"/>
            </a:xfrm>
            <a:custGeom>
              <a:avLst/>
              <a:gdLst/>
              <a:ahLst/>
              <a:cxnLst/>
              <a:rect l="l" t="t" r="r" b="b"/>
              <a:pathLst>
                <a:path w="3996" h="3830" extrusionOk="0">
                  <a:moveTo>
                    <a:pt x="217" y="1"/>
                  </a:moveTo>
                  <a:cubicBezTo>
                    <a:pt x="202" y="1"/>
                    <a:pt x="187" y="3"/>
                    <a:pt x="172" y="7"/>
                  </a:cubicBezTo>
                  <a:cubicBezTo>
                    <a:pt x="58" y="35"/>
                    <a:pt x="1" y="178"/>
                    <a:pt x="29" y="292"/>
                  </a:cubicBezTo>
                  <a:cubicBezTo>
                    <a:pt x="514" y="2089"/>
                    <a:pt x="2283" y="3773"/>
                    <a:pt x="3767" y="3830"/>
                  </a:cubicBezTo>
                  <a:cubicBezTo>
                    <a:pt x="3881" y="3830"/>
                    <a:pt x="3995" y="3716"/>
                    <a:pt x="3995" y="3602"/>
                  </a:cubicBezTo>
                  <a:cubicBezTo>
                    <a:pt x="3995" y="3487"/>
                    <a:pt x="3910" y="3402"/>
                    <a:pt x="3767" y="3402"/>
                  </a:cubicBezTo>
                  <a:cubicBezTo>
                    <a:pt x="2483" y="3345"/>
                    <a:pt x="885" y="1776"/>
                    <a:pt x="429" y="178"/>
                  </a:cubicBezTo>
                  <a:cubicBezTo>
                    <a:pt x="404" y="79"/>
                    <a:pt x="315" y="1"/>
                    <a:pt x="21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41"/>
            <p:cNvSpPr/>
            <p:nvPr/>
          </p:nvSpPr>
          <p:spPr>
            <a:xfrm>
              <a:off x="2255350" y="4177275"/>
              <a:ext cx="114850" cy="124325"/>
            </a:xfrm>
            <a:custGeom>
              <a:avLst/>
              <a:gdLst/>
              <a:ahLst/>
              <a:cxnLst/>
              <a:rect l="l" t="t" r="r" b="b"/>
              <a:pathLst>
                <a:path w="4594" h="4973" extrusionOk="0">
                  <a:moveTo>
                    <a:pt x="230" y="0"/>
                  </a:moveTo>
                  <a:cubicBezTo>
                    <a:pt x="210" y="0"/>
                    <a:pt x="191" y="3"/>
                    <a:pt x="171" y="8"/>
                  </a:cubicBezTo>
                  <a:cubicBezTo>
                    <a:pt x="57" y="65"/>
                    <a:pt x="0" y="179"/>
                    <a:pt x="29" y="293"/>
                  </a:cubicBezTo>
                  <a:cubicBezTo>
                    <a:pt x="942" y="2832"/>
                    <a:pt x="2140" y="4116"/>
                    <a:pt x="4251" y="4944"/>
                  </a:cubicBezTo>
                  <a:cubicBezTo>
                    <a:pt x="4280" y="4972"/>
                    <a:pt x="4308" y="4972"/>
                    <a:pt x="4337" y="4972"/>
                  </a:cubicBezTo>
                  <a:cubicBezTo>
                    <a:pt x="4423" y="4972"/>
                    <a:pt x="4508" y="4915"/>
                    <a:pt x="4537" y="4829"/>
                  </a:cubicBezTo>
                  <a:cubicBezTo>
                    <a:pt x="4594" y="4715"/>
                    <a:pt x="4537" y="4601"/>
                    <a:pt x="4423" y="4544"/>
                  </a:cubicBezTo>
                  <a:cubicBezTo>
                    <a:pt x="2397" y="3774"/>
                    <a:pt x="1313" y="2575"/>
                    <a:pt x="457" y="150"/>
                  </a:cubicBezTo>
                  <a:cubicBezTo>
                    <a:pt x="409" y="56"/>
                    <a:pt x="323" y="0"/>
                    <a:pt x="23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41"/>
            <p:cNvSpPr/>
            <p:nvPr/>
          </p:nvSpPr>
          <p:spPr>
            <a:xfrm>
              <a:off x="2241075" y="3989000"/>
              <a:ext cx="91325" cy="228425"/>
            </a:xfrm>
            <a:custGeom>
              <a:avLst/>
              <a:gdLst/>
              <a:ahLst/>
              <a:cxnLst/>
              <a:rect l="l" t="t" r="r" b="b"/>
              <a:pathLst>
                <a:path w="3653" h="9137" extrusionOk="0">
                  <a:moveTo>
                    <a:pt x="784" y="1"/>
                  </a:moveTo>
                  <a:cubicBezTo>
                    <a:pt x="686" y="1"/>
                    <a:pt x="600" y="82"/>
                    <a:pt x="600" y="206"/>
                  </a:cubicBezTo>
                  <a:cubicBezTo>
                    <a:pt x="0" y="6055"/>
                    <a:pt x="1741" y="8280"/>
                    <a:pt x="3310" y="9136"/>
                  </a:cubicBezTo>
                  <a:lnTo>
                    <a:pt x="3424" y="9136"/>
                  </a:lnTo>
                  <a:cubicBezTo>
                    <a:pt x="3481" y="9136"/>
                    <a:pt x="3567" y="9108"/>
                    <a:pt x="3595" y="9022"/>
                  </a:cubicBezTo>
                  <a:cubicBezTo>
                    <a:pt x="3653" y="8937"/>
                    <a:pt x="3624" y="8794"/>
                    <a:pt x="3510" y="8737"/>
                  </a:cubicBezTo>
                  <a:cubicBezTo>
                    <a:pt x="1484" y="7653"/>
                    <a:pt x="600" y="4628"/>
                    <a:pt x="1028" y="234"/>
                  </a:cubicBezTo>
                  <a:cubicBezTo>
                    <a:pt x="1028" y="120"/>
                    <a:pt x="942" y="6"/>
                    <a:pt x="828" y="6"/>
                  </a:cubicBezTo>
                  <a:cubicBezTo>
                    <a:pt x="813" y="2"/>
                    <a:pt x="798" y="1"/>
                    <a:pt x="78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7" name="Google Shape;9477;p41"/>
            <p:cNvSpPr/>
            <p:nvPr/>
          </p:nvSpPr>
          <p:spPr>
            <a:xfrm>
              <a:off x="2282450" y="3862000"/>
              <a:ext cx="82050" cy="168525"/>
            </a:xfrm>
            <a:custGeom>
              <a:avLst/>
              <a:gdLst/>
              <a:ahLst/>
              <a:cxnLst/>
              <a:rect l="l" t="t" r="r" b="b"/>
              <a:pathLst>
                <a:path w="3282" h="6741" extrusionOk="0">
                  <a:moveTo>
                    <a:pt x="3039" y="0"/>
                  </a:moveTo>
                  <a:cubicBezTo>
                    <a:pt x="2982" y="0"/>
                    <a:pt x="2925" y="22"/>
                    <a:pt x="2882" y="64"/>
                  </a:cubicBezTo>
                  <a:cubicBezTo>
                    <a:pt x="1655" y="1377"/>
                    <a:pt x="0" y="4772"/>
                    <a:pt x="1313" y="6655"/>
                  </a:cubicBezTo>
                  <a:cubicBezTo>
                    <a:pt x="1341" y="6712"/>
                    <a:pt x="1427" y="6741"/>
                    <a:pt x="1484" y="6741"/>
                  </a:cubicBezTo>
                  <a:cubicBezTo>
                    <a:pt x="1541" y="6741"/>
                    <a:pt x="1570" y="6741"/>
                    <a:pt x="1598" y="6712"/>
                  </a:cubicBezTo>
                  <a:cubicBezTo>
                    <a:pt x="1712" y="6627"/>
                    <a:pt x="1741" y="6513"/>
                    <a:pt x="1655" y="6399"/>
                  </a:cubicBezTo>
                  <a:cubicBezTo>
                    <a:pt x="599" y="4858"/>
                    <a:pt x="1883" y="1748"/>
                    <a:pt x="3196" y="378"/>
                  </a:cubicBezTo>
                  <a:cubicBezTo>
                    <a:pt x="3281" y="293"/>
                    <a:pt x="3281" y="150"/>
                    <a:pt x="3196" y="64"/>
                  </a:cubicBezTo>
                  <a:cubicBezTo>
                    <a:pt x="3153" y="22"/>
                    <a:pt x="3096" y="0"/>
                    <a:pt x="303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8" name="Google Shape;9478;p41"/>
            <p:cNvSpPr/>
            <p:nvPr/>
          </p:nvSpPr>
          <p:spPr>
            <a:xfrm>
              <a:off x="2270325" y="3827375"/>
              <a:ext cx="66350" cy="103300"/>
            </a:xfrm>
            <a:custGeom>
              <a:avLst/>
              <a:gdLst/>
              <a:ahLst/>
              <a:cxnLst/>
              <a:rect l="l" t="t" r="r" b="b"/>
              <a:pathLst>
                <a:path w="2654" h="4132" extrusionOk="0">
                  <a:moveTo>
                    <a:pt x="2402" y="0"/>
                  </a:moveTo>
                  <a:cubicBezTo>
                    <a:pt x="2373" y="0"/>
                    <a:pt x="2342" y="8"/>
                    <a:pt x="2311" y="23"/>
                  </a:cubicBezTo>
                  <a:cubicBezTo>
                    <a:pt x="970" y="622"/>
                    <a:pt x="29" y="2220"/>
                    <a:pt x="0" y="3932"/>
                  </a:cubicBezTo>
                  <a:cubicBezTo>
                    <a:pt x="0" y="4046"/>
                    <a:pt x="86" y="4131"/>
                    <a:pt x="200" y="4131"/>
                  </a:cubicBezTo>
                  <a:cubicBezTo>
                    <a:pt x="314" y="4131"/>
                    <a:pt x="428" y="4046"/>
                    <a:pt x="428" y="3932"/>
                  </a:cubicBezTo>
                  <a:cubicBezTo>
                    <a:pt x="457" y="2420"/>
                    <a:pt x="1313" y="936"/>
                    <a:pt x="2483" y="422"/>
                  </a:cubicBezTo>
                  <a:cubicBezTo>
                    <a:pt x="2597" y="365"/>
                    <a:pt x="2654" y="223"/>
                    <a:pt x="2597" y="137"/>
                  </a:cubicBezTo>
                  <a:cubicBezTo>
                    <a:pt x="2555" y="53"/>
                    <a:pt x="2483" y="0"/>
                    <a:pt x="240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41"/>
            <p:cNvSpPr/>
            <p:nvPr/>
          </p:nvSpPr>
          <p:spPr>
            <a:xfrm>
              <a:off x="2439375" y="3755550"/>
              <a:ext cx="84900" cy="51000"/>
            </a:xfrm>
            <a:custGeom>
              <a:avLst/>
              <a:gdLst/>
              <a:ahLst/>
              <a:cxnLst/>
              <a:rect l="l" t="t" r="r" b="b"/>
              <a:pathLst>
                <a:path w="3396" h="2040" extrusionOk="0">
                  <a:moveTo>
                    <a:pt x="2605" y="0"/>
                  </a:moveTo>
                  <a:cubicBezTo>
                    <a:pt x="1259" y="0"/>
                    <a:pt x="225" y="684"/>
                    <a:pt x="0" y="1783"/>
                  </a:cubicBezTo>
                  <a:cubicBezTo>
                    <a:pt x="0" y="1897"/>
                    <a:pt x="57" y="2011"/>
                    <a:pt x="172" y="2040"/>
                  </a:cubicBezTo>
                  <a:lnTo>
                    <a:pt x="229" y="2040"/>
                  </a:lnTo>
                  <a:cubicBezTo>
                    <a:pt x="314" y="2040"/>
                    <a:pt x="400" y="1983"/>
                    <a:pt x="428" y="1869"/>
                  </a:cubicBezTo>
                  <a:cubicBezTo>
                    <a:pt x="605" y="963"/>
                    <a:pt x="1491" y="412"/>
                    <a:pt x="2657" y="412"/>
                  </a:cubicBezTo>
                  <a:cubicBezTo>
                    <a:pt x="2813" y="412"/>
                    <a:pt x="2974" y="422"/>
                    <a:pt x="3139" y="442"/>
                  </a:cubicBezTo>
                  <a:cubicBezTo>
                    <a:pt x="3154" y="446"/>
                    <a:pt x="3169" y="448"/>
                    <a:pt x="3184" y="448"/>
                  </a:cubicBezTo>
                  <a:cubicBezTo>
                    <a:pt x="3281" y="448"/>
                    <a:pt x="3367" y="370"/>
                    <a:pt x="3367" y="271"/>
                  </a:cubicBezTo>
                  <a:cubicBezTo>
                    <a:pt x="3396" y="157"/>
                    <a:pt x="3310" y="43"/>
                    <a:pt x="3196" y="43"/>
                  </a:cubicBezTo>
                  <a:cubicBezTo>
                    <a:pt x="2994" y="14"/>
                    <a:pt x="2796" y="0"/>
                    <a:pt x="260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41"/>
            <p:cNvSpPr/>
            <p:nvPr/>
          </p:nvSpPr>
          <p:spPr>
            <a:xfrm>
              <a:off x="2333100" y="3706925"/>
              <a:ext cx="181900" cy="83225"/>
            </a:xfrm>
            <a:custGeom>
              <a:avLst/>
              <a:gdLst/>
              <a:ahLst/>
              <a:cxnLst/>
              <a:rect l="l" t="t" r="r" b="b"/>
              <a:pathLst>
                <a:path w="7276" h="3329" extrusionOk="0">
                  <a:moveTo>
                    <a:pt x="6256" y="1"/>
                  </a:moveTo>
                  <a:cubicBezTo>
                    <a:pt x="3347" y="1"/>
                    <a:pt x="605" y="1713"/>
                    <a:pt x="57" y="3043"/>
                  </a:cubicBezTo>
                  <a:cubicBezTo>
                    <a:pt x="0" y="3157"/>
                    <a:pt x="57" y="3272"/>
                    <a:pt x="143" y="3329"/>
                  </a:cubicBezTo>
                  <a:lnTo>
                    <a:pt x="228" y="3329"/>
                  </a:lnTo>
                  <a:cubicBezTo>
                    <a:pt x="314" y="3329"/>
                    <a:pt x="400" y="3300"/>
                    <a:pt x="428" y="3215"/>
                  </a:cubicBezTo>
                  <a:cubicBezTo>
                    <a:pt x="872" y="2169"/>
                    <a:pt x="3399" y="430"/>
                    <a:pt x="6233" y="430"/>
                  </a:cubicBezTo>
                  <a:cubicBezTo>
                    <a:pt x="6493" y="430"/>
                    <a:pt x="6755" y="444"/>
                    <a:pt x="7019" y="475"/>
                  </a:cubicBezTo>
                  <a:cubicBezTo>
                    <a:pt x="7133" y="475"/>
                    <a:pt x="7247" y="390"/>
                    <a:pt x="7247" y="276"/>
                  </a:cubicBezTo>
                  <a:cubicBezTo>
                    <a:pt x="7276" y="162"/>
                    <a:pt x="7190" y="47"/>
                    <a:pt x="7076" y="47"/>
                  </a:cubicBezTo>
                  <a:cubicBezTo>
                    <a:pt x="6802" y="16"/>
                    <a:pt x="6528" y="1"/>
                    <a:pt x="6256"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41"/>
            <p:cNvSpPr/>
            <p:nvPr/>
          </p:nvSpPr>
          <p:spPr>
            <a:xfrm>
              <a:off x="2435100" y="3663775"/>
              <a:ext cx="113425" cy="27400"/>
            </a:xfrm>
            <a:custGeom>
              <a:avLst/>
              <a:gdLst/>
              <a:ahLst/>
              <a:cxnLst/>
              <a:rect l="l" t="t" r="r" b="b"/>
              <a:pathLst>
                <a:path w="4537" h="1096" extrusionOk="0">
                  <a:moveTo>
                    <a:pt x="2094" y="1"/>
                  </a:moveTo>
                  <a:cubicBezTo>
                    <a:pt x="1281" y="1"/>
                    <a:pt x="538" y="250"/>
                    <a:pt x="86" y="746"/>
                  </a:cubicBezTo>
                  <a:cubicBezTo>
                    <a:pt x="0" y="832"/>
                    <a:pt x="0" y="946"/>
                    <a:pt x="86" y="1032"/>
                  </a:cubicBezTo>
                  <a:cubicBezTo>
                    <a:pt x="129" y="1074"/>
                    <a:pt x="186" y="1096"/>
                    <a:pt x="243" y="1096"/>
                  </a:cubicBezTo>
                  <a:cubicBezTo>
                    <a:pt x="300" y="1096"/>
                    <a:pt x="357" y="1074"/>
                    <a:pt x="400" y="1032"/>
                  </a:cubicBezTo>
                  <a:cubicBezTo>
                    <a:pt x="764" y="625"/>
                    <a:pt x="1377" y="425"/>
                    <a:pt x="2058" y="425"/>
                  </a:cubicBezTo>
                  <a:cubicBezTo>
                    <a:pt x="2763" y="425"/>
                    <a:pt x="3541" y="639"/>
                    <a:pt x="4194" y="1060"/>
                  </a:cubicBezTo>
                  <a:cubicBezTo>
                    <a:pt x="4223" y="1089"/>
                    <a:pt x="4280" y="1089"/>
                    <a:pt x="4309" y="1089"/>
                  </a:cubicBezTo>
                  <a:cubicBezTo>
                    <a:pt x="4366" y="1089"/>
                    <a:pt x="4451" y="1060"/>
                    <a:pt x="4480" y="1003"/>
                  </a:cubicBezTo>
                  <a:cubicBezTo>
                    <a:pt x="4537" y="889"/>
                    <a:pt x="4537" y="775"/>
                    <a:pt x="4423" y="689"/>
                  </a:cubicBezTo>
                  <a:cubicBezTo>
                    <a:pt x="3711" y="229"/>
                    <a:pt x="2871" y="1"/>
                    <a:pt x="209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2" name="Google Shape;9482;p41"/>
            <p:cNvSpPr/>
            <p:nvPr/>
          </p:nvSpPr>
          <p:spPr>
            <a:xfrm>
              <a:off x="2604850" y="3655775"/>
              <a:ext cx="146250" cy="57350"/>
            </a:xfrm>
            <a:custGeom>
              <a:avLst/>
              <a:gdLst/>
              <a:ahLst/>
              <a:cxnLst/>
              <a:rect l="l" t="t" r="r" b="b"/>
              <a:pathLst>
                <a:path w="5850" h="2294" extrusionOk="0">
                  <a:moveTo>
                    <a:pt x="1500" y="0"/>
                  </a:moveTo>
                  <a:cubicBezTo>
                    <a:pt x="1004" y="0"/>
                    <a:pt x="539" y="106"/>
                    <a:pt x="144" y="353"/>
                  </a:cubicBezTo>
                  <a:cubicBezTo>
                    <a:pt x="29" y="410"/>
                    <a:pt x="1" y="553"/>
                    <a:pt x="58" y="638"/>
                  </a:cubicBezTo>
                  <a:cubicBezTo>
                    <a:pt x="96" y="714"/>
                    <a:pt x="172" y="752"/>
                    <a:pt x="244" y="752"/>
                  </a:cubicBezTo>
                  <a:cubicBezTo>
                    <a:pt x="280" y="752"/>
                    <a:pt x="315" y="743"/>
                    <a:pt x="343" y="724"/>
                  </a:cubicBezTo>
                  <a:cubicBezTo>
                    <a:pt x="678" y="519"/>
                    <a:pt x="1077" y="430"/>
                    <a:pt x="1506" y="430"/>
                  </a:cubicBezTo>
                  <a:cubicBezTo>
                    <a:pt x="2869" y="430"/>
                    <a:pt x="4539" y="1325"/>
                    <a:pt x="5450" y="2236"/>
                  </a:cubicBezTo>
                  <a:cubicBezTo>
                    <a:pt x="5508" y="2293"/>
                    <a:pt x="5565" y="2293"/>
                    <a:pt x="5622" y="2293"/>
                  </a:cubicBezTo>
                  <a:cubicBezTo>
                    <a:pt x="5679" y="2293"/>
                    <a:pt x="5707" y="2293"/>
                    <a:pt x="5764" y="2236"/>
                  </a:cubicBezTo>
                  <a:cubicBezTo>
                    <a:pt x="5850" y="2151"/>
                    <a:pt x="5850" y="2008"/>
                    <a:pt x="5764" y="1922"/>
                  </a:cubicBezTo>
                  <a:cubicBezTo>
                    <a:pt x="4798" y="977"/>
                    <a:pt x="3008" y="0"/>
                    <a:pt x="150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3" name="Google Shape;9483;p41"/>
            <p:cNvSpPr/>
            <p:nvPr/>
          </p:nvSpPr>
          <p:spPr>
            <a:xfrm>
              <a:off x="3026425" y="3702400"/>
              <a:ext cx="87750" cy="159075"/>
            </a:xfrm>
            <a:custGeom>
              <a:avLst/>
              <a:gdLst/>
              <a:ahLst/>
              <a:cxnLst/>
              <a:rect l="l" t="t" r="r" b="b"/>
              <a:pathLst>
                <a:path w="3510" h="6363" extrusionOk="0">
                  <a:moveTo>
                    <a:pt x="252" y="0"/>
                  </a:moveTo>
                  <a:cubicBezTo>
                    <a:pt x="172" y="0"/>
                    <a:pt x="95" y="38"/>
                    <a:pt x="57" y="114"/>
                  </a:cubicBezTo>
                  <a:cubicBezTo>
                    <a:pt x="0" y="200"/>
                    <a:pt x="29" y="343"/>
                    <a:pt x="115" y="400"/>
                  </a:cubicBezTo>
                  <a:cubicBezTo>
                    <a:pt x="1513" y="1284"/>
                    <a:pt x="2996" y="4194"/>
                    <a:pt x="3082" y="6163"/>
                  </a:cubicBezTo>
                  <a:cubicBezTo>
                    <a:pt x="3082" y="6277"/>
                    <a:pt x="3167" y="6363"/>
                    <a:pt x="3282" y="6363"/>
                  </a:cubicBezTo>
                  <a:lnTo>
                    <a:pt x="3310" y="6363"/>
                  </a:lnTo>
                  <a:cubicBezTo>
                    <a:pt x="3424" y="6363"/>
                    <a:pt x="3510" y="6249"/>
                    <a:pt x="3510" y="6135"/>
                  </a:cubicBezTo>
                  <a:cubicBezTo>
                    <a:pt x="3424" y="4023"/>
                    <a:pt x="1855" y="999"/>
                    <a:pt x="371" y="29"/>
                  </a:cubicBezTo>
                  <a:cubicBezTo>
                    <a:pt x="333" y="10"/>
                    <a:pt x="292" y="0"/>
                    <a:pt x="252"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41"/>
            <p:cNvSpPr/>
            <p:nvPr/>
          </p:nvSpPr>
          <p:spPr>
            <a:xfrm>
              <a:off x="3102750" y="3751600"/>
              <a:ext cx="47100" cy="98475"/>
            </a:xfrm>
            <a:custGeom>
              <a:avLst/>
              <a:gdLst/>
              <a:ahLst/>
              <a:cxnLst/>
              <a:rect l="l" t="t" r="r" b="b"/>
              <a:pathLst>
                <a:path w="1884" h="3939" extrusionOk="0">
                  <a:moveTo>
                    <a:pt x="243" y="1"/>
                  </a:moveTo>
                  <a:cubicBezTo>
                    <a:pt x="172" y="1"/>
                    <a:pt x="95" y="39"/>
                    <a:pt x="57" y="115"/>
                  </a:cubicBezTo>
                  <a:cubicBezTo>
                    <a:pt x="0" y="229"/>
                    <a:pt x="29" y="343"/>
                    <a:pt x="143" y="400"/>
                  </a:cubicBezTo>
                  <a:cubicBezTo>
                    <a:pt x="885" y="857"/>
                    <a:pt x="1427" y="2198"/>
                    <a:pt x="1455" y="3739"/>
                  </a:cubicBezTo>
                  <a:cubicBezTo>
                    <a:pt x="1455" y="3853"/>
                    <a:pt x="1541" y="3938"/>
                    <a:pt x="1655" y="3938"/>
                  </a:cubicBezTo>
                  <a:lnTo>
                    <a:pt x="1684" y="3938"/>
                  </a:lnTo>
                  <a:cubicBezTo>
                    <a:pt x="1798" y="3938"/>
                    <a:pt x="1883" y="3853"/>
                    <a:pt x="1883" y="3710"/>
                  </a:cubicBezTo>
                  <a:cubicBezTo>
                    <a:pt x="1855" y="2027"/>
                    <a:pt x="1256" y="572"/>
                    <a:pt x="343" y="29"/>
                  </a:cubicBezTo>
                  <a:cubicBezTo>
                    <a:pt x="314" y="10"/>
                    <a:pt x="279" y="1"/>
                    <a:pt x="243"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41"/>
            <p:cNvSpPr/>
            <p:nvPr/>
          </p:nvSpPr>
          <p:spPr>
            <a:xfrm>
              <a:off x="3143400" y="3702525"/>
              <a:ext cx="77775" cy="109025"/>
            </a:xfrm>
            <a:custGeom>
              <a:avLst/>
              <a:gdLst/>
              <a:ahLst/>
              <a:cxnLst/>
              <a:rect l="l" t="t" r="r" b="b"/>
              <a:pathLst>
                <a:path w="3111" h="4361" extrusionOk="0">
                  <a:moveTo>
                    <a:pt x="261" y="1"/>
                  </a:moveTo>
                  <a:cubicBezTo>
                    <a:pt x="184" y="1"/>
                    <a:pt x="99" y="48"/>
                    <a:pt x="58" y="109"/>
                  </a:cubicBezTo>
                  <a:cubicBezTo>
                    <a:pt x="1" y="223"/>
                    <a:pt x="58" y="338"/>
                    <a:pt x="143" y="395"/>
                  </a:cubicBezTo>
                  <a:cubicBezTo>
                    <a:pt x="172" y="423"/>
                    <a:pt x="2683" y="1764"/>
                    <a:pt x="2654" y="4161"/>
                  </a:cubicBezTo>
                  <a:cubicBezTo>
                    <a:pt x="2654" y="4275"/>
                    <a:pt x="2768" y="4361"/>
                    <a:pt x="2882" y="4361"/>
                  </a:cubicBezTo>
                  <a:cubicBezTo>
                    <a:pt x="2997" y="4361"/>
                    <a:pt x="3082" y="4275"/>
                    <a:pt x="3082" y="4161"/>
                  </a:cubicBezTo>
                  <a:cubicBezTo>
                    <a:pt x="3111" y="1507"/>
                    <a:pt x="457" y="81"/>
                    <a:pt x="343" y="24"/>
                  </a:cubicBezTo>
                  <a:cubicBezTo>
                    <a:pt x="319" y="8"/>
                    <a:pt x="291" y="1"/>
                    <a:pt x="26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41"/>
            <p:cNvSpPr/>
            <p:nvPr/>
          </p:nvSpPr>
          <p:spPr>
            <a:xfrm>
              <a:off x="3262525" y="3715200"/>
              <a:ext cx="52800" cy="119175"/>
            </a:xfrm>
            <a:custGeom>
              <a:avLst/>
              <a:gdLst/>
              <a:ahLst/>
              <a:cxnLst/>
              <a:rect l="l" t="t" r="r" b="b"/>
              <a:pathLst>
                <a:path w="2112" h="4767" extrusionOk="0">
                  <a:moveTo>
                    <a:pt x="221" y="1"/>
                  </a:moveTo>
                  <a:cubicBezTo>
                    <a:pt x="182" y="1"/>
                    <a:pt x="145" y="10"/>
                    <a:pt x="115" y="30"/>
                  </a:cubicBezTo>
                  <a:cubicBezTo>
                    <a:pt x="29" y="116"/>
                    <a:pt x="1" y="230"/>
                    <a:pt x="58" y="344"/>
                  </a:cubicBezTo>
                  <a:cubicBezTo>
                    <a:pt x="685" y="1286"/>
                    <a:pt x="1684" y="3083"/>
                    <a:pt x="1484" y="4538"/>
                  </a:cubicBezTo>
                  <a:cubicBezTo>
                    <a:pt x="1484" y="4653"/>
                    <a:pt x="1570" y="4767"/>
                    <a:pt x="1684" y="4767"/>
                  </a:cubicBezTo>
                  <a:lnTo>
                    <a:pt x="1712" y="4767"/>
                  </a:lnTo>
                  <a:cubicBezTo>
                    <a:pt x="1827" y="4767"/>
                    <a:pt x="1912" y="4710"/>
                    <a:pt x="1912" y="4595"/>
                  </a:cubicBezTo>
                  <a:cubicBezTo>
                    <a:pt x="2112" y="2998"/>
                    <a:pt x="1056" y="1086"/>
                    <a:pt x="400" y="87"/>
                  </a:cubicBezTo>
                  <a:cubicBezTo>
                    <a:pt x="363" y="32"/>
                    <a:pt x="291" y="1"/>
                    <a:pt x="22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41"/>
            <p:cNvSpPr/>
            <p:nvPr/>
          </p:nvSpPr>
          <p:spPr>
            <a:xfrm>
              <a:off x="3359525" y="3707925"/>
              <a:ext cx="22850" cy="90800"/>
            </a:xfrm>
            <a:custGeom>
              <a:avLst/>
              <a:gdLst/>
              <a:ahLst/>
              <a:cxnLst/>
              <a:rect l="l" t="t" r="r" b="b"/>
              <a:pathLst>
                <a:path w="914" h="3632" extrusionOk="0">
                  <a:moveTo>
                    <a:pt x="218" y="0"/>
                  </a:moveTo>
                  <a:cubicBezTo>
                    <a:pt x="165" y="0"/>
                    <a:pt x="115" y="22"/>
                    <a:pt x="87" y="65"/>
                  </a:cubicBezTo>
                  <a:cubicBezTo>
                    <a:pt x="1" y="150"/>
                    <a:pt x="1" y="293"/>
                    <a:pt x="87" y="378"/>
                  </a:cubicBezTo>
                  <a:cubicBezTo>
                    <a:pt x="400" y="635"/>
                    <a:pt x="515" y="1805"/>
                    <a:pt x="372" y="3403"/>
                  </a:cubicBezTo>
                  <a:cubicBezTo>
                    <a:pt x="372" y="3517"/>
                    <a:pt x="457" y="3603"/>
                    <a:pt x="572" y="3631"/>
                  </a:cubicBezTo>
                  <a:lnTo>
                    <a:pt x="600" y="3631"/>
                  </a:lnTo>
                  <a:cubicBezTo>
                    <a:pt x="686" y="3631"/>
                    <a:pt x="800" y="3545"/>
                    <a:pt x="800" y="3431"/>
                  </a:cubicBezTo>
                  <a:cubicBezTo>
                    <a:pt x="914" y="2147"/>
                    <a:pt x="914" y="521"/>
                    <a:pt x="372" y="65"/>
                  </a:cubicBezTo>
                  <a:cubicBezTo>
                    <a:pt x="329" y="22"/>
                    <a:pt x="272" y="0"/>
                    <a:pt x="218"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8" name="Google Shape;9488;p41"/>
            <p:cNvSpPr/>
            <p:nvPr/>
          </p:nvSpPr>
          <p:spPr>
            <a:xfrm>
              <a:off x="3432300" y="3835200"/>
              <a:ext cx="34250" cy="183925"/>
            </a:xfrm>
            <a:custGeom>
              <a:avLst/>
              <a:gdLst/>
              <a:ahLst/>
              <a:cxnLst/>
              <a:rect l="l" t="t" r="r" b="b"/>
              <a:pathLst>
                <a:path w="1370" h="7357" extrusionOk="0">
                  <a:moveTo>
                    <a:pt x="237" y="1"/>
                  </a:moveTo>
                  <a:cubicBezTo>
                    <a:pt x="207" y="1"/>
                    <a:pt x="175" y="8"/>
                    <a:pt x="143" y="24"/>
                  </a:cubicBezTo>
                  <a:cubicBezTo>
                    <a:pt x="29" y="109"/>
                    <a:pt x="0" y="223"/>
                    <a:pt x="57" y="338"/>
                  </a:cubicBezTo>
                  <a:cubicBezTo>
                    <a:pt x="771" y="1564"/>
                    <a:pt x="913" y="5987"/>
                    <a:pt x="86" y="7014"/>
                  </a:cubicBezTo>
                  <a:cubicBezTo>
                    <a:pt x="0" y="7100"/>
                    <a:pt x="29" y="7242"/>
                    <a:pt x="114" y="7299"/>
                  </a:cubicBezTo>
                  <a:cubicBezTo>
                    <a:pt x="143" y="7328"/>
                    <a:pt x="200" y="7356"/>
                    <a:pt x="257" y="7356"/>
                  </a:cubicBezTo>
                  <a:cubicBezTo>
                    <a:pt x="314" y="7356"/>
                    <a:pt x="371" y="7328"/>
                    <a:pt x="428" y="7271"/>
                  </a:cubicBezTo>
                  <a:cubicBezTo>
                    <a:pt x="1370" y="6101"/>
                    <a:pt x="1227" y="1507"/>
                    <a:pt x="428" y="109"/>
                  </a:cubicBezTo>
                  <a:cubicBezTo>
                    <a:pt x="387" y="48"/>
                    <a:pt x="316" y="1"/>
                    <a:pt x="23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9" name="Google Shape;9489;p41"/>
            <p:cNvSpPr/>
            <p:nvPr/>
          </p:nvSpPr>
          <p:spPr>
            <a:xfrm>
              <a:off x="3120575" y="3947950"/>
              <a:ext cx="47825" cy="134650"/>
            </a:xfrm>
            <a:custGeom>
              <a:avLst/>
              <a:gdLst/>
              <a:ahLst/>
              <a:cxnLst/>
              <a:rect l="l" t="t" r="r" b="b"/>
              <a:pathLst>
                <a:path w="1913" h="5386" extrusionOk="0">
                  <a:moveTo>
                    <a:pt x="248" y="1"/>
                  </a:moveTo>
                  <a:cubicBezTo>
                    <a:pt x="205" y="1"/>
                    <a:pt x="160" y="17"/>
                    <a:pt x="115" y="50"/>
                  </a:cubicBezTo>
                  <a:cubicBezTo>
                    <a:pt x="29" y="107"/>
                    <a:pt x="1" y="250"/>
                    <a:pt x="58" y="336"/>
                  </a:cubicBezTo>
                  <a:cubicBezTo>
                    <a:pt x="86" y="364"/>
                    <a:pt x="1427" y="2447"/>
                    <a:pt x="257" y="5100"/>
                  </a:cubicBezTo>
                  <a:cubicBezTo>
                    <a:pt x="200" y="5215"/>
                    <a:pt x="257" y="5329"/>
                    <a:pt x="343" y="5386"/>
                  </a:cubicBezTo>
                  <a:lnTo>
                    <a:pt x="457" y="5386"/>
                  </a:lnTo>
                  <a:cubicBezTo>
                    <a:pt x="514" y="5386"/>
                    <a:pt x="600" y="5357"/>
                    <a:pt x="628" y="5272"/>
                  </a:cubicBezTo>
                  <a:cubicBezTo>
                    <a:pt x="1912" y="2418"/>
                    <a:pt x="486" y="193"/>
                    <a:pt x="429" y="107"/>
                  </a:cubicBezTo>
                  <a:cubicBezTo>
                    <a:pt x="377" y="38"/>
                    <a:pt x="314" y="1"/>
                    <a:pt x="248"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41"/>
            <p:cNvSpPr/>
            <p:nvPr/>
          </p:nvSpPr>
          <p:spPr>
            <a:xfrm>
              <a:off x="3235425" y="3866275"/>
              <a:ext cx="47100" cy="180675"/>
            </a:xfrm>
            <a:custGeom>
              <a:avLst/>
              <a:gdLst/>
              <a:ahLst/>
              <a:cxnLst/>
              <a:rect l="l" t="t" r="r" b="b"/>
              <a:pathLst>
                <a:path w="1884" h="7227" extrusionOk="0">
                  <a:moveTo>
                    <a:pt x="230" y="0"/>
                  </a:moveTo>
                  <a:cubicBezTo>
                    <a:pt x="211" y="0"/>
                    <a:pt x="191" y="3"/>
                    <a:pt x="172" y="8"/>
                  </a:cubicBezTo>
                  <a:cubicBezTo>
                    <a:pt x="57" y="65"/>
                    <a:pt x="0" y="179"/>
                    <a:pt x="57" y="293"/>
                  </a:cubicBezTo>
                  <a:cubicBezTo>
                    <a:pt x="57" y="321"/>
                    <a:pt x="1427" y="4202"/>
                    <a:pt x="428" y="6912"/>
                  </a:cubicBezTo>
                  <a:cubicBezTo>
                    <a:pt x="371" y="7026"/>
                    <a:pt x="428" y="7169"/>
                    <a:pt x="542" y="7198"/>
                  </a:cubicBezTo>
                  <a:cubicBezTo>
                    <a:pt x="571" y="7198"/>
                    <a:pt x="599" y="7226"/>
                    <a:pt x="628" y="7226"/>
                  </a:cubicBezTo>
                  <a:cubicBezTo>
                    <a:pt x="714" y="7226"/>
                    <a:pt x="799" y="7169"/>
                    <a:pt x="828" y="7084"/>
                  </a:cubicBezTo>
                  <a:cubicBezTo>
                    <a:pt x="1883" y="4202"/>
                    <a:pt x="514" y="293"/>
                    <a:pt x="457" y="150"/>
                  </a:cubicBezTo>
                  <a:cubicBezTo>
                    <a:pt x="410" y="56"/>
                    <a:pt x="323" y="0"/>
                    <a:pt x="23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41"/>
            <p:cNvSpPr/>
            <p:nvPr/>
          </p:nvSpPr>
          <p:spPr>
            <a:xfrm>
              <a:off x="3281075" y="3887600"/>
              <a:ext cx="37825" cy="126525"/>
            </a:xfrm>
            <a:custGeom>
              <a:avLst/>
              <a:gdLst/>
              <a:ahLst/>
              <a:cxnLst/>
              <a:rect l="l" t="t" r="r" b="b"/>
              <a:pathLst>
                <a:path w="1513" h="5061" extrusionOk="0">
                  <a:moveTo>
                    <a:pt x="223" y="0"/>
                  </a:moveTo>
                  <a:cubicBezTo>
                    <a:pt x="197" y="0"/>
                    <a:pt x="170" y="4"/>
                    <a:pt x="143" y="11"/>
                  </a:cubicBezTo>
                  <a:cubicBezTo>
                    <a:pt x="29" y="68"/>
                    <a:pt x="0" y="210"/>
                    <a:pt x="57" y="296"/>
                  </a:cubicBezTo>
                  <a:cubicBezTo>
                    <a:pt x="57" y="324"/>
                    <a:pt x="1028" y="2493"/>
                    <a:pt x="57" y="4747"/>
                  </a:cubicBezTo>
                  <a:cubicBezTo>
                    <a:pt x="0" y="4861"/>
                    <a:pt x="57" y="4975"/>
                    <a:pt x="143" y="5032"/>
                  </a:cubicBezTo>
                  <a:cubicBezTo>
                    <a:pt x="172" y="5032"/>
                    <a:pt x="200" y="5061"/>
                    <a:pt x="229" y="5061"/>
                  </a:cubicBezTo>
                  <a:cubicBezTo>
                    <a:pt x="314" y="5061"/>
                    <a:pt x="400" y="5004"/>
                    <a:pt x="428" y="4918"/>
                  </a:cubicBezTo>
                  <a:cubicBezTo>
                    <a:pt x="1513" y="2493"/>
                    <a:pt x="485" y="210"/>
                    <a:pt x="428" y="125"/>
                  </a:cubicBezTo>
                  <a:cubicBezTo>
                    <a:pt x="385" y="38"/>
                    <a:pt x="308" y="0"/>
                    <a:pt x="223"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41"/>
            <p:cNvSpPr/>
            <p:nvPr/>
          </p:nvSpPr>
          <p:spPr>
            <a:xfrm>
              <a:off x="3327425" y="3979025"/>
              <a:ext cx="43550" cy="124975"/>
            </a:xfrm>
            <a:custGeom>
              <a:avLst/>
              <a:gdLst/>
              <a:ahLst/>
              <a:cxnLst/>
              <a:rect l="l" t="t" r="r" b="b"/>
              <a:pathLst>
                <a:path w="1742" h="4999" extrusionOk="0">
                  <a:moveTo>
                    <a:pt x="1187" y="0"/>
                  </a:moveTo>
                  <a:cubicBezTo>
                    <a:pt x="1172" y="0"/>
                    <a:pt x="1157" y="2"/>
                    <a:pt x="1142" y="6"/>
                  </a:cubicBezTo>
                  <a:cubicBezTo>
                    <a:pt x="1028" y="6"/>
                    <a:pt x="943" y="120"/>
                    <a:pt x="971" y="234"/>
                  </a:cubicBezTo>
                  <a:cubicBezTo>
                    <a:pt x="971" y="262"/>
                    <a:pt x="1285" y="3002"/>
                    <a:pt x="58" y="4656"/>
                  </a:cubicBezTo>
                  <a:cubicBezTo>
                    <a:pt x="1" y="4742"/>
                    <a:pt x="1" y="4885"/>
                    <a:pt x="115" y="4942"/>
                  </a:cubicBezTo>
                  <a:cubicBezTo>
                    <a:pt x="144" y="4970"/>
                    <a:pt x="201" y="4999"/>
                    <a:pt x="229" y="4999"/>
                  </a:cubicBezTo>
                  <a:cubicBezTo>
                    <a:pt x="315" y="4999"/>
                    <a:pt x="372" y="4942"/>
                    <a:pt x="400" y="4885"/>
                  </a:cubicBezTo>
                  <a:cubicBezTo>
                    <a:pt x="1741" y="3116"/>
                    <a:pt x="1399" y="291"/>
                    <a:pt x="1399" y="177"/>
                  </a:cubicBezTo>
                  <a:cubicBezTo>
                    <a:pt x="1374" y="78"/>
                    <a:pt x="1285" y="0"/>
                    <a:pt x="118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3" name="Google Shape;9493;p41"/>
            <p:cNvSpPr/>
            <p:nvPr/>
          </p:nvSpPr>
          <p:spPr>
            <a:xfrm>
              <a:off x="3351700" y="4093175"/>
              <a:ext cx="47100" cy="124250"/>
            </a:xfrm>
            <a:custGeom>
              <a:avLst/>
              <a:gdLst/>
              <a:ahLst/>
              <a:cxnLst/>
              <a:rect l="l" t="t" r="r" b="b"/>
              <a:pathLst>
                <a:path w="1884" h="4970" extrusionOk="0">
                  <a:moveTo>
                    <a:pt x="1647" y="0"/>
                  </a:moveTo>
                  <a:cubicBezTo>
                    <a:pt x="1547" y="0"/>
                    <a:pt x="1455" y="102"/>
                    <a:pt x="1455" y="205"/>
                  </a:cubicBezTo>
                  <a:cubicBezTo>
                    <a:pt x="1455" y="233"/>
                    <a:pt x="1313" y="3229"/>
                    <a:pt x="86" y="4627"/>
                  </a:cubicBezTo>
                  <a:cubicBezTo>
                    <a:pt x="0" y="4713"/>
                    <a:pt x="29" y="4855"/>
                    <a:pt x="114" y="4941"/>
                  </a:cubicBezTo>
                  <a:cubicBezTo>
                    <a:pt x="143" y="4969"/>
                    <a:pt x="200" y="4969"/>
                    <a:pt x="257" y="4969"/>
                  </a:cubicBezTo>
                  <a:cubicBezTo>
                    <a:pt x="314" y="4969"/>
                    <a:pt x="371" y="4969"/>
                    <a:pt x="400" y="4912"/>
                  </a:cubicBezTo>
                  <a:cubicBezTo>
                    <a:pt x="1741" y="3400"/>
                    <a:pt x="1883" y="347"/>
                    <a:pt x="1883" y="205"/>
                  </a:cubicBezTo>
                  <a:cubicBezTo>
                    <a:pt x="1883" y="90"/>
                    <a:pt x="1798" y="5"/>
                    <a:pt x="1683" y="5"/>
                  </a:cubicBezTo>
                  <a:cubicBezTo>
                    <a:pt x="1671" y="2"/>
                    <a:pt x="1659" y="0"/>
                    <a:pt x="164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4" name="Google Shape;9494;p41"/>
            <p:cNvSpPr/>
            <p:nvPr/>
          </p:nvSpPr>
          <p:spPr>
            <a:xfrm>
              <a:off x="3057800" y="4186000"/>
              <a:ext cx="82775" cy="144825"/>
            </a:xfrm>
            <a:custGeom>
              <a:avLst/>
              <a:gdLst/>
              <a:ahLst/>
              <a:cxnLst/>
              <a:rect l="l" t="t" r="r" b="b"/>
              <a:pathLst>
                <a:path w="3311" h="5793" extrusionOk="0">
                  <a:moveTo>
                    <a:pt x="3111" y="1"/>
                  </a:moveTo>
                  <a:cubicBezTo>
                    <a:pt x="2997" y="1"/>
                    <a:pt x="2911" y="87"/>
                    <a:pt x="2883" y="201"/>
                  </a:cubicBezTo>
                  <a:cubicBezTo>
                    <a:pt x="2740" y="2141"/>
                    <a:pt x="999" y="4623"/>
                    <a:pt x="115" y="5422"/>
                  </a:cubicBezTo>
                  <a:cubicBezTo>
                    <a:pt x="29" y="5508"/>
                    <a:pt x="1" y="5650"/>
                    <a:pt x="86" y="5736"/>
                  </a:cubicBezTo>
                  <a:cubicBezTo>
                    <a:pt x="143" y="5764"/>
                    <a:pt x="201" y="5793"/>
                    <a:pt x="258" y="5793"/>
                  </a:cubicBezTo>
                  <a:cubicBezTo>
                    <a:pt x="286" y="5793"/>
                    <a:pt x="343" y="5793"/>
                    <a:pt x="400" y="5736"/>
                  </a:cubicBezTo>
                  <a:cubicBezTo>
                    <a:pt x="1370" y="4880"/>
                    <a:pt x="3168" y="2312"/>
                    <a:pt x="3311" y="229"/>
                  </a:cubicBezTo>
                  <a:cubicBezTo>
                    <a:pt x="3311" y="115"/>
                    <a:pt x="3225" y="29"/>
                    <a:pt x="311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41"/>
            <p:cNvSpPr/>
            <p:nvPr/>
          </p:nvSpPr>
          <p:spPr>
            <a:xfrm>
              <a:off x="3194750" y="4145925"/>
              <a:ext cx="43550" cy="137125"/>
            </a:xfrm>
            <a:custGeom>
              <a:avLst/>
              <a:gdLst/>
              <a:ahLst/>
              <a:cxnLst/>
              <a:rect l="l" t="t" r="r" b="b"/>
              <a:pathLst>
                <a:path w="1742" h="5485" extrusionOk="0">
                  <a:moveTo>
                    <a:pt x="1497" y="1"/>
                  </a:moveTo>
                  <a:cubicBezTo>
                    <a:pt x="1400" y="1"/>
                    <a:pt x="1313" y="78"/>
                    <a:pt x="1313" y="177"/>
                  </a:cubicBezTo>
                  <a:cubicBezTo>
                    <a:pt x="1313" y="234"/>
                    <a:pt x="914" y="3801"/>
                    <a:pt x="58" y="5142"/>
                  </a:cubicBezTo>
                  <a:cubicBezTo>
                    <a:pt x="1" y="5256"/>
                    <a:pt x="30" y="5370"/>
                    <a:pt x="115" y="5427"/>
                  </a:cubicBezTo>
                  <a:cubicBezTo>
                    <a:pt x="144" y="5456"/>
                    <a:pt x="201" y="5484"/>
                    <a:pt x="229" y="5484"/>
                  </a:cubicBezTo>
                  <a:cubicBezTo>
                    <a:pt x="315" y="5484"/>
                    <a:pt x="372" y="5427"/>
                    <a:pt x="429" y="5370"/>
                  </a:cubicBezTo>
                  <a:cubicBezTo>
                    <a:pt x="1313" y="3944"/>
                    <a:pt x="1713" y="377"/>
                    <a:pt x="1741" y="234"/>
                  </a:cubicBezTo>
                  <a:cubicBezTo>
                    <a:pt x="1741" y="120"/>
                    <a:pt x="1656" y="6"/>
                    <a:pt x="1542" y="6"/>
                  </a:cubicBezTo>
                  <a:cubicBezTo>
                    <a:pt x="1527" y="2"/>
                    <a:pt x="1512" y="1"/>
                    <a:pt x="149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6" name="Google Shape;9496;p41"/>
            <p:cNvSpPr/>
            <p:nvPr/>
          </p:nvSpPr>
          <p:spPr>
            <a:xfrm>
              <a:off x="3220450" y="4155500"/>
              <a:ext cx="84175" cy="141800"/>
            </a:xfrm>
            <a:custGeom>
              <a:avLst/>
              <a:gdLst/>
              <a:ahLst/>
              <a:cxnLst/>
              <a:rect l="l" t="t" r="r" b="b"/>
              <a:pathLst>
                <a:path w="3367" h="5672" extrusionOk="0">
                  <a:moveTo>
                    <a:pt x="3106" y="0"/>
                  </a:moveTo>
                  <a:cubicBezTo>
                    <a:pt x="3027" y="0"/>
                    <a:pt x="2960" y="53"/>
                    <a:pt x="2939" y="137"/>
                  </a:cubicBezTo>
                  <a:cubicBezTo>
                    <a:pt x="2910" y="165"/>
                    <a:pt x="1455" y="4103"/>
                    <a:pt x="86" y="5301"/>
                  </a:cubicBezTo>
                  <a:cubicBezTo>
                    <a:pt x="0" y="5387"/>
                    <a:pt x="0" y="5529"/>
                    <a:pt x="57" y="5615"/>
                  </a:cubicBezTo>
                  <a:cubicBezTo>
                    <a:pt x="114" y="5643"/>
                    <a:pt x="171" y="5672"/>
                    <a:pt x="228" y="5672"/>
                  </a:cubicBezTo>
                  <a:cubicBezTo>
                    <a:pt x="285" y="5672"/>
                    <a:pt x="343" y="5672"/>
                    <a:pt x="371" y="5615"/>
                  </a:cubicBezTo>
                  <a:cubicBezTo>
                    <a:pt x="1826" y="4331"/>
                    <a:pt x="3281" y="451"/>
                    <a:pt x="3338" y="279"/>
                  </a:cubicBezTo>
                  <a:cubicBezTo>
                    <a:pt x="3367" y="165"/>
                    <a:pt x="3310" y="51"/>
                    <a:pt x="3196" y="23"/>
                  </a:cubicBezTo>
                  <a:cubicBezTo>
                    <a:pt x="3165" y="7"/>
                    <a:pt x="3135" y="0"/>
                    <a:pt x="3106"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7" name="Google Shape;9497;p41"/>
            <p:cNvSpPr/>
            <p:nvPr/>
          </p:nvSpPr>
          <p:spPr>
            <a:xfrm>
              <a:off x="3254675" y="4256450"/>
              <a:ext cx="44250" cy="50125"/>
            </a:xfrm>
            <a:custGeom>
              <a:avLst/>
              <a:gdLst/>
              <a:ahLst/>
              <a:cxnLst/>
              <a:rect l="l" t="t" r="r" b="b"/>
              <a:pathLst>
                <a:path w="1770" h="2005" extrusionOk="0">
                  <a:moveTo>
                    <a:pt x="1540" y="0"/>
                  </a:moveTo>
                  <a:cubicBezTo>
                    <a:pt x="1447" y="0"/>
                    <a:pt x="1360" y="56"/>
                    <a:pt x="1313" y="150"/>
                  </a:cubicBezTo>
                  <a:cubicBezTo>
                    <a:pt x="1313" y="150"/>
                    <a:pt x="942" y="1149"/>
                    <a:pt x="115" y="1605"/>
                  </a:cubicBezTo>
                  <a:cubicBezTo>
                    <a:pt x="29" y="1662"/>
                    <a:pt x="1" y="1805"/>
                    <a:pt x="58" y="1919"/>
                  </a:cubicBezTo>
                  <a:cubicBezTo>
                    <a:pt x="86" y="1976"/>
                    <a:pt x="172" y="2005"/>
                    <a:pt x="229" y="2005"/>
                  </a:cubicBezTo>
                  <a:cubicBezTo>
                    <a:pt x="257" y="2005"/>
                    <a:pt x="315" y="2005"/>
                    <a:pt x="343" y="1976"/>
                  </a:cubicBezTo>
                  <a:cubicBezTo>
                    <a:pt x="1285" y="1434"/>
                    <a:pt x="1713" y="350"/>
                    <a:pt x="1741" y="293"/>
                  </a:cubicBezTo>
                  <a:cubicBezTo>
                    <a:pt x="1770" y="179"/>
                    <a:pt x="1713" y="65"/>
                    <a:pt x="1598" y="8"/>
                  </a:cubicBezTo>
                  <a:cubicBezTo>
                    <a:pt x="1579" y="3"/>
                    <a:pt x="1559" y="0"/>
                    <a:pt x="154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8" name="Google Shape;9498;p41"/>
          <p:cNvGrpSpPr/>
          <p:nvPr/>
        </p:nvGrpSpPr>
        <p:grpSpPr>
          <a:xfrm flipH="1">
            <a:off x="-70286" y="3909501"/>
            <a:ext cx="1644569" cy="324303"/>
            <a:chOff x="1351400" y="3727300"/>
            <a:chExt cx="271050" cy="53450"/>
          </a:xfrm>
        </p:grpSpPr>
        <p:sp>
          <p:nvSpPr>
            <p:cNvPr id="9499" name="Google Shape;9499;p41"/>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41"/>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41"/>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2" name="Google Shape;9502;p41"/>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3" name="Google Shape;9503;p41"/>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41"/>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41"/>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41"/>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41"/>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41"/>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41"/>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41"/>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41"/>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41"/>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3" name="Google Shape;9513;p41"/>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4" name="Google Shape;9514;p41"/>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41"/>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6" name="Google Shape;9516;p41"/>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7" name="Google Shape;9517;p41"/>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rgbClr val="CDFFFC"/>
        </a:solidFill>
        <a:effectLst/>
      </p:bgPr>
    </p:bg>
    <p:spTree>
      <p:nvGrpSpPr>
        <p:cNvPr id="1" name="Shape 400"/>
        <p:cNvGrpSpPr/>
        <p:nvPr/>
      </p:nvGrpSpPr>
      <p:grpSpPr>
        <a:xfrm>
          <a:off x="0" y="0"/>
          <a:ext cx="0" cy="0"/>
          <a:chOff x="0" y="0"/>
          <a:chExt cx="0" cy="0"/>
        </a:xfrm>
      </p:grpSpPr>
      <p:sp>
        <p:nvSpPr>
          <p:cNvPr id="401" name="Google Shape;401;p5"/>
          <p:cNvSpPr/>
          <p:nvPr/>
        </p:nvSpPr>
        <p:spPr>
          <a:xfrm>
            <a:off x="0" y="0"/>
            <a:ext cx="9144061" cy="2879868"/>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5"/>
          <p:cNvSpPr txBox="1">
            <a:spLocks noGrp="1"/>
          </p:cNvSpPr>
          <p:nvPr>
            <p:ph type="subTitle" idx="1"/>
          </p:nvPr>
        </p:nvSpPr>
        <p:spPr>
          <a:xfrm>
            <a:off x="1066038" y="1966200"/>
            <a:ext cx="3124800" cy="1982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5"/>
                </a:solidFill>
              </a:defRPr>
            </a:lvl1pPr>
            <a:lvl2pPr lvl="1" algn="ctr" rtl="0">
              <a:spcBef>
                <a:spcPts val="0"/>
              </a:spcBef>
              <a:spcAft>
                <a:spcPts val="0"/>
              </a:spcAft>
              <a:buNone/>
              <a:defRPr sz="1400">
                <a:solidFill>
                  <a:schemeClr val="accent5"/>
                </a:solidFill>
              </a:defRPr>
            </a:lvl2pPr>
            <a:lvl3pPr lvl="2" algn="ctr" rtl="0">
              <a:spcBef>
                <a:spcPts val="0"/>
              </a:spcBef>
              <a:spcAft>
                <a:spcPts val="0"/>
              </a:spcAft>
              <a:buNone/>
              <a:defRPr sz="1400">
                <a:solidFill>
                  <a:schemeClr val="accent5"/>
                </a:solidFill>
              </a:defRPr>
            </a:lvl3pPr>
            <a:lvl4pPr lvl="3" algn="ctr" rtl="0">
              <a:spcBef>
                <a:spcPts val="0"/>
              </a:spcBef>
              <a:spcAft>
                <a:spcPts val="0"/>
              </a:spcAft>
              <a:buNone/>
              <a:defRPr sz="1400">
                <a:solidFill>
                  <a:schemeClr val="accent5"/>
                </a:solidFill>
              </a:defRPr>
            </a:lvl4pPr>
            <a:lvl5pPr lvl="4" algn="ctr" rtl="0">
              <a:spcBef>
                <a:spcPts val="0"/>
              </a:spcBef>
              <a:spcAft>
                <a:spcPts val="0"/>
              </a:spcAft>
              <a:buNone/>
              <a:defRPr sz="1400">
                <a:solidFill>
                  <a:schemeClr val="accent5"/>
                </a:solidFill>
              </a:defRPr>
            </a:lvl5pPr>
            <a:lvl6pPr lvl="5" algn="ctr" rtl="0">
              <a:spcBef>
                <a:spcPts val="0"/>
              </a:spcBef>
              <a:spcAft>
                <a:spcPts val="0"/>
              </a:spcAft>
              <a:buNone/>
              <a:defRPr sz="1400">
                <a:solidFill>
                  <a:schemeClr val="accent5"/>
                </a:solidFill>
              </a:defRPr>
            </a:lvl6pPr>
            <a:lvl7pPr lvl="6" algn="ctr" rtl="0">
              <a:spcBef>
                <a:spcPts val="0"/>
              </a:spcBef>
              <a:spcAft>
                <a:spcPts val="0"/>
              </a:spcAft>
              <a:buNone/>
              <a:defRPr sz="1400">
                <a:solidFill>
                  <a:schemeClr val="accent5"/>
                </a:solidFill>
              </a:defRPr>
            </a:lvl7pPr>
            <a:lvl8pPr lvl="7" algn="ctr" rtl="0">
              <a:spcBef>
                <a:spcPts val="0"/>
              </a:spcBef>
              <a:spcAft>
                <a:spcPts val="0"/>
              </a:spcAft>
              <a:buNone/>
              <a:defRPr sz="1400">
                <a:solidFill>
                  <a:schemeClr val="accent5"/>
                </a:solidFill>
              </a:defRPr>
            </a:lvl8pPr>
            <a:lvl9pPr lvl="8" algn="ctr" rtl="0">
              <a:spcBef>
                <a:spcPts val="0"/>
              </a:spcBef>
              <a:spcAft>
                <a:spcPts val="0"/>
              </a:spcAft>
              <a:buNone/>
              <a:defRPr sz="1400">
                <a:solidFill>
                  <a:schemeClr val="accent5"/>
                </a:solidFill>
              </a:defRPr>
            </a:lvl9pPr>
          </a:lstStyle>
          <a:p>
            <a:endParaRPr/>
          </a:p>
        </p:txBody>
      </p:sp>
      <p:sp>
        <p:nvSpPr>
          <p:cNvPr id="403" name="Google Shape;403;p5"/>
          <p:cNvSpPr txBox="1">
            <a:spLocks noGrp="1"/>
          </p:cNvSpPr>
          <p:nvPr>
            <p:ph type="subTitle" idx="2"/>
          </p:nvPr>
        </p:nvSpPr>
        <p:spPr>
          <a:xfrm>
            <a:off x="4953288" y="1966195"/>
            <a:ext cx="3124800" cy="19821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400">
                <a:solidFill>
                  <a:schemeClr val="accent5"/>
                </a:solidFill>
              </a:defRPr>
            </a:lvl1pPr>
            <a:lvl2pPr lvl="1" algn="ctr" rtl="0">
              <a:spcBef>
                <a:spcPts val="0"/>
              </a:spcBef>
              <a:spcAft>
                <a:spcPts val="0"/>
              </a:spcAft>
              <a:buNone/>
              <a:defRPr sz="1400">
                <a:solidFill>
                  <a:schemeClr val="accent5"/>
                </a:solidFill>
              </a:defRPr>
            </a:lvl2pPr>
            <a:lvl3pPr lvl="2" algn="ctr" rtl="0">
              <a:spcBef>
                <a:spcPts val="0"/>
              </a:spcBef>
              <a:spcAft>
                <a:spcPts val="0"/>
              </a:spcAft>
              <a:buNone/>
              <a:defRPr sz="1400">
                <a:solidFill>
                  <a:schemeClr val="accent5"/>
                </a:solidFill>
              </a:defRPr>
            </a:lvl3pPr>
            <a:lvl4pPr lvl="3" algn="ctr" rtl="0">
              <a:spcBef>
                <a:spcPts val="0"/>
              </a:spcBef>
              <a:spcAft>
                <a:spcPts val="0"/>
              </a:spcAft>
              <a:buNone/>
              <a:defRPr sz="1400">
                <a:solidFill>
                  <a:schemeClr val="accent5"/>
                </a:solidFill>
              </a:defRPr>
            </a:lvl4pPr>
            <a:lvl5pPr lvl="4" algn="ctr" rtl="0">
              <a:spcBef>
                <a:spcPts val="0"/>
              </a:spcBef>
              <a:spcAft>
                <a:spcPts val="0"/>
              </a:spcAft>
              <a:buNone/>
              <a:defRPr sz="1400">
                <a:solidFill>
                  <a:schemeClr val="accent5"/>
                </a:solidFill>
              </a:defRPr>
            </a:lvl5pPr>
            <a:lvl6pPr lvl="5" algn="ctr" rtl="0">
              <a:spcBef>
                <a:spcPts val="0"/>
              </a:spcBef>
              <a:spcAft>
                <a:spcPts val="0"/>
              </a:spcAft>
              <a:buNone/>
              <a:defRPr sz="1400">
                <a:solidFill>
                  <a:schemeClr val="accent5"/>
                </a:solidFill>
              </a:defRPr>
            </a:lvl6pPr>
            <a:lvl7pPr lvl="6" algn="ctr" rtl="0">
              <a:spcBef>
                <a:spcPts val="0"/>
              </a:spcBef>
              <a:spcAft>
                <a:spcPts val="0"/>
              </a:spcAft>
              <a:buNone/>
              <a:defRPr sz="1400">
                <a:solidFill>
                  <a:schemeClr val="accent5"/>
                </a:solidFill>
              </a:defRPr>
            </a:lvl7pPr>
            <a:lvl8pPr lvl="7" algn="ctr" rtl="0">
              <a:spcBef>
                <a:spcPts val="0"/>
              </a:spcBef>
              <a:spcAft>
                <a:spcPts val="0"/>
              </a:spcAft>
              <a:buNone/>
              <a:defRPr sz="1400">
                <a:solidFill>
                  <a:schemeClr val="accent5"/>
                </a:solidFill>
              </a:defRPr>
            </a:lvl8pPr>
            <a:lvl9pPr lvl="8" algn="ctr" rtl="0">
              <a:spcBef>
                <a:spcPts val="0"/>
              </a:spcBef>
              <a:spcAft>
                <a:spcPts val="0"/>
              </a:spcAft>
              <a:buNone/>
              <a:defRPr sz="1400">
                <a:solidFill>
                  <a:schemeClr val="accent5"/>
                </a:solidFill>
              </a:defRPr>
            </a:lvl9pPr>
          </a:lstStyle>
          <a:p>
            <a:endParaRPr/>
          </a:p>
        </p:txBody>
      </p:sp>
      <p:sp>
        <p:nvSpPr>
          <p:cNvPr id="404" name="Google Shape;404;p5"/>
          <p:cNvSpPr txBox="1">
            <a:spLocks noGrp="1"/>
          </p:cNvSpPr>
          <p:nvPr>
            <p:ph type="title"/>
          </p:nvPr>
        </p:nvSpPr>
        <p:spPr>
          <a:xfrm>
            <a:off x="1065988" y="1476125"/>
            <a:ext cx="3124800" cy="490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3200"/>
              <a:buFont typeface="Fredoka One"/>
              <a:buNone/>
              <a:defRPr sz="2500">
                <a:solidFill>
                  <a:schemeClr val="accent1"/>
                </a:solidFill>
              </a:defRPr>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405" name="Google Shape;405;p5"/>
          <p:cNvSpPr txBox="1">
            <a:spLocks noGrp="1"/>
          </p:cNvSpPr>
          <p:nvPr>
            <p:ph type="title" idx="3"/>
          </p:nvPr>
        </p:nvSpPr>
        <p:spPr>
          <a:xfrm>
            <a:off x="4953252" y="1476125"/>
            <a:ext cx="3124800" cy="4902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dk2"/>
              </a:buClr>
              <a:buSzPts val="3200"/>
              <a:buFont typeface="Fredoka One"/>
              <a:buNone/>
              <a:defRPr sz="2500">
                <a:solidFill>
                  <a:schemeClr val="accent1"/>
                </a:solidFill>
              </a:defRPr>
            </a:lvl1pPr>
            <a:lvl2pPr lvl="1"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2pPr>
            <a:lvl3pPr lvl="2"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3pPr>
            <a:lvl4pPr lvl="3"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4pPr>
            <a:lvl5pPr lvl="4"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5pPr>
            <a:lvl6pPr lvl="5"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6pPr>
            <a:lvl7pPr lvl="6"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7pPr>
            <a:lvl8pPr lvl="7"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8pPr>
            <a:lvl9pPr lvl="8" rtl="0">
              <a:spcBef>
                <a:spcPts val="0"/>
              </a:spcBef>
              <a:spcAft>
                <a:spcPts val="0"/>
              </a:spcAft>
              <a:buClr>
                <a:schemeClr val="dk1"/>
              </a:buClr>
              <a:buSzPts val="3600"/>
              <a:buFont typeface="Fredoka One"/>
              <a:buNone/>
              <a:defRPr sz="3600">
                <a:solidFill>
                  <a:schemeClr val="dk1"/>
                </a:solidFill>
                <a:latin typeface="Fredoka One"/>
                <a:ea typeface="Fredoka One"/>
                <a:cs typeface="Fredoka One"/>
                <a:sym typeface="Fredoka One"/>
              </a:defRPr>
            </a:lvl9pPr>
          </a:lstStyle>
          <a:p>
            <a:endParaRPr/>
          </a:p>
        </p:txBody>
      </p:sp>
      <p:sp>
        <p:nvSpPr>
          <p:cNvPr id="406" name="Google Shape;406;p5"/>
          <p:cNvSpPr txBox="1">
            <a:spLocks noGrp="1"/>
          </p:cNvSpPr>
          <p:nvPr>
            <p:ph type="title" idx="4"/>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a:lvl1pPr>
            <a:lvl2pPr lvl="1" rtl="0">
              <a:spcBef>
                <a:spcPts val="0"/>
              </a:spcBef>
              <a:spcAft>
                <a:spcPts val="0"/>
              </a:spcAft>
              <a:buSzPts val="3400"/>
              <a:buNone/>
              <a:defRPr/>
            </a:lvl2pPr>
            <a:lvl3pPr lvl="2" rtl="0">
              <a:spcBef>
                <a:spcPts val="0"/>
              </a:spcBef>
              <a:spcAft>
                <a:spcPts val="0"/>
              </a:spcAft>
              <a:buSzPts val="3400"/>
              <a:buNone/>
              <a:defRPr/>
            </a:lvl3pPr>
            <a:lvl4pPr lvl="3" rtl="0">
              <a:spcBef>
                <a:spcPts val="0"/>
              </a:spcBef>
              <a:spcAft>
                <a:spcPts val="0"/>
              </a:spcAft>
              <a:buSzPts val="3400"/>
              <a:buNone/>
              <a:defRPr/>
            </a:lvl4pPr>
            <a:lvl5pPr lvl="4" rtl="0">
              <a:spcBef>
                <a:spcPts val="0"/>
              </a:spcBef>
              <a:spcAft>
                <a:spcPts val="0"/>
              </a:spcAft>
              <a:buSzPts val="3400"/>
              <a:buNone/>
              <a:defRPr/>
            </a:lvl5pPr>
            <a:lvl6pPr lvl="5" rtl="0">
              <a:spcBef>
                <a:spcPts val="0"/>
              </a:spcBef>
              <a:spcAft>
                <a:spcPts val="0"/>
              </a:spcAft>
              <a:buSzPts val="3400"/>
              <a:buNone/>
              <a:defRPr/>
            </a:lvl6pPr>
            <a:lvl7pPr lvl="6" rtl="0">
              <a:spcBef>
                <a:spcPts val="0"/>
              </a:spcBef>
              <a:spcAft>
                <a:spcPts val="0"/>
              </a:spcAft>
              <a:buSzPts val="3400"/>
              <a:buNone/>
              <a:defRPr/>
            </a:lvl7pPr>
            <a:lvl8pPr lvl="7" rtl="0">
              <a:spcBef>
                <a:spcPts val="0"/>
              </a:spcBef>
              <a:spcAft>
                <a:spcPts val="0"/>
              </a:spcAft>
              <a:buSzPts val="3400"/>
              <a:buNone/>
              <a:defRPr/>
            </a:lvl8pPr>
            <a:lvl9pPr lvl="8" rtl="0">
              <a:spcBef>
                <a:spcPts val="0"/>
              </a:spcBef>
              <a:spcAft>
                <a:spcPts val="0"/>
              </a:spcAft>
              <a:buSzPts val="3400"/>
              <a:buNone/>
              <a:defRPr/>
            </a:lvl9pPr>
          </a:lstStyle>
          <a:p>
            <a:endParaRPr/>
          </a:p>
        </p:txBody>
      </p:sp>
      <p:grpSp>
        <p:nvGrpSpPr>
          <p:cNvPr id="407" name="Google Shape;407;p5"/>
          <p:cNvGrpSpPr/>
          <p:nvPr/>
        </p:nvGrpSpPr>
        <p:grpSpPr>
          <a:xfrm flipH="1">
            <a:off x="474225" y="3484074"/>
            <a:ext cx="478008" cy="918034"/>
            <a:chOff x="2253800" y="1079125"/>
            <a:chExt cx="237225" cy="455600"/>
          </a:xfrm>
        </p:grpSpPr>
        <p:sp>
          <p:nvSpPr>
            <p:cNvPr id="408" name="Google Shape;408;p5"/>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5"/>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5"/>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5"/>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5"/>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5"/>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5"/>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5"/>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5"/>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5"/>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5"/>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5"/>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5"/>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5"/>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5"/>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5"/>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5"/>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5"/>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5"/>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5"/>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5"/>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5"/>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5"/>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5"/>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5"/>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5"/>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5"/>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5"/>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5"/>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5"/>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5"/>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5"/>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5"/>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5"/>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5"/>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5"/>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5"/>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5"/>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5"/>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5"/>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5"/>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5"/>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5"/>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5"/>
          <p:cNvGrpSpPr/>
          <p:nvPr/>
        </p:nvGrpSpPr>
        <p:grpSpPr>
          <a:xfrm flipH="1">
            <a:off x="140495" y="3072719"/>
            <a:ext cx="631706" cy="1213217"/>
            <a:chOff x="2253800" y="1079125"/>
            <a:chExt cx="237225" cy="455600"/>
          </a:xfrm>
        </p:grpSpPr>
        <p:sp>
          <p:nvSpPr>
            <p:cNvPr id="452" name="Google Shape;452;p5"/>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5"/>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5"/>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5"/>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5"/>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5"/>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5"/>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5"/>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5"/>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5"/>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5"/>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5"/>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5"/>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5"/>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5"/>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5"/>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5"/>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5"/>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5"/>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5"/>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5"/>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5"/>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5"/>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5"/>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5"/>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5"/>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5"/>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5"/>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5"/>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5"/>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5"/>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5"/>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5"/>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5"/>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5"/>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5"/>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5"/>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5"/>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5"/>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5"/>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5"/>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5"/>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5"/>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5" name="Google Shape;495;p5"/>
          <p:cNvGrpSpPr/>
          <p:nvPr/>
        </p:nvGrpSpPr>
        <p:grpSpPr>
          <a:xfrm>
            <a:off x="4810503" y="4022584"/>
            <a:ext cx="4333582" cy="212556"/>
            <a:chOff x="-88127" y="4115467"/>
            <a:chExt cx="9232173" cy="452824"/>
          </a:xfrm>
        </p:grpSpPr>
        <p:grpSp>
          <p:nvGrpSpPr>
            <p:cNvPr id="496" name="Google Shape;496;p5"/>
            <p:cNvGrpSpPr/>
            <p:nvPr/>
          </p:nvGrpSpPr>
          <p:grpSpPr>
            <a:xfrm>
              <a:off x="2987448" y="4115467"/>
              <a:ext cx="6156598" cy="452824"/>
              <a:chOff x="3222925" y="3865650"/>
              <a:chExt cx="2332575" cy="94150"/>
            </a:xfrm>
          </p:grpSpPr>
          <p:sp>
            <p:nvSpPr>
              <p:cNvPr id="497" name="Google Shape;497;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5"/>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5"/>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5"/>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5"/>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5"/>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5"/>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5"/>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5"/>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5"/>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5"/>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5"/>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5"/>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5"/>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 name="Google Shape;571;p5"/>
            <p:cNvGrpSpPr/>
            <p:nvPr/>
          </p:nvGrpSpPr>
          <p:grpSpPr>
            <a:xfrm>
              <a:off x="-88127" y="4115467"/>
              <a:ext cx="6156598" cy="452824"/>
              <a:chOff x="3222925" y="3865650"/>
              <a:chExt cx="2332575" cy="94150"/>
            </a:xfrm>
          </p:grpSpPr>
          <p:sp>
            <p:nvSpPr>
              <p:cNvPr id="572" name="Google Shape;572;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5"/>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5"/>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5"/>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5"/>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5"/>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5"/>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5"/>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5"/>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5"/>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5"/>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5"/>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5"/>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5"/>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5"/>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5"/>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5"/>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5"/>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5"/>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5"/>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5"/>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5"/>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5"/>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5"/>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5"/>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5"/>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5"/>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46" name="Google Shape;646;p5"/>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7" name="Google Shape;647;p5"/>
          <p:cNvGrpSpPr/>
          <p:nvPr/>
        </p:nvGrpSpPr>
        <p:grpSpPr>
          <a:xfrm flipH="1">
            <a:off x="-70286" y="3909501"/>
            <a:ext cx="1644569" cy="324303"/>
            <a:chOff x="1351400" y="3727300"/>
            <a:chExt cx="271050" cy="53450"/>
          </a:xfrm>
        </p:grpSpPr>
        <p:sp>
          <p:nvSpPr>
            <p:cNvPr id="648" name="Google Shape;648;p5"/>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5"/>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5"/>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5"/>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5"/>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5"/>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5"/>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5"/>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5"/>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5"/>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5"/>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5"/>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5"/>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5"/>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5"/>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5"/>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5"/>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5"/>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5"/>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7" name="Google Shape;667;p5"/>
          <p:cNvSpPr/>
          <p:nvPr/>
        </p:nvSpPr>
        <p:spPr>
          <a:xfrm>
            <a:off x="284800" y="4205600"/>
            <a:ext cx="8859274" cy="579497"/>
          </a:xfrm>
          <a:custGeom>
            <a:avLst/>
            <a:gdLst/>
            <a:ahLst/>
            <a:cxnLst/>
            <a:rect l="l" t="t" r="r" b="b"/>
            <a:pathLst>
              <a:path w="84366" h="3011" extrusionOk="0">
                <a:moveTo>
                  <a:pt x="0" y="1"/>
                </a:moveTo>
                <a:lnTo>
                  <a:pt x="2299" y="1323"/>
                </a:lnTo>
                <a:lnTo>
                  <a:pt x="48170" y="3010"/>
                </a:lnTo>
                <a:lnTo>
                  <a:pt x="8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5"/>
          <p:cNvSpPr/>
          <p:nvPr/>
        </p:nvSpPr>
        <p:spPr>
          <a:xfrm flipH="1">
            <a:off x="3935108" y="4233800"/>
            <a:ext cx="5208892" cy="873529"/>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69" name="Google Shape;669;p5"/>
          <p:cNvGrpSpPr/>
          <p:nvPr/>
        </p:nvGrpSpPr>
        <p:grpSpPr>
          <a:xfrm flipH="1">
            <a:off x="21" y="4442853"/>
            <a:ext cx="9144022" cy="700647"/>
            <a:chOff x="1329075" y="3400650"/>
            <a:chExt cx="2177200" cy="107000"/>
          </a:xfrm>
        </p:grpSpPr>
        <p:sp>
          <p:nvSpPr>
            <p:cNvPr id="670" name="Google Shape;670;p5"/>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5"/>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5"/>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5"/>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5"/>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5"/>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5"/>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5"/>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5"/>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5"/>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5"/>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5"/>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5"/>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5"/>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5"/>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5"/>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5"/>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5"/>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5"/>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5"/>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5"/>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5"/>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5"/>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5"/>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5"/>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5"/>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5"/>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5"/>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5"/>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5"/>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5"/>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5"/>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5"/>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5"/>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5"/>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5"/>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5"/>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5"/>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5"/>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5"/>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5"/>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5"/>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5"/>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5"/>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5"/>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5"/>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5"/>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5"/>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5"/>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5"/>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5"/>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5"/>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5"/>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5"/>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5"/>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5"/>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5"/>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5"/>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5"/>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5"/>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5"/>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5"/>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5"/>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5"/>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5"/>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5"/>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5"/>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5"/>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5"/>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5"/>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5"/>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5"/>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5"/>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5"/>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5"/>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5"/>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6" name="Google Shape;746;p5"/>
          <p:cNvGrpSpPr/>
          <p:nvPr/>
        </p:nvGrpSpPr>
        <p:grpSpPr>
          <a:xfrm>
            <a:off x="1973000" y="4030900"/>
            <a:ext cx="772750" cy="195925"/>
            <a:chOff x="2500650" y="3653650"/>
            <a:chExt cx="772750" cy="195925"/>
          </a:xfrm>
        </p:grpSpPr>
        <p:sp>
          <p:nvSpPr>
            <p:cNvPr id="747" name="Google Shape;747;p5"/>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5"/>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5"/>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5"/>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5"/>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5"/>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5"/>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5"/>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5"/>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5"/>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5"/>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5"/>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5"/>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5"/>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5"/>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5"/>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5"/>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5"/>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5"/>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5"/>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5"/>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5"/>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5"/>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5"/>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5"/>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5"/>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5"/>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5"/>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5"/>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5"/>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5"/>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5"/>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5"/>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5"/>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5"/>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5"/>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83" name="Google Shape;783;p5"/>
          <p:cNvSpPr/>
          <p:nvPr/>
        </p:nvSpPr>
        <p:spPr>
          <a:xfrm>
            <a:off x="1469400" y="4666750"/>
            <a:ext cx="394750" cy="118350"/>
          </a:xfrm>
          <a:custGeom>
            <a:avLst/>
            <a:gdLst/>
            <a:ahLst/>
            <a:cxnLst/>
            <a:rect l="l" t="t" r="r" b="b"/>
            <a:pathLst>
              <a:path w="15790" h="4734" extrusionOk="0">
                <a:moveTo>
                  <a:pt x="6096" y="0"/>
                </a:moveTo>
                <a:cubicBezTo>
                  <a:pt x="5339" y="0"/>
                  <a:pt x="5059" y="1606"/>
                  <a:pt x="5313" y="2440"/>
                </a:cubicBezTo>
                <a:cubicBezTo>
                  <a:pt x="4298" y="1786"/>
                  <a:pt x="2431" y="789"/>
                  <a:pt x="1272" y="789"/>
                </a:cubicBezTo>
                <a:cubicBezTo>
                  <a:pt x="743" y="789"/>
                  <a:pt x="362" y="996"/>
                  <a:pt x="276" y="1537"/>
                </a:cubicBezTo>
                <a:cubicBezTo>
                  <a:pt x="0" y="3317"/>
                  <a:pt x="2607" y="4119"/>
                  <a:pt x="4336" y="4670"/>
                </a:cubicBezTo>
                <a:lnTo>
                  <a:pt x="5564" y="4720"/>
                </a:lnTo>
                <a:cubicBezTo>
                  <a:pt x="6039" y="4729"/>
                  <a:pt x="6512" y="4733"/>
                  <a:pt x="6986" y="4733"/>
                </a:cubicBezTo>
                <a:cubicBezTo>
                  <a:pt x="9312" y="4733"/>
                  <a:pt x="11628" y="4632"/>
                  <a:pt x="13960" y="4445"/>
                </a:cubicBezTo>
                <a:cubicBezTo>
                  <a:pt x="14637" y="4395"/>
                  <a:pt x="15414" y="4269"/>
                  <a:pt x="15790" y="3693"/>
                </a:cubicBezTo>
                <a:cubicBezTo>
                  <a:pt x="15489" y="3668"/>
                  <a:pt x="15213" y="3643"/>
                  <a:pt x="14912" y="3618"/>
                </a:cubicBezTo>
                <a:cubicBezTo>
                  <a:pt x="15102" y="2718"/>
                  <a:pt x="14084" y="1930"/>
                  <a:pt x="13146" y="1930"/>
                </a:cubicBezTo>
                <a:cubicBezTo>
                  <a:pt x="13091" y="1930"/>
                  <a:pt x="13037" y="1933"/>
                  <a:pt x="12983" y="1938"/>
                </a:cubicBezTo>
                <a:cubicBezTo>
                  <a:pt x="11980" y="2064"/>
                  <a:pt x="11178" y="2766"/>
                  <a:pt x="10451" y="3442"/>
                </a:cubicBezTo>
                <a:cubicBezTo>
                  <a:pt x="10451" y="2339"/>
                  <a:pt x="10727" y="535"/>
                  <a:pt x="9674" y="284"/>
                </a:cubicBezTo>
                <a:cubicBezTo>
                  <a:pt x="9602" y="268"/>
                  <a:pt x="9532" y="260"/>
                  <a:pt x="9463" y="260"/>
                </a:cubicBezTo>
                <a:cubicBezTo>
                  <a:pt x="8577" y="260"/>
                  <a:pt x="7959" y="1529"/>
                  <a:pt x="7168" y="2064"/>
                </a:cubicBezTo>
                <a:cubicBezTo>
                  <a:pt x="6867" y="1387"/>
                  <a:pt x="6993" y="259"/>
                  <a:pt x="6291" y="34"/>
                </a:cubicBezTo>
                <a:cubicBezTo>
                  <a:pt x="6223" y="11"/>
                  <a:pt x="6158" y="0"/>
                  <a:pt x="609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5"/>
          <p:cNvSpPr/>
          <p:nvPr/>
        </p:nvSpPr>
        <p:spPr>
          <a:xfrm>
            <a:off x="5610025" y="4441785"/>
            <a:ext cx="236968" cy="71046"/>
          </a:xfrm>
          <a:custGeom>
            <a:avLst/>
            <a:gdLst/>
            <a:ahLst/>
            <a:cxnLst/>
            <a:rect l="l" t="t" r="r" b="b"/>
            <a:pathLst>
              <a:path w="15790" h="4734" extrusionOk="0">
                <a:moveTo>
                  <a:pt x="6096" y="0"/>
                </a:moveTo>
                <a:cubicBezTo>
                  <a:pt x="5339" y="0"/>
                  <a:pt x="5059" y="1606"/>
                  <a:pt x="5313" y="2440"/>
                </a:cubicBezTo>
                <a:cubicBezTo>
                  <a:pt x="4298" y="1786"/>
                  <a:pt x="2431" y="789"/>
                  <a:pt x="1272" y="789"/>
                </a:cubicBezTo>
                <a:cubicBezTo>
                  <a:pt x="743" y="789"/>
                  <a:pt x="362" y="996"/>
                  <a:pt x="276" y="1537"/>
                </a:cubicBezTo>
                <a:cubicBezTo>
                  <a:pt x="0" y="3317"/>
                  <a:pt x="2607" y="4119"/>
                  <a:pt x="4336" y="4670"/>
                </a:cubicBezTo>
                <a:lnTo>
                  <a:pt x="5564" y="4720"/>
                </a:lnTo>
                <a:cubicBezTo>
                  <a:pt x="6039" y="4729"/>
                  <a:pt x="6512" y="4733"/>
                  <a:pt x="6986" y="4733"/>
                </a:cubicBezTo>
                <a:cubicBezTo>
                  <a:pt x="9312" y="4733"/>
                  <a:pt x="11628" y="4632"/>
                  <a:pt x="13960" y="4445"/>
                </a:cubicBezTo>
                <a:cubicBezTo>
                  <a:pt x="14637" y="4395"/>
                  <a:pt x="15414" y="4269"/>
                  <a:pt x="15790" y="3693"/>
                </a:cubicBezTo>
                <a:cubicBezTo>
                  <a:pt x="15489" y="3668"/>
                  <a:pt x="15213" y="3643"/>
                  <a:pt x="14912" y="3618"/>
                </a:cubicBezTo>
                <a:cubicBezTo>
                  <a:pt x="15102" y="2718"/>
                  <a:pt x="14084" y="1930"/>
                  <a:pt x="13146" y="1930"/>
                </a:cubicBezTo>
                <a:cubicBezTo>
                  <a:pt x="13091" y="1930"/>
                  <a:pt x="13037" y="1933"/>
                  <a:pt x="12983" y="1938"/>
                </a:cubicBezTo>
                <a:cubicBezTo>
                  <a:pt x="11980" y="2064"/>
                  <a:pt x="11178" y="2766"/>
                  <a:pt x="10451" y="3442"/>
                </a:cubicBezTo>
                <a:cubicBezTo>
                  <a:pt x="10451" y="2339"/>
                  <a:pt x="10727" y="535"/>
                  <a:pt x="9674" y="284"/>
                </a:cubicBezTo>
                <a:cubicBezTo>
                  <a:pt x="9602" y="268"/>
                  <a:pt x="9532" y="260"/>
                  <a:pt x="9463" y="260"/>
                </a:cubicBezTo>
                <a:cubicBezTo>
                  <a:pt x="8577" y="260"/>
                  <a:pt x="7959" y="1529"/>
                  <a:pt x="7168" y="2064"/>
                </a:cubicBezTo>
                <a:cubicBezTo>
                  <a:pt x="6867" y="1387"/>
                  <a:pt x="6993" y="259"/>
                  <a:pt x="6291" y="34"/>
                </a:cubicBezTo>
                <a:cubicBezTo>
                  <a:pt x="6223" y="11"/>
                  <a:pt x="6158" y="0"/>
                  <a:pt x="609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5"/>
          <p:cNvSpPr/>
          <p:nvPr/>
        </p:nvSpPr>
        <p:spPr>
          <a:xfrm flipH="1">
            <a:off x="7534675" y="4537535"/>
            <a:ext cx="236968" cy="71046"/>
          </a:xfrm>
          <a:custGeom>
            <a:avLst/>
            <a:gdLst/>
            <a:ahLst/>
            <a:cxnLst/>
            <a:rect l="l" t="t" r="r" b="b"/>
            <a:pathLst>
              <a:path w="15790" h="4734" extrusionOk="0">
                <a:moveTo>
                  <a:pt x="6096" y="0"/>
                </a:moveTo>
                <a:cubicBezTo>
                  <a:pt x="5339" y="0"/>
                  <a:pt x="5059" y="1606"/>
                  <a:pt x="5313" y="2440"/>
                </a:cubicBezTo>
                <a:cubicBezTo>
                  <a:pt x="4298" y="1786"/>
                  <a:pt x="2431" y="789"/>
                  <a:pt x="1272" y="789"/>
                </a:cubicBezTo>
                <a:cubicBezTo>
                  <a:pt x="743" y="789"/>
                  <a:pt x="362" y="996"/>
                  <a:pt x="276" y="1537"/>
                </a:cubicBezTo>
                <a:cubicBezTo>
                  <a:pt x="0" y="3317"/>
                  <a:pt x="2607" y="4119"/>
                  <a:pt x="4336" y="4670"/>
                </a:cubicBezTo>
                <a:lnTo>
                  <a:pt x="5564" y="4720"/>
                </a:lnTo>
                <a:cubicBezTo>
                  <a:pt x="6039" y="4729"/>
                  <a:pt x="6512" y="4733"/>
                  <a:pt x="6986" y="4733"/>
                </a:cubicBezTo>
                <a:cubicBezTo>
                  <a:pt x="9312" y="4733"/>
                  <a:pt x="11628" y="4632"/>
                  <a:pt x="13960" y="4445"/>
                </a:cubicBezTo>
                <a:cubicBezTo>
                  <a:pt x="14637" y="4395"/>
                  <a:pt x="15414" y="4269"/>
                  <a:pt x="15790" y="3693"/>
                </a:cubicBezTo>
                <a:cubicBezTo>
                  <a:pt x="15489" y="3668"/>
                  <a:pt x="15213" y="3643"/>
                  <a:pt x="14912" y="3618"/>
                </a:cubicBezTo>
                <a:cubicBezTo>
                  <a:pt x="15102" y="2718"/>
                  <a:pt x="14084" y="1930"/>
                  <a:pt x="13146" y="1930"/>
                </a:cubicBezTo>
                <a:cubicBezTo>
                  <a:pt x="13091" y="1930"/>
                  <a:pt x="13037" y="1933"/>
                  <a:pt x="12983" y="1938"/>
                </a:cubicBezTo>
                <a:cubicBezTo>
                  <a:pt x="11980" y="2064"/>
                  <a:pt x="11178" y="2766"/>
                  <a:pt x="10451" y="3442"/>
                </a:cubicBezTo>
                <a:cubicBezTo>
                  <a:pt x="10451" y="2339"/>
                  <a:pt x="10727" y="535"/>
                  <a:pt x="9674" y="284"/>
                </a:cubicBezTo>
                <a:cubicBezTo>
                  <a:pt x="9602" y="268"/>
                  <a:pt x="9532" y="260"/>
                  <a:pt x="9463" y="260"/>
                </a:cubicBezTo>
                <a:cubicBezTo>
                  <a:pt x="8577" y="260"/>
                  <a:pt x="7959" y="1529"/>
                  <a:pt x="7168" y="2064"/>
                </a:cubicBezTo>
                <a:cubicBezTo>
                  <a:pt x="6867" y="1387"/>
                  <a:pt x="6993" y="259"/>
                  <a:pt x="6291" y="34"/>
                </a:cubicBezTo>
                <a:cubicBezTo>
                  <a:pt x="6223" y="11"/>
                  <a:pt x="6158" y="0"/>
                  <a:pt x="609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5"/>
          <p:cNvSpPr/>
          <p:nvPr/>
        </p:nvSpPr>
        <p:spPr>
          <a:xfrm>
            <a:off x="-20051" y="216400"/>
            <a:ext cx="3471815" cy="7502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5"/>
          <p:cNvSpPr/>
          <p:nvPr/>
        </p:nvSpPr>
        <p:spPr>
          <a:xfrm rot="2952388">
            <a:off x="7796876" y="209057"/>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5"/>
          <p:cNvSpPr/>
          <p:nvPr/>
        </p:nvSpPr>
        <p:spPr>
          <a:xfrm rot="1135717">
            <a:off x="8391150" y="385983"/>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568"/>
        <p:cNvGrpSpPr/>
        <p:nvPr/>
      </p:nvGrpSpPr>
      <p:grpSpPr>
        <a:xfrm>
          <a:off x="0" y="0"/>
          <a:ext cx="0" cy="0"/>
          <a:chOff x="0" y="0"/>
          <a:chExt cx="0" cy="0"/>
        </a:xfrm>
      </p:grpSpPr>
      <p:sp>
        <p:nvSpPr>
          <p:cNvPr id="1569" name="Google Shape;1569;p10"/>
          <p:cNvSpPr txBox="1">
            <a:spLocks noGrp="1"/>
          </p:cNvSpPr>
          <p:nvPr>
            <p:ph type="body" idx="1"/>
          </p:nvPr>
        </p:nvSpPr>
        <p:spPr>
          <a:xfrm>
            <a:off x="719500" y="3002150"/>
            <a:ext cx="3282600" cy="1140600"/>
          </a:xfrm>
          <a:prstGeom prst="rect">
            <a:avLst/>
          </a:prstGeom>
          <a:noFill/>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sz="3400">
                <a:solidFill>
                  <a:schemeClr val="accent3"/>
                </a:solidFill>
                <a:latin typeface="Boogaloo"/>
                <a:ea typeface="Boogaloo"/>
                <a:cs typeface="Boogaloo"/>
                <a:sym typeface="Boogaloo"/>
              </a:defRPr>
            </a:lvl1pPr>
          </a:lstStyle>
          <a:p>
            <a:endParaRPr/>
          </a:p>
        </p:txBody>
      </p:sp>
      <p:grpSp>
        <p:nvGrpSpPr>
          <p:cNvPr id="1570" name="Google Shape;1570;p10"/>
          <p:cNvGrpSpPr/>
          <p:nvPr/>
        </p:nvGrpSpPr>
        <p:grpSpPr>
          <a:xfrm flipH="1">
            <a:off x="-38574" y="4403801"/>
            <a:ext cx="1644569" cy="324303"/>
            <a:chOff x="1351400" y="3727300"/>
            <a:chExt cx="271050" cy="53450"/>
          </a:xfrm>
        </p:grpSpPr>
        <p:sp>
          <p:nvSpPr>
            <p:cNvPr id="1571" name="Google Shape;1571;p10"/>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10"/>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10"/>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10"/>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10"/>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10"/>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10"/>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10"/>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10"/>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10"/>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10"/>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10"/>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10"/>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10"/>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10"/>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10"/>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10"/>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10"/>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10"/>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90" name="Google Shape;1590;p10"/>
          <p:cNvSpPr/>
          <p:nvPr/>
        </p:nvSpPr>
        <p:spPr>
          <a:xfrm>
            <a:off x="0" y="4710948"/>
            <a:ext cx="5527621" cy="392195"/>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91" name="Google Shape;1591;p10"/>
          <p:cNvGrpSpPr/>
          <p:nvPr/>
        </p:nvGrpSpPr>
        <p:grpSpPr>
          <a:xfrm>
            <a:off x="1563204" y="4343340"/>
            <a:ext cx="1644567" cy="416968"/>
            <a:chOff x="2500650" y="3653650"/>
            <a:chExt cx="772750" cy="195925"/>
          </a:xfrm>
        </p:grpSpPr>
        <p:sp>
          <p:nvSpPr>
            <p:cNvPr id="1592" name="Google Shape;1592;p10"/>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10"/>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10"/>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10"/>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10"/>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10"/>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10"/>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10"/>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10"/>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10"/>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10"/>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10"/>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10"/>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10"/>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10"/>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10"/>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10"/>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10"/>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10"/>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10"/>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10"/>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10"/>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10"/>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10"/>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10"/>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10"/>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10"/>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10"/>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10"/>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10"/>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10"/>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10"/>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10"/>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10"/>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10"/>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10"/>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28" name="Google Shape;1628;p10"/>
          <p:cNvSpPr/>
          <p:nvPr/>
        </p:nvSpPr>
        <p:spPr>
          <a:xfrm>
            <a:off x="-37" y="4760295"/>
            <a:ext cx="9144061" cy="270655"/>
          </a:xfrm>
          <a:custGeom>
            <a:avLst/>
            <a:gdLst/>
            <a:ahLst/>
            <a:cxnLst/>
            <a:rect l="l" t="t" r="r" b="b"/>
            <a:pathLst>
              <a:path w="87078" h="2812" extrusionOk="0">
                <a:moveTo>
                  <a:pt x="87077" y="1"/>
                </a:moveTo>
                <a:cubicBezTo>
                  <a:pt x="56425" y="2571"/>
                  <a:pt x="35835" y="1949"/>
                  <a:pt x="1" y="2811"/>
                </a:cubicBezTo>
                <a:lnTo>
                  <a:pt x="87077" y="2811"/>
                </a:lnTo>
                <a:lnTo>
                  <a:pt x="87077" y="1"/>
                </a:ln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976"/>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CUSTOM_26_1">
    <p:spTree>
      <p:nvGrpSpPr>
        <p:cNvPr id="1" name="Shape 1977"/>
        <p:cNvGrpSpPr/>
        <p:nvPr/>
      </p:nvGrpSpPr>
      <p:grpSpPr>
        <a:xfrm>
          <a:off x="0" y="0"/>
          <a:ext cx="0" cy="0"/>
          <a:chOff x="0" y="0"/>
          <a:chExt cx="0" cy="0"/>
        </a:xfrm>
      </p:grpSpPr>
      <p:sp>
        <p:nvSpPr>
          <p:cNvPr id="1978" name="Google Shape;1978;p13"/>
          <p:cNvSpPr/>
          <p:nvPr/>
        </p:nvSpPr>
        <p:spPr>
          <a:xfrm>
            <a:off x="0" y="0"/>
            <a:ext cx="9144061" cy="1616837"/>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13"/>
          <p:cNvSpPr txBox="1">
            <a:spLocks noGrp="1"/>
          </p:cNvSpPr>
          <p:nvPr>
            <p:ph type="title" hasCustomPrompt="1"/>
          </p:nvPr>
        </p:nvSpPr>
        <p:spPr>
          <a:xfrm flipH="1">
            <a:off x="3327697" y="1490450"/>
            <a:ext cx="859800" cy="4512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400"/>
              <a:buNone/>
              <a:defRPr sz="38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80" name="Google Shape;1980;p13"/>
          <p:cNvSpPr txBox="1">
            <a:spLocks noGrp="1"/>
          </p:cNvSpPr>
          <p:nvPr>
            <p:ph type="subTitle" idx="1"/>
          </p:nvPr>
        </p:nvSpPr>
        <p:spPr>
          <a:xfrm flipH="1">
            <a:off x="713225" y="1490525"/>
            <a:ext cx="2402400" cy="451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2500">
                <a:solidFill>
                  <a:schemeClr val="accent1"/>
                </a:solidFill>
                <a:latin typeface="Boogaloo"/>
                <a:ea typeface="Boogaloo"/>
                <a:cs typeface="Boogaloo"/>
                <a:sym typeface="Boogaloo"/>
              </a:defRPr>
            </a:lvl1pPr>
            <a:lvl2pPr lvl="1" algn="r" rtl="0">
              <a:spcBef>
                <a:spcPts val="0"/>
              </a:spcBef>
              <a:spcAft>
                <a:spcPts val="0"/>
              </a:spcAft>
              <a:buNone/>
              <a:defRPr sz="2500">
                <a:solidFill>
                  <a:schemeClr val="accent1"/>
                </a:solidFill>
                <a:latin typeface="Boogaloo"/>
                <a:ea typeface="Boogaloo"/>
                <a:cs typeface="Boogaloo"/>
                <a:sym typeface="Boogaloo"/>
              </a:defRPr>
            </a:lvl2pPr>
            <a:lvl3pPr lvl="2" algn="r" rtl="0">
              <a:spcBef>
                <a:spcPts val="0"/>
              </a:spcBef>
              <a:spcAft>
                <a:spcPts val="0"/>
              </a:spcAft>
              <a:buNone/>
              <a:defRPr sz="2500">
                <a:solidFill>
                  <a:schemeClr val="accent1"/>
                </a:solidFill>
                <a:latin typeface="Boogaloo"/>
                <a:ea typeface="Boogaloo"/>
                <a:cs typeface="Boogaloo"/>
                <a:sym typeface="Boogaloo"/>
              </a:defRPr>
            </a:lvl3pPr>
            <a:lvl4pPr lvl="3" algn="r" rtl="0">
              <a:spcBef>
                <a:spcPts val="0"/>
              </a:spcBef>
              <a:spcAft>
                <a:spcPts val="0"/>
              </a:spcAft>
              <a:buNone/>
              <a:defRPr sz="2500">
                <a:solidFill>
                  <a:schemeClr val="accent1"/>
                </a:solidFill>
                <a:latin typeface="Boogaloo"/>
                <a:ea typeface="Boogaloo"/>
                <a:cs typeface="Boogaloo"/>
                <a:sym typeface="Boogaloo"/>
              </a:defRPr>
            </a:lvl4pPr>
            <a:lvl5pPr lvl="4" algn="r" rtl="0">
              <a:spcBef>
                <a:spcPts val="0"/>
              </a:spcBef>
              <a:spcAft>
                <a:spcPts val="0"/>
              </a:spcAft>
              <a:buNone/>
              <a:defRPr sz="2500">
                <a:solidFill>
                  <a:schemeClr val="accent1"/>
                </a:solidFill>
                <a:latin typeface="Boogaloo"/>
                <a:ea typeface="Boogaloo"/>
                <a:cs typeface="Boogaloo"/>
                <a:sym typeface="Boogaloo"/>
              </a:defRPr>
            </a:lvl5pPr>
            <a:lvl6pPr lvl="5" algn="r" rtl="0">
              <a:spcBef>
                <a:spcPts val="0"/>
              </a:spcBef>
              <a:spcAft>
                <a:spcPts val="0"/>
              </a:spcAft>
              <a:buNone/>
              <a:defRPr sz="2500">
                <a:solidFill>
                  <a:schemeClr val="accent1"/>
                </a:solidFill>
                <a:latin typeface="Boogaloo"/>
                <a:ea typeface="Boogaloo"/>
                <a:cs typeface="Boogaloo"/>
                <a:sym typeface="Boogaloo"/>
              </a:defRPr>
            </a:lvl6pPr>
            <a:lvl7pPr lvl="6" algn="r" rtl="0">
              <a:spcBef>
                <a:spcPts val="0"/>
              </a:spcBef>
              <a:spcAft>
                <a:spcPts val="0"/>
              </a:spcAft>
              <a:buNone/>
              <a:defRPr sz="2500">
                <a:solidFill>
                  <a:schemeClr val="accent1"/>
                </a:solidFill>
                <a:latin typeface="Boogaloo"/>
                <a:ea typeface="Boogaloo"/>
                <a:cs typeface="Boogaloo"/>
                <a:sym typeface="Boogaloo"/>
              </a:defRPr>
            </a:lvl7pPr>
            <a:lvl8pPr lvl="7" algn="r" rtl="0">
              <a:spcBef>
                <a:spcPts val="0"/>
              </a:spcBef>
              <a:spcAft>
                <a:spcPts val="0"/>
              </a:spcAft>
              <a:buNone/>
              <a:defRPr sz="2500">
                <a:solidFill>
                  <a:schemeClr val="accent1"/>
                </a:solidFill>
                <a:latin typeface="Boogaloo"/>
                <a:ea typeface="Boogaloo"/>
                <a:cs typeface="Boogaloo"/>
                <a:sym typeface="Boogaloo"/>
              </a:defRPr>
            </a:lvl8pPr>
            <a:lvl9pPr lvl="8" algn="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1981" name="Google Shape;1981;p13"/>
          <p:cNvSpPr txBox="1">
            <a:spLocks noGrp="1"/>
          </p:cNvSpPr>
          <p:nvPr>
            <p:ph type="subTitle" idx="2"/>
          </p:nvPr>
        </p:nvSpPr>
        <p:spPr>
          <a:xfrm flipH="1">
            <a:off x="713225" y="1893925"/>
            <a:ext cx="2402400" cy="527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accent5"/>
                </a:solidFill>
              </a:defRPr>
            </a:lvl1pPr>
            <a:lvl2pPr lvl="1" algn="r" rtl="0">
              <a:spcBef>
                <a:spcPts val="0"/>
              </a:spcBef>
              <a:spcAft>
                <a:spcPts val="0"/>
              </a:spcAft>
              <a:buNone/>
              <a:defRPr sz="1400">
                <a:solidFill>
                  <a:schemeClr val="accent5"/>
                </a:solidFill>
              </a:defRPr>
            </a:lvl2pPr>
            <a:lvl3pPr lvl="2" algn="r" rtl="0">
              <a:spcBef>
                <a:spcPts val="0"/>
              </a:spcBef>
              <a:spcAft>
                <a:spcPts val="0"/>
              </a:spcAft>
              <a:buNone/>
              <a:defRPr sz="1400">
                <a:solidFill>
                  <a:schemeClr val="accent5"/>
                </a:solidFill>
              </a:defRPr>
            </a:lvl3pPr>
            <a:lvl4pPr lvl="3" algn="r" rtl="0">
              <a:spcBef>
                <a:spcPts val="0"/>
              </a:spcBef>
              <a:spcAft>
                <a:spcPts val="0"/>
              </a:spcAft>
              <a:buNone/>
              <a:defRPr sz="1400">
                <a:solidFill>
                  <a:schemeClr val="accent5"/>
                </a:solidFill>
              </a:defRPr>
            </a:lvl4pPr>
            <a:lvl5pPr lvl="4" algn="r" rtl="0">
              <a:spcBef>
                <a:spcPts val="0"/>
              </a:spcBef>
              <a:spcAft>
                <a:spcPts val="0"/>
              </a:spcAft>
              <a:buNone/>
              <a:defRPr sz="1400">
                <a:solidFill>
                  <a:schemeClr val="accent5"/>
                </a:solidFill>
              </a:defRPr>
            </a:lvl5pPr>
            <a:lvl6pPr lvl="5" algn="r" rtl="0">
              <a:spcBef>
                <a:spcPts val="0"/>
              </a:spcBef>
              <a:spcAft>
                <a:spcPts val="0"/>
              </a:spcAft>
              <a:buNone/>
              <a:defRPr sz="1400">
                <a:solidFill>
                  <a:schemeClr val="accent5"/>
                </a:solidFill>
              </a:defRPr>
            </a:lvl6pPr>
            <a:lvl7pPr lvl="6" algn="r" rtl="0">
              <a:spcBef>
                <a:spcPts val="0"/>
              </a:spcBef>
              <a:spcAft>
                <a:spcPts val="0"/>
              </a:spcAft>
              <a:buNone/>
              <a:defRPr sz="1400">
                <a:solidFill>
                  <a:schemeClr val="accent5"/>
                </a:solidFill>
              </a:defRPr>
            </a:lvl7pPr>
            <a:lvl8pPr lvl="7" algn="r" rtl="0">
              <a:spcBef>
                <a:spcPts val="0"/>
              </a:spcBef>
              <a:spcAft>
                <a:spcPts val="0"/>
              </a:spcAft>
              <a:buNone/>
              <a:defRPr sz="1400">
                <a:solidFill>
                  <a:schemeClr val="accent5"/>
                </a:solidFill>
              </a:defRPr>
            </a:lvl8pPr>
            <a:lvl9pPr lvl="8" algn="r" rtl="0">
              <a:spcBef>
                <a:spcPts val="0"/>
              </a:spcBef>
              <a:spcAft>
                <a:spcPts val="0"/>
              </a:spcAft>
              <a:buNone/>
              <a:defRPr sz="1400">
                <a:solidFill>
                  <a:schemeClr val="accent5"/>
                </a:solidFill>
              </a:defRPr>
            </a:lvl9pPr>
          </a:lstStyle>
          <a:p>
            <a:endParaRPr/>
          </a:p>
        </p:txBody>
      </p:sp>
      <p:sp>
        <p:nvSpPr>
          <p:cNvPr id="1982" name="Google Shape;1982;p13"/>
          <p:cNvSpPr txBox="1">
            <a:spLocks noGrp="1"/>
          </p:cNvSpPr>
          <p:nvPr>
            <p:ph type="title" idx="3" hasCustomPrompt="1"/>
          </p:nvPr>
        </p:nvSpPr>
        <p:spPr>
          <a:xfrm flipH="1">
            <a:off x="3327701" y="2864925"/>
            <a:ext cx="859800" cy="451200"/>
          </a:xfrm>
          <a:prstGeom prst="rect">
            <a:avLst/>
          </a:prstGeom>
          <a:ln>
            <a:noFill/>
          </a:ln>
        </p:spPr>
        <p:txBody>
          <a:bodyPr spcFirstLastPara="1" wrap="square" lIns="91425" tIns="91425" rIns="91425" bIns="91425" anchor="ctr" anchorCtr="0">
            <a:noAutofit/>
          </a:bodyPr>
          <a:lstStyle>
            <a:lvl1pPr lvl="0" rtl="0">
              <a:spcBef>
                <a:spcPts val="0"/>
              </a:spcBef>
              <a:spcAft>
                <a:spcPts val="0"/>
              </a:spcAft>
              <a:buSzPts val="3400"/>
              <a:buNone/>
              <a:defRPr sz="38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83" name="Google Shape;1983;p13"/>
          <p:cNvSpPr txBox="1">
            <a:spLocks noGrp="1"/>
          </p:cNvSpPr>
          <p:nvPr>
            <p:ph type="subTitle" idx="4"/>
          </p:nvPr>
        </p:nvSpPr>
        <p:spPr>
          <a:xfrm flipH="1">
            <a:off x="713225" y="2864923"/>
            <a:ext cx="2402400" cy="4512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None/>
              <a:defRPr sz="2500">
                <a:solidFill>
                  <a:schemeClr val="accent1"/>
                </a:solidFill>
                <a:latin typeface="Boogaloo"/>
                <a:ea typeface="Boogaloo"/>
                <a:cs typeface="Boogaloo"/>
                <a:sym typeface="Boogaloo"/>
              </a:defRPr>
            </a:lvl1pPr>
            <a:lvl2pPr lvl="1" algn="r" rtl="0">
              <a:spcBef>
                <a:spcPts val="0"/>
              </a:spcBef>
              <a:spcAft>
                <a:spcPts val="0"/>
              </a:spcAft>
              <a:buNone/>
              <a:defRPr sz="2500">
                <a:solidFill>
                  <a:schemeClr val="accent1"/>
                </a:solidFill>
                <a:latin typeface="Boogaloo"/>
                <a:ea typeface="Boogaloo"/>
                <a:cs typeface="Boogaloo"/>
                <a:sym typeface="Boogaloo"/>
              </a:defRPr>
            </a:lvl2pPr>
            <a:lvl3pPr lvl="2" algn="r" rtl="0">
              <a:spcBef>
                <a:spcPts val="0"/>
              </a:spcBef>
              <a:spcAft>
                <a:spcPts val="0"/>
              </a:spcAft>
              <a:buNone/>
              <a:defRPr sz="2500">
                <a:solidFill>
                  <a:schemeClr val="accent1"/>
                </a:solidFill>
                <a:latin typeface="Boogaloo"/>
                <a:ea typeface="Boogaloo"/>
                <a:cs typeface="Boogaloo"/>
                <a:sym typeface="Boogaloo"/>
              </a:defRPr>
            </a:lvl3pPr>
            <a:lvl4pPr lvl="3" algn="r" rtl="0">
              <a:spcBef>
                <a:spcPts val="0"/>
              </a:spcBef>
              <a:spcAft>
                <a:spcPts val="0"/>
              </a:spcAft>
              <a:buNone/>
              <a:defRPr sz="2500">
                <a:solidFill>
                  <a:schemeClr val="accent1"/>
                </a:solidFill>
                <a:latin typeface="Boogaloo"/>
                <a:ea typeface="Boogaloo"/>
                <a:cs typeface="Boogaloo"/>
                <a:sym typeface="Boogaloo"/>
              </a:defRPr>
            </a:lvl4pPr>
            <a:lvl5pPr lvl="4" algn="r" rtl="0">
              <a:spcBef>
                <a:spcPts val="0"/>
              </a:spcBef>
              <a:spcAft>
                <a:spcPts val="0"/>
              </a:spcAft>
              <a:buNone/>
              <a:defRPr sz="2500">
                <a:solidFill>
                  <a:schemeClr val="accent1"/>
                </a:solidFill>
                <a:latin typeface="Boogaloo"/>
                <a:ea typeface="Boogaloo"/>
                <a:cs typeface="Boogaloo"/>
                <a:sym typeface="Boogaloo"/>
              </a:defRPr>
            </a:lvl5pPr>
            <a:lvl6pPr lvl="5" algn="r" rtl="0">
              <a:spcBef>
                <a:spcPts val="0"/>
              </a:spcBef>
              <a:spcAft>
                <a:spcPts val="0"/>
              </a:spcAft>
              <a:buNone/>
              <a:defRPr sz="2500">
                <a:solidFill>
                  <a:schemeClr val="accent1"/>
                </a:solidFill>
                <a:latin typeface="Boogaloo"/>
                <a:ea typeface="Boogaloo"/>
                <a:cs typeface="Boogaloo"/>
                <a:sym typeface="Boogaloo"/>
              </a:defRPr>
            </a:lvl6pPr>
            <a:lvl7pPr lvl="6" algn="r" rtl="0">
              <a:spcBef>
                <a:spcPts val="0"/>
              </a:spcBef>
              <a:spcAft>
                <a:spcPts val="0"/>
              </a:spcAft>
              <a:buNone/>
              <a:defRPr sz="2500">
                <a:solidFill>
                  <a:schemeClr val="accent1"/>
                </a:solidFill>
                <a:latin typeface="Boogaloo"/>
                <a:ea typeface="Boogaloo"/>
                <a:cs typeface="Boogaloo"/>
                <a:sym typeface="Boogaloo"/>
              </a:defRPr>
            </a:lvl7pPr>
            <a:lvl8pPr lvl="7" algn="r" rtl="0">
              <a:spcBef>
                <a:spcPts val="0"/>
              </a:spcBef>
              <a:spcAft>
                <a:spcPts val="0"/>
              </a:spcAft>
              <a:buNone/>
              <a:defRPr sz="2500">
                <a:solidFill>
                  <a:schemeClr val="accent1"/>
                </a:solidFill>
                <a:latin typeface="Boogaloo"/>
                <a:ea typeface="Boogaloo"/>
                <a:cs typeface="Boogaloo"/>
                <a:sym typeface="Boogaloo"/>
              </a:defRPr>
            </a:lvl8pPr>
            <a:lvl9pPr lvl="8" algn="r"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1984" name="Google Shape;1984;p13"/>
          <p:cNvSpPr txBox="1">
            <a:spLocks noGrp="1"/>
          </p:cNvSpPr>
          <p:nvPr>
            <p:ph type="subTitle" idx="5"/>
          </p:nvPr>
        </p:nvSpPr>
        <p:spPr>
          <a:xfrm flipH="1">
            <a:off x="713225" y="3250687"/>
            <a:ext cx="2402400" cy="527400"/>
          </a:xfrm>
          <a:prstGeom prst="rect">
            <a:avLst/>
          </a:prstGeom>
        </p:spPr>
        <p:txBody>
          <a:bodyPr spcFirstLastPara="1" wrap="square" lIns="91425" tIns="91425" rIns="91425" bIns="91425" anchor="t" anchorCtr="0">
            <a:noAutofit/>
          </a:bodyPr>
          <a:lstStyle>
            <a:lvl1pPr lvl="0" algn="r" rtl="0">
              <a:spcBef>
                <a:spcPts val="0"/>
              </a:spcBef>
              <a:spcAft>
                <a:spcPts val="0"/>
              </a:spcAft>
              <a:buNone/>
              <a:defRPr sz="1400">
                <a:solidFill>
                  <a:schemeClr val="accent5"/>
                </a:solidFill>
              </a:defRPr>
            </a:lvl1pPr>
            <a:lvl2pPr lvl="1" algn="r" rtl="0">
              <a:spcBef>
                <a:spcPts val="0"/>
              </a:spcBef>
              <a:spcAft>
                <a:spcPts val="0"/>
              </a:spcAft>
              <a:buNone/>
              <a:defRPr sz="1400">
                <a:solidFill>
                  <a:schemeClr val="accent5"/>
                </a:solidFill>
              </a:defRPr>
            </a:lvl2pPr>
            <a:lvl3pPr lvl="2" algn="r" rtl="0">
              <a:spcBef>
                <a:spcPts val="0"/>
              </a:spcBef>
              <a:spcAft>
                <a:spcPts val="0"/>
              </a:spcAft>
              <a:buNone/>
              <a:defRPr sz="1400">
                <a:solidFill>
                  <a:schemeClr val="accent5"/>
                </a:solidFill>
              </a:defRPr>
            </a:lvl3pPr>
            <a:lvl4pPr lvl="3" algn="r" rtl="0">
              <a:spcBef>
                <a:spcPts val="0"/>
              </a:spcBef>
              <a:spcAft>
                <a:spcPts val="0"/>
              </a:spcAft>
              <a:buNone/>
              <a:defRPr sz="1400">
                <a:solidFill>
                  <a:schemeClr val="accent5"/>
                </a:solidFill>
              </a:defRPr>
            </a:lvl4pPr>
            <a:lvl5pPr lvl="4" algn="r" rtl="0">
              <a:spcBef>
                <a:spcPts val="0"/>
              </a:spcBef>
              <a:spcAft>
                <a:spcPts val="0"/>
              </a:spcAft>
              <a:buNone/>
              <a:defRPr sz="1400">
                <a:solidFill>
                  <a:schemeClr val="accent5"/>
                </a:solidFill>
              </a:defRPr>
            </a:lvl5pPr>
            <a:lvl6pPr lvl="5" algn="r" rtl="0">
              <a:spcBef>
                <a:spcPts val="0"/>
              </a:spcBef>
              <a:spcAft>
                <a:spcPts val="0"/>
              </a:spcAft>
              <a:buNone/>
              <a:defRPr sz="1400">
                <a:solidFill>
                  <a:schemeClr val="accent5"/>
                </a:solidFill>
              </a:defRPr>
            </a:lvl6pPr>
            <a:lvl7pPr lvl="6" algn="r" rtl="0">
              <a:spcBef>
                <a:spcPts val="0"/>
              </a:spcBef>
              <a:spcAft>
                <a:spcPts val="0"/>
              </a:spcAft>
              <a:buNone/>
              <a:defRPr sz="1400">
                <a:solidFill>
                  <a:schemeClr val="accent5"/>
                </a:solidFill>
              </a:defRPr>
            </a:lvl7pPr>
            <a:lvl8pPr lvl="7" algn="r" rtl="0">
              <a:spcBef>
                <a:spcPts val="0"/>
              </a:spcBef>
              <a:spcAft>
                <a:spcPts val="0"/>
              </a:spcAft>
              <a:buNone/>
              <a:defRPr sz="1400">
                <a:solidFill>
                  <a:schemeClr val="accent5"/>
                </a:solidFill>
              </a:defRPr>
            </a:lvl8pPr>
            <a:lvl9pPr lvl="8" algn="r" rtl="0">
              <a:spcBef>
                <a:spcPts val="0"/>
              </a:spcBef>
              <a:spcAft>
                <a:spcPts val="0"/>
              </a:spcAft>
              <a:buNone/>
              <a:defRPr sz="1400">
                <a:solidFill>
                  <a:schemeClr val="accent5"/>
                </a:solidFill>
              </a:defRPr>
            </a:lvl9pPr>
          </a:lstStyle>
          <a:p>
            <a:endParaRPr/>
          </a:p>
        </p:txBody>
      </p:sp>
      <p:sp>
        <p:nvSpPr>
          <p:cNvPr id="1985" name="Google Shape;1985;p13"/>
          <p:cNvSpPr txBox="1">
            <a:spLocks noGrp="1"/>
          </p:cNvSpPr>
          <p:nvPr>
            <p:ph type="title" idx="6" hasCustomPrompt="1"/>
          </p:nvPr>
        </p:nvSpPr>
        <p:spPr>
          <a:xfrm>
            <a:off x="5076503" y="1490450"/>
            <a:ext cx="859800" cy="4512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400"/>
              <a:buNone/>
              <a:defRPr sz="38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86" name="Google Shape;1986;p13"/>
          <p:cNvSpPr txBox="1">
            <a:spLocks noGrp="1"/>
          </p:cNvSpPr>
          <p:nvPr>
            <p:ph type="subTitle" idx="7"/>
          </p:nvPr>
        </p:nvSpPr>
        <p:spPr>
          <a:xfrm>
            <a:off x="6028325" y="1490528"/>
            <a:ext cx="2402400" cy="4512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None/>
              <a:defRPr sz="2500">
                <a:solidFill>
                  <a:schemeClr val="accent1"/>
                </a:solidFill>
                <a:latin typeface="Boogaloo"/>
                <a:ea typeface="Boogaloo"/>
                <a:cs typeface="Boogaloo"/>
                <a:sym typeface="Boogaloo"/>
              </a:defRPr>
            </a:lvl1pPr>
            <a:lvl2pPr lvl="1" rtl="0">
              <a:spcBef>
                <a:spcPts val="0"/>
              </a:spcBef>
              <a:spcAft>
                <a:spcPts val="0"/>
              </a:spcAft>
              <a:buNone/>
              <a:defRPr sz="2500">
                <a:solidFill>
                  <a:schemeClr val="accent1"/>
                </a:solidFill>
                <a:latin typeface="Boogaloo"/>
                <a:ea typeface="Boogaloo"/>
                <a:cs typeface="Boogaloo"/>
                <a:sym typeface="Boogaloo"/>
              </a:defRPr>
            </a:lvl2pPr>
            <a:lvl3pPr lvl="2" rtl="0">
              <a:spcBef>
                <a:spcPts val="0"/>
              </a:spcBef>
              <a:spcAft>
                <a:spcPts val="0"/>
              </a:spcAft>
              <a:buNone/>
              <a:defRPr sz="2500">
                <a:solidFill>
                  <a:schemeClr val="accent1"/>
                </a:solidFill>
                <a:latin typeface="Boogaloo"/>
                <a:ea typeface="Boogaloo"/>
                <a:cs typeface="Boogaloo"/>
                <a:sym typeface="Boogaloo"/>
              </a:defRPr>
            </a:lvl3pPr>
            <a:lvl4pPr lvl="3" rtl="0">
              <a:spcBef>
                <a:spcPts val="0"/>
              </a:spcBef>
              <a:spcAft>
                <a:spcPts val="0"/>
              </a:spcAft>
              <a:buNone/>
              <a:defRPr sz="2500">
                <a:solidFill>
                  <a:schemeClr val="accent1"/>
                </a:solidFill>
                <a:latin typeface="Boogaloo"/>
                <a:ea typeface="Boogaloo"/>
                <a:cs typeface="Boogaloo"/>
                <a:sym typeface="Boogaloo"/>
              </a:defRPr>
            </a:lvl4pPr>
            <a:lvl5pPr lvl="4" rtl="0">
              <a:spcBef>
                <a:spcPts val="0"/>
              </a:spcBef>
              <a:spcAft>
                <a:spcPts val="0"/>
              </a:spcAft>
              <a:buNone/>
              <a:defRPr sz="2500">
                <a:solidFill>
                  <a:schemeClr val="accent1"/>
                </a:solidFill>
                <a:latin typeface="Boogaloo"/>
                <a:ea typeface="Boogaloo"/>
                <a:cs typeface="Boogaloo"/>
                <a:sym typeface="Boogaloo"/>
              </a:defRPr>
            </a:lvl5pPr>
            <a:lvl6pPr lvl="5" rtl="0">
              <a:spcBef>
                <a:spcPts val="0"/>
              </a:spcBef>
              <a:spcAft>
                <a:spcPts val="0"/>
              </a:spcAft>
              <a:buNone/>
              <a:defRPr sz="2500">
                <a:solidFill>
                  <a:schemeClr val="accent1"/>
                </a:solidFill>
                <a:latin typeface="Boogaloo"/>
                <a:ea typeface="Boogaloo"/>
                <a:cs typeface="Boogaloo"/>
                <a:sym typeface="Boogaloo"/>
              </a:defRPr>
            </a:lvl6pPr>
            <a:lvl7pPr lvl="6" rtl="0">
              <a:spcBef>
                <a:spcPts val="0"/>
              </a:spcBef>
              <a:spcAft>
                <a:spcPts val="0"/>
              </a:spcAft>
              <a:buNone/>
              <a:defRPr sz="2500">
                <a:solidFill>
                  <a:schemeClr val="accent1"/>
                </a:solidFill>
                <a:latin typeface="Boogaloo"/>
                <a:ea typeface="Boogaloo"/>
                <a:cs typeface="Boogaloo"/>
                <a:sym typeface="Boogaloo"/>
              </a:defRPr>
            </a:lvl7pPr>
            <a:lvl8pPr lvl="7" rtl="0">
              <a:spcBef>
                <a:spcPts val="0"/>
              </a:spcBef>
              <a:spcAft>
                <a:spcPts val="0"/>
              </a:spcAft>
              <a:buNone/>
              <a:defRPr sz="2500">
                <a:solidFill>
                  <a:schemeClr val="accent1"/>
                </a:solidFill>
                <a:latin typeface="Boogaloo"/>
                <a:ea typeface="Boogaloo"/>
                <a:cs typeface="Boogaloo"/>
                <a:sym typeface="Boogaloo"/>
              </a:defRPr>
            </a:lvl8pPr>
            <a:lvl9pPr lvl="8"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1987" name="Google Shape;1987;p13"/>
          <p:cNvSpPr txBox="1">
            <a:spLocks noGrp="1"/>
          </p:cNvSpPr>
          <p:nvPr>
            <p:ph type="subTitle" idx="8"/>
          </p:nvPr>
        </p:nvSpPr>
        <p:spPr>
          <a:xfrm>
            <a:off x="6028326" y="1893925"/>
            <a:ext cx="2402400" cy="5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accent5"/>
                </a:solidFill>
              </a:defRPr>
            </a:lvl1pPr>
            <a:lvl2pPr lvl="1" rtl="0">
              <a:spcBef>
                <a:spcPts val="0"/>
              </a:spcBef>
              <a:spcAft>
                <a:spcPts val="0"/>
              </a:spcAft>
              <a:buNone/>
              <a:defRPr sz="1400">
                <a:solidFill>
                  <a:schemeClr val="accent5"/>
                </a:solidFill>
              </a:defRPr>
            </a:lvl2pPr>
            <a:lvl3pPr lvl="2" rtl="0">
              <a:spcBef>
                <a:spcPts val="0"/>
              </a:spcBef>
              <a:spcAft>
                <a:spcPts val="0"/>
              </a:spcAft>
              <a:buNone/>
              <a:defRPr sz="1400">
                <a:solidFill>
                  <a:schemeClr val="accent5"/>
                </a:solidFill>
              </a:defRPr>
            </a:lvl3pPr>
            <a:lvl4pPr lvl="3" rtl="0">
              <a:spcBef>
                <a:spcPts val="0"/>
              </a:spcBef>
              <a:spcAft>
                <a:spcPts val="0"/>
              </a:spcAft>
              <a:buNone/>
              <a:defRPr sz="1400">
                <a:solidFill>
                  <a:schemeClr val="accent5"/>
                </a:solidFill>
              </a:defRPr>
            </a:lvl4pPr>
            <a:lvl5pPr lvl="4" rtl="0">
              <a:spcBef>
                <a:spcPts val="0"/>
              </a:spcBef>
              <a:spcAft>
                <a:spcPts val="0"/>
              </a:spcAft>
              <a:buNone/>
              <a:defRPr sz="1400">
                <a:solidFill>
                  <a:schemeClr val="accent5"/>
                </a:solidFill>
              </a:defRPr>
            </a:lvl5pPr>
            <a:lvl6pPr lvl="5" rtl="0">
              <a:spcBef>
                <a:spcPts val="0"/>
              </a:spcBef>
              <a:spcAft>
                <a:spcPts val="0"/>
              </a:spcAft>
              <a:buNone/>
              <a:defRPr sz="1400">
                <a:solidFill>
                  <a:schemeClr val="accent5"/>
                </a:solidFill>
              </a:defRPr>
            </a:lvl6pPr>
            <a:lvl7pPr lvl="6" rtl="0">
              <a:spcBef>
                <a:spcPts val="0"/>
              </a:spcBef>
              <a:spcAft>
                <a:spcPts val="0"/>
              </a:spcAft>
              <a:buNone/>
              <a:defRPr sz="1400">
                <a:solidFill>
                  <a:schemeClr val="accent5"/>
                </a:solidFill>
              </a:defRPr>
            </a:lvl7pPr>
            <a:lvl8pPr lvl="7" rtl="0">
              <a:spcBef>
                <a:spcPts val="0"/>
              </a:spcBef>
              <a:spcAft>
                <a:spcPts val="0"/>
              </a:spcAft>
              <a:buNone/>
              <a:defRPr sz="1400">
                <a:solidFill>
                  <a:schemeClr val="accent5"/>
                </a:solidFill>
              </a:defRPr>
            </a:lvl8pPr>
            <a:lvl9pPr lvl="8" rtl="0">
              <a:spcBef>
                <a:spcPts val="0"/>
              </a:spcBef>
              <a:spcAft>
                <a:spcPts val="0"/>
              </a:spcAft>
              <a:buNone/>
              <a:defRPr sz="1400">
                <a:solidFill>
                  <a:schemeClr val="accent5"/>
                </a:solidFill>
              </a:defRPr>
            </a:lvl9pPr>
          </a:lstStyle>
          <a:p>
            <a:endParaRPr/>
          </a:p>
        </p:txBody>
      </p:sp>
      <p:sp>
        <p:nvSpPr>
          <p:cNvPr id="1988" name="Google Shape;1988;p13"/>
          <p:cNvSpPr txBox="1">
            <a:spLocks noGrp="1"/>
          </p:cNvSpPr>
          <p:nvPr>
            <p:ph type="title" idx="9" hasCustomPrompt="1"/>
          </p:nvPr>
        </p:nvSpPr>
        <p:spPr>
          <a:xfrm>
            <a:off x="5076499" y="2864925"/>
            <a:ext cx="859800" cy="451200"/>
          </a:xfrm>
          <a:prstGeom prst="rect">
            <a:avLst/>
          </a:prstGeom>
          <a:ln>
            <a:noFill/>
          </a:ln>
        </p:spPr>
        <p:txBody>
          <a:bodyPr spcFirstLastPara="1" wrap="square" lIns="91425" tIns="91425" rIns="91425" bIns="91425" anchor="ctr" anchorCtr="0">
            <a:noAutofit/>
          </a:bodyPr>
          <a:lstStyle>
            <a:lvl1pPr lvl="0" algn="r" rtl="0">
              <a:spcBef>
                <a:spcPts val="0"/>
              </a:spcBef>
              <a:spcAft>
                <a:spcPts val="0"/>
              </a:spcAft>
              <a:buSzPts val="3400"/>
              <a:buNone/>
              <a:defRPr sz="3800">
                <a:solidFill>
                  <a:schemeClr val="dk2"/>
                </a:solidFill>
              </a:defRPr>
            </a:lvl1pPr>
            <a:lvl2pPr lvl="1" algn="ctr" rtl="0">
              <a:lnSpc>
                <a:spcPct val="100000"/>
              </a:lnSpc>
              <a:spcBef>
                <a:spcPts val="0"/>
              </a:spcBef>
              <a:spcAft>
                <a:spcPts val="0"/>
              </a:spcAft>
              <a:buClr>
                <a:schemeClr val="dk2"/>
              </a:buClr>
              <a:buSzPts val="3200"/>
              <a:buNone/>
              <a:defRPr sz="3200">
                <a:solidFill>
                  <a:schemeClr val="dk2"/>
                </a:solidFill>
              </a:defRPr>
            </a:lvl2pPr>
            <a:lvl3pPr lvl="2" algn="ctr" rtl="0">
              <a:lnSpc>
                <a:spcPct val="100000"/>
              </a:lnSpc>
              <a:spcBef>
                <a:spcPts val="0"/>
              </a:spcBef>
              <a:spcAft>
                <a:spcPts val="0"/>
              </a:spcAft>
              <a:buClr>
                <a:schemeClr val="dk2"/>
              </a:buClr>
              <a:buSzPts val="3200"/>
              <a:buNone/>
              <a:defRPr sz="3200">
                <a:solidFill>
                  <a:schemeClr val="dk2"/>
                </a:solidFill>
              </a:defRPr>
            </a:lvl3pPr>
            <a:lvl4pPr lvl="3" algn="ctr" rtl="0">
              <a:lnSpc>
                <a:spcPct val="100000"/>
              </a:lnSpc>
              <a:spcBef>
                <a:spcPts val="0"/>
              </a:spcBef>
              <a:spcAft>
                <a:spcPts val="0"/>
              </a:spcAft>
              <a:buClr>
                <a:schemeClr val="dk2"/>
              </a:buClr>
              <a:buSzPts val="3200"/>
              <a:buNone/>
              <a:defRPr sz="3200">
                <a:solidFill>
                  <a:schemeClr val="dk2"/>
                </a:solidFill>
              </a:defRPr>
            </a:lvl4pPr>
            <a:lvl5pPr lvl="4" algn="ctr" rtl="0">
              <a:lnSpc>
                <a:spcPct val="100000"/>
              </a:lnSpc>
              <a:spcBef>
                <a:spcPts val="0"/>
              </a:spcBef>
              <a:spcAft>
                <a:spcPts val="0"/>
              </a:spcAft>
              <a:buClr>
                <a:schemeClr val="dk2"/>
              </a:buClr>
              <a:buSzPts val="3200"/>
              <a:buNone/>
              <a:defRPr sz="3200">
                <a:solidFill>
                  <a:schemeClr val="dk2"/>
                </a:solidFill>
              </a:defRPr>
            </a:lvl5pPr>
            <a:lvl6pPr lvl="5" algn="ctr" rtl="0">
              <a:lnSpc>
                <a:spcPct val="100000"/>
              </a:lnSpc>
              <a:spcBef>
                <a:spcPts val="0"/>
              </a:spcBef>
              <a:spcAft>
                <a:spcPts val="0"/>
              </a:spcAft>
              <a:buClr>
                <a:schemeClr val="dk2"/>
              </a:buClr>
              <a:buSzPts val="3200"/>
              <a:buNone/>
              <a:defRPr sz="3200">
                <a:solidFill>
                  <a:schemeClr val="dk2"/>
                </a:solidFill>
              </a:defRPr>
            </a:lvl6pPr>
            <a:lvl7pPr lvl="6" algn="ctr" rtl="0">
              <a:lnSpc>
                <a:spcPct val="100000"/>
              </a:lnSpc>
              <a:spcBef>
                <a:spcPts val="0"/>
              </a:spcBef>
              <a:spcAft>
                <a:spcPts val="0"/>
              </a:spcAft>
              <a:buClr>
                <a:schemeClr val="dk2"/>
              </a:buClr>
              <a:buSzPts val="3200"/>
              <a:buNone/>
              <a:defRPr sz="3200">
                <a:solidFill>
                  <a:schemeClr val="dk2"/>
                </a:solidFill>
              </a:defRPr>
            </a:lvl7pPr>
            <a:lvl8pPr lvl="7" algn="ctr" rtl="0">
              <a:lnSpc>
                <a:spcPct val="100000"/>
              </a:lnSpc>
              <a:spcBef>
                <a:spcPts val="0"/>
              </a:spcBef>
              <a:spcAft>
                <a:spcPts val="0"/>
              </a:spcAft>
              <a:buClr>
                <a:schemeClr val="dk2"/>
              </a:buClr>
              <a:buSzPts val="3200"/>
              <a:buNone/>
              <a:defRPr sz="3200">
                <a:solidFill>
                  <a:schemeClr val="dk2"/>
                </a:solidFill>
              </a:defRPr>
            </a:lvl8pPr>
            <a:lvl9pPr lvl="8" algn="ctr" rtl="0">
              <a:lnSpc>
                <a:spcPct val="100000"/>
              </a:lnSpc>
              <a:spcBef>
                <a:spcPts val="0"/>
              </a:spcBef>
              <a:spcAft>
                <a:spcPts val="0"/>
              </a:spcAft>
              <a:buClr>
                <a:schemeClr val="dk2"/>
              </a:buClr>
              <a:buSzPts val="3200"/>
              <a:buNone/>
              <a:defRPr sz="3200">
                <a:solidFill>
                  <a:schemeClr val="dk2"/>
                </a:solidFill>
              </a:defRPr>
            </a:lvl9pPr>
          </a:lstStyle>
          <a:p>
            <a:r>
              <a:t>xx%</a:t>
            </a:r>
          </a:p>
        </p:txBody>
      </p:sp>
      <p:sp>
        <p:nvSpPr>
          <p:cNvPr id="1989" name="Google Shape;1989;p13"/>
          <p:cNvSpPr txBox="1">
            <a:spLocks noGrp="1"/>
          </p:cNvSpPr>
          <p:nvPr>
            <p:ph type="subTitle" idx="13"/>
          </p:nvPr>
        </p:nvSpPr>
        <p:spPr>
          <a:xfrm>
            <a:off x="6028325" y="2864923"/>
            <a:ext cx="2402400" cy="451200"/>
          </a:xfrm>
          <a:prstGeom prst="rect">
            <a:avLst/>
          </a:prstGeom>
          <a:ln>
            <a:noFill/>
          </a:ln>
        </p:spPr>
        <p:txBody>
          <a:bodyPr spcFirstLastPara="1" wrap="square" lIns="91425" tIns="91425" rIns="91425" bIns="91425" anchor="b" anchorCtr="0">
            <a:noAutofit/>
          </a:bodyPr>
          <a:lstStyle>
            <a:lvl1pPr marR="38100" lvl="0" rtl="0">
              <a:spcBef>
                <a:spcPts val="0"/>
              </a:spcBef>
              <a:spcAft>
                <a:spcPts val="0"/>
              </a:spcAft>
              <a:buNone/>
              <a:defRPr sz="2500">
                <a:solidFill>
                  <a:schemeClr val="accent1"/>
                </a:solidFill>
                <a:latin typeface="Boogaloo"/>
                <a:ea typeface="Boogaloo"/>
                <a:cs typeface="Boogaloo"/>
                <a:sym typeface="Boogaloo"/>
              </a:defRPr>
            </a:lvl1pPr>
            <a:lvl2pPr marR="38100" lvl="1" rtl="0">
              <a:spcBef>
                <a:spcPts val="0"/>
              </a:spcBef>
              <a:spcAft>
                <a:spcPts val="0"/>
              </a:spcAft>
              <a:buNone/>
              <a:defRPr sz="2500">
                <a:solidFill>
                  <a:schemeClr val="accent1"/>
                </a:solidFill>
                <a:latin typeface="Boogaloo"/>
                <a:ea typeface="Boogaloo"/>
                <a:cs typeface="Boogaloo"/>
                <a:sym typeface="Boogaloo"/>
              </a:defRPr>
            </a:lvl2pPr>
            <a:lvl3pPr marR="38100" lvl="2" rtl="0">
              <a:spcBef>
                <a:spcPts val="0"/>
              </a:spcBef>
              <a:spcAft>
                <a:spcPts val="0"/>
              </a:spcAft>
              <a:buNone/>
              <a:defRPr sz="2500">
                <a:solidFill>
                  <a:schemeClr val="accent1"/>
                </a:solidFill>
                <a:latin typeface="Boogaloo"/>
                <a:ea typeface="Boogaloo"/>
                <a:cs typeface="Boogaloo"/>
                <a:sym typeface="Boogaloo"/>
              </a:defRPr>
            </a:lvl3pPr>
            <a:lvl4pPr marR="38100" lvl="3" rtl="0">
              <a:spcBef>
                <a:spcPts val="0"/>
              </a:spcBef>
              <a:spcAft>
                <a:spcPts val="0"/>
              </a:spcAft>
              <a:buNone/>
              <a:defRPr sz="2500">
                <a:solidFill>
                  <a:schemeClr val="accent1"/>
                </a:solidFill>
                <a:latin typeface="Boogaloo"/>
                <a:ea typeface="Boogaloo"/>
                <a:cs typeface="Boogaloo"/>
                <a:sym typeface="Boogaloo"/>
              </a:defRPr>
            </a:lvl4pPr>
            <a:lvl5pPr marR="38100" lvl="4" rtl="0">
              <a:spcBef>
                <a:spcPts val="0"/>
              </a:spcBef>
              <a:spcAft>
                <a:spcPts val="0"/>
              </a:spcAft>
              <a:buNone/>
              <a:defRPr sz="2500">
                <a:solidFill>
                  <a:schemeClr val="accent1"/>
                </a:solidFill>
                <a:latin typeface="Boogaloo"/>
                <a:ea typeface="Boogaloo"/>
                <a:cs typeface="Boogaloo"/>
                <a:sym typeface="Boogaloo"/>
              </a:defRPr>
            </a:lvl5pPr>
            <a:lvl6pPr marR="38100" lvl="5" rtl="0">
              <a:spcBef>
                <a:spcPts val="0"/>
              </a:spcBef>
              <a:spcAft>
                <a:spcPts val="0"/>
              </a:spcAft>
              <a:buNone/>
              <a:defRPr sz="2500">
                <a:solidFill>
                  <a:schemeClr val="accent1"/>
                </a:solidFill>
                <a:latin typeface="Boogaloo"/>
                <a:ea typeface="Boogaloo"/>
                <a:cs typeface="Boogaloo"/>
                <a:sym typeface="Boogaloo"/>
              </a:defRPr>
            </a:lvl6pPr>
            <a:lvl7pPr marR="38100" lvl="6" rtl="0">
              <a:spcBef>
                <a:spcPts val="0"/>
              </a:spcBef>
              <a:spcAft>
                <a:spcPts val="0"/>
              </a:spcAft>
              <a:buNone/>
              <a:defRPr sz="2500">
                <a:solidFill>
                  <a:schemeClr val="accent1"/>
                </a:solidFill>
                <a:latin typeface="Boogaloo"/>
                <a:ea typeface="Boogaloo"/>
                <a:cs typeface="Boogaloo"/>
                <a:sym typeface="Boogaloo"/>
              </a:defRPr>
            </a:lvl7pPr>
            <a:lvl8pPr marR="38100" lvl="7" rtl="0">
              <a:spcBef>
                <a:spcPts val="0"/>
              </a:spcBef>
              <a:spcAft>
                <a:spcPts val="0"/>
              </a:spcAft>
              <a:buNone/>
              <a:defRPr sz="2500">
                <a:solidFill>
                  <a:schemeClr val="accent1"/>
                </a:solidFill>
                <a:latin typeface="Boogaloo"/>
                <a:ea typeface="Boogaloo"/>
                <a:cs typeface="Boogaloo"/>
                <a:sym typeface="Boogaloo"/>
              </a:defRPr>
            </a:lvl8pPr>
            <a:lvl9pPr marR="38100" lvl="8" rtl="0">
              <a:spcBef>
                <a:spcPts val="0"/>
              </a:spcBef>
              <a:spcAft>
                <a:spcPts val="0"/>
              </a:spcAft>
              <a:buNone/>
              <a:defRPr sz="2500">
                <a:solidFill>
                  <a:schemeClr val="accent1"/>
                </a:solidFill>
                <a:latin typeface="Boogaloo"/>
                <a:ea typeface="Boogaloo"/>
                <a:cs typeface="Boogaloo"/>
                <a:sym typeface="Boogaloo"/>
              </a:defRPr>
            </a:lvl9pPr>
          </a:lstStyle>
          <a:p>
            <a:endParaRPr/>
          </a:p>
        </p:txBody>
      </p:sp>
      <p:sp>
        <p:nvSpPr>
          <p:cNvPr id="1990" name="Google Shape;1990;p13"/>
          <p:cNvSpPr txBox="1">
            <a:spLocks noGrp="1"/>
          </p:cNvSpPr>
          <p:nvPr>
            <p:ph type="subTitle" idx="14"/>
          </p:nvPr>
        </p:nvSpPr>
        <p:spPr>
          <a:xfrm>
            <a:off x="6028326" y="3250687"/>
            <a:ext cx="2402400" cy="5274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400">
                <a:solidFill>
                  <a:schemeClr val="accent5"/>
                </a:solidFill>
              </a:defRPr>
            </a:lvl1pPr>
            <a:lvl2pPr lvl="1" rtl="0">
              <a:spcBef>
                <a:spcPts val="0"/>
              </a:spcBef>
              <a:spcAft>
                <a:spcPts val="0"/>
              </a:spcAft>
              <a:buNone/>
              <a:defRPr sz="1400">
                <a:solidFill>
                  <a:schemeClr val="accent5"/>
                </a:solidFill>
              </a:defRPr>
            </a:lvl2pPr>
            <a:lvl3pPr lvl="2" rtl="0">
              <a:spcBef>
                <a:spcPts val="0"/>
              </a:spcBef>
              <a:spcAft>
                <a:spcPts val="0"/>
              </a:spcAft>
              <a:buNone/>
              <a:defRPr sz="1400">
                <a:solidFill>
                  <a:schemeClr val="accent5"/>
                </a:solidFill>
              </a:defRPr>
            </a:lvl3pPr>
            <a:lvl4pPr lvl="3" rtl="0">
              <a:spcBef>
                <a:spcPts val="0"/>
              </a:spcBef>
              <a:spcAft>
                <a:spcPts val="0"/>
              </a:spcAft>
              <a:buNone/>
              <a:defRPr sz="1400">
                <a:solidFill>
                  <a:schemeClr val="accent5"/>
                </a:solidFill>
              </a:defRPr>
            </a:lvl4pPr>
            <a:lvl5pPr lvl="4" rtl="0">
              <a:spcBef>
                <a:spcPts val="0"/>
              </a:spcBef>
              <a:spcAft>
                <a:spcPts val="0"/>
              </a:spcAft>
              <a:buNone/>
              <a:defRPr sz="1400">
                <a:solidFill>
                  <a:schemeClr val="accent5"/>
                </a:solidFill>
              </a:defRPr>
            </a:lvl5pPr>
            <a:lvl6pPr lvl="5" rtl="0">
              <a:spcBef>
                <a:spcPts val="0"/>
              </a:spcBef>
              <a:spcAft>
                <a:spcPts val="0"/>
              </a:spcAft>
              <a:buNone/>
              <a:defRPr sz="1400">
                <a:solidFill>
                  <a:schemeClr val="accent5"/>
                </a:solidFill>
              </a:defRPr>
            </a:lvl6pPr>
            <a:lvl7pPr lvl="6" rtl="0">
              <a:spcBef>
                <a:spcPts val="0"/>
              </a:spcBef>
              <a:spcAft>
                <a:spcPts val="0"/>
              </a:spcAft>
              <a:buNone/>
              <a:defRPr sz="1400">
                <a:solidFill>
                  <a:schemeClr val="accent5"/>
                </a:solidFill>
              </a:defRPr>
            </a:lvl7pPr>
            <a:lvl8pPr lvl="7" rtl="0">
              <a:spcBef>
                <a:spcPts val="0"/>
              </a:spcBef>
              <a:spcAft>
                <a:spcPts val="0"/>
              </a:spcAft>
              <a:buNone/>
              <a:defRPr sz="1400">
                <a:solidFill>
                  <a:schemeClr val="accent5"/>
                </a:solidFill>
              </a:defRPr>
            </a:lvl8pPr>
            <a:lvl9pPr lvl="8" rtl="0">
              <a:spcBef>
                <a:spcPts val="0"/>
              </a:spcBef>
              <a:spcAft>
                <a:spcPts val="0"/>
              </a:spcAft>
              <a:buNone/>
              <a:defRPr sz="1400">
                <a:solidFill>
                  <a:schemeClr val="accent5"/>
                </a:solidFill>
              </a:defRPr>
            </a:lvl9pPr>
          </a:lstStyle>
          <a:p>
            <a:endParaRPr/>
          </a:p>
        </p:txBody>
      </p:sp>
      <p:sp>
        <p:nvSpPr>
          <p:cNvPr id="1991" name="Google Shape;1991;p13"/>
          <p:cNvSpPr txBox="1">
            <a:spLocks noGrp="1"/>
          </p:cNvSpPr>
          <p:nvPr>
            <p:ph type="title" idx="15"/>
          </p:nvPr>
        </p:nvSpPr>
        <p:spPr>
          <a:xfrm>
            <a:off x="713225" y="539500"/>
            <a:ext cx="77175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3500"/>
              <a:buFont typeface="Abhaya Libre"/>
              <a:buNone/>
              <a:defRPr sz="3400">
                <a:solidFill>
                  <a:schemeClr val="accent3"/>
                </a:solidFill>
              </a:defRPr>
            </a:lvl1pPr>
            <a:lvl2pPr lvl="1"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2pPr>
            <a:lvl3pPr lvl="2"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3pPr>
            <a:lvl4pPr lvl="3"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4pPr>
            <a:lvl5pPr lvl="4"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5pPr>
            <a:lvl6pPr lvl="5"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6pPr>
            <a:lvl7pPr lvl="6"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7pPr>
            <a:lvl8pPr lvl="7"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8pPr>
            <a:lvl9pPr lvl="8" rtl="0">
              <a:spcBef>
                <a:spcPts val="0"/>
              </a:spcBef>
              <a:spcAft>
                <a:spcPts val="0"/>
              </a:spcAft>
              <a:buClr>
                <a:schemeClr val="dk1"/>
              </a:buClr>
              <a:buSzPts val="3500"/>
              <a:buFont typeface="Abhaya Libre"/>
              <a:buNone/>
              <a:defRPr sz="3500">
                <a:solidFill>
                  <a:schemeClr val="dk1"/>
                </a:solidFill>
                <a:latin typeface="Abhaya Libre"/>
                <a:ea typeface="Abhaya Libre"/>
                <a:cs typeface="Abhaya Libre"/>
                <a:sym typeface="Abhaya Libre"/>
              </a:defRPr>
            </a:lvl9pPr>
          </a:lstStyle>
          <a:p>
            <a:endParaRPr/>
          </a:p>
        </p:txBody>
      </p:sp>
      <p:sp>
        <p:nvSpPr>
          <p:cNvPr id="1992" name="Google Shape;1992;p13"/>
          <p:cNvSpPr/>
          <p:nvPr/>
        </p:nvSpPr>
        <p:spPr>
          <a:xfrm>
            <a:off x="284788" y="4205610"/>
            <a:ext cx="8859274" cy="362698"/>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13"/>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13"/>
          <p:cNvSpPr/>
          <p:nvPr/>
        </p:nvSpPr>
        <p:spPr>
          <a:xfrm flipH="1">
            <a:off x="7360878" y="4182775"/>
            <a:ext cx="1783175" cy="207789"/>
          </a:xfrm>
          <a:custGeom>
            <a:avLst/>
            <a:gdLst/>
            <a:ahLst/>
            <a:cxnLst/>
            <a:rect l="l" t="t" r="r" b="b"/>
            <a:pathLst>
              <a:path w="16981" h="1725" extrusionOk="0">
                <a:moveTo>
                  <a:pt x="7691" y="1"/>
                </a:moveTo>
                <a:cubicBezTo>
                  <a:pt x="4977" y="1"/>
                  <a:pt x="2402" y="44"/>
                  <a:pt x="1" y="142"/>
                </a:cubicBezTo>
                <a:lnTo>
                  <a:pt x="1" y="1725"/>
                </a:lnTo>
                <a:lnTo>
                  <a:pt x="16980" y="142"/>
                </a:lnTo>
                <a:cubicBezTo>
                  <a:pt x="13751" y="52"/>
                  <a:pt x="10639" y="1"/>
                  <a:pt x="769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95" name="Google Shape;1995;p13"/>
          <p:cNvGrpSpPr/>
          <p:nvPr/>
        </p:nvGrpSpPr>
        <p:grpSpPr>
          <a:xfrm flipH="1">
            <a:off x="6028325" y="3886073"/>
            <a:ext cx="3105827" cy="338727"/>
            <a:chOff x="639050" y="3656375"/>
            <a:chExt cx="516450" cy="56325"/>
          </a:xfrm>
        </p:grpSpPr>
        <p:sp>
          <p:nvSpPr>
            <p:cNvPr id="1996" name="Google Shape;1996;p13"/>
            <p:cNvSpPr/>
            <p:nvPr/>
          </p:nvSpPr>
          <p:spPr>
            <a:xfrm>
              <a:off x="639050" y="3656375"/>
              <a:ext cx="516450" cy="56325"/>
            </a:xfrm>
            <a:custGeom>
              <a:avLst/>
              <a:gdLst/>
              <a:ahLst/>
              <a:cxnLst/>
              <a:rect l="l" t="t" r="r" b="b"/>
              <a:pathLst>
                <a:path w="20658" h="2253" extrusionOk="0">
                  <a:moveTo>
                    <a:pt x="14017" y="1521"/>
                  </a:moveTo>
                  <a:cubicBezTo>
                    <a:pt x="14017" y="1521"/>
                    <a:pt x="14018" y="1521"/>
                    <a:pt x="14018" y="1521"/>
                  </a:cubicBezTo>
                  <a:lnTo>
                    <a:pt x="14018" y="1521"/>
                  </a:lnTo>
                  <a:cubicBezTo>
                    <a:pt x="14018" y="1521"/>
                    <a:pt x="14017" y="1521"/>
                    <a:pt x="14017" y="1521"/>
                  </a:cubicBezTo>
                  <a:close/>
                  <a:moveTo>
                    <a:pt x="20658" y="1516"/>
                  </a:moveTo>
                  <a:lnTo>
                    <a:pt x="20658" y="1516"/>
                  </a:lnTo>
                  <a:cubicBezTo>
                    <a:pt x="20658" y="1516"/>
                    <a:pt x="20645" y="1529"/>
                    <a:pt x="20623" y="1551"/>
                  </a:cubicBezTo>
                  <a:lnTo>
                    <a:pt x="20623" y="1551"/>
                  </a:lnTo>
                  <a:cubicBezTo>
                    <a:pt x="20641" y="1537"/>
                    <a:pt x="20653" y="1525"/>
                    <a:pt x="20658" y="1516"/>
                  </a:cubicBezTo>
                  <a:close/>
                  <a:moveTo>
                    <a:pt x="8777" y="1573"/>
                  </a:moveTo>
                  <a:cubicBezTo>
                    <a:pt x="8777" y="1573"/>
                    <a:pt x="8777" y="1579"/>
                    <a:pt x="8782" y="1579"/>
                  </a:cubicBezTo>
                  <a:cubicBezTo>
                    <a:pt x="8777" y="1573"/>
                    <a:pt x="8777" y="1573"/>
                    <a:pt x="8777" y="1573"/>
                  </a:cubicBezTo>
                  <a:close/>
                  <a:moveTo>
                    <a:pt x="13892" y="1693"/>
                  </a:moveTo>
                  <a:cubicBezTo>
                    <a:pt x="13892" y="1693"/>
                    <a:pt x="13892" y="1694"/>
                    <a:pt x="13893" y="1694"/>
                  </a:cubicBezTo>
                  <a:lnTo>
                    <a:pt x="13893" y="1694"/>
                  </a:lnTo>
                  <a:cubicBezTo>
                    <a:pt x="13893" y="1694"/>
                    <a:pt x="13892" y="1694"/>
                    <a:pt x="13892" y="1693"/>
                  </a:cubicBezTo>
                  <a:close/>
                  <a:moveTo>
                    <a:pt x="2769" y="1"/>
                  </a:moveTo>
                  <a:cubicBezTo>
                    <a:pt x="2769" y="1"/>
                    <a:pt x="2508" y="1040"/>
                    <a:pt x="2591" y="1380"/>
                  </a:cubicBezTo>
                  <a:cubicBezTo>
                    <a:pt x="2591" y="1380"/>
                    <a:pt x="2252" y="894"/>
                    <a:pt x="2168" y="612"/>
                  </a:cubicBezTo>
                  <a:cubicBezTo>
                    <a:pt x="2168" y="612"/>
                    <a:pt x="2132" y="1229"/>
                    <a:pt x="2153" y="1354"/>
                  </a:cubicBezTo>
                  <a:cubicBezTo>
                    <a:pt x="2153" y="1354"/>
                    <a:pt x="1588" y="178"/>
                    <a:pt x="1473" y="69"/>
                  </a:cubicBezTo>
                  <a:lnTo>
                    <a:pt x="1473" y="69"/>
                  </a:lnTo>
                  <a:cubicBezTo>
                    <a:pt x="1473" y="69"/>
                    <a:pt x="1599" y="633"/>
                    <a:pt x="1677" y="1124"/>
                  </a:cubicBezTo>
                  <a:cubicBezTo>
                    <a:pt x="1573" y="1218"/>
                    <a:pt x="1447" y="1343"/>
                    <a:pt x="1411" y="1458"/>
                  </a:cubicBezTo>
                  <a:cubicBezTo>
                    <a:pt x="1411" y="1458"/>
                    <a:pt x="1390" y="936"/>
                    <a:pt x="1479" y="790"/>
                  </a:cubicBezTo>
                  <a:lnTo>
                    <a:pt x="1479" y="790"/>
                  </a:lnTo>
                  <a:cubicBezTo>
                    <a:pt x="1479" y="790"/>
                    <a:pt x="1129" y="1140"/>
                    <a:pt x="1076" y="1375"/>
                  </a:cubicBezTo>
                  <a:cubicBezTo>
                    <a:pt x="1076" y="1375"/>
                    <a:pt x="1019" y="737"/>
                    <a:pt x="1102" y="602"/>
                  </a:cubicBezTo>
                  <a:lnTo>
                    <a:pt x="1102" y="602"/>
                  </a:lnTo>
                  <a:cubicBezTo>
                    <a:pt x="1102" y="602"/>
                    <a:pt x="784" y="1056"/>
                    <a:pt x="778" y="1145"/>
                  </a:cubicBezTo>
                  <a:cubicBezTo>
                    <a:pt x="778" y="1145"/>
                    <a:pt x="606" y="722"/>
                    <a:pt x="606" y="607"/>
                  </a:cubicBezTo>
                  <a:cubicBezTo>
                    <a:pt x="606" y="607"/>
                    <a:pt x="507" y="1161"/>
                    <a:pt x="570" y="1380"/>
                  </a:cubicBezTo>
                  <a:cubicBezTo>
                    <a:pt x="570" y="1380"/>
                    <a:pt x="371" y="1098"/>
                    <a:pt x="334" y="957"/>
                  </a:cubicBezTo>
                  <a:cubicBezTo>
                    <a:pt x="334" y="957"/>
                    <a:pt x="303" y="1312"/>
                    <a:pt x="314" y="1396"/>
                  </a:cubicBezTo>
                  <a:cubicBezTo>
                    <a:pt x="314" y="1396"/>
                    <a:pt x="31" y="1171"/>
                    <a:pt x="0" y="1093"/>
                  </a:cubicBezTo>
                  <a:cubicBezTo>
                    <a:pt x="0" y="1093"/>
                    <a:pt x="0" y="1892"/>
                    <a:pt x="0" y="2253"/>
                  </a:cubicBezTo>
                  <a:lnTo>
                    <a:pt x="20240" y="2253"/>
                  </a:lnTo>
                  <a:cubicBezTo>
                    <a:pt x="20261" y="1958"/>
                    <a:pt x="20526" y="1653"/>
                    <a:pt x="20623" y="1551"/>
                  </a:cubicBezTo>
                  <a:lnTo>
                    <a:pt x="20623" y="1551"/>
                  </a:lnTo>
                  <a:cubicBezTo>
                    <a:pt x="20492" y="1652"/>
                    <a:pt x="20057" y="1845"/>
                    <a:pt x="20057" y="1845"/>
                  </a:cubicBezTo>
                  <a:cubicBezTo>
                    <a:pt x="20073" y="1761"/>
                    <a:pt x="20073" y="1406"/>
                    <a:pt x="20073" y="1406"/>
                  </a:cubicBezTo>
                  <a:lnTo>
                    <a:pt x="20073" y="1406"/>
                  </a:lnTo>
                  <a:cubicBezTo>
                    <a:pt x="20026" y="1547"/>
                    <a:pt x="19806" y="1819"/>
                    <a:pt x="19806" y="1819"/>
                  </a:cubicBezTo>
                  <a:cubicBezTo>
                    <a:pt x="19879" y="1599"/>
                    <a:pt x="19827" y="1046"/>
                    <a:pt x="19827" y="1046"/>
                  </a:cubicBezTo>
                  <a:lnTo>
                    <a:pt x="19827" y="1046"/>
                  </a:lnTo>
                  <a:cubicBezTo>
                    <a:pt x="19822" y="1161"/>
                    <a:pt x="19613" y="1573"/>
                    <a:pt x="19613" y="1573"/>
                  </a:cubicBezTo>
                  <a:cubicBezTo>
                    <a:pt x="19613" y="1485"/>
                    <a:pt x="19336" y="1020"/>
                    <a:pt x="19336" y="1020"/>
                  </a:cubicBezTo>
                  <a:lnTo>
                    <a:pt x="19336" y="1020"/>
                  </a:lnTo>
                  <a:cubicBezTo>
                    <a:pt x="19404" y="1161"/>
                    <a:pt x="19299" y="1788"/>
                    <a:pt x="19299" y="1788"/>
                  </a:cubicBezTo>
                  <a:cubicBezTo>
                    <a:pt x="19268" y="1552"/>
                    <a:pt x="18939" y="1187"/>
                    <a:pt x="18939" y="1187"/>
                  </a:cubicBezTo>
                  <a:lnTo>
                    <a:pt x="18939" y="1187"/>
                  </a:lnTo>
                  <a:cubicBezTo>
                    <a:pt x="19022" y="1338"/>
                    <a:pt x="18960" y="1855"/>
                    <a:pt x="18960" y="1855"/>
                  </a:cubicBezTo>
                  <a:cubicBezTo>
                    <a:pt x="18928" y="1746"/>
                    <a:pt x="18819" y="1610"/>
                    <a:pt x="18719" y="1516"/>
                  </a:cubicBezTo>
                  <a:cubicBezTo>
                    <a:pt x="18834" y="1025"/>
                    <a:pt x="19007" y="466"/>
                    <a:pt x="19007" y="466"/>
                  </a:cubicBezTo>
                  <a:lnTo>
                    <a:pt x="19007" y="466"/>
                  </a:lnTo>
                  <a:cubicBezTo>
                    <a:pt x="18881" y="575"/>
                    <a:pt x="18223" y="1720"/>
                    <a:pt x="18223" y="1720"/>
                  </a:cubicBezTo>
                  <a:cubicBezTo>
                    <a:pt x="18254" y="1599"/>
                    <a:pt x="18265" y="978"/>
                    <a:pt x="18265" y="978"/>
                  </a:cubicBezTo>
                  <a:lnTo>
                    <a:pt x="18265" y="978"/>
                  </a:lnTo>
                  <a:cubicBezTo>
                    <a:pt x="18166" y="1255"/>
                    <a:pt x="17789" y="1725"/>
                    <a:pt x="17789" y="1725"/>
                  </a:cubicBezTo>
                  <a:cubicBezTo>
                    <a:pt x="17894" y="1390"/>
                    <a:pt x="17716" y="341"/>
                    <a:pt x="17716" y="340"/>
                  </a:cubicBezTo>
                  <a:lnTo>
                    <a:pt x="17716" y="340"/>
                  </a:lnTo>
                  <a:cubicBezTo>
                    <a:pt x="17727" y="602"/>
                    <a:pt x="17450" y="1417"/>
                    <a:pt x="17450" y="1417"/>
                  </a:cubicBezTo>
                  <a:cubicBezTo>
                    <a:pt x="17429" y="1281"/>
                    <a:pt x="16849" y="602"/>
                    <a:pt x="16849" y="602"/>
                  </a:cubicBezTo>
                  <a:lnTo>
                    <a:pt x="16849" y="602"/>
                  </a:lnTo>
                  <a:cubicBezTo>
                    <a:pt x="17011" y="821"/>
                    <a:pt x="17079" y="1751"/>
                    <a:pt x="17079" y="1751"/>
                  </a:cubicBezTo>
                  <a:cubicBezTo>
                    <a:pt x="16964" y="1464"/>
                    <a:pt x="16431" y="1046"/>
                    <a:pt x="16431" y="1046"/>
                  </a:cubicBezTo>
                  <a:lnTo>
                    <a:pt x="16431" y="1046"/>
                  </a:lnTo>
                  <a:cubicBezTo>
                    <a:pt x="16593" y="1234"/>
                    <a:pt x="16729" y="1861"/>
                    <a:pt x="16729" y="1861"/>
                  </a:cubicBezTo>
                  <a:cubicBezTo>
                    <a:pt x="16598" y="1641"/>
                    <a:pt x="16154" y="1385"/>
                    <a:pt x="16154" y="1385"/>
                  </a:cubicBezTo>
                  <a:lnTo>
                    <a:pt x="16154" y="1385"/>
                  </a:lnTo>
                  <a:cubicBezTo>
                    <a:pt x="16280" y="1479"/>
                    <a:pt x="16358" y="1615"/>
                    <a:pt x="16400" y="1751"/>
                  </a:cubicBezTo>
                  <a:cubicBezTo>
                    <a:pt x="16206" y="1500"/>
                    <a:pt x="15987" y="1255"/>
                    <a:pt x="15987" y="1255"/>
                  </a:cubicBezTo>
                  <a:lnTo>
                    <a:pt x="15987" y="1255"/>
                  </a:lnTo>
                  <a:cubicBezTo>
                    <a:pt x="15966" y="1364"/>
                    <a:pt x="16065" y="1908"/>
                    <a:pt x="16065" y="1908"/>
                  </a:cubicBezTo>
                  <a:cubicBezTo>
                    <a:pt x="16045" y="1845"/>
                    <a:pt x="15783" y="1521"/>
                    <a:pt x="15783" y="1521"/>
                  </a:cubicBezTo>
                  <a:lnTo>
                    <a:pt x="15783" y="1521"/>
                  </a:lnTo>
                  <a:cubicBezTo>
                    <a:pt x="15804" y="1667"/>
                    <a:pt x="15642" y="1902"/>
                    <a:pt x="15642" y="1902"/>
                  </a:cubicBezTo>
                  <a:cubicBezTo>
                    <a:pt x="15600" y="1730"/>
                    <a:pt x="14968" y="1182"/>
                    <a:pt x="14968" y="1181"/>
                  </a:cubicBezTo>
                  <a:lnTo>
                    <a:pt x="14968" y="1181"/>
                  </a:lnTo>
                  <a:cubicBezTo>
                    <a:pt x="15094" y="1317"/>
                    <a:pt x="15177" y="1735"/>
                    <a:pt x="15177" y="1735"/>
                  </a:cubicBezTo>
                  <a:cubicBezTo>
                    <a:pt x="15099" y="1662"/>
                    <a:pt x="14232" y="1297"/>
                    <a:pt x="14232" y="1296"/>
                  </a:cubicBezTo>
                  <a:lnTo>
                    <a:pt x="14232" y="1296"/>
                  </a:lnTo>
                  <a:cubicBezTo>
                    <a:pt x="14347" y="1349"/>
                    <a:pt x="14498" y="1474"/>
                    <a:pt x="14634" y="1594"/>
                  </a:cubicBezTo>
                  <a:cubicBezTo>
                    <a:pt x="14634" y="1615"/>
                    <a:pt x="14644" y="1683"/>
                    <a:pt x="14655" y="1756"/>
                  </a:cubicBezTo>
                  <a:cubicBezTo>
                    <a:pt x="14634" y="1746"/>
                    <a:pt x="14618" y="1741"/>
                    <a:pt x="14603" y="1735"/>
                  </a:cubicBezTo>
                  <a:cubicBezTo>
                    <a:pt x="14592" y="1709"/>
                    <a:pt x="14582" y="1688"/>
                    <a:pt x="14582" y="1688"/>
                  </a:cubicBezTo>
                  <a:cubicBezTo>
                    <a:pt x="14582" y="1699"/>
                    <a:pt x="14582" y="1714"/>
                    <a:pt x="14582" y="1725"/>
                  </a:cubicBezTo>
                  <a:cubicBezTo>
                    <a:pt x="14535" y="1704"/>
                    <a:pt x="14488" y="1688"/>
                    <a:pt x="14441" y="1673"/>
                  </a:cubicBezTo>
                  <a:cubicBezTo>
                    <a:pt x="14399" y="1579"/>
                    <a:pt x="14357" y="1500"/>
                    <a:pt x="14357" y="1500"/>
                  </a:cubicBezTo>
                  <a:lnTo>
                    <a:pt x="14357" y="1500"/>
                  </a:lnTo>
                  <a:cubicBezTo>
                    <a:pt x="14367" y="1526"/>
                    <a:pt x="14367" y="1589"/>
                    <a:pt x="14367" y="1641"/>
                  </a:cubicBezTo>
                  <a:cubicBezTo>
                    <a:pt x="14289" y="1615"/>
                    <a:pt x="14211" y="1589"/>
                    <a:pt x="14153" y="1568"/>
                  </a:cubicBezTo>
                  <a:cubicBezTo>
                    <a:pt x="14106" y="1521"/>
                    <a:pt x="14064" y="1485"/>
                    <a:pt x="14064" y="1485"/>
                  </a:cubicBezTo>
                  <a:lnTo>
                    <a:pt x="14064" y="1485"/>
                  </a:lnTo>
                  <a:cubicBezTo>
                    <a:pt x="14080" y="1500"/>
                    <a:pt x="14096" y="1521"/>
                    <a:pt x="14106" y="1552"/>
                  </a:cubicBezTo>
                  <a:cubicBezTo>
                    <a:pt x="14052" y="1533"/>
                    <a:pt x="14021" y="1522"/>
                    <a:pt x="14018" y="1521"/>
                  </a:cubicBezTo>
                  <a:lnTo>
                    <a:pt x="14018" y="1521"/>
                  </a:lnTo>
                  <a:cubicBezTo>
                    <a:pt x="14049" y="1532"/>
                    <a:pt x="14080" y="1552"/>
                    <a:pt x="14117" y="1573"/>
                  </a:cubicBezTo>
                  <a:cubicBezTo>
                    <a:pt x="14148" y="1636"/>
                    <a:pt x="14174" y="1714"/>
                    <a:pt x="14195" y="1777"/>
                  </a:cubicBezTo>
                  <a:cubicBezTo>
                    <a:pt x="14158" y="1767"/>
                    <a:pt x="14127" y="1761"/>
                    <a:pt x="14101" y="1751"/>
                  </a:cubicBezTo>
                  <a:cubicBezTo>
                    <a:pt x="13997" y="1657"/>
                    <a:pt x="13876" y="1573"/>
                    <a:pt x="13876" y="1573"/>
                  </a:cubicBezTo>
                  <a:lnTo>
                    <a:pt x="13876" y="1573"/>
                  </a:lnTo>
                  <a:cubicBezTo>
                    <a:pt x="13908" y="1599"/>
                    <a:pt x="13934" y="1657"/>
                    <a:pt x="13960" y="1709"/>
                  </a:cubicBezTo>
                  <a:cubicBezTo>
                    <a:pt x="13923" y="1700"/>
                    <a:pt x="13898" y="1695"/>
                    <a:pt x="13893" y="1694"/>
                  </a:cubicBezTo>
                  <a:lnTo>
                    <a:pt x="13893" y="1694"/>
                  </a:lnTo>
                  <a:cubicBezTo>
                    <a:pt x="13919" y="1699"/>
                    <a:pt x="13939" y="1709"/>
                    <a:pt x="13965" y="1720"/>
                  </a:cubicBezTo>
                  <a:cubicBezTo>
                    <a:pt x="14012" y="1814"/>
                    <a:pt x="14044" y="1923"/>
                    <a:pt x="14044" y="1923"/>
                  </a:cubicBezTo>
                  <a:cubicBezTo>
                    <a:pt x="14002" y="1861"/>
                    <a:pt x="13902" y="1793"/>
                    <a:pt x="13824" y="1746"/>
                  </a:cubicBezTo>
                  <a:cubicBezTo>
                    <a:pt x="13777" y="1490"/>
                    <a:pt x="13746" y="1197"/>
                    <a:pt x="13746" y="1197"/>
                  </a:cubicBezTo>
                  <a:cubicBezTo>
                    <a:pt x="13699" y="1255"/>
                    <a:pt x="13589" y="1850"/>
                    <a:pt x="13589" y="1850"/>
                  </a:cubicBezTo>
                  <a:cubicBezTo>
                    <a:pt x="13579" y="1788"/>
                    <a:pt x="13437" y="1464"/>
                    <a:pt x="13437" y="1464"/>
                  </a:cubicBezTo>
                  <a:lnTo>
                    <a:pt x="13437" y="1464"/>
                  </a:lnTo>
                  <a:cubicBezTo>
                    <a:pt x="13443" y="1610"/>
                    <a:pt x="13333" y="1850"/>
                    <a:pt x="13333" y="1850"/>
                  </a:cubicBezTo>
                  <a:cubicBezTo>
                    <a:pt x="13317" y="1678"/>
                    <a:pt x="12973" y="1135"/>
                    <a:pt x="12972" y="1134"/>
                  </a:cubicBezTo>
                  <a:lnTo>
                    <a:pt x="12972" y="1134"/>
                  </a:lnTo>
                  <a:cubicBezTo>
                    <a:pt x="13035" y="1270"/>
                    <a:pt x="13072" y="1693"/>
                    <a:pt x="13072" y="1693"/>
                  </a:cubicBezTo>
                  <a:cubicBezTo>
                    <a:pt x="13025" y="1620"/>
                    <a:pt x="12534" y="1265"/>
                    <a:pt x="12534" y="1265"/>
                  </a:cubicBezTo>
                  <a:lnTo>
                    <a:pt x="12534" y="1265"/>
                  </a:lnTo>
                  <a:cubicBezTo>
                    <a:pt x="12675" y="1380"/>
                    <a:pt x="12931" y="1866"/>
                    <a:pt x="12931" y="1866"/>
                  </a:cubicBezTo>
                  <a:cubicBezTo>
                    <a:pt x="12800" y="1714"/>
                    <a:pt x="12393" y="1495"/>
                    <a:pt x="12393" y="1495"/>
                  </a:cubicBezTo>
                  <a:lnTo>
                    <a:pt x="12393" y="1495"/>
                  </a:lnTo>
                  <a:cubicBezTo>
                    <a:pt x="12528" y="1594"/>
                    <a:pt x="12753" y="1923"/>
                    <a:pt x="12753" y="1923"/>
                  </a:cubicBezTo>
                  <a:cubicBezTo>
                    <a:pt x="12628" y="1808"/>
                    <a:pt x="12309" y="1673"/>
                    <a:pt x="12309" y="1673"/>
                  </a:cubicBezTo>
                  <a:lnTo>
                    <a:pt x="12309" y="1673"/>
                  </a:lnTo>
                  <a:cubicBezTo>
                    <a:pt x="12408" y="1725"/>
                    <a:pt x="12481" y="1793"/>
                    <a:pt x="12539" y="1861"/>
                  </a:cubicBezTo>
                  <a:cubicBezTo>
                    <a:pt x="12366" y="1730"/>
                    <a:pt x="12184" y="1605"/>
                    <a:pt x="12184" y="1605"/>
                  </a:cubicBezTo>
                  <a:lnTo>
                    <a:pt x="12184" y="1605"/>
                  </a:lnTo>
                  <a:cubicBezTo>
                    <a:pt x="12199" y="1662"/>
                    <a:pt x="12382" y="1944"/>
                    <a:pt x="12382" y="1944"/>
                  </a:cubicBezTo>
                  <a:cubicBezTo>
                    <a:pt x="12356" y="1913"/>
                    <a:pt x="12131" y="1746"/>
                    <a:pt x="12131" y="1746"/>
                  </a:cubicBezTo>
                  <a:lnTo>
                    <a:pt x="12131" y="1746"/>
                  </a:lnTo>
                  <a:cubicBezTo>
                    <a:pt x="12173" y="1819"/>
                    <a:pt x="12137" y="1939"/>
                    <a:pt x="12137" y="1939"/>
                  </a:cubicBezTo>
                  <a:cubicBezTo>
                    <a:pt x="12100" y="1897"/>
                    <a:pt x="11954" y="1798"/>
                    <a:pt x="11823" y="1714"/>
                  </a:cubicBezTo>
                  <a:cubicBezTo>
                    <a:pt x="11849" y="1652"/>
                    <a:pt x="11865" y="1610"/>
                    <a:pt x="11865" y="1610"/>
                  </a:cubicBezTo>
                  <a:lnTo>
                    <a:pt x="11865" y="1610"/>
                  </a:lnTo>
                  <a:cubicBezTo>
                    <a:pt x="11854" y="1620"/>
                    <a:pt x="11828" y="1657"/>
                    <a:pt x="11792" y="1693"/>
                  </a:cubicBezTo>
                  <a:cubicBezTo>
                    <a:pt x="11729" y="1657"/>
                    <a:pt x="11672" y="1620"/>
                    <a:pt x="11635" y="1599"/>
                  </a:cubicBezTo>
                  <a:cubicBezTo>
                    <a:pt x="11645" y="1558"/>
                    <a:pt x="11651" y="1532"/>
                    <a:pt x="11651" y="1532"/>
                  </a:cubicBezTo>
                  <a:lnTo>
                    <a:pt x="11651" y="1532"/>
                  </a:lnTo>
                  <a:cubicBezTo>
                    <a:pt x="11645" y="1542"/>
                    <a:pt x="11630" y="1563"/>
                    <a:pt x="11614" y="1584"/>
                  </a:cubicBezTo>
                  <a:cubicBezTo>
                    <a:pt x="11588" y="1573"/>
                    <a:pt x="11578" y="1563"/>
                    <a:pt x="11578" y="1563"/>
                  </a:cubicBezTo>
                  <a:lnTo>
                    <a:pt x="11578" y="1563"/>
                  </a:lnTo>
                  <a:cubicBezTo>
                    <a:pt x="11588" y="1573"/>
                    <a:pt x="11598" y="1579"/>
                    <a:pt x="11609" y="1589"/>
                  </a:cubicBezTo>
                  <a:cubicBezTo>
                    <a:pt x="11572" y="1631"/>
                    <a:pt x="11515" y="1688"/>
                    <a:pt x="11478" y="1725"/>
                  </a:cubicBezTo>
                  <a:cubicBezTo>
                    <a:pt x="11463" y="1720"/>
                    <a:pt x="11447" y="1714"/>
                    <a:pt x="11436" y="1709"/>
                  </a:cubicBezTo>
                  <a:cubicBezTo>
                    <a:pt x="11416" y="1636"/>
                    <a:pt x="11369" y="1521"/>
                    <a:pt x="11369" y="1521"/>
                  </a:cubicBezTo>
                  <a:lnTo>
                    <a:pt x="11369" y="1521"/>
                  </a:lnTo>
                  <a:cubicBezTo>
                    <a:pt x="11374" y="1542"/>
                    <a:pt x="11348" y="1605"/>
                    <a:pt x="11316" y="1673"/>
                  </a:cubicBezTo>
                  <a:cubicBezTo>
                    <a:pt x="11238" y="1641"/>
                    <a:pt x="11181" y="1626"/>
                    <a:pt x="11180" y="1626"/>
                  </a:cubicBezTo>
                  <a:lnTo>
                    <a:pt x="11180" y="1626"/>
                  </a:lnTo>
                  <a:cubicBezTo>
                    <a:pt x="11217" y="1636"/>
                    <a:pt x="11264" y="1657"/>
                    <a:pt x="11311" y="1683"/>
                  </a:cubicBezTo>
                  <a:cubicBezTo>
                    <a:pt x="11295" y="1720"/>
                    <a:pt x="11275" y="1751"/>
                    <a:pt x="11259" y="1782"/>
                  </a:cubicBezTo>
                  <a:cubicBezTo>
                    <a:pt x="11243" y="1777"/>
                    <a:pt x="11222" y="1772"/>
                    <a:pt x="11207" y="1767"/>
                  </a:cubicBezTo>
                  <a:cubicBezTo>
                    <a:pt x="11180" y="1678"/>
                    <a:pt x="11107" y="1589"/>
                    <a:pt x="11107" y="1589"/>
                  </a:cubicBezTo>
                  <a:lnTo>
                    <a:pt x="11107" y="1589"/>
                  </a:lnTo>
                  <a:cubicBezTo>
                    <a:pt x="11128" y="1657"/>
                    <a:pt x="11003" y="1882"/>
                    <a:pt x="11003" y="1882"/>
                  </a:cubicBezTo>
                  <a:cubicBezTo>
                    <a:pt x="11008" y="1829"/>
                    <a:pt x="10961" y="1772"/>
                    <a:pt x="10924" y="1730"/>
                  </a:cubicBezTo>
                  <a:cubicBezTo>
                    <a:pt x="11071" y="1521"/>
                    <a:pt x="11269" y="1276"/>
                    <a:pt x="11269" y="1276"/>
                  </a:cubicBezTo>
                  <a:lnTo>
                    <a:pt x="11269" y="1276"/>
                  </a:lnTo>
                  <a:cubicBezTo>
                    <a:pt x="11175" y="1323"/>
                    <a:pt x="10595" y="1819"/>
                    <a:pt x="10595" y="1819"/>
                  </a:cubicBezTo>
                  <a:cubicBezTo>
                    <a:pt x="10637" y="1767"/>
                    <a:pt x="10747" y="1495"/>
                    <a:pt x="10747" y="1495"/>
                  </a:cubicBezTo>
                  <a:lnTo>
                    <a:pt x="10747" y="1495"/>
                  </a:lnTo>
                  <a:cubicBezTo>
                    <a:pt x="10642" y="1615"/>
                    <a:pt x="10339" y="1819"/>
                    <a:pt x="10339" y="1819"/>
                  </a:cubicBezTo>
                  <a:cubicBezTo>
                    <a:pt x="10459" y="1673"/>
                    <a:pt x="10527" y="1218"/>
                    <a:pt x="10527" y="1218"/>
                  </a:cubicBezTo>
                  <a:lnTo>
                    <a:pt x="10527" y="1218"/>
                  </a:lnTo>
                  <a:cubicBezTo>
                    <a:pt x="10491" y="1333"/>
                    <a:pt x="10193" y="1683"/>
                    <a:pt x="10193" y="1683"/>
                  </a:cubicBezTo>
                  <a:cubicBezTo>
                    <a:pt x="10203" y="1626"/>
                    <a:pt x="9979" y="1328"/>
                    <a:pt x="9979" y="1328"/>
                  </a:cubicBezTo>
                  <a:lnTo>
                    <a:pt x="9979" y="1328"/>
                  </a:lnTo>
                  <a:cubicBezTo>
                    <a:pt x="10036" y="1422"/>
                    <a:pt x="9921" y="1829"/>
                    <a:pt x="9921" y="1829"/>
                  </a:cubicBezTo>
                  <a:cubicBezTo>
                    <a:pt x="9900" y="1704"/>
                    <a:pt x="9660" y="1521"/>
                    <a:pt x="9660" y="1521"/>
                  </a:cubicBezTo>
                  <a:lnTo>
                    <a:pt x="9660" y="1521"/>
                  </a:lnTo>
                  <a:cubicBezTo>
                    <a:pt x="9718" y="1605"/>
                    <a:pt x="9697" y="1876"/>
                    <a:pt x="9697" y="1876"/>
                  </a:cubicBezTo>
                  <a:cubicBezTo>
                    <a:pt x="9655" y="1777"/>
                    <a:pt x="9436" y="1667"/>
                    <a:pt x="9435" y="1667"/>
                  </a:cubicBezTo>
                  <a:lnTo>
                    <a:pt x="9435" y="1667"/>
                  </a:lnTo>
                  <a:cubicBezTo>
                    <a:pt x="9498" y="1709"/>
                    <a:pt x="9519" y="1767"/>
                    <a:pt x="9519" y="1824"/>
                  </a:cubicBezTo>
                  <a:cubicBezTo>
                    <a:pt x="9446" y="1714"/>
                    <a:pt x="9362" y="1610"/>
                    <a:pt x="9362" y="1610"/>
                  </a:cubicBezTo>
                  <a:cubicBezTo>
                    <a:pt x="9352" y="1626"/>
                    <a:pt x="9336" y="1667"/>
                    <a:pt x="9331" y="1714"/>
                  </a:cubicBezTo>
                  <a:cubicBezTo>
                    <a:pt x="9300" y="1720"/>
                    <a:pt x="9258" y="1730"/>
                    <a:pt x="9206" y="1741"/>
                  </a:cubicBezTo>
                  <a:cubicBezTo>
                    <a:pt x="9200" y="1730"/>
                    <a:pt x="9195" y="1725"/>
                    <a:pt x="9195" y="1725"/>
                  </a:cubicBezTo>
                  <a:cubicBezTo>
                    <a:pt x="9195" y="1730"/>
                    <a:pt x="9195" y="1735"/>
                    <a:pt x="9190" y="1746"/>
                  </a:cubicBezTo>
                  <a:cubicBezTo>
                    <a:pt x="9132" y="1756"/>
                    <a:pt x="9059" y="1777"/>
                    <a:pt x="8997" y="1793"/>
                  </a:cubicBezTo>
                  <a:cubicBezTo>
                    <a:pt x="8981" y="1777"/>
                    <a:pt x="8971" y="1761"/>
                    <a:pt x="8955" y="1746"/>
                  </a:cubicBezTo>
                  <a:cubicBezTo>
                    <a:pt x="9080" y="1683"/>
                    <a:pt x="9227" y="1610"/>
                    <a:pt x="9321" y="1584"/>
                  </a:cubicBezTo>
                  <a:lnTo>
                    <a:pt x="9321" y="1584"/>
                  </a:lnTo>
                  <a:cubicBezTo>
                    <a:pt x="9320" y="1584"/>
                    <a:pt x="9096" y="1641"/>
                    <a:pt x="8908" y="1699"/>
                  </a:cubicBezTo>
                  <a:cubicBezTo>
                    <a:pt x="8871" y="1662"/>
                    <a:pt x="8835" y="1626"/>
                    <a:pt x="8809" y="1605"/>
                  </a:cubicBezTo>
                  <a:cubicBezTo>
                    <a:pt x="8850" y="1563"/>
                    <a:pt x="8892" y="1526"/>
                    <a:pt x="8923" y="1505"/>
                  </a:cubicBezTo>
                  <a:lnTo>
                    <a:pt x="8923" y="1505"/>
                  </a:lnTo>
                  <a:cubicBezTo>
                    <a:pt x="8923" y="1505"/>
                    <a:pt x="8866" y="1537"/>
                    <a:pt x="8782" y="1579"/>
                  </a:cubicBezTo>
                  <a:cubicBezTo>
                    <a:pt x="8709" y="1615"/>
                    <a:pt x="8631" y="1662"/>
                    <a:pt x="8553" y="1709"/>
                  </a:cubicBezTo>
                  <a:cubicBezTo>
                    <a:pt x="8438" y="1662"/>
                    <a:pt x="8323" y="1620"/>
                    <a:pt x="8323" y="1620"/>
                  </a:cubicBezTo>
                  <a:lnTo>
                    <a:pt x="8323" y="1620"/>
                  </a:lnTo>
                  <a:cubicBezTo>
                    <a:pt x="8375" y="1641"/>
                    <a:pt x="8438" y="1693"/>
                    <a:pt x="8495" y="1741"/>
                  </a:cubicBezTo>
                  <a:cubicBezTo>
                    <a:pt x="8464" y="1761"/>
                    <a:pt x="8438" y="1777"/>
                    <a:pt x="8411" y="1793"/>
                  </a:cubicBezTo>
                  <a:cubicBezTo>
                    <a:pt x="8385" y="1788"/>
                    <a:pt x="8359" y="1777"/>
                    <a:pt x="8328" y="1767"/>
                  </a:cubicBezTo>
                  <a:cubicBezTo>
                    <a:pt x="8333" y="1730"/>
                    <a:pt x="8338" y="1688"/>
                    <a:pt x="8359" y="1657"/>
                  </a:cubicBezTo>
                  <a:lnTo>
                    <a:pt x="8359" y="1657"/>
                  </a:lnTo>
                  <a:cubicBezTo>
                    <a:pt x="8359" y="1657"/>
                    <a:pt x="8302" y="1699"/>
                    <a:pt x="8239" y="1741"/>
                  </a:cubicBezTo>
                  <a:cubicBezTo>
                    <a:pt x="8213" y="1735"/>
                    <a:pt x="8197" y="1730"/>
                    <a:pt x="8182" y="1725"/>
                  </a:cubicBezTo>
                  <a:cubicBezTo>
                    <a:pt x="8239" y="1646"/>
                    <a:pt x="8307" y="1547"/>
                    <a:pt x="8317" y="1516"/>
                  </a:cubicBezTo>
                  <a:lnTo>
                    <a:pt x="8317" y="1516"/>
                  </a:lnTo>
                  <a:cubicBezTo>
                    <a:pt x="8317" y="1516"/>
                    <a:pt x="8124" y="1636"/>
                    <a:pt x="7941" y="1756"/>
                  </a:cubicBezTo>
                  <a:cubicBezTo>
                    <a:pt x="8004" y="1693"/>
                    <a:pt x="8082" y="1626"/>
                    <a:pt x="8182" y="1579"/>
                  </a:cubicBezTo>
                  <a:lnTo>
                    <a:pt x="8182" y="1579"/>
                  </a:lnTo>
                  <a:cubicBezTo>
                    <a:pt x="8182" y="1579"/>
                    <a:pt x="7858" y="1699"/>
                    <a:pt x="7722" y="1808"/>
                  </a:cubicBezTo>
                  <a:cubicBezTo>
                    <a:pt x="7722" y="1808"/>
                    <a:pt x="7973" y="1490"/>
                    <a:pt x="8119" y="1401"/>
                  </a:cubicBezTo>
                  <a:lnTo>
                    <a:pt x="8119" y="1401"/>
                  </a:lnTo>
                  <a:cubicBezTo>
                    <a:pt x="8119" y="1401"/>
                    <a:pt x="7696" y="1599"/>
                    <a:pt x="7549" y="1741"/>
                  </a:cubicBezTo>
                  <a:cubicBezTo>
                    <a:pt x="7549" y="1741"/>
                    <a:pt x="7842" y="1270"/>
                    <a:pt x="7999" y="1161"/>
                  </a:cubicBezTo>
                  <a:lnTo>
                    <a:pt x="7999" y="1161"/>
                  </a:lnTo>
                  <a:cubicBezTo>
                    <a:pt x="7999" y="1161"/>
                    <a:pt x="7476" y="1495"/>
                    <a:pt x="7424" y="1563"/>
                  </a:cubicBezTo>
                  <a:cubicBezTo>
                    <a:pt x="7424" y="1563"/>
                    <a:pt x="7492" y="1140"/>
                    <a:pt x="7570" y="1009"/>
                  </a:cubicBezTo>
                  <a:lnTo>
                    <a:pt x="7570" y="1009"/>
                  </a:lnTo>
                  <a:cubicBezTo>
                    <a:pt x="7570" y="1009"/>
                    <a:pt x="7179" y="1537"/>
                    <a:pt x="7147" y="1709"/>
                  </a:cubicBezTo>
                  <a:cubicBezTo>
                    <a:pt x="7147" y="1709"/>
                    <a:pt x="7058" y="1464"/>
                    <a:pt x="7074" y="1317"/>
                  </a:cubicBezTo>
                  <a:lnTo>
                    <a:pt x="7074" y="1317"/>
                  </a:lnTo>
                  <a:cubicBezTo>
                    <a:pt x="7074" y="1317"/>
                    <a:pt x="6912" y="1636"/>
                    <a:pt x="6896" y="1699"/>
                  </a:cubicBezTo>
                  <a:cubicBezTo>
                    <a:pt x="6896" y="1699"/>
                    <a:pt x="6828" y="1098"/>
                    <a:pt x="6792" y="1040"/>
                  </a:cubicBezTo>
                  <a:cubicBezTo>
                    <a:pt x="6792" y="1040"/>
                    <a:pt x="6734" y="1328"/>
                    <a:pt x="6667" y="1579"/>
                  </a:cubicBezTo>
                  <a:cubicBezTo>
                    <a:pt x="6583" y="1626"/>
                    <a:pt x="6484" y="1693"/>
                    <a:pt x="6437" y="1751"/>
                  </a:cubicBezTo>
                  <a:cubicBezTo>
                    <a:pt x="6437" y="1751"/>
                    <a:pt x="6541" y="1485"/>
                    <a:pt x="6630" y="1406"/>
                  </a:cubicBezTo>
                  <a:lnTo>
                    <a:pt x="6630" y="1406"/>
                  </a:lnTo>
                  <a:cubicBezTo>
                    <a:pt x="6630" y="1406"/>
                    <a:pt x="6541" y="1464"/>
                    <a:pt x="6452" y="1532"/>
                  </a:cubicBezTo>
                  <a:cubicBezTo>
                    <a:pt x="6421" y="1537"/>
                    <a:pt x="6374" y="1547"/>
                    <a:pt x="6311" y="1563"/>
                  </a:cubicBezTo>
                  <a:cubicBezTo>
                    <a:pt x="6353" y="1464"/>
                    <a:pt x="6405" y="1354"/>
                    <a:pt x="6447" y="1312"/>
                  </a:cubicBezTo>
                  <a:lnTo>
                    <a:pt x="6447" y="1312"/>
                  </a:lnTo>
                  <a:cubicBezTo>
                    <a:pt x="6447" y="1312"/>
                    <a:pt x="6160" y="1542"/>
                    <a:pt x="6134" y="1589"/>
                  </a:cubicBezTo>
                  <a:cubicBezTo>
                    <a:pt x="6134" y="1589"/>
                    <a:pt x="6134" y="1526"/>
                    <a:pt x="6134" y="1464"/>
                  </a:cubicBezTo>
                  <a:cubicBezTo>
                    <a:pt x="6217" y="1411"/>
                    <a:pt x="6301" y="1370"/>
                    <a:pt x="6369" y="1349"/>
                  </a:cubicBezTo>
                  <a:lnTo>
                    <a:pt x="6369" y="1349"/>
                  </a:lnTo>
                  <a:cubicBezTo>
                    <a:pt x="6369" y="1349"/>
                    <a:pt x="6275" y="1375"/>
                    <a:pt x="6139" y="1411"/>
                  </a:cubicBezTo>
                  <a:cubicBezTo>
                    <a:pt x="6139" y="1375"/>
                    <a:pt x="6149" y="1333"/>
                    <a:pt x="6155" y="1317"/>
                  </a:cubicBezTo>
                  <a:lnTo>
                    <a:pt x="6155" y="1317"/>
                  </a:lnTo>
                  <a:cubicBezTo>
                    <a:pt x="6154" y="1317"/>
                    <a:pt x="6123" y="1364"/>
                    <a:pt x="6087" y="1427"/>
                  </a:cubicBezTo>
                  <a:cubicBezTo>
                    <a:pt x="6013" y="1453"/>
                    <a:pt x="5935" y="1474"/>
                    <a:pt x="5851" y="1505"/>
                  </a:cubicBezTo>
                  <a:cubicBezTo>
                    <a:pt x="5862" y="1453"/>
                    <a:pt x="5872" y="1406"/>
                    <a:pt x="5872" y="1396"/>
                  </a:cubicBezTo>
                  <a:lnTo>
                    <a:pt x="5872" y="1396"/>
                  </a:lnTo>
                  <a:cubicBezTo>
                    <a:pt x="5872" y="1396"/>
                    <a:pt x="5841" y="1443"/>
                    <a:pt x="5804" y="1521"/>
                  </a:cubicBezTo>
                  <a:cubicBezTo>
                    <a:pt x="5648" y="1573"/>
                    <a:pt x="5491" y="1631"/>
                    <a:pt x="5397" y="1683"/>
                  </a:cubicBezTo>
                  <a:cubicBezTo>
                    <a:pt x="5397" y="1683"/>
                    <a:pt x="5909" y="1218"/>
                    <a:pt x="6170" y="1114"/>
                  </a:cubicBezTo>
                  <a:lnTo>
                    <a:pt x="6170" y="1114"/>
                  </a:lnTo>
                  <a:cubicBezTo>
                    <a:pt x="6170" y="1114"/>
                    <a:pt x="5277" y="1437"/>
                    <a:pt x="5193" y="1511"/>
                  </a:cubicBezTo>
                  <a:cubicBezTo>
                    <a:pt x="5193" y="1511"/>
                    <a:pt x="5313" y="1093"/>
                    <a:pt x="5444" y="962"/>
                  </a:cubicBezTo>
                  <a:lnTo>
                    <a:pt x="5444" y="962"/>
                  </a:lnTo>
                  <a:cubicBezTo>
                    <a:pt x="5444" y="962"/>
                    <a:pt x="4770" y="1485"/>
                    <a:pt x="4718" y="1657"/>
                  </a:cubicBezTo>
                  <a:cubicBezTo>
                    <a:pt x="4718" y="1657"/>
                    <a:pt x="4571" y="1411"/>
                    <a:pt x="4603" y="1265"/>
                  </a:cubicBezTo>
                  <a:lnTo>
                    <a:pt x="4603" y="1265"/>
                  </a:lnTo>
                  <a:cubicBezTo>
                    <a:pt x="4603" y="1265"/>
                    <a:pt x="4321" y="1579"/>
                    <a:pt x="4289" y="1641"/>
                  </a:cubicBezTo>
                  <a:cubicBezTo>
                    <a:pt x="4289" y="1641"/>
                    <a:pt x="4436" y="1103"/>
                    <a:pt x="4425" y="993"/>
                  </a:cubicBezTo>
                  <a:lnTo>
                    <a:pt x="4425" y="993"/>
                  </a:lnTo>
                  <a:cubicBezTo>
                    <a:pt x="4425" y="993"/>
                    <a:pt x="4185" y="1229"/>
                    <a:pt x="3971" y="1464"/>
                  </a:cubicBezTo>
                  <a:cubicBezTo>
                    <a:pt x="4028" y="1338"/>
                    <a:pt x="4112" y="1202"/>
                    <a:pt x="4248" y="1114"/>
                  </a:cubicBezTo>
                  <a:lnTo>
                    <a:pt x="4248" y="1114"/>
                  </a:lnTo>
                  <a:cubicBezTo>
                    <a:pt x="4247" y="1114"/>
                    <a:pt x="3783" y="1349"/>
                    <a:pt x="3631" y="1563"/>
                  </a:cubicBezTo>
                  <a:cubicBezTo>
                    <a:pt x="3631" y="1563"/>
                    <a:pt x="3819" y="941"/>
                    <a:pt x="3997" y="764"/>
                  </a:cubicBezTo>
                  <a:lnTo>
                    <a:pt x="3997" y="764"/>
                  </a:lnTo>
                  <a:cubicBezTo>
                    <a:pt x="3997" y="764"/>
                    <a:pt x="3427" y="1155"/>
                    <a:pt x="3291" y="1437"/>
                  </a:cubicBezTo>
                  <a:cubicBezTo>
                    <a:pt x="3291" y="1437"/>
                    <a:pt x="3438" y="508"/>
                    <a:pt x="3610" y="299"/>
                  </a:cubicBezTo>
                  <a:lnTo>
                    <a:pt x="3610" y="299"/>
                  </a:lnTo>
                  <a:cubicBezTo>
                    <a:pt x="3610" y="299"/>
                    <a:pt x="2978" y="952"/>
                    <a:pt x="2947" y="1087"/>
                  </a:cubicBezTo>
                  <a:cubicBezTo>
                    <a:pt x="2947" y="1087"/>
                    <a:pt x="2743" y="262"/>
                    <a:pt x="2769"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13"/>
            <p:cNvSpPr/>
            <p:nvPr/>
          </p:nvSpPr>
          <p:spPr>
            <a:xfrm>
              <a:off x="903525" y="3695575"/>
              <a:ext cx="1850" cy="3400"/>
            </a:xfrm>
            <a:custGeom>
              <a:avLst/>
              <a:gdLst/>
              <a:ahLst/>
              <a:cxnLst/>
              <a:rect l="l" t="t" r="r" b="b"/>
              <a:pathLst>
                <a:path w="74" h="136" extrusionOk="0">
                  <a:moveTo>
                    <a:pt x="74" y="0"/>
                  </a:moveTo>
                  <a:cubicBezTo>
                    <a:pt x="53" y="21"/>
                    <a:pt x="27" y="47"/>
                    <a:pt x="1" y="68"/>
                  </a:cubicBezTo>
                  <a:cubicBezTo>
                    <a:pt x="6" y="94"/>
                    <a:pt x="11" y="115"/>
                    <a:pt x="11" y="136"/>
                  </a:cubicBezTo>
                  <a:cubicBezTo>
                    <a:pt x="22" y="131"/>
                    <a:pt x="27" y="131"/>
                    <a:pt x="37" y="125"/>
                  </a:cubicBezTo>
                  <a:cubicBezTo>
                    <a:pt x="48" y="89"/>
                    <a:pt x="58" y="42"/>
                    <a:pt x="74"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13"/>
            <p:cNvSpPr/>
            <p:nvPr/>
          </p:nvSpPr>
          <p:spPr>
            <a:xfrm>
              <a:off x="901575" y="3698700"/>
              <a:ext cx="550" cy="1325"/>
            </a:xfrm>
            <a:custGeom>
              <a:avLst/>
              <a:gdLst/>
              <a:ahLst/>
              <a:cxnLst/>
              <a:rect l="l" t="t" r="r" b="b"/>
              <a:pathLst>
                <a:path w="22" h="53" extrusionOk="0">
                  <a:moveTo>
                    <a:pt x="21" y="0"/>
                  </a:moveTo>
                  <a:lnTo>
                    <a:pt x="21" y="0"/>
                  </a:lnTo>
                  <a:cubicBezTo>
                    <a:pt x="16" y="6"/>
                    <a:pt x="11" y="11"/>
                    <a:pt x="6" y="11"/>
                  </a:cubicBezTo>
                  <a:cubicBezTo>
                    <a:pt x="6" y="32"/>
                    <a:pt x="0" y="48"/>
                    <a:pt x="0" y="53"/>
                  </a:cubicBezTo>
                  <a:cubicBezTo>
                    <a:pt x="6" y="42"/>
                    <a:pt x="11" y="21"/>
                    <a:pt x="21"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13"/>
            <p:cNvSpPr/>
            <p:nvPr/>
          </p:nvSpPr>
          <p:spPr>
            <a:xfrm>
              <a:off x="899600" y="3701175"/>
              <a:ext cx="25" cy="25"/>
            </a:xfrm>
            <a:custGeom>
              <a:avLst/>
              <a:gdLst/>
              <a:ahLst/>
              <a:cxnLst/>
              <a:rect l="l" t="t" r="r" b="b"/>
              <a:pathLst>
                <a:path w="1" h="1" extrusionOk="0">
                  <a:moveTo>
                    <a:pt x="1" y="1"/>
                  </a:moveTo>
                  <a:cubicBezTo>
                    <a:pt x="1" y="1"/>
                    <a:pt x="1" y="1"/>
                    <a:pt x="1" y="1"/>
                  </a:cubicBezTo>
                  <a:cubicBezTo>
                    <a:pt x="1" y="1"/>
                    <a:pt x="1" y="1"/>
                    <a:pt x="1" y="1"/>
                  </a:cubicBezTo>
                  <a:cubicBezTo>
                    <a:pt x="1" y="1"/>
                    <a:pt x="1" y="1"/>
                    <a:pt x="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13"/>
            <p:cNvSpPr/>
            <p:nvPr/>
          </p:nvSpPr>
          <p:spPr>
            <a:xfrm>
              <a:off x="909150" y="3695825"/>
              <a:ext cx="3275" cy="4325"/>
            </a:xfrm>
            <a:custGeom>
              <a:avLst/>
              <a:gdLst/>
              <a:ahLst/>
              <a:cxnLst/>
              <a:rect l="l" t="t" r="r" b="b"/>
              <a:pathLst>
                <a:path w="131" h="173" extrusionOk="0">
                  <a:moveTo>
                    <a:pt x="131" y="1"/>
                  </a:moveTo>
                  <a:lnTo>
                    <a:pt x="131" y="1"/>
                  </a:lnTo>
                  <a:cubicBezTo>
                    <a:pt x="94" y="11"/>
                    <a:pt x="63" y="32"/>
                    <a:pt x="32" y="48"/>
                  </a:cubicBezTo>
                  <a:cubicBezTo>
                    <a:pt x="16" y="115"/>
                    <a:pt x="0" y="173"/>
                    <a:pt x="0" y="173"/>
                  </a:cubicBezTo>
                  <a:cubicBezTo>
                    <a:pt x="26" y="121"/>
                    <a:pt x="79" y="53"/>
                    <a:pt x="13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13"/>
            <p:cNvSpPr/>
            <p:nvPr/>
          </p:nvSpPr>
          <p:spPr>
            <a:xfrm>
              <a:off x="959175" y="3700125"/>
              <a:ext cx="1850" cy="2525"/>
            </a:xfrm>
            <a:custGeom>
              <a:avLst/>
              <a:gdLst/>
              <a:ahLst/>
              <a:cxnLst/>
              <a:rect l="l" t="t" r="r" b="b"/>
              <a:pathLst>
                <a:path w="74" h="101" extrusionOk="0">
                  <a:moveTo>
                    <a:pt x="73" y="1"/>
                  </a:moveTo>
                  <a:cubicBezTo>
                    <a:pt x="53" y="11"/>
                    <a:pt x="26" y="27"/>
                    <a:pt x="0" y="43"/>
                  </a:cubicBezTo>
                  <a:cubicBezTo>
                    <a:pt x="11" y="58"/>
                    <a:pt x="16" y="79"/>
                    <a:pt x="26" y="100"/>
                  </a:cubicBezTo>
                  <a:cubicBezTo>
                    <a:pt x="37" y="100"/>
                    <a:pt x="53" y="95"/>
                    <a:pt x="63" y="95"/>
                  </a:cubicBezTo>
                  <a:cubicBezTo>
                    <a:pt x="63" y="64"/>
                    <a:pt x="68" y="32"/>
                    <a:pt x="73"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13"/>
            <p:cNvSpPr/>
            <p:nvPr/>
          </p:nvSpPr>
          <p:spPr>
            <a:xfrm>
              <a:off x="955900" y="3701700"/>
              <a:ext cx="2375" cy="2125"/>
            </a:xfrm>
            <a:custGeom>
              <a:avLst/>
              <a:gdLst/>
              <a:ahLst/>
              <a:cxnLst/>
              <a:rect l="l" t="t" r="r" b="b"/>
              <a:pathLst>
                <a:path w="95" h="85" extrusionOk="0">
                  <a:moveTo>
                    <a:pt x="95" y="1"/>
                  </a:moveTo>
                  <a:lnTo>
                    <a:pt x="95" y="1"/>
                  </a:lnTo>
                  <a:cubicBezTo>
                    <a:pt x="63" y="22"/>
                    <a:pt x="32" y="42"/>
                    <a:pt x="1" y="63"/>
                  </a:cubicBezTo>
                  <a:cubicBezTo>
                    <a:pt x="6" y="69"/>
                    <a:pt x="11" y="79"/>
                    <a:pt x="11" y="84"/>
                  </a:cubicBezTo>
                  <a:cubicBezTo>
                    <a:pt x="22" y="79"/>
                    <a:pt x="37" y="79"/>
                    <a:pt x="48" y="74"/>
                  </a:cubicBezTo>
                  <a:cubicBezTo>
                    <a:pt x="63" y="53"/>
                    <a:pt x="79" y="27"/>
                    <a:pt x="95"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13"/>
            <p:cNvSpPr/>
            <p:nvPr/>
          </p:nvSpPr>
          <p:spPr>
            <a:xfrm>
              <a:off x="949900" y="3697650"/>
              <a:ext cx="2375" cy="3825"/>
            </a:xfrm>
            <a:custGeom>
              <a:avLst/>
              <a:gdLst/>
              <a:ahLst/>
              <a:cxnLst/>
              <a:rect l="l" t="t" r="r" b="b"/>
              <a:pathLst>
                <a:path w="95" h="153" extrusionOk="0">
                  <a:moveTo>
                    <a:pt x="84" y="1"/>
                  </a:moveTo>
                  <a:cubicBezTo>
                    <a:pt x="53" y="53"/>
                    <a:pt x="21" y="110"/>
                    <a:pt x="0" y="142"/>
                  </a:cubicBezTo>
                  <a:cubicBezTo>
                    <a:pt x="6" y="142"/>
                    <a:pt x="11" y="147"/>
                    <a:pt x="16" y="152"/>
                  </a:cubicBezTo>
                  <a:cubicBezTo>
                    <a:pt x="37" y="142"/>
                    <a:pt x="63" y="126"/>
                    <a:pt x="94" y="116"/>
                  </a:cubicBezTo>
                  <a:cubicBezTo>
                    <a:pt x="94" y="79"/>
                    <a:pt x="89" y="37"/>
                    <a:pt x="84"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13"/>
            <p:cNvSpPr/>
            <p:nvPr/>
          </p:nvSpPr>
          <p:spPr>
            <a:xfrm>
              <a:off x="944150" y="3702625"/>
              <a:ext cx="550" cy="1075"/>
            </a:xfrm>
            <a:custGeom>
              <a:avLst/>
              <a:gdLst/>
              <a:ahLst/>
              <a:cxnLst/>
              <a:rect l="l" t="t" r="r" b="b"/>
              <a:pathLst>
                <a:path w="22" h="43" extrusionOk="0">
                  <a:moveTo>
                    <a:pt x="0" y="0"/>
                  </a:moveTo>
                  <a:lnTo>
                    <a:pt x="0" y="0"/>
                  </a:lnTo>
                  <a:cubicBezTo>
                    <a:pt x="6" y="26"/>
                    <a:pt x="6" y="42"/>
                    <a:pt x="6" y="42"/>
                  </a:cubicBezTo>
                  <a:cubicBezTo>
                    <a:pt x="11" y="37"/>
                    <a:pt x="16" y="26"/>
                    <a:pt x="21" y="21"/>
                  </a:cubicBezTo>
                  <a:cubicBezTo>
                    <a:pt x="16" y="16"/>
                    <a:pt x="11" y="5"/>
                    <a:pt x="0"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13"/>
            <p:cNvSpPr/>
            <p:nvPr/>
          </p:nvSpPr>
          <p:spPr>
            <a:xfrm>
              <a:off x="940625" y="3700525"/>
              <a:ext cx="1725" cy="2125"/>
            </a:xfrm>
            <a:custGeom>
              <a:avLst/>
              <a:gdLst/>
              <a:ahLst/>
              <a:cxnLst/>
              <a:rect l="l" t="t" r="r" b="b"/>
              <a:pathLst>
                <a:path w="69" h="85" extrusionOk="0">
                  <a:moveTo>
                    <a:pt x="42" y="1"/>
                  </a:moveTo>
                  <a:cubicBezTo>
                    <a:pt x="27" y="32"/>
                    <a:pt x="11" y="58"/>
                    <a:pt x="0" y="79"/>
                  </a:cubicBezTo>
                  <a:cubicBezTo>
                    <a:pt x="6" y="79"/>
                    <a:pt x="6" y="84"/>
                    <a:pt x="11" y="84"/>
                  </a:cubicBezTo>
                  <a:cubicBezTo>
                    <a:pt x="27" y="63"/>
                    <a:pt x="47" y="42"/>
                    <a:pt x="68" y="22"/>
                  </a:cubicBezTo>
                  <a:cubicBezTo>
                    <a:pt x="58" y="11"/>
                    <a:pt x="53" y="6"/>
                    <a:pt x="42"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13"/>
            <p:cNvSpPr/>
            <p:nvPr/>
          </p:nvSpPr>
          <p:spPr>
            <a:xfrm>
              <a:off x="940100" y="3702625"/>
              <a:ext cx="675" cy="925"/>
            </a:xfrm>
            <a:custGeom>
              <a:avLst/>
              <a:gdLst/>
              <a:ahLst/>
              <a:cxnLst/>
              <a:rect l="l" t="t" r="r" b="b"/>
              <a:pathLst>
                <a:path w="27" h="37" extrusionOk="0">
                  <a:moveTo>
                    <a:pt x="21" y="0"/>
                  </a:moveTo>
                  <a:cubicBezTo>
                    <a:pt x="11" y="21"/>
                    <a:pt x="1" y="37"/>
                    <a:pt x="1" y="37"/>
                  </a:cubicBezTo>
                  <a:cubicBezTo>
                    <a:pt x="6" y="32"/>
                    <a:pt x="16" y="16"/>
                    <a:pt x="27" y="5"/>
                  </a:cubicBezTo>
                  <a:cubicBezTo>
                    <a:pt x="27" y="0"/>
                    <a:pt x="21" y="0"/>
                    <a:pt x="21"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13"/>
            <p:cNvSpPr/>
            <p:nvPr/>
          </p:nvSpPr>
          <p:spPr>
            <a:xfrm>
              <a:off x="959950" y="3702625"/>
              <a:ext cx="800" cy="1975"/>
            </a:xfrm>
            <a:custGeom>
              <a:avLst/>
              <a:gdLst/>
              <a:ahLst/>
              <a:cxnLst/>
              <a:rect l="l" t="t" r="r" b="b"/>
              <a:pathLst>
                <a:path w="32" h="79" extrusionOk="0">
                  <a:moveTo>
                    <a:pt x="32" y="0"/>
                  </a:moveTo>
                  <a:cubicBezTo>
                    <a:pt x="22" y="5"/>
                    <a:pt x="11" y="11"/>
                    <a:pt x="1" y="16"/>
                  </a:cubicBezTo>
                  <a:cubicBezTo>
                    <a:pt x="11" y="42"/>
                    <a:pt x="22" y="68"/>
                    <a:pt x="22" y="79"/>
                  </a:cubicBezTo>
                  <a:cubicBezTo>
                    <a:pt x="22" y="79"/>
                    <a:pt x="27" y="47"/>
                    <a:pt x="32"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13"/>
            <p:cNvSpPr/>
            <p:nvPr/>
          </p:nvSpPr>
          <p:spPr>
            <a:xfrm>
              <a:off x="1000825" y="3699875"/>
              <a:ext cx="1075" cy="2375"/>
            </a:xfrm>
            <a:custGeom>
              <a:avLst/>
              <a:gdLst/>
              <a:ahLst/>
              <a:cxnLst/>
              <a:rect l="l" t="t" r="r" b="b"/>
              <a:pathLst>
                <a:path w="43" h="95" extrusionOk="0">
                  <a:moveTo>
                    <a:pt x="27" y="1"/>
                  </a:moveTo>
                  <a:cubicBezTo>
                    <a:pt x="22" y="21"/>
                    <a:pt x="11" y="53"/>
                    <a:pt x="1" y="84"/>
                  </a:cubicBezTo>
                  <a:cubicBezTo>
                    <a:pt x="6" y="89"/>
                    <a:pt x="11" y="89"/>
                    <a:pt x="17" y="95"/>
                  </a:cubicBezTo>
                  <a:cubicBezTo>
                    <a:pt x="22" y="74"/>
                    <a:pt x="32" y="58"/>
                    <a:pt x="43" y="37"/>
                  </a:cubicBezTo>
                  <a:cubicBezTo>
                    <a:pt x="37" y="27"/>
                    <a:pt x="32" y="16"/>
                    <a:pt x="27"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13"/>
            <p:cNvSpPr/>
            <p:nvPr/>
          </p:nvSpPr>
          <p:spPr>
            <a:xfrm>
              <a:off x="998875" y="3697275"/>
              <a:ext cx="2500" cy="4200"/>
            </a:xfrm>
            <a:custGeom>
              <a:avLst/>
              <a:gdLst/>
              <a:ahLst/>
              <a:cxnLst/>
              <a:rect l="l" t="t" r="r" b="b"/>
              <a:pathLst>
                <a:path w="100" h="168" extrusionOk="0">
                  <a:moveTo>
                    <a:pt x="37" y="0"/>
                  </a:moveTo>
                  <a:cubicBezTo>
                    <a:pt x="32" y="42"/>
                    <a:pt x="16" y="99"/>
                    <a:pt x="1" y="146"/>
                  </a:cubicBezTo>
                  <a:cubicBezTo>
                    <a:pt x="16" y="157"/>
                    <a:pt x="27" y="162"/>
                    <a:pt x="42" y="167"/>
                  </a:cubicBezTo>
                  <a:cubicBezTo>
                    <a:pt x="63" y="146"/>
                    <a:pt x="84" y="120"/>
                    <a:pt x="100" y="99"/>
                  </a:cubicBezTo>
                  <a:cubicBezTo>
                    <a:pt x="79" y="63"/>
                    <a:pt x="58" y="26"/>
                    <a:pt x="37"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13"/>
            <p:cNvSpPr/>
            <p:nvPr/>
          </p:nvSpPr>
          <p:spPr>
            <a:xfrm>
              <a:off x="996650" y="3700925"/>
              <a:ext cx="25" cy="150"/>
            </a:xfrm>
            <a:custGeom>
              <a:avLst/>
              <a:gdLst/>
              <a:ahLst/>
              <a:cxnLst/>
              <a:rect l="l" t="t" r="r" b="b"/>
              <a:pathLst>
                <a:path w="1" h="6" extrusionOk="0">
                  <a:moveTo>
                    <a:pt x="1" y="0"/>
                  </a:moveTo>
                  <a:cubicBezTo>
                    <a:pt x="1" y="0"/>
                    <a:pt x="1" y="6"/>
                    <a:pt x="1" y="6"/>
                  </a:cubicBezTo>
                  <a:cubicBezTo>
                    <a:pt x="1" y="6"/>
                    <a:pt x="1" y="6"/>
                    <a:pt x="1" y="0"/>
                  </a:cubicBezTo>
                  <a:cubicBezTo>
                    <a:pt x="1" y="0"/>
                    <a:pt x="1" y="0"/>
                    <a:pt x="1"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13"/>
            <p:cNvSpPr/>
            <p:nvPr/>
          </p:nvSpPr>
          <p:spPr>
            <a:xfrm>
              <a:off x="997950" y="3702475"/>
              <a:ext cx="825" cy="1075"/>
            </a:xfrm>
            <a:custGeom>
              <a:avLst/>
              <a:gdLst/>
              <a:ahLst/>
              <a:cxnLst/>
              <a:rect l="l" t="t" r="r" b="b"/>
              <a:pathLst>
                <a:path w="33" h="43" extrusionOk="0">
                  <a:moveTo>
                    <a:pt x="17" y="1"/>
                  </a:moveTo>
                  <a:cubicBezTo>
                    <a:pt x="11" y="17"/>
                    <a:pt x="6" y="27"/>
                    <a:pt x="1" y="43"/>
                  </a:cubicBezTo>
                  <a:cubicBezTo>
                    <a:pt x="11" y="38"/>
                    <a:pt x="22" y="27"/>
                    <a:pt x="32" y="11"/>
                  </a:cubicBezTo>
                  <a:cubicBezTo>
                    <a:pt x="27" y="6"/>
                    <a:pt x="22" y="6"/>
                    <a:pt x="17"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2012;p13"/>
            <p:cNvSpPr/>
            <p:nvPr/>
          </p:nvSpPr>
          <p:spPr>
            <a:xfrm>
              <a:off x="992750" y="3701575"/>
              <a:ext cx="675" cy="1850"/>
            </a:xfrm>
            <a:custGeom>
              <a:avLst/>
              <a:gdLst/>
              <a:ahLst/>
              <a:cxnLst/>
              <a:rect l="l" t="t" r="r" b="b"/>
              <a:pathLst>
                <a:path w="27" h="74" extrusionOk="0">
                  <a:moveTo>
                    <a:pt x="0" y="0"/>
                  </a:moveTo>
                  <a:lnTo>
                    <a:pt x="0" y="0"/>
                  </a:lnTo>
                  <a:cubicBezTo>
                    <a:pt x="5" y="27"/>
                    <a:pt x="10" y="53"/>
                    <a:pt x="5" y="74"/>
                  </a:cubicBezTo>
                  <a:cubicBezTo>
                    <a:pt x="5" y="74"/>
                    <a:pt x="16" y="53"/>
                    <a:pt x="26" y="16"/>
                  </a:cubicBezTo>
                  <a:cubicBezTo>
                    <a:pt x="21" y="11"/>
                    <a:pt x="10" y="6"/>
                    <a:pt x="0" y="0"/>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13"/>
            <p:cNvSpPr/>
            <p:nvPr/>
          </p:nvSpPr>
          <p:spPr>
            <a:xfrm>
              <a:off x="1001500" y="3705350"/>
              <a:ext cx="275" cy="175"/>
            </a:xfrm>
            <a:custGeom>
              <a:avLst/>
              <a:gdLst/>
              <a:ahLst/>
              <a:cxnLst/>
              <a:rect l="l" t="t" r="r" b="b"/>
              <a:pathLst>
                <a:path w="11" h="7" extrusionOk="0">
                  <a:moveTo>
                    <a:pt x="0" y="1"/>
                  </a:moveTo>
                  <a:lnTo>
                    <a:pt x="0" y="1"/>
                  </a:lnTo>
                  <a:cubicBezTo>
                    <a:pt x="2" y="3"/>
                    <a:pt x="4" y="4"/>
                    <a:pt x="5" y="5"/>
                  </a:cubicBezTo>
                  <a:lnTo>
                    <a:pt x="5" y="5"/>
                  </a:lnTo>
                  <a:cubicBezTo>
                    <a:pt x="2" y="3"/>
                    <a:pt x="0" y="1"/>
                    <a:pt x="0" y="1"/>
                  </a:cubicBezTo>
                  <a:close/>
                  <a:moveTo>
                    <a:pt x="5" y="5"/>
                  </a:moveTo>
                  <a:cubicBezTo>
                    <a:pt x="7" y="6"/>
                    <a:pt x="9" y="6"/>
                    <a:pt x="10" y="6"/>
                  </a:cubicBezTo>
                  <a:cubicBezTo>
                    <a:pt x="10" y="6"/>
                    <a:pt x="8" y="6"/>
                    <a:pt x="5" y="5"/>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13"/>
            <p:cNvSpPr/>
            <p:nvPr/>
          </p:nvSpPr>
          <p:spPr>
            <a:xfrm>
              <a:off x="1002275" y="3701825"/>
              <a:ext cx="925" cy="1600"/>
            </a:xfrm>
            <a:custGeom>
              <a:avLst/>
              <a:gdLst/>
              <a:ahLst/>
              <a:cxnLst/>
              <a:rect l="l" t="t" r="r" b="b"/>
              <a:pathLst>
                <a:path w="37" h="64" extrusionOk="0">
                  <a:moveTo>
                    <a:pt x="11" y="1"/>
                  </a:moveTo>
                  <a:cubicBezTo>
                    <a:pt x="6" y="17"/>
                    <a:pt x="0" y="27"/>
                    <a:pt x="0" y="37"/>
                  </a:cubicBezTo>
                  <a:cubicBezTo>
                    <a:pt x="16" y="48"/>
                    <a:pt x="32" y="58"/>
                    <a:pt x="37" y="64"/>
                  </a:cubicBezTo>
                  <a:cubicBezTo>
                    <a:pt x="37" y="64"/>
                    <a:pt x="27" y="37"/>
                    <a:pt x="11"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13"/>
            <p:cNvSpPr/>
            <p:nvPr/>
          </p:nvSpPr>
          <p:spPr>
            <a:xfrm>
              <a:off x="990525" y="3700125"/>
              <a:ext cx="151125" cy="5250"/>
            </a:xfrm>
            <a:custGeom>
              <a:avLst/>
              <a:gdLst/>
              <a:ahLst/>
              <a:cxnLst/>
              <a:rect l="l" t="t" r="r" b="b"/>
              <a:pathLst>
                <a:path w="6045" h="210" extrusionOk="0">
                  <a:moveTo>
                    <a:pt x="3020" y="1"/>
                  </a:moveTo>
                  <a:cubicBezTo>
                    <a:pt x="1353" y="1"/>
                    <a:pt x="0" y="48"/>
                    <a:pt x="0" y="105"/>
                  </a:cubicBezTo>
                  <a:cubicBezTo>
                    <a:pt x="0" y="163"/>
                    <a:pt x="1353" y="210"/>
                    <a:pt x="3020" y="210"/>
                  </a:cubicBezTo>
                  <a:cubicBezTo>
                    <a:pt x="4692" y="210"/>
                    <a:pt x="6045" y="163"/>
                    <a:pt x="6045" y="105"/>
                  </a:cubicBezTo>
                  <a:cubicBezTo>
                    <a:pt x="6045" y="48"/>
                    <a:pt x="4692" y="1"/>
                    <a:pt x="3020" y="1"/>
                  </a:cubicBezTo>
                  <a:close/>
                </a:path>
              </a:pathLst>
            </a:custGeom>
            <a:solidFill>
              <a:srgbClr val="9D94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13"/>
          <p:cNvGrpSpPr/>
          <p:nvPr/>
        </p:nvGrpSpPr>
        <p:grpSpPr>
          <a:xfrm flipH="1">
            <a:off x="-52711" y="4224801"/>
            <a:ext cx="1644569" cy="324303"/>
            <a:chOff x="1351400" y="3727300"/>
            <a:chExt cx="271050" cy="53450"/>
          </a:xfrm>
        </p:grpSpPr>
        <p:sp>
          <p:nvSpPr>
            <p:cNvPr id="2017" name="Google Shape;2017;p13"/>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13"/>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13"/>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13"/>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13"/>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13"/>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13"/>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13"/>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13"/>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13"/>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13"/>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13"/>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13"/>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13"/>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13"/>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13"/>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13"/>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13"/>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13"/>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36" name="Google Shape;2036;p13"/>
          <p:cNvSpPr/>
          <p:nvPr/>
        </p:nvSpPr>
        <p:spPr>
          <a:xfrm>
            <a:off x="0" y="453494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7" name="Google Shape;2037;p13"/>
          <p:cNvGrpSpPr/>
          <p:nvPr/>
        </p:nvGrpSpPr>
        <p:grpSpPr>
          <a:xfrm>
            <a:off x="21" y="4442853"/>
            <a:ext cx="9144022" cy="700647"/>
            <a:chOff x="1329075" y="3400650"/>
            <a:chExt cx="2177200" cy="107000"/>
          </a:xfrm>
        </p:grpSpPr>
        <p:sp>
          <p:nvSpPr>
            <p:cNvPr id="2038" name="Google Shape;2038;p13"/>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13"/>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13"/>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13"/>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13"/>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13"/>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13"/>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13"/>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13"/>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13"/>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13"/>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13"/>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13"/>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13"/>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13"/>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13"/>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13"/>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13"/>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13"/>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13"/>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13"/>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13"/>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13"/>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13"/>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13"/>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13"/>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13"/>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13"/>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13"/>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13"/>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13"/>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13"/>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13"/>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13"/>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13"/>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13"/>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13"/>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13"/>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13"/>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13"/>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13"/>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13"/>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13"/>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13"/>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13"/>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13"/>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13"/>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13"/>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13"/>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13"/>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13"/>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13"/>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13"/>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13"/>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13"/>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13"/>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13"/>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13"/>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13"/>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13"/>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13"/>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13"/>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13"/>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13"/>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13"/>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13"/>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13"/>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13"/>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13"/>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13"/>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13"/>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13"/>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13"/>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13"/>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13"/>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13"/>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14" name="Google Shape;2114;p13"/>
          <p:cNvSpPr/>
          <p:nvPr/>
        </p:nvSpPr>
        <p:spPr>
          <a:xfrm rot="10800000" flipH="1">
            <a:off x="5079197" y="105125"/>
            <a:ext cx="4054941" cy="524701"/>
          </a:xfrm>
          <a:custGeom>
            <a:avLst/>
            <a:gdLst/>
            <a:ahLst/>
            <a:cxnLst/>
            <a:rect l="l" t="t" r="r" b="b"/>
            <a:pathLst>
              <a:path w="62528" h="8091" extrusionOk="0">
                <a:moveTo>
                  <a:pt x="54749" y="0"/>
                </a:moveTo>
                <a:cubicBezTo>
                  <a:pt x="51986" y="0"/>
                  <a:pt x="49223" y="111"/>
                  <a:pt x="46467" y="332"/>
                </a:cubicBezTo>
                <a:cubicBezTo>
                  <a:pt x="46682" y="499"/>
                  <a:pt x="46896" y="667"/>
                  <a:pt x="47105" y="834"/>
                </a:cubicBezTo>
                <a:cubicBezTo>
                  <a:pt x="47256" y="1179"/>
                  <a:pt x="46901" y="1518"/>
                  <a:pt x="46608" y="1659"/>
                </a:cubicBezTo>
                <a:cubicBezTo>
                  <a:pt x="42434" y="3624"/>
                  <a:pt x="37873" y="3655"/>
                  <a:pt x="33422" y="3666"/>
                </a:cubicBezTo>
                <a:cubicBezTo>
                  <a:pt x="32449" y="3667"/>
                  <a:pt x="31477" y="3668"/>
                  <a:pt x="30505" y="3668"/>
                </a:cubicBezTo>
                <a:cubicBezTo>
                  <a:pt x="23556" y="3668"/>
                  <a:pt x="16606" y="3599"/>
                  <a:pt x="9676" y="2934"/>
                </a:cubicBezTo>
                <a:cubicBezTo>
                  <a:pt x="7726" y="2744"/>
                  <a:pt x="5761" y="2511"/>
                  <a:pt x="3807" y="2511"/>
                </a:cubicBezTo>
                <a:cubicBezTo>
                  <a:pt x="2531" y="2511"/>
                  <a:pt x="1260" y="2610"/>
                  <a:pt x="1" y="2887"/>
                </a:cubicBezTo>
                <a:cubicBezTo>
                  <a:pt x="14593" y="3655"/>
                  <a:pt x="29185" y="4423"/>
                  <a:pt x="43777" y="5191"/>
                </a:cubicBezTo>
                <a:cubicBezTo>
                  <a:pt x="44192" y="5213"/>
                  <a:pt x="44590" y="5223"/>
                  <a:pt x="44972" y="5223"/>
                </a:cubicBezTo>
                <a:cubicBezTo>
                  <a:pt x="49348" y="5223"/>
                  <a:pt x="51678" y="3916"/>
                  <a:pt x="54265" y="3916"/>
                </a:cubicBezTo>
                <a:cubicBezTo>
                  <a:pt x="56407" y="3916"/>
                  <a:pt x="58725" y="4813"/>
                  <a:pt x="62527" y="8091"/>
                </a:cubicBezTo>
                <a:lnTo>
                  <a:pt x="62527" y="296"/>
                </a:lnTo>
                <a:cubicBezTo>
                  <a:pt x="59939" y="98"/>
                  <a:pt x="57344" y="0"/>
                  <a:pt x="54749"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2115"/>
        <p:cNvGrpSpPr/>
        <p:nvPr/>
      </p:nvGrpSpPr>
      <p:grpSpPr>
        <a:xfrm>
          <a:off x="0" y="0"/>
          <a:ext cx="0" cy="0"/>
          <a:chOff x="0" y="0"/>
          <a:chExt cx="0" cy="0"/>
        </a:xfrm>
      </p:grpSpPr>
      <p:sp>
        <p:nvSpPr>
          <p:cNvPr id="2116" name="Google Shape;2116;p14"/>
          <p:cNvSpPr/>
          <p:nvPr/>
        </p:nvSpPr>
        <p:spPr>
          <a:xfrm>
            <a:off x="-20100" y="0"/>
            <a:ext cx="9164089" cy="3515539"/>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14"/>
          <p:cNvSpPr txBox="1">
            <a:spLocks noGrp="1"/>
          </p:cNvSpPr>
          <p:nvPr>
            <p:ph type="title"/>
          </p:nvPr>
        </p:nvSpPr>
        <p:spPr>
          <a:xfrm>
            <a:off x="4668175" y="1264900"/>
            <a:ext cx="3762600" cy="12861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2118" name="Google Shape;2118;p14"/>
          <p:cNvSpPr txBox="1">
            <a:spLocks noGrp="1"/>
          </p:cNvSpPr>
          <p:nvPr>
            <p:ph type="title" idx="2" hasCustomPrompt="1"/>
          </p:nvPr>
        </p:nvSpPr>
        <p:spPr>
          <a:xfrm>
            <a:off x="2672525" y="1265000"/>
            <a:ext cx="1941900" cy="12861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10000">
                <a:solidFill>
                  <a:schemeClr val="dk2"/>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119" name="Google Shape;2119;p14"/>
          <p:cNvSpPr txBox="1">
            <a:spLocks noGrp="1"/>
          </p:cNvSpPr>
          <p:nvPr>
            <p:ph type="subTitle" idx="1"/>
          </p:nvPr>
        </p:nvSpPr>
        <p:spPr>
          <a:xfrm>
            <a:off x="4668175" y="2551000"/>
            <a:ext cx="3762600" cy="699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sp>
        <p:nvSpPr>
          <p:cNvPr id="2120" name="Google Shape;2120;p14"/>
          <p:cNvSpPr/>
          <p:nvPr/>
        </p:nvSpPr>
        <p:spPr>
          <a:xfrm>
            <a:off x="-20053" y="216411"/>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21" name="Google Shape;2121;p14"/>
          <p:cNvGrpSpPr/>
          <p:nvPr/>
        </p:nvGrpSpPr>
        <p:grpSpPr>
          <a:xfrm>
            <a:off x="-44040" y="3752767"/>
            <a:ext cx="9232173" cy="452824"/>
            <a:chOff x="-88127" y="4115467"/>
            <a:chExt cx="9232173" cy="452824"/>
          </a:xfrm>
        </p:grpSpPr>
        <p:grpSp>
          <p:nvGrpSpPr>
            <p:cNvPr id="2122" name="Google Shape;2122;p14"/>
            <p:cNvGrpSpPr/>
            <p:nvPr/>
          </p:nvGrpSpPr>
          <p:grpSpPr>
            <a:xfrm>
              <a:off x="2987448" y="4115467"/>
              <a:ext cx="6156598" cy="452824"/>
              <a:chOff x="3222925" y="3865650"/>
              <a:chExt cx="2332575" cy="94150"/>
            </a:xfrm>
          </p:grpSpPr>
          <p:sp>
            <p:nvSpPr>
              <p:cNvPr id="2123" name="Google Shape;2123;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14"/>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14"/>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14"/>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14"/>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14"/>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14"/>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14"/>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14"/>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14"/>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14"/>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14"/>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14"/>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0" name="Google Shape;2180;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2" name="Google Shape;2182;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14"/>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14"/>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7" name="Google Shape;2197;p14"/>
            <p:cNvGrpSpPr/>
            <p:nvPr/>
          </p:nvGrpSpPr>
          <p:grpSpPr>
            <a:xfrm>
              <a:off x="-88127" y="4115467"/>
              <a:ext cx="6156598" cy="452824"/>
              <a:chOff x="3222925" y="3865650"/>
              <a:chExt cx="2332575" cy="94150"/>
            </a:xfrm>
          </p:grpSpPr>
          <p:sp>
            <p:nvSpPr>
              <p:cNvPr id="2198" name="Google Shape;2198;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14"/>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14"/>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14"/>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14"/>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14"/>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14"/>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14"/>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14"/>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14"/>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14"/>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14"/>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14"/>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2" name="Google Shape;2232;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3" name="Google Shape;2233;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9" name="Google Shape;2239;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0" name="Google Shape;2240;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6" name="Google Shape;2246;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7" name="Google Shape;2247;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14"/>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14"/>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14"/>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14"/>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14"/>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14"/>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14"/>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14"/>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14"/>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14"/>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14"/>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14"/>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14"/>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14"/>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2" name="Google Shape;2272;p14"/>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14"/>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274" name="Google Shape;2274;p14"/>
          <p:cNvGrpSpPr/>
          <p:nvPr/>
        </p:nvGrpSpPr>
        <p:grpSpPr>
          <a:xfrm flipH="1">
            <a:off x="21" y="4442853"/>
            <a:ext cx="9144022" cy="700647"/>
            <a:chOff x="1329075" y="3400650"/>
            <a:chExt cx="2177200" cy="107000"/>
          </a:xfrm>
        </p:grpSpPr>
        <p:sp>
          <p:nvSpPr>
            <p:cNvPr id="2275" name="Google Shape;2275;p14"/>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14"/>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14"/>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14"/>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14"/>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14"/>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14"/>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14"/>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14"/>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14"/>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14"/>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14"/>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14"/>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14"/>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14"/>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14"/>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14"/>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14"/>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14"/>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14"/>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14"/>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14"/>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14"/>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8" name="Google Shape;2298;p14"/>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9" name="Google Shape;2299;p14"/>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14"/>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1" name="Google Shape;2301;p14"/>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2" name="Google Shape;2302;p14"/>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3" name="Google Shape;2303;p14"/>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2304;p14"/>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2305;p14"/>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2306;p14"/>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2307;p14"/>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2308;p14"/>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2309;p14"/>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2310;p14"/>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1" name="Google Shape;2311;p14"/>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2" name="Google Shape;2312;p14"/>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3" name="Google Shape;2313;p14"/>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4" name="Google Shape;2314;p14"/>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5" name="Google Shape;2315;p14"/>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6" name="Google Shape;2316;p14"/>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7" name="Google Shape;2317;p14"/>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8" name="Google Shape;2318;p14"/>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9" name="Google Shape;2319;p14"/>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0" name="Google Shape;2320;p14"/>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1" name="Google Shape;2321;p14"/>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2" name="Google Shape;2322;p14"/>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3" name="Google Shape;2323;p14"/>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4" name="Google Shape;2324;p14"/>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5" name="Google Shape;2325;p14"/>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6" name="Google Shape;2326;p14"/>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7" name="Google Shape;2327;p14"/>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8" name="Google Shape;2328;p14"/>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9" name="Google Shape;2329;p14"/>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0" name="Google Shape;2330;p14"/>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1" name="Google Shape;2331;p14"/>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2" name="Google Shape;2332;p14"/>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3" name="Google Shape;2333;p14"/>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4" name="Google Shape;2334;p14"/>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5" name="Google Shape;2335;p14"/>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6" name="Google Shape;2336;p14"/>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7" name="Google Shape;2337;p14"/>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8" name="Google Shape;2338;p14"/>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9" name="Google Shape;2339;p14"/>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0" name="Google Shape;2340;p14"/>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1" name="Google Shape;2341;p14"/>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2" name="Google Shape;2342;p14"/>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3" name="Google Shape;2343;p14"/>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4" name="Google Shape;2344;p14"/>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5" name="Google Shape;2345;p14"/>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6" name="Google Shape;2346;p14"/>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7" name="Google Shape;2347;p14"/>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14"/>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14"/>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14"/>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51" name="Google Shape;2351;p14"/>
          <p:cNvGrpSpPr/>
          <p:nvPr/>
        </p:nvGrpSpPr>
        <p:grpSpPr>
          <a:xfrm flipH="1">
            <a:off x="-70286" y="3909501"/>
            <a:ext cx="1644569" cy="324303"/>
            <a:chOff x="1351400" y="3727300"/>
            <a:chExt cx="271050" cy="53450"/>
          </a:xfrm>
        </p:grpSpPr>
        <p:sp>
          <p:nvSpPr>
            <p:cNvPr id="2352" name="Google Shape;2352;p14"/>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14"/>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14"/>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14"/>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14"/>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14"/>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14"/>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14"/>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14"/>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14"/>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14"/>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14"/>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14"/>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14"/>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14"/>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14"/>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14"/>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14"/>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14"/>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1" name="Google Shape;2371;p14"/>
          <p:cNvGrpSpPr/>
          <p:nvPr/>
        </p:nvGrpSpPr>
        <p:grpSpPr>
          <a:xfrm>
            <a:off x="1634100" y="4506250"/>
            <a:ext cx="103625" cy="62050"/>
            <a:chOff x="3668150" y="3725000"/>
            <a:chExt cx="103625" cy="62050"/>
          </a:xfrm>
        </p:grpSpPr>
        <p:sp>
          <p:nvSpPr>
            <p:cNvPr id="2372" name="Google Shape;2372;p14"/>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14"/>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14"/>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5" name="Google Shape;2375;p14"/>
          <p:cNvGrpSpPr/>
          <p:nvPr/>
        </p:nvGrpSpPr>
        <p:grpSpPr>
          <a:xfrm>
            <a:off x="5496100" y="4380800"/>
            <a:ext cx="103625" cy="62050"/>
            <a:chOff x="3668150" y="3725000"/>
            <a:chExt cx="103625" cy="62050"/>
          </a:xfrm>
        </p:grpSpPr>
        <p:sp>
          <p:nvSpPr>
            <p:cNvPr id="2376" name="Google Shape;2376;p14"/>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14"/>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14"/>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79" name="Google Shape;2379;p14"/>
          <p:cNvGrpSpPr/>
          <p:nvPr/>
        </p:nvGrpSpPr>
        <p:grpSpPr>
          <a:xfrm>
            <a:off x="5950600" y="4678275"/>
            <a:ext cx="103625" cy="62050"/>
            <a:chOff x="3668150" y="3725000"/>
            <a:chExt cx="103625" cy="62050"/>
          </a:xfrm>
        </p:grpSpPr>
        <p:sp>
          <p:nvSpPr>
            <p:cNvPr id="2380" name="Google Shape;2380;p14"/>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14"/>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14"/>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3" name="Google Shape;2383;p14"/>
          <p:cNvGrpSpPr/>
          <p:nvPr/>
        </p:nvGrpSpPr>
        <p:grpSpPr>
          <a:xfrm>
            <a:off x="4212150" y="4355925"/>
            <a:ext cx="103625" cy="62050"/>
            <a:chOff x="3668150" y="3725000"/>
            <a:chExt cx="103625" cy="62050"/>
          </a:xfrm>
        </p:grpSpPr>
        <p:sp>
          <p:nvSpPr>
            <p:cNvPr id="2384" name="Google Shape;2384;p14"/>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14"/>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14"/>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14"/>
          <p:cNvGrpSpPr/>
          <p:nvPr/>
        </p:nvGrpSpPr>
        <p:grpSpPr>
          <a:xfrm>
            <a:off x="6762900" y="4318750"/>
            <a:ext cx="103625" cy="62050"/>
            <a:chOff x="3668150" y="3725000"/>
            <a:chExt cx="103625" cy="62050"/>
          </a:xfrm>
        </p:grpSpPr>
        <p:sp>
          <p:nvSpPr>
            <p:cNvPr id="2388" name="Google Shape;2388;p14"/>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14"/>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14"/>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1" name="Google Shape;2391;p14"/>
          <p:cNvGrpSpPr/>
          <p:nvPr/>
        </p:nvGrpSpPr>
        <p:grpSpPr>
          <a:xfrm>
            <a:off x="8188850" y="4643525"/>
            <a:ext cx="103625" cy="62050"/>
            <a:chOff x="3668150" y="3725000"/>
            <a:chExt cx="103625" cy="62050"/>
          </a:xfrm>
        </p:grpSpPr>
        <p:sp>
          <p:nvSpPr>
            <p:cNvPr id="2392" name="Google Shape;2392;p14"/>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14"/>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14"/>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5" name="Google Shape;2395;p14"/>
          <p:cNvSpPr/>
          <p:nvPr/>
        </p:nvSpPr>
        <p:spPr>
          <a:xfrm>
            <a:off x="5089120" y="0"/>
            <a:ext cx="4054941" cy="524701"/>
          </a:xfrm>
          <a:custGeom>
            <a:avLst/>
            <a:gdLst/>
            <a:ahLst/>
            <a:cxnLst/>
            <a:rect l="l" t="t" r="r" b="b"/>
            <a:pathLst>
              <a:path w="62528" h="8091" extrusionOk="0">
                <a:moveTo>
                  <a:pt x="54749" y="0"/>
                </a:moveTo>
                <a:cubicBezTo>
                  <a:pt x="51986" y="0"/>
                  <a:pt x="49223" y="111"/>
                  <a:pt x="46467" y="332"/>
                </a:cubicBezTo>
                <a:cubicBezTo>
                  <a:pt x="46682" y="499"/>
                  <a:pt x="46896" y="667"/>
                  <a:pt x="47105" y="834"/>
                </a:cubicBezTo>
                <a:cubicBezTo>
                  <a:pt x="47256" y="1179"/>
                  <a:pt x="46901" y="1518"/>
                  <a:pt x="46608" y="1659"/>
                </a:cubicBezTo>
                <a:cubicBezTo>
                  <a:pt x="42434" y="3624"/>
                  <a:pt x="37873" y="3655"/>
                  <a:pt x="33422" y="3666"/>
                </a:cubicBezTo>
                <a:cubicBezTo>
                  <a:pt x="32449" y="3667"/>
                  <a:pt x="31477" y="3668"/>
                  <a:pt x="30505" y="3668"/>
                </a:cubicBezTo>
                <a:cubicBezTo>
                  <a:pt x="23556" y="3668"/>
                  <a:pt x="16606" y="3599"/>
                  <a:pt x="9676" y="2934"/>
                </a:cubicBezTo>
                <a:cubicBezTo>
                  <a:pt x="7726" y="2744"/>
                  <a:pt x="5761" y="2511"/>
                  <a:pt x="3807" y="2511"/>
                </a:cubicBezTo>
                <a:cubicBezTo>
                  <a:pt x="2531" y="2511"/>
                  <a:pt x="1260" y="2610"/>
                  <a:pt x="1" y="2887"/>
                </a:cubicBezTo>
                <a:cubicBezTo>
                  <a:pt x="14593" y="3655"/>
                  <a:pt x="29185" y="4423"/>
                  <a:pt x="43777" y="5191"/>
                </a:cubicBezTo>
                <a:cubicBezTo>
                  <a:pt x="44192" y="5213"/>
                  <a:pt x="44590" y="5223"/>
                  <a:pt x="44972" y="5223"/>
                </a:cubicBezTo>
                <a:cubicBezTo>
                  <a:pt x="49348" y="5223"/>
                  <a:pt x="51678" y="3916"/>
                  <a:pt x="54265" y="3916"/>
                </a:cubicBezTo>
                <a:cubicBezTo>
                  <a:pt x="56407" y="3916"/>
                  <a:pt x="58725" y="4813"/>
                  <a:pt x="62527" y="8091"/>
                </a:cubicBezTo>
                <a:lnTo>
                  <a:pt x="62527" y="296"/>
                </a:lnTo>
                <a:cubicBezTo>
                  <a:pt x="59939" y="98"/>
                  <a:pt x="57344" y="0"/>
                  <a:pt x="54749"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2">
  <p:cSld name="SECTION_HEADER_2">
    <p:spTree>
      <p:nvGrpSpPr>
        <p:cNvPr id="1" name="Shape 2396"/>
        <p:cNvGrpSpPr/>
        <p:nvPr/>
      </p:nvGrpSpPr>
      <p:grpSpPr>
        <a:xfrm>
          <a:off x="0" y="0"/>
          <a:ext cx="0" cy="0"/>
          <a:chOff x="0" y="0"/>
          <a:chExt cx="0" cy="0"/>
        </a:xfrm>
      </p:grpSpPr>
      <p:sp>
        <p:nvSpPr>
          <p:cNvPr id="2397" name="Google Shape;2397;p15"/>
          <p:cNvSpPr/>
          <p:nvPr/>
        </p:nvSpPr>
        <p:spPr>
          <a:xfrm flipH="1">
            <a:off x="-11" y="0"/>
            <a:ext cx="9144061" cy="3573538"/>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15"/>
          <p:cNvSpPr txBox="1">
            <a:spLocks noGrp="1"/>
          </p:cNvSpPr>
          <p:nvPr>
            <p:ph type="title"/>
          </p:nvPr>
        </p:nvSpPr>
        <p:spPr>
          <a:xfrm>
            <a:off x="713225" y="1348050"/>
            <a:ext cx="4116300" cy="12861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2399" name="Google Shape;2399;p15"/>
          <p:cNvSpPr txBox="1">
            <a:spLocks noGrp="1"/>
          </p:cNvSpPr>
          <p:nvPr>
            <p:ph type="title" idx="2" hasCustomPrompt="1"/>
          </p:nvPr>
        </p:nvSpPr>
        <p:spPr>
          <a:xfrm>
            <a:off x="4889150" y="1348275"/>
            <a:ext cx="1941900" cy="1286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5000"/>
              <a:buNone/>
              <a:defRPr sz="10000">
                <a:solidFill>
                  <a:schemeClr val="dk2"/>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
        <p:nvSpPr>
          <p:cNvPr id="2400" name="Google Shape;2400;p15"/>
          <p:cNvSpPr txBox="1">
            <a:spLocks noGrp="1"/>
          </p:cNvSpPr>
          <p:nvPr>
            <p:ph type="subTitle" idx="1"/>
          </p:nvPr>
        </p:nvSpPr>
        <p:spPr>
          <a:xfrm>
            <a:off x="713225" y="2634150"/>
            <a:ext cx="4116300" cy="699900"/>
          </a:xfrm>
          <a:prstGeom prst="rect">
            <a:avLst/>
          </a:prstGeom>
        </p:spPr>
        <p:txBody>
          <a:bodyPr spcFirstLastPara="1" wrap="square" lIns="91425" tIns="91425" rIns="91425" bIns="91425" anchor="b" anchorCtr="0">
            <a:noAutofit/>
          </a:bodyPr>
          <a:lstStyle>
            <a:lvl1pPr lvl="0" algn="r" rtl="0">
              <a:spcBef>
                <a:spcPts val="0"/>
              </a:spcBef>
              <a:spcAft>
                <a:spcPts val="0"/>
              </a:spcAft>
              <a:buNone/>
              <a:defRPr sz="1600"/>
            </a:lvl1pPr>
            <a:lvl2pPr lvl="1" algn="r" rtl="0">
              <a:spcBef>
                <a:spcPts val="0"/>
              </a:spcBef>
              <a:spcAft>
                <a:spcPts val="0"/>
              </a:spcAft>
              <a:buNone/>
              <a:defRPr sz="1600"/>
            </a:lvl2pPr>
            <a:lvl3pPr lvl="2" algn="r" rtl="0">
              <a:spcBef>
                <a:spcPts val="0"/>
              </a:spcBef>
              <a:spcAft>
                <a:spcPts val="0"/>
              </a:spcAft>
              <a:buNone/>
              <a:defRPr sz="1600"/>
            </a:lvl3pPr>
            <a:lvl4pPr lvl="3" algn="r" rtl="0">
              <a:spcBef>
                <a:spcPts val="0"/>
              </a:spcBef>
              <a:spcAft>
                <a:spcPts val="0"/>
              </a:spcAft>
              <a:buNone/>
              <a:defRPr sz="1600"/>
            </a:lvl4pPr>
            <a:lvl5pPr lvl="4" algn="r" rtl="0">
              <a:spcBef>
                <a:spcPts val="0"/>
              </a:spcBef>
              <a:spcAft>
                <a:spcPts val="0"/>
              </a:spcAft>
              <a:buNone/>
              <a:defRPr sz="1600"/>
            </a:lvl5pPr>
            <a:lvl6pPr lvl="5" algn="r" rtl="0">
              <a:spcBef>
                <a:spcPts val="0"/>
              </a:spcBef>
              <a:spcAft>
                <a:spcPts val="0"/>
              </a:spcAft>
              <a:buNone/>
              <a:defRPr sz="1600"/>
            </a:lvl6pPr>
            <a:lvl7pPr lvl="6" algn="r" rtl="0">
              <a:spcBef>
                <a:spcPts val="0"/>
              </a:spcBef>
              <a:spcAft>
                <a:spcPts val="0"/>
              </a:spcAft>
              <a:buNone/>
              <a:defRPr sz="1600"/>
            </a:lvl7pPr>
            <a:lvl8pPr lvl="7" algn="r" rtl="0">
              <a:spcBef>
                <a:spcPts val="0"/>
              </a:spcBef>
              <a:spcAft>
                <a:spcPts val="0"/>
              </a:spcAft>
              <a:buNone/>
              <a:defRPr sz="1600"/>
            </a:lvl8pPr>
            <a:lvl9pPr lvl="8" algn="r" rtl="0">
              <a:spcBef>
                <a:spcPts val="0"/>
              </a:spcBef>
              <a:spcAft>
                <a:spcPts val="0"/>
              </a:spcAft>
              <a:buNone/>
              <a:defRPr sz="1600"/>
            </a:lvl9pPr>
          </a:lstStyle>
          <a:p>
            <a:endParaRPr/>
          </a:p>
        </p:txBody>
      </p:sp>
      <p:sp>
        <p:nvSpPr>
          <p:cNvPr id="2401" name="Google Shape;2401;p15"/>
          <p:cNvSpPr/>
          <p:nvPr/>
        </p:nvSpPr>
        <p:spPr>
          <a:xfrm rot="10800000">
            <a:off x="-884957" y="539500"/>
            <a:ext cx="2975082" cy="619407"/>
          </a:xfrm>
          <a:custGeom>
            <a:avLst/>
            <a:gdLst/>
            <a:ahLst/>
            <a:cxnLst/>
            <a:rect l="l" t="t" r="r" b="b"/>
            <a:pathLst>
              <a:path w="62528" h="8091" extrusionOk="0">
                <a:moveTo>
                  <a:pt x="54749" y="0"/>
                </a:moveTo>
                <a:cubicBezTo>
                  <a:pt x="51986" y="0"/>
                  <a:pt x="49223" y="111"/>
                  <a:pt x="46467" y="332"/>
                </a:cubicBezTo>
                <a:cubicBezTo>
                  <a:pt x="46682" y="499"/>
                  <a:pt x="46896" y="667"/>
                  <a:pt x="47105" y="834"/>
                </a:cubicBezTo>
                <a:cubicBezTo>
                  <a:pt x="47256" y="1179"/>
                  <a:pt x="46901" y="1518"/>
                  <a:pt x="46608" y="1659"/>
                </a:cubicBezTo>
                <a:cubicBezTo>
                  <a:pt x="42434" y="3624"/>
                  <a:pt x="37873" y="3655"/>
                  <a:pt x="33422" y="3666"/>
                </a:cubicBezTo>
                <a:cubicBezTo>
                  <a:pt x="32449" y="3667"/>
                  <a:pt x="31477" y="3668"/>
                  <a:pt x="30505" y="3668"/>
                </a:cubicBezTo>
                <a:cubicBezTo>
                  <a:pt x="23556" y="3668"/>
                  <a:pt x="16606" y="3599"/>
                  <a:pt x="9676" y="2934"/>
                </a:cubicBezTo>
                <a:cubicBezTo>
                  <a:pt x="7726" y="2744"/>
                  <a:pt x="5761" y="2511"/>
                  <a:pt x="3807" y="2511"/>
                </a:cubicBezTo>
                <a:cubicBezTo>
                  <a:pt x="2531" y="2511"/>
                  <a:pt x="1260" y="2610"/>
                  <a:pt x="1" y="2887"/>
                </a:cubicBezTo>
                <a:cubicBezTo>
                  <a:pt x="14593" y="3655"/>
                  <a:pt x="29185" y="4423"/>
                  <a:pt x="43777" y="5191"/>
                </a:cubicBezTo>
                <a:cubicBezTo>
                  <a:pt x="44192" y="5213"/>
                  <a:pt x="44590" y="5223"/>
                  <a:pt x="44972" y="5223"/>
                </a:cubicBezTo>
                <a:cubicBezTo>
                  <a:pt x="49348" y="5223"/>
                  <a:pt x="51678" y="3916"/>
                  <a:pt x="54265" y="3916"/>
                </a:cubicBezTo>
                <a:cubicBezTo>
                  <a:pt x="56407" y="3916"/>
                  <a:pt x="58725" y="4813"/>
                  <a:pt x="62527" y="8091"/>
                </a:cubicBezTo>
                <a:lnTo>
                  <a:pt x="62527" y="296"/>
                </a:lnTo>
                <a:cubicBezTo>
                  <a:pt x="59939" y="98"/>
                  <a:pt x="57344" y="0"/>
                  <a:pt x="54749"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15"/>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3" name="Google Shape;2403;p15"/>
          <p:cNvSpPr/>
          <p:nvPr/>
        </p:nvSpPr>
        <p:spPr>
          <a:xfrm>
            <a:off x="284809" y="4205600"/>
            <a:ext cx="8859274" cy="289809"/>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4" name="Google Shape;2404;p15"/>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5" name="Google Shape;2405;p15"/>
          <p:cNvGrpSpPr/>
          <p:nvPr/>
        </p:nvGrpSpPr>
        <p:grpSpPr>
          <a:xfrm flipH="1">
            <a:off x="-70286" y="3909501"/>
            <a:ext cx="1644569" cy="324303"/>
            <a:chOff x="1351400" y="3727300"/>
            <a:chExt cx="271050" cy="53450"/>
          </a:xfrm>
        </p:grpSpPr>
        <p:sp>
          <p:nvSpPr>
            <p:cNvPr id="2406" name="Google Shape;2406;p15"/>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7" name="Google Shape;2407;p15"/>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15"/>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9" name="Google Shape;2409;p15"/>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0" name="Google Shape;2410;p15"/>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15"/>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15"/>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15"/>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15"/>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15"/>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15"/>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15"/>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15"/>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15"/>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15"/>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15"/>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15"/>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15"/>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15"/>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25" name="Google Shape;2425;p15"/>
          <p:cNvGrpSpPr/>
          <p:nvPr/>
        </p:nvGrpSpPr>
        <p:grpSpPr>
          <a:xfrm>
            <a:off x="2455479" y="3816840"/>
            <a:ext cx="1644567" cy="416968"/>
            <a:chOff x="2500650" y="3653650"/>
            <a:chExt cx="772750" cy="195925"/>
          </a:xfrm>
        </p:grpSpPr>
        <p:sp>
          <p:nvSpPr>
            <p:cNvPr id="2426" name="Google Shape;2426;p15"/>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15"/>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15"/>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15"/>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15"/>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15"/>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15"/>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15"/>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15"/>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15"/>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15"/>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15"/>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15"/>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15"/>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15"/>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15"/>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15"/>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15"/>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15"/>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15"/>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15"/>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15"/>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15"/>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15"/>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15"/>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15"/>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15"/>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15"/>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15"/>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15"/>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15"/>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15"/>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15"/>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15"/>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15"/>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15"/>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2" name="Google Shape;2462;p15"/>
          <p:cNvGrpSpPr/>
          <p:nvPr/>
        </p:nvGrpSpPr>
        <p:grpSpPr>
          <a:xfrm>
            <a:off x="1021875" y="4442850"/>
            <a:ext cx="193225" cy="226625"/>
            <a:chOff x="5519925" y="3937350"/>
            <a:chExt cx="193225" cy="226625"/>
          </a:xfrm>
        </p:grpSpPr>
        <p:sp>
          <p:nvSpPr>
            <p:cNvPr id="2463" name="Google Shape;2463;p15"/>
            <p:cNvSpPr/>
            <p:nvPr/>
          </p:nvSpPr>
          <p:spPr>
            <a:xfrm>
              <a:off x="5533000" y="3965925"/>
              <a:ext cx="158175" cy="198050"/>
            </a:xfrm>
            <a:custGeom>
              <a:avLst/>
              <a:gdLst/>
              <a:ahLst/>
              <a:cxnLst/>
              <a:rect l="l" t="t" r="r" b="b"/>
              <a:pathLst>
                <a:path w="6327" h="7922" extrusionOk="0">
                  <a:moveTo>
                    <a:pt x="3392" y="0"/>
                  </a:moveTo>
                  <a:cubicBezTo>
                    <a:pt x="3332" y="0"/>
                    <a:pt x="3284" y="42"/>
                    <a:pt x="3259" y="105"/>
                  </a:cubicBezTo>
                  <a:cubicBezTo>
                    <a:pt x="3259" y="120"/>
                    <a:pt x="2952" y="1435"/>
                    <a:pt x="2806" y="3320"/>
                  </a:cubicBezTo>
                  <a:cubicBezTo>
                    <a:pt x="2675" y="3173"/>
                    <a:pt x="2558" y="3013"/>
                    <a:pt x="2470" y="2823"/>
                  </a:cubicBezTo>
                  <a:lnTo>
                    <a:pt x="2455" y="2823"/>
                  </a:lnTo>
                  <a:cubicBezTo>
                    <a:pt x="2412" y="2721"/>
                    <a:pt x="2368" y="2618"/>
                    <a:pt x="2339" y="2516"/>
                  </a:cubicBezTo>
                  <a:cubicBezTo>
                    <a:pt x="2455" y="2443"/>
                    <a:pt x="2572" y="2253"/>
                    <a:pt x="2616" y="2136"/>
                  </a:cubicBezTo>
                  <a:cubicBezTo>
                    <a:pt x="2675" y="2005"/>
                    <a:pt x="2748" y="1756"/>
                    <a:pt x="2616" y="1639"/>
                  </a:cubicBezTo>
                  <a:cubicBezTo>
                    <a:pt x="2587" y="1596"/>
                    <a:pt x="2543" y="1581"/>
                    <a:pt x="2485" y="1581"/>
                  </a:cubicBezTo>
                  <a:cubicBezTo>
                    <a:pt x="2368" y="1581"/>
                    <a:pt x="2251" y="1712"/>
                    <a:pt x="2207" y="1786"/>
                  </a:cubicBezTo>
                  <a:cubicBezTo>
                    <a:pt x="2192" y="1800"/>
                    <a:pt x="2163" y="1829"/>
                    <a:pt x="2149" y="1859"/>
                  </a:cubicBezTo>
                  <a:cubicBezTo>
                    <a:pt x="2076" y="1406"/>
                    <a:pt x="2061" y="1055"/>
                    <a:pt x="2061" y="1040"/>
                  </a:cubicBezTo>
                  <a:cubicBezTo>
                    <a:pt x="2061" y="982"/>
                    <a:pt x="2003" y="924"/>
                    <a:pt x="1929" y="924"/>
                  </a:cubicBezTo>
                  <a:cubicBezTo>
                    <a:pt x="1856" y="924"/>
                    <a:pt x="1798" y="982"/>
                    <a:pt x="1798" y="1055"/>
                  </a:cubicBezTo>
                  <a:cubicBezTo>
                    <a:pt x="1798" y="1099"/>
                    <a:pt x="1827" y="2005"/>
                    <a:pt x="2163" y="2779"/>
                  </a:cubicBezTo>
                  <a:cubicBezTo>
                    <a:pt x="2154" y="2779"/>
                    <a:pt x="2145" y="2779"/>
                    <a:pt x="2136" y="2779"/>
                  </a:cubicBezTo>
                  <a:cubicBezTo>
                    <a:pt x="1288" y="2779"/>
                    <a:pt x="673" y="1449"/>
                    <a:pt x="658" y="1435"/>
                  </a:cubicBezTo>
                  <a:cubicBezTo>
                    <a:pt x="637" y="1392"/>
                    <a:pt x="592" y="1365"/>
                    <a:pt x="547" y="1365"/>
                  </a:cubicBezTo>
                  <a:cubicBezTo>
                    <a:pt x="530" y="1365"/>
                    <a:pt x="513" y="1369"/>
                    <a:pt x="498" y="1376"/>
                  </a:cubicBezTo>
                  <a:cubicBezTo>
                    <a:pt x="425" y="1406"/>
                    <a:pt x="395" y="1479"/>
                    <a:pt x="425" y="1552"/>
                  </a:cubicBezTo>
                  <a:cubicBezTo>
                    <a:pt x="439" y="1581"/>
                    <a:pt x="615" y="1946"/>
                    <a:pt x="907" y="2311"/>
                  </a:cubicBezTo>
                  <a:cubicBezTo>
                    <a:pt x="790" y="2326"/>
                    <a:pt x="644" y="2370"/>
                    <a:pt x="571" y="2472"/>
                  </a:cubicBezTo>
                  <a:cubicBezTo>
                    <a:pt x="512" y="2545"/>
                    <a:pt x="498" y="2633"/>
                    <a:pt x="527" y="2721"/>
                  </a:cubicBezTo>
                  <a:cubicBezTo>
                    <a:pt x="556" y="2852"/>
                    <a:pt x="658" y="2925"/>
                    <a:pt x="790" y="2925"/>
                  </a:cubicBezTo>
                  <a:cubicBezTo>
                    <a:pt x="965" y="2925"/>
                    <a:pt x="1170" y="2808"/>
                    <a:pt x="1272" y="2691"/>
                  </a:cubicBezTo>
                  <a:cubicBezTo>
                    <a:pt x="1506" y="2881"/>
                    <a:pt x="1798" y="3027"/>
                    <a:pt x="2119" y="3027"/>
                  </a:cubicBezTo>
                  <a:lnTo>
                    <a:pt x="2280" y="3027"/>
                  </a:lnTo>
                  <a:cubicBezTo>
                    <a:pt x="2295" y="3057"/>
                    <a:pt x="2324" y="3100"/>
                    <a:pt x="2339" y="3130"/>
                  </a:cubicBezTo>
                  <a:cubicBezTo>
                    <a:pt x="2149" y="3203"/>
                    <a:pt x="1929" y="3393"/>
                    <a:pt x="1856" y="3553"/>
                  </a:cubicBezTo>
                  <a:cubicBezTo>
                    <a:pt x="1813" y="3670"/>
                    <a:pt x="1827" y="3758"/>
                    <a:pt x="1886" y="3831"/>
                  </a:cubicBezTo>
                  <a:cubicBezTo>
                    <a:pt x="1944" y="3889"/>
                    <a:pt x="2017" y="3919"/>
                    <a:pt x="2090" y="3919"/>
                  </a:cubicBezTo>
                  <a:cubicBezTo>
                    <a:pt x="2295" y="3919"/>
                    <a:pt x="2514" y="3685"/>
                    <a:pt x="2616" y="3480"/>
                  </a:cubicBezTo>
                  <a:cubicBezTo>
                    <a:pt x="2660" y="3539"/>
                    <a:pt x="2718" y="3583"/>
                    <a:pt x="2777" y="3626"/>
                  </a:cubicBezTo>
                  <a:cubicBezTo>
                    <a:pt x="2748" y="4152"/>
                    <a:pt x="2733" y="4722"/>
                    <a:pt x="2733" y="5306"/>
                  </a:cubicBezTo>
                  <a:cubicBezTo>
                    <a:pt x="2733" y="5321"/>
                    <a:pt x="2733" y="5336"/>
                    <a:pt x="2733" y="5336"/>
                  </a:cubicBezTo>
                  <a:cubicBezTo>
                    <a:pt x="2733" y="5862"/>
                    <a:pt x="2748" y="6402"/>
                    <a:pt x="2806" y="6943"/>
                  </a:cubicBezTo>
                  <a:cubicBezTo>
                    <a:pt x="2251" y="6709"/>
                    <a:pt x="1842" y="6344"/>
                    <a:pt x="1535" y="5949"/>
                  </a:cubicBezTo>
                  <a:cubicBezTo>
                    <a:pt x="1681" y="5789"/>
                    <a:pt x="1783" y="5438"/>
                    <a:pt x="1798" y="5219"/>
                  </a:cubicBezTo>
                  <a:cubicBezTo>
                    <a:pt x="1827" y="4868"/>
                    <a:pt x="1681" y="4795"/>
                    <a:pt x="1593" y="4781"/>
                  </a:cubicBezTo>
                  <a:cubicBezTo>
                    <a:pt x="1580" y="4778"/>
                    <a:pt x="1566" y="4777"/>
                    <a:pt x="1553" y="4777"/>
                  </a:cubicBezTo>
                  <a:cubicBezTo>
                    <a:pt x="1396" y="4777"/>
                    <a:pt x="1266" y="4935"/>
                    <a:pt x="1199" y="5204"/>
                  </a:cubicBezTo>
                  <a:cubicBezTo>
                    <a:pt x="1184" y="5248"/>
                    <a:pt x="1170" y="5306"/>
                    <a:pt x="1170" y="5380"/>
                  </a:cubicBezTo>
                  <a:cubicBezTo>
                    <a:pt x="819" y="4737"/>
                    <a:pt x="717" y="4152"/>
                    <a:pt x="702" y="4152"/>
                  </a:cubicBezTo>
                  <a:cubicBezTo>
                    <a:pt x="702" y="4089"/>
                    <a:pt x="647" y="4047"/>
                    <a:pt x="584" y="4047"/>
                  </a:cubicBezTo>
                  <a:cubicBezTo>
                    <a:pt x="575" y="4047"/>
                    <a:pt x="566" y="4048"/>
                    <a:pt x="556" y="4050"/>
                  </a:cubicBezTo>
                  <a:cubicBezTo>
                    <a:pt x="498" y="4065"/>
                    <a:pt x="439" y="4123"/>
                    <a:pt x="454" y="4196"/>
                  </a:cubicBezTo>
                  <a:cubicBezTo>
                    <a:pt x="469" y="4225"/>
                    <a:pt x="542" y="4620"/>
                    <a:pt x="746" y="5102"/>
                  </a:cubicBezTo>
                  <a:lnTo>
                    <a:pt x="688" y="5102"/>
                  </a:lnTo>
                  <a:cubicBezTo>
                    <a:pt x="483" y="5102"/>
                    <a:pt x="191" y="5175"/>
                    <a:pt x="74" y="5321"/>
                  </a:cubicBezTo>
                  <a:cubicBezTo>
                    <a:pt x="16" y="5380"/>
                    <a:pt x="1" y="5467"/>
                    <a:pt x="16" y="5540"/>
                  </a:cubicBezTo>
                  <a:cubicBezTo>
                    <a:pt x="30" y="5599"/>
                    <a:pt x="74" y="5730"/>
                    <a:pt x="308" y="5730"/>
                  </a:cubicBezTo>
                  <a:cubicBezTo>
                    <a:pt x="512" y="5730"/>
                    <a:pt x="790" y="5628"/>
                    <a:pt x="936" y="5511"/>
                  </a:cubicBezTo>
                  <a:cubicBezTo>
                    <a:pt x="1126" y="5862"/>
                    <a:pt x="1389" y="6227"/>
                    <a:pt x="1725" y="6548"/>
                  </a:cubicBezTo>
                  <a:cubicBezTo>
                    <a:pt x="1579" y="6607"/>
                    <a:pt x="1447" y="6724"/>
                    <a:pt x="1389" y="6855"/>
                  </a:cubicBezTo>
                  <a:cubicBezTo>
                    <a:pt x="1330" y="6972"/>
                    <a:pt x="1330" y="7089"/>
                    <a:pt x="1404" y="7191"/>
                  </a:cubicBezTo>
                  <a:cubicBezTo>
                    <a:pt x="1462" y="7250"/>
                    <a:pt x="1520" y="7279"/>
                    <a:pt x="1593" y="7279"/>
                  </a:cubicBezTo>
                  <a:cubicBezTo>
                    <a:pt x="1798" y="7279"/>
                    <a:pt x="2032" y="7030"/>
                    <a:pt x="2105" y="6855"/>
                  </a:cubicBezTo>
                  <a:cubicBezTo>
                    <a:pt x="2309" y="7001"/>
                    <a:pt x="2558" y="7133"/>
                    <a:pt x="2821" y="7220"/>
                  </a:cubicBezTo>
                  <a:cubicBezTo>
                    <a:pt x="2850" y="7425"/>
                    <a:pt x="2864" y="7615"/>
                    <a:pt x="2894" y="7805"/>
                  </a:cubicBezTo>
                  <a:cubicBezTo>
                    <a:pt x="2894" y="7878"/>
                    <a:pt x="2952" y="7922"/>
                    <a:pt x="3011" y="7922"/>
                  </a:cubicBezTo>
                  <a:lnTo>
                    <a:pt x="3040" y="7922"/>
                  </a:lnTo>
                  <a:cubicBezTo>
                    <a:pt x="3098" y="7907"/>
                    <a:pt x="3157" y="7849"/>
                    <a:pt x="3142" y="7775"/>
                  </a:cubicBezTo>
                  <a:cubicBezTo>
                    <a:pt x="3113" y="7469"/>
                    <a:pt x="3069" y="7162"/>
                    <a:pt x="3054" y="6870"/>
                  </a:cubicBezTo>
                  <a:cubicBezTo>
                    <a:pt x="3332" y="6855"/>
                    <a:pt x="3873" y="6519"/>
                    <a:pt x="3960" y="6271"/>
                  </a:cubicBezTo>
                  <a:cubicBezTo>
                    <a:pt x="3989" y="6183"/>
                    <a:pt x="3960" y="6095"/>
                    <a:pt x="3887" y="6037"/>
                  </a:cubicBezTo>
                  <a:cubicBezTo>
                    <a:pt x="3829" y="5993"/>
                    <a:pt x="3756" y="5979"/>
                    <a:pt x="3668" y="5979"/>
                  </a:cubicBezTo>
                  <a:cubicBezTo>
                    <a:pt x="3449" y="5979"/>
                    <a:pt x="3186" y="6139"/>
                    <a:pt x="3011" y="6315"/>
                  </a:cubicBezTo>
                  <a:cubicBezTo>
                    <a:pt x="2996" y="6008"/>
                    <a:pt x="2996" y="5701"/>
                    <a:pt x="2981" y="5409"/>
                  </a:cubicBezTo>
                  <a:cubicBezTo>
                    <a:pt x="3113" y="5350"/>
                    <a:pt x="3361" y="5233"/>
                    <a:pt x="3653" y="5043"/>
                  </a:cubicBezTo>
                  <a:cubicBezTo>
                    <a:pt x="3741" y="5233"/>
                    <a:pt x="4004" y="5511"/>
                    <a:pt x="4223" y="5511"/>
                  </a:cubicBezTo>
                  <a:cubicBezTo>
                    <a:pt x="4282" y="5511"/>
                    <a:pt x="4340" y="5496"/>
                    <a:pt x="4384" y="5467"/>
                  </a:cubicBezTo>
                  <a:cubicBezTo>
                    <a:pt x="4413" y="5423"/>
                    <a:pt x="4472" y="5350"/>
                    <a:pt x="4413" y="5219"/>
                  </a:cubicBezTo>
                  <a:cubicBezTo>
                    <a:pt x="4355" y="5058"/>
                    <a:pt x="4179" y="4868"/>
                    <a:pt x="4004" y="4766"/>
                  </a:cubicBezTo>
                  <a:cubicBezTo>
                    <a:pt x="4136" y="4649"/>
                    <a:pt x="4267" y="4532"/>
                    <a:pt x="4384" y="4386"/>
                  </a:cubicBezTo>
                  <a:cubicBezTo>
                    <a:pt x="4501" y="4357"/>
                    <a:pt x="4851" y="4298"/>
                    <a:pt x="5231" y="4123"/>
                  </a:cubicBezTo>
                  <a:cubicBezTo>
                    <a:pt x="5304" y="4298"/>
                    <a:pt x="5567" y="4488"/>
                    <a:pt x="5757" y="4488"/>
                  </a:cubicBezTo>
                  <a:cubicBezTo>
                    <a:pt x="5801" y="4488"/>
                    <a:pt x="5845" y="4474"/>
                    <a:pt x="5874" y="4459"/>
                  </a:cubicBezTo>
                  <a:cubicBezTo>
                    <a:pt x="5962" y="4401"/>
                    <a:pt x="5991" y="4298"/>
                    <a:pt x="5962" y="4196"/>
                  </a:cubicBezTo>
                  <a:cubicBezTo>
                    <a:pt x="5918" y="4065"/>
                    <a:pt x="5816" y="3933"/>
                    <a:pt x="5684" y="3860"/>
                  </a:cubicBezTo>
                  <a:cubicBezTo>
                    <a:pt x="5976" y="3641"/>
                    <a:pt x="6225" y="3334"/>
                    <a:pt x="6312" y="2896"/>
                  </a:cubicBezTo>
                  <a:cubicBezTo>
                    <a:pt x="6327" y="2837"/>
                    <a:pt x="6283" y="2764"/>
                    <a:pt x="6210" y="2750"/>
                  </a:cubicBezTo>
                  <a:cubicBezTo>
                    <a:pt x="6201" y="2748"/>
                    <a:pt x="6191" y="2747"/>
                    <a:pt x="6183" y="2747"/>
                  </a:cubicBezTo>
                  <a:cubicBezTo>
                    <a:pt x="6123" y="2747"/>
                    <a:pt x="6077" y="2788"/>
                    <a:pt x="6064" y="2852"/>
                  </a:cubicBezTo>
                  <a:cubicBezTo>
                    <a:pt x="5918" y="3626"/>
                    <a:pt x="5085" y="3948"/>
                    <a:pt x="4618" y="4065"/>
                  </a:cubicBezTo>
                  <a:cubicBezTo>
                    <a:pt x="4954" y="3553"/>
                    <a:pt x="5173" y="2881"/>
                    <a:pt x="5071" y="2005"/>
                  </a:cubicBezTo>
                  <a:cubicBezTo>
                    <a:pt x="5071" y="1932"/>
                    <a:pt x="4997" y="1888"/>
                    <a:pt x="4924" y="1888"/>
                  </a:cubicBezTo>
                  <a:cubicBezTo>
                    <a:pt x="4866" y="1902"/>
                    <a:pt x="4808" y="1961"/>
                    <a:pt x="4822" y="2034"/>
                  </a:cubicBezTo>
                  <a:cubicBezTo>
                    <a:pt x="4881" y="2545"/>
                    <a:pt x="4822" y="2984"/>
                    <a:pt x="4691" y="3349"/>
                  </a:cubicBezTo>
                  <a:cubicBezTo>
                    <a:pt x="4559" y="3203"/>
                    <a:pt x="4340" y="3086"/>
                    <a:pt x="4165" y="3086"/>
                  </a:cubicBezTo>
                  <a:cubicBezTo>
                    <a:pt x="4077" y="3086"/>
                    <a:pt x="4019" y="3130"/>
                    <a:pt x="3989" y="3159"/>
                  </a:cubicBezTo>
                  <a:cubicBezTo>
                    <a:pt x="3946" y="3217"/>
                    <a:pt x="3931" y="3290"/>
                    <a:pt x="3960" y="3363"/>
                  </a:cubicBezTo>
                  <a:cubicBezTo>
                    <a:pt x="4033" y="3524"/>
                    <a:pt x="4296" y="3729"/>
                    <a:pt x="4501" y="3772"/>
                  </a:cubicBezTo>
                  <a:cubicBezTo>
                    <a:pt x="4428" y="3919"/>
                    <a:pt x="4340" y="4035"/>
                    <a:pt x="4252" y="4152"/>
                  </a:cubicBezTo>
                  <a:cubicBezTo>
                    <a:pt x="4223" y="4167"/>
                    <a:pt x="4209" y="4182"/>
                    <a:pt x="4209" y="4211"/>
                  </a:cubicBezTo>
                  <a:cubicBezTo>
                    <a:pt x="3785" y="4722"/>
                    <a:pt x="3259" y="5000"/>
                    <a:pt x="2981" y="5131"/>
                  </a:cubicBezTo>
                  <a:cubicBezTo>
                    <a:pt x="2981" y="4839"/>
                    <a:pt x="2996" y="4561"/>
                    <a:pt x="3011" y="4284"/>
                  </a:cubicBezTo>
                  <a:cubicBezTo>
                    <a:pt x="3215" y="4284"/>
                    <a:pt x="3478" y="3992"/>
                    <a:pt x="3566" y="3787"/>
                  </a:cubicBezTo>
                  <a:cubicBezTo>
                    <a:pt x="3639" y="3612"/>
                    <a:pt x="3610" y="3524"/>
                    <a:pt x="3566" y="3466"/>
                  </a:cubicBezTo>
                  <a:cubicBezTo>
                    <a:pt x="3507" y="3407"/>
                    <a:pt x="3434" y="3378"/>
                    <a:pt x="3361" y="3378"/>
                  </a:cubicBezTo>
                  <a:cubicBezTo>
                    <a:pt x="3244" y="3378"/>
                    <a:pt x="3127" y="3466"/>
                    <a:pt x="3040" y="3553"/>
                  </a:cubicBezTo>
                  <a:cubicBezTo>
                    <a:pt x="3084" y="2925"/>
                    <a:pt x="3157" y="2355"/>
                    <a:pt x="3215" y="1859"/>
                  </a:cubicBezTo>
                  <a:cubicBezTo>
                    <a:pt x="3420" y="1859"/>
                    <a:pt x="3785" y="1654"/>
                    <a:pt x="3873" y="1464"/>
                  </a:cubicBezTo>
                  <a:cubicBezTo>
                    <a:pt x="3916" y="1376"/>
                    <a:pt x="3916" y="1289"/>
                    <a:pt x="3858" y="1216"/>
                  </a:cubicBezTo>
                  <a:cubicBezTo>
                    <a:pt x="3829" y="1187"/>
                    <a:pt x="3785" y="1143"/>
                    <a:pt x="3697" y="1143"/>
                  </a:cubicBezTo>
                  <a:cubicBezTo>
                    <a:pt x="3580" y="1143"/>
                    <a:pt x="3434" y="1216"/>
                    <a:pt x="3303" y="1318"/>
                  </a:cubicBezTo>
                  <a:cubicBezTo>
                    <a:pt x="3405" y="602"/>
                    <a:pt x="3507" y="178"/>
                    <a:pt x="3507" y="164"/>
                  </a:cubicBezTo>
                  <a:cubicBezTo>
                    <a:pt x="3537" y="91"/>
                    <a:pt x="3493" y="18"/>
                    <a:pt x="3420" y="3"/>
                  </a:cubicBezTo>
                  <a:cubicBezTo>
                    <a:pt x="3410" y="1"/>
                    <a:pt x="3401" y="0"/>
                    <a:pt x="339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15"/>
            <p:cNvSpPr/>
            <p:nvPr/>
          </p:nvSpPr>
          <p:spPr>
            <a:xfrm>
              <a:off x="5554550" y="3963550"/>
              <a:ext cx="48425" cy="38950"/>
            </a:xfrm>
            <a:custGeom>
              <a:avLst/>
              <a:gdLst/>
              <a:ahLst/>
              <a:cxnLst/>
              <a:rect l="l" t="t" r="r" b="b"/>
              <a:pathLst>
                <a:path w="1937" h="1558" extrusionOk="0">
                  <a:moveTo>
                    <a:pt x="772" y="1"/>
                  </a:moveTo>
                  <a:cubicBezTo>
                    <a:pt x="670" y="1"/>
                    <a:pt x="583" y="73"/>
                    <a:pt x="571" y="186"/>
                  </a:cubicBezTo>
                  <a:cubicBezTo>
                    <a:pt x="527" y="449"/>
                    <a:pt x="731" y="668"/>
                    <a:pt x="731" y="668"/>
                  </a:cubicBezTo>
                  <a:cubicBezTo>
                    <a:pt x="637" y="644"/>
                    <a:pt x="557" y="634"/>
                    <a:pt x="490" y="634"/>
                  </a:cubicBezTo>
                  <a:cubicBezTo>
                    <a:pt x="0" y="634"/>
                    <a:pt x="198" y="1184"/>
                    <a:pt x="606" y="1184"/>
                  </a:cubicBezTo>
                  <a:cubicBezTo>
                    <a:pt x="628" y="1184"/>
                    <a:pt x="650" y="1183"/>
                    <a:pt x="673" y="1179"/>
                  </a:cubicBezTo>
                  <a:lnTo>
                    <a:pt x="673" y="1179"/>
                  </a:lnTo>
                  <a:cubicBezTo>
                    <a:pt x="594" y="1430"/>
                    <a:pt x="663" y="1557"/>
                    <a:pt x="765" y="1557"/>
                  </a:cubicBezTo>
                  <a:cubicBezTo>
                    <a:pt x="872" y="1557"/>
                    <a:pt x="1015" y="1419"/>
                    <a:pt x="1067" y="1135"/>
                  </a:cubicBezTo>
                  <a:cubicBezTo>
                    <a:pt x="1222" y="1323"/>
                    <a:pt x="1364" y="1393"/>
                    <a:pt x="1468" y="1393"/>
                  </a:cubicBezTo>
                  <a:cubicBezTo>
                    <a:pt x="1688" y="1393"/>
                    <a:pt x="1732" y="1076"/>
                    <a:pt x="1345" y="887"/>
                  </a:cubicBezTo>
                  <a:cubicBezTo>
                    <a:pt x="1937" y="773"/>
                    <a:pt x="1625" y="465"/>
                    <a:pt x="1340" y="465"/>
                  </a:cubicBezTo>
                  <a:cubicBezTo>
                    <a:pt x="1259" y="465"/>
                    <a:pt x="1181" y="490"/>
                    <a:pt x="1126" y="551"/>
                  </a:cubicBezTo>
                  <a:cubicBezTo>
                    <a:pt x="1100" y="153"/>
                    <a:pt x="920" y="1"/>
                    <a:pt x="77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15"/>
            <p:cNvSpPr/>
            <p:nvPr/>
          </p:nvSpPr>
          <p:spPr>
            <a:xfrm>
              <a:off x="5519925" y="3979425"/>
              <a:ext cx="42675" cy="34000"/>
            </a:xfrm>
            <a:custGeom>
              <a:avLst/>
              <a:gdLst/>
              <a:ahLst/>
              <a:cxnLst/>
              <a:rect l="l" t="t" r="r" b="b"/>
              <a:pathLst>
                <a:path w="1707" h="1360" extrusionOk="0">
                  <a:moveTo>
                    <a:pt x="943" y="0"/>
                  </a:moveTo>
                  <a:cubicBezTo>
                    <a:pt x="762" y="0"/>
                    <a:pt x="575" y="162"/>
                    <a:pt x="626" y="413"/>
                  </a:cubicBezTo>
                  <a:cubicBezTo>
                    <a:pt x="525" y="375"/>
                    <a:pt x="439" y="359"/>
                    <a:pt x="366" y="359"/>
                  </a:cubicBezTo>
                  <a:cubicBezTo>
                    <a:pt x="69" y="359"/>
                    <a:pt x="1" y="623"/>
                    <a:pt x="130" y="763"/>
                  </a:cubicBezTo>
                  <a:cubicBezTo>
                    <a:pt x="194" y="834"/>
                    <a:pt x="292" y="854"/>
                    <a:pt x="382" y="854"/>
                  </a:cubicBezTo>
                  <a:cubicBezTo>
                    <a:pt x="496" y="854"/>
                    <a:pt x="597" y="822"/>
                    <a:pt x="597" y="822"/>
                  </a:cubicBezTo>
                  <a:lnTo>
                    <a:pt x="597" y="822"/>
                  </a:lnTo>
                  <a:cubicBezTo>
                    <a:pt x="547" y="1207"/>
                    <a:pt x="671" y="1359"/>
                    <a:pt x="805" y="1359"/>
                  </a:cubicBezTo>
                  <a:cubicBezTo>
                    <a:pt x="945" y="1359"/>
                    <a:pt x="1094" y="1193"/>
                    <a:pt x="1065" y="953"/>
                  </a:cubicBezTo>
                  <a:lnTo>
                    <a:pt x="1065" y="953"/>
                  </a:lnTo>
                  <a:cubicBezTo>
                    <a:pt x="1190" y="1013"/>
                    <a:pt x="1288" y="1038"/>
                    <a:pt x="1364" y="1038"/>
                  </a:cubicBezTo>
                  <a:cubicBezTo>
                    <a:pt x="1706" y="1038"/>
                    <a:pt x="1565" y="529"/>
                    <a:pt x="1237" y="529"/>
                  </a:cubicBezTo>
                  <a:cubicBezTo>
                    <a:pt x="1233" y="529"/>
                    <a:pt x="1229" y="530"/>
                    <a:pt x="1225" y="530"/>
                  </a:cubicBezTo>
                  <a:cubicBezTo>
                    <a:pt x="1290" y="154"/>
                    <a:pt x="1120" y="0"/>
                    <a:pt x="943"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6" name="Google Shape;2466;p15"/>
            <p:cNvSpPr/>
            <p:nvPr/>
          </p:nvSpPr>
          <p:spPr>
            <a:xfrm>
              <a:off x="5595475" y="3937350"/>
              <a:ext cx="51525" cy="47650"/>
            </a:xfrm>
            <a:custGeom>
              <a:avLst/>
              <a:gdLst/>
              <a:ahLst/>
              <a:cxnLst/>
              <a:rect l="l" t="t" r="r" b="b"/>
              <a:pathLst>
                <a:path w="2061" h="1906" extrusionOk="0">
                  <a:moveTo>
                    <a:pt x="1362" y="1"/>
                  </a:moveTo>
                  <a:cubicBezTo>
                    <a:pt x="1267" y="1"/>
                    <a:pt x="1161" y="53"/>
                    <a:pt x="1096" y="138"/>
                  </a:cubicBezTo>
                  <a:cubicBezTo>
                    <a:pt x="950" y="328"/>
                    <a:pt x="921" y="635"/>
                    <a:pt x="921" y="635"/>
                  </a:cubicBezTo>
                  <a:cubicBezTo>
                    <a:pt x="921" y="635"/>
                    <a:pt x="730" y="253"/>
                    <a:pt x="454" y="253"/>
                  </a:cubicBezTo>
                  <a:cubicBezTo>
                    <a:pt x="444" y="253"/>
                    <a:pt x="434" y="254"/>
                    <a:pt x="424" y="255"/>
                  </a:cubicBezTo>
                  <a:cubicBezTo>
                    <a:pt x="146" y="284"/>
                    <a:pt x="0" y="825"/>
                    <a:pt x="716" y="927"/>
                  </a:cubicBezTo>
                  <a:cubicBezTo>
                    <a:pt x="13" y="1185"/>
                    <a:pt x="99" y="1585"/>
                    <a:pt x="407" y="1585"/>
                  </a:cubicBezTo>
                  <a:cubicBezTo>
                    <a:pt x="413" y="1585"/>
                    <a:pt x="418" y="1585"/>
                    <a:pt x="424" y="1584"/>
                  </a:cubicBezTo>
                  <a:cubicBezTo>
                    <a:pt x="760" y="1570"/>
                    <a:pt x="921" y="1219"/>
                    <a:pt x="921" y="1219"/>
                  </a:cubicBezTo>
                  <a:lnTo>
                    <a:pt x="921" y="1219"/>
                  </a:lnTo>
                  <a:cubicBezTo>
                    <a:pt x="921" y="1219"/>
                    <a:pt x="892" y="1395"/>
                    <a:pt x="1081" y="1701"/>
                  </a:cubicBezTo>
                  <a:cubicBezTo>
                    <a:pt x="1175" y="1842"/>
                    <a:pt x="1308" y="1906"/>
                    <a:pt x="1417" y="1906"/>
                  </a:cubicBezTo>
                  <a:cubicBezTo>
                    <a:pt x="1546" y="1906"/>
                    <a:pt x="1640" y="1816"/>
                    <a:pt x="1593" y="1658"/>
                  </a:cubicBezTo>
                  <a:cubicBezTo>
                    <a:pt x="1520" y="1380"/>
                    <a:pt x="1257" y="1219"/>
                    <a:pt x="1257" y="1219"/>
                  </a:cubicBezTo>
                  <a:lnTo>
                    <a:pt x="1257" y="1219"/>
                  </a:lnTo>
                  <a:cubicBezTo>
                    <a:pt x="1257" y="1219"/>
                    <a:pt x="1367" y="1232"/>
                    <a:pt x="1519" y="1232"/>
                  </a:cubicBezTo>
                  <a:cubicBezTo>
                    <a:pt x="1594" y="1232"/>
                    <a:pt x="1680" y="1229"/>
                    <a:pt x="1768" y="1219"/>
                  </a:cubicBezTo>
                  <a:cubicBezTo>
                    <a:pt x="2031" y="1190"/>
                    <a:pt x="2060" y="942"/>
                    <a:pt x="1870" y="825"/>
                  </a:cubicBezTo>
                  <a:cubicBezTo>
                    <a:pt x="1821" y="791"/>
                    <a:pt x="1756" y="778"/>
                    <a:pt x="1686" y="778"/>
                  </a:cubicBezTo>
                  <a:cubicBezTo>
                    <a:pt x="1484" y="778"/>
                    <a:pt x="1242" y="883"/>
                    <a:pt x="1242" y="883"/>
                  </a:cubicBezTo>
                  <a:cubicBezTo>
                    <a:pt x="1242" y="883"/>
                    <a:pt x="1549" y="664"/>
                    <a:pt x="1563" y="284"/>
                  </a:cubicBezTo>
                  <a:cubicBezTo>
                    <a:pt x="1580" y="82"/>
                    <a:pt x="1479" y="1"/>
                    <a:pt x="136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7" name="Google Shape;2467;p15"/>
            <p:cNvSpPr/>
            <p:nvPr/>
          </p:nvSpPr>
          <p:spPr>
            <a:xfrm>
              <a:off x="5522800" y="4040050"/>
              <a:ext cx="46525" cy="42775"/>
            </a:xfrm>
            <a:custGeom>
              <a:avLst/>
              <a:gdLst/>
              <a:ahLst/>
              <a:cxnLst/>
              <a:rect l="l" t="t" r="r" b="b"/>
              <a:pathLst>
                <a:path w="1861" h="1711" extrusionOk="0">
                  <a:moveTo>
                    <a:pt x="796" y="0"/>
                  </a:moveTo>
                  <a:cubicBezTo>
                    <a:pt x="682" y="0"/>
                    <a:pt x="579" y="134"/>
                    <a:pt x="570" y="267"/>
                  </a:cubicBezTo>
                  <a:cubicBezTo>
                    <a:pt x="555" y="486"/>
                    <a:pt x="687" y="720"/>
                    <a:pt x="687" y="720"/>
                  </a:cubicBezTo>
                  <a:cubicBezTo>
                    <a:pt x="687" y="720"/>
                    <a:pt x="513" y="626"/>
                    <a:pt x="345" y="626"/>
                  </a:cubicBezTo>
                  <a:cubicBezTo>
                    <a:pt x="273" y="626"/>
                    <a:pt x="202" y="643"/>
                    <a:pt x="146" y="691"/>
                  </a:cubicBezTo>
                  <a:cubicBezTo>
                    <a:pt x="0" y="825"/>
                    <a:pt x="61" y="1122"/>
                    <a:pt x="360" y="1122"/>
                  </a:cubicBezTo>
                  <a:cubicBezTo>
                    <a:pt x="451" y="1122"/>
                    <a:pt x="565" y="1095"/>
                    <a:pt x="701" y="1027"/>
                  </a:cubicBezTo>
                  <a:lnTo>
                    <a:pt x="701" y="1027"/>
                  </a:lnTo>
                  <a:cubicBezTo>
                    <a:pt x="391" y="1463"/>
                    <a:pt x="497" y="1710"/>
                    <a:pt x="670" y="1710"/>
                  </a:cubicBezTo>
                  <a:cubicBezTo>
                    <a:pt x="716" y="1710"/>
                    <a:pt x="768" y="1692"/>
                    <a:pt x="818" y="1655"/>
                  </a:cubicBezTo>
                  <a:cubicBezTo>
                    <a:pt x="1037" y="1480"/>
                    <a:pt x="979" y="1144"/>
                    <a:pt x="979" y="1143"/>
                  </a:cubicBezTo>
                  <a:lnTo>
                    <a:pt x="979" y="1143"/>
                  </a:lnTo>
                  <a:cubicBezTo>
                    <a:pt x="979" y="1144"/>
                    <a:pt x="1052" y="1290"/>
                    <a:pt x="1344" y="1406"/>
                  </a:cubicBezTo>
                  <a:cubicBezTo>
                    <a:pt x="1399" y="1428"/>
                    <a:pt x="1452" y="1438"/>
                    <a:pt x="1502" y="1438"/>
                  </a:cubicBezTo>
                  <a:cubicBezTo>
                    <a:pt x="1718" y="1438"/>
                    <a:pt x="1861" y="1257"/>
                    <a:pt x="1695" y="1114"/>
                  </a:cubicBezTo>
                  <a:cubicBezTo>
                    <a:pt x="1522" y="978"/>
                    <a:pt x="1307" y="968"/>
                    <a:pt x="1245" y="968"/>
                  </a:cubicBezTo>
                  <a:cubicBezTo>
                    <a:pt x="1233" y="968"/>
                    <a:pt x="1227" y="968"/>
                    <a:pt x="1227" y="968"/>
                  </a:cubicBezTo>
                  <a:cubicBezTo>
                    <a:pt x="1227" y="968"/>
                    <a:pt x="1432" y="866"/>
                    <a:pt x="1592" y="720"/>
                  </a:cubicBezTo>
                  <a:cubicBezTo>
                    <a:pt x="1768" y="559"/>
                    <a:pt x="1665" y="369"/>
                    <a:pt x="1461" y="369"/>
                  </a:cubicBezTo>
                  <a:cubicBezTo>
                    <a:pt x="1256" y="369"/>
                    <a:pt x="1052" y="734"/>
                    <a:pt x="1052" y="734"/>
                  </a:cubicBezTo>
                  <a:cubicBezTo>
                    <a:pt x="1052" y="734"/>
                    <a:pt x="1154" y="428"/>
                    <a:pt x="979" y="135"/>
                  </a:cubicBezTo>
                  <a:cubicBezTo>
                    <a:pt x="923" y="39"/>
                    <a:pt x="858" y="0"/>
                    <a:pt x="796"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8" name="Google Shape;2468;p15"/>
            <p:cNvSpPr/>
            <p:nvPr/>
          </p:nvSpPr>
          <p:spPr>
            <a:xfrm>
              <a:off x="5668150" y="4014125"/>
              <a:ext cx="45000" cy="41525"/>
            </a:xfrm>
            <a:custGeom>
              <a:avLst/>
              <a:gdLst/>
              <a:ahLst/>
              <a:cxnLst/>
              <a:rect l="l" t="t" r="r" b="b"/>
              <a:pathLst>
                <a:path w="1800" h="1661" extrusionOk="0">
                  <a:moveTo>
                    <a:pt x="605" y="0"/>
                  </a:moveTo>
                  <a:cubicBezTo>
                    <a:pt x="370" y="0"/>
                    <a:pt x="161" y="369"/>
                    <a:pt x="702" y="646"/>
                  </a:cubicBezTo>
                  <a:cubicBezTo>
                    <a:pt x="30" y="676"/>
                    <a:pt x="1" y="1041"/>
                    <a:pt x="278" y="1114"/>
                  </a:cubicBezTo>
                  <a:cubicBezTo>
                    <a:pt x="316" y="1124"/>
                    <a:pt x="352" y="1128"/>
                    <a:pt x="388" y="1128"/>
                  </a:cubicBezTo>
                  <a:cubicBezTo>
                    <a:pt x="615" y="1128"/>
                    <a:pt x="789" y="953"/>
                    <a:pt x="789" y="953"/>
                  </a:cubicBezTo>
                  <a:lnTo>
                    <a:pt x="789" y="953"/>
                  </a:lnTo>
                  <a:cubicBezTo>
                    <a:pt x="789" y="953"/>
                    <a:pt x="702" y="1085"/>
                    <a:pt x="789" y="1392"/>
                  </a:cubicBezTo>
                  <a:cubicBezTo>
                    <a:pt x="839" y="1566"/>
                    <a:pt x="970" y="1661"/>
                    <a:pt x="1076" y="1661"/>
                  </a:cubicBezTo>
                  <a:cubicBezTo>
                    <a:pt x="1156" y="1661"/>
                    <a:pt x="1221" y="1607"/>
                    <a:pt x="1228" y="1494"/>
                  </a:cubicBezTo>
                  <a:cubicBezTo>
                    <a:pt x="1242" y="1246"/>
                    <a:pt x="1067" y="1041"/>
                    <a:pt x="1067" y="1041"/>
                  </a:cubicBezTo>
                  <a:lnTo>
                    <a:pt x="1067" y="1041"/>
                  </a:lnTo>
                  <a:cubicBezTo>
                    <a:pt x="1067" y="1041"/>
                    <a:pt x="1272" y="1143"/>
                    <a:pt x="1491" y="1187"/>
                  </a:cubicBezTo>
                  <a:cubicBezTo>
                    <a:pt x="1511" y="1191"/>
                    <a:pt x="1531" y="1193"/>
                    <a:pt x="1549" y="1193"/>
                  </a:cubicBezTo>
                  <a:cubicBezTo>
                    <a:pt x="1727" y="1193"/>
                    <a:pt x="1800" y="1011"/>
                    <a:pt x="1681" y="866"/>
                  </a:cubicBezTo>
                  <a:cubicBezTo>
                    <a:pt x="1605" y="762"/>
                    <a:pt x="1407" y="743"/>
                    <a:pt x="1277" y="743"/>
                  </a:cubicBezTo>
                  <a:cubicBezTo>
                    <a:pt x="1206" y="743"/>
                    <a:pt x="1155" y="749"/>
                    <a:pt x="1155" y="749"/>
                  </a:cubicBezTo>
                  <a:cubicBezTo>
                    <a:pt x="1155" y="749"/>
                    <a:pt x="1462" y="646"/>
                    <a:pt x="1578" y="340"/>
                  </a:cubicBezTo>
                  <a:cubicBezTo>
                    <a:pt x="1670" y="135"/>
                    <a:pt x="1548" y="38"/>
                    <a:pt x="1406" y="38"/>
                  </a:cubicBezTo>
                  <a:cubicBezTo>
                    <a:pt x="1345" y="38"/>
                    <a:pt x="1280" y="56"/>
                    <a:pt x="1228" y="91"/>
                  </a:cubicBezTo>
                  <a:cubicBezTo>
                    <a:pt x="1067" y="208"/>
                    <a:pt x="950" y="457"/>
                    <a:pt x="950" y="457"/>
                  </a:cubicBezTo>
                  <a:cubicBezTo>
                    <a:pt x="950" y="457"/>
                    <a:pt x="892" y="62"/>
                    <a:pt x="643" y="4"/>
                  </a:cubicBezTo>
                  <a:cubicBezTo>
                    <a:pt x="631" y="1"/>
                    <a:pt x="618" y="0"/>
                    <a:pt x="605"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9" name="Google Shape;2469;p15"/>
            <p:cNvSpPr/>
            <p:nvPr/>
          </p:nvSpPr>
          <p:spPr>
            <a:xfrm>
              <a:off x="5630150" y="3987925"/>
              <a:ext cx="44950" cy="38725"/>
            </a:xfrm>
            <a:custGeom>
              <a:avLst/>
              <a:gdLst/>
              <a:ahLst/>
              <a:cxnLst/>
              <a:rect l="l" t="t" r="r" b="b"/>
              <a:pathLst>
                <a:path w="1798" h="1549" extrusionOk="0">
                  <a:moveTo>
                    <a:pt x="761" y="1"/>
                  </a:moveTo>
                  <a:cubicBezTo>
                    <a:pt x="661" y="1"/>
                    <a:pt x="574" y="69"/>
                    <a:pt x="556" y="175"/>
                  </a:cubicBezTo>
                  <a:cubicBezTo>
                    <a:pt x="527" y="453"/>
                    <a:pt x="732" y="657"/>
                    <a:pt x="732" y="657"/>
                  </a:cubicBezTo>
                  <a:cubicBezTo>
                    <a:pt x="639" y="634"/>
                    <a:pt x="559" y="624"/>
                    <a:pt x="492" y="624"/>
                  </a:cubicBezTo>
                  <a:cubicBezTo>
                    <a:pt x="1" y="624"/>
                    <a:pt x="180" y="1175"/>
                    <a:pt x="581" y="1175"/>
                  </a:cubicBezTo>
                  <a:cubicBezTo>
                    <a:pt x="606" y="1175"/>
                    <a:pt x="632" y="1173"/>
                    <a:pt x="659" y="1169"/>
                  </a:cubicBezTo>
                  <a:lnTo>
                    <a:pt x="659" y="1169"/>
                  </a:lnTo>
                  <a:cubicBezTo>
                    <a:pt x="579" y="1421"/>
                    <a:pt x="649" y="1548"/>
                    <a:pt x="753" y="1548"/>
                  </a:cubicBezTo>
                  <a:cubicBezTo>
                    <a:pt x="859" y="1548"/>
                    <a:pt x="1001" y="1413"/>
                    <a:pt x="1053" y="1139"/>
                  </a:cubicBezTo>
                  <a:cubicBezTo>
                    <a:pt x="1206" y="1319"/>
                    <a:pt x="1346" y="1387"/>
                    <a:pt x="1450" y="1387"/>
                  </a:cubicBezTo>
                  <a:cubicBezTo>
                    <a:pt x="1674" y="1387"/>
                    <a:pt x="1725" y="1071"/>
                    <a:pt x="1345" y="891"/>
                  </a:cubicBezTo>
                  <a:cubicBezTo>
                    <a:pt x="1798" y="703"/>
                    <a:pt x="1658" y="449"/>
                    <a:pt x="1393" y="449"/>
                  </a:cubicBezTo>
                  <a:cubicBezTo>
                    <a:pt x="1307" y="449"/>
                    <a:pt x="1208" y="476"/>
                    <a:pt x="1111" y="540"/>
                  </a:cubicBezTo>
                  <a:cubicBezTo>
                    <a:pt x="1085" y="149"/>
                    <a:pt x="909" y="1"/>
                    <a:pt x="761"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0" name="Google Shape;2470;p15"/>
            <p:cNvSpPr/>
            <p:nvPr/>
          </p:nvSpPr>
          <p:spPr>
            <a:xfrm>
              <a:off x="5618850" y="3958325"/>
              <a:ext cx="5875" cy="5875"/>
            </a:xfrm>
            <a:custGeom>
              <a:avLst/>
              <a:gdLst/>
              <a:ahLst/>
              <a:cxnLst/>
              <a:rect l="l" t="t" r="r" b="b"/>
              <a:pathLst>
                <a:path w="235" h="235" extrusionOk="0">
                  <a:moveTo>
                    <a:pt x="117" y="0"/>
                  </a:moveTo>
                  <a:cubicBezTo>
                    <a:pt x="59" y="0"/>
                    <a:pt x="0" y="44"/>
                    <a:pt x="0" y="117"/>
                  </a:cubicBezTo>
                  <a:cubicBezTo>
                    <a:pt x="0" y="176"/>
                    <a:pt x="59"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15"/>
            <p:cNvSpPr/>
            <p:nvPr/>
          </p:nvSpPr>
          <p:spPr>
            <a:xfrm>
              <a:off x="5652075" y="4007625"/>
              <a:ext cx="5875" cy="5875"/>
            </a:xfrm>
            <a:custGeom>
              <a:avLst/>
              <a:gdLst/>
              <a:ahLst/>
              <a:cxnLst/>
              <a:rect l="l" t="t" r="r" b="b"/>
              <a:pathLst>
                <a:path w="235" h="235" extrusionOk="0">
                  <a:moveTo>
                    <a:pt x="118" y="1"/>
                  </a:moveTo>
                  <a:cubicBezTo>
                    <a:pt x="45" y="1"/>
                    <a:pt x="1" y="44"/>
                    <a:pt x="1" y="118"/>
                  </a:cubicBezTo>
                  <a:cubicBezTo>
                    <a:pt x="1" y="176"/>
                    <a:pt x="45" y="234"/>
                    <a:pt x="118" y="234"/>
                  </a:cubicBezTo>
                  <a:cubicBezTo>
                    <a:pt x="176" y="234"/>
                    <a:pt x="234" y="176"/>
                    <a:pt x="234" y="118"/>
                  </a:cubicBezTo>
                  <a:cubicBezTo>
                    <a:pt x="234" y="44"/>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15"/>
            <p:cNvSpPr/>
            <p:nvPr/>
          </p:nvSpPr>
          <p:spPr>
            <a:xfrm>
              <a:off x="5688250" y="4029900"/>
              <a:ext cx="5850" cy="5875"/>
            </a:xfrm>
            <a:custGeom>
              <a:avLst/>
              <a:gdLst/>
              <a:ahLst/>
              <a:cxnLst/>
              <a:rect l="l" t="t" r="r" b="b"/>
              <a:pathLst>
                <a:path w="234" h="235" extrusionOk="0">
                  <a:moveTo>
                    <a:pt x="117" y="1"/>
                  </a:moveTo>
                  <a:cubicBezTo>
                    <a:pt x="59" y="1"/>
                    <a:pt x="0" y="59"/>
                    <a:pt x="0" y="118"/>
                  </a:cubicBezTo>
                  <a:cubicBezTo>
                    <a:pt x="0" y="176"/>
                    <a:pt x="59" y="235"/>
                    <a:pt x="117" y="235"/>
                  </a:cubicBezTo>
                  <a:cubicBezTo>
                    <a:pt x="190" y="235"/>
                    <a:pt x="234" y="176"/>
                    <a:pt x="234" y="118"/>
                  </a:cubicBezTo>
                  <a:cubicBezTo>
                    <a:pt x="234" y="59"/>
                    <a:pt x="190"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15"/>
            <p:cNvSpPr/>
            <p:nvPr/>
          </p:nvSpPr>
          <p:spPr>
            <a:xfrm>
              <a:off x="5575375" y="3982050"/>
              <a:ext cx="5875" cy="5875"/>
            </a:xfrm>
            <a:custGeom>
              <a:avLst/>
              <a:gdLst/>
              <a:ahLst/>
              <a:cxnLst/>
              <a:rect l="l" t="t" r="r" b="b"/>
              <a:pathLst>
                <a:path w="235" h="235" extrusionOk="0">
                  <a:moveTo>
                    <a:pt x="118" y="1"/>
                  </a:moveTo>
                  <a:cubicBezTo>
                    <a:pt x="45" y="1"/>
                    <a:pt x="1" y="45"/>
                    <a:pt x="1" y="118"/>
                  </a:cubicBezTo>
                  <a:cubicBezTo>
                    <a:pt x="1" y="176"/>
                    <a:pt x="45" y="235"/>
                    <a:pt x="118" y="235"/>
                  </a:cubicBezTo>
                  <a:cubicBezTo>
                    <a:pt x="176" y="235"/>
                    <a:pt x="234" y="176"/>
                    <a:pt x="234" y="118"/>
                  </a:cubicBezTo>
                  <a:cubicBezTo>
                    <a:pt x="234" y="45"/>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15"/>
            <p:cNvSpPr/>
            <p:nvPr/>
          </p:nvSpPr>
          <p:spPr>
            <a:xfrm>
              <a:off x="5539950" y="3991550"/>
              <a:ext cx="5875" cy="5875"/>
            </a:xfrm>
            <a:custGeom>
              <a:avLst/>
              <a:gdLst/>
              <a:ahLst/>
              <a:cxnLst/>
              <a:rect l="l" t="t" r="r" b="b"/>
              <a:pathLst>
                <a:path w="235" h="235" extrusionOk="0">
                  <a:moveTo>
                    <a:pt x="117" y="1"/>
                  </a:moveTo>
                  <a:cubicBezTo>
                    <a:pt x="44" y="1"/>
                    <a:pt x="1" y="45"/>
                    <a:pt x="1" y="118"/>
                  </a:cubicBezTo>
                  <a:cubicBezTo>
                    <a:pt x="1" y="176"/>
                    <a:pt x="44" y="235"/>
                    <a:pt x="117" y="235"/>
                  </a:cubicBezTo>
                  <a:cubicBezTo>
                    <a:pt x="176" y="235"/>
                    <a:pt x="234" y="176"/>
                    <a:pt x="234" y="118"/>
                  </a:cubicBezTo>
                  <a:cubicBezTo>
                    <a:pt x="234" y="45"/>
                    <a:pt x="176"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5" name="Google Shape;2475;p15"/>
            <p:cNvSpPr/>
            <p:nvPr/>
          </p:nvSpPr>
          <p:spPr>
            <a:xfrm>
              <a:off x="5542875" y="4060225"/>
              <a:ext cx="5875" cy="5875"/>
            </a:xfrm>
            <a:custGeom>
              <a:avLst/>
              <a:gdLst/>
              <a:ahLst/>
              <a:cxnLst/>
              <a:rect l="l" t="t" r="r" b="b"/>
              <a:pathLst>
                <a:path w="235" h="235" extrusionOk="0">
                  <a:moveTo>
                    <a:pt x="117" y="0"/>
                  </a:moveTo>
                  <a:cubicBezTo>
                    <a:pt x="44" y="0"/>
                    <a:pt x="0" y="44"/>
                    <a:pt x="0" y="117"/>
                  </a:cubicBezTo>
                  <a:cubicBezTo>
                    <a:pt x="0" y="176"/>
                    <a:pt x="44"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76" name="Google Shape;2476;p15"/>
          <p:cNvGrpSpPr/>
          <p:nvPr/>
        </p:nvGrpSpPr>
        <p:grpSpPr>
          <a:xfrm>
            <a:off x="3148500" y="4442850"/>
            <a:ext cx="193225" cy="226625"/>
            <a:chOff x="5519925" y="3937350"/>
            <a:chExt cx="193225" cy="226625"/>
          </a:xfrm>
        </p:grpSpPr>
        <p:sp>
          <p:nvSpPr>
            <p:cNvPr id="2477" name="Google Shape;2477;p15"/>
            <p:cNvSpPr/>
            <p:nvPr/>
          </p:nvSpPr>
          <p:spPr>
            <a:xfrm>
              <a:off x="5533000" y="3965925"/>
              <a:ext cx="158175" cy="198050"/>
            </a:xfrm>
            <a:custGeom>
              <a:avLst/>
              <a:gdLst/>
              <a:ahLst/>
              <a:cxnLst/>
              <a:rect l="l" t="t" r="r" b="b"/>
              <a:pathLst>
                <a:path w="6327" h="7922" extrusionOk="0">
                  <a:moveTo>
                    <a:pt x="3392" y="0"/>
                  </a:moveTo>
                  <a:cubicBezTo>
                    <a:pt x="3332" y="0"/>
                    <a:pt x="3284" y="42"/>
                    <a:pt x="3259" y="105"/>
                  </a:cubicBezTo>
                  <a:cubicBezTo>
                    <a:pt x="3259" y="120"/>
                    <a:pt x="2952" y="1435"/>
                    <a:pt x="2806" y="3320"/>
                  </a:cubicBezTo>
                  <a:cubicBezTo>
                    <a:pt x="2675" y="3173"/>
                    <a:pt x="2558" y="3013"/>
                    <a:pt x="2470" y="2823"/>
                  </a:cubicBezTo>
                  <a:lnTo>
                    <a:pt x="2455" y="2823"/>
                  </a:lnTo>
                  <a:cubicBezTo>
                    <a:pt x="2412" y="2721"/>
                    <a:pt x="2368" y="2618"/>
                    <a:pt x="2339" y="2516"/>
                  </a:cubicBezTo>
                  <a:cubicBezTo>
                    <a:pt x="2455" y="2443"/>
                    <a:pt x="2572" y="2253"/>
                    <a:pt x="2616" y="2136"/>
                  </a:cubicBezTo>
                  <a:cubicBezTo>
                    <a:pt x="2675" y="2005"/>
                    <a:pt x="2748" y="1756"/>
                    <a:pt x="2616" y="1639"/>
                  </a:cubicBezTo>
                  <a:cubicBezTo>
                    <a:pt x="2587" y="1596"/>
                    <a:pt x="2543" y="1581"/>
                    <a:pt x="2485" y="1581"/>
                  </a:cubicBezTo>
                  <a:cubicBezTo>
                    <a:pt x="2368" y="1581"/>
                    <a:pt x="2251" y="1712"/>
                    <a:pt x="2207" y="1786"/>
                  </a:cubicBezTo>
                  <a:cubicBezTo>
                    <a:pt x="2192" y="1800"/>
                    <a:pt x="2163" y="1829"/>
                    <a:pt x="2149" y="1859"/>
                  </a:cubicBezTo>
                  <a:cubicBezTo>
                    <a:pt x="2076" y="1406"/>
                    <a:pt x="2061" y="1055"/>
                    <a:pt x="2061" y="1040"/>
                  </a:cubicBezTo>
                  <a:cubicBezTo>
                    <a:pt x="2061" y="982"/>
                    <a:pt x="2003" y="924"/>
                    <a:pt x="1929" y="924"/>
                  </a:cubicBezTo>
                  <a:cubicBezTo>
                    <a:pt x="1856" y="924"/>
                    <a:pt x="1798" y="982"/>
                    <a:pt x="1798" y="1055"/>
                  </a:cubicBezTo>
                  <a:cubicBezTo>
                    <a:pt x="1798" y="1099"/>
                    <a:pt x="1827" y="2005"/>
                    <a:pt x="2163" y="2779"/>
                  </a:cubicBezTo>
                  <a:cubicBezTo>
                    <a:pt x="2154" y="2779"/>
                    <a:pt x="2145" y="2779"/>
                    <a:pt x="2136" y="2779"/>
                  </a:cubicBezTo>
                  <a:cubicBezTo>
                    <a:pt x="1288" y="2779"/>
                    <a:pt x="673" y="1449"/>
                    <a:pt x="658" y="1435"/>
                  </a:cubicBezTo>
                  <a:cubicBezTo>
                    <a:pt x="637" y="1392"/>
                    <a:pt x="592" y="1365"/>
                    <a:pt x="547" y="1365"/>
                  </a:cubicBezTo>
                  <a:cubicBezTo>
                    <a:pt x="530" y="1365"/>
                    <a:pt x="513" y="1369"/>
                    <a:pt x="498" y="1376"/>
                  </a:cubicBezTo>
                  <a:cubicBezTo>
                    <a:pt x="425" y="1406"/>
                    <a:pt x="395" y="1479"/>
                    <a:pt x="425" y="1552"/>
                  </a:cubicBezTo>
                  <a:cubicBezTo>
                    <a:pt x="439" y="1581"/>
                    <a:pt x="615" y="1946"/>
                    <a:pt x="907" y="2311"/>
                  </a:cubicBezTo>
                  <a:cubicBezTo>
                    <a:pt x="790" y="2326"/>
                    <a:pt x="644" y="2370"/>
                    <a:pt x="571" y="2472"/>
                  </a:cubicBezTo>
                  <a:cubicBezTo>
                    <a:pt x="512" y="2545"/>
                    <a:pt x="498" y="2633"/>
                    <a:pt x="527" y="2721"/>
                  </a:cubicBezTo>
                  <a:cubicBezTo>
                    <a:pt x="556" y="2852"/>
                    <a:pt x="658" y="2925"/>
                    <a:pt x="790" y="2925"/>
                  </a:cubicBezTo>
                  <a:cubicBezTo>
                    <a:pt x="965" y="2925"/>
                    <a:pt x="1170" y="2808"/>
                    <a:pt x="1272" y="2691"/>
                  </a:cubicBezTo>
                  <a:cubicBezTo>
                    <a:pt x="1506" y="2881"/>
                    <a:pt x="1798" y="3027"/>
                    <a:pt x="2119" y="3027"/>
                  </a:cubicBezTo>
                  <a:lnTo>
                    <a:pt x="2280" y="3027"/>
                  </a:lnTo>
                  <a:cubicBezTo>
                    <a:pt x="2295" y="3057"/>
                    <a:pt x="2324" y="3100"/>
                    <a:pt x="2339" y="3130"/>
                  </a:cubicBezTo>
                  <a:cubicBezTo>
                    <a:pt x="2149" y="3203"/>
                    <a:pt x="1929" y="3393"/>
                    <a:pt x="1856" y="3553"/>
                  </a:cubicBezTo>
                  <a:cubicBezTo>
                    <a:pt x="1813" y="3670"/>
                    <a:pt x="1827" y="3758"/>
                    <a:pt x="1886" y="3831"/>
                  </a:cubicBezTo>
                  <a:cubicBezTo>
                    <a:pt x="1944" y="3889"/>
                    <a:pt x="2017" y="3919"/>
                    <a:pt x="2090" y="3919"/>
                  </a:cubicBezTo>
                  <a:cubicBezTo>
                    <a:pt x="2295" y="3919"/>
                    <a:pt x="2514" y="3685"/>
                    <a:pt x="2616" y="3480"/>
                  </a:cubicBezTo>
                  <a:cubicBezTo>
                    <a:pt x="2660" y="3539"/>
                    <a:pt x="2718" y="3583"/>
                    <a:pt x="2777" y="3626"/>
                  </a:cubicBezTo>
                  <a:cubicBezTo>
                    <a:pt x="2748" y="4152"/>
                    <a:pt x="2733" y="4722"/>
                    <a:pt x="2733" y="5306"/>
                  </a:cubicBezTo>
                  <a:cubicBezTo>
                    <a:pt x="2733" y="5321"/>
                    <a:pt x="2733" y="5336"/>
                    <a:pt x="2733" y="5336"/>
                  </a:cubicBezTo>
                  <a:cubicBezTo>
                    <a:pt x="2733" y="5862"/>
                    <a:pt x="2748" y="6402"/>
                    <a:pt x="2806" y="6943"/>
                  </a:cubicBezTo>
                  <a:cubicBezTo>
                    <a:pt x="2251" y="6709"/>
                    <a:pt x="1842" y="6344"/>
                    <a:pt x="1535" y="5949"/>
                  </a:cubicBezTo>
                  <a:cubicBezTo>
                    <a:pt x="1681" y="5789"/>
                    <a:pt x="1783" y="5438"/>
                    <a:pt x="1798" y="5219"/>
                  </a:cubicBezTo>
                  <a:cubicBezTo>
                    <a:pt x="1827" y="4868"/>
                    <a:pt x="1681" y="4795"/>
                    <a:pt x="1593" y="4781"/>
                  </a:cubicBezTo>
                  <a:cubicBezTo>
                    <a:pt x="1580" y="4778"/>
                    <a:pt x="1566" y="4777"/>
                    <a:pt x="1553" y="4777"/>
                  </a:cubicBezTo>
                  <a:cubicBezTo>
                    <a:pt x="1396" y="4777"/>
                    <a:pt x="1266" y="4935"/>
                    <a:pt x="1199" y="5204"/>
                  </a:cubicBezTo>
                  <a:cubicBezTo>
                    <a:pt x="1184" y="5248"/>
                    <a:pt x="1170" y="5306"/>
                    <a:pt x="1170" y="5380"/>
                  </a:cubicBezTo>
                  <a:cubicBezTo>
                    <a:pt x="819" y="4737"/>
                    <a:pt x="717" y="4152"/>
                    <a:pt x="702" y="4152"/>
                  </a:cubicBezTo>
                  <a:cubicBezTo>
                    <a:pt x="702" y="4089"/>
                    <a:pt x="647" y="4047"/>
                    <a:pt x="584" y="4047"/>
                  </a:cubicBezTo>
                  <a:cubicBezTo>
                    <a:pt x="575" y="4047"/>
                    <a:pt x="566" y="4048"/>
                    <a:pt x="556" y="4050"/>
                  </a:cubicBezTo>
                  <a:cubicBezTo>
                    <a:pt x="498" y="4065"/>
                    <a:pt x="439" y="4123"/>
                    <a:pt x="454" y="4196"/>
                  </a:cubicBezTo>
                  <a:cubicBezTo>
                    <a:pt x="469" y="4225"/>
                    <a:pt x="542" y="4620"/>
                    <a:pt x="746" y="5102"/>
                  </a:cubicBezTo>
                  <a:lnTo>
                    <a:pt x="688" y="5102"/>
                  </a:lnTo>
                  <a:cubicBezTo>
                    <a:pt x="483" y="5102"/>
                    <a:pt x="191" y="5175"/>
                    <a:pt x="74" y="5321"/>
                  </a:cubicBezTo>
                  <a:cubicBezTo>
                    <a:pt x="16" y="5380"/>
                    <a:pt x="1" y="5467"/>
                    <a:pt x="16" y="5540"/>
                  </a:cubicBezTo>
                  <a:cubicBezTo>
                    <a:pt x="30" y="5599"/>
                    <a:pt x="74" y="5730"/>
                    <a:pt x="308" y="5730"/>
                  </a:cubicBezTo>
                  <a:cubicBezTo>
                    <a:pt x="512" y="5730"/>
                    <a:pt x="790" y="5628"/>
                    <a:pt x="936" y="5511"/>
                  </a:cubicBezTo>
                  <a:cubicBezTo>
                    <a:pt x="1126" y="5862"/>
                    <a:pt x="1389" y="6227"/>
                    <a:pt x="1725" y="6548"/>
                  </a:cubicBezTo>
                  <a:cubicBezTo>
                    <a:pt x="1579" y="6607"/>
                    <a:pt x="1447" y="6724"/>
                    <a:pt x="1389" y="6855"/>
                  </a:cubicBezTo>
                  <a:cubicBezTo>
                    <a:pt x="1330" y="6972"/>
                    <a:pt x="1330" y="7089"/>
                    <a:pt x="1404" y="7191"/>
                  </a:cubicBezTo>
                  <a:cubicBezTo>
                    <a:pt x="1462" y="7250"/>
                    <a:pt x="1520" y="7279"/>
                    <a:pt x="1593" y="7279"/>
                  </a:cubicBezTo>
                  <a:cubicBezTo>
                    <a:pt x="1798" y="7279"/>
                    <a:pt x="2032" y="7030"/>
                    <a:pt x="2105" y="6855"/>
                  </a:cubicBezTo>
                  <a:cubicBezTo>
                    <a:pt x="2309" y="7001"/>
                    <a:pt x="2558" y="7133"/>
                    <a:pt x="2821" y="7220"/>
                  </a:cubicBezTo>
                  <a:cubicBezTo>
                    <a:pt x="2850" y="7425"/>
                    <a:pt x="2864" y="7615"/>
                    <a:pt x="2894" y="7805"/>
                  </a:cubicBezTo>
                  <a:cubicBezTo>
                    <a:pt x="2894" y="7878"/>
                    <a:pt x="2952" y="7922"/>
                    <a:pt x="3011" y="7922"/>
                  </a:cubicBezTo>
                  <a:lnTo>
                    <a:pt x="3040" y="7922"/>
                  </a:lnTo>
                  <a:cubicBezTo>
                    <a:pt x="3098" y="7907"/>
                    <a:pt x="3157" y="7849"/>
                    <a:pt x="3142" y="7775"/>
                  </a:cubicBezTo>
                  <a:cubicBezTo>
                    <a:pt x="3113" y="7469"/>
                    <a:pt x="3069" y="7162"/>
                    <a:pt x="3054" y="6870"/>
                  </a:cubicBezTo>
                  <a:cubicBezTo>
                    <a:pt x="3332" y="6855"/>
                    <a:pt x="3873" y="6519"/>
                    <a:pt x="3960" y="6271"/>
                  </a:cubicBezTo>
                  <a:cubicBezTo>
                    <a:pt x="3989" y="6183"/>
                    <a:pt x="3960" y="6095"/>
                    <a:pt x="3887" y="6037"/>
                  </a:cubicBezTo>
                  <a:cubicBezTo>
                    <a:pt x="3829" y="5993"/>
                    <a:pt x="3756" y="5979"/>
                    <a:pt x="3668" y="5979"/>
                  </a:cubicBezTo>
                  <a:cubicBezTo>
                    <a:pt x="3449" y="5979"/>
                    <a:pt x="3186" y="6139"/>
                    <a:pt x="3011" y="6315"/>
                  </a:cubicBezTo>
                  <a:cubicBezTo>
                    <a:pt x="2996" y="6008"/>
                    <a:pt x="2996" y="5701"/>
                    <a:pt x="2981" y="5409"/>
                  </a:cubicBezTo>
                  <a:cubicBezTo>
                    <a:pt x="3113" y="5350"/>
                    <a:pt x="3361" y="5233"/>
                    <a:pt x="3653" y="5043"/>
                  </a:cubicBezTo>
                  <a:cubicBezTo>
                    <a:pt x="3741" y="5233"/>
                    <a:pt x="4004" y="5511"/>
                    <a:pt x="4223" y="5511"/>
                  </a:cubicBezTo>
                  <a:cubicBezTo>
                    <a:pt x="4282" y="5511"/>
                    <a:pt x="4340" y="5496"/>
                    <a:pt x="4384" y="5467"/>
                  </a:cubicBezTo>
                  <a:cubicBezTo>
                    <a:pt x="4413" y="5423"/>
                    <a:pt x="4472" y="5350"/>
                    <a:pt x="4413" y="5219"/>
                  </a:cubicBezTo>
                  <a:cubicBezTo>
                    <a:pt x="4355" y="5058"/>
                    <a:pt x="4179" y="4868"/>
                    <a:pt x="4004" y="4766"/>
                  </a:cubicBezTo>
                  <a:cubicBezTo>
                    <a:pt x="4136" y="4649"/>
                    <a:pt x="4267" y="4532"/>
                    <a:pt x="4384" y="4386"/>
                  </a:cubicBezTo>
                  <a:cubicBezTo>
                    <a:pt x="4501" y="4357"/>
                    <a:pt x="4851" y="4298"/>
                    <a:pt x="5231" y="4123"/>
                  </a:cubicBezTo>
                  <a:cubicBezTo>
                    <a:pt x="5304" y="4298"/>
                    <a:pt x="5567" y="4488"/>
                    <a:pt x="5757" y="4488"/>
                  </a:cubicBezTo>
                  <a:cubicBezTo>
                    <a:pt x="5801" y="4488"/>
                    <a:pt x="5845" y="4474"/>
                    <a:pt x="5874" y="4459"/>
                  </a:cubicBezTo>
                  <a:cubicBezTo>
                    <a:pt x="5962" y="4401"/>
                    <a:pt x="5991" y="4298"/>
                    <a:pt x="5962" y="4196"/>
                  </a:cubicBezTo>
                  <a:cubicBezTo>
                    <a:pt x="5918" y="4065"/>
                    <a:pt x="5816" y="3933"/>
                    <a:pt x="5684" y="3860"/>
                  </a:cubicBezTo>
                  <a:cubicBezTo>
                    <a:pt x="5976" y="3641"/>
                    <a:pt x="6225" y="3334"/>
                    <a:pt x="6312" y="2896"/>
                  </a:cubicBezTo>
                  <a:cubicBezTo>
                    <a:pt x="6327" y="2837"/>
                    <a:pt x="6283" y="2764"/>
                    <a:pt x="6210" y="2750"/>
                  </a:cubicBezTo>
                  <a:cubicBezTo>
                    <a:pt x="6201" y="2748"/>
                    <a:pt x="6191" y="2747"/>
                    <a:pt x="6183" y="2747"/>
                  </a:cubicBezTo>
                  <a:cubicBezTo>
                    <a:pt x="6123" y="2747"/>
                    <a:pt x="6077" y="2788"/>
                    <a:pt x="6064" y="2852"/>
                  </a:cubicBezTo>
                  <a:cubicBezTo>
                    <a:pt x="5918" y="3626"/>
                    <a:pt x="5085" y="3948"/>
                    <a:pt x="4618" y="4065"/>
                  </a:cubicBezTo>
                  <a:cubicBezTo>
                    <a:pt x="4954" y="3553"/>
                    <a:pt x="5173" y="2881"/>
                    <a:pt x="5071" y="2005"/>
                  </a:cubicBezTo>
                  <a:cubicBezTo>
                    <a:pt x="5071" y="1932"/>
                    <a:pt x="4997" y="1888"/>
                    <a:pt x="4924" y="1888"/>
                  </a:cubicBezTo>
                  <a:cubicBezTo>
                    <a:pt x="4866" y="1902"/>
                    <a:pt x="4808" y="1961"/>
                    <a:pt x="4822" y="2034"/>
                  </a:cubicBezTo>
                  <a:cubicBezTo>
                    <a:pt x="4881" y="2545"/>
                    <a:pt x="4822" y="2984"/>
                    <a:pt x="4691" y="3349"/>
                  </a:cubicBezTo>
                  <a:cubicBezTo>
                    <a:pt x="4559" y="3203"/>
                    <a:pt x="4340" y="3086"/>
                    <a:pt x="4165" y="3086"/>
                  </a:cubicBezTo>
                  <a:cubicBezTo>
                    <a:pt x="4077" y="3086"/>
                    <a:pt x="4019" y="3130"/>
                    <a:pt x="3989" y="3159"/>
                  </a:cubicBezTo>
                  <a:cubicBezTo>
                    <a:pt x="3946" y="3217"/>
                    <a:pt x="3931" y="3290"/>
                    <a:pt x="3960" y="3363"/>
                  </a:cubicBezTo>
                  <a:cubicBezTo>
                    <a:pt x="4033" y="3524"/>
                    <a:pt x="4296" y="3729"/>
                    <a:pt x="4501" y="3772"/>
                  </a:cubicBezTo>
                  <a:cubicBezTo>
                    <a:pt x="4428" y="3919"/>
                    <a:pt x="4340" y="4035"/>
                    <a:pt x="4252" y="4152"/>
                  </a:cubicBezTo>
                  <a:cubicBezTo>
                    <a:pt x="4223" y="4167"/>
                    <a:pt x="4209" y="4182"/>
                    <a:pt x="4209" y="4211"/>
                  </a:cubicBezTo>
                  <a:cubicBezTo>
                    <a:pt x="3785" y="4722"/>
                    <a:pt x="3259" y="5000"/>
                    <a:pt x="2981" y="5131"/>
                  </a:cubicBezTo>
                  <a:cubicBezTo>
                    <a:pt x="2981" y="4839"/>
                    <a:pt x="2996" y="4561"/>
                    <a:pt x="3011" y="4284"/>
                  </a:cubicBezTo>
                  <a:cubicBezTo>
                    <a:pt x="3215" y="4284"/>
                    <a:pt x="3478" y="3992"/>
                    <a:pt x="3566" y="3787"/>
                  </a:cubicBezTo>
                  <a:cubicBezTo>
                    <a:pt x="3639" y="3612"/>
                    <a:pt x="3610" y="3524"/>
                    <a:pt x="3566" y="3466"/>
                  </a:cubicBezTo>
                  <a:cubicBezTo>
                    <a:pt x="3507" y="3407"/>
                    <a:pt x="3434" y="3378"/>
                    <a:pt x="3361" y="3378"/>
                  </a:cubicBezTo>
                  <a:cubicBezTo>
                    <a:pt x="3244" y="3378"/>
                    <a:pt x="3127" y="3466"/>
                    <a:pt x="3040" y="3553"/>
                  </a:cubicBezTo>
                  <a:cubicBezTo>
                    <a:pt x="3084" y="2925"/>
                    <a:pt x="3157" y="2355"/>
                    <a:pt x="3215" y="1859"/>
                  </a:cubicBezTo>
                  <a:cubicBezTo>
                    <a:pt x="3420" y="1859"/>
                    <a:pt x="3785" y="1654"/>
                    <a:pt x="3873" y="1464"/>
                  </a:cubicBezTo>
                  <a:cubicBezTo>
                    <a:pt x="3916" y="1376"/>
                    <a:pt x="3916" y="1289"/>
                    <a:pt x="3858" y="1216"/>
                  </a:cubicBezTo>
                  <a:cubicBezTo>
                    <a:pt x="3829" y="1187"/>
                    <a:pt x="3785" y="1143"/>
                    <a:pt x="3697" y="1143"/>
                  </a:cubicBezTo>
                  <a:cubicBezTo>
                    <a:pt x="3580" y="1143"/>
                    <a:pt x="3434" y="1216"/>
                    <a:pt x="3303" y="1318"/>
                  </a:cubicBezTo>
                  <a:cubicBezTo>
                    <a:pt x="3405" y="602"/>
                    <a:pt x="3507" y="178"/>
                    <a:pt x="3507" y="164"/>
                  </a:cubicBezTo>
                  <a:cubicBezTo>
                    <a:pt x="3537" y="91"/>
                    <a:pt x="3493" y="18"/>
                    <a:pt x="3420" y="3"/>
                  </a:cubicBezTo>
                  <a:cubicBezTo>
                    <a:pt x="3410" y="1"/>
                    <a:pt x="3401" y="0"/>
                    <a:pt x="3392" y="0"/>
                  </a:cubicBezTo>
                  <a:close/>
                </a:path>
              </a:pathLst>
            </a:custGeom>
            <a:solidFill>
              <a:srgbClr val="5389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8" name="Google Shape;2478;p15"/>
            <p:cNvSpPr/>
            <p:nvPr/>
          </p:nvSpPr>
          <p:spPr>
            <a:xfrm>
              <a:off x="5554550" y="3963550"/>
              <a:ext cx="48425" cy="38950"/>
            </a:xfrm>
            <a:custGeom>
              <a:avLst/>
              <a:gdLst/>
              <a:ahLst/>
              <a:cxnLst/>
              <a:rect l="l" t="t" r="r" b="b"/>
              <a:pathLst>
                <a:path w="1937" h="1558" extrusionOk="0">
                  <a:moveTo>
                    <a:pt x="772" y="1"/>
                  </a:moveTo>
                  <a:cubicBezTo>
                    <a:pt x="670" y="1"/>
                    <a:pt x="583" y="73"/>
                    <a:pt x="571" y="186"/>
                  </a:cubicBezTo>
                  <a:cubicBezTo>
                    <a:pt x="527" y="449"/>
                    <a:pt x="731" y="668"/>
                    <a:pt x="731" y="668"/>
                  </a:cubicBezTo>
                  <a:cubicBezTo>
                    <a:pt x="637" y="644"/>
                    <a:pt x="557" y="634"/>
                    <a:pt x="490" y="634"/>
                  </a:cubicBezTo>
                  <a:cubicBezTo>
                    <a:pt x="0" y="634"/>
                    <a:pt x="198" y="1184"/>
                    <a:pt x="606" y="1184"/>
                  </a:cubicBezTo>
                  <a:cubicBezTo>
                    <a:pt x="628" y="1184"/>
                    <a:pt x="650" y="1183"/>
                    <a:pt x="673" y="1179"/>
                  </a:cubicBezTo>
                  <a:lnTo>
                    <a:pt x="673" y="1179"/>
                  </a:lnTo>
                  <a:cubicBezTo>
                    <a:pt x="594" y="1430"/>
                    <a:pt x="663" y="1557"/>
                    <a:pt x="765" y="1557"/>
                  </a:cubicBezTo>
                  <a:cubicBezTo>
                    <a:pt x="872" y="1557"/>
                    <a:pt x="1015" y="1419"/>
                    <a:pt x="1067" y="1135"/>
                  </a:cubicBezTo>
                  <a:cubicBezTo>
                    <a:pt x="1222" y="1323"/>
                    <a:pt x="1364" y="1393"/>
                    <a:pt x="1468" y="1393"/>
                  </a:cubicBezTo>
                  <a:cubicBezTo>
                    <a:pt x="1688" y="1393"/>
                    <a:pt x="1732" y="1076"/>
                    <a:pt x="1345" y="887"/>
                  </a:cubicBezTo>
                  <a:cubicBezTo>
                    <a:pt x="1937" y="773"/>
                    <a:pt x="1625" y="465"/>
                    <a:pt x="1340" y="465"/>
                  </a:cubicBezTo>
                  <a:cubicBezTo>
                    <a:pt x="1259" y="465"/>
                    <a:pt x="1181" y="490"/>
                    <a:pt x="1126" y="551"/>
                  </a:cubicBezTo>
                  <a:cubicBezTo>
                    <a:pt x="1100" y="153"/>
                    <a:pt x="920" y="1"/>
                    <a:pt x="77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9" name="Google Shape;2479;p15"/>
            <p:cNvSpPr/>
            <p:nvPr/>
          </p:nvSpPr>
          <p:spPr>
            <a:xfrm>
              <a:off x="5519925" y="3979425"/>
              <a:ext cx="42675" cy="34000"/>
            </a:xfrm>
            <a:custGeom>
              <a:avLst/>
              <a:gdLst/>
              <a:ahLst/>
              <a:cxnLst/>
              <a:rect l="l" t="t" r="r" b="b"/>
              <a:pathLst>
                <a:path w="1707" h="1360" extrusionOk="0">
                  <a:moveTo>
                    <a:pt x="943" y="0"/>
                  </a:moveTo>
                  <a:cubicBezTo>
                    <a:pt x="762" y="0"/>
                    <a:pt x="575" y="162"/>
                    <a:pt x="626" y="413"/>
                  </a:cubicBezTo>
                  <a:cubicBezTo>
                    <a:pt x="525" y="375"/>
                    <a:pt x="439" y="359"/>
                    <a:pt x="366" y="359"/>
                  </a:cubicBezTo>
                  <a:cubicBezTo>
                    <a:pt x="69" y="359"/>
                    <a:pt x="1" y="623"/>
                    <a:pt x="130" y="763"/>
                  </a:cubicBezTo>
                  <a:cubicBezTo>
                    <a:pt x="194" y="834"/>
                    <a:pt x="292" y="854"/>
                    <a:pt x="382" y="854"/>
                  </a:cubicBezTo>
                  <a:cubicBezTo>
                    <a:pt x="496" y="854"/>
                    <a:pt x="597" y="822"/>
                    <a:pt x="597" y="822"/>
                  </a:cubicBezTo>
                  <a:lnTo>
                    <a:pt x="597" y="822"/>
                  </a:lnTo>
                  <a:cubicBezTo>
                    <a:pt x="547" y="1207"/>
                    <a:pt x="671" y="1359"/>
                    <a:pt x="805" y="1359"/>
                  </a:cubicBezTo>
                  <a:cubicBezTo>
                    <a:pt x="945" y="1359"/>
                    <a:pt x="1094" y="1193"/>
                    <a:pt x="1065" y="953"/>
                  </a:cubicBezTo>
                  <a:lnTo>
                    <a:pt x="1065" y="953"/>
                  </a:lnTo>
                  <a:cubicBezTo>
                    <a:pt x="1190" y="1013"/>
                    <a:pt x="1288" y="1038"/>
                    <a:pt x="1364" y="1038"/>
                  </a:cubicBezTo>
                  <a:cubicBezTo>
                    <a:pt x="1706" y="1038"/>
                    <a:pt x="1565" y="529"/>
                    <a:pt x="1237" y="529"/>
                  </a:cubicBezTo>
                  <a:cubicBezTo>
                    <a:pt x="1233" y="529"/>
                    <a:pt x="1229" y="530"/>
                    <a:pt x="1225" y="530"/>
                  </a:cubicBezTo>
                  <a:cubicBezTo>
                    <a:pt x="1290" y="154"/>
                    <a:pt x="1120" y="0"/>
                    <a:pt x="943"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0" name="Google Shape;2480;p15"/>
            <p:cNvSpPr/>
            <p:nvPr/>
          </p:nvSpPr>
          <p:spPr>
            <a:xfrm>
              <a:off x="5595475" y="3937350"/>
              <a:ext cx="51525" cy="47650"/>
            </a:xfrm>
            <a:custGeom>
              <a:avLst/>
              <a:gdLst/>
              <a:ahLst/>
              <a:cxnLst/>
              <a:rect l="l" t="t" r="r" b="b"/>
              <a:pathLst>
                <a:path w="2061" h="1906" extrusionOk="0">
                  <a:moveTo>
                    <a:pt x="1362" y="1"/>
                  </a:moveTo>
                  <a:cubicBezTo>
                    <a:pt x="1267" y="1"/>
                    <a:pt x="1161" y="53"/>
                    <a:pt x="1096" y="138"/>
                  </a:cubicBezTo>
                  <a:cubicBezTo>
                    <a:pt x="950" y="328"/>
                    <a:pt x="921" y="635"/>
                    <a:pt x="921" y="635"/>
                  </a:cubicBezTo>
                  <a:cubicBezTo>
                    <a:pt x="921" y="635"/>
                    <a:pt x="730" y="253"/>
                    <a:pt x="454" y="253"/>
                  </a:cubicBezTo>
                  <a:cubicBezTo>
                    <a:pt x="444" y="253"/>
                    <a:pt x="434" y="254"/>
                    <a:pt x="424" y="255"/>
                  </a:cubicBezTo>
                  <a:cubicBezTo>
                    <a:pt x="146" y="284"/>
                    <a:pt x="0" y="825"/>
                    <a:pt x="716" y="927"/>
                  </a:cubicBezTo>
                  <a:cubicBezTo>
                    <a:pt x="13" y="1185"/>
                    <a:pt x="99" y="1585"/>
                    <a:pt x="407" y="1585"/>
                  </a:cubicBezTo>
                  <a:cubicBezTo>
                    <a:pt x="413" y="1585"/>
                    <a:pt x="418" y="1585"/>
                    <a:pt x="424" y="1584"/>
                  </a:cubicBezTo>
                  <a:cubicBezTo>
                    <a:pt x="760" y="1570"/>
                    <a:pt x="921" y="1219"/>
                    <a:pt x="921" y="1219"/>
                  </a:cubicBezTo>
                  <a:lnTo>
                    <a:pt x="921" y="1219"/>
                  </a:lnTo>
                  <a:cubicBezTo>
                    <a:pt x="921" y="1219"/>
                    <a:pt x="892" y="1395"/>
                    <a:pt x="1081" y="1701"/>
                  </a:cubicBezTo>
                  <a:cubicBezTo>
                    <a:pt x="1175" y="1842"/>
                    <a:pt x="1308" y="1906"/>
                    <a:pt x="1417" y="1906"/>
                  </a:cubicBezTo>
                  <a:cubicBezTo>
                    <a:pt x="1546" y="1906"/>
                    <a:pt x="1640" y="1816"/>
                    <a:pt x="1593" y="1658"/>
                  </a:cubicBezTo>
                  <a:cubicBezTo>
                    <a:pt x="1520" y="1380"/>
                    <a:pt x="1257" y="1219"/>
                    <a:pt x="1257" y="1219"/>
                  </a:cubicBezTo>
                  <a:lnTo>
                    <a:pt x="1257" y="1219"/>
                  </a:lnTo>
                  <a:cubicBezTo>
                    <a:pt x="1257" y="1219"/>
                    <a:pt x="1367" y="1232"/>
                    <a:pt x="1519" y="1232"/>
                  </a:cubicBezTo>
                  <a:cubicBezTo>
                    <a:pt x="1594" y="1232"/>
                    <a:pt x="1680" y="1229"/>
                    <a:pt x="1768" y="1219"/>
                  </a:cubicBezTo>
                  <a:cubicBezTo>
                    <a:pt x="2031" y="1190"/>
                    <a:pt x="2060" y="942"/>
                    <a:pt x="1870" y="825"/>
                  </a:cubicBezTo>
                  <a:cubicBezTo>
                    <a:pt x="1821" y="791"/>
                    <a:pt x="1756" y="778"/>
                    <a:pt x="1686" y="778"/>
                  </a:cubicBezTo>
                  <a:cubicBezTo>
                    <a:pt x="1484" y="778"/>
                    <a:pt x="1242" y="883"/>
                    <a:pt x="1242" y="883"/>
                  </a:cubicBezTo>
                  <a:cubicBezTo>
                    <a:pt x="1242" y="883"/>
                    <a:pt x="1549" y="664"/>
                    <a:pt x="1563" y="284"/>
                  </a:cubicBezTo>
                  <a:cubicBezTo>
                    <a:pt x="1580" y="82"/>
                    <a:pt x="1479" y="1"/>
                    <a:pt x="1362"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1" name="Google Shape;2481;p15"/>
            <p:cNvSpPr/>
            <p:nvPr/>
          </p:nvSpPr>
          <p:spPr>
            <a:xfrm>
              <a:off x="5522800" y="4040050"/>
              <a:ext cx="46525" cy="42775"/>
            </a:xfrm>
            <a:custGeom>
              <a:avLst/>
              <a:gdLst/>
              <a:ahLst/>
              <a:cxnLst/>
              <a:rect l="l" t="t" r="r" b="b"/>
              <a:pathLst>
                <a:path w="1861" h="1711" extrusionOk="0">
                  <a:moveTo>
                    <a:pt x="796" y="0"/>
                  </a:moveTo>
                  <a:cubicBezTo>
                    <a:pt x="682" y="0"/>
                    <a:pt x="579" y="134"/>
                    <a:pt x="570" y="267"/>
                  </a:cubicBezTo>
                  <a:cubicBezTo>
                    <a:pt x="555" y="486"/>
                    <a:pt x="687" y="720"/>
                    <a:pt x="687" y="720"/>
                  </a:cubicBezTo>
                  <a:cubicBezTo>
                    <a:pt x="687" y="720"/>
                    <a:pt x="513" y="626"/>
                    <a:pt x="345" y="626"/>
                  </a:cubicBezTo>
                  <a:cubicBezTo>
                    <a:pt x="273" y="626"/>
                    <a:pt x="202" y="643"/>
                    <a:pt x="146" y="691"/>
                  </a:cubicBezTo>
                  <a:cubicBezTo>
                    <a:pt x="0" y="825"/>
                    <a:pt x="61" y="1122"/>
                    <a:pt x="360" y="1122"/>
                  </a:cubicBezTo>
                  <a:cubicBezTo>
                    <a:pt x="451" y="1122"/>
                    <a:pt x="565" y="1095"/>
                    <a:pt x="701" y="1027"/>
                  </a:cubicBezTo>
                  <a:lnTo>
                    <a:pt x="701" y="1027"/>
                  </a:lnTo>
                  <a:cubicBezTo>
                    <a:pt x="391" y="1463"/>
                    <a:pt x="497" y="1710"/>
                    <a:pt x="670" y="1710"/>
                  </a:cubicBezTo>
                  <a:cubicBezTo>
                    <a:pt x="716" y="1710"/>
                    <a:pt x="768" y="1692"/>
                    <a:pt x="818" y="1655"/>
                  </a:cubicBezTo>
                  <a:cubicBezTo>
                    <a:pt x="1037" y="1480"/>
                    <a:pt x="979" y="1144"/>
                    <a:pt x="979" y="1143"/>
                  </a:cubicBezTo>
                  <a:lnTo>
                    <a:pt x="979" y="1143"/>
                  </a:lnTo>
                  <a:cubicBezTo>
                    <a:pt x="979" y="1144"/>
                    <a:pt x="1052" y="1290"/>
                    <a:pt x="1344" y="1406"/>
                  </a:cubicBezTo>
                  <a:cubicBezTo>
                    <a:pt x="1399" y="1428"/>
                    <a:pt x="1452" y="1438"/>
                    <a:pt x="1502" y="1438"/>
                  </a:cubicBezTo>
                  <a:cubicBezTo>
                    <a:pt x="1718" y="1438"/>
                    <a:pt x="1861" y="1257"/>
                    <a:pt x="1695" y="1114"/>
                  </a:cubicBezTo>
                  <a:cubicBezTo>
                    <a:pt x="1522" y="978"/>
                    <a:pt x="1307" y="968"/>
                    <a:pt x="1245" y="968"/>
                  </a:cubicBezTo>
                  <a:cubicBezTo>
                    <a:pt x="1233" y="968"/>
                    <a:pt x="1227" y="968"/>
                    <a:pt x="1227" y="968"/>
                  </a:cubicBezTo>
                  <a:cubicBezTo>
                    <a:pt x="1227" y="968"/>
                    <a:pt x="1432" y="866"/>
                    <a:pt x="1592" y="720"/>
                  </a:cubicBezTo>
                  <a:cubicBezTo>
                    <a:pt x="1768" y="559"/>
                    <a:pt x="1665" y="369"/>
                    <a:pt x="1461" y="369"/>
                  </a:cubicBezTo>
                  <a:cubicBezTo>
                    <a:pt x="1256" y="369"/>
                    <a:pt x="1052" y="734"/>
                    <a:pt x="1052" y="734"/>
                  </a:cubicBezTo>
                  <a:cubicBezTo>
                    <a:pt x="1052" y="734"/>
                    <a:pt x="1154" y="428"/>
                    <a:pt x="979" y="135"/>
                  </a:cubicBezTo>
                  <a:cubicBezTo>
                    <a:pt x="923" y="39"/>
                    <a:pt x="858" y="0"/>
                    <a:pt x="796"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2" name="Google Shape;2482;p15"/>
            <p:cNvSpPr/>
            <p:nvPr/>
          </p:nvSpPr>
          <p:spPr>
            <a:xfrm>
              <a:off x="5668150" y="4014125"/>
              <a:ext cx="45000" cy="41525"/>
            </a:xfrm>
            <a:custGeom>
              <a:avLst/>
              <a:gdLst/>
              <a:ahLst/>
              <a:cxnLst/>
              <a:rect l="l" t="t" r="r" b="b"/>
              <a:pathLst>
                <a:path w="1800" h="1661" extrusionOk="0">
                  <a:moveTo>
                    <a:pt x="605" y="0"/>
                  </a:moveTo>
                  <a:cubicBezTo>
                    <a:pt x="370" y="0"/>
                    <a:pt x="161" y="369"/>
                    <a:pt x="702" y="646"/>
                  </a:cubicBezTo>
                  <a:cubicBezTo>
                    <a:pt x="30" y="676"/>
                    <a:pt x="1" y="1041"/>
                    <a:pt x="278" y="1114"/>
                  </a:cubicBezTo>
                  <a:cubicBezTo>
                    <a:pt x="316" y="1124"/>
                    <a:pt x="352" y="1128"/>
                    <a:pt x="388" y="1128"/>
                  </a:cubicBezTo>
                  <a:cubicBezTo>
                    <a:pt x="615" y="1128"/>
                    <a:pt x="789" y="953"/>
                    <a:pt x="789" y="953"/>
                  </a:cubicBezTo>
                  <a:lnTo>
                    <a:pt x="789" y="953"/>
                  </a:lnTo>
                  <a:cubicBezTo>
                    <a:pt x="789" y="953"/>
                    <a:pt x="702" y="1085"/>
                    <a:pt x="789" y="1392"/>
                  </a:cubicBezTo>
                  <a:cubicBezTo>
                    <a:pt x="839" y="1566"/>
                    <a:pt x="970" y="1661"/>
                    <a:pt x="1076" y="1661"/>
                  </a:cubicBezTo>
                  <a:cubicBezTo>
                    <a:pt x="1156" y="1661"/>
                    <a:pt x="1221" y="1607"/>
                    <a:pt x="1228" y="1494"/>
                  </a:cubicBezTo>
                  <a:cubicBezTo>
                    <a:pt x="1242" y="1246"/>
                    <a:pt x="1067" y="1041"/>
                    <a:pt x="1067" y="1041"/>
                  </a:cubicBezTo>
                  <a:lnTo>
                    <a:pt x="1067" y="1041"/>
                  </a:lnTo>
                  <a:cubicBezTo>
                    <a:pt x="1067" y="1041"/>
                    <a:pt x="1272" y="1143"/>
                    <a:pt x="1491" y="1187"/>
                  </a:cubicBezTo>
                  <a:cubicBezTo>
                    <a:pt x="1511" y="1191"/>
                    <a:pt x="1531" y="1193"/>
                    <a:pt x="1549" y="1193"/>
                  </a:cubicBezTo>
                  <a:cubicBezTo>
                    <a:pt x="1727" y="1193"/>
                    <a:pt x="1800" y="1011"/>
                    <a:pt x="1681" y="866"/>
                  </a:cubicBezTo>
                  <a:cubicBezTo>
                    <a:pt x="1605" y="762"/>
                    <a:pt x="1407" y="743"/>
                    <a:pt x="1277" y="743"/>
                  </a:cubicBezTo>
                  <a:cubicBezTo>
                    <a:pt x="1206" y="743"/>
                    <a:pt x="1155" y="749"/>
                    <a:pt x="1155" y="749"/>
                  </a:cubicBezTo>
                  <a:cubicBezTo>
                    <a:pt x="1155" y="749"/>
                    <a:pt x="1462" y="646"/>
                    <a:pt x="1578" y="340"/>
                  </a:cubicBezTo>
                  <a:cubicBezTo>
                    <a:pt x="1670" y="135"/>
                    <a:pt x="1548" y="38"/>
                    <a:pt x="1406" y="38"/>
                  </a:cubicBezTo>
                  <a:cubicBezTo>
                    <a:pt x="1345" y="38"/>
                    <a:pt x="1280" y="56"/>
                    <a:pt x="1228" y="91"/>
                  </a:cubicBezTo>
                  <a:cubicBezTo>
                    <a:pt x="1067" y="208"/>
                    <a:pt x="950" y="457"/>
                    <a:pt x="950" y="457"/>
                  </a:cubicBezTo>
                  <a:cubicBezTo>
                    <a:pt x="950" y="457"/>
                    <a:pt x="892" y="62"/>
                    <a:pt x="643" y="4"/>
                  </a:cubicBezTo>
                  <a:cubicBezTo>
                    <a:pt x="631" y="1"/>
                    <a:pt x="618" y="0"/>
                    <a:pt x="605" y="0"/>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3" name="Google Shape;2483;p15"/>
            <p:cNvSpPr/>
            <p:nvPr/>
          </p:nvSpPr>
          <p:spPr>
            <a:xfrm>
              <a:off x="5630150" y="3987925"/>
              <a:ext cx="44950" cy="38725"/>
            </a:xfrm>
            <a:custGeom>
              <a:avLst/>
              <a:gdLst/>
              <a:ahLst/>
              <a:cxnLst/>
              <a:rect l="l" t="t" r="r" b="b"/>
              <a:pathLst>
                <a:path w="1798" h="1549" extrusionOk="0">
                  <a:moveTo>
                    <a:pt x="761" y="1"/>
                  </a:moveTo>
                  <a:cubicBezTo>
                    <a:pt x="661" y="1"/>
                    <a:pt x="574" y="69"/>
                    <a:pt x="556" y="175"/>
                  </a:cubicBezTo>
                  <a:cubicBezTo>
                    <a:pt x="527" y="453"/>
                    <a:pt x="732" y="657"/>
                    <a:pt x="732" y="657"/>
                  </a:cubicBezTo>
                  <a:cubicBezTo>
                    <a:pt x="639" y="634"/>
                    <a:pt x="559" y="624"/>
                    <a:pt x="492" y="624"/>
                  </a:cubicBezTo>
                  <a:cubicBezTo>
                    <a:pt x="1" y="624"/>
                    <a:pt x="180" y="1175"/>
                    <a:pt x="581" y="1175"/>
                  </a:cubicBezTo>
                  <a:cubicBezTo>
                    <a:pt x="606" y="1175"/>
                    <a:pt x="632" y="1173"/>
                    <a:pt x="659" y="1169"/>
                  </a:cubicBezTo>
                  <a:lnTo>
                    <a:pt x="659" y="1169"/>
                  </a:lnTo>
                  <a:cubicBezTo>
                    <a:pt x="579" y="1421"/>
                    <a:pt x="649" y="1548"/>
                    <a:pt x="753" y="1548"/>
                  </a:cubicBezTo>
                  <a:cubicBezTo>
                    <a:pt x="859" y="1548"/>
                    <a:pt x="1001" y="1413"/>
                    <a:pt x="1053" y="1139"/>
                  </a:cubicBezTo>
                  <a:cubicBezTo>
                    <a:pt x="1206" y="1319"/>
                    <a:pt x="1346" y="1387"/>
                    <a:pt x="1450" y="1387"/>
                  </a:cubicBezTo>
                  <a:cubicBezTo>
                    <a:pt x="1674" y="1387"/>
                    <a:pt x="1725" y="1071"/>
                    <a:pt x="1345" y="891"/>
                  </a:cubicBezTo>
                  <a:cubicBezTo>
                    <a:pt x="1798" y="703"/>
                    <a:pt x="1658" y="449"/>
                    <a:pt x="1393" y="449"/>
                  </a:cubicBezTo>
                  <a:cubicBezTo>
                    <a:pt x="1307" y="449"/>
                    <a:pt x="1208" y="476"/>
                    <a:pt x="1111" y="540"/>
                  </a:cubicBezTo>
                  <a:cubicBezTo>
                    <a:pt x="1085" y="149"/>
                    <a:pt x="909" y="1"/>
                    <a:pt x="761" y="1"/>
                  </a:cubicBezTo>
                  <a:close/>
                </a:path>
              </a:pathLst>
            </a:custGeom>
            <a:solidFill>
              <a:srgbClr val="E032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4" name="Google Shape;2484;p15"/>
            <p:cNvSpPr/>
            <p:nvPr/>
          </p:nvSpPr>
          <p:spPr>
            <a:xfrm>
              <a:off x="5618850" y="3958325"/>
              <a:ext cx="5875" cy="5875"/>
            </a:xfrm>
            <a:custGeom>
              <a:avLst/>
              <a:gdLst/>
              <a:ahLst/>
              <a:cxnLst/>
              <a:rect l="l" t="t" r="r" b="b"/>
              <a:pathLst>
                <a:path w="235" h="235" extrusionOk="0">
                  <a:moveTo>
                    <a:pt x="117" y="0"/>
                  </a:moveTo>
                  <a:cubicBezTo>
                    <a:pt x="59" y="0"/>
                    <a:pt x="0" y="44"/>
                    <a:pt x="0" y="117"/>
                  </a:cubicBezTo>
                  <a:cubicBezTo>
                    <a:pt x="0" y="176"/>
                    <a:pt x="59"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5" name="Google Shape;2485;p15"/>
            <p:cNvSpPr/>
            <p:nvPr/>
          </p:nvSpPr>
          <p:spPr>
            <a:xfrm>
              <a:off x="5652075" y="4007625"/>
              <a:ext cx="5875" cy="5875"/>
            </a:xfrm>
            <a:custGeom>
              <a:avLst/>
              <a:gdLst/>
              <a:ahLst/>
              <a:cxnLst/>
              <a:rect l="l" t="t" r="r" b="b"/>
              <a:pathLst>
                <a:path w="235" h="235" extrusionOk="0">
                  <a:moveTo>
                    <a:pt x="118" y="1"/>
                  </a:moveTo>
                  <a:cubicBezTo>
                    <a:pt x="45" y="1"/>
                    <a:pt x="1" y="44"/>
                    <a:pt x="1" y="118"/>
                  </a:cubicBezTo>
                  <a:cubicBezTo>
                    <a:pt x="1" y="176"/>
                    <a:pt x="45" y="234"/>
                    <a:pt x="118" y="234"/>
                  </a:cubicBezTo>
                  <a:cubicBezTo>
                    <a:pt x="176" y="234"/>
                    <a:pt x="234" y="176"/>
                    <a:pt x="234" y="118"/>
                  </a:cubicBezTo>
                  <a:cubicBezTo>
                    <a:pt x="234" y="44"/>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6" name="Google Shape;2486;p15"/>
            <p:cNvSpPr/>
            <p:nvPr/>
          </p:nvSpPr>
          <p:spPr>
            <a:xfrm>
              <a:off x="5688250" y="4029900"/>
              <a:ext cx="5850" cy="5875"/>
            </a:xfrm>
            <a:custGeom>
              <a:avLst/>
              <a:gdLst/>
              <a:ahLst/>
              <a:cxnLst/>
              <a:rect l="l" t="t" r="r" b="b"/>
              <a:pathLst>
                <a:path w="234" h="235" extrusionOk="0">
                  <a:moveTo>
                    <a:pt x="117" y="1"/>
                  </a:moveTo>
                  <a:cubicBezTo>
                    <a:pt x="59" y="1"/>
                    <a:pt x="0" y="59"/>
                    <a:pt x="0" y="118"/>
                  </a:cubicBezTo>
                  <a:cubicBezTo>
                    <a:pt x="0" y="176"/>
                    <a:pt x="59" y="235"/>
                    <a:pt x="117" y="235"/>
                  </a:cubicBezTo>
                  <a:cubicBezTo>
                    <a:pt x="190" y="235"/>
                    <a:pt x="234" y="176"/>
                    <a:pt x="234" y="118"/>
                  </a:cubicBezTo>
                  <a:cubicBezTo>
                    <a:pt x="234" y="59"/>
                    <a:pt x="190"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7" name="Google Shape;2487;p15"/>
            <p:cNvSpPr/>
            <p:nvPr/>
          </p:nvSpPr>
          <p:spPr>
            <a:xfrm>
              <a:off x="5575375" y="3982050"/>
              <a:ext cx="5875" cy="5875"/>
            </a:xfrm>
            <a:custGeom>
              <a:avLst/>
              <a:gdLst/>
              <a:ahLst/>
              <a:cxnLst/>
              <a:rect l="l" t="t" r="r" b="b"/>
              <a:pathLst>
                <a:path w="235" h="235" extrusionOk="0">
                  <a:moveTo>
                    <a:pt x="118" y="1"/>
                  </a:moveTo>
                  <a:cubicBezTo>
                    <a:pt x="45" y="1"/>
                    <a:pt x="1" y="45"/>
                    <a:pt x="1" y="118"/>
                  </a:cubicBezTo>
                  <a:cubicBezTo>
                    <a:pt x="1" y="176"/>
                    <a:pt x="45" y="235"/>
                    <a:pt x="118" y="235"/>
                  </a:cubicBezTo>
                  <a:cubicBezTo>
                    <a:pt x="176" y="235"/>
                    <a:pt x="234" y="176"/>
                    <a:pt x="234" y="118"/>
                  </a:cubicBezTo>
                  <a:cubicBezTo>
                    <a:pt x="234" y="45"/>
                    <a:pt x="176" y="1"/>
                    <a:pt x="118"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8" name="Google Shape;2488;p15"/>
            <p:cNvSpPr/>
            <p:nvPr/>
          </p:nvSpPr>
          <p:spPr>
            <a:xfrm>
              <a:off x="5539950" y="3991550"/>
              <a:ext cx="5875" cy="5875"/>
            </a:xfrm>
            <a:custGeom>
              <a:avLst/>
              <a:gdLst/>
              <a:ahLst/>
              <a:cxnLst/>
              <a:rect l="l" t="t" r="r" b="b"/>
              <a:pathLst>
                <a:path w="235" h="235" extrusionOk="0">
                  <a:moveTo>
                    <a:pt x="117" y="1"/>
                  </a:moveTo>
                  <a:cubicBezTo>
                    <a:pt x="44" y="1"/>
                    <a:pt x="1" y="45"/>
                    <a:pt x="1" y="118"/>
                  </a:cubicBezTo>
                  <a:cubicBezTo>
                    <a:pt x="1" y="176"/>
                    <a:pt x="44" y="235"/>
                    <a:pt x="117" y="235"/>
                  </a:cubicBezTo>
                  <a:cubicBezTo>
                    <a:pt x="176" y="235"/>
                    <a:pt x="234" y="176"/>
                    <a:pt x="234" y="118"/>
                  </a:cubicBezTo>
                  <a:cubicBezTo>
                    <a:pt x="234" y="45"/>
                    <a:pt x="176" y="1"/>
                    <a:pt x="117"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9" name="Google Shape;2489;p15"/>
            <p:cNvSpPr/>
            <p:nvPr/>
          </p:nvSpPr>
          <p:spPr>
            <a:xfrm>
              <a:off x="5542875" y="4060225"/>
              <a:ext cx="5875" cy="5875"/>
            </a:xfrm>
            <a:custGeom>
              <a:avLst/>
              <a:gdLst/>
              <a:ahLst/>
              <a:cxnLst/>
              <a:rect l="l" t="t" r="r" b="b"/>
              <a:pathLst>
                <a:path w="235" h="235" extrusionOk="0">
                  <a:moveTo>
                    <a:pt x="117" y="0"/>
                  </a:moveTo>
                  <a:cubicBezTo>
                    <a:pt x="44" y="0"/>
                    <a:pt x="0" y="44"/>
                    <a:pt x="0" y="117"/>
                  </a:cubicBezTo>
                  <a:cubicBezTo>
                    <a:pt x="0" y="176"/>
                    <a:pt x="44" y="234"/>
                    <a:pt x="117" y="234"/>
                  </a:cubicBezTo>
                  <a:cubicBezTo>
                    <a:pt x="176" y="234"/>
                    <a:pt x="234" y="176"/>
                    <a:pt x="234" y="117"/>
                  </a:cubicBezTo>
                  <a:cubicBezTo>
                    <a:pt x="234" y="44"/>
                    <a:pt x="176" y="0"/>
                    <a:pt x="117"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0" name="Google Shape;2490;p15"/>
          <p:cNvSpPr/>
          <p:nvPr/>
        </p:nvSpPr>
        <p:spPr>
          <a:xfrm flipH="1">
            <a:off x="5002799" y="199538"/>
            <a:ext cx="4141200" cy="750214"/>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3">
  <p:cSld name="SECTION_HEADER_3">
    <p:spTree>
      <p:nvGrpSpPr>
        <p:cNvPr id="1" name="Shape 2491"/>
        <p:cNvGrpSpPr/>
        <p:nvPr/>
      </p:nvGrpSpPr>
      <p:grpSpPr>
        <a:xfrm>
          <a:off x="0" y="0"/>
          <a:ext cx="0" cy="0"/>
          <a:chOff x="0" y="0"/>
          <a:chExt cx="0" cy="0"/>
        </a:xfrm>
      </p:grpSpPr>
      <p:sp>
        <p:nvSpPr>
          <p:cNvPr id="2492" name="Google Shape;2492;p16"/>
          <p:cNvSpPr/>
          <p:nvPr/>
        </p:nvSpPr>
        <p:spPr>
          <a:xfrm flipH="1">
            <a:off x="0" y="0"/>
            <a:ext cx="9144061" cy="3674345"/>
          </a:xfrm>
          <a:custGeom>
            <a:avLst/>
            <a:gdLst/>
            <a:ahLst/>
            <a:cxnLst/>
            <a:rect l="l" t="t" r="r" b="b"/>
            <a:pathLst>
              <a:path w="87078" h="35747" extrusionOk="0">
                <a:moveTo>
                  <a:pt x="1" y="0"/>
                </a:moveTo>
                <a:lnTo>
                  <a:pt x="1" y="35746"/>
                </a:lnTo>
                <a:lnTo>
                  <a:pt x="87078" y="19216"/>
                </a:lnTo>
                <a:lnTo>
                  <a:pt x="87078" y="0"/>
                </a:lnTo>
                <a:close/>
              </a:path>
            </a:pathLst>
          </a:custGeom>
          <a:solidFill>
            <a:srgbClr val="C0FB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3" name="Google Shape;2493;p16"/>
          <p:cNvSpPr txBox="1">
            <a:spLocks noGrp="1"/>
          </p:cNvSpPr>
          <p:nvPr>
            <p:ph type="subTitle" idx="1"/>
          </p:nvPr>
        </p:nvSpPr>
        <p:spPr>
          <a:xfrm>
            <a:off x="4577275" y="3111550"/>
            <a:ext cx="3853500" cy="699900"/>
          </a:xfrm>
          <a:prstGeom prst="rect">
            <a:avLst/>
          </a:prstGeom>
        </p:spPr>
        <p:txBody>
          <a:bodyPr spcFirstLastPara="1" wrap="square" lIns="91425" tIns="91425" rIns="91425" bIns="91425" anchor="b" anchorCtr="0">
            <a:noAutofit/>
          </a:bodyPr>
          <a:lstStyle>
            <a:lvl1pPr lvl="0" rtl="0">
              <a:spcBef>
                <a:spcPts val="0"/>
              </a:spcBef>
              <a:spcAft>
                <a:spcPts val="0"/>
              </a:spcAft>
              <a:buNone/>
              <a:defRPr sz="1600"/>
            </a:lvl1pPr>
            <a:lvl2pPr lvl="1" rtl="0">
              <a:spcBef>
                <a:spcPts val="0"/>
              </a:spcBef>
              <a:spcAft>
                <a:spcPts val="0"/>
              </a:spcAft>
              <a:buNone/>
              <a:defRPr sz="1600"/>
            </a:lvl2pPr>
            <a:lvl3pPr lvl="2" rtl="0">
              <a:spcBef>
                <a:spcPts val="0"/>
              </a:spcBef>
              <a:spcAft>
                <a:spcPts val="0"/>
              </a:spcAft>
              <a:buNone/>
              <a:defRPr sz="1600"/>
            </a:lvl3pPr>
            <a:lvl4pPr lvl="3" rtl="0">
              <a:spcBef>
                <a:spcPts val="0"/>
              </a:spcBef>
              <a:spcAft>
                <a:spcPts val="0"/>
              </a:spcAft>
              <a:buNone/>
              <a:defRPr sz="1600"/>
            </a:lvl4pPr>
            <a:lvl5pPr lvl="4" rtl="0">
              <a:spcBef>
                <a:spcPts val="0"/>
              </a:spcBef>
              <a:spcAft>
                <a:spcPts val="0"/>
              </a:spcAft>
              <a:buNone/>
              <a:defRPr sz="1600"/>
            </a:lvl5pPr>
            <a:lvl6pPr lvl="5" rtl="0">
              <a:spcBef>
                <a:spcPts val="0"/>
              </a:spcBef>
              <a:spcAft>
                <a:spcPts val="0"/>
              </a:spcAft>
              <a:buNone/>
              <a:defRPr sz="1600"/>
            </a:lvl6pPr>
            <a:lvl7pPr lvl="6" rtl="0">
              <a:spcBef>
                <a:spcPts val="0"/>
              </a:spcBef>
              <a:spcAft>
                <a:spcPts val="0"/>
              </a:spcAft>
              <a:buNone/>
              <a:defRPr sz="1600"/>
            </a:lvl7pPr>
            <a:lvl8pPr lvl="7" rtl="0">
              <a:spcBef>
                <a:spcPts val="0"/>
              </a:spcBef>
              <a:spcAft>
                <a:spcPts val="0"/>
              </a:spcAft>
              <a:buNone/>
              <a:defRPr sz="1600"/>
            </a:lvl8pPr>
            <a:lvl9pPr lvl="8" rtl="0">
              <a:spcBef>
                <a:spcPts val="0"/>
              </a:spcBef>
              <a:spcAft>
                <a:spcPts val="0"/>
              </a:spcAft>
              <a:buNone/>
              <a:defRPr sz="1600"/>
            </a:lvl9pPr>
          </a:lstStyle>
          <a:p>
            <a:endParaRPr/>
          </a:p>
        </p:txBody>
      </p:sp>
      <p:grpSp>
        <p:nvGrpSpPr>
          <p:cNvPr id="2494" name="Google Shape;2494;p16"/>
          <p:cNvGrpSpPr/>
          <p:nvPr/>
        </p:nvGrpSpPr>
        <p:grpSpPr>
          <a:xfrm>
            <a:off x="28" y="3940828"/>
            <a:ext cx="5398052" cy="264766"/>
            <a:chOff x="-88127" y="4115467"/>
            <a:chExt cx="9232173" cy="452824"/>
          </a:xfrm>
        </p:grpSpPr>
        <p:grpSp>
          <p:nvGrpSpPr>
            <p:cNvPr id="2495" name="Google Shape;2495;p16"/>
            <p:cNvGrpSpPr/>
            <p:nvPr/>
          </p:nvGrpSpPr>
          <p:grpSpPr>
            <a:xfrm>
              <a:off x="2987448" y="4115467"/>
              <a:ext cx="6156598" cy="452824"/>
              <a:chOff x="3222925" y="3865650"/>
              <a:chExt cx="2332575" cy="94150"/>
            </a:xfrm>
          </p:grpSpPr>
          <p:sp>
            <p:nvSpPr>
              <p:cNvPr id="2496" name="Google Shape;2496;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7" name="Google Shape;2497;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8" name="Google Shape;2498;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9" name="Google Shape;2499;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0" name="Google Shape;2500;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1" name="Google Shape;2501;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2" name="Google Shape;2502;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3" name="Google Shape;2503;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4" name="Google Shape;2504;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6" name="Google Shape;2506;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8" name="Google Shape;2508;p16"/>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9" name="Google Shape;2509;p16"/>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0" name="Google Shape;2510;p16"/>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1" name="Google Shape;2511;p16"/>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2" name="Google Shape;2512;p16"/>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3" name="Google Shape;2513;p16"/>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4" name="Google Shape;2514;p16"/>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5" name="Google Shape;2515;p16"/>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6" name="Google Shape;2516;p16"/>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7" name="Google Shape;2517;p16"/>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8" name="Google Shape;2518;p16"/>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9" name="Google Shape;2519;p16"/>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0" name="Google Shape;2520;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1" name="Google Shape;2521;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2" name="Google Shape;2522;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3" name="Google Shape;2523;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4" name="Google Shape;2524;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5" name="Google Shape;2525;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7" name="Google Shape;2527;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8" name="Google Shape;2528;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0" name="Google Shape;2530;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1" name="Google Shape;2531;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3" name="Google Shape;2533;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4" name="Google Shape;2534;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5" name="Google Shape;2535;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6" name="Google Shape;2536;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7" name="Google Shape;2537;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8" name="Google Shape;2538;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9" name="Google Shape;2539;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0" name="Google Shape;2540;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1" name="Google Shape;2541;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2" name="Google Shape;2542;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3" name="Google Shape;2543;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4" name="Google Shape;2544;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5" name="Google Shape;2545;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6" name="Google Shape;2546;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16"/>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16"/>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0" name="Google Shape;2570;p16"/>
            <p:cNvGrpSpPr/>
            <p:nvPr/>
          </p:nvGrpSpPr>
          <p:grpSpPr>
            <a:xfrm>
              <a:off x="-88127" y="4115467"/>
              <a:ext cx="6156598" cy="452824"/>
              <a:chOff x="3222925" y="3865650"/>
              <a:chExt cx="2332575" cy="94150"/>
            </a:xfrm>
          </p:grpSpPr>
          <p:sp>
            <p:nvSpPr>
              <p:cNvPr id="2571" name="Google Shape;2571;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16"/>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16"/>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16"/>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16"/>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16"/>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16"/>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16"/>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16"/>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16"/>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16"/>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16"/>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16"/>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7" name="Google Shape;2597;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8" name="Google Shape;2598;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2" name="Google Shape;2602;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3" name="Google Shape;2603;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4" name="Google Shape;2604;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5" name="Google Shape;2605;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6" name="Google Shape;2606;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7" name="Google Shape;2607;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8" name="Google Shape;2608;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9" name="Google Shape;2609;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0" name="Google Shape;2610;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1" name="Google Shape;2611;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2" name="Google Shape;2612;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3" name="Google Shape;2613;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4" name="Google Shape;2614;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5" name="Google Shape;2615;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8" name="Google Shape;2628;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9" name="Google Shape;2629;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16"/>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16"/>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645" name="Google Shape;2645;p16"/>
          <p:cNvGrpSpPr/>
          <p:nvPr/>
        </p:nvGrpSpPr>
        <p:grpSpPr>
          <a:xfrm>
            <a:off x="3746003" y="3940828"/>
            <a:ext cx="5398052" cy="264766"/>
            <a:chOff x="-88127" y="4115467"/>
            <a:chExt cx="9232173" cy="452824"/>
          </a:xfrm>
        </p:grpSpPr>
        <p:grpSp>
          <p:nvGrpSpPr>
            <p:cNvPr id="2646" name="Google Shape;2646;p16"/>
            <p:cNvGrpSpPr/>
            <p:nvPr/>
          </p:nvGrpSpPr>
          <p:grpSpPr>
            <a:xfrm>
              <a:off x="2987448" y="4115467"/>
              <a:ext cx="6156598" cy="452824"/>
              <a:chOff x="3222925" y="3865650"/>
              <a:chExt cx="2332575" cy="94150"/>
            </a:xfrm>
          </p:grpSpPr>
          <p:sp>
            <p:nvSpPr>
              <p:cNvPr id="2647" name="Google Shape;2647;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8" name="Google Shape;2648;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16"/>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16"/>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16"/>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16"/>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16"/>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16"/>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16"/>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16"/>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16"/>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16"/>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16"/>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16"/>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16"/>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16"/>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21" name="Google Shape;2721;p16"/>
            <p:cNvGrpSpPr/>
            <p:nvPr/>
          </p:nvGrpSpPr>
          <p:grpSpPr>
            <a:xfrm>
              <a:off x="-88127" y="4115467"/>
              <a:ext cx="6156598" cy="452824"/>
              <a:chOff x="3222925" y="3865650"/>
              <a:chExt cx="2332575" cy="94150"/>
            </a:xfrm>
          </p:grpSpPr>
          <p:sp>
            <p:nvSpPr>
              <p:cNvPr id="2722" name="Google Shape;2722;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0" name="Google Shape;2730;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1" name="Google Shape;2731;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16"/>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16"/>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16"/>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16"/>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16"/>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16"/>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16"/>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16"/>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16"/>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16"/>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16"/>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16"/>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3" name="Google Shape;2753;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4" name="Google Shape;2754;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0" name="Google Shape;2760;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1" name="Google Shape;2761;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9" name="Google Shape;2769;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0" name="Google Shape;2770;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8" name="Google Shape;2778;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9" name="Google Shape;2779;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2" name="Google Shape;2782;p16"/>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3" name="Google Shape;2783;p16"/>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16"/>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5" name="Google Shape;2785;p16"/>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6" name="Google Shape;2786;p16"/>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7" name="Google Shape;2787;p16"/>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8" name="Google Shape;2788;p16"/>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9" name="Google Shape;2789;p16"/>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0" name="Google Shape;2790;p16"/>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1" name="Google Shape;2791;p16"/>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2" name="Google Shape;2792;p16"/>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3" name="Google Shape;2793;p16"/>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4" name="Google Shape;2794;p16"/>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5" name="Google Shape;2795;p16"/>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96" name="Google Shape;2796;p16"/>
          <p:cNvGrpSpPr/>
          <p:nvPr/>
        </p:nvGrpSpPr>
        <p:grpSpPr>
          <a:xfrm flipH="1">
            <a:off x="186322" y="331793"/>
            <a:ext cx="2140600" cy="4111061"/>
            <a:chOff x="2253800" y="1079125"/>
            <a:chExt cx="237225" cy="455600"/>
          </a:xfrm>
        </p:grpSpPr>
        <p:sp>
          <p:nvSpPr>
            <p:cNvPr id="2797" name="Google Shape;2797;p16"/>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8" name="Google Shape;2798;p16"/>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9" name="Google Shape;2799;p16"/>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0" name="Google Shape;2800;p16"/>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1" name="Google Shape;2801;p16"/>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2" name="Google Shape;2802;p16"/>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3" name="Google Shape;2803;p16"/>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16"/>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16"/>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16"/>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16"/>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16"/>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16"/>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16"/>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16"/>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16"/>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16"/>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16"/>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16"/>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16"/>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16"/>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16"/>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16"/>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16"/>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16"/>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16"/>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16"/>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16"/>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16"/>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16"/>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16"/>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16"/>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16"/>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16"/>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16"/>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16"/>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16"/>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16"/>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16"/>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16"/>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16"/>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16"/>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16"/>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40" name="Google Shape;2840;p16"/>
          <p:cNvSpPr/>
          <p:nvPr/>
        </p:nvSpPr>
        <p:spPr>
          <a:xfrm>
            <a:off x="0" y="4205610"/>
            <a:ext cx="9144061" cy="937882"/>
          </a:xfrm>
          <a:custGeom>
            <a:avLst/>
            <a:gdLst/>
            <a:ahLst/>
            <a:cxnLst/>
            <a:rect l="l" t="t" r="r" b="b"/>
            <a:pathLst>
              <a:path w="87078" h="7786" extrusionOk="0">
                <a:moveTo>
                  <a:pt x="1" y="1"/>
                </a:moveTo>
                <a:lnTo>
                  <a:pt x="1" y="7785"/>
                </a:lnTo>
                <a:lnTo>
                  <a:pt x="87077" y="7785"/>
                </a:lnTo>
                <a:lnTo>
                  <a:pt x="87077" y="1"/>
                </a:lnTo>
                <a:close/>
              </a:path>
            </a:pathLst>
          </a:custGeom>
          <a:solidFill>
            <a:srgbClr val="C0B1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16"/>
          <p:cNvSpPr/>
          <p:nvPr/>
        </p:nvSpPr>
        <p:spPr>
          <a:xfrm flipH="1">
            <a:off x="3616375" y="4568294"/>
            <a:ext cx="5527621" cy="568198"/>
          </a:xfrm>
          <a:custGeom>
            <a:avLst/>
            <a:gdLst/>
            <a:ahLst/>
            <a:cxnLst/>
            <a:rect l="l" t="t" r="r" b="b"/>
            <a:pathLst>
              <a:path w="52639" h="4717" extrusionOk="0">
                <a:moveTo>
                  <a:pt x="10757" y="1"/>
                </a:moveTo>
                <a:cubicBezTo>
                  <a:pt x="4474" y="1"/>
                  <a:pt x="1" y="88"/>
                  <a:pt x="1" y="88"/>
                </a:cubicBezTo>
                <a:lnTo>
                  <a:pt x="1" y="4680"/>
                </a:lnTo>
                <a:cubicBezTo>
                  <a:pt x="1" y="4680"/>
                  <a:pt x="4266" y="4716"/>
                  <a:pt x="10302" y="4716"/>
                </a:cubicBezTo>
                <a:cubicBezTo>
                  <a:pt x="25704" y="4716"/>
                  <a:pt x="52639" y="4482"/>
                  <a:pt x="49670" y="2815"/>
                </a:cubicBezTo>
                <a:cubicBezTo>
                  <a:pt x="45348" y="390"/>
                  <a:pt x="24021" y="1"/>
                  <a:pt x="10757" y="1"/>
                </a:cubicBezTo>
                <a:close/>
              </a:path>
            </a:pathLst>
          </a:custGeom>
          <a:solidFill>
            <a:srgbClr val="B6A2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42" name="Google Shape;2842;p16"/>
          <p:cNvGrpSpPr/>
          <p:nvPr/>
        </p:nvGrpSpPr>
        <p:grpSpPr>
          <a:xfrm flipH="1">
            <a:off x="21" y="4442853"/>
            <a:ext cx="9144022" cy="700647"/>
            <a:chOff x="1329075" y="3400650"/>
            <a:chExt cx="2177200" cy="107000"/>
          </a:xfrm>
        </p:grpSpPr>
        <p:sp>
          <p:nvSpPr>
            <p:cNvPr id="2843" name="Google Shape;2843;p16"/>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16"/>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16"/>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16"/>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16"/>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16"/>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16"/>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16"/>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16"/>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16"/>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16"/>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16"/>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16"/>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16"/>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16"/>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16"/>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16"/>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16"/>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16"/>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16"/>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3" name="Google Shape;2863;p16"/>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4" name="Google Shape;2864;p16"/>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16"/>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16"/>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16"/>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16"/>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16"/>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16"/>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16"/>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16"/>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16"/>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16"/>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16"/>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16"/>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16"/>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16"/>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16"/>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16"/>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16"/>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16"/>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16"/>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16"/>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16"/>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16"/>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16"/>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16"/>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16"/>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16"/>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16"/>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16"/>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16"/>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16"/>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16"/>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16"/>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7" name="Google Shape;2897;p16"/>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8" name="Google Shape;2898;p16"/>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16"/>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16"/>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16"/>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16"/>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16"/>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16"/>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5" name="Google Shape;2905;p16"/>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6" name="Google Shape;2906;p16"/>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16"/>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16"/>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16"/>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16"/>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1" name="Google Shape;2911;p16"/>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2" name="Google Shape;2912;p16"/>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16"/>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4" name="Google Shape;2914;p16"/>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5" name="Google Shape;2915;p16"/>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16"/>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16"/>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16"/>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9" name="Google Shape;2919;p16"/>
          <p:cNvGrpSpPr/>
          <p:nvPr/>
        </p:nvGrpSpPr>
        <p:grpSpPr>
          <a:xfrm>
            <a:off x="4068276" y="4370996"/>
            <a:ext cx="159997" cy="95799"/>
            <a:chOff x="3668150" y="3725000"/>
            <a:chExt cx="103625" cy="62050"/>
          </a:xfrm>
        </p:grpSpPr>
        <p:sp>
          <p:nvSpPr>
            <p:cNvPr id="2920" name="Google Shape;2920;p16"/>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1" name="Google Shape;2921;p16"/>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16"/>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3" name="Google Shape;2923;p16"/>
          <p:cNvGrpSpPr/>
          <p:nvPr/>
        </p:nvGrpSpPr>
        <p:grpSpPr>
          <a:xfrm>
            <a:off x="3537051" y="4668396"/>
            <a:ext cx="159997" cy="95799"/>
            <a:chOff x="3668150" y="3725000"/>
            <a:chExt cx="103625" cy="62050"/>
          </a:xfrm>
        </p:grpSpPr>
        <p:sp>
          <p:nvSpPr>
            <p:cNvPr id="2924" name="Google Shape;2924;p16"/>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16"/>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16"/>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7" name="Google Shape;2927;p16"/>
          <p:cNvGrpSpPr/>
          <p:nvPr/>
        </p:nvGrpSpPr>
        <p:grpSpPr>
          <a:xfrm>
            <a:off x="5497951" y="4426071"/>
            <a:ext cx="159997" cy="95799"/>
            <a:chOff x="3668150" y="3725000"/>
            <a:chExt cx="103625" cy="62050"/>
          </a:xfrm>
        </p:grpSpPr>
        <p:sp>
          <p:nvSpPr>
            <p:cNvPr id="2928" name="Google Shape;2928;p16"/>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9" name="Google Shape;2929;p16"/>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16"/>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1" name="Google Shape;2931;p16"/>
          <p:cNvGrpSpPr/>
          <p:nvPr/>
        </p:nvGrpSpPr>
        <p:grpSpPr>
          <a:xfrm>
            <a:off x="1401801" y="4626646"/>
            <a:ext cx="159997" cy="95799"/>
            <a:chOff x="3668150" y="3725000"/>
            <a:chExt cx="103625" cy="62050"/>
          </a:xfrm>
        </p:grpSpPr>
        <p:sp>
          <p:nvSpPr>
            <p:cNvPr id="2932" name="Google Shape;2932;p16"/>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3" name="Google Shape;2933;p16"/>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16"/>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5" name="Google Shape;2935;p16"/>
          <p:cNvGrpSpPr/>
          <p:nvPr/>
        </p:nvGrpSpPr>
        <p:grpSpPr>
          <a:xfrm>
            <a:off x="8673901" y="4370996"/>
            <a:ext cx="159997" cy="95799"/>
            <a:chOff x="3668150" y="3725000"/>
            <a:chExt cx="103625" cy="62050"/>
          </a:xfrm>
        </p:grpSpPr>
        <p:sp>
          <p:nvSpPr>
            <p:cNvPr id="2936" name="Google Shape;2936;p16"/>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16"/>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16"/>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9" name="Google Shape;2939;p16"/>
          <p:cNvGrpSpPr/>
          <p:nvPr/>
        </p:nvGrpSpPr>
        <p:grpSpPr>
          <a:xfrm>
            <a:off x="7465004" y="3850115"/>
            <a:ext cx="1644567" cy="416968"/>
            <a:chOff x="2500650" y="3653650"/>
            <a:chExt cx="772750" cy="195925"/>
          </a:xfrm>
        </p:grpSpPr>
        <p:sp>
          <p:nvSpPr>
            <p:cNvPr id="2940" name="Google Shape;2940;p16"/>
            <p:cNvSpPr/>
            <p:nvPr/>
          </p:nvSpPr>
          <p:spPr>
            <a:xfrm>
              <a:off x="2633500" y="3763625"/>
              <a:ext cx="59975" cy="55650"/>
            </a:xfrm>
            <a:custGeom>
              <a:avLst/>
              <a:gdLst/>
              <a:ahLst/>
              <a:cxnLst/>
              <a:rect l="l" t="t" r="r" b="b"/>
              <a:pathLst>
                <a:path w="2399" h="2226" extrusionOk="0">
                  <a:moveTo>
                    <a:pt x="1207" y="0"/>
                  </a:moveTo>
                  <a:cubicBezTo>
                    <a:pt x="1204" y="0"/>
                    <a:pt x="1200" y="0"/>
                    <a:pt x="1197" y="0"/>
                  </a:cubicBezTo>
                  <a:cubicBezTo>
                    <a:pt x="533" y="0"/>
                    <a:pt x="0" y="502"/>
                    <a:pt x="5" y="1118"/>
                  </a:cubicBezTo>
                  <a:cubicBezTo>
                    <a:pt x="11" y="1731"/>
                    <a:pt x="543" y="2226"/>
                    <a:pt x="1197" y="2226"/>
                  </a:cubicBezTo>
                  <a:cubicBezTo>
                    <a:pt x="1200" y="2226"/>
                    <a:pt x="1204" y="2226"/>
                    <a:pt x="1207" y="2226"/>
                  </a:cubicBezTo>
                  <a:cubicBezTo>
                    <a:pt x="1865" y="2226"/>
                    <a:pt x="2398" y="1724"/>
                    <a:pt x="2398" y="1108"/>
                  </a:cubicBezTo>
                  <a:cubicBezTo>
                    <a:pt x="2393" y="494"/>
                    <a:pt x="1861" y="0"/>
                    <a:pt x="120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16"/>
            <p:cNvSpPr/>
            <p:nvPr/>
          </p:nvSpPr>
          <p:spPr>
            <a:xfrm>
              <a:off x="2574450" y="3771200"/>
              <a:ext cx="88850" cy="78125"/>
            </a:xfrm>
            <a:custGeom>
              <a:avLst/>
              <a:gdLst/>
              <a:ahLst/>
              <a:cxnLst/>
              <a:rect l="l" t="t" r="r" b="b"/>
              <a:pathLst>
                <a:path w="3554" h="3125" extrusionOk="0">
                  <a:moveTo>
                    <a:pt x="1783" y="0"/>
                  </a:moveTo>
                  <a:cubicBezTo>
                    <a:pt x="1779" y="0"/>
                    <a:pt x="1776" y="0"/>
                    <a:pt x="1772" y="0"/>
                  </a:cubicBezTo>
                  <a:cubicBezTo>
                    <a:pt x="790" y="5"/>
                    <a:pt x="1" y="705"/>
                    <a:pt x="6" y="1567"/>
                  </a:cubicBezTo>
                  <a:cubicBezTo>
                    <a:pt x="11" y="2426"/>
                    <a:pt x="799" y="3124"/>
                    <a:pt x="1777" y="3124"/>
                  </a:cubicBezTo>
                  <a:cubicBezTo>
                    <a:pt x="1780" y="3124"/>
                    <a:pt x="1784" y="3124"/>
                    <a:pt x="1788" y="3124"/>
                  </a:cubicBezTo>
                  <a:cubicBezTo>
                    <a:pt x="2765" y="3119"/>
                    <a:pt x="3553" y="2419"/>
                    <a:pt x="3548" y="1557"/>
                  </a:cubicBezTo>
                  <a:cubicBezTo>
                    <a:pt x="3543" y="698"/>
                    <a:pt x="2755" y="0"/>
                    <a:pt x="1783"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16"/>
            <p:cNvSpPr/>
            <p:nvPr/>
          </p:nvSpPr>
          <p:spPr>
            <a:xfrm>
              <a:off x="2576275" y="3771200"/>
              <a:ext cx="70050" cy="36975"/>
            </a:xfrm>
            <a:custGeom>
              <a:avLst/>
              <a:gdLst/>
              <a:ahLst/>
              <a:cxnLst/>
              <a:rect l="l" t="t" r="r" b="b"/>
              <a:pathLst>
                <a:path w="2802" h="1479" extrusionOk="0">
                  <a:moveTo>
                    <a:pt x="1699" y="0"/>
                  </a:moveTo>
                  <a:cubicBezTo>
                    <a:pt x="884" y="5"/>
                    <a:pt x="205" y="486"/>
                    <a:pt x="1" y="1144"/>
                  </a:cubicBezTo>
                  <a:cubicBezTo>
                    <a:pt x="304" y="1353"/>
                    <a:pt x="685" y="1479"/>
                    <a:pt x="1103" y="1479"/>
                  </a:cubicBezTo>
                  <a:cubicBezTo>
                    <a:pt x="1913" y="1479"/>
                    <a:pt x="2592" y="993"/>
                    <a:pt x="2801" y="334"/>
                  </a:cubicBezTo>
                  <a:cubicBezTo>
                    <a:pt x="2498" y="125"/>
                    <a:pt x="2112" y="0"/>
                    <a:pt x="1699"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16"/>
            <p:cNvSpPr/>
            <p:nvPr/>
          </p:nvSpPr>
          <p:spPr>
            <a:xfrm>
              <a:off x="2677900" y="3772750"/>
              <a:ext cx="73050" cy="70050"/>
            </a:xfrm>
            <a:custGeom>
              <a:avLst/>
              <a:gdLst/>
              <a:ahLst/>
              <a:cxnLst/>
              <a:rect l="l" t="t" r="r" b="b"/>
              <a:pathLst>
                <a:path w="2922" h="2802" extrusionOk="0">
                  <a:moveTo>
                    <a:pt x="1453" y="1"/>
                  </a:moveTo>
                  <a:cubicBezTo>
                    <a:pt x="648" y="6"/>
                    <a:pt x="1" y="633"/>
                    <a:pt x="6" y="1406"/>
                  </a:cubicBezTo>
                  <a:cubicBezTo>
                    <a:pt x="6" y="2176"/>
                    <a:pt x="659" y="2801"/>
                    <a:pt x="1459" y="2801"/>
                  </a:cubicBezTo>
                  <a:cubicBezTo>
                    <a:pt x="1462" y="2801"/>
                    <a:pt x="1465" y="2801"/>
                    <a:pt x="1469" y="2801"/>
                  </a:cubicBezTo>
                  <a:cubicBezTo>
                    <a:pt x="2273" y="2796"/>
                    <a:pt x="2921" y="2169"/>
                    <a:pt x="2921" y="1396"/>
                  </a:cubicBezTo>
                  <a:cubicBezTo>
                    <a:pt x="2916" y="623"/>
                    <a:pt x="2258" y="1"/>
                    <a:pt x="145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4" name="Google Shape;2944;p16"/>
            <p:cNvSpPr/>
            <p:nvPr/>
          </p:nvSpPr>
          <p:spPr>
            <a:xfrm>
              <a:off x="2697750" y="3772750"/>
              <a:ext cx="52400" cy="32025"/>
            </a:xfrm>
            <a:custGeom>
              <a:avLst/>
              <a:gdLst/>
              <a:ahLst/>
              <a:cxnLst/>
              <a:rect l="l" t="t" r="r" b="b"/>
              <a:pathLst>
                <a:path w="2096" h="1281" extrusionOk="0">
                  <a:moveTo>
                    <a:pt x="659" y="1"/>
                  </a:moveTo>
                  <a:cubicBezTo>
                    <a:pt x="424" y="6"/>
                    <a:pt x="199" y="58"/>
                    <a:pt x="1" y="158"/>
                  </a:cubicBezTo>
                  <a:cubicBezTo>
                    <a:pt x="136" y="797"/>
                    <a:pt x="721" y="1281"/>
                    <a:pt x="1426" y="1281"/>
                  </a:cubicBezTo>
                  <a:cubicBezTo>
                    <a:pt x="1430" y="1281"/>
                    <a:pt x="1434" y="1281"/>
                    <a:pt x="1437" y="1281"/>
                  </a:cubicBezTo>
                  <a:cubicBezTo>
                    <a:pt x="1673" y="1281"/>
                    <a:pt x="1897" y="1223"/>
                    <a:pt x="2096" y="1129"/>
                  </a:cubicBezTo>
                  <a:cubicBezTo>
                    <a:pt x="1960" y="481"/>
                    <a:pt x="1370" y="1"/>
                    <a:pt x="6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5" name="Google Shape;2945;p16"/>
            <p:cNvSpPr/>
            <p:nvPr/>
          </p:nvSpPr>
          <p:spPr>
            <a:xfrm>
              <a:off x="2624350" y="3786075"/>
              <a:ext cx="131425" cy="63250"/>
            </a:xfrm>
            <a:custGeom>
              <a:avLst/>
              <a:gdLst/>
              <a:ahLst/>
              <a:cxnLst/>
              <a:rect l="l" t="t" r="r" b="b"/>
              <a:pathLst>
                <a:path w="5257" h="2530" extrusionOk="0">
                  <a:moveTo>
                    <a:pt x="2628" y="1"/>
                  </a:moveTo>
                  <a:cubicBezTo>
                    <a:pt x="2625" y="1"/>
                    <a:pt x="2621" y="1"/>
                    <a:pt x="2618" y="1"/>
                  </a:cubicBezTo>
                  <a:cubicBezTo>
                    <a:pt x="1171" y="6"/>
                    <a:pt x="1" y="1108"/>
                    <a:pt x="6" y="2456"/>
                  </a:cubicBezTo>
                  <a:cubicBezTo>
                    <a:pt x="6" y="2482"/>
                    <a:pt x="11" y="2503"/>
                    <a:pt x="11" y="2529"/>
                  </a:cubicBezTo>
                  <a:lnTo>
                    <a:pt x="5251" y="2508"/>
                  </a:lnTo>
                  <a:cubicBezTo>
                    <a:pt x="5251" y="2488"/>
                    <a:pt x="5256" y="2461"/>
                    <a:pt x="5256" y="2441"/>
                  </a:cubicBezTo>
                  <a:cubicBezTo>
                    <a:pt x="5251" y="1091"/>
                    <a:pt x="4076" y="1"/>
                    <a:pt x="2628"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16"/>
            <p:cNvSpPr/>
            <p:nvPr/>
          </p:nvSpPr>
          <p:spPr>
            <a:xfrm>
              <a:off x="2738500" y="3816250"/>
              <a:ext cx="59850" cy="32675"/>
            </a:xfrm>
            <a:custGeom>
              <a:avLst/>
              <a:gdLst/>
              <a:ahLst/>
              <a:cxnLst/>
              <a:rect l="l" t="t" r="r" b="b"/>
              <a:pathLst>
                <a:path w="2394" h="1307" extrusionOk="0">
                  <a:moveTo>
                    <a:pt x="1192" y="1"/>
                  </a:moveTo>
                  <a:cubicBezTo>
                    <a:pt x="534" y="1"/>
                    <a:pt x="1" y="502"/>
                    <a:pt x="6" y="1119"/>
                  </a:cubicBezTo>
                  <a:cubicBezTo>
                    <a:pt x="6" y="1181"/>
                    <a:pt x="11" y="1244"/>
                    <a:pt x="22" y="1307"/>
                  </a:cubicBezTo>
                  <a:lnTo>
                    <a:pt x="2378" y="1296"/>
                  </a:lnTo>
                  <a:cubicBezTo>
                    <a:pt x="2388" y="1234"/>
                    <a:pt x="2394" y="1176"/>
                    <a:pt x="2394" y="1108"/>
                  </a:cubicBezTo>
                  <a:cubicBezTo>
                    <a:pt x="2394" y="497"/>
                    <a:pt x="1855" y="1"/>
                    <a:pt x="1192"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16"/>
            <p:cNvSpPr/>
            <p:nvPr/>
          </p:nvSpPr>
          <p:spPr>
            <a:xfrm>
              <a:off x="2643150" y="3786075"/>
              <a:ext cx="102425" cy="35200"/>
            </a:xfrm>
            <a:custGeom>
              <a:avLst/>
              <a:gdLst/>
              <a:ahLst/>
              <a:cxnLst/>
              <a:rect l="l" t="t" r="r" b="b"/>
              <a:pathLst>
                <a:path w="4097" h="1408" extrusionOk="0">
                  <a:moveTo>
                    <a:pt x="1882" y="1"/>
                  </a:moveTo>
                  <a:cubicBezTo>
                    <a:pt x="1877" y="1"/>
                    <a:pt x="1871" y="1"/>
                    <a:pt x="1866" y="1"/>
                  </a:cubicBezTo>
                  <a:cubicBezTo>
                    <a:pt x="1135" y="6"/>
                    <a:pt x="476" y="288"/>
                    <a:pt x="1" y="737"/>
                  </a:cubicBezTo>
                  <a:cubicBezTo>
                    <a:pt x="419" y="972"/>
                    <a:pt x="967" y="1171"/>
                    <a:pt x="1589" y="1291"/>
                  </a:cubicBezTo>
                  <a:cubicBezTo>
                    <a:pt x="1995" y="1370"/>
                    <a:pt x="2386" y="1407"/>
                    <a:pt x="2743" y="1407"/>
                  </a:cubicBezTo>
                  <a:cubicBezTo>
                    <a:pt x="3310" y="1407"/>
                    <a:pt x="3789" y="1313"/>
                    <a:pt x="4097" y="1140"/>
                  </a:cubicBezTo>
                  <a:cubicBezTo>
                    <a:pt x="3629" y="459"/>
                    <a:pt x="2816" y="1"/>
                    <a:pt x="188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16"/>
            <p:cNvSpPr/>
            <p:nvPr/>
          </p:nvSpPr>
          <p:spPr>
            <a:xfrm>
              <a:off x="2644200" y="3763625"/>
              <a:ext cx="44175" cy="18950"/>
            </a:xfrm>
            <a:custGeom>
              <a:avLst/>
              <a:gdLst/>
              <a:ahLst/>
              <a:cxnLst/>
              <a:rect l="l" t="t" r="r" b="b"/>
              <a:pathLst>
                <a:path w="1767" h="758" extrusionOk="0">
                  <a:moveTo>
                    <a:pt x="769" y="0"/>
                  </a:moveTo>
                  <a:cubicBezTo>
                    <a:pt x="476" y="0"/>
                    <a:pt x="210" y="99"/>
                    <a:pt x="1" y="261"/>
                  </a:cubicBezTo>
                  <a:cubicBezTo>
                    <a:pt x="220" y="559"/>
                    <a:pt x="586" y="758"/>
                    <a:pt x="999" y="758"/>
                  </a:cubicBezTo>
                  <a:cubicBezTo>
                    <a:pt x="1291" y="758"/>
                    <a:pt x="1558" y="658"/>
                    <a:pt x="1767" y="496"/>
                  </a:cubicBezTo>
                  <a:cubicBezTo>
                    <a:pt x="1552" y="193"/>
                    <a:pt x="1181" y="0"/>
                    <a:pt x="769"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9" name="Google Shape;2949;p16"/>
            <p:cNvSpPr/>
            <p:nvPr/>
          </p:nvSpPr>
          <p:spPr>
            <a:xfrm>
              <a:off x="2751175" y="3817300"/>
              <a:ext cx="43000" cy="18825"/>
            </a:xfrm>
            <a:custGeom>
              <a:avLst/>
              <a:gdLst/>
              <a:ahLst/>
              <a:cxnLst/>
              <a:rect l="l" t="t" r="r" b="b"/>
              <a:pathLst>
                <a:path w="1720" h="753" extrusionOk="0">
                  <a:moveTo>
                    <a:pt x="685" y="0"/>
                  </a:moveTo>
                  <a:cubicBezTo>
                    <a:pt x="434" y="0"/>
                    <a:pt x="194" y="79"/>
                    <a:pt x="1" y="204"/>
                  </a:cubicBezTo>
                  <a:cubicBezTo>
                    <a:pt x="215" y="533"/>
                    <a:pt x="596" y="753"/>
                    <a:pt x="1035" y="753"/>
                  </a:cubicBezTo>
                  <a:cubicBezTo>
                    <a:pt x="1291" y="753"/>
                    <a:pt x="1526" y="674"/>
                    <a:pt x="1719" y="549"/>
                  </a:cubicBezTo>
                  <a:cubicBezTo>
                    <a:pt x="1510" y="220"/>
                    <a:pt x="1129" y="0"/>
                    <a:pt x="685"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0" name="Google Shape;2950;p16"/>
            <p:cNvSpPr/>
            <p:nvPr/>
          </p:nvSpPr>
          <p:spPr>
            <a:xfrm>
              <a:off x="2771825" y="3746250"/>
              <a:ext cx="71975" cy="67025"/>
            </a:xfrm>
            <a:custGeom>
              <a:avLst/>
              <a:gdLst/>
              <a:ahLst/>
              <a:cxnLst/>
              <a:rect l="l" t="t" r="r" b="b"/>
              <a:pathLst>
                <a:path w="2879" h="2681" extrusionOk="0">
                  <a:moveTo>
                    <a:pt x="1432" y="0"/>
                  </a:moveTo>
                  <a:cubicBezTo>
                    <a:pt x="637" y="5"/>
                    <a:pt x="0" y="606"/>
                    <a:pt x="5" y="1348"/>
                  </a:cubicBezTo>
                  <a:cubicBezTo>
                    <a:pt x="5" y="2085"/>
                    <a:pt x="653" y="2680"/>
                    <a:pt x="1447" y="2680"/>
                  </a:cubicBezTo>
                  <a:cubicBezTo>
                    <a:pt x="2241" y="2675"/>
                    <a:pt x="2879" y="2074"/>
                    <a:pt x="2879" y="1338"/>
                  </a:cubicBezTo>
                  <a:cubicBezTo>
                    <a:pt x="2873" y="596"/>
                    <a:pt x="2226" y="0"/>
                    <a:pt x="143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1" name="Google Shape;2951;p16"/>
            <p:cNvSpPr/>
            <p:nvPr/>
          </p:nvSpPr>
          <p:spPr>
            <a:xfrm>
              <a:off x="2700750" y="3755375"/>
              <a:ext cx="106750" cy="93950"/>
            </a:xfrm>
            <a:custGeom>
              <a:avLst/>
              <a:gdLst/>
              <a:ahLst/>
              <a:cxnLst/>
              <a:rect l="l" t="t" r="r" b="b"/>
              <a:pathLst>
                <a:path w="4270" h="3758" extrusionOk="0">
                  <a:moveTo>
                    <a:pt x="2127" y="1"/>
                  </a:moveTo>
                  <a:cubicBezTo>
                    <a:pt x="952" y="6"/>
                    <a:pt x="1" y="853"/>
                    <a:pt x="6" y="1887"/>
                  </a:cubicBezTo>
                  <a:cubicBezTo>
                    <a:pt x="11" y="2923"/>
                    <a:pt x="967" y="3757"/>
                    <a:pt x="2137" y="3757"/>
                  </a:cubicBezTo>
                  <a:cubicBezTo>
                    <a:pt x="2141" y="3757"/>
                    <a:pt x="2144" y="3757"/>
                    <a:pt x="2148" y="3757"/>
                  </a:cubicBezTo>
                  <a:cubicBezTo>
                    <a:pt x="3324" y="3752"/>
                    <a:pt x="4269" y="2911"/>
                    <a:pt x="4264" y="1871"/>
                  </a:cubicBezTo>
                  <a:cubicBezTo>
                    <a:pt x="4259" y="837"/>
                    <a:pt x="3303" y="1"/>
                    <a:pt x="212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16"/>
            <p:cNvSpPr/>
            <p:nvPr/>
          </p:nvSpPr>
          <p:spPr>
            <a:xfrm>
              <a:off x="2702975" y="3755375"/>
              <a:ext cx="84150" cy="44575"/>
            </a:xfrm>
            <a:custGeom>
              <a:avLst/>
              <a:gdLst/>
              <a:ahLst/>
              <a:cxnLst/>
              <a:rect l="l" t="t" r="r" b="b"/>
              <a:pathLst>
                <a:path w="3366" h="1783" extrusionOk="0">
                  <a:moveTo>
                    <a:pt x="2038" y="1"/>
                  </a:moveTo>
                  <a:cubicBezTo>
                    <a:pt x="1066" y="6"/>
                    <a:pt x="246" y="586"/>
                    <a:pt x="1" y="1375"/>
                  </a:cubicBezTo>
                  <a:cubicBezTo>
                    <a:pt x="366" y="1631"/>
                    <a:pt x="826" y="1782"/>
                    <a:pt x="1328" y="1782"/>
                  </a:cubicBezTo>
                  <a:cubicBezTo>
                    <a:pt x="2299" y="1777"/>
                    <a:pt x="3120" y="1197"/>
                    <a:pt x="3365" y="408"/>
                  </a:cubicBezTo>
                  <a:cubicBezTo>
                    <a:pt x="3000" y="152"/>
                    <a:pt x="2540" y="1"/>
                    <a:pt x="203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3" name="Google Shape;2953;p16"/>
            <p:cNvSpPr/>
            <p:nvPr/>
          </p:nvSpPr>
          <p:spPr>
            <a:xfrm>
              <a:off x="2825100" y="3757350"/>
              <a:ext cx="87800" cy="84125"/>
            </a:xfrm>
            <a:custGeom>
              <a:avLst/>
              <a:gdLst/>
              <a:ahLst/>
              <a:cxnLst/>
              <a:rect l="l" t="t" r="r" b="b"/>
              <a:pathLst>
                <a:path w="3512" h="3365" extrusionOk="0">
                  <a:moveTo>
                    <a:pt x="1746" y="0"/>
                  </a:moveTo>
                  <a:cubicBezTo>
                    <a:pt x="779" y="6"/>
                    <a:pt x="1" y="763"/>
                    <a:pt x="6" y="1688"/>
                  </a:cubicBezTo>
                  <a:cubicBezTo>
                    <a:pt x="11" y="2615"/>
                    <a:pt x="789" y="3365"/>
                    <a:pt x="1756" y="3365"/>
                  </a:cubicBezTo>
                  <a:cubicBezTo>
                    <a:pt x="1760" y="3365"/>
                    <a:pt x="1763" y="3365"/>
                    <a:pt x="1766" y="3365"/>
                  </a:cubicBezTo>
                  <a:cubicBezTo>
                    <a:pt x="2733" y="3360"/>
                    <a:pt x="3511" y="2607"/>
                    <a:pt x="3506" y="1677"/>
                  </a:cubicBezTo>
                  <a:cubicBezTo>
                    <a:pt x="3501" y="747"/>
                    <a:pt x="2717" y="0"/>
                    <a:pt x="17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4" name="Google Shape;2954;p16"/>
            <p:cNvSpPr/>
            <p:nvPr/>
          </p:nvSpPr>
          <p:spPr>
            <a:xfrm>
              <a:off x="2849000" y="3757350"/>
              <a:ext cx="62975" cy="38425"/>
            </a:xfrm>
            <a:custGeom>
              <a:avLst/>
              <a:gdLst/>
              <a:ahLst/>
              <a:cxnLst/>
              <a:rect l="l" t="t" r="r" b="b"/>
              <a:pathLst>
                <a:path w="2519" h="1537" extrusionOk="0">
                  <a:moveTo>
                    <a:pt x="790" y="0"/>
                  </a:moveTo>
                  <a:cubicBezTo>
                    <a:pt x="507" y="6"/>
                    <a:pt x="236" y="73"/>
                    <a:pt x="1" y="188"/>
                  </a:cubicBezTo>
                  <a:cubicBezTo>
                    <a:pt x="162" y="958"/>
                    <a:pt x="867" y="1536"/>
                    <a:pt x="1713" y="1536"/>
                  </a:cubicBezTo>
                  <a:cubicBezTo>
                    <a:pt x="1717" y="1536"/>
                    <a:pt x="1721" y="1536"/>
                    <a:pt x="1725" y="1536"/>
                  </a:cubicBezTo>
                  <a:cubicBezTo>
                    <a:pt x="2012" y="1536"/>
                    <a:pt x="2279" y="1468"/>
                    <a:pt x="2519" y="1353"/>
                  </a:cubicBezTo>
                  <a:cubicBezTo>
                    <a:pt x="2357" y="580"/>
                    <a:pt x="1641" y="0"/>
                    <a:pt x="790"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16"/>
            <p:cNvSpPr/>
            <p:nvPr/>
          </p:nvSpPr>
          <p:spPr>
            <a:xfrm>
              <a:off x="2760700" y="3773275"/>
              <a:ext cx="157950" cy="76050"/>
            </a:xfrm>
            <a:custGeom>
              <a:avLst/>
              <a:gdLst/>
              <a:ahLst/>
              <a:cxnLst/>
              <a:rect l="l" t="t" r="r" b="b"/>
              <a:pathLst>
                <a:path w="6318" h="3042" extrusionOk="0">
                  <a:moveTo>
                    <a:pt x="3162" y="1"/>
                  </a:moveTo>
                  <a:cubicBezTo>
                    <a:pt x="3158" y="1"/>
                    <a:pt x="3155" y="1"/>
                    <a:pt x="3151" y="1"/>
                  </a:cubicBezTo>
                  <a:cubicBezTo>
                    <a:pt x="1406" y="11"/>
                    <a:pt x="1" y="1333"/>
                    <a:pt x="11" y="2953"/>
                  </a:cubicBezTo>
                  <a:cubicBezTo>
                    <a:pt x="11" y="2984"/>
                    <a:pt x="11" y="3010"/>
                    <a:pt x="17" y="3041"/>
                  </a:cubicBezTo>
                  <a:lnTo>
                    <a:pt x="6312" y="3015"/>
                  </a:lnTo>
                  <a:cubicBezTo>
                    <a:pt x="6317" y="2989"/>
                    <a:pt x="6317" y="2963"/>
                    <a:pt x="6317" y="2932"/>
                  </a:cubicBezTo>
                  <a:cubicBezTo>
                    <a:pt x="6312" y="1310"/>
                    <a:pt x="4897" y="1"/>
                    <a:pt x="316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16"/>
            <p:cNvSpPr/>
            <p:nvPr/>
          </p:nvSpPr>
          <p:spPr>
            <a:xfrm>
              <a:off x="2897975" y="3809600"/>
              <a:ext cx="71875" cy="39200"/>
            </a:xfrm>
            <a:custGeom>
              <a:avLst/>
              <a:gdLst/>
              <a:ahLst/>
              <a:cxnLst/>
              <a:rect l="l" t="t" r="r" b="b"/>
              <a:pathLst>
                <a:path w="2875" h="1568" extrusionOk="0">
                  <a:moveTo>
                    <a:pt x="1443" y="0"/>
                  </a:moveTo>
                  <a:cubicBezTo>
                    <a:pt x="1439" y="0"/>
                    <a:pt x="1436" y="0"/>
                    <a:pt x="1432" y="0"/>
                  </a:cubicBezTo>
                  <a:cubicBezTo>
                    <a:pt x="638" y="5"/>
                    <a:pt x="1" y="606"/>
                    <a:pt x="1" y="1343"/>
                  </a:cubicBezTo>
                  <a:cubicBezTo>
                    <a:pt x="6" y="1421"/>
                    <a:pt x="11" y="1494"/>
                    <a:pt x="27" y="1567"/>
                  </a:cubicBezTo>
                  <a:lnTo>
                    <a:pt x="2853" y="1557"/>
                  </a:lnTo>
                  <a:cubicBezTo>
                    <a:pt x="2869" y="1484"/>
                    <a:pt x="2874" y="1411"/>
                    <a:pt x="2874" y="1332"/>
                  </a:cubicBezTo>
                  <a:cubicBezTo>
                    <a:pt x="2874" y="599"/>
                    <a:pt x="2232" y="0"/>
                    <a:pt x="1443"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16"/>
            <p:cNvSpPr/>
            <p:nvPr/>
          </p:nvSpPr>
          <p:spPr>
            <a:xfrm>
              <a:off x="2783425" y="3773275"/>
              <a:ext cx="122950" cy="42400"/>
            </a:xfrm>
            <a:custGeom>
              <a:avLst/>
              <a:gdLst/>
              <a:ahLst/>
              <a:cxnLst/>
              <a:rect l="l" t="t" r="r" b="b"/>
              <a:pathLst>
                <a:path w="4918" h="1696" extrusionOk="0">
                  <a:moveTo>
                    <a:pt x="2242" y="1"/>
                  </a:moveTo>
                  <a:cubicBezTo>
                    <a:pt x="1359" y="6"/>
                    <a:pt x="570" y="345"/>
                    <a:pt x="1" y="889"/>
                  </a:cubicBezTo>
                  <a:cubicBezTo>
                    <a:pt x="503" y="1171"/>
                    <a:pt x="1161" y="1411"/>
                    <a:pt x="1908" y="1558"/>
                  </a:cubicBezTo>
                  <a:cubicBezTo>
                    <a:pt x="2390" y="1652"/>
                    <a:pt x="2856" y="1696"/>
                    <a:pt x="3282" y="1696"/>
                  </a:cubicBezTo>
                  <a:cubicBezTo>
                    <a:pt x="3967" y="1696"/>
                    <a:pt x="4547" y="1581"/>
                    <a:pt x="4917" y="1375"/>
                  </a:cubicBezTo>
                  <a:cubicBezTo>
                    <a:pt x="4358" y="549"/>
                    <a:pt x="3366" y="1"/>
                    <a:pt x="2242"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16"/>
            <p:cNvSpPr/>
            <p:nvPr/>
          </p:nvSpPr>
          <p:spPr>
            <a:xfrm>
              <a:off x="2784625" y="3746250"/>
              <a:ext cx="53050" cy="22875"/>
            </a:xfrm>
            <a:custGeom>
              <a:avLst/>
              <a:gdLst/>
              <a:ahLst/>
              <a:cxnLst/>
              <a:rect l="l" t="t" r="r" b="b"/>
              <a:pathLst>
                <a:path w="2122" h="915" extrusionOk="0">
                  <a:moveTo>
                    <a:pt x="920" y="0"/>
                  </a:moveTo>
                  <a:cubicBezTo>
                    <a:pt x="569" y="5"/>
                    <a:pt x="251" y="120"/>
                    <a:pt x="0" y="319"/>
                  </a:cubicBezTo>
                  <a:cubicBezTo>
                    <a:pt x="261" y="679"/>
                    <a:pt x="700" y="914"/>
                    <a:pt x="1202" y="914"/>
                  </a:cubicBezTo>
                  <a:cubicBezTo>
                    <a:pt x="1552" y="909"/>
                    <a:pt x="1870" y="794"/>
                    <a:pt x="2121" y="596"/>
                  </a:cubicBezTo>
                  <a:cubicBezTo>
                    <a:pt x="1860" y="235"/>
                    <a:pt x="1421" y="0"/>
                    <a:pt x="920"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9" name="Google Shape;2959;p16"/>
            <p:cNvSpPr/>
            <p:nvPr/>
          </p:nvSpPr>
          <p:spPr>
            <a:xfrm>
              <a:off x="2913275" y="3810900"/>
              <a:ext cx="51600" cy="22625"/>
            </a:xfrm>
            <a:custGeom>
              <a:avLst/>
              <a:gdLst/>
              <a:ahLst/>
              <a:cxnLst/>
              <a:rect l="l" t="t" r="r" b="b"/>
              <a:pathLst>
                <a:path w="2064" h="905" extrusionOk="0">
                  <a:moveTo>
                    <a:pt x="820" y="0"/>
                  </a:moveTo>
                  <a:cubicBezTo>
                    <a:pt x="512" y="0"/>
                    <a:pt x="230" y="94"/>
                    <a:pt x="0" y="246"/>
                  </a:cubicBezTo>
                  <a:cubicBezTo>
                    <a:pt x="251" y="643"/>
                    <a:pt x="711" y="904"/>
                    <a:pt x="1238" y="904"/>
                  </a:cubicBezTo>
                  <a:cubicBezTo>
                    <a:pt x="1547" y="904"/>
                    <a:pt x="1829" y="810"/>
                    <a:pt x="2064" y="659"/>
                  </a:cubicBezTo>
                  <a:cubicBezTo>
                    <a:pt x="1813" y="262"/>
                    <a:pt x="1348" y="0"/>
                    <a:pt x="820" y="0"/>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0" name="Google Shape;2960;p16"/>
            <p:cNvSpPr/>
            <p:nvPr/>
          </p:nvSpPr>
          <p:spPr>
            <a:xfrm>
              <a:off x="2564150" y="3818725"/>
              <a:ext cx="72775" cy="30725"/>
            </a:xfrm>
            <a:custGeom>
              <a:avLst/>
              <a:gdLst/>
              <a:ahLst/>
              <a:cxnLst/>
              <a:rect l="l" t="t" r="r" b="b"/>
              <a:pathLst>
                <a:path w="2911" h="1229" extrusionOk="0">
                  <a:moveTo>
                    <a:pt x="1452" y="1"/>
                  </a:moveTo>
                  <a:cubicBezTo>
                    <a:pt x="648" y="1"/>
                    <a:pt x="0" y="340"/>
                    <a:pt x="5" y="753"/>
                  </a:cubicBezTo>
                  <a:cubicBezTo>
                    <a:pt x="5" y="931"/>
                    <a:pt x="136" y="1098"/>
                    <a:pt x="345" y="1229"/>
                  </a:cubicBezTo>
                  <a:lnTo>
                    <a:pt x="2576" y="1223"/>
                  </a:lnTo>
                  <a:cubicBezTo>
                    <a:pt x="2785" y="1093"/>
                    <a:pt x="2910" y="926"/>
                    <a:pt x="2910" y="743"/>
                  </a:cubicBezTo>
                  <a:cubicBezTo>
                    <a:pt x="2905" y="330"/>
                    <a:pt x="2252" y="1"/>
                    <a:pt x="1452"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16"/>
            <p:cNvSpPr/>
            <p:nvPr/>
          </p:nvSpPr>
          <p:spPr>
            <a:xfrm>
              <a:off x="2500650" y="3797975"/>
              <a:ext cx="87675" cy="51600"/>
            </a:xfrm>
            <a:custGeom>
              <a:avLst/>
              <a:gdLst/>
              <a:ahLst/>
              <a:cxnLst/>
              <a:rect l="l" t="t" r="r" b="b"/>
              <a:pathLst>
                <a:path w="3507" h="2064" extrusionOk="0">
                  <a:moveTo>
                    <a:pt x="1746" y="0"/>
                  </a:moveTo>
                  <a:cubicBezTo>
                    <a:pt x="785" y="5"/>
                    <a:pt x="1" y="570"/>
                    <a:pt x="6" y="1264"/>
                  </a:cubicBezTo>
                  <a:cubicBezTo>
                    <a:pt x="11" y="1567"/>
                    <a:pt x="163" y="1850"/>
                    <a:pt x="419" y="2064"/>
                  </a:cubicBezTo>
                  <a:lnTo>
                    <a:pt x="3104" y="2059"/>
                  </a:lnTo>
                  <a:cubicBezTo>
                    <a:pt x="3355" y="1839"/>
                    <a:pt x="3507" y="1557"/>
                    <a:pt x="3507" y="1254"/>
                  </a:cubicBezTo>
                  <a:cubicBezTo>
                    <a:pt x="3501" y="559"/>
                    <a:pt x="2712" y="0"/>
                    <a:pt x="1746"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2" name="Google Shape;2962;p16"/>
            <p:cNvSpPr/>
            <p:nvPr/>
          </p:nvSpPr>
          <p:spPr>
            <a:xfrm>
              <a:off x="2500925" y="3808550"/>
              <a:ext cx="87400" cy="41025"/>
            </a:xfrm>
            <a:custGeom>
              <a:avLst/>
              <a:gdLst/>
              <a:ahLst/>
              <a:cxnLst/>
              <a:rect l="l" t="t" r="r" b="b"/>
              <a:pathLst>
                <a:path w="3496" h="1641" extrusionOk="0">
                  <a:moveTo>
                    <a:pt x="3046" y="0"/>
                  </a:moveTo>
                  <a:cubicBezTo>
                    <a:pt x="2816" y="340"/>
                    <a:pt x="2331" y="648"/>
                    <a:pt x="1688" y="826"/>
                  </a:cubicBezTo>
                  <a:cubicBezTo>
                    <a:pt x="1340" y="920"/>
                    <a:pt x="989" y="965"/>
                    <a:pt x="660" y="965"/>
                  </a:cubicBezTo>
                  <a:cubicBezTo>
                    <a:pt x="425" y="965"/>
                    <a:pt x="202" y="942"/>
                    <a:pt x="0" y="899"/>
                  </a:cubicBezTo>
                  <a:lnTo>
                    <a:pt x="0" y="899"/>
                  </a:lnTo>
                  <a:cubicBezTo>
                    <a:pt x="21" y="1181"/>
                    <a:pt x="173" y="1437"/>
                    <a:pt x="408" y="1641"/>
                  </a:cubicBezTo>
                  <a:lnTo>
                    <a:pt x="3093" y="1636"/>
                  </a:lnTo>
                  <a:cubicBezTo>
                    <a:pt x="3344" y="1416"/>
                    <a:pt x="3496" y="1134"/>
                    <a:pt x="3496" y="831"/>
                  </a:cubicBezTo>
                  <a:cubicBezTo>
                    <a:pt x="3490" y="512"/>
                    <a:pt x="3323" y="220"/>
                    <a:pt x="304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16"/>
            <p:cNvSpPr/>
            <p:nvPr/>
          </p:nvSpPr>
          <p:spPr>
            <a:xfrm>
              <a:off x="2929450" y="3817825"/>
              <a:ext cx="62475" cy="30575"/>
            </a:xfrm>
            <a:custGeom>
              <a:avLst/>
              <a:gdLst/>
              <a:ahLst/>
              <a:cxnLst/>
              <a:rect l="l" t="t" r="r" b="b"/>
              <a:pathLst>
                <a:path w="2499" h="1223" extrusionOk="0">
                  <a:moveTo>
                    <a:pt x="1260" y="0"/>
                  </a:moveTo>
                  <a:cubicBezTo>
                    <a:pt x="1255" y="0"/>
                    <a:pt x="1250" y="0"/>
                    <a:pt x="1244" y="0"/>
                  </a:cubicBezTo>
                  <a:cubicBezTo>
                    <a:pt x="555" y="0"/>
                    <a:pt x="1" y="335"/>
                    <a:pt x="6" y="747"/>
                  </a:cubicBezTo>
                  <a:cubicBezTo>
                    <a:pt x="6" y="930"/>
                    <a:pt x="116" y="1097"/>
                    <a:pt x="299" y="1223"/>
                  </a:cubicBezTo>
                  <a:lnTo>
                    <a:pt x="2211" y="1223"/>
                  </a:lnTo>
                  <a:cubicBezTo>
                    <a:pt x="2389" y="1092"/>
                    <a:pt x="2498" y="925"/>
                    <a:pt x="2498" y="742"/>
                  </a:cubicBezTo>
                  <a:cubicBezTo>
                    <a:pt x="2493" y="333"/>
                    <a:pt x="1943" y="0"/>
                    <a:pt x="1260"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4" name="Google Shape;2964;p16"/>
            <p:cNvSpPr/>
            <p:nvPr/>
          </p:nvSpPr>
          <p:spPr>
            <a:xfrm>
              <a:off x="2865075" y="3797050"/>
              <a:ext cx="87650" cy="51625"/>
            </a:xfrm>
            <a:custGeom>
              <a:avLst/>
              <a:gdLst/>
              <a:ahLst/>
              <a:cxnLst/>
              <a:rect l="l" t="t" r="r" b="b"/>
              <a:pathLst>
                <a:path w="3506" h="2065" extrusionOk="0">
                  <a:moveTo>
                    <a:pt x="1759" y="1"/>
                  </a:moveTo>
                  <a:cubicBezTo>
                    <a:pt x="1754" y="1"/>
                    <a:pt x="1750" y="1"/>
                    <a:pt x="1745" y="1"/>
                  </a:cubicBezTo>
                  <a:cubicBezTo>
                    <a:pt x="779" y="1"/>
                    <a:pt x="0" y="565"/>
                    <a:pt x="6" y="1260"/>
                  </a:cubicBezTo>
                  <a:cubicBezTo>
                    <a:pt x="6" y="1568"/>
                    <a:pt x="162" y="1845"/>
                    <a:pt x="418" y="2064"/>
                  </a:cubicBezTo>
                  <a:lnTo>
                    <a:pt x="3104" y="2054"/>
                  </a:lnTo>
                  <a:cubicBezTo>
                    <a:pt x="3354" y="1840"/>
                    <a:pt x="3506" y="1557"/>
                    <a:pt x="3501" y="1249"/>
                  </a:cubicBezTo>
                  <a:cubicBezTo>
                    <a:pt x="3501" y="563"/>
                    <a:pt x="2719"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5" name="Google Shape;2965;p16"/>
            <p:cNvSpPr/>
            <p:nvPr/>
          </p:nvSpPr>
          <p:spPr>
            <a:xfrm>
              <a:off x="2865325" y="3807500"/>
              <a:ext cx="87400" cy="41175"/>
            </a:xfrm>
            <a:custGeom>
              <a:avLst/>
              <a:gdLst/>
              <a:ahLst/>
              <a:cxnLst/>
              <a:rect l="l" t="t" r="r" b="b"/>
              <a:pathLst>
                <a:path w="3496" h="1647" extrusionOk="0">
                  <a:moveTo>
                    <a:pt x="3047" y="1"/>
                  </a:moveTo>
                  <a:cubicBezTo>
                    <a:pt x="2817" y="340"/>
                    <a:pt x="2331" y="654"/>
                    <a:pt x="1688" y="826"/>
                  </a:cubicBezTo>
                  <a:cubicBezTo>
                    <a:pt x="1338" y="924"/>
                    <a:pt x="985" y="970"/>
                    <a:pt x="654" y="970"/>
                  </a:cubicBezTo>
                  <a:cubicBezTo>
                    <a:pt x="422" y="970"/>
                    <a:pt x="201" y="947"/>
                    <a:pt x="1" y="904"/>
                  </a:cubicBezTo>
                  <a:lnTo>
                    <a:pt x="1" y="904"/>
                  </a:lnTo>
                  <a:cubicBezTo>
                    <a:pt x="22" y="1186"/>
                    <a:pt x="168" y="1442"/>
                    <a:pt x="408" y="1646"/>
                  </a:cubicBezTo>
                  <a:lnTo>
                    <a:pt x="3094" y="1636"/>
                  </a:lnTo>
                  <a:cubicBezTo>
                    <a:pt x="3344" y="1422"/>
                    <a:pt x="3496" y="1139"/>
                    <a:pt x="3491" y="831"/>
                  </a:cubicBezTo>
                  <a:cubicBezTo>
                    <a:pt x="3491" y="513"/>
                    <a:pt x="3324" y="225"/>
                    <a:pt x="304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16"/>
            <p:cNvSpPr/>
            <p:nvPr/>
          </p:nvSpPr>
          <p:spPr>
            <a:xfrm>
              <a:off x="3122500" y="3817300"/>
              <a:ext cx="53975" cy="30725"/>
            </a:xfrm>
            <a:custGeom>
              <a:avLst/>
              <a:gdLst/>
              <a:ahLst/>
              <a:cxnLst/>
              <a:rect l="l" t="t" r="r" b="b"/>
              <a:pathLst>
                <a:path w="2159" h="1229" extrusionOk="0">
                  <a:moveTo>
                    <a:pt x="1072" y="0"/>
                  </a:moveTo>
                  <a:cubicBezTo>
                    <a:pt x="481" y="0"/>
                    <a:pt x="1" y="335"/>
                    <a:pt x="1" y="747"/>
                  </a:cubicBezTo>
                  <a:cubicBezTo>
                    <a:pt x="1" y="930"/>
                    <a:pt x="100" y="1097"/>
                    <a:pt x="257" y="1228"/>
                  </a:cubicBezTo>
                  <a:lnTo>
                    <a:pt x="1908" y="1223"/>
                  </a:lnTo>
                  <a:cubicBezTo>
                    <a:pt x="2064" y="1092"/>
                    <a:pt x="2159" y="925"/>
                    <a:pt x="2159" y="742"/>
                  </a:cubicBezTo>
                  <a:cubicBezTo>
                    <a:pt x="2153" y="329"/>
                    <a:pt x="1667" y="0"/>
                    <a:pt x="107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16"/>
            <p:cNvSpPr/>
            <p:nvPr/>
          </p:nvSpPr>
          <p:spPr>
            <a:xfrm>
              <a:off x="3056025" y="3796525"/>
              <a:ext cx="87525" cy="51625"/>
            </a:xfrm>
            <a:custGeom>
              <a:avLst/>
              <a:gdLst/>
              <a:ahLst/>
              <a:cxnLst/>
              <a:rect l="l" t="t" r="r" b="b"/>
              <a:pathLst>
                <a:path w="3501" h="2065" extrusionOk="0">
                  <a:moveTo>
                    <a:pt x="1759" y="1"/>
                  </a:moveTo>
                  <a:cubicBezTo>
                    <a:pt x="1754" y="1"/>
                    <a:pt x="1750" y="1"/>
                    <a:pt x="1746" y="1"/>
                  </a:cubicBezTo>
                  <a:cubicBezTo>
                    <a:pt x="779" y="1"/>
                    <a:pt x="1" y="565"/>
                    <a:pt x="6" y="1260"/>
                  </a:cubicBezTo>
                  <a:cubicBezTo>
                    <a:pt x="6" y="1568"/>
                    <a:pt x="157" y="1845"/>
                    <a:pt x="413" y="2064"/>
                  </a:cubicBezTo>
                  <a:lnTo>
                    <a:pt x="3099" y="2054"/>
                  </a:lnTo>
                  <a:cubicBezTo>
                    <a:pt x="3349" y="1840"/>
                    <a:pt x="3501" y="1558"/>
                    <a:pt x="3501" y="1249"/>
                  </a:cubicBezTo>
                  <a:cubicBezTo>
                    <a:pt x="3496" y="563"/>
                    <a:pt x="2714" y="1"/>
                    <a:pt x="1759"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16"/>
            <p:cNvSpPr/>
            <p:nvPr/>
          </p:nvSpPr>
          <p:spPr>
            <a:xfrm>
              <a:off x="3056150" y="3807100"/>
              <a:ext cx="87400" cy="41050"/>
            </a:xfrm>
            <a:custGeom>
              <a:avLst/>
              <a:gdLst/>
              <a:ahLst/>
              <a:cxnLst/>
              <a:rect l="l" t="t" r="r" b="b"/>
              <a:pathLst>
                <a:path w="3496" h="1642" extrusionOk="0">
                  <a:moveTo>
                    <a:pt x="3052" y="1"/>
                  </a:moveTo>
                  <a:cubicBezTo>
                    <a:pt x="2817" y="335"/>
                    <a:pt x="2331" y="649"/>
                    <a:pt x="1688" y="826"/>
                  </a:cubicBezTo>
                  <a:cubicBezTo>
                    <a:pt x="1340" y="921"/>
                    <a:pt x="989" y="966"/>
                    <a:pt x="660" y="966"/>
                  </a:cubicBezTo>
                  <a:cubicBezTo>
                    <a:pt x="426" y="966"/>
                    <a:pt x="203" y="943"/>
                    <a:pt x="1" y="899"/>
                  </a:cubicBezTo>
                  <a:lnTo>
                    <a:pt x="1" y="899"/>
                  </a:lnTo>
                  <a:cubicBezTo>
                    <a:pt x="22" y="1182"/>
                    <a:pt x="173" y="1438"/>
                    <a:pt x="408" y="1641"/>
                  </a:cubicBezTo>
                  <a:lnTo>
                    <a:pt x="3094" y="1631"/>
                  </a:lnTo>
                  <a:cubicBezTo>
                    <a:pt x="3344" y="1417"/>
                    <a:pt x="3496" y="1135"/>
                    <a:pt x="3496" y="826"/>
                  </a:cubicBezTo>
                  <a:cubicBezTo>
                    <a:pt x="3496" y="508"/>
                    <a:pt x="3324" y="220"/>
                    <a:pt x="3052"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16"/>
            <p:cNvSpPr/>
            <p:nvPr/>
          </p:nvSpPr>
          <p:spPr>
            <a:xfrm>
              <a:off x="3008350" y="3723525"/>
              <a:ext cx="88325" cy="124750"/>
            </a:xfrm>
            <a:custGeom>
              <a:avLst/>
              <a:gdLst/>
              <a:ahLst/>
              <a:cxnLst/>
              <a:rect l="l" t="t" r="r" b="b"/>
              <a:pathLst>
                <a:path w="3533" h="4990" extrusionOk="0">
                  <a:moveTo>
                    <a:pt x="1751" y="0"/>
                  </a:moveTo>
                  <a:cubicBezTo>
                    <a:pt x="1749" y="0"/>
                    <a:pt x="1747" y="0"/>
                    <a:pt x="1746" y="0"/>
                  </a:cubicBezTo>
                  <a:cubicBezTo>
                    <a:pt x="774" y="0"/>
                    <a:pt x="1" y="1364"/>
                    <a:pt x="11" y="3041"/>
                  </a:cubicBezTo>
                  <a:cubicBezTo>
                    <a:pt x="16" y="3783"/>
                    <a:pt x="173" y="4462"/>
                    <a:pt x="429" y="4990"/>
                  </a:cubicBezTo>
                  <a:lnTo>
                    <a:pt x="3130" y="4979"/>
                  </a:lnTo>
                  <a:cubicBezTo>
                    <a:pt x="3381" y="4451"/>
                    <a:pt x="3532" y="3772"/>
                    <a:pt x="3527" y="3036"/>
                  </a:cubicBezTo>
                  <a:cubicBezTo>
                    <a:pt x="3517" y="1357"/>
                    <a:pt x="2720" y="0"/>
                    <a:pt x="1751"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16"/>
            <p:cNvSpPr/>
            <p:nvPr/>
          </p:nvSpPr>
          <p:spPr>
            <a:xfrm>
              <a:off x="3008475" y="3751475"/>
              <a:ext cx="88200" cy="96800"/>
            </a:xfrm>
            <a:custGeom>
              <a:avLst/>
              <a:gdLst/>
              <a:ahLst/>
              <a:cxnLst/>
              <a:rect l="l" t="t" r="r" b="b"/>
              <a:pathLst>
                <a:path w="3528" h="3872" extrusionOk="0">
                  <a:moveTo>
                    <a:pt x="387" y="0"/>
                  </a:moveTo>
                  <a:cubicBezTo>
                    <a:pt x="142" y="528"/>
                    <a:pt x="1" y="1197"/>
                    <a:pt x="6" y="1923"/>
                  </a:cubicBezTo>
                  <a:cubicBezTo>
                    <a:pt x="11" y="2665"/>
                    <a:pt x="168" y="3344"/>
                    <a:pt x="424" y="3872"/>
                  </a:cubicBezTo>
                  <a:lnTo>
                    <a:pt x="3125" y="3861"/>
                  </a:lnTo>
                  <a:cubicBezTo>
                    <a:pt x="3376" y="3333"/>
                    <a:pt x="3527" y="2654"/>
                    <a:pt x="3522" y="1918"/>
                  </a:cubicBezTo>
                  <a:cubicBezTo>
                    <a:pt x="3517" y="1562"/>
                    <a:pt x="3480" y="1228"/>
                    <a:pt x="3412" y="909"/>
                  </a:cubicBezTo>
                  <a:cubicBezTo>
                    <a:pt x="3083" y="1217"/>
                    <a:pt x="2660" y="1406"/>
                    <a:pt x="2200" y="1406"/>
                  </a:cubicBezTo>
                  <a:cubicBezTo>
                    <a:pt x="2197" y="1406"/>
                    <a:pt x="2193" y="1406"/>
                    <a:pt x="2189" y="1406"/>
                  </a:cubicBezTo>
                  <a:cubicBezTo>
                    <a:pt x="1369" y="1406"/>
                    <a:pt x="668" y="822"/>
                    <a:pt x="387" y="0"/>
                  </a:cubicBezTo>
                  <a:close/>
                </a:path>
              </a:pathLst>
            </a:custGeom>
            <a:solidFill>
              <a:srgbClr val="A29C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16"/>
            <p:cNvSpPr/>
            <p:nvPr/>
          </p:nvSpPr>
          <p:spPr>
            <a:xfrm>
              <a:off x="2936525" y="3653650"/>
              <a:ext cx="102025" cy="194750"/>
            </a:xfrm>
            <a:custGeom>
              <a:avLst/>
              <a:gdLst/>
              <a:ahLst/>
              <a:cxnLst/>
              <a:rect l="l" t="t" r="r" b="b"/>
              <a:pathLst>
                <a:path w="4081" h="7790" extrusionOk="0">
                  <a:moveTo>
                    <a:pt x="2012" y="0"/>
                  </a:moveTo>
                  <a:cubicBezTo>
                    <a:pt x="894" y="5"/>
                    <a:pt x="0" y="2132"/>
                    <a:pt x="16" y="4754"/>
                  </a:cubicBezTo>
                  <a:cubicBezTo>
                    <a:pt x="26" y="5909"/>
                    <a:pt x="209" y="6970"/>
                    <a:pt x="507" y="7790"/>
                  </a:cubicBezTo>
                  <a:lnTo>
                    <a:pt x="3621" y="7785"/>
                  </a:lnTo>
                  <a:cubicBezTo>
                    <a:pt x="3908" y="6959"/>
                    <a:pt x="4080" y="5899"/>
                    <a:pt x="4070" y="4744"/>
                  </a:cubicBezTo>
                  <a:cubicBezTo>
                    <a:pt x="4054" y="2121"/>
                    <a:pt x="3135" y="0"/>
                    <a:pt x="2012"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16"/>
            <p:cNvSpPr/>
            <p:nvPr/>
          </p:nvSpPr>
          <p:spPr>
            <a:xfrm>
              <a:off x="2937950" y="3691775"/>
              <a:ext cx="100600" cy="156625"/>
            </a:xfrm>
            <a:custGeom>
              <a:avLst/>
              <a:gdLst/>
              <a:ahLst/>
              <a:cxnLst/>
              <a:rect l="l" t="t" r="r" b="b"/>
              <a:pathLst>
                <a:path w="4024" h="6265" extrusionOk="0">
                  <a:moveTo>
                    <a:pt x="3454" y="1"/>
                  </a:moveTo>
                  <a:cubicBezTo>
                    <a:pt x="3454" y="11"/>
                    <a:pt x="3454" y="21"/>
                    <a:pt x="3454" y="32"/>
                  </a:cubicBezTo>
                  <a:cubicBezTo>
                    <a:pt x="3475" y="2561"/>
                    <a:pt x="2425" y="4614"/>
                    <a:pt x="1119" y="4619"/>
                  </a:cubicBezTo>
                  <a:cubicBezTo>
                    <a:pt x="716" y="4619"/>
                    <a:pt x="335" y="4426"/>
                    <a:pt x="1" y="4086"/>
                  </a:cubicBezTo>
                  <a:lnTo>
                    <a:pt x="1" y="4086"/>
                  </a:lnTo>
                  <a:cubicBezTo>
                    <a:pt x="69" y="4906"/>
                    <a:pt x="230" y="5654"/>
                    <a:pt x="450" y="6265"/>
                  </a:cubicBezTo>
                  <a:lnTo>
                    <a:pt x="3564" y="6260"/>
                  </a:lnTo>
                  <a:cubicBezTo>
                    <a:pt x="3851" y="5434"/>
                    <a:pt x="4023" y="4374"/>
                    <a:pt x="4013" y="3219"/>
                  </a:cubicBezTo>
                  <a:cubicBezTo>
                    <a:pt x="4008" y="1975"/>
                    <a:pt x="3794" y="847"/>
                    <a:pt x="3454"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16"/>
            <p:cNvSpPr/>
            <p:nvPr/>
          </p:nvSpPr>
          <p:spPr>
            <a:xfrm>
              <a:off x="3219025" y="3816775"/>
              <a:ext cx="54375" cy="30975"/>
            </a:xfrm>
            <a:custGeom>
              <a:avLst/>
              <a:gdLst/>
              <a:ahLst/>
              <a:cxnLst/>
              <a:rect l="l" t="t" r="r" b="b"/>
              <a:pathLst>
                <a:path w="2175" h="1239" extrusionOk="0">
                  <a:moveTo>
                    <a:pt x="1082" y="0"/>
                  </a:moveTo>
                  <a:cubicBezTo>
                    <a:pt x="481" y="6"/>
                    <a:pt x="1" y="340"/>
                    <a:pt x="1" y="758"/>
                  </a:cubicBezTo>
                  <a:cubicBezTo>
                    <a:pt x="6" y="941"/>
                    <a:pt x="100" y="1108"/>
                    <a:pt x="257" y="1239"/>
                  </a:cubicBezTo>
                  <a:lnTo>
                    <a:pt x="1923" y="1233"/>
                  </a:lnTo>
                  <a:cubicBezTo>
                    <a:pt x="2080" y="1103"/>
                    <a:pt x="2174" y="936"/>
                    <a:pt x="2169" y="753"/>
                  </a:cubicBezTo>
                  <a:cubicBezTo>
                    <a:pt x="2169" y="335"/>
                    <a:pt x="1683" y="0"/>
                    <a:pt x="1082"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16"/>
            <p:cNvSpPr/>
            <p:nvPr/>
          </p:nvSpPr>
          <p:spPr>
            <a:xfrm>
              <a:off x="3152025" y="3795875"/>
              <a:ext cx="88200" cy="52000"/>
            </a:xfrm>
            <a:custGeom>
              <a:avLst/>
              <a:gdLst/>
              <a:ahLst/>
              <a:cxnLst/>
              <a:rect l="l" t="t" r="r" b="b"/>
              <a:pathLst>
                <a:path w="3528" h="2080" extrusionOk="0">
                  <a:moveTo>
                    <a:pt x="1756" y="1"/>
                  </a:moveTo>
                  <a:cubicBezTo>
                    <a:pt x="784" y="6"/>
                    <a:pt x="1" y="570"/>
                    <a:pt x="6" y="1270"/>
                  </a:cubicBezTo>
                  <a:cubicBezTo>
                    <a:pt x="6" y="1578"/>
                    <a:pt x="163" y="1860"/>
                    <a:pt x="419" y="2080"/>
                  </a:cubicBezTo>
                  <a:lnTo>
                    <a:pt x="3125" y="2075"/>
                  </a:lnTo>
                  <a:cubicBezTo>
                    <a:pt x="3376" y="1850"/>
                    <a:pt x="3527" y="1568"/>
                    <a:pt x="3527" y="1260"/>
                  </a:cubicBezTo>
                  <a:cubicBezTo>
                    <a:pt x="3522" y="565"/>
                    <a:pt x="2728" y="1"/>
                    <a:pt x="1756"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16"/>
            <p:cNvSpPr/>
            <p:nvPr/>
          </p:nvSpPr>
          <p:spPr>
            <a:xfrm>
              <a:off x="3152300" y="3806450"/>
              <a:ext cx="87925" cy="41425"/>
            </a:xfrm>
            <a:custGeom>
              <a:avLst/>
              <a:gdLst/>
              <a:ahLst/>
              <a:cxnLst/>
              <a:rect l="l" t="t" r="r" b="b"/>
              <a:pathLst>
                <a:path w="3517" h="1657" extrusionOk="0">
                  <a:moveTo>
                    <a:pt x="3067" y="1"/>
                  </a:moveTo>
                  <a:cubicBezTo>
                    <a:pt x="2832" y="346"/>
                    <a:pt x="2346" y="654"/>
                    <a:pt x="1698" y="831"/>
                  </a:cubicBezTo>
                  <a:cubicBezTo>
                    <a:pt x="1345" y="930"/>
                    <a:pt x="988" y="976"/>
                    <a:pt x="656" y="976"/>
                  </a:cubicBezTo>
                  <a:cubicBezTo>
                    <a:pt x="422" y="976"/>
                    <a:pt x="200" y="953"/>
                    <a:pt x="0" y="910"/>
                  </a:cubicBezTo>
                  <a:lnTo>
                    <a:pt x="0" y="910"/>
                  </a:lnTo>
                  <a:cubicBezTo>
                    <a:pt x="21" y="1192"/>
                    <a:pt x="167" y="1453"/>
                    <a:pt x="408" y="1657"/>
                  </a:cubicBezTo>
                  <a:lnTo>
                    <a:pt x="3114" y="1652"/>
                  </a:lnTo>
                  <a:cubicBezTo>
                    <a:pt x="3365" y="1427"/>
                    <a:pt x="3516" y="1145"/>
                    <a:pt x="3516" y="837"/>
                  </a:cubicBezTo>
                  <a:cubicBezTo>
                    <a:pt x="3511" y="518"/>
                    <a:pt x="3344" y="225"/>
                    <a:pt x="3067"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6" name="Google Shape;2976;p16"/>
          <p:cNvGrpSpPr/>
          <p:nvPr/>
        </p:nvGrpSpPr>
        <p:grpSpPr>
          <a:xfrm>
            <a:off x="7728676" y="4707371"/>
            <a:ext cx="159997" cy="95799"/>
            <a:chOff x="3668150" y="3725000"/>
            <a:chExt cx="103625" cy="62050"/>
          </a:xfrm>
        </p:grpSpPr>
        <p:sp>
          <p:nvSpPr>
            <p:cNvPr id="2977" name="Google Shape;2977;p16"/>
            <p:cNvSpPr/>
            <p:nvPr/>
          </p:nvSpPr>
          <p:spPr>
            <a:xfrm>
              <a:off x="3668150" y="3735325"/>
              <a:ext cx="45250" cy="51725"/>
            </a:xfrm>
            <a:custGeom>
              <a:avLst/>
              <a:gdLst/>
              <a:ahLst/>
              <a:cxnLst/>
              <a:rect l="l" t="t" r="r" b="b"/>
              <a:pathLst>
                <a:path w="1810" h="2069" extrusionOk="0">
                  <a:moveTo>
                    <a:pt x="0" y="1"/>
                  </a:moveTo>
                  <a:cubicBezTo>
                    <a:pt x="0" y="1"/>
                    <a:pt x="26" y="70"/>
                    <a:pt x="61" y="173"/>
                  </a:cubicBezTo>
                  <a:cubicBezTo>
                    <a:pt x="78" y="225"/>
                    <a:pt x="104" y="277"/>
                    <a:pt x="130" y="337"/>
                  </a:cubicBezTo>
                  <a:cubicBezTo>
                    <a:pt x="155" y="406"/>
                    <a:pt x="181" y="475"/>
                    <a:pt x="216" y="544"/>
                  </a:cubicBezTo>
                  <a:cubicBezTo>
                    <a:pt x="250" y="621"/>
                    <a:pt x="276" y="707"/>
                    <a:pt x="319" y="785"/>
                  </a:cubicBezTo>
                  <a:cubicBezTo>
                    <a:pt x="354" y="863"/>
                    <a:pt x="388" y="949"/>
                    <a:pt x="431" y="1035"/>
                  </a:cubicBezTo>
                  <a:cubicBezTo>
                    <a:pt x="474" y="1121"/>
                    <a:pt x="509" y="1207"/>
                    <a:pt x="560" y="1293"/>
                  </a:cubicBezTo>
                  <a:cubicBezTo>
                    <a:pt x="603" y="1388"/>
                    <a:pt x="647" y="1474"/>
                    <a:pt x="698" y="1560"/>
                  </a:cubicBezTo>
                  <a:cubicBezTo>
                    <a:pt x="741" y="1655"/>
                    <a:pt x="802" y="1741"/>
                    <a:pt x="845" y="1828"/>
                  </a:cubicBezTo>
                  <a:cubicBezTo>
                    <a:pt x="896" y="1914"/>
                    <a:pt x="948" y="1991"/>
                    <a:pt x="1000" y="2069"/>
                  </a:cubicBezTo>
                  <a:lnTo>
                    <a:pt x="1810" y="2069"/>
                  </a:lnTo>
                  <a:cubicBezTo>
                    <a:pt x="1792" y="2008"/>
                    <a:pt x="1784" y="1948"/>
                    <a:pt x="1767" y="1888"/>
                  </a:cubicBezTo>
                  <a:cubicBezTo>
                    <a:pt x="1767" y="1853"/>
                    <a:pt x="1758" y="1819"/>
                    <a:pt x="1758" y="1793"/>
                  </a:cubicBezTo>
                  <a:cubicBezTo>
                    <a:pt x="1749" y="1784"/>
                    <a:pt x="1749" y="1776"/>
                    <a:pt x="1749" y="1759"/>
                  </a:cubicBezTo>
                  <a:cubicBezTo>
                    <a:pt x="1724" y="1655"/>
                    <a:pt x="1689" y="1552"/>
                    <a:pt x="1646" y="1440"/>
                  </a:cubicBezTo>
                  <a:cubicBezTo>
                    <a:pt x="1612" y="1336"/>
                    <a:pt x="1551" y="1233"/>
                    <a:pt x="1500" y="1130"/>
                  </a:cubicBezTo>
                  <a:cubicBezTo>
                    <a:pt x="1448" y="1026"/>
                    <a:pt x="1379" y="923"/>
                    <a:pt x="1319" y="828"/>
                  </a:cubicBezTo>
                  <a:cubicBezTo>
                    <a:pt x="1284" y="785"/>
                    <a:pt x="1241" y="733"/>
                    <a:pt x="1207" y="690"/>
                  </a:cubicBezTo>
                  <a:cubicBezTo>
                    <a:pt x="1172" y="647"/>
                    <a:pt x="1138" y="604"/>
                    <a:pt x="1095" y="570"/>
                  </a:cubicBezTo>
                  <a:cubicBezTo>
                    <a:pt x="1008" y="483"/>
                    <a:pt x="940" y="406"/>
                    <a:pt x="853" y="346"/>
                  </a:cubicBezTo>
                  <a:cubicBezTo>
                    <a:pt x="767" y="285"/>
                    <a:pt x="681" y="225"/>
                    <a:pt x="603" y="182"/>
                  </a:cubicBezTo>
                  <a:cubicBezTo>
                    <a:pt x="517" y="139"/>
                    <a:pt x="440" y="104"/>
                    <a:pt x="371" y="78"/>
                  </a:cubicBezTo>
                  <a:cubicBezTo>
                    <a:pt x="302" y="53"/>
                    <a:pt x="233" y="35"/>
                    <a:pt x="173" y="27"/>
                  </a:cubicBezTo>
                  <a:cubicBezTo>
                    <a:pt x="69" y="10"/>
                    <a:pt x="0" y="1"/>
                    <a:pt x="0" y="1"/>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16"/>
            <p:cNvSpPr/>
            <p:nvPr/>
          </p:nvSpPr>
          <p:spPr>
            <a:xfrm>
              <a:off x="3709500" y="3725000"/>
              <a:ext cx="24150" cy="62050"/>
            </a:xfrm>
            <a:custGeom>
              <a:avLst/>
              <a:gdLst/>
              <a:ahLst/>
              <a:cxnLst/>
              <a:rect l="l" t="t" r="r" b="b"/>
              <a:pathLst>
                <a:path w="966" h="2482" extrusionOk="0">
                  <a:moveTo>
                    <a:pt x="18" y="0"/>
                  </a:moveTo>
                  <a:cubicBezTo>
                    <a:pt x="18" y="0"/>
                    <a:pt x="9" y="69"/>
                    <a:pt x="9" y="173"/>
                  </a:cubicBezTo>
                  <a:cubicBezTo>
                    <a:pt x="1" y="224"/>
                    <a:pt x="9" y="285"/>
                    <a:pt x="9" y="354"/>
                  </a:cubicBezTo>
                  <a:cubicBezTo>
                    <a:pt x="1" y="423"/>
                    <a:pt x="1" y="500"/>
                    <a:pt x="1" y="578"/>
                  </a:cubicBezTo>
                  <a:cubicBezTo>
                    <a:pt x="1" y="664"/>
                    <a:pt x="1" y="750"/>
                    <a:pt x="1" y="836"/>
                  </a:cubicBezTo>
                  <a:cubicBezTo>
                    <a:pt x="1" y="922"/>
                    <a:pt x="1" y="1017"/>
                    <a:pt x="1" y="1112"/>
                  </a:cubicBezTo>
                  <a:cubicBezTo>
                    <a:pt x="9" y="1207"/>
                    <a:pt x="9" y="1310"/>
                    <a:pt x="18" y="1405"/>
                  </a:cubicBezTo>
                  <a:cubicBezTo>
                    <a:pt x="18" y="1500"/>
                    <a:pt x="26" y="1603"/>
                    <a:pt x="35" y="1706"/>
                  </a:cubicBezTo>
                  <a:cubicBezTo>
                    <a:pt x="44" y="1801"/>
                    <a:pt x="61" y="1904"/>
                    <a:pt x="70" y="2008"/>
                  </a:cubicBezTo>
                  <a:cubicBezTo>
                    <a:pt x="78" y="2077"/>
                    <a:pt x="87" y="2137"/>
                    <a:pt x="104" y="2206"/>
                  </a:cubicBezTo>
                  <a:cubicBezTo>
                    <a:pt x="121" y="2301"/>
                    <a:pt x="147" y="2396"/>
                    <a:pt x="156" y="2482"/>
                  </a:cubicBezTo>
                  <a:lnTo>
                    <a:pt x="888" y="2482"/>
                  </a:lnTo>
                  <a:cubicBezTo>
                    <a:pt x="905" y="2430"/>
                    <a:pt x="914" y="2370"/>
                    <a:pt x="923" y="2301"/>
                  </a:cubicBezTo>
                  <a:cubicBezTo>
                    <a:pt x="940" y="2197"/>
                    <a:pt x="948" y="2085"/>
                    <a:pt x="957" y="1973"/>
                  </a:cubicBezTo>
                  <a:cubicBezTo>
                    <a:pt x="966" y="1853"/>
                    <a:pt x="957" y="1741"/>
                    <a:pt x="948" y="1620"/>
                  </a:cubicBezTo>
                  <a:cubicBezTo>
                    <a:pt x="940" y="1508"/>
                    <a:pt x="923" y="1388"/>
                    <a:pt x="897" y="1276"/>
                  </a:cubicBezTo>
                  <a:cubicBezTo>
                    <a:pt x="879" y="1215"/>
                    <a:pt x="871" y="1164"/>
                    <a:pt x="854" y="1112"/>
                  </a:cubicBezTo>
                  <a:cubicBezTo>
                    <a:pt x="836" y="1052"/>
                    <a:pt x="819" y="1000"/>
                    <a:pt x="802" y="948"/>
                  </a:cubicBezTo>
                  <a:cubicBezTo>
                    <a:pt x="759" y="836"/>
                    <a:pt x="716" y="741"/>
                    <a:pt x="664" y="647"/>
                  </a:cubicBezTo>
                  <a:cubicBezTo>
                    <a:pt x="604" y="560"/>
                    <a:pt x="552" y="474"/>
                    <a:pt x="500" y="397"/>
                  </a:cubicBezTo>
                  <a:cubicBezTo>
                    <a:pt x="440" y="328"/>
                    <a:pt x="380" y="267"/>
                    <a:pt x="328" y="216"/>
                  </a:cubicBezTo>
                  <a:cubicBezTo>
                    <a:pt x="276" y="155"/>
                    <a:pt x="216" y="121"/>
                    <a:pt x="173" y="87"/>
                  </a:cubicBezTo>
                  <a:cubicBezTo>
                    <a:pt x="78" y="26"/>
                    <a:pt x="18" y="0"/>
                    <a:pt x="18" y="0"/>
                  </a:cubicBezTo>
                  <a:close/>
                </a:path>
              </a:pathLst>
            </a:custGeom>
            <a:solidFill>
              <a:srgbClr val="5E781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9" name="Google Shape;2979;p16"/>
            <p:cNvSpPr/>
            <p:nvPr/>
          </p:nvSpPr>
          <p:spPr>
            <a:xfrm>
              <a:off x="3732125" y="3732975"/>
              <a:ext cx="39650" cy="54075"/>
            </a:xfrm>
            <a:custGeom>
              <a:avLst/>
              <a:gdLst/>
              <a:ahLst/>
              <a:cxnLst/>
              <a:rect l="l" t="t" r="r" b="b"/>
              <a:pathLst>
                <a:path w="1586" h="2163" extrusionOk="0">
                  <a:moveTo>
                    <a:pt x="1586" y="0"/>
                  </a:moveTo>
                  <a:lnTo>
                    <a:pt x="1586" y="0"/>
                  </a:lnTo>
                  <a:cubicBezTo>
                    <a:pt x="1586" y="0"/>
                    <a:pt x="1525" y="9"/>
                    <a:pt x="1422" y="35"/>
                  </a:cubicBezTo>
                  <a:cubicBezTo>
                    <a:pt x="1362" y="52"/>
                    <a:pt x="1293" y="78"/>
                    <a:pt x="1232" y="112"/>
                  </a:cubicBezTo>
                  <a:cubicBezTo>
                    <a:pt x="1163" y="147"/>
                    <a:pt x="1086" y="190"/>
                    <a:pt x="1008" y="233"/>
                  </a:cubicBezTo>
                  <a:cubicBezTo>
                    <a:pt x="931" y="293"/>
                    <a:pt x="862" y="353"/>
                    <a:pt x="776" y="422"/>
                  </a:cubicBezTo>
                  <a:cubicBezTo>
                    <a:pt x="698" y="491"/>
                    <a:pt x="629" y="577"/>
                    <a:pt x="560" y="664"/>
                  </a:cubicBezTo>
                  <a:cubicBezTo>
                    <a:pt x="517" y="707"/>
                    <a:pt x="491" y="758"/>
                    <a:pt x="457" y="801"/>
                  </a:cubicBezTo>
                  <a:cubicBezTo>
                    <a:pt x="431" y="853"/>
                    <a:pt x="397" y="905"/>
                    <a:pt x="362" y="948"/>
                  </a:cubicBezTo>
                  <a:cubicBezTo>
                    <a:pt x="310" y="1051"/>
                    <a:pt x="259" y="1155"/>
                    <a:pt x="207" y="1267"/>
                  </a:cubicBezTo>
                  <a:cubicBezTo>
                    <a:pt x="173" y="1379"/>
                    <a:pt x="130" y="1482"/>
                    <a:pt x="95" y="1594"/>
                  </a:cubicBezTo>
                  <a:cubicBezTo>
                    <a:pt x="69" y="1706"/>
                    <a:pt x="43" y="1818"/>
                    <a:pt x="26" y="1922"/>
                  </a:cubicBezTo>
                  <a:cubicBezTo>
                    <a:pt x="18" y="2008"/>
                    <a:pt x="9" y="2085"/>
                    <a:pt x="0" y="2163"/>
                  </a:cubicBezTo>
                  <a:lnTo>
                    <a:pt x="802" y="2163"/>
                  </a:lnTo>
                  <a:cubicBezTo>
                    <a:pt x="845" y="2077"/>
                    <a:pt x="888" y="1990"/>
                    <a:pt x="931" y="1896"/>
                  </a:cubicBezTo>
                  <a:cubicBezTo>
                    <a:pt x="974" y="1801"/>
                    <a:pt x="1017" y="1715"/>
                    <a:pt x="1051" y="1620"/>
                  </a:cubicBezTo>
                  <a:cubicBezTo>
                    <a:pt x="1095" y="1525"/>
                    <a:pt x="1129" y="1430"/>
                    <a:pt x="1163" y="1336"/>
                  </a:cubicBezTo>
                  <a:cubicBezTo>
                    <a:pt x="1207" y="1249"/>
                    <a:pt x="1232" y="1155"/>
                    <a:pt x="1267" y="1069"/>
                  </a:cubicBezTo>
                  <a:cubicBezTo>
                    <a:pt x="1301" y="982"/>
                    <a:pt x="1327" y="888"/>
                    <a:pt x="1353" y="801"/>
                  </a:cubicBezTo>
                  <a:cubicBezTo>
                    <a:pt x="1379" y="724"/>
                    <a:pt x="1405" y="638"/>
                    <a:pt x="1431" y="560"/>
                  </a:cubicBezTo>
                  <a:cubicBezTo>
                    <a:pt x="1456" y="483"/>
                    <a:pt x="1474" y="414"/>
                    <a:pt x="1491" y="345"/>
                  </a:cubicBezTo>
                  <a:cubicBezTo>
                    <a:pt x="1508" y="276"/>
                    <a:pt x="1534" y="224"/>
                    <a:pt x="1551" y="172"/>
                  </a:cubicBezTo>
                  <a:cubicBezTo>
                    <a:pt x="1577" y="69"/>
                    <a:pt x="1586" y="0"/>
                    <a:pt x="1586" y="0"/>
                  </a:cubicBezTo>
                  <a:close/>
                </a:path>
              </a:pathLst>
            </a:custGeom>
            <a:solidFill>
              <a:srgbClr val="BBD7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0" name="Google Shape;2980;p16"/>
          <p:cNvSpPr/>
          <p:nvPr/>
        </p:nvSpPr>
        <p:spPr>
          <a:xfrm>
            <a:off x="-1156161" y="-106489"/>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16"/>
          <p:cNvSpPr/>
          <p:nvPr/>
        </p:nvSpPr>
        <p:spPr>
          <a:xfrm flipH="1">
            <a:off x="4253814" y="1263611"/>
            <a:ext cx="4938522" cy="750185"/>
          </a:xfrm>
          <a:custGeom>
            <a:avLst/>
            <a:gdLst/>
            <a:ahLst/>
            <a:cxnLst/>
            <a:rect l="l" t="t" r="r" b="b"/>
            <a:pathLst>
              <a:path w="76153" h="11568" extrusionOk="0">
                <a:moveTo>
                  <a:pt x="0" y="0"/>
                </a:moveTo>
                <a:lnTo>
                  <a:pt x="0" y="4588"/>
                </a:lnTo>
                <a:lnTo>
                  <a:pt x="355" y="4588"/>
                </a:lnTo>
                <a:cubicBezTo>
                  <a:pt x="513" y="4587"/>
                  <a:pt x="671" y="4586"/>
                  <a:pt x="829" y="4586"/>
                </a:cubicBezTo>
                <a:cubicBezTo>
                  <a:pt x="5545" y="4586"/>
                  <a:pt x="10246" y="5031"/>
                  <a:pt x="14937" y="5491"/>
                </a:cubicBezTo>
                <a:cubicBezTo>
                  <a:pt x="21050" y="6092"/>
                  <a:pt x="27162" y="6724"/>
                  <a:pt x="33254" y="7513"/>
                </a:cubicBezTo>
                <a:cubicBezTo>
                  <a:pt x="35004" y="7743"/>
                  <a:pt x="36749" y="7978"/>
                  <a:pt x="38484" y="8307"/>
                </a:cubicBezTo>
                <a:cubicBezTo>
                  <a:pt x="41545" y="8882"/>
                  <a:pt x="44544" y="9718"/>
                  <a:pt x="47533" y="10559"/>
                </a:cubicBezTo>
                <a:cubicBezTo>
                  <a:pt x="49152" y="11014"/>
                  <a:pt x="50788" y="11468"/>
                  <a:pt x="52480" y="11552"/>
                </a:cubicBezTo>
                <a:cubicBezTo>
                  <a:pt x="52689" y="11563"/>
                  <a:pt x="52898" y="11568"/>
                  <a:pt x="53106" y="11568"/>
                </a:cubicBezTo>
                <a:cubicBezTo>
                  <a:pt x="54994" y="11568"/>
                  <a:pt x="56865" y="11148"/>
                  <a:pt x="58718" y="10799"/>
                </a:cubicBezTo>
                <a:cubicBezTo>
                  <a:pt x="63503" y="9900"/>
                  <a:pt x="68387" y="9446"/>
                  <a:pt x="73272" y="9446"/>
                </a:cubicBezTo>
                <a:cubicBezTo>
                  <a:pt x="74232" y="9446"/>
                  <a:pt x="75193" y="9463"/>
                  <a:pt x="76153" y="9499"/>
                </a:cubicBezTo>
                <a:cubicBezTo>
                  <a:pt x="74377" y="9348"/>
                  <a:pt x="72593" y="9273"/>
                  <a:pt x="70809" y="9273"/>
                </a:cubicBezTo>
                <a:cubicBezTo>
                  <a:pt x="68562" y="9273"/>
                  <a:pt x="66315" y="9393"/>
                  <a:pt x="64084" y="9634"/>
                </a:cubicBezTo>
                <a:cubicBezTo>
                  <a:pt x="60920" y="9974"/>
                  <a:pt x="57661" y="10544"/>
                  <a:pt x="54496" y="10544"/>
                </a:cubicBezTo>
                <a:cubicBezTo>
                  <a:pt x="52446" y="10544"/>
                  <a:pt x="50435" y="10305"/>
                  <a:pt x="48515" y="9608"/>
                </a:cubicBezTo>
                <a:cubicBezTo>
                  <a:pt x="46645" y="8929"/>
                  <a:pt x="44973" y="7848"/>
                  <a:pt x="43071" y="7236"/>
                </a:cubicBezTo>
                <a:cubicBezTo>
                  <a:pt x="39790" y="6181"/>
                  <a:pt x="36180" y="6636"/>
                  <a:pt x="32721" y="6317"/>
                </a:cubicBezTo>
                <a:cubicBezTo>
                  <a:pt x="30626" y="6124"/>
                  <a:pt x="28562" y="5632"/>
                  <a:pt x="26624" y="4880"/>
                </a:cubicBezTo>
                <a:cubicBezTo>
                  <a:pt x="24884" y="4196"/>
                  <a:pt x="23228" y="3297"/>
                  <a:pt x="21394" y="2858"/>
                </a:cubicBezTo>
                <a:cubicBezTo>
                  <a:pt x="18808" y="2231"/>
                  <a:pt x="16050" y="2571"/>
                  <a:pt x="13432" y="2069"/>
                </a:cubicBezTo>
                <a:cubicBezTo>
                  <a:pt x="11802" y="1761"/>
                  <a:pt x="10261" y="1129"/>
                  <a:pt x="8647" y="758"/>
                </a:cubicBezTo>
                <a:cubicBezTo>
                  <a:pt x="6923" y="361"/>
                  <a:pt x="5136" y="267"/>
                  <a:pt x="3359" y="173"/>
                </a:cubicBezTo>
                <a:cubicBezTo>
                  <a:pt x="2241" y="115"/>
                  <a:pt x="1123" y="58"/>
                  <a:pt x="0" y="0"/>
                </a:cubicBezTo>
                <a:close/>
              </a:path>
            </a:pathLst>
          </a:custGeom>
          <a:solidFill>
            <a:srgbClr val="E6FFF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16"/>
          <p:cNvSpPr/>
          <p:nvPr/>
        </p:nvSpPr>
        <p:spPr>
          <a:xfrm rot="2952388">
            <a:off x="8464543" y="357444"/>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16"/>
          <p:cNvSpPr txBox="1">
            <a:spLocks noGrp="1"/>
          </p:cNvSpPr>
          <p:nvPr>
            <p:ph type="title"/>
          </p:nvPr>
        </p:nvSpPr>
        <p:spPr>
          <a:xfrm>
            <a:off x="4577275" y="1825450"/>
            <a:ext cx="3853500" cy="1286100"/>
          </a:xfrm>
          <a:prstGeom prst="rect">
            <a:avLst/>
          </a:prstGeom>
        </p:spPr>
        <p:txBody>
          <a:bodyPr spcFirstLastPara="1" wrap="square" lIns="91425" tIns="91425" rIns="91425" bIns="91425" anchor="ctr" anchorCtr="0">
            <a:noAutofit/>
          </a:bodyPr>
          <a:lstStyle>
            <a:lvl1pPr lvl="0" rtl="0">
              <a:spcBef>
                <a:spcPts val="0"/>
              </a:spcBef>
              <a:spcAft>
                <a:spcPts val="0"/>
              </a:spcAft>
              <a:buSzPts val="7000"/>
              <a:buNone/>
              <a:defRPr sz="5500"/>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endParaRPr/>
          </a:p>
        </p:txBody>
      </p:sp>
      <p:sp>
        <p:nvSpPr>
          <p:cNvPr id="2984" name="Google Shape;2984;p16"/>
          <p:cNvSpPr txBox="1">
            <a:spLocks noGrp="1"/>
          </p:cNvSpPr>
          <p:nvPr>
            <p:ph type="title" idx="2" hasCustomPrompt="1"/>
          </p:nvPr>
        </p:nvSpPr>
        <p:spPr>
          <a:xfrm>
            <a:off x="4577275" y="539500"/>
            <a:ext cx="2064600" cy="1286100"/>
          </a:xfrm>
          <a:prstGeom prst="rect">
            <a:avLst/>
          </a:prstGeom>
        </p:spPr>
        <p:txBody>
          <a:bodyPr spcFirstLastPara="1" wrap="square" lIns="91425" tIns="91425" rIns="91425" bIns="91425" anchor="ctr" anchorCtr="0">
            <a:noAutofit/>
          </a:bodyPr>
          <a:lstStyle>
            <a:lvl1pPr lvl="0" rtl="0">
              <a:spcBef>
                <a:spcPts val="0"/>
              </a:spcBef>
              <a:spcAft>
                <a:spcPts val="0"/>
              </a:spcAft>
              <a:buSzPts val="5000"/>
              <a:buNone/>
              <a:defRPr sz="10000">
                <a:solidFill>
                  <a:schemeClr val="dk2"/>
                </a:solidFill>
              </a:defRPr>
            </a:lvl1pPr>
            <a:lvl2pPr lvl="1" algn="ctr" rtl="0">
              <a:lnSpc>
                <a:spcPct val="100000"/>
              </a:lnSpc>
              <a:spcBef>
                <a:spcPts val="0"/>
              </a:spcBef>
              <a:spcAft>
                <a:spcPts val="0"/>
              </a:spcAft>
              <a:buSzPts val="5000"/>
              <a:buNone/>
              <a:defRPr sz="5000"/>
            </a:lvl2pPr>
            <a:lvl3pPr lvl="2" algn="ctr" rtl="0">
              <a:lnSpc>
                <a:spcPct val="100000"/>
              </a:lnSpc>
              <a:spcBef>
                <a:spcPts val="0"/>
              </a:spcBef>
              <a:spcAft>
                <a:spcPts val="0"/>
              </a:spcAft>
              <a:buSzPts val="5000"/>
              <a:buNone/>
              <a:defRPr sz="5000"/>
            </a:lvl3pPr>
            <a:lvl4pPr lvl="3" algn="ctr" rtl="0">
              <a:lnSpc>
                <a:spcPct val="100000"/>
              </a:lnSpc>
              <a:spcBef>
                <a:spcPts val="0"/>
              </a:spcBef>
              <a:spcAft>
                <a:spcPts val="0"/>
              </a:spcAft>
              <a:buSzPts val="5000"/>
              <a:buNone/>
              <a:defRPr sz="5000"/>
            </a:lvl4pPr>
            <a:lvl5pPr lvl="4" algn="ctr" rtl="0">
              <a:lnSpc>
                <a:spcPct val="100000"/>
              </a:lnSpc>
              <a:spcBef>
                <a:spcPts val="0"/>
              </a:spcBef>
              <a:spcAft>
                <a:spcPts val="0"/>
              </a:spcAft>
              <a:buSzPts val="5000"/>
              <a:buNone/>
              <a:defRPr sz="5000"/>
            </a:lvl5pPr>
            <a:lvl6pPr lvl="5" algn="ctr" rtl="0">
              <a:lnSpc>
                <a:spcPct val="100000"/>
              </a:lnSpc>
              <a:spcBef>
                <a:spcPts val="0"/>
              </a:spcBef>
              <a:spcAft>
                <a:spcPts val="0"/>
              </a:spcAft>
              <a:buSzPts val="5000"/>
              <a:buNone/>
              <a:defRPr sz="5000"/>
            </a:lvl6pPr>
            <a:lvl7pPr lvl="6" algn="ctr" rtl="0">
              <a:lnSpc>
                <a:spcPct val="100000"/>
              </a:lnSpc>
              <a:spcBef>
                <a:spcPts val="0"/>
              </a:spcBef>
              <a:spcAft>
                <a:spcPts val="0"/>
              </a:spcAft>
              <a:buSzPts val="5000"/>
              <a:buNone/>
              <a:defRPr sz="5000"/>
            </a:lvl7pPr>
            <a:lvl8pPr lvl="7" algn="ctr" rtl="0">
              <a:lnSpc>
                <a:spcPct val="100000"/>
              </a:lnSpc>
              <a:spcBef>
                <a:spcPts val="0"/>
              </a:spcBef>
              <a:spcAft>
                <a:spcPts val="0"/>
              </a:spcAft>
              <a:buSzPts val="5000"/>
              <a:buNone/>
              <a:defRPr sz="5000"/>
            </a:lvl8pPr>
            <a:lvl9pPr lvl="8" algn="ctr" rtl="0">
              <a:lnSpc>
                <a:spcPct val="100000"/>
              </a:lnSpc>
              <a:spcBef>
                <a:spcPts val="0"/>
              </a:spcBef>
              <a:spcAft>
                <a:spcPts val="0"/>
              </a:spcAft>
              <a:buSzPts val="5000"/>
              <a:buNone/>
              <a:defRPr sz="5000"/>
            </a:lvl9pPr>
          </a:lstStyle>
          <a:p>
            <a:r>
              <a:t>xx%</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CDFFFC"/>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accent3"/>
              </a:buClr>
              <a:buSzPts val="3400"/>
              <a:buFont typeface="Boogaloo"/>
              <a:buNone/>
              <a:defRPr sz="3400">
                <a:solidFill>
                  <a:schemeClr val="accent3"/>
                </a:solidFill>
                <a:latin typeface="Boogaloo"/>
                <a:ea typeface="Boogaloo"/>
                <a:cs typeface="Boogaloo"/>
                <a:sym typeface="Boogaloo"/>
              </a:defRPr>
            </a:lvl1pPr>
            <a:lvl2pPr lvl="1" rtl="0">
              <a:lnSpc>
                <a:spcPct val="115000"/>
              </a:lnSpc>
              <a:spcBef>
                <a:spcPts val="0"/>
              </a:spcBef>
              <a:spcAft>
                <a:spcPts val="0"/>
              </a:spcAft>
              <a:buClr>
                <a:schemeClr val="accent3"/>
              </a:buClr>
              <a:buSzPts val="3400"/>
              <a:buFont typeface="Boogaloo"/>
              <a:buNone/>
              <a:defRPr sz="3400">
                <a:solidFill>
                  <a:schemeClr val="accent3"/>
                </a:solidFill>
                <a:latin typeface="Boogaloo"/>
                <a:ea typeface="Boogaloo"/>
                <a:cs typeface="Boogaloo"/>
                <a:sym typeface="Boogaloo"/>
              </a:defRPr>
            </a:lvl2pPr>
            <a:lvl3pPr lvl="2" rtl="0">
              <a:lnSpc>
                <a:spcPct val="115000"/>
              </a:lnSpc>
              <a:spcBef>
                <a:spcPts val="0"/>
              </a:spcBef>
              <a:spcAft>
                <a:spcPts val="0"/>
              </a:spcAft>
              <a:buClr>
                <a:schemeClr val="accent3"/>
              </a:buClr>
              <a:buSzPts val="3400"/>
              <a:buFont typeface="Boogaloo"/>
              <a:buNone/>
              <a:defRPr sz="3400">
                <a:solidFill>
                  <a:schemeClr val="accent3"/>
                </a:solidFill>
                <a:latin typeface="Boogaloo"/>
                <a:ea typeface="Boogaloo"/>
                <a:cs typeface="Boogaloo"/>
                <a:sym typeface="Boogaloo"/>
              </a:defRPr>
            </a:lvl3pPr>
            <a:lvl4pPr lvl="3" rtl="0">
              <a:lnSpc>
                <a:spcPct val="115000"/>
              </a:lnSpc>
              <a:spcBef>
                <a:spcPts val="0"/>
              </a:spcBef>
              <a:spcAft>
                <a:spcPts val="0"/>
              </a:spcAft>
              <a:buClr>
                <a:schemeClr val="accent3"/>
              </a:buClr>
              <a:buSzPts val="3400"/>
              <a:buFont typeface="Boogaloo"/>
              <a:buNone/>
              <a:defRPr sz="3400">
                <a:solidFill>
                  <a:schemeClr val="accent3"/>
                </a:solidFill>
                <a:latin typeface="Boogaloo"/>
                <a:ea typeface="Boogaloo"/>
                <a:cs typeface="Boogaloo"/>
                <a:sym typeface="Boogaloo"/>
              </a:defRPr>
            </a:lvl4pPr>
            <a:lvl5pPr lvl="4" rtl="0">
              <a:lnSpc>
                <a:spcPct val="115000"/>
              </a:lnSpc>
              <a:spcBef>
                <a:spcPts val="0"/>
              </a:spcBef>
              <a:spcAft>
                <a:spcPts val="0"/>
              </a:spcAft>
              <a:buClr>
                <a:schemeClr val="accent3"/>
              </a:buClr>
              <a:buSzPts val="3400"/>
              <a:buFont typeface="Boogaloo"/>
              <a:buNone/>
              <a:defRPr sz="3400">
                <a:solidFill>
                  <a:schemeClr val="accent3"/>
                </a:solidFill>
                <a:latin typeface="Boogaloo"/>
                <a:ea typeface="Boogaloo"/>
                <a:cs typeface="Boogaloo"/>
                <a:sym typeface="Boogaloo"/>
              </a:defRPr>
            </a:lvl5pPr>
            <a:lvl6pPr lvl="5" rtl="0">
              <a:lnSpc>
                <a:spcPct val="115000"/>
              </a:lnSpc>
              <a:spcBef>
                <a:spcPts val="0"/>
              </a:spcBef>
              <a:spcAft>
                <a:spcPts val="0"/>
              </a:spcAft>
              <a:buClr>
                <a:schemeClr val="accent3"/>
              </a:buClr>
              <a:buSzPts val="3400"/>
              <a:buFont typeface="Boogaloo"/>
              <a:buNone/>
              <a:defRPr sz="3400">
                <a:solidFill>
                  <a:schemeClr val="accent3"/>
                </a:solidFill>
                <a:latin typeface="Boogaloo"/>
                <a:ea typeface="Boogaloo"/>
                <a:cs typeface="Boogaloo"/>
                <a:sym typeface="Boogaloo"/>
              </a:defRPr>
            </a:lvl6pPr>
            <a:lvl7pPr lvl="6" rtl="0">
              <a:lnSpc>
                <a:spcPct val="115000"/>
              </a:lnSpc>
              <a:spcBef>
                <a:spcPts val="0"/>
              </a:spcBef>
              <a:spcAft>
                <a:spcPts val="0"/>
              </a:spcAft>
              <a:buClr>
                <a:schemeClr val="accent3"/>
              </a:buClr>
              <a:buSzPts val="3400"/>
              <a:buFont typeface="Boogaloo"/>
              <a:buNone/>
              <a:defRPr sz="3400">
                <a:solidFill>
                  <a:schemeClr val="accent3"/>
                </a:solidFill>
                <a:latin typeface="Boogaloo"/>
                <a:ea typeface="Boogaloo"/>
                <a:cs typeface="Boogaloo"/>
                <a:sym typeface="Boogaloo"/>
              </a:defRPr>
            </a:lvl7pPr>
            <a:lvl8pPr lvl="7" rtl="0">
              <a:lnSpc>
                <a:spcPct val="115000"/>
              </a:lnSpc>
              <a:spcBef>
                <a:spcPts val="0"/>
              </a:spcBef>
              <a:spcAft>
                <a:spcPts val="0"/>
              </a:spcAft>
              <a:buClr>
                <a:schemeClr val="accent3"/>
              </a:buClr>
              <a:buSzPts val="3400"/>
              <a:buFont typeface="Boogaloo"/>
              <a:buNone/>
              <a:defRPr sz="3400">
                <a:solidFill>
                  <a:schemeClr val="accent3"/>
                </a:solidFill>
                <a:latin typeface="Boogaloo"/>
                <a:ea typeface="Boogaloo"/>
                <a:cs typeface="Boogaloo"/>
                <a:sym typeface="Boogaloo"/>
              </a:defRPr>
            </a:lvl8pPr>
            <a:lvl9pPr lvl="8" rtl="0">
              <a:lnSpc>
                <a:spcPct val="115000"/>
              </a:lnSpc>
              <a:spcBef>
                <a:spcPts val="0"/>
              </a:spcBef>
              <a:spcAft>
                <a:spcPts val="0"/>
              </a:spcAft>
              <a:buClr>
                <a:schemeClr val="accent3"/>
              </a:buClr>
              <a:buSzPts val="3400"/>
              <a:buFont typeface="Boogaloo"/>
              <a:buNone/>
              <a:defRPr sz="3400">
                <a:solidFill>
                  <a:schemeClr val="accent3"/>
                </a:solidFill>
                <a:latin typeface="Boogaloo"/>
                <a:ea typeface="Boogaloo"/>
                <a:cs typeface="Boogaloo"/>
                <a:sym typeface="Boogaloo"/>
              </a:defRPr>
            </a:lvl9pPr>
          </a:lstStyle>
          <a:p>
            <a:endParaRPr/>
          </a:p>
        </p:txBody>
      </p:sp>
      <p:sp>
        <p:nvSpPr>
          <p:cNvPr id="7" name="Google Shape;7;p1"/>
          <p:cNvSpPr txBox="1">
            <a:spLocks noGrp="1"/>
          </p:cNvSpPr>
          <p:nvPr>
            <p:ph type="body" idx="1"/>
          </p:nvPr>
        </p:nvSpPr>
        <p:spPr>
          <a:xfrm>
            <a:off x="713225" y="1246950"/>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miko"/>
              <a:buChar char="●"/>
              <a:defRPr sz="1800">
                <a:solidFill>
                  <a:schemeClr val="dk1"/>
                </a:solidFill>
                <a:latin typeface="Amiko"/>
                <a:ea typeface="Amiko"/>
                <a:cs typeface="Amiko"/>
                <a:sym typeface="Amiko"/>
              </a:defRPr>
            </a:lvl1pPr>
            <a:lvl2pPr marL="914400" lvl="1" indent="-317500">
              <a:lnSpc>
                <a:spcPct val="115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2pPr>
            <a:lvl3pPr marL="1371600" lvl="2" indent="-317500">
              <a:lnSpc>
                <a:spcPct val="115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3pPr>
            <a:lvl4pPr marL="1828800" lvl="3" indent="-317500">
              <a:lnSpc>
                <a:spcPct val="115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4pPr>
            <a:lvl5pPr marL="2286000" lvl="4" indent="-317500">
              <a:lnSpc>
                <a:spcPct val="115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5pPr>
            <a:lvl6pPr marL="2743200" lvl="5" indent="-317500">
              <a:lnSpc>
                <a:spcPct val="115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6pPr>
            <a:lvl7pPr marL="3200400" lvl="6" indent="-317500">
              <a:lnSpc>
                <a:spcPct val="115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7pPr>
            <a:lvl8pPr marL="3657600" lvl="7" indent="-317500">
              <a:lnSpc>
                <a:spcPct val="115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8pPr>
            <a:lvl9pPr marL="4114800" lvl="8" indent="-317500">
              <a:lnSpc>
                <a:spcPct val="115000"/>
              </a:lnSpc>
              <a:spcBef>
                <a:spcPts val="0"/>
              </a:spcBef>
              <a:spcAft>
                <a:spcPts val="0"/>
              </a:spcAft>
              <a:buClr>
                <a:schemeClr val="dk1"/>
              </a:buClr>
              <a:buSzPts val="1400"/>
              <a:buFont typeface="Amiko"/>
              <a:buChar char="■"/>
              <a:defRPr>
                <a:solidFill>
                  <a:schemeClr val="dk1"/>
                </a:solidFill>
                <a:latin typeface="Amiko"/>
                <a:ea typeface="Amiko"/>
                <a:cs typeface="Amiko"/>
                <a:sym typeface="Amik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6" r:id="rId4"/>
    <p:sldLayoutId id="2147483658" r:id="rId5"/>
    <p:sldLayoutId id="2147483659" r:id="rId6"/>
    <p:sldLayoutId id="2147483660" r:id="rId7"/>
    <p:sldLayoutId id="2147483661" r:id="rId8"/>
    <p:sldLayoutId id="2147483662" r:id="rId9"/>
    <p:sldLayoutId id="2147483663" r:id="rId10"/>
    <p:sldLayoutId id="2147483667" r:id="rId11"/>
    <p:sldLayoutId id="2147483668" r:id="rId12"/>
    <p:sldLayoutId id="2147483669" r:id="rId13"/>
    <p:sldLayoutId id="2147483670" r:id="rId14"/>
    <p:sldLayoutId id="2147483672" r:id="rId15"/>
    <p:sldLayoutId id="2147483677" r:id="rId16"/>
    <p:sldLayoutId id="2147483678" r:id="rId17"/>
    <p:sldLayoutId id="2147483679" r:id="rId18"/>
    <p:sldLayoutId id="2147483681" r:id="rId19"/>
    <p:sldLayoutId id="2147483682" r:id="rId20"/>
    <p:sldLayoutId id="2147483684" r:id="rId21"/>
    <p:sldLayoutId id="2147483686" r:id="rId22"/>
    <p:sldLayoutId id="2147483687" r:id="rId23"/>
  </p:sldLayoutIdLst>
  <p:hf sldNum="0"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40">
          <p15:clr>
            <a:srgbClr val="EA4335"/>
          </p15:clr>
        </p15:guide>
        <p15:guide id="2" pos="449">
          <p15:clr>
            <a:srgbClr val="EA4335"/>
          </p15:clr>
        </p15:guide>
        <p15:guide id="3" pos="5311">
          <p15:clr>
            <a:srgbClr val="EA4335"/>
          </p15:clr>
        </p15:guide>
        <p15:guide id="4" orient="horz" pos="2903">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5.xml"/><Relationship Id="rId1" Type="http://schemas.openxmlformats.org/officeDocument/2006/relationships/slideLayout" Target="../slideLayouts/slideLayout10.xml"/><Relationship Id="rId5" Type="http://schemas.openxmlformats.org/officeDocument/2006/relationships/image" Target="../media/image4.jpeg"/><Relationship Id="rId4" Type="http://schemas.openxmlformats.org/officeDocument/2006/relationships/image" Target="../media/image3.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17.xml"/><Relationship Id="rId5" Type="http://schemas.openxmlformats.org/officeDocument/2006/relationships/image" Target="../media/image7.sv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5.xml"/><Relationship Id="rId1" Type="http://schemas.openxmlformats.org/officeDocument/2006/relationships/slideLayout" Target="../slideLayouts/slideLayout16.xml"/><Relationship Id="rId4" Type="http://schemas.openxmlformats.org/officeDocument/2006/relationships/image" Target="../media/image21.jpe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hyperlink" Target="https://www.bellfoodgroup.com/de/standort/bell-schweiz-ag-duennernstrasse-oensingen/" TargetMode="External"/><Relationship Id="rId2" Type="http://schemas.openxmlformats.org/officeDocument/2006/relationships/hyperlink" Target="https://de.wikipedia.org/wiki/Gemsfarbige_Gebirgsziege#/media/Datei:G&#228;mse_mit_Glocke.JPG" TargetMode="External"/><Relationship Id="rId1" Type="http://schemas.openxmlformats.org/officeDocument/2006/relationships/slideLayout" Target="../slideLayouts/slideLayout1.xml"/><Relationship Id="rId5" Type="http://schemas.openxmlformats.org/officeDocument/2006/relationships/hyperlink" Target="https://www.lonelyplanet.com/articles/swiss-cow-festival-chocolate-cheese" TargetMode="External"/><Relationship Id="rId4" Type="http://schemas.openxmlformats.org/officeDocument/2006/relationships/hyperlink" Target="https://www.facebook.com/photo.php?fbid=614394274207711&amp;set=a.479376391042834&amp;type=3&amp;locale=de_DE&amp;_rdr"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DFFFC"/>
        </a:solidFill>
        <a:effectLst/>
      </p:bgPr>
    </p:bg>
    <p:spTree>
      <p:nvGrpSpPr>
        <p:cNvPr id="1" name="Shape 9527"/>
        <p:cNvGrpSpPr/>
        <p:nvPr/>
      </p:nvGrpSpPr>
      <p:grpSpPr>
        <a:xfrm>
          <a:off x="0" y="0"/>
          <a:ext cx="0" cy="0"/>
          <a:chOff x="0" y="0"/>
          <a:chExt cx="0" cy="0"/>
        </a:xfrm>
      </p:grpSpPr>
      <p:sp>
        <p:nvSpPr>
          <p:cNvPr id="9549" name="Google Shape;9549;p45"/>
          <p:cNvSpPr txBox="1">
            <a:spLocks noGrp="1"/>
          </p:cNvSpPr>
          <p:nvPr>
            <p:ph type="ctrTitle"/>
          </p:nvPr>
        </p:nvSpPr>
        <p:spPr>
          <a:xfrm>
            <a:off x="1094625" y="592749"/>
            <a:ext cx="4938600" cy="2622409"/>
          </a:xfrm>
          <a:prstGeom prst="rect">
            <a:avLst/>
          </a:prstGeom>
        </p:spPr>
        <p:txBody>
          <a:bodyPr spcFirstLastPara="1" wrap="square" lIns="91425" tIns="91425" rIns="91425" bIns="91425" anchor="ctr" anchorCtr="0">
            <a:noAutofit/>
          </a:bodyPr>
          <a:lstStyle/>
          <a:p>
            <a:pPr marL="0" lvl="0" indent="0" algn="ctr" rtl="0">
              <a:spcBef>
                <a:spcPts val="0"/>
              </a:spcBef>
              <a:spcAft>
                <a:spcPts val="200"/>
              </a:spcAft>
              <a:buNone/>
            </a:pPr>
            <a:r>
              <a:rPr lang="de-CH" sz="4800">
                <a:solidFill>
                  <a:schemeClr val="accent3"/>
                </a:solidFill>
              </a:rPr>
              <a:t>Livestock in </a:t>
            </a:r>
            <a:r>
              <a:rPr lang="de-CH" sz="4800" err="1">
                <a:solidFill>
                  <a:schemeClr val="accent3"/>
                </a:solidFill>
              </a:rPr>
              <a:t>Switzerland</a:t>
            </a:r>
            <a:endParaRPr lang="de-CH" sz="4800">
              <a:latin typeface="Barrio"/>
              <a:ea typeface="Barrio"/>
              <a:cs typeface="Barrio"/>
              <a:sym typeface="Barrio"/>
            </a:endParaRPr>
          </a:p>
        </p:txBody>
      </p:sp>
      <p:sp>
        <p:nvSpPr>
          <p:cNvPr id="9551" name="Google Shape;9551;p45"/>
          <p:cNvSpPr/>
          <p:nvPr/>
        </p:nvSpPr>
        <p:spPr>
          <a:xfrm>
            <a:off x="284788" y="4205610"/>
            <a:ext cx="8859274" cy="362698"/>
          </a:xfrm>
          <a:custGeom>
            <a:avLst/>
            <a:gdLst/>
            <a:ahLst/>
            <a:cxnLst/>
            <a:rect l="l" t="t" r="r" b="b"/>
            <a:pathLst>
              <a:path w="84366" h="3011" extrusionOk="0">
                <a:moveTo>
                  <a:pt x="0" y="1"/>
                </a:moveTo>
                <a:lnTo>
                  <a:pt x="2299" y="1323"/>
                </a:lnTo>
                <a:lnTo>
                  <a:pt x="48170" y="3010"/>
                </a:lnTo>
                <a:lnTo>
                  <a:pt x="84365"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52" name="Google Shape;9552;p45"/>
          <p:cNvGrpSpPr/>
          <p:nvPr/>
        </p:nvGrpSpPr>
        <p:grpSpPr>
          <a:xfrm>
            <a:off x="38652" y="2186000"/>
            <a:ext cx="1196065" cy="2297090"/>
            <a:chOff x="2253800" y="1079125"/>
            <a:chExt cx="237225" cy="455600"/>
          </a:xfrm>
        </p:grpSpPr>
        <p:sp>
          <p:nvSpPr>
            <p:cNvPr id="9553" name="Google Shape;9553;p45"/>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4" name="Google Shape;9554;p45"/>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5" name="Google Shape;9555;p45"/>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45"/>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45"/>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45"/>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45"/>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0" name="Google Shape;9560;p45"/>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1" name="Google Shape;9561;p45"/>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45"/>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45"/>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45"/>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45"/>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45"/>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45"/>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45"/>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45"/>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0" name="Google Shape;9570;p45"/>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1" name="Google Shape;9571;p45"/>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45"/>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45"/>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45"/>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45"/>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45"/>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45"/>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45"/>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45"/>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45"/>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45"/>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2" name="Google Shape;9582;p45"/>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3" name="Google Shape;9583;p45"/>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45"/>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45"/>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45"/>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7" name="Google Shape;9587;p45"/>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8" name="Google Shape;9588;p45"/>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45"/>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45"/>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45"/>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45"/>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45"/>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4" name="Google Shape;9594;p45"/>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5" name="Google Shape;9595;p45"/>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6" name="Google Shape;9596;p45"/>
          <p:cNvGrpSpPr/>
          <p:nvPr/>
        </p:nvGrpSpPr>
        <p:grpSpPr>
          <a:xfrm>
            <a:off x="5857056" y="2149101"/>
            <a:ext cx="3346917" cy="2056546"/>
            <a:chOff x="975100" y="2392700"/>
            <a:chExt cx="838175" cy="515025"/>
          </a:xfrm>
        </p:grpSpPr>
        <p:sp>
          <p:nvSpPr>
            <p:cNvPr id="9597" name="Google Shape;9597;p45"/>
            <p:cNvSpPr/>
            <p:nvPr/>
          </p:nvSpPr>
          <p:spPr>
            <a:xfrm>
              <a:off x="975100" y="2849450"/>
              <a:ext cx="46400" cy="58275"/>
            </a:xfrm>
            <a:custGeom>
              <a:avLst/>
              <a:gdLst/>
              <a:ahLst/>
              <a:cxnLst/>
              <a:rect l="l" t="t" r="r" b="b"/>
              <a:pathLst>
                <a:path w="1856" h="2331" extrusionOk="0">
                  <a:moveTo>
                    <a:pt x="199" y="1"/>
                  </a:moveTo>
                  <a:lnTo>
                    <a:pt x="1" y="2331"/>
                  </a:lnTo>
                  <a:lnTo>
                    <a:pt x="1855" y="2331"/>
                  </a:lnTo>
                  <a:lnTo>
                    <a:pt x="1855" y="1"/>
                  </a:lnTo>
                  <a:close/>
                </a:path>
              </a:pathLst>
            </a:custGeom>
            <a:solidFill>
              <a:srgbClr val="62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45"/>
            <p:cNvSpPr/>
            <p:nvPr/>
          </p:nvSpPr>
          <p:spPr>
            <a:xfrm>
              <a:off x="981375" y="2392700"/>
              <a:ext cx="238925" cy="124100"/>
            </a:xfrm>
            <a:custGeom>
              <a:avLst/>
              <a:gdLst/>
              <a:ahLst/>
              <a:cxnLst/>
              <a:rect l="l" t="t" r="r" b="b"/>
              <a:pathLst>
                <a:path w="9557" h="4964" extrusionOk="0">
                  <a:moveTo>
                    <a:pt x="4159" y="1"/>
                  </a:moveTo>
                  <a:lnTo>
                    <a:pt x="0" y="4791"/>
                  </a:lnTo>
                  <a:lnTo>
                    <a:pt x="63" y="4964"/>
                  </a:lnTo>
                  <a:lnTo>
                    <a:pt x="5460" y="4964"/>
                  </a:lnTo>
                  <a:lnTo>
                    <a:pt x="9556" y="1"/>
                  </a:lnTo>
                  <a:close/>
                </a:path>
              </a:pathLst>
            </a:custGeom>
            <a:solidFill>
              <a:srgbClr val="C1B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45"/>
            <p:cNvSpPr/>
            <p:nvPr/>
          </p:nvSpPr>
          <p:spPr>
            <a:xfrm>
              <a:off x="1011800" y="2393750"/>
              <a:ext cx="375925" cy="513975"/>
            </a:xfrm>
            <a:custGeom>
              <a:avLst/>
              <a:gdLst/>
              <a:ahLst/>
              <a:cxnLst/>
              <a:rect l="l" t="t" r="r" b="b"/>
              <a:pathLst>
                <a:path w="15037" h="20559" extrusionOk="0">
                  <a:moveTo>
                    <a:pt x="3642" y="0"/>
                  </a:moveTo>
                  <a:lnTo>
                    <a:pt x="1" y="4368"/>
                  </a:lnTo>
                  <a:lnTo>
                    <a:pt x="1" y="20559"/>
                  </a:lnTo>
                  <a:lnTo>
                    <a:pt x="15037" y="20559"/>
                  </a:lnTo>
                  <a:lnTo>
                    <a:pt x="15037" y="11050"/>
                  </a:lnTo>
                  <a:lnTo>
                    <a:pt x="3642"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45"/>
            <p:cNvSpPr/>
            <p:nvPr/>
          </p:nvSpPr>
          <p:spPr>
            <a:xfrm>
              <a:off x="1011800" y="2595550"/>
              <a:ext cx="375925" cy="312175"/>
            </a:xfrm>
            <a:custGeom>
              <a:avLst/>
              <a:gdLst/>
              <a:ahLst/>
              <a:cxnLst/>
              <a:rect l="l" t="t" r="r" b="b"/>
              <a:pathLst>
                <a:path w="15037" h="12487" extrusionOk="0">
                  <a:moveTo>
                    <a:pt x="1" y="0"/>
                  </a:moveTo>
                  <a:lnTo>
                    <a:pt x="1" y="12487"/>
                  </a:lnTo>
                  <a:lnTo>
                    <a:pt x="15037" y="12487"/>
                  </a:lnTo>
                  <a:lnTo>
                    <a:pt x="15037" y="6682"/>
                  </a:lnTo>
                  <a:lnTo>
                    <a:pt x="1" y="0"/>
                  </a:lnTo>
                  <a:close/>
                </a:path>
              </a:pathLst>
            </a:custGeom>
            <a:solidFill>
              <a:srgbClr val="CC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1" name="Google Shape;9601;p45"/>
            <p:cNvSpPr/>
            <p:nvPr/>
          </p:nvSpPr>
          <p:spPr>
            <a:xfrm>
              <a:off x="1029825" y="2478775"/>
              <a:ext cx="2250" cy="428950"/>
            </a:xfrm>
            <a:custGeom>
              <a:avLst/>
              <a:gdLst/>
              <a:ahLst/>
              <a:cxnLst/>
              <a:rect l="l" t="t" r="r" b="b"/>
              <a:pathLst>
                <a:path w="90" h="17158" extrusionOk="0">
                  <a:moveTo>
                    <a:pt x="90" y="1"/>
                  </a:moveTo>
                  <a:lnTo>
                    <a:pt x="1" y="105"/>
                  </a:lnTo>
                  <a:lnTo>
                    <a:pt x="1" y="17158"/>
                  </a:lnTo>
                  <a:lnTo>
                    <a:pt x="90" y="17158"/>
                  </a:lnTo>
                  <a:lnTo>
                    <a:pt x="90"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2" name="Google Shape;9602;p45"/>
            <p:cNvSpPr/>
            <p:nvPr/>
          </p:nvSpPr>
          <p:spPr>
            <a:xfrm>
              <a:off x="1057125" y="2446000"/>
              <a:ext cx="2250" cy="461725"/>
            </a:xfrm>
            <a:custGeom>
              <a:avLst/>
              <a:gdLst/>
              <a:ahLst/>
              <a:cxnLst/>
              <a:rect l="l" t="t" r="r" b="b"/>
              <a:pathLst>
                <a:path w="90" h="18469" extrusionOk="0">
                  <a:moveTo>
                    <a:pt x="90" y="0"/>
                  </a:moveTo>
                  <a:lnTo>
                    <a:pt x="1" y="105"/>
                  </a:lnTo>
                  <a:lnTo>
                    <a:pt x="1" y="18469"/>
                  </a:lnTo>
                  <a:lnTo>
                    <a:pt x="90" y="18469"/>
                  </a:lnTo>
                  <a:lnTo>
                    <a:pt x="90"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45"/>
            <p:cNvSpPr/>
            <p:nvPr/>
          </p:nvSpPr>
          <p:spPr>
            <a:xfrm>
              <a:off x="1084550" y="2413075"/>
              <a:ext cx="2250" cy="494650"/>
            </a:xfrm>
            <a:custGeom>
              <a:avLst/>
              <a:gdLst/>
              <a:ahLst/>
              <a:cxnLst/>
              <a:rect l="l" t="t" r="r" b="b"/>
              <a:pathLst>
                <a:path w="90" h="19786" extrusionOk="0">
                  <a:moveTo>
                    <a:pt x="90" y="1"/>
                  </a:moveTo>
                  <a:lnTo>
                    <a:pt x="1" y="110"/>
                  </a:lnTo>
                  <a:lnTo>
                    <a:pt x="1" y="19786"/>
                  </a:lnTo>
                  <a:lnTo>
                    <a:pt x="90" y="19786"/>
                  </a:lnTo>
                  <a:lnTo>
                    <a:pt x="90"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45"/>
            <p:cNvSpPr/>
            <p:nvPr/>
          </p:nvSpPr>
          <p:spPr>
            <a:xfrm>
              <a:off x="1111850" y="2402500"/>
              <a:ext cx="2250" cy="505225"/>
            </a:xfrm>
            <a:custGeom>
              <a:avLst/>
              <a:gdLst/>
              <a:ahLst/>
              <a:cxnLst/>
              <a:rect l="l" t="t" r="r" b="b"/>
              <a:pathLst>
                <a:path w="90" h="20209" extrusionOk="0">
                  <a:moveTo>
                    <a:pt x="1" y="0"/>
                  </a:moveTo>
                  <a:lnTo>
                    <a:pt x="1" y="20209"/>
                  </a:lnTo>
                  <a:lnTo>
                    <a:pt x="90" y="20209"/>
                  </a:lnTo>
                  <a:lnTo>
                    <a:pt x="90" y="84"/>
                  </a:lnTo>
                  <a:lnTo>
                    <a:pt x="1"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45"/>
            <p:cNvSpPr/>
            <p:nvPr/>
          </p:nvSpPr>
          <p:spPr>
            <a:xfrm>
              <a:off x="1139275" y="2429000"/>
              <a:ext cx="2250" cy="478725"/>
            </a:xfrm>
            <a:custGeom>
              <a:avLst/>
              <a:gdLst/>
              <a:ahLst/>
              <a:cxnLst/>
              <a:rect l="l" t="t" r="r" b="b"/>
              <a:pathLst>
                <a:path w="90" h="19149" extrusionOk="0">
                  <a:moveTo>
                    <a:pt x="1" y="1"/>
                  </a:moveTo>
                  <a:lnTo>
                    <a:pt x="1" y="19149"/>
                  </a:lnTo>
                  <a:lnTo>
                    <a:pt x="90" y="19149"/>
                  </a:lnTo>
                  <a:lnTo>
                    <a:pt x="90" y="90"/>
                  </a:lnTo>
                  <a:lnTo>
                    <a:pt x="1"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45"/>
            <p:cNvSpPr/>
            <p:nvPr/>
          </p:nvSpPr>
          <p:spPr>
            <a:xfrm>
              <a:off x="1166575" y="2455525"/>
              <a:ext cx="2250" cy="452200"/>
            </a:xfrm>
            <a:custGeom>
              <a:avLst/>
              <a:gdLst/>
              <a:ahLst/>
              <a:cxnLst/>
              <a:rect l="l" t="t" r="r" b="b"/>
              <a:pathLst>
                <a:path w="90" h="18088" extrusionOk="0">
                  <a:moveTo>
                    <a:pt x="1" y="1"/>
                  </a:moveTo>
                  <a:lnTo>
                    <a:pt x="1" y="18088"/>
                  </a:lnTo>
                  <a:lnTo>
                    <a:pt x="90" y="18088"/>
                  </a:lnTo>
                  <a:lnTo>
                    <a:pt x="90" y="89"/>
                  </a:lnTo>
                  <a:lnTo>
                    <a:pt x="1"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45"/>
            <p:cNvSpPr/>
            <p:nvPr/>
          </p:nvSpPr>
          <p:spPr>
            <a:xfrm>
              <a:off x="1194000" y="2482175"/>
              <a:ext cx="2250" cy="425550"/>
            </a:xfrm>
            <a:custGeom>
              <a:avLst/>
              <a:gdLst/>
              <a:ahLst/>
              <a:cxnLst/>
              <a:rect l="l" t="t" r="r" b="b"/>
              <a:pathLst>
                <a:path w="90" h="17022" extrusionOk="0">
                  <a:moveTo>
                    <a:pt x="1" y="0"/>
                  </a:moveTo>
                  <a:lnTo>
                    <a:pt x="1" y="17022"/>
                  </a:lnTo>
                  <a:lnTo>
                    <a:pt x="90" y="17022"/>
                  </a:lnTo>
                  <a:lnTo>
                    <a:pt x="90" y="84"/>
                  </a:lnTo>
                  <a:lnTo>
                    <a:pt x="1"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45"/>
            <p:cNvSpPr/>
            <p:nvPr/>
          </p:nvSpPr>
          <p:spPr>
            <a:xfrm>
              <a:off x="1221300" y="2508675"/>
              <a:ext cx="2250" cy="399050"/>
            </a:xfrm>
            <a:custGeom>
              <a:avLst/>
              <a:gdLst/>
              <a:ahLst/>
              <a:cxnLst/>
              <a:rect l="l" t="t" r="r" b="b"/>
              <a:pathLst>
                <a:path w="90" h="15962" extrusionOk="0">
                  <a:moveTo>
                    <a:pt x="1" y="1"/>
                  </a:moveTo>
                  <a:lnTo>
                    <a:pt x="1" y="15962"/>
                  </a:lnTo>
                  <a:lnTo>
                    <a:pt x="90" y="15962"/>
                  </a:lnTo>
                  <a:lnTo>
                    <a:pt x="90" y="85"/>
                  </a:lnTo>
                  <a:lnTo>
                    <a:pt x="1"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45"/>
            <p:cNvSpPr/>
            <p:nvPr/>
          </p:nvSpPr>
          <p:spPr>
            <a:xfrm>
              <a:off x="1248750" y="2535200"/>
              <a:ext cx="2225" cy="372525"/>
            </a:xfrm>
            <a:custGeom>
              <a:avLst/>
              <a:gdLst/>
              <a:ahLst/>
              <a:cxnLst/>
              <a:rect l="l" t="t" r="r" b="b"/>
              <a:pathLst>
                <a:path w="89" h="14901" extrusionOk="0">
                  <a:moveTo>
                    <a:pt x="0" y="1"/>
                  </a:moveTo>
                  <a:lnTo>
                    <a:pt x="0" y="14901"/>
                  </a:lnTo>
                  <a:lnTo>
                    <a:pt x="89" y="14901"/>
                  </a:lnTo>
                  <a:lnTo>
                    <a:pt x="89" y="89"/>
                  </a:lnTo>
                  <a:lnTo>
                    <a:pt x="0"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0" name="Google Shape;9610;p45"/>
            <p:cNvSpPr/>
            <p:nvPr/>
          </p:nvSpPr>
          <p:spPr>
            <a:xfrm>
              <a:off x="1276025" y="2561725"/>
              <a:ext cx="2250" cy="346000"/>
            </a:xfrm>
            <a:custGeom>
              <a:avLst/>
              <a:gdLst/>
              <a:ahLst/>
              <a:cxnLst/>
              <a:rect l="l" t="t" r="r" b="b"/>
              <a:pathLst>
                <a:path w="90" h="13840" extrusionOk="0">
                  <a:moveTo>
                    <a:pt x="1" y="0"/>
                  </a:moveTo>
                  <a:lnTo>
                    <a:pt x="1" y="13840"/>
                  </a:lnTo>
                  <a:lnTo>
                    <a:pt x="90" y="13840"/>
                  </a:lnTo>
                  <a:lnTo>
                    <a:pt x="90" y="89"/>
                  </a:lnTo>
                  <a:lnTo>
                    <a:pt x="1"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1" name="Google Shape;9611;p45"/>
            <p:cNvSpPr/>
            <p:nvPr/>
          </p:nvSpPr>
          <p:spPr>
            <a:xfrm>
              <a:off x="1303475" y="2588225"/>
              <a:ext cx="2225" cy="319500"/>
            </a:xfrm>
            <a:custGeom>
              <a:avLst/>
              <a:gdLst/>
              <a:ahLst/>
              <a:cxnLst/>
              <a:rect l="l" t="t" r="r" b="b"/>
              <a:pathLst>
                <a:path w="89" h="12780" extrusionOk="0">
                  <a:moveTo>
                    <a:pt x="0" y="1"/>
                  </a:moveTo>
                  <a:lnTo>
                    <a:pt x="0" y="12780"/>
                  </a:lnTo>
                  <a:lnTo>
                    <a:pt x="89" y="12780"/>
                  </a:lnTo>
                  <a:lnTo>
                    <a:pt x="89" y="89"/>
                  </a:lnTo>
                  <a:lnTo>
                    <a:pt x="0"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45"/>
            <p:cNvSpPr/>
            <p:nvPr/>
          </p:nvSpPr>
          <p:spPr>
            <a:xfrm>
              <a:off x="1330775" y="2614875"/>
              <a:ext cx="2225" cy="292850"/>
            </a:xfrm>
            <a:custGeom>
              <a:avLst/>
              <a:gdLst/>
              <a:ahLst/>
              <a:cxnLst/>
              <a:rect l="l" t="t" r="r" b="b"/>
              <a:pathLst>
                <a:path w="89" h="11714" extrusionOk="0">
                  <a:moveTo>
                    <a:pt x="0" y="0"/>
                  </a:moveTo>
                  <a:lnTo>
                    <a:pt x="0" y="11714"/>
                  </a:lnTo>
                  <a:lnTo>
                    <a:pt x="89" y="11714"/>
                  </a:lnTo>
                  <a:lnTo>
                    <a:pt x="89" y="84"/>
                  </a:lnTo>
                  <a:lnTo>
                    <a:pt x="0"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45"/>
            <p:cNvSpPr/>
            <p:nvPr/>
          </p:nvSpPr>
          <p:spPr>
            <a:xfrm>
              <a:off x="1358200" y="2641400"/>
              <a:ext cx="2225" cy="266325"/>
            </a:xfrm>
            <a:custGeom>
              <a:avLst/>
              <a:gdLst/>
              <a:ahLst/>
              <a:cxnLst/>
              <a:rect l="l" t="t" r="r" b="b"/>
              <a:pathLst>
                <a:path w="89" h="10653" extrusionOk="0">
                  <a:moveTo>
                    <a:pt x="0" y="0"/>
                  </a:moveTo>
                  <a:lnTo>
                    <a:pt x="0" y="10653"/>
                  </a:lnTo>
                  <a:lnTo>
                    <a:pt x="89" y="10653"/>
                  </a:lnTo>
                  <a:lnTo>
                    <a:pt x="89" y="89"/>
                  </a:lnTo>
                  <a:lnTo>
                    <a:pt x="0"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45"/>
            <p:cNvSpPr/>
            <p:nvPr/>
          </p:nvSpPr>
          <p:spPr>
            <a:xfrm>
              <a:off x="1384450" y="2668950"/>
              <a:ext cx="363125" cy="238775"/>
            </a:xfrm>
            <a:custGeom>
              <a:avLst/>
              <a:gdLst/>
              <a:ahLst/>
              <a:cxnLst/>
              <a:rect l="l" t="t" r="r" b="b"/>
              <a:pathLst>
                <a:path w="14525" h="9551" extrusionOk="0">
                  <a:moveTo>
                    <a:pt x="0" y="0"/>
                  </a:moveTo>
                  <a:lnTo>
                    <a:pt x="0" y="9551"/>
                  </a:lnTo>
                  <a:lnTo>
                    <a:pt x="14524" y="9551"/>
                  </a:lnTo>
                  <a:lnTo>
                    <a:pt x="14524" y="0"/>
                  </a:lnTo>
                  <a:close/>
                </a:path>
              </a:pathLst>
            </a:custGeom>
            <a:solidFill>
              <a:srgbClr val="EE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45"/>
            <p:cNvSpPr/>
            <p:nvPr/>
          </p:nvSpPr>
          <p:spPr>
            <a:xfrm>
              <a:off x="1384450" y="2746675"/>
              <a:ext cx="363125" cy="161050"/>
            </a:xfrm>
            <a:custGeom>
              <a:avLst/>
              <a:gdLst/>
              <a:ahLst/>
              <a:cxnLst/>
              <a:rect l="l" t="t" r="r" b="b"/>
              <a:pathLst>
                <a:path w="14525" h="6442" extrusionOk="0">
                  <a:moveTo>
                    <a:pt x="14524" y="0"/>
                  </a:moveTo>
                  <a:lnTo>
                    <a:pt x="0" y="4728"/>
                  </a:lnTo>
                  <a:lnTo>
                    <a:pt x="0" y="6442"/>
                  </a:lnTo>
                  <a:lnTo>
                    <a:pt x="14524" y="6442"/>
                  </a:lnTo>
                  <a:lnTo>
                    <a:pt x="14524" y="0"/>
                  </a:lnTo>
                  <a:close/>
                </a:path>
              </a:pathLst>
            </a:custGeom>
            <a:solidFill>
              <a:srgbClr val="FF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45"/>
            <p:cNvSpPr/>
            <p:nvPr/>
          </p:nvSpPr>
          <p:spPr>
            <a:xfrm>
              <a:off x="1411225" y="2668950"/>
              <a:ext cx="2250" cy="238775"/>
            </a:xfrm>
            <a:custGeom>
              <a:avLst/>
              <a:gdLst/>
              <a:ahLst/>
              <a:cxnLst/>
              <a:rect l="l" t="t" r="r" b="b"/>
              <a:pathLst>
                <a:path w="90"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7" name="Google Shape;9617;p45"/>
            <p:cNvSpPr/>
            <p:nvPr/>
          </p:nvSpPr>
          <p:spPr>
            <a:xfrm>
              <a:off x="1437475" y="2668950"/>
              <a:ext cx="2250" cy="238775"/>
            </a:xfrm>
            <a:custGeom>
              <a:avLst/>
              <a:gdLst/>
              <a:ahLst/>
              <a:cxnLst/>
              <a:rect l="l" t="t" r="r" b="b"/>
              <a:pathLst>
                <a:path w="90"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8" name="Google Shape;9618;p45"/>
            <p:cNvSpPr/>
            <p:nvPr/>
          </p:nvSpPr>
          <p:spPr>
            <a:xfrm>
              <a:off x="1463725" y="2668950"/>
              <a:ext cx="2250" cy="238775"/>
            </a:xfrm>
            <a:custGeom>
              <a:avLst/>
              <a:gdLst/>
              <a:ahLst/>
              <a:cxnLst/>
              <a:rect l="l" t="t" r="r" b="b"/>
              <a:pathLst>
                <a:path w="90" h="9551" extrusionOk="0">
                  <a:moveTo>
                    <a:pt x="1" y="0"/>
                  </a:moveTo>
                  <a:lnTo>
                    <a:pt x="1"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45"/>
            <p:cNvSpPr/>
            <p:nvPr/>
          </p:nvSpPr>
          <p:spPr>
            <a:xfrm>
              <a:off x="1489975" y="2668950"/>
              <a:ext cx="2125" cy="238775"/>
            </a:xfrm>
            <a:custGeom>
              <a:avLst/>
              <a:gdLst/>
              <a:ahLst/>
              <a:cxnLst/>
              <a:rect l="l" t="t" r="r" b="b"/>
              <a:pathLst>
                <a:path w="85" h="9551" extrusionOk="0">
                  <a:moveTo>
                    <a:pt x="1" y="0"/>
                  </a:moveTo>
                  <a:lnTo>
                    <a:pt x="1"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45"/>
            <p:cNvSpPr/>
            <p:nvPr/>
          </p:nvSpPr>
          <p:spPr>
            <a:xfrm>
              <a:off x="1516225" y="2668950"/>
              <a:ext cx="2125" cy="238775"/>
            </a:xfrm>
            <a:custGeom>
              <a:avLst/>
              <a:gdLst/>
              <a:ahLst/>
              <a:cxnLst/>
              <a:rect l="l" t="t" r="r" b="b"/>
              <a:pathLst>
                <a:path w="85" h="9551" extrusionOk="0">
                  <a:moveTo>
                    <a:pt x="1" y="0"/>
                  </a:moveTo>
                  <a:lnTo>
                    <a:pt x="1"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45"/>
            <p:cNvSpPr/>
            <p:nvPr/>
          </p:nvSpPr>
          <p:spPr>
            <a:xfrm>
              <a:off x="1542475" y="2668950"/>
              <a:ext cx="2125" cy="238775"/>
            </a:xfrm>
            <a:custGeom>
              <a:avLst/>
              <a:gdLst/>
              <a:ahLst/>
              <a:cxnLst/>
              <a:rect l="l" t="t" r="r" b="b"/>
              <a:pathLst>
                <a:path w="85" h="9551" extrusionOk="0">
                  <a:moveTo>
                    <a:pt x="1" y="0"/>
                  </a:moveTo>
                  <a:lnTo>
                    <a:pt x="1" y="9551"/>
                  </a:lnTo>
                  <a:lnTo>
                    <a:pt x="85" y="9551"/>
                  </a:lnTo>
                  <a:lnTo>
                    <a:pt x="85"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2" name="Google Shape;9622;p45"/>
            <p:cNvSpPr/>
            <p:nvPr/>
          </p:nvSpPr>
          <p:spPr>
            <a:xfrm>
              <a:off x="1568750" y="2668950"/>
              <a:ext cx="2100" cy="238775"/>
            </a:xfrm>
            <a:custGeom>
              <a:avLst/>
              <a:gdLst/>
              <a:ahLst/>
              <a:cxnLst/>
              <a:rect l="l" t="t" r="r" b="b"/>
              <a:pathLst>
                <a:path w="84" h="9551" extrusionOk="0">
                  <a:moveTo>
                    <a:pt x="0" y="0"/>
                  </a:moveTo>
                  <a:lnTo>
                    <a:pt x="0"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3" name="Google Shape;9623;p45"/>
            <p:cNvSpPr/>
            <p:nvPr/>
          </p:nvSpPr>
          <p:spPr>
            <a:xfrm>
              <a:off x="1595000" y="2668950"/>
              <a:ext cx="2100" cy="238775"/>
            </a:xfrm>
            <a:custGeom>
              <a:avLst/>
              <a:gdLst/>
              <a:ahLst/>
              <a:cxnLst/>
              <a:rect l="l" t="t" r="r" b="b"/>
              <a:pathLst>
                <a:path w="84" h="9551" extrusionOk="0">
                  <a:moveTo>
                    <a:pt x="0" y="0"/>
                  </a:moveTo>
                  <a:lnTo>
                    <a:pt x="0"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45"/>
            <p:cNvSpPr/>
            <p:nvPr/>
          </p:nvSpPr>
          <p:spPr>
            <a:xfrm>
              <a:off x="1621125" y="2668950"/>
              <a:ext cx="2225" cy="238775"/>
            </a:xfrm>
            <a:custGeom>
              <a:avLst/>
              <a:gdLst/>
              <a:ahLst/>
              <a:cxnLst/>
              <a:rect l="l" t="t" r="r" b="b"/>
              <a:pathLst>
                <a:path w="89"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45"/>
            <p:cNvSpPr/>
            <p:nvPr/>
          </p:nvSpPr>
          <p:spPr>
            <a:xfrm>
              <a:off x="1647375" y="2668950"/>
              <a:ext cx="2250" cy="238775"/>
            </a:xfrm>
            <a:custGeom>
              <a:avLst/>
              <a:gdLst/>
              <a:ahLst/>
              <a:cxnLst/>
              <a:rect l="l" t="t" r="r" b="b"/>
              <a:pathLst>
                <a:path w="90"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45"/>
            <p:cNvSpPr/>
            <p:nvPr/>
          </p:nvSpPr>
          <p:spPr>
            <a:xfrm>
              <a:off x="1673625" y="2668950"/>
              <a:ext cx="2250" cy="238775"/>
            </a:xfrm>
            <a:custGeom>
              <a:avLst/>
              <a:gdLst/>
              <a:ahLst/>
              <a:cxnLst/>
              <a:rect l="l" t="t" r="r" b="b"/>
              <a:pathLst>
                <a:path w="90"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45"/>
            <p:cNvSpPr/>
            <p:nvPr/>
          </p:nvSpPr>
          <p:spPr>
            <a:xfrm>
              <a:off x="1699875" y="2668950"/>
              <a:ext cx="2125" cy="238775"/>
            </a:xfrm>
            <a:custGeom>
              <a:avLst/>
              <a:gdLst/>
              <a:ahLst/>
              <a:cxnLst/>
              <a:rect l="l" t="t" r="r" b="b"/>
              <a:pathLst>
                <a:path w="85" h="9551" extrusionOk="0">
                  <a:moveTo>
                    <a:pt x="0" y="0"/>
                  </a:moveTo>
                  <a:lnTo>
                    <a:pt x="0"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45"/>
            <p:cNvSpPr/>
            <p:nvPr/>
          </p:nvSpPr>
          <p:spPr>
            <a:xfrm>
              <a:off x="1726125" y="2668950"/>
              <a:ext cx="2125" cy="238775"/>
            </a:xfrm>
            <a:custGeom>
              <a:avLst/>
              <a:gdLst/>
              <a:ahLst/>
              <a:cxnLst/>
              <a:rect l="l" t="t" r="r" b="b"/>
              <a:pathLst>
                <a:path w="85" h="9551" extrusionOk="0">
                  <a:moveTo>
                    <a:pt x="1" y="0"/>
                  </a:moveTo>
                  <a:lnTo>
                    <a:pt x="1"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45"/>
            <p:cNvSpPr/>
            <p:nvPr/>
          </p:nvSpPr>
          <p:spPr>
            <a:xfrm>
              <a:off x="1383650" y="2668950"/>
              <a:ext cx="363925" cy="52000"/>
            </a:xfrm>
            <a:custGeom>
              <a:avLst/>
              <a:gdLst/>
              <a:ahLst/>
              <a:cxnLst/>
              <a:rect l="l" t="t" r="r" b="b"/>
              <a:pathLst>
                <a:path w="14557" h="2080" extrusionOk="0">
                  <a:moveTo>
                    <a:pt x="1" y="0"/>
                  </a:moveTo>
                  <a:lnTo>
                    <a:pt x="32" y="2080"/>
                  </a:lnTo>
                  <a:lnTo>
                    <a:pt x="14556" y="2080"/>
                  </a:lnTo>
                  <a:lnTo>
                    <a:pt x="14556"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45"/>
            <p:cNvSpPr/>
            <p:nvPr/>
          </p:nvSpPr>
          <p:spPr>
            <a:xfrm>
              <a:off x="1096575" y="2392700"/>
              <a:ext cx="716700" cy="279800"/>
            </a:xfrm>
            <a:custGeom>
              <a:avLst/>
              <a:gdLst/>
              <a:ahLst/>
              <a:cxnLst/>
              <a:rect l="l" t="t" r="r" b="b"/>
              <a:pathLst>
                <a:path w="28668" h="11192" extrusionOk="0">
                  <a:moveTo>
                    <a:pt x="0" y="1"/>
                  </a:moveTo>
                  <a:lnTo>
                    <a:pt x="11500" y="11191"/>
                  </a:lnTo>
                  <a:lnTo>
                    <a:pt x="28667" y="11061"/>
                  </a:lnTo>
                  <a:lnTo>
                    <a:pt x="18244" y="1"/>
                  </a:lnTo>
                  <a:close/>
                </a:path>
              </a:pathLst>
            </a:custGeom>
            <a:solidFill>
              <a:srgbClr val="DDD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45"/>
            <p:cNvSpPr/>
            <p:nvPr/>
          </p:nvSpPr>
          <p:spPr>
            <a:xfrm>
              <a:off x="1256450" y="2392700"/>
              <a:ext cx="396825" cy="279800"/>
            </a:xfrm>
            <a:custGeom>
              <a:avLst/>
              <a:gdLst/>
              <a:ahLst/>
              <a:cxnLst/>
              <a:rect l="l" t="t" r="r" b="b"/>
              <a:pathLst>
                <a:path w="15873" h="11192" extrusionOk="0">
                  <a:moveTo>
                    <a:pt x="0" y="1"/>
                  </a:moveTo>
                  <a:lnTo>
                    <a:pt x="6369" y="11191"/>
                  </a:lnTo>
                  <a:lnTo>
                    <a:pt x="15872" y="11061"/>
                  </a:lnTo>
                  <a:lnTo>
                    <a:pt x="10104" y="1"/>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45"/>
            <p:cNvSpPr/>
            <p:nvPr/>
          </p:nvSpPr>
          <p:spPr>
            <a:xfrm>
              <a:off x="1091100" y="2392700"/>
              <a:ext cx="722175" cy="282925"/>
            </a:xfrm>
            <a:custGeom>
              <a:avLst/>
              <a:gdLst/>
              <a:ahLst/>
              <a:cxnLst/>
              <a:rect l="l" t="t" r="r" b="b"/>
              <a:pathLst>
                <a:path w="28887" h="11317" extrusionOk="0">
                  <a:moveTo>
                    <a:pt x="0" y="1"/>
                  </a:moveTo>
                  <a:lnTo>
                    <a:pt x="11661" y="11317"/>
                  </a:lnTo>
                  <a:lnTo>
                    <a:pt x="28839" y="11317"/>
                  </a:lnTo>
                  <a:lnTo>
                    <a:pt x="28886" y="11061"/>
                  </a:lnTo>
                  <a:lnTo>
                    <a:pt x="11750" y="11061"/>
                  </a:lnTo>
                  <a:lnTo>
                    <a:pt x="350" y="1"/>
                  </a:lnTo>
                  <a:close/>
                </a:path>
              </a:pathLst>
            </a:custGeom>
            <a:solidFill>
              <a:srgbClr val="C1B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3" name="Google Shape;9633;p45"/>
            <p:cNvSpPr/>
            <p:nvPr/>
          </p:nvSpPr>
          <p:spPr>
            <a:xfrm>
              <a:off x="1061050" y="2661250"/>
              <a:ext cx="250800" cy="244925"/>
            </a:xfrm>
            <a:custGeom>
              <a:avLst/>
              <a:gdLst/>
              <a:ahLst/>
              <a:cxnLst/>
              <a:rect l="l" t="t" r="r" b="b"/>
              <a:pathLst>
                <a:path w="10032" h="9797" extrusionOk="0">
                  <a:moveTo>
                    <a:pt x="0" y="0"/>
                  </a:moveTo>
                  <a:lnTo>
                    <a:pt x="0" y="9796"/>
                  </a:lnTo>
                  <a:lnTo>
                    <a:pt x="10031" y="9796"/>
                  </a:lnTo>
                  <a:lnTo>
                    <a:pt x="10031" y="0"/>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4" name="Google Shape;9634;p45"/>
            <p:cNvSpPr/>
            <p:nvPr/>
          </p:nvSpPr>
          <p:spPr>
            <a:xfrm>
              <a:off x="1172975" y="2661250"/>
              <a:ext cx="26800" cy="244925"/>
            </a:xfrm>
            <a:custGeom>
              <a:avLst/>
              <a:gdLst/>
              <a:ahLst/>
              <a:cxnLst/>
              <a:rect l="l" t="t" r="r" b="b"/>
              <a:pathLst>
                <a:path w="1072" h="9797" extrusionOk="0">
                  <a:moveTo>
                    <a:pt x="1" y="0"/>
                  </a:moveTo>
                  <a:lnTo>
                    <a:pt x="1" y="9796"/>
                  </a:lnTo>
                  <a:lnTo>
                    <a:pt x="1072" y="9796"/>
                  </a:lnTo>
                  <a:lnTo>
                    <a:pt x="1072"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45"/>
            <p:cNvSpPr/>
            <p:nvPr/>
          </p:nvSpPr>
          <p:spPr>
            <a:xfrm>
              <a:off x="1168550" y="2661900"/>
              <a:ext cx="4725" cy="244275"/>
            </a:xfrm>
            <a:custGeom>
              <a:avLst/>
              <a:gdLst/>
              <a:ahLst/>
              <a:cxnLst/>
              <a:rect l="l" t="t" r="r" b="b"/>
              <a:pathLst>
                <a:path w="189" h="9771" extrusionOk="0">
                  <a:moveTo>
                    <a:pt x="0" y="0"/>
                  </a:moveTo>
                  <a:lnTo>
                    <a:pt x="0" y="9770"/>
                  </a:lnTo>
                  <a:lnTo>
                    <a:pt x="188" y="9770"/>
                  </a:lnTo>
                  <a:lnTo>
                    <a:pt x="188"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45"/>
            <p:cNvSpPr/>
            <p:nvPr/>
          </p:nvSpPr>
          <p:spPr>
            <a:xfrm>
              <a:off x="1304500" y="2661900"/>
              <a:ext cx="3425" cy="244275"/>
            </a:xfrm>
            <a:custGeom>
              <a:avLst/>
              <a:gdLst/>
              <a:ahLst/>
              <a:cxnLst/>
              <a:rect l="l" t="t" r="r" b="b"/>
              <a:pathLst>
                <a:path w="137" h="9771" extrusionOk="0">
                  <a:moveTo>
                    <a:pt x="1" y="0"/>
                  </a:moveTo>
                  <a:lnTo>
                    <a:pt x="1" y="9770"/>
                  </a:lnTo>
                  <a:lnTo>
                    <a:pt x="137" y="9770"/>
                  </a:lnTo>
                  <a:lnTo>
                    <a:pt x="137"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45"/>
            <p:cNvSpPr/>
            <p:nvPr/>
          </p:nvSpPr>
          <p:spPr>
            <a:xfrm>
              <a:off x="1211900" y="2661900"/>
              <a:ext cx="2375" cy="244275"/>
            </a:xfrm>
            <a:custGeom>
              <a:avLst/>
              <a:gdLst/>
              <a:ahLst/>
              <a:cxnLst/>
              <a:rect l="l" t="t" r="r" b="b"/>
              <a:pathLst>
                <a:path w="95" h="9771" extrusionOk="0">
                  <a:moveTo>
                    <a:pt x="1" y="0"/>
                  </a:moveTo>
                  <a:lnTo>
                    <a:pt x="1" y="9770"/>
                  </a:lnTo>
                  <a:lnTo>
                    <a:pt x="95" y="9770"/>
                  </a:lnTo>
                  <a:lnTo>
                    <a:pt x="95"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45"/>
            <p:cNvSpPr/>
            <p:nvPr/>
          </p:nvSpPr>
          <p:spPr>
            <a:xfrm>
              <a:off x="1228375" y="2661900"/>
              <a:ext cx="2375" cy="244275"/>
            </a:xfrm>
            <a:custGeom>
              <a:avLst/>
              <a:gdLst/>
              <a:ahLst/>
              <a:cxnLst/>
              <a:rect l="l" t="t" r="r" b="b"/>
              <a:pathLst>
                <a:path w="95" h="9771" extrusionOk="0">
                  <a:moveTo>
                    <a:pt x="0" y="0"/>
                  </a:moveTo>
                  <a:lnTo>
                    <a:pt x="0" y="9770"/>
                  </a:lnTo>
                  <a:lnTo>
                    <a:pt x="94" y="9770"/>
                  </a:lnTo>
                  <a:lnTo>
                    <a:pt x="94"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45"/>
            <p:cNvSpPr/>
            <p:nvPr/>
          </p:nvSpPr>
          <p:spPr>
            <a:xfrm>
              <a:off x="1244950" y="2661900"/>
              <a:ext cx="2250" cy="244275"/>
            </a:xfrm>
            <a:custGeom>
              <a:avLst/>
              <a:gdLst/>
              <a:ahLst/>
              <a:cxnLst/>
              <a:rect l="l" t="t" r="r" b="b"/>
              <a:pathLst>
                <a:path w="90" h="9771" extrusionOk="0">
                  <a:moveTo>
                    <a:pt x="1" y="0"/>
                  </a:moveTo>
                  <a:lnTo>
                    <a:pt x="1" y="9770"/>
                  </a:lnTo>
                  <a:lnTo>
                    <a:pt x="89" y="9770"/>
                  </a:lnTo>
                  <a:lnTo>
                    <a:pt x="89"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0" name="Google Shape;9640;p45"/>
            <p:cNvSpPr/>
            <p:nvPr/>
          </p:nvSpPr>
          <p:spPr>
            <a:xfrm>
              <a:off x="1261400" y="2661900"/>
              <a:ext cx="2375" cy="244275"/>
            </a:xfrm>
            <a:custGeom>
              <a:avLst/>
              <a:gdLst/>
              <a:ahLst/>
              <a:cxnLst/>
              <a:rect l="l" t="t" r="r" b="b"/>
              <a:pathLst>
                <a:path w="95" h="9771" extrusionOk="0">
                  <a:moveTo>
                    <a:pt x="1" y="0"/>
                  </a:moveTo>
                  <a:lnTo>
                    <a:pt x="1" y="9770"/>
                  </a:lnTo>
                  <a:lnTo>
                    <a:pt x="95" y="9770"/>
                  </a:lnTo>
                  <a:lnTo>
                    <a:pt x="95"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1" name="Google Shape;9641;p45"/>
            <p:cNvSpPr/>
            <p:nvPr/>
          </p:nvSpPr>
          <p:spPr>
            <a:xfrm>
              <a:off x="1277875" y="2661900"/>
              <a:ext cx="2375" cy="244275"/>
            </a:xfrm>
            <a:custGeom>
              <a:avLst/>
              <a:gdLst/>
              <a:ahLst/>
              <a:cxnLst/>
              <a:rect l="l" t="t" r="r" b="b"/>
              <a:pathLst>
                <a:path w="95" h="9771" extrusionOk="0">
                  <a:moveTo>
                    <a:pt x="0" y="0"/>
                  </a:moveTo>
                  <a:lnTo>
                    <a:pt x="0" y="9770"/>
                  </a:lnTo>
                  <a:lnTo>
                    <a:pt x="94" y="9770"/>
                  </a:lnTo>
                  <a:lnTo>
                    <a:pt x="94"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45"/>
            <p:cNvSpPr/>
            <p:nvPr/>
          </p:nvSpPr>
          <p:spPr>
            <a:xfrm>
              <a:off x="1294325" y="2661900"/>
              <a:ext cx="2375" cy="244275"/>
            </a:xfrm>
            <a:custGeom>
              <a:avLst/>
              <a:gdLst/>
              <a:ahLst/>
              <a:cxnLst/>
              <a:rect l="l" t="t" r="r" b="b"/>
              <a:pathLst>
                <a:path w="95" h="9771" extrusionOk="0">
                  <a:moveTo>
                    <a:pt x="0" y="0"/>
                  </a:moveTo>
                  <a:lnTo>
                    <a:pt x="0" y="9770"/>
                  </a:lnTo>
                  <a:lnTo>
                    <a:pt x="94" y="9770"/>
                  </a:lnTo>
                  <a:lnTo>
                    <a:pt x="94"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45"/>
            <p:cNvSpPr/>
            <p:nvPr/>
          </p:nvSpPr>
          <p:spPr>
            <a:xfrm>
              <a:off x="1073450" y="2661900"/>
              <a:ext cx="2250" cy="244275"/>
            </a:xfrm>
            <a:custGeom>
              <a:avLst/>
              <a:gdLst/>
              <a:ahLst/>
              <a:cxnLst/>
              <a:rect l="l" t="t" r="r" b="b"/>
              <a:pathLst>
                <a:path w="90" h="9771" extrusionOk="0">
                  <a:moveTo>
                    <a:pt x="1" y="0"/>
                  </a:moveTo>
                  <a:lnTo>
                    <a:pt x="1" y="9770"/>
                  </a:lnTo>
                  <a:lnTo>
                    <a:pt x="90" y="9770"/>
                  </a:lnTo>
                  <a:lnTo>
                    <a:pt x="90"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45"/>
            <p:cNvSpPr/>
            <p:nvPr/>
          </p:nvSpPr>
          <p:spPr>
            <a:xfrm>
              <a:off x="1089000" y="2661900"/>
              <a:ext cx="2250" cy="244275"/>
            </a:xfrm>
            <a:custGeom>
              <a:avLst/>
              <a:gdLst/>
              <a:ahLst/>
              <a:cxnLst/>
              <a:rect l="l" t="t" r="r" b="b"/>
              <a:pathLst>
                <a:path w="90" h="9771" extrusionOk="0">
                  <a:moveTo>
                    <a:pt x="0" y="0"/>
                  </a:moveTo>
                  <a:lnTo>
                    <a:pt x="0" y="9770"/>
                  </a:lnTo>
                  <a:lnTo>
                    <a:pt x="89" y="9770"/>
                  </a:lnTo>
                  <a:lnTo>
                    <a:pt x="89"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45"/>
            <p:cNvSpPr/>
            <p:nvPr/>
          </p:nvSpPr>
          <p:spPr>
            <a:xfrm>
              <a:off x="1104550" y="2661900"/>
              <a:ext cx="2225" cy="244275"/>
            </a:xfrm>
            <a:custGeom>
              <a:avLst/>
              <a:gdLst/>
              <a:ahLst/>
              <a:cxnLst/>
              <a:rect l="l" t="t" r="r" b="b"/>
              <a:pathLst>
                <a:path w="89" h="9771" extrusionOk="0">
                  <a:moveTo>
                    <a:pt x="0" y="0"/>
                  </a:moveTo>
                  <a:lnTo>
                    <a:pt x="0" y="9770"/>
                  </a:lnTo>
                  <a:lnTo>
                    <a:pt x="89" y="9770"/>
                  </a:lnTo>
                  <a:lnTo>
                    <a:pt x="89"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45"/>
            <p:cNvSpPr/>
            <p:nvPr/>
          </p:nvSpPr>
          <p:spPr>
            <a:xfrm>
              <a:off x="1120225" y="2661900"/>
              <a:ext cx="2225" cy="244275"/>
            </a:xfrm>
            <a:custGeom>
              <a:avLst/>
              <a:gdLst/>
              <a:ahLst/>
              <a:cxnLst/>
              <a:rect l="l" t="t" r="r" b="b"/>
              <a:pathLst>
                <a:path w="89" h="9771" extrusionOk="0">
                  <a:moveTo>
                    <a:pt x="0" y="0"/>
                  </a:moveTo>
                  <a:lnTo>
                    <a:pt x="0" y="9770"/>
                  </a:lnTo>
                  <a:lnTo>
                    <a:pt x="89" y="9770"/>
                  </a:lnTo>
                  <a:lnTo>
                    <a:pt x="89"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45"/>
            <p:cNvSpPr/>
            <p:nvPr/>
          </p:nvSpPr>
          <p:spPr>
            <a:xfrm>
              <a:off x="1135750" y="2661900"/>
              <a:ext cx="2250" cy="244275"/>
            </a:xfrm>
            <a:custGeom>
              <a:avLst/>
              <a:gdLst/>
              <a:ahLst/>
              <a:cxnLst/>
              <a:rect l="l" t="t" r="r" b="b"/>
              <a:pathLst>
                <a:path w="90" h="9771" extrusionOk="0">
                  <a:moveTo>
                    <a:pt x="1" y="0"/>
                  </a:moveTo>
                  <a:lnTo>
                    <a:pt x="1" y="9770"/>
                  </a:lnTo>
                  <a:lnTo>
                    <a:pt x="90" y="9770"/>
                  </a:lnTo>
                  <a:lnTo>
                    <a:pt x="90"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8" name="Google Shape;9648;p45"/>
            <p:cNvSpPr/>
            <p:nvPr/>
          </p:nvSpPr>
          <p:spPr>
            <a:xfrm>
              <a:off x="1151425" y="2661900"/>
              <a:ext cx="2250" cy="244275"/>
            </a:xfrm>
            <a:custGeom>
              <a:avLst/>
              <a:gdLst/>
              <a:ahLst/>
              <a:cxnLst/>
              <a:rect l="l" t="t" r="r" b="b"/>
              <a:pathLst>
                <a:path w="90" h="9771" extrusionOk="0">
                  <a:moveTo>
                    <a:pt x="1" y="0"/>
                  </a:moveTo>
                  <a:lnTo>
                    <a:pt x="1" y="9770"/>
                  </a:lnTo>
                  <a:lnTo>
                    <a:pt x="90" y="9770"/>
                  </a:lnTo>
                  <a:lnTo>
                    <a:pt x="90"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9" name="Google Shape;9649;p45"/>
            <p:cNvSpPr/>
            <p:nvPr/>
          </p:nvSpPr>
          <p:spPr>
            <a:xfrm>
              <a:off x="1524200" y="2799425"/>
              <a:ext cx="50300" cy="108300"/>
            </a:xfrm>
            <a:custGeom>
              <a:avLst/>
              <a:gdLst/>
              <a:ahLst/>
              <a:cxnLst/>
              <a:rect l="l" t="t" r="r" b="b"/>
              <a:pathLst>
                <a:path w="2012" h="4332" extrusionOk="0">
                  <a:moveTo>
                    <a:pt x="1" y="1"/>
                  </a:moveTo>
                  <a:lnTo>
                    <a:pt x="1" y="4332"/>
                  </a:lnTo>
                  <a:lnTo>
                    <a:pt x="2012" y="4332"/>
                  </a:lnTo>
                  <a:lnTo>
                    <a:pt x="2012" y="1"/>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45"/>
            <p:cNvSpPr/>
            <p:nvPr/>
          </p:nvSpPr>
          <p:spPr>
            <a:xfrm>
              <a:off x="1591725" y="2799425"/>
              <a:ext cx="50175" cy="20275"/>
            </a:xfrm>
            <a:custGeom>
              <a:avLst/>
              <a:gdLst/>
              <a:ahLst/>
              <a:cxnLst/>
              <a:rect l="l" t="t" r="r" b="b"/>
              <a:pathLst>
                <a:path w="2007" h="811" extrusionOk="0">
                  <a:moveTo>
                    <a:pt x="1" y="1"/>
                  </a:moveTo>
                  <a:lnTo>
                    <a:pt x="1" y="811"/>
                  </a:lnTo>
                  <a:lnTo>
                    <a:pt x="2007" y="811"/>
                  </a:lnTo>
                  <a:lnTo>
                    <a:pt x="2007" y="1"/>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45"/>
            <p:cNvSpPr/>
            <p:nvPr/>
          </p:nvSpPr>
          <p:spPr>
            <a:xfrm>
              <a:off x="1672050" y="2799425"/>
              <a:ext cx="50175" cy="20275"/>
            </a:xfrm>
            <a:custGeom>
              <a:avLst/>
              <a:gdLst/>
              <a:ahLst/>
              <a:cxnLst/>
              <a:rect l="l" t="t" r="r" b="b"/>
              <a:pathLst>
                <a:path w="2007" h="811" extrusionOk="0">
                  <a:moveTo>
                    <a:pt x="1" y="1"/>
                  </a:moveTo>
                  <a:lnTo>
                    <a:pt x="1" y="811"/>
                  </a:lnTo>
                  <a:lnTo>
                    <a:pt x="2007" y="811"/>
                  </a:lnTo>
                  <a:lnTo>
                    <a:pt x="2007" y="1"/>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45"/>
            <p:cNvSpPr/>
            <p:nvPr/>
          </p:nvSpPr>
          <p:spPr>
            <a:xfrm>
              <a:off x="1183175" y="2428875"/>
              <a:ext cx="536700" cy="210575"/>
            </a:xfrm>
            <a:custGeom>
              <a:avLst/>
              <a:gdLst/>
              <a:ahLst/>
              <a:cxnLst/>
              <a:rect l="l" t="t" r="r" b="b"/>
              <a:pathLst>
                <a:path w="21468" h="8423" extrusionOk="0">
                  <a:moveTo>
                    <a:pt x="0" y="1"/>
                  </a:moveTo>
                  <a:lnTo>
                    <a:pt x="8683" y="8423"/>
                  </a:lnTo>
                  <a:lnTo>
                    <a:pt x="21468" y="8423"/>
                  </a:lnTo>
                  <a:lnTo>
                    <a:pt x="13746" y="1"/>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45"/>
            <p:cNvSpPr/>
            <p:nvPr/>
          </p:nvSpPr>
          <p:spPr>
            <a:xfrm>
              <a:off x="1193875" y="2433200"/>
              <a:ext cx="517525" cy="203125"/>
            </a:xfrm>
            <a:custGeom>
              <a:avLst/>
              <a:gdLst/>
              <a:ahLst/>
              <a:cxnLst/>
              <a:rect l="l" t="t" r="r" b="b"/>
              <a:pathLst>
                <a:path w="20701" h="8125" extrusionOk="0">
                  <a:moveTo>
                    <a:pt x="1" y="0"/>
                  </a:moveTo>
                  <a:lnTo>
                    <a:pt x="8370" y="8124"/>
                  </a:lnTo>
                  <a:lnTo>
                    <a:pt x="20700" y="8124"/>
                  </a:lnTo>
                  <a:lnTo>
                    <a:pt x="13250" y="0"/>
                  </a:lnTo>
                  <a:close/>
                </a:path>
              </a:pathLst>
            </a:custGeom>
            <a:solidFill>
              <a:srgbClr val="1F4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45"/>
            <p:cNvSpPr/>
            <p:nvPr/>
          </p:nvSpPr>
          <p:spPr>
            <a:xfrm>
              <a:off x="1197275" y="2436450"/>
              <a:ext cx="508900" cy="199750"/>
            </a:xfrm>
            <a:custGeom>
              <a:avLst/>
              <a:gdLst/>
              <a:ahLst/>
              <a:cxnLst/>
              <a:rect l="l" t="t" r="r" b="b"/>
              <a:pathLst>
                <a:path w="20356" h="7990" extrusionOk="0">
                  <a:moveTo>
                    <a:pt x="1" y="1"/>
                  </a:moveTo>
                  <a:lnTo>
                    <a:pt x="8234" y="7989"/>
                  </a:lnTo>
                  <a:lnTo>
                    <a:pt x="20355" y="7989"/>
                  </a:lnTo>
                  <a:lnTo>
                    <a:pt x="13031" y="1"/>
                  </a:lnTo>
                  <a:close/>
                </a:path>
              </a:pathLst>
            </a:custGeom>
            <a:solidFill>
              <a:srgbClr val="41A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45"/>
            <p:cNvSpPr/>
            <p:nvPr/>
          </p:nvSpPr>
          <p:spPr>
            <a:xfrm>
              <a:off x="1412525" y="2437100"/>
              <a:ext cx="167200" cy="199225"/>
            </a:xfrm>
            <a:custGeom>
              <a:avLst/>
              <a:gdLst/>
              <a:ahLst/>
              <a:cxnLst/>
              <a:rect l="l" t="t" r="r" b="b"/>
              <a:pathLst>
                <a:path w="6688" h="7969" extrusionOk="0">
                  <a:moveTo>
                    <a:pt x="1" y="1"/>
                  </a:moveTo>
                  <a:lnTo>
                    <a:pt x="2164" y="7968"/>
                  </a:lnTo>
                  <a:lnTo>
                    <a:pt x="6688" y="7968"/>
                  </a:lnTo>
                  <a:lnTo>
                    <a:pt x="4117" y="1"/>
                  </a:lnTo>
                  <a:close/>
                </a:path>
              </a:pathLst>
            </a:custGeom>
            <a:solidFill>
              <a:srgbClr val="56C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45"/>
            <p:cNvSpPr/>
            <p:nvPr/>
          </p:nvSpPr>
          <p:spPr>
            <a:xfrm>
              <a:off x="1370725" y="2437100"/>
              <a:ext cx="69775" cy="199225"/>
            </a:xfrm>
            <a:custGeom>
              <a:avLst/>
              <a:gdLst/>
              <a:ahLst/>
              <a:cxnLst/>
              <a:rect l="l" t="t" r="r" b="b"/>
              <a:pathLst>
                <a:path w="2791" h="7969" extrusionOk="0">
                  <a:moveTo>
                    <a:pt x="1" y="1"/>
                  </a:moveTo>
                  <a:lnTo>
                    <a:pt x="1370" y="7968"/>
                  </a:lnTo>
                  <a:lnTo>
                    <a:pt x="2791" y="7968"/>
                  </a:lnTo>
                  <a:lnTo>
                    <a:pt x="1014" y="1"/>
                  </a:lnTo>
                  <a:close/>
                </a:path>
              </a:pathLst>
            </a:custGeom>
            <a:solidFill>
              <a:srgbClr val="56C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45"/>
            <p:cNvSpPr/>
            <p:nvPr/>
          </p:nvSpPr>
          <p:spPr>
            <a:xfrm>
              <a:off x="1260500" y="2432025"/>
              <a:ext cx="199850" cy="205350"/>
            </a:xfrm>
            <a:custGeom>
              <a:avLst/>
              <a:gdLst/>
              <a:ahLst/>
              <a:cxnLst/>
              <a:rect l="l" t="t" r="r" b="b"/>
              <a:pathLst>
                <a:path w="7994" h="8214" extrusionOk="0">
                  <a:moveTo>
                    <a:pt x="0" y="0"/>
                  </a:moveTo>
                  <a:lnTo>
                    <a:pt x="7811" y="8213"/>
                  </a:lnTo>
                  <a:lnTo>
                    <a:pt x="7994" y="8213"/>
                  </a:lnTo>
                  <a:lnTo>
                    <a:pt x="183"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45"/>
            <p:cNvSpPr/>
            <p:nvPr/>
          </p:nvSpPr>
          <p:spPr>
            <a:xfrm>
              <a:off x="1325925" y="2432025"/>
              <a:ext cx="199875" cy="205350"/>
            </a:xfrm>
            <a:custGeom>
              <a:avLst/>
              <a:gdLst/>
              <a:ahLst/>
              <a:cxnLst/>
              <a:rect l="l" t="t" r="r" b="b"/>
              <a:pathLst>
                <a:path w="7995" h="8214" extrusionOk="0">
                  <a:moveTo>
                    <a:pt x="1" y="0"/>
                  </a:moveTo>
                  <a:lnTo>
                    <a:pt x="7811" y="8213"/>
                  </a:lnTo>
                  <a:lnTo>
                    <a:pt x="7994" y="8213"/>
                  </a:lnTo>
                  <a:lnTo>
                    <a:pt x="184"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45"/>
            <p:cNvSpPr/>
            <p:nvPr/>
          </p:nvSpPr>
          <p:spPr>
            <a:xfrm>
              <a:off x="1391375" y="2432025"/>
              <a:ext cx="199850" cy="205350"/>
            </a:xfrm>
            <a:custGeom>
              <a:avLst/>
              <a:gdLst/>
              <a:ahLst/>
              <a:cxnLst/>
              <a:rect l="l" t="t" r="r" b="b"/>
              <a:pathLst>
                <a:path w="7994" h="8214" extrusionOk="0">
                  <a:moveTo>
                    <a:pt x="0" y="0"/>
                  </a:moveTo>
                  <a:lnTo>
                    <a:pt x="7811" y="8213"/>
                  </a:lnTo>
                  <a:lnTo>
                    <a:pt x="7994" y="8213"/>
                  </a:lnTo>
                  <a:lnTo>
                    <a:pt x="183"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0" name="Google Shape;9660;p45"/>
            <p:cNvSpPr/>
            <p:nvPr/>
          </p:nvSpPr>
          <p:spPr>
            <a:xfrm>
              <a:off x="1456800" y="2432025"/>
              <a:ext cx="199875" cy="205350"/>
            </a:xfrm>
            <a:custGeom>
              <a:avLst/>
              <a:gdLst/>
              <a:ahLst/>
              <a:cxnLst/>
              <a:rect l="l" t="t" r="r" b="b"/>
              <a:pathLst>
                <a:path w="7995" h="8214" extrusionOk="0">
                  <a:moveTo>
                    <a:pt x="1" y="0"/>
                  </a:moveTo>
                  <a:lnTo>
                    <a:pt x="7811" y="8213"/>
                  </a:lnTo>
                  <a:lnTo>
                    <a:pt x="7994" y="8213"/>
                  </a:lnTo>
                  <a:lnTo>
                    <a:pt x="184"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1" name="Google Shape;9661;p45"/>
            <p:cNvSpPr/>
            <p:nvPr/>
          </p:nvSpPr>
          <p:spPr>
            <a:xfrm>
              <a:off x="1250175" y="2491575"/>
              <a:ext cx="334650" cy="3675"/>
            </a:xfrm>
            <a:custGeom>
              <a:avLst/>
              <a:gdLst/>
              <a:ahLst/>
              <a:cxnLst/>
              <a:rect l="l" t="t" r="r" b="b"/>
              <a:pathLst>
                <a:path w="13386" h="147" extrusionOk="0">
                  <a:moveTo>
                    <a:pt x="1" y="1"/>
                  </a:moveTo>
                  <a:lnTo>
                    <a:pt x="152" y="147"/>
                  </a:lnTo>
                  <a:lnTo>
                    <a:pt x="13386" y="147"/>
                  </a:lnTo>
                  <a:lnTo>
                    <a:pt x="13250" y="1"/>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45"/>
            <p:cNvSpPr/>
            <p:nvPr/>
          </p:nvSpPr>
          <p:spPr>
            <a:xfrm>
              <a:off x="1323450" y="2561725"/>
              <a:ext cx="328250" cy="3675"/>
            </a:xfrm>
            <a:custGeom>
              <a:avLst/>
              <a:gdLst/>
              <a:ahLst/>
              <a:cxnLst/>
              <a:rect l="l" t="t" r="r" b="b"/>
              <a:pathLst>
                <a:path w="13130" h="147" extrusionOk="0">
                  <a:moveTo>
                    <a:pt x="0" y="0"/>
                  </a:moveTo>
                  <a:lnTo>
                    <a:pt x="152" y="146"/>
                  </a:lnTo>
                  <a:lnTo>
                    <a:pt x="13130" y="146"/>
                  </a:lnTo>
                  <a:lnTo>
                    <a:pt x="12994"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45"/>
            <p:cNvSpPr/>
            <p:nvPr/>
          </p:nvSpPr>
          <p:spPr>
            <a:xfrm>
              <a:off x="1524975" y="2802050"/>
              <a:ext cx="44975" cy="105675"/>
            </a:xfrm>
            <a:custGeom>
              <a:avLst/>
              <a:gdLst/>
              <a:ahLst/>
              <a:cxnLst/>
              <a:rect l="l" t="t" r="r" b="b"/>
              <a:pathLst>
                <a:path w="1799" h="4227" extrusionOk="0">
                  <a:moveTo>
                    <a:pt x="1" y="0"/>
                  </a:moveTo>
                  <a:lnTo>
                    <a:pt x="1" y="4227"/>
                  </a:lnTo>
                  <a:lnTo>
                    <a:pt x="1798" y="4227"/>
                  </a:lnTo>
                  <a:lnTo>
                    <a:pt x="1798" y="0"/>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45"/>
            <p:cNvSpPr/>
            <p:nvPr/>
          </p:nvSpPr>
          <p:spPr>
            <a:xfrm>
              <a:off x="1524975" y="2822425"/>
              <a:ext cx="44975" cy="54625"/>
            </a:xfrm>
            <a:custGeom>
              <a:avLst/>
              <a:gdLst/>
              <a:ahLst/>
              <a:cxnLst/>
              <a:rect l="l" t="t" r="r" b="b"/>
              <a:pathLst>
                <a:path w="1799" h="2185" extrusionOk="0">
                  <a:moveTo>
                    <a:pt x="1798" y="0"/>
                  </a:moveTo>
                  <a:lnTo>
                    <a:pt x="1" y="491"/>
                  </a:lnTo>
                  <a:lnTo>
                    <a:pt x="1" y="2184"/>
                  </a:lnTo>
                  <a:lnTo>
                    <a:pt x="1798" y="1688"/>
                  </a:lnTo>
                  <a:lnTo>
                    <a:pt x="1798" y="0"/>
                  </a:lnTo>
                  <a:close/>
                </a:path>
              </a:pathLst>
            </a:custGeom>
            <a:solidFill>
              <a:srgbClr val="E2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45"/>
            <p:cNvSpPr/>
            <p:nvPr/>
          </p:nvSpPr>
          <p:spPr>
            <a:xfrm>
              <a:off x="1594475" y="2802175"/>
              <a:ext cx="44700" cy="14650"/>
            </a:xfrm>
            <a:custGeom>
              <a:avLst/>
              <a:gdLst/>
              <a:ahLst/>
              <a:cxnLst/>
              <a:rect l="l" t="t" r="r" b="b"/>
              <a:pathLst>
                <a:path w="1788" h="586" extrusionOk="0">
                  <a:moveTo>
                    <a:pt x="0" y="0"/>
                  </a:moveTo>
                  <a:lnTo>
                    <a:pt x="0" y="586"/>
                  </a:lnTo>
                  <a:lnTo>
                    <a:pt x="1787" y="586"/>
                  </a:lnTo>
                  <a:lnTo>
                    <a:pt x="1787" y="0"/>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45"/>
            <p:cNvSpPr/>
            <p:nvPr/>
          </p:nvSpPr>
          <p:spPr>
            <a:xfrm>
              <a:off x="1077250" y="2550875"/>
              <a:ext cx="38550" cy="14650"/>
            </a:xfrm>
            <a:custGeom>
              <a:avLst/>
              <a:gdLst/>
              <a:ahLst/>
              <a:cxnLst/>
              <a:rect l="l" t="t" r="r" b="b"/>
              <a:pathLst>
                <a:path w="1542" h="586" extrusionOk="0">
                  <a:moveTo>
                    <a:pt x="0" y="0"/>
                  </a:moveTo>
                  <a:lnTo>
                    <a:pt x="0" y="586"/>
                  </a:lnTo>
                  <a:lnTo>
                    <a:pt x="1541" y="586"/>
                  </a:lnTo>
                  <a:lnTo>
                    <a:pt x="1541"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45"/>
            <p:cNvSpPr/>
            <p:nvPr/>
          </p:nvSpPr>
          <p:spPr>
            <a:xfrm>
              <a:off x="1140975" y="2550875"/>
              <a:ext cx="38425" cy="14650"/>
            </a:xfrm>
            <a:custGeom>
              <a:avLst/>
              <a:gdLst/>
              <a:ahLst/>
              <a:cxnLst/>
              <a:rect l="l" t="t" r="r" b="b"/>
              <a:pathLst>
                <a:path w="1537" h="586" extrusionOk="0">
                  <a:moveTo>
                    <a:pt x="1" y="0"/>
                  </a:moveTo>
                  <a:lnTo>
                    <a:pt x="1" y="586"/>
                  </a:lnTo>
                  <a:lnTo>
                    <a:pt x="1537" y="586"/>
                  </a:lnTo>
                  <a:lnTo>
                    <a:pt x="1537"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8" name="Google Shape;9668;p45"/>
            <p:cNvSpPr/>
            <p:nvPr/>
          </p:nvSpPr>
          <p:spPr>
            <a:xfrm>
              <a:off x="1675050" y="2802575"/>
              <a:ext cx="44175" cy="13850"/>
            </a:xfrm>
            <a:custGeom>
              <a:avLst/>
              <a:gdLst/>
              <a:ahLst/>
              <a:cxnLst/>
              <a:rect l="l" t="t" r="r" b="b"/>
              <a:pathLst>
                <a:path w="1767" h="554" extrusionOk="0">
                  <a:moveTo>
                    <a:pt x="1" y="0"/>
                  </a:moveTo>
                  <a:lnTo>
                    <a:pt x="1" y="554"/>
                  </a:lnTo>
                  <a:lnTo>
                    <a:pt x="1767" y="554"/>
                  </a:lnTo>
                  <a:lnTo>
                    <a:pt x="1767" y="0"/>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9" name="Google Shape;9669;p45"/>
            <p:cNvSpPr/>
            <p:nvPr/>
          </p:nvSpPr>
          <p:spPr>
            <a:xfrm>
              <a:off x="1061050" y="2659675"/>
              <a:ext cx="250800" cy="5000"/>
            </a:xfrm>
            <a:custGeom>
              <a:avLst/>
              <a:gdLst/>
              <a:ahLst/>
              <a:cxnLst/>
              <a:rect l="l" t="t" r="r" b="b"/>
              <a:pathLst>
                <a:path w="10032" h="200" extrusionOk="0">
                  <a:moveTo>
                    <a:pt x="0" y="0"/>
                  </a:moveTo>
                  <a:lnTo>
                    <a:pt x="0" y="199"/>
                  </a:lnTo>
                  <a:lnTo>
                    <a:pt x="10031" y="199"/>
                  </a:lnTo>
                  <a:lnTo>
                    <a:pt x="10031"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45"/>
            <p:cNvSpPr/>
            <p:nvPr/>
          </p:nvSpPr>
          <p:spPr>
            <a:xfrm>
              <a:off x="1308175" y="2753325"/>
              <a:ext cx="4975" cy="96950"/>
            </a:xfrm>
            <a:custGeom>
              <a:avLst/>
              <a:gdLst/>
              <a:ahLst/>
              <a:cxnLst/>
              <a:rect l="l" t="t" r="r" b="b"/>
              <a:pathLst>
                <a:path w="199" h="3878" extrusionOk="0">
                  <a:moveTo>
                    <a:pt x="0" y="0"/>
                  </a:moveTo>
                  <a:lnTo>
                    <a:pt x="0" y="3877"/>
                  </a:lnTo>
                  <a:lnTo>
                    <a:pt x="199" y="3877"/>
                  </a:lnTo>
                  <a:lnTo>
                    <a:pt x="199"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45"/>
            <p:cNvSpPr/>
            <p:nvPr/>
          </p:nvSpPr>
          <p:spPr>
            <a:xfrm>
              <a:off x="1308175" y="2864075"/>
              <a:ext cx="4975" cy="42100"/>
            </a:xfrm>
            <a:custGeom>
              <a:avLst/>
              <a:gdLst/>
              <a:ahLst/>
              <a:cxnLst/>
              <a:rect l="l" t="t" r="r" b="b"/>
              <a:pathLst>
                <a:path w="199" h="1684" extrusionOk="0">
                  <a:moveTo>
                    <a:pt x="0" y="1"/>
                  </a:moveTo>
                  <a:lnTo>
                    <a:pt x="0" y="1683"/>
                  </a:lnTo>
                  <a:lnTo>
                    <a:pt x="199" y="1683"/>
                  </a:lnTo>
                  <a:lnTo>
                    <a:pt x="199"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45"/>
            <p:cNvSpPr/>
            <p:nvPr/>
          </p:nvSpPr>
          <p:spPr>
            <a:xfrm>
              <a:off x="1308175" y="2706425"/>
              <a:ext cx="4975" cy="34525"/>
            </a:xfrm>
            <a:custGeom>
              <a:avLst/>
              <a:gdLst/>
              <a:ahLst/>
              <a:cxnLst/>
              <a:rect l="l" t="t" r="r" b="b"/>
              <a:pathLst>
                <a:path w="199" h="1381" extrusionOk="0">
                  <a:moveTo>
                    <a:pt x="0" y="1"/>
                  </a:moveTo>
                  <a:lnTo>
                    <a:pt x="0" y="1380"/>
                  </a:lnTo>
                  <a:lnTo>
                    <a:pt x="199" y="1380"/>
                  </a:lnTo>
                  <a:lnTo>
                    <a:pt x="199"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45"/>
            <p:cNvSpPr/>
            <p:nvPr/>
          </p:nvSpPr>
          <p:spPr>
            <a:xfrm>
              <a:off x="1308175" y="2658500"/>
              <a:ext cx="4975" cy="34625"/>
            </a:xfrm>
            <a:custGeom>
              <a:avLst/>
              <a:gdLst/>
              <a:ahLst/>
              <a:cxnLst/>
              <a:rect l="l" t="t" r="r" b="b"/>
              <a:pathLst>
                <a:path w="199" h="1385" extrusionOk="0">
                  <a:moveTo>
                    <a:pt x="0" y="0"/>
                  </a:moveTo>
                  <a:lnTo>
                    <a:pt x="0" y="1385"/>
                  </a:lnTo>
                  <a:lnTo>
                    <a:pt x="199" y="1385"/>
                  </a:lnTo>
                  <a:lnTo>
                    <a:pt x="199"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45"/>
            <p:cNvSpPr/>
            <p:nvPr/>
          </p:nvSpPr>
          <p:spPr>
            <a:xfrm>
              <a:off x="1059475" y="2753325"/>
              <a:ext cx="5125" cy="96950"/>
            </a:xfrm>
            <a:custGeom>
              <a:avLst/>
              <a:gdLst/>
              <a:ahLst/>
              <a:cxnLst/>
              <a:rect l="l" t="t" r="r" b="b"/>
              <a:pathLst>
                <a:path w="205" h="3878" extrusionOk="0">
                  <a:moveTo>
                    <a:pt x="1" y="0"/>
                  </a:moveTo>
                  <a:lnTo>
                    <a:pt x="1" y="3877"/>
                  </a:lnTo>
                  <a:lnTo>
                    <a:pt x="204" y="3877"/>
                  </a:lnTo>
                  <a:lnTo>
                    <a:pt x="204"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45"/>
            <p:cNvSpPr/>
            <p:nvPr/>
          </p:nvSpPr>
          <p:spPr>
            <a:xfrm>
              <a:off x="1059475" y="2864075"/>
              <a:ext cx="5125" cy="42100"/>
            </a:xfrm>
            <a:custGeom>
              <a:avLst/>
              <a:gdLst/>
              <a:ahLst/>
              <a:cxnLst/>
              <a:rect l="l" t="t" r="r" b="b"/>
              <a:pathLst>
                <a:path w="205" h="1684" extrusionOk="0">
                  <a:moveTo>
                    <a:pt x="1" y="1"/>
                  </a:moveTo>
                  <a:lnTo>
                    <a:pt x="1" y="1683"/>
                  </a:lnTo>
                  <a:lnTo>
                    <a:pt x="204" y="1683"/>
                  </a:lnTo>
                  <a:lnTo>
                    <a:pt x="204"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45"/>
            <p:cNvSpPr/>
            <p:nvPr/>
          </p:nvSpPr>
          <p:spPr>
            <a:xfrm>
              <a:off x="1059475" y="2706425"/>
              <a:ext cx="5125" cy="34525"/>
            </a:xfrm>
            <a:custGeom>
              <a:avLst/>
              <a:gdLst/>
              <a:ahLst/>
              <a:cxnLst/>
              <a:rect l="l" t="t" r="r" b="b"/>
              <a:pathLst>
                <a:path w="205" h="1381" extrusionOk="0">
                  <a:moveTo>
                    <a:pt x="1" y="1"/>
                  </a:moveTo>
                  <a:lnTo>
                    <a:pt x="1" y="1380"/>
                  </a:lnTo>
                  <a:lnTo>
                    <a:pt x="204" y="1380"/>
                  </a:lnTo>
                  <a:lnTo>
                    <a:pt x="204"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45"/>
            <p:cNvSpPr/>
            <p:nvPr/>
          </p:nvSpPr>
          <p:spPr>
            <a:xfrm>
              <a:off x="1059475" y="2658500"/>
              <a:ext cx="5125" cy="34625"/>
            </a:xfrm>
            <a:custGeom>
              <a:avLst/>
              <a:gdLst/>
              <a:ahLst/>
              <a:cxnLst/>
              <a:rect l="l" t="t" r="r" b="b"/>
              <a:pathLst>
                <a:path w="205" h="1385" extrusionOk="0">
                  <a:moveTo>
                    <a:pt x="1" y="0"/>
                  </a:moveTo>
                  <a:lnTo>
                    <a:pt x="1" y="1385"/>
                  </a:lnTo>
                  <a:lnTo>
                    <a:pt x="204" y="1385"/>
                  </a:lnTo>
                  <a:lnTo>
                    <a:pt x="204"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45"/>
            <p:cNvSpPr/>
            <p:nvPr/>
          </p:nvSpPr>
          <p:spPr>
            <a:xfrm>
              <a:off x="1054650" y="2654850"/>
              <a:ext cx="263475" cy="252875"/>
            </a:xfrm>
            <a:custGeom>
              <a:avLst/>
              <a:gdLst/>
              <a:ahLst/>
              <a:cxnLst/>
              <a:rect l="l" t="t" r="r" b="b"/>
              <a:pathLst>
                <a:path w="10539" h="10115" extrusionOk="0">
                  <a:moveTo>
                    <a:pt x="10287" y="209"/>
                  </a:moveTo>
                  <a:lnTo>
                    <a:pt x="10287" y="10000"/>
                  </a:lnTo>
                  <a:lnTo>
                    <a:pt x="256" y="10000"/>
                  </a:lnTo>
                  <a:lnTo>
                    <a:pt x="256" y="209"/>
                  </a:lnTo>
                  <a:close/>
                  <a:moveTo>
                    <a:pt x="0" y="0"/>
                  </a:moveTo>
                  <a:lnTo>
                    <a:pt x="0" y="10115"/>
                  </a:lnTo>
                  <a:lnTo>
                    <a:pt x="10538" y="10115"/>
                  </a:lnTo>
                  <a:lnTo>
                    <a:pt x="10538" y="0"/>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45"/>
            <p:cNvSpPr/>
            <p:nvPr/>
          </p:nvSpPr>
          <p:spPr>
            <a:xfrm>
              <a:off x="1146350" y="2554000"/>
              <a:ext cx="33050" cy="11525"/>
            </a:xfrm>
            <a:custGeom>
              <a:avLst/>
              <a:gdLst/>
              <a:ahLst/>
              <a:cxnLst/>
              <a:rect l="l" t="t" r="r" b="b"/>
              <a:pathLst>
                <a:path w="1322" h="461" extrusionOk="0">
                  <a:moveTo>
                    <a:pt x="0" y="1"/>
                  </a:moveTo>
                  <a:lnTo>
                    <a:pt x="0" y="461"/>
                  </a:lnTo>
                  <a:lnTo>
                    <a:pt x="1322" y="461"/>
                  </a:lnTo>
                  <a:lnTo>
                    <a:pt x="1322"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45"/>
            <p:cNvSpPr/>
            <p:nvPr/>
          </p:nvSpPr>
          <p:spPr>
            <a:xfrm>
              <a:off x="1082600" y="2554000"/>
              <a:ext cx="33200" cy="11525"/>
            </a:xfrm>
            <a:custGeom>
              <a:avLst/>
              <a:gdLst/>
              <a:ahLst/>
              <a:cxnLst/>
              <a:rect l="l" t="t" r="r" b="b"/>
              <a:pathLst>
                <a:path w="1328" h="461" extrusionOk="0">
                  <a:moveTo>
                    <a:pt x="0" y="1"/>
                  </a:moveTo>
                  <a:lnTo>
                    <a:pt x="0" y="461"/>
                  </a:lnTo>
                  <a:lnTo>
                    <a:pt x="1327" y="461"/>
                  </a:lnTo>
                  <a:lnTo>
                    <a:pt x="1327"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45"/>
            <p:cNvSpPr/>
            <p:nvPr/>
          </p:nvSpPr>
          <p:spPr>
            <a:xfrm>
              <a:off x="1537250" y="2819675"/>
              <a:ext cx="20400" cy="8000"/>
            </a:xfrm>
            <a:custGeom>
              <a:avLst/>
              <a:gdLst/>
              <a:ahLst/>
              <a:cxnLst/>
              <a:rect l="l" t="t" r="r" b="b"/>
              <a:pathLst>
                <a:path w="816" h="320" extrusionOk="0">
                  <a:moveTo>
                    <a:pt x="1" y="1"/>
                  </a:moveTo>
                  <a:lnTo>
                    <a:pt x="1" y="319"/>
                  </a:lnTo>
                  <a:lnTo>
                    <a:pt x="816" y="319"/>
                  </a:lnTo>
                  <a:lnTo>
                    <a:pt x="816" y="1"/>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2" name="Google Shape;9682;p45"/>
            <p:cNvSpPr/>
            <p:nvPr/>
          </p:nvSpPr>
          <p:spPr>
            <a:xfrm>
              <a:off x="1522100" y="2813925"/>
              <a:ext cx="2650" cy="8000"/>
            </a:xfrm>
            <a:custGeom>
              <a:avLst/>
              <a:gdLst/>
              <a:ahLst/>
              <a:cxnLst/>
              <a:rect l="l" t="t" r="r" b="b"/>
              <a:pathLst>
                <a:path w="106" h="320" extrusionOk="0">
                  <a:moveTo>
                    <a:pt x="1" y="1"/>
                  </a:moveTo>
                  <a:lnTo>
                    <a:pt x="1" y="319"/>
                  </a:lnTo>
                  <a:lnTo>
                    <a:pt x="105" y="319"/>
                  </a:lnTo>
                  <a:lnTo>
                    <a:pt x="105" y="1"/>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3" name="Google Shape;9683;p45"/>
            <p:cNvSpPr/>
            <p:nvPr/>
          </p:nvSpPr>
          <p:spPr>
            <a:xfrm>
              <a:off x="1522100" y="2881975"/>
              <a:ext cx="2650" cy="8000"/>
            </a:xfrm>
            <a:custGeom>
              <a:avLst/>
              <a:gdLst/>
              <a:ahLst/>
              <a:cxnLst/>
              <a:rect l="l" t="t" r="r" b="b"/>
              <a:pathLst>
                <a:path w="106" h="320" extrusionOk="0">
                  <a:moveTo>
                    <a:pt x="1" y="1"/>
                  </a:moveTo>
                  <a:lnTo>
                    <a:pt x="1" y="319"/>
                  </a:lnTo>
                  <a:lnTo>
                    <a:pt x="105" y="319"/>
                  </a:lnTo>
                  <a:lnTo>
                    <a:pt x="105" y="1"/>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45"/>
            <p:cNvSpPr/>
            <p:nvPr/>
          </p:nvSpPr>
          <p:spPr>
            <a:xfrm>
              <a:off x="1523425" y="2884075"/>
              <a:ext cx="1975" cy="3925"/>
            </a:xfrm>
            <a:custGeom>
              <a:avLst/>
              <a:gdLst/>
              <a:ahLst/>
              <a:cxnLst/>
              <a:rect l="l" t="t" r="r" b="b"/>
              <a:pathLst>
                <a:path w="79" h="157" extrusionOk="0">
                  <a:moveTo>
                    <a:pt x="0" y="0"/>
                  </a:moveTo>
                  <a:lnTo>
                    <a:pt x="0" y="157"/>
                  </a:lnTo>
                  <a:lnTo>
                    <a:pt x="79" y="157"/>
                  </a:lnTo>
                  <a:lnTo>
                    <a:pt x="79" y="0"/>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45"/>
            <p:cNvSpPr/>
            <p:nvPr/>
          </p:nvSpPr>
          <p:spPr>
            <a:xfrm>
              <a:off x="1523425" y="2816025"/>
              <a:ext cx="1975" cy="3925"/>
            </a:xfrm>
            <a:custGeom>
              <a:avLst/>
              <a:gdLst/>
              <a:ahLst/>
              <a:cxnLst/>
              <a:rect l="l" t="t" r="r" b="b"/>
              <a:pathLst>
                <a:path w="79" h="157" extrusionOk="0">
                  <a:moveTo>
                    <a:pt x="0" y="0"/>
                  </a:moveTo>
                  <a:lnTo>
                    <a:pt x="0" y="157"/>
                  </a:lnTo>
                  <a:lnTo>
                    <a:pt x="79" y="157"/>
                  </a:lnTo>
                  <a:lnTo>
                    <a:pt x="79" y="0"/>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6" name="Google Shape;9686;p45"/>
          <p:cNvGrpSpPr/>
          <p:nvPr/>
        </p:nvGrpSpPr>
        <p:grpSpPr>
          <a:xfrm flipH="1">
            <a:off x="8472675" y="3873915"/>
            <a:ext cx="671375" cy="435296"/>
            <a:chOff x="1078550" y="4248850"/>
            <a:chExt cx="290500" cy="188350"/>
          </a:xfrm>
        </p:grpSpPr>
        <p:sp>
          <p:nvSpPr>
            <p:cNvPr id="9687" name="Google Shape;9687;p45"/>
            <p:cNvSpPr/>
            <p:nvPr/>
          </p:nvSpPr>
          <p:spPr>
            <a:xfrm>
              <a:off x="1078550" y="4256900"/>
              <a:ext cx="288425" cy="180300"/>
            </a:xfrm>
            <a:custGeom>
              <a:avLst/>
              <a:gdLst/>
              <a:ahLst/>
              <a:cxnLst/>
              <a:rect l="l" t="t" r="r" b="b"/>
              <a:pathLst>
                <a:path w="11537" h="7212" extrusionOk="0">
                  <a:moveTo>
                    <a:pt x="5442" y="0"/>
                  </a:moveTo>
                  <a:cubicBezTo>
                    <a:pt x="5376" y="0"/>
                    <a:pt x="5313" y="8"/>
                    <a:pt x="5256" y="28"/>
                  </a:cubicBezTo>
                  <a:cubicBezTo>
                    <a:pt x="5131" y="75"/>
                    <a:pt x="5084" y="169"/>
                    <a:pt x="5053" y="253"/>
                  </a:cubicBezTo>
                  <a:cubicBezTo>
                    <a:pt x="4974" y="430"/>
                    <a:pt x="4901" y="603"/>
                    <a:pt x="4828" y="781"/>
                  </a:cubicBezTo>
                  <a:cubicBezTo>
                    <a:pt x="4699" y="725"/>
                    <a:pt x="4546" y="680"/>
                    <a:pt x="4394" y="680"/>
                  </a:cubicBezTo>
                  <a:cubicBezTo>
                    <a:pt x="4361" y="680"/>
                    <a:pt x="4328" y="682"/>
                    <a:pt x="4295" y="686"/>
                  </a:cubicBezTo>
                  <a:cubicBezTo>
                    <a:pt x="4107" y="718"/>
                    <a:pt x="3971" y="859"/>
                    <a:pt x="4091" y="948"/>
                  </a:cubicBezTo>
                  <a:cubicBezTo>
                    <a:pt x="4053" y="940"/>
                    <a:pt x="4013" y="936"/>
                    <a:pt x="3972" y="936"/>
                  </a:cubicBezTo>
                  <a:cubicBezTo>
                    <a:pt x="3795" y="936"/>
                    <a:pt x="3615" y="1007"/>
                    <a:pt x="3564" y="1110"/>
                  </a:cubicBezTo>
                  <a:cubicBezTo>
                    <a:pt x="3121" y="970"/>
                    <a:pt x="2613" y="883"/>
                    <a:pt x="2111" y="883"/>
                  </a:cubicBezTo>
                  <a:cubicBezTo>
                    <a:pt x="1826" y="883"/>
                    <a:pt x="1543" y="911"/>
                    <a:pt x="1275" y="974"/>
                  </a:cubicBezTo>
                  <a:cubicBezTo>
                    <a:pt x="539" y="1146"/>
                    <a:pt x="1" y="1622"/>
                    <a:pt x="183" y="2071"/>
                  </a:cubicBezTo>
                  <a:cubicBezTo>
                    <a:pt x="162" y="2061"/>
                    <a:pt x="136" y="2050"/>
                    <a:pt x="105" y="2045"/>
                  </a:cubicBezTo>
                  <a:lnTo>
                    <a:pt x="105" y="7212"/>
                  </a:lnTo>
                  <a:lnTo>
                    <a:pt x="11118" y="7212"/>
                  </a:lnTo>
                  <a:cubicBezTo>
                    <a:pt x="11123" y="7181"/>
                    <a:pt x="11118" y="7154"/>
                    <a:pt x="11113" y="7128"/>
                  </a:cubicBezTo>
                  <a:cubicBezTo>
                    <a:pt x="11078" y="7034"/>
                    <a:pt x="10903" y="6963"/>
                    <a:pt x="10751" y="6963"/>
                  </a:cubicBezTo>
                  <a:cubicBezTo>
                    <a:pt x="10702" y="6963"/>
                    <a:pt x="10655" y="6971"/>
                    <a:pt x="10617" y="6987"/>
                  </a:cubicBezTo>
                  <a:cubicBezTo>
                    <a:pt x="10721" y="6904"/>
                    <a:pt x="10695" y="6768"/>
                    <a:pt x="10544" y="6710"/>
                  </a:cubicBezTo>
                  <a:cubicBezTo>
                    <a:pt x="10596" y="6684"/>
                    <a:pt x="10643" y="6663"/>
                    <a:pt x="10685" y="6637"/>
                  </a:cubicBezTo>
                  <a:cubicBezTo>
                    <a:pt x="10700" y="6632"/>
                    <a:pt x="10711" y="6622"/>
                    <a:pt x="10726" y="6616"/>
                  </a:cubicBezTo>
                  <a:cubicBezTo>
                    <a:pt x="10758" y="6601"/>
                    <a:pt x="10784" y="6580"/>
                    <a:pt x="10815" y="6559"/>
                  </a:cubicBezTo>
                  <a:cubicBezTo>
                    <a:pt x="10826" y="6554"/>
                    <a:pt x="10841" y="6543"/>
                    <a:pt x="10852" y="6538"/>
                  </a:cubicBezTo>
                  <a:cubicBezTo>
                    <a:pt x="10883" y="6512"/>
                    <a:pt x="10914" y="6491"/>
                    <a:pt x="10941" y="6470"/>
                  </a:cubicBezTo>
                  <a:cubicBezTo>
                    <a:pt x="10946" y="6465"/>
                    <a:pt x="10956" y="6460"/>
                    <a:pt x="10962" y="6454"/>
                  </a:cubicBezTo>
                  <a:cubicBezTo>
                    <a:pt x="10993" y="6423"/>
                    <a:pt x="11024" y="6397"/>
                    <a:pt x="11056" y="6366"/>
                  </a:cubicBezTo>
                  <a:cubicBezTo>
                    <a:pt x="11066" y="6355"/>
                    <a:pt x="11076" y="6350"/>
                    <a:pt x="11082" y="6339"/>
                  </a:cubicBezTo>
                  <a:cubicBezTo>
                    <a:pt x="11103" y="6318"/>
                    <a:pt x="11123" y="6298"/>
                    <a:pt x="11139" y="6271"/>
                  </a:cubicBezTo>
                  <a:cubicBezTo>
                    <a:pt x="11150" y="6261"/>
                    <a:pt x="11160" y="6251"/>
                    <a:pt x="11170" y="6240"/>
                  </a:cubicBezTo>
                  <a:cubicBezTo>
                    <a:pt x="11186" y="6219"/>
                    <a:pt x="11202" y="6193"/>
                    <a:pt x="11218" y="6172"/>
                  </a:cubicBezTo>
                  <a:cubicBezTo>
                    <a:pt x="11228" y="6162"/>
                    <a:pt x="11233" y="6151"/>
                    <a:pt x="11238" y="6141"/>
                  </a:cubicBezTo>
                  <a:cubicBezTo>
                    <a:pt x="11259" y="6110"/>
                    <a:pt x="11280" y="6078"/>
                    <a:pt x="11296" y="6047"/>
                  </a:cubicBezTo>
                  <a:cubicBezTo>
                    <a:pt x="11306" y="6031"/>
                    <a:pt x="11312" y="6021"/>
                    <a:pt x="11317" y="6005"/>
                  </a:cubicBezTo>
                  <a:cubicBezTo>
                    <a:pt x="11327" y="5984"/>
                    <a:pt x="11338" y="5963"/>
                    <a:pt x="11348" y="5942"/>
                  </a:cubicBezTo>
                  <a:cubicBezTo>
                    <a:pt x="11353" y="5927"/>
                    <a:pt x="11364" y="5911"/>
                    <a:pt x="11369" y="5895"/>
                  </a:cubicBezTo>
                  <a:cubicBezTo>
                    <a:pt x="11379" y="5874"/>
                    <a:pt x="11385" y="5859"/>
                    <a:pt x="11390" y="5838"/>
                  </a:cubicBezTo>
                  <a:cubicBezTo>
                    <a:pt x="11395" y="5822"/>
                    <a:pt x="11406" y="5806"/>
                    <a:pt x="11411" y="5786"/>
                  </a:cubicBezTo>
                  <a:cubicBezTo>
                    <a:pt x="11416" y="5770"/>
                    <a:pt x="11421" y="5754"/>
                    <a:pt x="11427" y="5733"/>
                  </a:cubicBezTo>
                  <a:cubicBezTo>
                    <a:pt x="11437" y="5697"/>
                    <a:pt x="11447" y="5660"/>
                    <a:pt x="11458" y="5624"/>
                  </a:cubicBezTo>
                  <a:cubicBezTo>
                    <a:pt x="11458" y="5613"/>
                    <a:pt x="11463" y="5603"/>
                    <a:pt x="11463" y="5587"/>
                  </a:cubicBezTo>
                  <a:cubicBezTo>
                    <a:pt x="11468" y="5566"/>
                    <a:pt x="11474" y="5540"/>
                    <a:pt x="11479" y="5519"/>
                  </a:cubicBezTo>
                  <a:cubicBezTo>
                    <a:pt x="11484" y="5509"/>
                    <a:pt x="11484" y="5498"/>
                    <a:pt x="11484" y="5488"/>
                  </a:cubicBezTo>
                  <a:cubicBezTo>
                    <a:pt x="11489" y="5462"/>
                    <a:pt x="11494" y="5436"/>
                    <a:pt x="11500" y="5409"/>
                  </a:cubicBezTo>
                  <a:cubicBezTo>
                    <a:pt x="11521" y="5253"/>
                    <a:pt x="11531" y="5101"/>
                    <a:pt x="11536" y="4950"/>
                  </a:cubicBezTo>
                  <a:cubicBezTo>
                    <a:pt x="11536" y="4856"/>
                    <a:pt x="11536" y="4746"/>
                    <a:pt x="11421" y="4678"/>
                  </a:cubicBezTo>
                  <a:cubicBezTo>
                    <a:pt x="11379" y="4653"/>
                    <a:pt x="11317" y="4642"/>
                    <a:pt x="11256" y="4642"/>
                  </a:cubicBezTo>
                  <a:cubicBezTo>
                    <a:pt x="11151" y="4642"/>
                    <a:pt x="11047" y="4676"/>
                    <a:pt x="11050" y="4735"/>
                  </a:cubicBezTo>
                  <a:cubicBezTo>
                    <a:pt x="11027" y="4640"/>
                    <a:pt x="10862" y="4572"/>
                    <a:pt x="10699" y="4572"/>
                  </a:cubicBezTo>
                  <a:cubicBezTo>
                    <a:pt x="10647" y="4572"/>
                    <a:pt x="10596" y="4579"/>
                    <a:pt x="10549" y="4594"/>
                  </a:cubicBezTo>
                  <a:cubicBezTo>
                    <a:pt x="10491" y="4516"/>
                    <a:pt x="10591" y="4432"/>
                    <a:pt x="10632" y="4354"/>
                  </a:cubicBezTo>
                  <a:cubicBezTo>
                    <a:pt x="10668" y="4282"/>
                    <a:pt x="10596" y="4179"/>
                    <a:pt x="10491" y="4179"/>
                  </a:cubicBezTo>
                  <a:cubicBezTo>
                    <a:pt x="10474" y="4179"/>
                    <a:pt x="10457" y="4181"/>
                    <a:pt x="10439" y="4187"/>
                  </a:cubicBezTo>
                  <a:cubicBezTo>
                    <a:pt x="10429" y="3691"/>
                    <a:pt x="10988" y="3173"/>
                    <a:pt x="10627" y="2724"/>
                  </a:cubicBezTo>
                  <a:cubicBezTo>
                    <a:pt x="10575" y="2667"/>
                    <a:pt x="10512" y="2609"/>
                    <a:pt x="10444" y="2557"/>
                  </a:cubicBezTo>
                  <a:cubicBezTo>
                    <a:pt x="10439" y="2557"/>
                    <a:pt x="10434" y="2552"/>
                    <a:pt x="10429" y="2546"/>
                  </a:cubicBezTo>
                  <a:cubicBezTo>
                    <a:pt x="10371" y="2505"/>
                    <a:pt x="10308" y="2468"/>
                    <a:pt x="10241" y="2431"/>
                  </a:cubicBezTo>
                  <a:cubicBezTo>
                    <a:pt x="10235" y="2426"/>
                    <a:pt x="10230" y="2421"/>
                    <a:pt x="10220" y="2416"/>
                  </a:cubicBezTo>
                  <a:cubicBezTo>
                    <a:pt x="10188" y="2400"/>
                    <a:pt x="10157" y="2379"/>
                    <a:pt x="10126" y="2364"/>
                  </a:cubicBezTo>
                  <a:cubicBezTo>
                    <a:pt x="10105" y="2353"/>
                    <a:pt x="10084" y="2343"/>
                    <a:pt x="10063" y="2332"/>
                  </a:cubicBezTo>
                  <a:cubicBezTo>
                    <a:pt x="10063" y="2332"/>
                    <a:pt x="10063" y="2327"/>
                    <a:pt x="10063" y="2327"/>
                  </a:cubicBezTo>
                  <a:cubicBezTo>
                    <a:pt x="9900" y="2243"/>
                    <a:pt x="9715" y="2164"/>
                    <a:pt x="9501" y="2164"/>
                  </a:cubicBezTo>
                  <a:cubicBezTo>
                    <a:pt x="9488" y="2164"/>
                    <a:pt x="9475" y="2164"/>
                    <a:pt x="9462" y="2165"/>
                  </a:cubicBezTo>
                  <a:cubicBezTo>
                    <a:pt x="9436" y="2170"/>
                    <a:pt x="9410" y="2170"/>
                    <a:pt x="9389" y="2175"/>
                  </a:cubicBezTo>
                  <a:lnTo>
                    <a:pt x="9373" y="2175"/>
                  </a:lnTo>
                  <a:cubicBezTo>
                    <a:pt x="9107" y="2217"/>
                    <a:pt x="8940" y="2390"/>
                    <a:pt x="8814" y="2536"/>
                  </a:cubicBezTo>
                  <a:cubicBezTo>
                    <a:pt x="8783" y="2384"/>
                    <a:pt x="8631" y="2243"/>
                    <a:pt x="8407" y="2160"/>
                  </a:cubicBezTo>
                  <a:cubicBezTo>
                    <a:pt x="8511" y="2087"/>
                    <a:pt x="8485" y="1961"/>
                    <a:pt x="8354" y="1899"/>
                  </a:cubicBezTo>
                  <a:cubicBezTo>
                    <a:pt x="8292" y="1867"/>
                    <a:pt x="8208" y="1852"/>
                    <a:pt x="8156" y="1820"/>
                  </a:cubicBezTo>
                  <a:cubicBezTo>
                    <a:pt x="8104" y="1778"/>
                    <a:pt x="8093" y="1726"/>
                    <a:pt x="8083" y="1679"/>
                  </a:cubicBezTo>
                  <a:cubicBezTo>
                    <a:pt x="7989" y="1245"/>
                    <a:pt x="7628" y="838"/>
                    <a:pt x="7095" y="525"/>
                  </a:cubicBezTo>
                  <a:lnTo>
                    <a:pt x="7090" y="525"/>
                  </a:lnTo>
                  <a:cubicBezTo>
                    <a:pt x="6913" y="420"/>
                    <a:pt x="6714" y="326"/>
                    <a:pt x="6500" y="248"/>
                  </a:cubicBezTo>
                  <a:cubicBezTo>
                    <a:pt x="6500" y="242"/>
                    <a:pt x="6495" y="242"/>
                    <a:pt x="6495" y="242"/>
                  </a:cubicBezTo>
                  <a:cubicBezTo>
                    <a:pt x="6437" y="221"/>
                    <a:pt x="6380" y="201"/>
                    <a:pt x="6317" y="180"/>
                  </a:cubicBezTo>
                  <a:cubicBezTo>
                    <a:pt x="6312" y="180"/>
                    <a:pt x="6306" y="180"/>
                    <a:pt x="6296" y="174"/>
                  </a:cubicBezTo>
                  <a:cubicBezTo>
                    <a:pt x="6239" y="159"/>
                    <a:pt x="6181" y="138"/>
                    <a:pt x="6124" y="122"/>
                  </a:cubicBezTo>
                  <a:cubicBezTo>
                    <a:pt x="6113" y="122"/>
                    <a:pt x="6103" y="117"/>
                    <a:pt x="6098" y="117"/>
                  </a:cubicBezTo>
                  <a:cubicBezTo>
                    <a:pt x="6035" y="101"/>
                    <a:pt x="5977" y="86"/>
                    <a:pt x="5915" y="70"/>
                  </a:cubicBezTo>
                  <a:cubicBezTo>
                    <a:pt x="5909" y="70"/>
                    <a:pt x="5899" y="70"/>
                    <a:pt x="5894" y="65"/>
                  </a:cubicBezTo>
                  <a:cubicBezTo>
                    <a:pt x="5831" y="54"/>
                    <a:pt x="5763" y="39"/>
                    <a:pt x="5700" y="28"/>
                  </a:cubicBezTo>
                  <a:cubicBezTo>
                    <a:pt x="5617" y="13"/>
                    <a:pt x="5528" y="0"/>
                    <a:pt x="5442" y="0"/>
                  </a:cubicBezTo>
                  <a:close/>
                </a:path>
              </a:pathLst>
            </a:custGeom>
            <a:solidFill>
              <a:srgbClr val="807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8" name="Google Shape;9688;p45"/>
            <p:cNvSpPr/>
            <p:nvPr/>
          </p:nvSpPr>
          <p:spPr>
            <a:xfrm>
              <a:off x="1149600" y="4256675"/>
              <a:ext cx="32800" cy="18700"/>
            </a:xfrm>
            <a:custGeom>
              <a:avLst/>
              <a:gdLst/>
              <a:ahLst/>
              <a:cxnLst/>
              <a:rect l="l" t="t" r="r" b="b"/>
              <a:pathLst>
                <a:path w="1312" h="748" extrusionOk="0">
                  <a:moveTo>
                    <a:pt x="183" y="1"/>
                  </a:moveTo>
                  <a:cubicBezTo>
                    <a:pt x="183" y="1"/>
                    <a:pt x="0" y="747"/>
                    <a:pt x="440" y="747"/>
                  </a:cubicBezTo>
                  <a:cubicBezTo>
                    <a:pt x="476" y="747"/>
                    <a:pt x="516" y="743"/>
                    <a:pt x="560" y="732"/>
                  </a:cubicBezTo>
                  <a:cubicBezTo>
                    <a:pt x="1312" y="549"/>
                    <a:pt x="184" y="1"/>
                    <a:pt x="183" y="1"/>
                  </a:cubicBezTo>
                  <a:close/>
                </a:path>
              </a:pathLst>
            </a:custGeom>
            <a:solidFill>
              <a:srgbClr val="807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9" name="Google Shape;9689;p45"/>
            <p:cNvSpPr/>
            <p:nvPr/>
          </p:nvSpPr>
          <p:spPr>
            <a:xfrm>
              <a:off x="1162525" y="4248850"/>
              <a:ext cx="34500" cy="18400"/>
            </a:xfrm>
            <a:custGeom>
              <a:avLst/>
              <a:gdLst/>
              <a:ahLst/>
              <a:cxnLst/>
              <a:rect l="l" t="t" r="r" b="b"/>
              <a:pathLst>
                <a:path w="1380" h="736" extrusionOk="0">
                  <a:moveTo>
                    <a:pt x="1051" y="0"/>
                  </a:moveTo>
                  <a:cubicBezTo>
                    <a:pt x="1051" y="0"/>
                    <a:pt x="1" y="638"/>
                    <a:pt x="623" y="726"/>
                  </a:cubicBezTo>
                  <a:cubicBezTo>
                    <a:pt x="670" y="733"/>
                    <a:pt x="713" y="735"/>
                    <a:pt x="753" y="735"/>
                  </a:cubicBezTo>
                  <a:cubicBezTo>
                    <a:pt x="1379" y="735"/>
                    <a:pt x="1051" y="0"/>
                    <a:pt x="1051" y="0"/>
                  </a:cubicBezTo>
                  <a:close/>
                </a:path>
              </a:pathLst>
            </a:custGeom>
            <a:solidFill>
              <a:srgbClr val="807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45"/>
            <p:cNvSpPr/>
            <p:nvPr/>
          </p:nvSpPr>
          <p:spPr>
            <a:xfrm>
              <a:off x="1305300" y="4286075"/>
              <a:ext cx="32625" cy="18700"/>
            </a:xfrm>
            <a:custGeom>
              <a:avLst/>
              <a:gdLst/>
              <a:ahLst/>
              <a:cxnLst/>
              <a:rect l="l" t="t" r="r" b="b"/>
              <a:pathLst>
                <a:path w="1305" h="748" extrusionOk="0">
                  <a:moveTo>
                    <a:pt x="878" y="0"/>
                  </a:moveTo>
                  <a:cubicBezTo>
                    <a:pt x="878" y="0"/>
                    <a:pt x="0" y="658"/>
                    <a:pt x="575" y="737"/>
                  </a:cubicBezTo>
                  <a:cubicBezTo>
                    <a:pt x="625" y="744"/>
                    <a:pt x="670" y="747"/>
                    <a:pt x="710" y="747"/>
                  </a:cubicBezTo>
                  <a:cubicBezTo>
                    <a:pt x="1304" y="747"/>
                    <a:pt x="878" y="0"/>
                    <a:pt x="878" y="0"/>
                  </a:cubicBezTo>
                  <a:close/>
                </a:path>
              </a:pathLst>
            </a:custGeom>
            <a:solidFill>
              <a:srgbClr val="807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45"/>
            <p:cNvSpPr/>
            <p:nvPr/>
          </p:nvSpPr>
          <p:spPr>
            <a:xfrm>
              <a:off x="1289350" y="4292200"/>
              <a:ext cx="29150" cy="17050"/>
            </a:xfrm>
            <a:custGeom>
              <a:avLst/>
              <a:gdLst/>
              <a:ahLst/>
              <a:cxnLst/>
              <a:rect l="l" t="t" r="r" b="b"/>
              <a:pathLst>
                <a:path w="1166" h="682" extrusionOk="0">
                  <a:moveTo>
                    <a:pt x="1" y="1"/>
                  </a:moveTo>
                  <a:lnTo>
                    <a:pt x="1" y="1"/>
                  </a:lnTo>
                  <a:cubicBezTo>
                    <a:pt x="1" y="1"/>
                    <a:pt x="118" y="681"/>
                    <a:pt x="450" y="681"/>
                  </a:cubicBezTo>
                  <a:cubicBezTo>
                    <a:pt x="496" y="681"/>
                    <a:pt x="547" y="668"/>
                    <a:pt x="602" y="638"/>
                  </a:cubicBezTo>
                  <a:cubicBezTo>
                    <a:pt x="1166" y="325"/>
                    <a:pt x="1" y="1"/>
                    <a:pt x="1" y="1"/>
                  </a:cubicBezTo>
                  <a:close/>
                </a:path>
              </a:pathLst>
            </a:custGeom>
            <a:solidFill>
              <a:srgbClr val="807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45"/>
            <p:cNvSpPr/>
            <p:nvPr/>
          </p:nvSpPr>
          <p:spPr>
            <a:xfrm>
              <a:off x="1333475" y="4304875"/>
              <a:ext cx="35575" cy="11450"/>
            </a:xfrm>
            <a:custGeom>
              <a:avLst/>
              <a:gdLst/>
              <a:ahLst/>
              <a:cxnLst/>
              <a:rect l="l" t="t" r="r" b="b"/>
              <a:pathLst>
                <a:path w="1423" h="458" extrusionOk="0">
                  <a:moveTo>
                    <a:pt x="796" y="0"/>
                  </a:moveTo>
                  <a:cubicBezTo>
                    <a:pt x="405" y="0"/>
                    <a:pt x="1" y="48"/>
                    <a:pt x="148" y="262"/>
                  </a:cubicBezTo>
                  <a:cubicBezTo>
                    <a:pt x="246" y="405"/>
                    <a:pt x="380" y="457"/>
                    <a:pt x="523" y="457"/>
                  </a:cubicBezTo>
                  <a:cubicBezTo>
                    <a:pt x="931" y="457"/>
                    <a:pt x="1423" y="32"/>
                    <a:pt x="1423" y="32"/>
                  </a:cubicBezTo>
                  <a:cubicBezTo>
                    <a:pt x="1423" y="32"/>
                    <a:pt x="1114" y="0"/>
                    <a:pt x="796" y="0"/>
                  </a:cubicBezTo>
                  <a:close/>
                </a:path>
              </a:pathLst>
            </a:custGeom>
            <a:solidFill>
              <a:srgbClr val="8075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3" name="Google Shape;9693;p45"/>
          <p:cNvGrpSpPr/>
          <p:nvPr/>
        </p:nvGrpSpPr>
        <p:grpSpPr>
          <a:xfrm flipH="1">
            <a:off x="3287514" y="3791032"/>
            <a:ext cx="784491" cy="524658"/>
            <a:chOff x="5526450" y="2535525"/>
            <a:chExt cx="1694000" cy="1132925"/>
          </a:xfrm>
        </p:grpSpPr>
        <p:sp>
          <p:nvSpPr>
            <p:cNvPr id="9694" name="Google Shape;9694;p45"/>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5" name="Google Shape;9695;p45"/>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45"/>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45"/>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8" name="Google Shape;9698;p45"/>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9" name="Google Shape;9699;p45"/>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45"/>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1" name="Google Shape;9701;p45"/>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2" name="Google Shape;9702;p45"/>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45"/>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45"/>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45"/>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45"/>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45"/>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8" name="Google Shape;9708;p45"/>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9" name="Google Shape;9709;p45"/>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45"/>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45"/>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2" name="Google Shape;9712;p45"/>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3" name="Google Shape;9713;p45"/>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45"/>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45"/>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45"/>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7" name="Google Shape;9717;p45"/>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8" name="Google Shape;9718;p45"/>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45"/>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45"/>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45"/>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45"/>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45"/>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45"/>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45"/>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45"/>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45"/>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8" name="Google Shape;9728;p45"/>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9" name="Google Shape;9729;p45"/>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45"/>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45"/>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45"/>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45"/>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45"/>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5" name="Google Shape;9735;p45"/>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6" name="Google Shape;9736;p45"/>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45"/>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45"/>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45"/>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45"/>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45"/>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2" name="Google Shape;9742;p45"/>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3" name="Google Shape;9743;p45"/>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45"/>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45"/>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45"/>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45"/>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8" name="Google Shape;9748;p45"/>
          <p:cNvGrpSpPr/>
          <p:nvPr/>
        </p:nvGrpSpPr>
        <p:grpSpPr>
          <a:xfrm flipH="1">
            <a:off x="4285356" y="3836235"/>
            <a:ext cx="917132" cy="613479"/>
            <a:chOff x="5526450" y="2535525"/>
            <a:chExt cx="1694000" cy="1132925"/>
          </a:xfrm>
        </p:grpSpPr>
        <p:sp>
          <p:nvSpPr>
            <p:cNvPr id="9749" name="Google Shape;9749;p45"/>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0" name="Google Shape;9750;p45"/>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45"/>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45"/>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45"/>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4" name="Google Shape;9754;p45"/>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5" name="Google Shape;9755;p45"/>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45"/>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45"/>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8" name="Google Shape;9758;p45"/>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9" name="Google Shape;9759;p45"/>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45"/>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45"/>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45"/>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45"/>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45"/>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5" name="Google Shape;9765;p45"/>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6" name="Google Shape;9766;p45"/>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45"/>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45"/>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45"/>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0" name="Google Shape;9770;p45"/>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1" name="Google Shape;9771;p45"/>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45"/>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45"/>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4" name="Google Shape;9774;p45"/>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5" name="Google Shape;9775;p45"/>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45"/>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45"/>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45"/>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45"/>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45"/>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1" name="Google Shape;9781;p45"/>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2" name="Google Shape;9782;p45"/>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45"/>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45"/>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5" name="Google Shape;9785;p45"/>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6" name="Google Shape;9786;p45"/>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45"/>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45"/>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45"/>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45"/>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45"/>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45"/>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3" name="Google Shape;9793;p45"/>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4" name="Google Shape;9794;p45"/>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45"/>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45"/>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45"/>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45"/>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45"/>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0" name="Google Shape;9800;p45"/>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1" name="Google Shape;9801;p45"/>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45"/>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 name="Google Shape;18747;p80">
            <a:extLst>
              <a:ext uri="{FF2B5EF4-FFF2-40B4-BE49-F238E27FC236}">
                <a16:creationId xmlns:a16="http://schemas.microsoft.com/office/drawing/2014/main" id="{96CC9DAC-6412-C1B6-4526-726E84FD15EB}"/>
              </a:ext>
            </a:extLst>
          </p:cNvPr>
          <p:cNvGrpSpPr/>
          <p:nvPr/>
        </p:nvGrpSpPr>
        <p:grpSpPr>
          <a:xfrm>
            <a:off x="1417637" y="3760971"/>
            <a:ext cx="542025" cy="511050"/>
            <a:chOff x="6531300" y="2876625"/>
            <a:chExt cx="542025" cy="511050"/>
          </a:xfrm>
        </p:grpSpPr>
        <p:sp>
          <p:nvSpPr>
            <p:cNvPr id="5" name="Google Shape;18748;p80">
              <a:extLst>
                <a:ext uri="{FF2B5EF4-FFF2-40B4-BE49-F238E27FC236}">
                  <a16:creationId xmlns:a16="http://schemas.microsoft.com/office/drawing/2014/main" id="{532BC7DE-6B52-B7B2-7051-6EA34772C64D}"/>
                </a:ext>
              </a:extLst>
            </p:cNvPr>
            <p:cNvSpPr/>
            <p:nvPr/>
          </p:nvSpPr>
          <p:spPr>
            <a:xfrm>
              <a:off x="6708025" y="3222525"/>
              <a:ext cx="99725" cy="135625"/>
            </a:xfrm>
            <a:custGeom>
              <a:avLst/>
              <a:gdLst/>
              <a:ahLst/>
              <a:cxnLst/>
              <a:rect l="l" t="t" r="r" b="b"/>
              <a:pathLst>
                <a:path w="3989" h="5425" extrusionOk="0">
                  <a:moveTo>
                    <a:pt x="1721" y="0"/>
                  </a:moveTo>
                  <a:lnTo>
                    <a:pt x="1" y="284"/>
                  </a:lnTo>
                  <a:cubicBezTo>
                    <a:pt x="1" y="284"/>
                    <a:pt x="1040" y="2438"/>
                    <a:pt x="1551" y="3327"/>
                  </a:cubicBezTo>
                  <a:cubicBezTo>
                    <a:pt x="2061" y="4177"/>
                    <a:pt x="2496" y="4915"/>
                    <a:pt x="3025" y="5425"/>
                  </a:cubicBezTo>
                  <a:cubicBezTo>
                    <a:pt x="3271" y="5047"/>
                    <a:pt x="3630" y="4537"/>
                    <a:pt x="3989" y="4140"/>
                  </a:cubicBezTo>
                  <a:cubicBezTo>
                    <a:pt x="3687" y="3554"/>
                    <a:pt x="3082" y="2079"/>
                    <a:pt x="2817" y="1645"/>
                  </a:cubicBezTo>
                  <a:cubicBezTo>
                    <a:pt x="2496" y="1096"/>
                    <a:pt x="1721" y="0"/>
                    <a:pt x="1721" y="0"/>
                  </a:cubicBezTo>
                  <a:close/>
                </a:path>
              </a:pathLst>
            </a:custGeom>
            <a:solidFill>
              <a:srgbClr val="8E6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749;p80">
              <a:extLst>
                <a:ext uri="{FF2B5EF4-FFF2-40B4-BE49-F238E27FC236}">
                  <a16:creationId xmlns:a16="http://schemas.microsoft.com/office/drawing/2014/main" id="{928CF73D-F67B-EA9C-CC63-0A0BFEFE127B}"/>
                </a:ext>
              </a:extLst>
            </p:cNvPr>
            <p:cNvSpPr/>
            <p:nvPr/>
          </p:nvSpPr>
          <p:spPr>
            <a:xfrm>
              <a:off x="6783625" y="3326000"/>
              <a:ext cx="45875" cy="52950"/>
            </a:xfrm>
            <a:custGeom>
              <a:avLst/>
              <a:gdLst/>
              <a:ahLst/>
              <a:cxnLst/>
              <a:rect l="l" t="t" r="r" b="b"/>
              <a:pathLst>
                <a:path w="1835" h="2118" extrusionOk="0">
                  <a:moveTo>
                    <a:pt x="965" y="1"/>
                  </a:moveTo>
                  <a:cubicBezTo>
                    <a:pt x="606" y="398"/>
                    <a:pt x="247" y="908"/>
                    <a:pt x="1" y="1286"/>
                  </a:cubicBezTo>
                  <a:cubicBezTo>
                    <a:pt x="20" y="1305"/>
                    <a:pt x="20" y="1324"/>
                    <a:pt x="39" y="1324"/>
                  </a:cubicBezTo>
                  <a:cubicBezTo>
                    <a:pt x="587" y="1853"/>
                    <a:pt x="795" y="2118"/>
                    <a:pt x="795" y="2118"/>
                  </a:cubicBezTo>
                  <a:cubicBezTo>
                    <a:pt x="795" y="2118"/>
                    <a:pt x="1305" y="2080"/>
                    <a:pt x="1532" y="1607"/>
                  </a:cubicBezTo>
                  <a:cubicBezTo>
                    <a:pt x="1740" y="1135"/>
                    <a:pt x="1834" y="946"/>
                    <a:pt x="1834" y="946"/>
                  </a:cubicBezTo>
                  <a:cubicBezTo>
                    <a:pt x="1834" y="946"/>
                    <a:pt x="1608" y="587"/>
                    <a:pt x="1116" y="246"/>
                  </a:cubicBezTo>
                  <a:cubicBezTo>
                    <a:pt x="1097" y="227"/>
                    <a:pt x="1041" y="133"/>
                    <a:pt x="965"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750;p80">
              <a:extLst>
                <a:ext uri="{FF2B5EF4-FFF2-40B4-BE49-F238E27FC236}">
                  <a16:creationId xmlns:a16="http://schemas.microsoft.com/office/drawing/2014/main" id="{8805E87F-32BE-FF66-52A3-87E0A19665CA}"/>
                </a:ext>
              </a:extLst>
            </p:cNvPr>
            <p:cNvSpPr/>
            <p:nvPr/>
          </p:nvSpPr>
          <p:spPr>
            <a:xfrm>
              <a:off x="6901775" y="3202200"/>
              <a:ext cx="69000" cy="150300"/>
            </a:xfrm>
            <a:custGeom>
              <a:avLst/>
              <a:gdLst/>
              <a:ahLst/>
              <a:cxnLst/>
              <a:rect l="l" t="t" r="r" b="b"/>
              <a:pathLst>
                <a:path w="2760" h="6012" extrusionOk="0">
                  <a:moveTo>
                    <a:pt x="2741" y="0"/>
                  </a:moveTo>
                  <a:lnTo>
                    <a:pt x="341" y="189"/>
                  </a:lnTo>
                  <a:cubicBezTo>
                    <a:pt x="341" y="189"/>
                    <a:pt x="341" y="1928"/>
                    <a:pt x="548" y="2968"/>
                  </a:cubicBezTo>
                  <a:cubicBezTo>
                    <a:pt x="605" y="3214"/>
                    <a:pt x="624" y="3440"/>
                    <a:pt x="605" y="3667"/>
                  </a:cubicBezTo>
                  <a:cubicBezTo>
                    <a:pt x="964" y="3724"/>
                    <a:pt x="1267" y="3932"/>
                    <a:pt x="1437" y="4253"/>
                  </a:cubicBezTo>
                  <a:cubicBezTo>
                    <a:pt x="1607" y="4612"/>
                    <a:pt x="1456" y="5009"/>
                    <a:pt x="1115" y="5198"/>
                  </a:cubicBezTo>
                  <a:cubicBezTo>
                    <a:pt x="973" y="5276"/>
                    <a:pt x="743" y="5336"/>
                    <a:pt x="527" y="5336"/>
                  </a:cubicBezTo>
                  <a:cubicBezTo>
                    <a:pt x="427" y="5336"/>
                    <a:pt x="330" y="5323"/>
                    <a:pt x="246" y="5293"/>
                  </a:cubicBezTo>
                  <a:cubicBezTo>
                    <a:pt x="208" y="5387"/>
                    <a:pt x="170" y="5482"/>
                    <a:pt x="133" y="5576"/>
                  </a:cubicBezTo>
                  <a:cubicBezTo>
                    <a:pt x="95" y="5709"/>
                    <a:pt x="38" y="5860"/>
                    <a:pt x="0" y="6011"/>
                  </a:cubicBezTo>
                  <a:cubicBezTo>
                    <a:pt x="321" y="5880"/>
                    <a:pt x="702" y="5824"/>
                    <a:pt x="1082" y="5824"/>
                  </a:cubicBezTo>
                  <a:cubicBezTo>
                    <a:pt x="1306" y="5824"/>
                    <a:pt x="1529" y="5844"/>
                    <a:pt x="1739" y="5879"/>
                  </a:cubicBezTo>
                  <a:cubicBezTo>
                    <a:pt x="1872" y="5576"/>
                    <a:pt x="1985" y="5293"/>
                    <a:pt x="2061" y="5028"/>
                  </a:cubicBezTo>
                  <a:cubicBezTo>
                    <a:pt x="2287" y="4367"/>
                    <a:pt x="2741" y="4102"/>
                    <a:pt x="2741" y="2477"/>
                  </a:cubicBezTo>
                  <a:cubicBezTo>
                    <a:pt x="2760" y="851"/>
                    <a:pt x="2741" y="0"/>
                    <a:pt x="2741" y="0"/>
                  </a:cubicBezTo>
                  <a:close/>
                </a:path>
              </a:pathLst>
            </a:custGeom>
            <a:solidFill>
              <a:srgbClr val="8E6E6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51;p80">
              <a:extLst>
                <a:ext uri="{FF2B5EF4-FFF2-40B4-BE49-F238E27FC236}">
                  <a16:creationId xmlns:a16="http://schemas.microsoft.com/office/drawing/2014/main" id="{E9D37D27-2DE0-E5C0-F085-4F37E277DDD0}"/>
                </a:ext>
              </a:extLst>
            </p:cNvPr>
            <p:cNvSpPr/>
            <p:nvPr/>
          </p:nvSpPr>
          <p:spPr>
            <a:xfrm>
              <a:off x="6893275" y="3347800"/>
              <a:ext cx="51525" cy="39875"/>
            </a:xfrm>
            <a:custGeom>
              <a:avLst/>
              <a:gdLst/>
              <a:ahLst/>
              <a:cxnLst/>
              <a:rect l="l" t="t" r="r" b="b"/>
              <a:pathLst>
                <a:path w="2061" h="1595" extrusionOk="0">
                  <a:moveTo>
                    <a:pt x="1417" y="0"/>
                  </a:moveTo>
                  <a:cubicBezTo>
                    <a:pt x="1042" y="0"/>
                    <a:pt x="661" y="56"/>
                    <a:pt x="340" y="187"/>
                  </a:cubicBezTo>
                  <a:cubicBezTo>
                    <a:pt x="151" y="792"/>
                    <a:pt x="0" y="1435"/>
                    <a:pt x="0" y="1435"/>
                  </a:cubicBezTo>
                  <a:cubicBezTo>
                    <a:pt x="0" y="1435"/>
                    <a:pt x="440" y="1595"/>
                    <a:pt x="905" y="1595"/>
                  </a:cubicBezTo>
                  <a:cubicBezTo>
                    <a:pt x="1080" y="1595"/>
                    <a:pt x="1258" y="1572"/>
                    <a:pt x="1418" y="1510"/>
                  </a:cubicBezTo>
                  <a:cubicBezTo>
                    <a:pt x="1644" y="1000"/>
                    <a:pt x="1871" y="508"/>
                    <a:pt x="2060" y="55"/>
                  </a:cubicBezTo>
                  <a:cubicBezTo>
                    <a:pt x="1857" y="20"/>
                    <a:pt x="1638" y="0"/>
                    <a:pt x="1417" y="0"/>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52;p80">
              <a:extLst>
                <a:ext uri="{FF2B5EF4-FFF2-40B4-BE49-F238E27FC236}">
                  <a16:creationId xmlns:a16="http://schemas.microsoft.com/office/drawing/2014/main" id="{CFB494A7-88A2-7A95-5F76-5FC4D5FA61EA}"/>
                </a:ext>
              </a:extLst>
            </p:cNvPr>
            <p:cNvSpPr/>
            <p:nvPr/>
          </p:nvSpPr>
          <p:spPr>
            <a:xfrm>
              <a:off x="6907925" y="3293875"/>
              <a:ext cx="34025" cy="41725"/>
            </a:xfrm>
            <a:custGeom>
              <a:avLst/>
              <a:gdLst/>
              <a:ahLst/>
              <a:cxnLst/>
              <a:rect l="l" t="t" r="r" b="b"/>
              <a:pathLst>
                <a:path w="1361" h="1669" extrusionOk="0">
                  <a:moveTo>
                    <a:pt x="359" y="0"/>
                  </a:moveTo>
                  <a:cubicBezTo>
                    <a:pt x="340" y="605"/>
                    <a:pt x="151" y="1153"/>
                    <a:pt x="0" y="1626"/>
                  </a:cubicBezTo>
                  <a:cubicBezTo>
                    <a:pt x="84" y="1656"/>
                    <a:pt x="181" y="1669"/>
                    <a:pt x="281" y="1669"/>
                  </a:cubicBezTo>
                  <a:cubicBezTo>
                    <a:pt x="497" y="1669"/>
                    <a:pt x="727" y="1609"/>
                    <a:pt x="869" y="1531"/>
                  </a:cubicBezTo>
                  <a:cubicBezTo>
                    <a:pt x="1210" y="1342"/>
                    <a:pt x="1361" y="945"/>
                    <a:pt x="1191" y="586"/>
                  </a:cubicBezTo>
                  <a:cubicBezTo>
                    <a:pt x="1021" y="265"/>
                    <a:pt x="718" y="57"/>
                    <a:pt x="359" y="0"/>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53;p80">
              <a:extLst>
                <a:ext uri="{FF2B5EF4-FFF2-40B4-BE49-F238E27FC236}">
                  <a16:creationId xmlns:a16="http://schemas.microsoft.com/office/drawing/2014/main" id="{E12DEC32-2313-1777-3DDF-418EC74ECFEC}"/>
                </a:ext>
              </a:extLst>
            </p:cNvPr>
            <p:cNvSpPr/>
            <p:nvPr/>
          </p:nvSpPr>
          <p:spPr>
            <a:xfrm>
              <a:off x="6643300" y="3268350"/>
              <a:ext cx="34525" cy="54375"/>
            </a:xfrm>
            <a:custGeom>
              <a:avLst/>
              <a:gdLst/>
              <a:ahLst/>
              <a:cxnLst/>
              <a:rect l="l" t="t" r="r" b="b"/>
              <a:pathLst>
                <a:path w="1381" h="2175" extrusionOk="0">
                  <a:moveTo>
                    <a:pt x="983" y="1"/>
                  </a:moveTo>
                  <a:cubicBezTo>
                    <a:pt x="945" y="76"/>
                    <a:pt x="926" y="152"/>
                    <a:pt x="889" y="209"/>
                  </a:cubicBezTo>
                  <a:cubicBezTo>
                    <a:pt x="794" y="435"/>
                    <a:pt x="492" y="1324"/>
                    <a:pt x="0" y="2174"/>
                  </a:cubicBezTo>
                  <a:cubicBezTo>
                    <a:pt x="303" y="2174"/>
                    <a:pt x="719" y="2061"/>
                    <a:pt x="1002" y="1645"/>
                  </a:cubicBezTo>
                  <a:cubicBezTo>
                    <a:pt x="1380" y="1097"/>
                    <a:pt x="1134" y="341"/>
                    <a:pt x="983"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54;p80">
              <a:extLst>
                <a:ext uri="{FF2B5EF4-FFF2-40B4-BE49-F238E27FC236}">
                  <a16:creationId xmlns:a16="http://schemas.microsoft.com/office/drawing/2014/main" id="{A5E9424C-3791-C83C-3BD8-346A13971982}"/>
                </a:ext>
              </a:extLst>
            </p:cNvPr>
            <p:cNvSpPr/>
            <p:nvPr/>
          </p:nvSpPr>
          <p:spPr>
            <a:xfrm>
              <a:off x="6621075" y="3321275"/>
              <a:ext cx="72325" cy="57675"/>
            </a:xfrm>
            <a:custGeom>
              <a:avLst/>
              <a:gdLst/>
              <a:ahLst/>
              <a:cxnLst/>
              <a:rect l="l" t="t" r="r" b="b"/>
              <a:pathLst>
                <a:path w="2893" h="2307" extrusionOk="0">
                  <a:moveTo>
                    <a:pt x="2893" y="1"/>
                  </a:moveTo>
                  <a:lnTo>
                    <a:pt x="2893" y="1"/>
                  </a:lnTo>
                  <a:cubicBezTo>
                    <a:pt x="2420" y="303"/>
                    <a:pt x="1797" y="662"/>
                    <a:pt x="1570" y="776"/>
                  </a:cubicBezTo>
                  <a:cubicBezTo>
                    <a:pt x="1511" y="802"/>
                    <a:pt x="1443" y="813"/>
                    <a:pt x="1368" y="813"/>
                  </a:cubicBezTo>
                  <a:cubicBezTo>
                    <a:pt x="1126" y="813"/>
                    <a:pt x="809" y="701"/>
                    <a:pt x="492" y="643"/>
                  </a:cubicBezTo>
                  <a:cubicBezTo>
                    <a:pt x="322" y="870"/>
                    <a:pt x="171" y="1059"/>
                    <a:pt x="1" y="1437"/>
                  </a:cubicBezTo>
                  <a:cubicBezTo>
                    <a:pt x="417" y="2174"/>
                    <a:pt x="1513" y="2307"/>
                    <a:pt x="1513" y="2307"/>
                  </a:cubicBezTo>
                  <a:cubicBezTo>
                    <a:pt x="1513" y="2307"/>
                    <a:pt x="2269" y="851"/>
                    <a:pt x="2477" y="568"/>
                  </a:cubicBezTo>
                  <a:cubicBezTo>
                    <a:pt x="2571" y="416"/>
                    <a:pt x="2723" y="227"/>
                    <a:pt x="2893"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755;p80">
              <a:extLst>
                <a:ext uri="{FF2B5EF4-FFF2-40B4-BE49-F238E27FC236}">
                  <a16:creationId xmlns:a16="http://schemas.microsoft.com/office/drawing/2014/main" id="{7F5E9BFE-AC10-BF97-5061-7D28364486E8}"/>
                </a:ext>
              </a:extLst>
            </p:cNvPr>
            <p:cNvSpPr/>
            <p:nvPr/>
          </p:nvSpPr>
          <p:spPr>
            <a:xfrm>
              <a:off x="7035500" y="3300950"/>
              <a:ext cx="37825" cy="84400"/>
            </a:xfrm>
            <a:custGeom>
              <a:avLst/>
              <a:gdLst/>
              <a:ahLst/>
              <a:cxnLst/>
              <a:rect l="l" t="t" r="r" b="b"/>
              <a:pathLst>
                <a:path w="1513" h="3376" extrusionOk="0">
                  <a:moveTo>
                    <a:pt x="1305" y="1"/>
                  </a:moveTo>
                  <a:cubicBezTo>
                    <a:pt x="1116" y="171"/>
                    <a:pt x="1002" y="379"/>
                    <a:pt x="945" y="662"/>
                  </a:cubicBezTo>
                  <a:cubicBezTo>
                    <a:pt x="889" y="1040"/>
                    <a:pt x="1059" y="1437"/>
                    <a:pt x="1002" y="1815"/>
                  </a:cubicBezTo>
                  <a:cubicBezTo>
                    <a:pt x="927" y="2382"/>
                    <a:pt x="586" y="2420"/>
                    <a:pt x="170" y="2628"/>
                  </a:cubicBezTo>
                  <a:cubicBezTo>
                    <a:pt x="114" y="2647"/>
                    <a:pt x="57" y="2685"/>
                    <a:pt x="0" y="2723"/>
                  </a:cubicBezTo>
                  <a:cubicBezTo>
                    <a:pt x="0" y="2931"/>
                    <a:pt x="0" y="3101"/>
                    <a:pt x="19" y="3233"/>
                  </a:cubicBezTo>
                  <a:cubicBezTo>
                    <a:pt x="202" y="3338"/>
                    <a:pt x="402" y="3375"/>
                    <a:pt x="594" y="3375"/>
                  </a:cubicBezTo>
                  <a:cubicBezTo>
                    <a:pt x="1058" y="3375"/>
                    <a:pt x="1475" y="3157"/>
                    <a:pt x="1475" y="3157"/>
                  </a:cubicBezTo>
                  <a:cubicBezTo>
                    <a:pt x="1475" y="3157"/>
                    <a:pt x="1512" y="1683"/>
                    <a:pt x="1456" y="1116"/>
                  </a:cubicBezTo>
                  <a:cubicBezTo>
                    <a:pt x="1437" y="870"/>
                    <a:pt x="1361" y="454"/>
                    <a:pt x="1305"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756;p80">
              <a:extLst>
                <a:ext uri="{FF2B5EF4-FFF2-40B4-BE49-F238E27FC236}">
                  <a16:creationId xmlns:a16="http://schemas.microsoft.com/office/drawing/2014/main" id="{D6F5D0FD-2AA9-52C5-0EC2-21FFD5657108}"/>
                </a:ext>
              </a:extLst>
            </p:cNvPr>
            <p:cNvSpPr/>
            <p:nvPr/>
          </p:nvSpPr>
          <p:spPr>
            <a:xfrm>
              <a:off x="6629600" y="3010825"/>
              <a:ext cx="438525" cy="358200"/>
            </a:xfrm>
            <a:custGeom>
              <a:avLst/>
              <a:gdLst/>
              <a:ahLst/>
              <a:cxnLst/>
              <a:rect l="l" t="t" r="r" b="b"/>
              <a:pathLst>
                <a:path w="17541" h="14328" extrusionOk="0">
                  <a:moveTo>
                    <a:pt x="265" y="0"/>
                  </a:moveTo>
                  <a:cubicBezTo>
                    <a:pt x="265" y="0"/>
                    <a:pt x="0" y="3422"/>
                    <a:pt x="473" y="4934"/>
                  </a:cubicBezTo>
                  <a:cubicBezTo>
                    <a:pt x="718" y="5746"/>
                    <a:pt x="1834" y="7315"/>
                    <a:pt x="1890" y="8317"/>
                  </a:cubicBezTo>
                  <a:cubicBezTo>
                    <a:pt x="1947" y="9035"/>
                    <a:pt x="1720" y="9810"/>
                    <a:pt x="1531" y="10302"/>
                  </a:cubicBezTo>
                  <a:cubicBezTo>
                    <a:pt x="1682" y="10642"/>
                    <a:pt x="1928" y="11398"/>
                    <a:pt x="1569" y="11946"/>
                  </a:cubicBezTo>
                  <a:cubicBezTo>
                    <a:pt x="1267" y="12362"/>
                    <a:pt x="851" y="12475"/>
                    <a:pt x="548" y="12475"/>
                  </a:cubicBezTo>
                  <a:cubicBezTo>
                    <a:pt x="473" y="12608"/>
                    <a:pt x="397" y="12740"/>
                    <a:pt x="303" y="12853"/>
                  </a:cubicBezTo>
                  <a:cubicBezTo>
                    <a:pt x="265" y="12929"/>
                    <a:pt x="208" y="13005"/>
                    <a:pt x="151" y="13061"/>
                  </a:cubicBezTo>
                  <a:cubicBezTo>
                    <a:pt x="468" y="13119"/>
                    <a:pt x="785" y="13231"/>
                    <a:pt x="1027" y="13231"/>
                  </a:cubicBezTo>
                  <a:cubicBezTo>
                    <a:pt x="1102" y="13231"/>
                    <a:pt x="1170" y="13220"/>
                    <a:pt x="1229" y="13194"/>
                  </a:cubicBezTo>
                  <a:cubicBezTo>
                    <a:pt x="1456" y="13080"/>
                    <a:pt x="2079" y="12721"/>
                    <a:pt x="2552" y="12419"/>
                  </a:cubicBezTo>
                  <a:cubicBezTo>
                    <a:pt x="2816" y="12059"/>
                    <a:pt x="3138" y="11568"/>
                    <a:pt x="3440" y="10982"/>
                  </a:cubicBezTo>
                  <a:cubicBezTo>
                    <a:pt x="4102" y="9697"/>
                    <a:pt x="4064" y="9961"/>
                    <a:pt x="4480" y="9527"/>
                  </a:cubicBezTo>
                  <a:cubicBezTo>
                    <a:pt x="4555" y="9451"/>
                    <a:pt x="4631" y="9394"/>
                    <a:pt x="4707" y="9338"/>
                  </a:cubicBezTo>
                  <a:cubicBezTo>
                    <a:pt x="4896" y="8997"/>
                    <a:pt x="5103" y="8544"/>
                    <a:pt x="5103" y="8147"/>
                  </a:cubicBezTo>
                  <a:cubicBezTo>
                    <a:pt x="5122" y="7315"/>
                    <a:pt x="5122" y="6578"/>
                    <a:pt x="5122" y="6578"/>
                  </a:cubicBezTo>
                  <a:cubicBezTo>
                    <a:pt x="5122" y="6578"/>
                    <a:pt x="5756" y="7019"/>
                    <a:pt x="7080" y="7019"/>
                  </a:cubicBezTo>
                  <a:cubicBezTo>
                    <a:pt x="7308" y="7019"/>
                    <a:pt x="7556" y="7006"/>
                    <a:pt x="7825" y="6975"/>
                  </a:cubicBezTo>
                  <a:cubicBezTo>
                    <a:pt x="8187" y="6934"/>
                    <a:pt x="8552" y="6915"/>
                    <a:pt x="8907" y="6915"/>
                  </a:cubicBezTo>
                  <a:cubicBezTo>
                    <a:pt x="10333" y="6915"/>
                    <a:pt x="11590" y="7209"/>
                    <a:pt x="11757" y="7466"/>
                  </a:cubicBezTo>
                  <a:cubicBezTo>
                    <a:pt x="12267" y="8241"/>
                    <a:pt x="12910" y="8714"/>
                    <a:pt x="12910" y="8714"/>
                  </a:cubicBezTo>
                  <a:lnTo>
                    <a:pt x="12891" y="8714"/>
                  </a:lnTo>
                  <a:cubicBezTo>
                    <a:pt x="13174" y="8922"/>
                    <a:pt x="13477" y="9224"/>
                    <a:pt x="13911" y="9621"/>
                  </a:cubicBezTo>
                  <a:cubicBezTo>
                    <a:pt x="14668" y="10321"/>
                    <a:pt x="15707" y="11114"/>
                    <a:pt x="16010" y="11833"/>
                  </a:cubicBezTo>
                  <a:cubicBezTo>
                    <a:pt x="16236" y="12362"/>
                    <a:pt x="16217" y="13534"/>
                    <a:pt x="16236" y="14328"/>
                  </a:cubicBezTo>
                  <a:cubicBezTo>
                    <a:pt x="16293" y="14290"/>
                    <a:pt x="16350" y="14252"/>
                    <a:pt x="16406" y="14233"/>
                  </a:cubicBezTo>
                  <a:cubicBezTo>
                    <a:pt x="16822" y="14025"/>
                    <a:pt x="17163" y="13987"/>
                    <a:pt x="17238" y="13420"/>
                  </a:cubicBezTo>
                  <a:cubicBezTo>
                    <a:pt x="17295" y="13042"/>
                    <a:pt x="17125" y="12645"/>
                    <a:pt x="17181" y="12267"/>
                  </a:cubicBezTo>
                  <a:cubicBezTo>
                    <a:pt x="17238" y="11984"/>
                    <a:pt x="17352" y="11776"/>
                    <a:pt x="17541" y="11606"/>
                  </a:cubicBezTo>
                  <a:cubicBezTo>
                    <a:pt x="17446" y="11001"/>
                    <a:pt x="17352" y="10377"/>
                    <a:pt x="17352" y="10113"/>
                  </a:cubicBezTo>
                  <a:cubicBezTo>
                    <a:pt x="17408" y="8922"/>
                    <a:pt x="17408" y="8922"/>
                    <a:pt x="16936" y="8090"/>
                  </a:cubicBezTo>
                  <a:cubicBezTo>
                    <a:pt x="16463" y="7277"/>
                    <a:pt x="15669" y="6635"/>
                    <a:pt x="15669" y="6257"/>
                  </a:cubicBezTo>
                  <a:cubicBezTo>
                    <a:pt x="15650" y="5898"/>
                    <a:pt x="15991" y="4423"/>
                    <a:pt x="15291" y="3686"/>
                  </a:cubicBezTo>
                  <a:cubicBezTo>
                    <a:pt x="14638" y="2979"/>
                    <a:pt x="13184" y="2132"/>
                    <a:pt x="10845" y="2132"/>
                  </a:cubicBezTo>
                  <a:cubicBezTo>
                    <a:pt x="10747" y="2132"/>
                    <a:pt x="10648" y="2133"/>
                    <a:pt x="10547" y="2136"/>
                  </a:cubicBezTo>
                  <a:cubicBezTo>
                    <a:pt x="8014" y="2212"/>
                    <a:pt x="6219" y="2269"/>
                    <a:pt x="4933" y="2382"/>
                  </a:cubicBezTo>
                  <a:cubicBezTo>
                    <a:pt x="4901" y="2385"/>
                    <a:pt x="4869" y="2387"/>
                    <a:pt x="4837" y="2387"/>
                  </a:cubicBezTo>
                  <a:cubicBezTo>
                    <a:pt x="3625" y="2387"/>
                    <a:pt x="2835" y="0"/>
                    <a:pt x="2835" y="0"/>
                  </a:cubicBezTo>
                  <a:close/>
                </a:path>
              </a:pathLst>
            </a:custGeom>
            <a:solidFill>
              <a:srgbClr val="BA9E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57;p80">
              <a:extLst>
                <a:ext uri="{FF2B5EF4-FFF2-40B4-BE49-F238E27FC236}">
                  <a16:creationId xmlns:a16="http://schemas.microsoft.com/office/drawing/2014/main" id="{ED0BE7FC-1A7C-5196-33AA-1E7C347D605E}"/>
                </a:ext>
              </a:extLst>
            </p:cNvPr>
            <p:cNvSpPr/>
            <p:nvPr/>
          </p:nvSpPr>
          <p:spPr>
            <a:xfrm>
              <a:off x="6747250" y="3175275"/>
              <a:ext cx="205100" cy="69000"/>
            </a:xfrm>
            <a:custGeom>
              <a:avLst/>
              <a:gdLst/>
              <a:ahLst/>
              <a:cxnLst/>
              <a:rect l="l" t="t" r="r" b="b"/>
              <a:pathLst>
                <a:path w="8204" h="2760" extrusionOk="0">
                  <a:moveTo>
                    <a:pt x="416" y="0"/>
                  </a:moveTo>
                  <a:cubicBezTo>
                    <a:pt x="416" y="0"/>
                    <a:pt x="416" y="737"/>
                    <a:pt x="397" y="1569"/>
                  </a:cubicBezTo>
                  <a:cubicBezTo>
                    <a:pt x="397" y="1966"/>
                    <a:pt x="190" y="2419"/>
                    <a:pt x="1" y="2760"/>
                  </a:cubicBezTo>
                  <a:cubicBezTo>
                    <a:pt x="813" y="2193"/>
                    <a:pt x="2344" y="2306"/>
                    <a:pt x="3157" y="2174"/>
                  </a:cubicBezTo>
                  <a:cubicBezTo>
                    <a:pt x="4159" y="2004"/>
                    <a:pt x="6106" y="2174"/>
                    <a:pt x="6918" y="1947"/>
                  </a:cubicBezTo>
                  <a:cubicBezTo>
                    <a:pt x="7107" y="1895"/>
                    <a:pt x="7272" y="1870"/>
                    <a:pt x="7424" y="1870"/>
                  </a:cubicBezTo>
                  <a:cubicBezTo>
                    <a:pt x="7713" y="1870"/>
                    <a:pt x="7949" y="1962"/>
                    <a:pt x="8185" y="2136"/>
                  </a:cubicBezTo>
                  <a:lnTo>
                    <a:pt x="8204" y="2136"/>
                  </a:lnTo>
                  <a:cubicBezTo>
                    <a:pt x="8204" y="2136"/>
                    <a:pt x="7561" y="1663"/>
                    <a:pt x="7051" y="888"/>
                  </a:cubicBezTo>
                  <a:cubicBezTo>
                    <a:pt x="6884" y="631"/>
                    <a:pt x="5627" y="337"/>
                    <a:pt x="4201" y="337"/>
                  </a:cubicBezTo>
                  <a:cubicBezTo>
                    <a:pt x="3846" y="337"/>
                    <a:pt x="3481" y="356"/>
                    <a:pt x="3119" y="397"/>
                  </a:cubicBezTo>
                  <a:cubicBezTo>
                    <a:pt x="2850" y="428"/>
                    <a:pt x="2602" y="441"/>
                    <a:pt x="2374" y="441"/>
                  </a:cubicBezTo>
                  <a:cubicBezTo>
                    <a:pt x="1050" y="441"/>
                    <a:pt x="416" y="0"/>
                    <a:pt x="416" y="0"/>
                  </a:cubicBezTo>
                  <a:close/>
                </a:path>
              </a:pathLst>
            </a:custGeom>
            <a:solidFill>
              <a:srgbClr val="A3847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58;p80">
              <a:extLst>
                <a:ext uri="{FF2B5EF4-FFF2-40B4-BE49-F238E27FC236}">
                  <a16:creationId xmlns:a16="http://schemas.microsoft.com/office/drawing/2014/main" id="{61527F97-6459-5D8F-6823-2BDD5E7E4E55}"/>
                </a:ext>
              </a:extLst>
            </p:cNvPr>
            <p:cNvSpPr/>
            <p:nvPr/>
          </p:nvSpPr>
          <p:spPr>
            <a:xfrm>
              <a:off x="6630075" y="2876625"/>
              <a:ext cx="48675" cy="92275"/>
            </a:xfrm>
            <a:custGeom>
              <a:avLst/>
              <a:gdLst/>
              <a:ahLst/>
              <a:cxnLst/>
              <a:rect l="l" t="t" r="r" b="b"/>
              <a:pathLst>
                <a:path w="1947" h="3691" extrusionOk="0">
                  <a:moveTo>
                    <a:pt x="1947" y="1"/>
                  </a:moveTo>
                  <a:lnTo>
                    <a:pt x="1947" y="1"/>
                  </a:lnTo>
                  <a:cubicBezTo>
                    <a:pt x="1947" y="1"/>
                    <a:pt x="794" y="246"/>
                    <a:pt x="397" y="1191"/>
                  </a:cubicBezTo>
                  <a:cubicBezTo>
                    <a:pt x="0" y="2155"/>
                    <a:pt x="208" y="3308"/>
                    <a:pt x="208" y="3308"/>
                  </a:cubicBezTo>
                  <a:cubicBezTo>
                    <a:pt x="279" y="3600"/>
                    <a:pt x="396" y="3691"/>
                    <a:pt x="513" y="3691"/>
                  </a:cubicBezTo>
                  <a:cubicBezTo>
                    <a:pt x="709" y="3691"/>
                    <a:pt x="907" y="3441"/>
                    <a:pt x="907" y="3441"/>
                  </a:cubicBezTo>
                  <a:cubicBezTo>
                    <a:pt x="907" y="3441"/>
                    <a:pt x="1531" y="2231"/>
                    <a:pt x="1663" y="1513"/>
                  </a:cubicBezTo>
                  <a:cubicBezTo>
                    <a:pt x="1815" y="775"/>
                    <a:pt x="1947" y="1"/>
                    <a:pt x="1947"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59;p80">
              <a:extLst>
                <a:ext uri="{FF2B5EF4-FFF2-40B4-BE49-F238E27FC236}">
                  <a16:creationId xmlns:a16="http://schemas.microsoft.com/office/drawing/2014/main" id="{7022FB20-43B1-7512-279E-83F300806CFA}"/>
                </a:ext>
              </a:extLst>
            </p:cNvPr>
            <p:cNvSpPr/>
            <p:nvPr/>
          </p:nvSpPr>
          <p:spPr>
            <a:xfrm>
              <a:off x="6609750" y="2935250"/>
              <a:ext cx="96425" cy="109150"/>
            </a:xfrm>
            <a:custGeom>
              <a:avLst/>
              <a:gdLst/>
              <a:ahLst/>
              <a:cxnLst/>
              <a:rect l="l" t="t" r="r" b="b"/>
              <a:pathLst>
                <a:path w="3857" h="4366" extrusionOk="0">
                  <a:moveTo>
                    <a:pt x="1062" y="0"/>
                  </a:moveTo>
                  <a:cubicBezTo>
                    <a:pt x="791" y="0"/>
                    <a:pt x="569" y="47"/>
                    <a:pt x="454" y="150"/>
                  </a:cubicBezTo>
                  <a:cubicBezTo>
                    <a:pt x="359" y="226"/>
                    <a:pt x="189" y="377"/>
                    <a:pt x="0" y="547"/>
                  </a:cubicBezTo>
                  <a:cubicBezTo>
                    <a:pt x="322" y="604"/>
                    <a:pt x="700" y="755"/>
                    <a:pt x="1021" y="1152"/>
                  </a:cubicBezTo>
                  <a:cubicBezTo>
                    <a:pt x="1664" y="1927"/>
                    <a:pt x="1645" y="2419"/>
                    <a:pt x="1550" y="2948"/>
                  </a:cubicBezTo>
                  <a:cubicBezTo>
                    <a:pt x="1512" y="3137"/>
                    <a:pt x="1342" y="3855"/>
                    <a:pt x="964" y="4365"/>
                  </a:cubicBezTo>
                  <a:cubicBezTo>
                    <a:pt x="1153" y="4365"/>
                    <a:pt x="1267" y="4347"/>
                    <a:pt x="1267" y="4347"/>
                  </a:cubicBezTo>
                  <a:cubicBezTo>
                    <a:pt x="1267" y="4347"/>
                    <a:pt x="3856" y="4158"/>
                    <a:pt x="3629" y="3023"/>
                  </a:cubicBezTo>
                  <a:cubicBezTo>
                    <a:pt x="3384" y="1776"/>
                    <a:pt x="3648" y="1001"/>
                    <a:pt x="2930" y="528"/>
                  </a:cubicBezTo>
                  <a:cubicBezTo>
                    <a:pt x="2430" y="208"/>
                    <a:pt x="1634" y="0"/>
                    <a:pt x="1062" y="0"/>
                  </a:cubicBezTo>
                  <a:close/>
                </a:path>
              </a:pathLst>
            </a:custGeom>
            <a:solidFill>
              <a:srgbClr val="BA9E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60;p80">
              <a:extLst>
                <a:ext uri="{FF2B5EF4-FFF2-40B4-BE49-F238E27FC236}">
                  <a16:creationId xmlns:a16="http://schemas.microsoft.com/office/drawing/2014/main" id="{29679D6B-71C8-5986-70B0-E1CC11489475}"/>
                </a:ext>
              </a:extLst>
            </p:cNvPr>
            <p:cNvSpPr/>
            <p:nvPr/>
          </p:nvSpPr>
          <p:spPr>
            <a:xfrm>
              <a:off x="6561075" y="2948925"/>
              <a:ext cx="90275" cy="95850"/>
            </a:xfrm>
            <a:custGeom>
              <a:avLst/>
              <a:gdLst/>
              <a:ahLst/>
              <a:cxnLst/>
              <a:rect l="l" t="t" r="r" b="b"/>
              <a:pathLst>
                <a:path w="3611" h="3834" extrusionOk="0">
                  <a:moveTo>
                    <a:pt x="1947" y="0"/>
                  </a:moveTo>
                  <a:cubicBezTo>
                    <a:pt x="1361" y="492"/>
                    <a:pt x="454" y="1248"/>
                    <a:pt x="19" y="1437"/>
                  </a:cubicBezTo>
                  <a:lnTo>
                    <a:pt x="0" y="1437"/>
                  </a:lnTo>
                  <a:cubicBezTo>
                    <a:pt x="473" y="1664"/>
                    <a:pt x="719" y="2287"/>
                    <a:pt x="813" y="2817"/>
                  </a:cubicBezTo>
                  <a:cubicBezTo>
                    <a:pt x="870" y="3100"/>
                    <a:pt x="908" y="3384"/>
                    <a:pt x="870" y="3629"/>
                  </a:cubicBezTo>
                  <a:cubicBezTo>
                    <a:pt x="1116" y="3667"/>
                    <a:pt x="1361" y="3724"/>
                    <a:pt x="1607" y="3762"/>
                  </a:cubicBezTo>
                  <a:cubicBezTo>
                    <a:pt x="1875" y="3818"/>
                    <a:pt x="2170" y="3834"/>
                    <a:pt x="2433" y="3834"/>
                  </a:cubicBezTo>
                  <a:cubicBezTo>
                    <a:pt x="2614" y="3834"/>
                    <a:pt x="2780" y="3826"/>
                    <a:pt x="2911" y="3818"/>
                  </a:cubicBezTo>
                  <a:cubicBezTo>
                    <a:pt x="3289" y="3308"/>
                    <a:pt x="3459" y="2590"/>
                    <a:pt x="3497" y="2401"/>
                  </a:cubicBezTo>
                  <a:cubicBezTo>
                    <a:pt x="3592" y="1872"/>
                    <a:pt x="3611" y="1380"/>
                    <a:pt x="2968" y="605"/>
                  </a:cubicBezTo>
                  <a:cubicBezTo>
                    <a:pt x="2647" y="208"/>
                    <a:pt x="2269" y="57"/>
                    <a:pt x="1947" y="0"/>
                  </a:cubicBezTo>
                  <a:close/>
                </a:path>
              </a:pathLst>
            </a:custGeom>
            <a:solidFill>
              <a:srgbClr val="EDD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761;p80">
              <a:extLst>
                <a:ext uri="{FF2B5EF4-FFF2-40B4-BE49-F238E27FC236}">
                  <a16:creationId xmlns:a16="http://schemas.microsoft.com/office/drawing/2014/main" id="{B4DBB6B4-A511-F6EB-C81C-AA7FB24716ED}"/>
                </a:ext>
              </a:extLst>
            </p:cNvPr>
            <p:cNvSpPr/>
            <p:nvPr/>
          </p:nvSpPr>
          <p:spPr>
            <a:xfrm>
              <a:off x="6531775" y="2984825"/>
              <a:ext cx="52000" cy="54850"/>
            </a:xfrm>
            <a:custGeom>
              <a:avLst/>
              <a:gdLst/>
              <a:ahLst/>
              <a:cxnLst/>
              <a:rect l="l" t="t" r="r" b="b"/>
              <a:pathLst>
                <a:path w="2080" h="2194" extrusionOk="0">
                  <a:moveTo>
                    <a:pt x="1172" y="1"/>
                  </a:moveTo>
                  <a:cubicBezTo>
                    <a:pt x="586" y="266"/>
                    <a:pt x="1" y="530"/>
                    <a:pt x="95" y="965"/>
                  </a:cubicBezTo>
                  <a:cubicBezTo>
                    <a:pt x="208" y="1418"/>
                    <a:pt x="473" y="1872"/>
                    <a:pt x="738" y="1929"/>
                  </a:cubicBezTo>
                  <a:cubicBezTo>
                    <a:pt x="1191" y="1986"/>
                    <a:pt x="1626" y="2099"/>
                    <a:pt x="2042" y="2193"/>
                  </a:cubicBezTo>
                  <a:cubicBezTo>
                    <a:pt x="2080" y="1948"/>
                    <a:pt x="2042" y="1664"/>
                    <a:pt x="1985" y="1381"/>
                  </a:cubicBezTo>
                  <a:cubicBezTo>
                    <a:pt x="1891" y="851"/>
                    <a:pt x="1645" y="228"/>
                    <a:pt x="1172"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762;p80">
              <a:extLst>
                <a:ext uri="{FF2B5EF4-FFF2-40B4-BE49-F238E27FC236}">
                  <a16:creationId xmlns:a16="http://schemas.microsoft.com/office/drawing/2014/main" id="{94D047FF-CCC2-69F8-2733-69306BB66FD8}"/>
                </a:ext>
              </a:extLst>
            </p:cNvPr>
            <p:cNvSpPr/>
            <p:nvPr/>
          </p:nvSpPr>
          <p:spPr>
            <a:xfrm>
              <a:off x="6665025" y="2889375"/>
              <a:ext cx="50600" cy="92450"/>
            </a:xfrm>
            <a:custGeom>
              <a:avLst/>
              <a:gdLst/>
              <a:ahLst/>
              <a:cxnLst/>
              <a:rect l="l" t="t" r="r" b="b"/>
              <a:pathLst>
                <a:path w="2024" h="3698" extrusionOk="0">
                  <a:moveTo>
                    <a:pt x="2023" y="1"/>
                  </a:moveTo>
                  <a:lnTo>
                    <a:pt x="2023" y="1"/>
                  </a:lnTo>
                  <a:cubicBezTo>
                    <a:pt x="2023" y="1"/>
                    <a:pt x="965" y="247"/>
                    <a:pt x="473" y="1192"/>
                  </a:cubicBezTo>
                  <a:cubicBezTo>
                    <a:pt x="1" y="2118"/>
                    <a:pt x="284" y="3309"/>
                    <a:pt x="284" y="3309"/>
                  </a:cubicBezTo>
                  <a:cubicBezTo>
                    <a:pt x="357" y="3606"/>
                    <a:pt x="476" y="3697"/>
                    <a:pt x="596" y="3697"/>
                  </a:cubicBezTo>
                  <a:cubicBezTo>
                    <a:pt x="789" y="3697"/>
                    <a:pt x="984" y="3460"/>
                    <a:pt x="984" y="3460"/>
                  </a:cubicBezTo>
                  <a:cubicBezTo>
                    <a:pt x="984" y="3460"/>
                    <a:pt x="1607" y="2250"/>
                    <a:pt x="1740" y="1513"/>
                  </a:cubicBezTo>
                  <a:cubicBezTo>
                    <a:pt x="1891" y="776"/>
                    <a:pt x="2023" y="1"/>
                    <a:pt x="2023"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763;p80">
              <a:extLst>
                <a:ext uri="{FF2B5EF4-FFF2-40B4-BE49-F238E27FC236}">
                  <a16:creationId xmlns:a16="http://schemas.microsoft.com/office/drawing/2014/main" id="{EF9986AA-9CBD-393C-F378-7BE810673B5C}"/>
                </a:ext>
              </a:extLst>
            </p:cNvPr>
            <p:cNvSpPr/>
            <p:nvPr/>
          </p:nvSpPr>
          <p:spPr>
            <a:xfrm>
              <a:off x="6587000" y="2967475"/>
              <a:ext cx="48750" cy="33250"/>
            </a:xfrm>
            <a:custGeom>
              <a:avLst/>
              <a:gdLst/>
              <a:ahLst/>
              <a:cxnLst/>
              <a:rect l="l" t="t" r="r" b="b"/>
              <a:pathLst>
                <a:path w="1950" h="1330" extrusionOk="0">
                  <a:moveTo>
                    <a:pt x="1147" y="1"/>
                  </a:moveTo>
                  <a:cubicBezTo>
                    <a:pt x="905" y="1"/>
                    <a:pt x="601" y="178"/>
                    <a:pt x="249" y="752"/>
                  </a:cubicBezTo>
                  <a:cubicBezTo>
                    <a:pt x="0" y="1149"/>
                    <a:pt x="696" y="1329"/>
                    <a:pt x="1088" y="1329"/>
                  </a:cubicBezTo>
                  <a:cubicBezTo>
                    <a:pt x="1143" y="1329"/>
                    <a:pt x="1192" y="1326"/>
                    <a:pt x="1232" y="1319"/>
                  </a:cubicBezTo>
                  <a:cubicBezTo>
                    <a:pt x="1704" y="1205"/>
                    <a:pt x="1950" y="657"/>
                    <a:pt x="1629" y="260"/>
                  </a:cubicBezTo>
                  <a:cubicBezTo>
                    <a:pt x="1523" y="137"/>
                    <a:pt x="1359" y="1"/>
                    <a:pt x="1147"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764;p80">
              <a:extLst>
                <a:ext uri="{FF2B5EF4-FFF2-40B4-BE49-F238E27FC236}">
                  <a16:creationId xmlns:a16="http://schemas.microsoft.com/office/drawing/2014/main" id="{A391FA33-F719-090B-B26F-8E5878D9E72C}"/>
                </a:ext>
              </a:extLst>
            </p:cNvPr>
            <p:cNvSpPr/>
            <p:nvPr/>
          </p:nvSpPr>
          <p:spPr>
            <a:xfrm>
              <a:off x="6603675" y="2977700"/>
              <a:ext cx="19800" cy="16475"/>
            </a:xfrm>
            <a:custGeom>
              <a:avLst/>
              <a:gdLst/>
              <a:ahLst/>
              <a:cxnLst/>
              <a:rect l="l" t="t" r="r" b="b"/>
              <a:pathLst>
                <a:path w="792" h="659" extrusionOk="0">
                  <a:moveTo>
                    <a:pt x="417" y="0"/>
                  </a:moveTo>
                  <a:cubicBezTo>
                    <a:pt x="103" y="0"/>
                    <a:pt x="0" y="497"/>
                    <a:pt x="73" y="588"/>
                  </a:cubicBezTo>
                  <a:cubicBezTo>
                    <a:pt x="166" y="638"/>
                    <a:pt x="250" y="659"/>
                    <a:pt x="324" y="659"/>
                  </a:cubicBezTo>
                  <a:cubicBezTo>
                    <a:pt x="642" y="659"/>
                    <a:pt x="791" y="286"/>
                    <a:pt x="791" y="286"/>
                  </a:cubicBezTo>
                  <a:cubicBezTo>
                    <a:pt x="791" y="286"/>
                    <a:pt x="773" y="40"/>
                    <a:pt x="451" y="2"/>
                  </a:cubicBezTo>
                  <a:cubicBezTo>
                    <a:pt x="439" y="1"/>
                    <a:pt x="428" y="0"/>
                    <a:pt x="417"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765;p80">
              <a:extLst>
                <a:ext uri="{FF2B5EF4-FFF2-40B4-BE49-F238E27FC236}">
                  <a16:creationId xmlns:a16="http://schemas.microsoft.com/office/drawing/2014/main" id="{2C64F06C-D767-70D9-4292-C3AC00251C6D}"/>
                </a:ext>
              </a:extLst>
            </p:cNvPr>
            <p:cNvSpPr/>
            <p:nvPr/>
          </p:nvSpPr>
          <p:spPr>
            <a:xfrm>
              <a:off x="6609750" y="2982000"/>
              <a:ext cx="4275" cy="4275"/>
            </a:xfrm>
            <a:custGeom>
              <a:avLst/>
              <a:gdLst/>
              <a:ahLst/>
              <a:cxnLst/>
              <a:rect l="l" t="t" r="r" b="b"/>
              <a:pathLst>
                <a:path w="171" h="171" extrusionOk="0">
                  <a:moveTo>
                    <a:pt x="95" y="0"/>
                  </a:moveTo>
                  <a:cubicBezTo>
                    <a:pt x="38" y="0"/>
                    <a:pt x="0" y="38"/>
                    <a:pt x="0" y="95"/>
                  </a:cubicBezTo>
                  <a:cubicBezTo>
                    <a:pt x="0" y="133"/>
                    <a:pt x="38" y="171"/>
                    <a:pt x="95" y="171"/>
                  </a:cubicBezTo>
                  <a:cubicBezTo>
                    <a:pt x="133" y="171"/>
                    <a:pt x="170" y="133"/>
                    <a:pt x="170" y="95"/>
                  </a:cubicBezTo>
                  <a:cubicBezTo>
                    <a:pt x="170" y="38"/>
                    <a:pt x="133" y="0"/>
                    <a:pt x="9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766;p80">
              <a:extLst>
                <a:ext uri="{FF2B5EF4-FFF2-40B4-BE49-F238E27FC236}">
                  <a16:creationId xmlns:a16="http://schemas.microsoft.com/office/drawing/2014/main" id="{12752019-4C13-C2FD-CF85-4931BC225459}"/>
                </a:ext>
              </a:extLst>
            </p:cNvPr>
            <p:cNvSpPr/>
            <p:nvPr/>
          </p:nvSpPr>
          <p:spPr>
            <a:xfrm>
              <a:off x="6991075" y="3092100"/>
              <a:ext cx="67950" cy="77825"/>
            </a:xfrm>
            <a:custGeom>
              <a:avLst/>
              <a:gdLst/>
              <a:ahLst/>
              <a:cxnLst/>
              <a:rect l="l" t="t" r="r" b="b"/>
              <a:pathLst>
                <a:path w="2718" h="3113" extrusionOk="0">
                  <a:moveTo>
                    <a:pt x="4" y="0"/>
                  </a:moveTo>
                  <a:cubicBezTo>
                    <a:pt x="2" y="0"/>
                    <a:pt x="1" y="0"/>
                    <a:pt x="1" y="0"/>
                  </a:cubicBezTo>
                  <a:cubicBezTo>
                    <a:pt x="1" y="0"/>
                    <a:pt x="209" y="2647"/>
                    <a:pt x="1210" y="3006"/>
                  </a:cubicBezTo>
                  <a:cubicBezTo>
                    <a:pt x="1397" y="3078"/>
                    <a:pt x="1572" y="3113"/>
                    <a:pt x="1728" y="3113"/>
                  </a:cubicBezTo>
                  <a:cubicBezTo>
                    <a:pt x="2392" y="3113"/>
                    <a:pt x="2717" y="2479"/>
                    <a:pt x="2212" y="1361"/>
                  </a:cubicBezTo>
                  <a:cubicBezTo>
                    <a:pt x="1587" y="18"/>
                    <a:pt x="84" y="0"/>
                    <a:pt x="4" y="0"/>
                  </a:cubicBezTo>
                  <a:close/>
                </a:path>
              </a:pathLst>
            </a:custGeom>
            <a:solidFill>
              <a:srgbClr val="BA9E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767;p80">
              <a:extLst>
                <a:ext uri="{FF2B5EF4-FFF2-40B4-BE49-F238E27FC236}">
                  <a16:creationId xmlns:a16="http://schemas.microsoft.com/office/drawing/2014/main" id="{BF8000C9-1D41-6849-97C9-93052F876F53}"/>
                </a:ext>
              </a:extLst>
            </p:cNvPr>
            <p:cNvSpPr/>
            <p:nvPr/>
          </p:nvSpPr>
          <p:spPr>
            <a:xfrm>
              <a:off x="6675425" y="2903075"/>
              <a:ext cx="25550" cy="51075"/>
            </a:xfrm>
            <a:custGeom>
              <a:avLst/>
              <a:gdLst/>
              <a:ahLst/>
              <a:cxnLst/>
              <a:rect l="l" t="t" r="r" b="b"/>
              <a:pathLst>
                <a:path w="1022" h="2043" extrusionOk="0">
                  <a:moveTo>
                    <a:pt x="1021" y="1"/>
                  </a:moveTo>
                  <a:lnTo>
                    <a:pt x="1021" y="1"/>
                  </a:lnTo>
                  <a:cubicBezTo>
                    <a:pt x="1021" y="1"/>
                    <a:pt x="284" y="436"/>
                    <a:pt x="133" y="889"/>
                  </a:cubicBezTo>
                  <a:cubicBezTo>
                    <a:pt x="1" y="1324"/>
                    <a:pt x="133" y="2042"/>
                    <a:pt x="133" y="2042"/>
                  </a:cubicBezTo>
                  <a:cubicBezTo>
                    <a:pt x="133" y="2042"/>
                    <a:pt x="360" y="1324"/>
                    <a:pt x="568" y="889"/>
                  </a:cubicBezTo>
                  <a:cubicBezTo>
                    <a:pt x="794" y="436"/>
                    <a:pt x="1021" y="1"/>
                    <a:pt x="1021"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768;p80">
              <a:extLst>
                <a:ext uri="{FF2B5EF4-FFF2-40B4-BE49-F238E27FC236}">
                  <a16:creationId xmlns:a16="http://schemas.microsoft.com/office/drawing/2014/main" id="{84A69713-A075-B52B-FD7A-AE622811109E}"/>
                </a:ext>
              </a:extLst>
            </p:cNvPr>
            <p:cNvSpPr/>
            <p:nvPr/>
          </p:nvSpPr>
          <p:spPr>
            <a:xfrm>
              <a:off x="6642825" y="2889375"/>
              <a:ext cx="18925" cy="41625"/>
            </a:xfrm>
            <a:custGeom>
              <a:avLst/>
              <a:gdLst/>
              <a:ahLst/>
              <a:cxnLst/>
              <a:rect l="l" t="t" r="r" b="b"/>
              <a:pathLst>
                <a:path w="757" h="1665" extrusionOk="0">
                  <a:moveTo>
                    <a:pt x="756" y="1"/>
                  </a:moveTo>
                  <a:lnTo>
                    <a:pt x="756" y="1"/>
                  </a:lnTo>
                  <a:cubicBezTo>
                    <a:pt x="756" y="1"/>
                    <a:pt x="303" y="209"/>
                    <a:pt x="152" y="719"/>
                  </a:cubicBezTo>
                  <a:cubicBezTo>
                    <a:pt x="0" y="1248"/>
                    <a:pt x="19" y="1664"/>
                    <a:pt x="19" y="1664"/>
                  </a:cubicBezTo>
                  <a:cubicBezTo>
                    <a:pt x="19" y="1664"/>
                    <a:pt x="435" y="1116"/>
                    <a:pt x="549" y="757"/>
                  </a:cubicBezTo>
                  <a:cubicBezTo>
                    <a:pt x="643" y="379"/>
                    <a:pt x="756" y="1"/>
                    <a:pt x="756"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769;p80">
              <a:extLst>
                <a:ext uri="{FF2B5EF4-FFF2-40B4-BE49-F238E27FC236}">
                  <a16:creationId xmlns:a16="http://schemas.microsoft.com/office/drawing/2014/main" id="{092C88B9-DD11-0F02-E8C3-5AA8EF0006B2}"/>
                </a:ext>
              </a:extLst>
            </p:cNvPr>
            <p:cNvSpPr/>
            <p:nvPr/>
          </p:nvSpPr>
          <p:spPr>
            <a:xfrm>
              <a:off x="6531300" y="3000425"/>
              <a:ext cx="27425" cy="32200"/>
            </a:xfrm>
            <a:custGeom>
              <a:avLst/>
              <a:gdLst/>
              <a:ahLst/>
              <a:cxnLst/>
              <a:rect l="l" t="t" r="r" b="b"/>
              <a:pathLst>
                <a:path w="1097" h="1288" extrusionOk="0">
                  <a:moveTo>
                    <a:pt x="190" y="1"/>
                  </a:moveTo>
                  <a:cubicBezTo>
                    <a:pt x="1" y="209"/>
                    <a:pt x="209" y="1040"/>
                    <a:pt x="624" y="1248"/>
                  </a:cubicBezTo>
                  <a:cubicBezTo>
                    <a:pt x="680" y="1276"/>
                    <a:pt x="728" y="1288"/>
                    <a:pt x="772" y="1288"/>
                  </a:cubicBezTo>
                  <a:cubicBezTo>
                    <a:pt x="1054" y="1288"/>
                    <a:pt x="1097" y="776"/>
                    <a:pt x="1097" y="776"/>
                  </a:cubicBezTo>
                  <a:lnTo>
                    <a:pt x="1097" y="776"/>
                  </a:lnTo>
                  <a:cubicBezTo>
                    <a:pt x="1097" y="776"/>
                    <a:pt x="853" y="924"/>
                    <a:pt x="698" y="924"/>
                  </a:cubicBezTo>
                  <a:cubicBezTo>
                    <a:pt x="670" y="924"/>
                    <a:pt x="645" y="920"/>
                    <a:pt x="624" y="908"/>
                  </a:cubicBezTo>
                  <a:cubicBezTo>
                    <a:pt x="492" y="832"/>
                    <a:pt x="435" y="587"/>
                    <a:pt x="587" y="341"/>
                  </a:cubicBezTo>
                  <a:cubicBezTo>
                    <a:pt x="757" y="95"/>
                    <a:pt x="190" y="1"/>
                    <a:pt x="190"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18433;p80">
            <a:extLst>
              <a:ext uri="{FF2B5EF4-FFF2-40B4-BE49-F238E27FC236}">
                <a16:creationId xmlns:a16="http://schemas.microsoft.com/office/drawing/2014/main" id="{12481870-8DB8-202F-B07E-192FE7D594ED}"/>
              </a:ext>
            </a:extLst>
          </p:cNvPr>
          <p:cNvGrpSpPr/>
          <p:nvPr/>
        </p:nvGrpSpPr>
        <p:grpSpPr>
          <a:xfrm>
            <a:off x="7331982" y="4197602"/>
            <a:ext cx="580518" cy="639349"/>
            <a:chOff x="635975" y="1875325"/>
            <a:chExt cx="902575" cy="1112175"/>
          </a:xfrm>
        </p:grpSpPr>
        <p:sp>
          <p:nvSpPr>
            <p:cNvPr id="28" name="Google Shape;18434;p80">
              <a:extLst>
                <a:ext uri="{FF2B5EF4-FFF2-40B4-BE49-F238E27FC236}">
                  <a16:creationId xmlns:a16="http://schemas.microsoft.com/office/drawing/2014/main" id="{256FC05C-8A54-E864-50EF-0DE7B95F7E71}"/>
                </a:ext>
              </a:extLst>
            </p:cNvPr>
            <p:cNvSpPr/>
            <p:nvPr/>
          </p:nvSpPr>
          <p:spPr>
            <a:xfrm>
              <a:off x="682775" y="2718800"/>
              <a:ext cx="72325" cy="268700"/>
            </a:xfrm>
            <a:custGeom>
              <a:avLst/>
              <a:gdLst/>
              <a:ahLst/>
              <a:cxnLst/>
              <a:rect l="l" t="t" r="r" b="b"/>
              <a:pathLst>
                <a:path w="2893" h="10748" extrusionOk="0">
                  <a:moveTo>
                    <a:pt x="643" y="0"/>
                  </a:moveTo>
                  <a:cubicBezTo>
                    <a:pt x="643" y="0"/>
                    <a:pt x="454" y="1210"/>
                    <a:pt x="284" y="1569"/>
                  </a:cubicBezTo>
                  <a:cubicBezTo>
                    <a:pt x="95" y="1947"/>
                    <a:pt x="114" y="4083"/>
                    <a:pt x="132" y="5217"/>
                  </a:cubicBezTo>
                  <a:cubicBezTo>
                    <a:pt x="132" y="6351"/>
                    <a:pt x="76" y="7826"/>
                    <a:pt x="38" y="8241"/>
                  </a:cubicBezTo>
                  <a:cubicBezTo>
                    <a:pt x="0" y="8657"/>
                    <a:pt x="492" y="8903"/>
                    <a:pt x="492" y="9073"/>
                  </a:cubicBezTo>
                  <a:cubicBezTo>
                    <a:pt x="492" y="9243"/>
                    <a:pt x="246" y="10018"/>
                    <a:pt x="492" y="10321"/>
                  </a:cubicBezTo>
                  <a:cubicBezTo>
                    <a:pt x="689" y="10584"/>
                    <a:pt x="1217" y="10747"/>
                    <a:pt x="1662" y="10747"/>
                  </a:cubicBezTo>
                  <a:cubicBezTo>
                    <a:pt x="1728" y="10747"/>
                    <a:pt x="1792" y="10744"/>
                    <a:pt x="1852" y="10736"/>
                  </a:cubicBezTo>
                  <a:cubicBezTo>
                    <a:pt x="2325" y="10680"/>
                    <a:pt x="2741" y="10491"/>
                    <a:pt x="2741" y="10491"/>
                  </a:cubicBezTo>
                  <a:cubicBezTo>
                    <a:pt x="2741" y="10491"/>
                    <a:pt x="1985" y="9016"/>
                    <a:pt x="2060" y="8771"/>
                  </a:cubicBezTo>
                  <a:cubicBezTo>
                    <a:pt x="2155" y="8544"/>
                    <a:pt x="1852" y="7655"/>
                    <a:pt x="1852" y="7240"/>
                  </a:cubicBezTo>
                  <a:cubicBezTo>
                    <a:pt x="1852" y="6824"/>
                    <a:pt x="1909" y="4764"/>
                    <a:pt x="2060" y="3913"/>
                  </a:cubicBezTo>
                  <a:cubicBezTo>
                    <a:pt x="2230" y="3044"/>
                    <a:pt x="2892" y="700"/>
                    <a:pt x="2892" y="700"/>
                  </a:cubicBezTo>
                  <a:lnTo>
                    <a:pt x="643" y="0"/>
                  </a:ln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435;p80">
              <a:extLst>
                <a:ext uri="{FF2B5EF4-FFF2-40B4-BE49-F238E27FC236}">
                  <a16:creationId xmlns:a16="http://schemas.microsoft.com/office/drawing/2014/main" id="{1DA5F554-A180-0695-CA1F-F36C70DC5D5F}"/>
                </a:ext>
              </a:extLst>
            </p:cNvPr>
            <p:cNvSpPr/>
            <p:nvPr/>
          </p:nvSpPr>
          <p:spPr>
            <a:xfrm>
              <a:off x="765450" y="2706975"/>
              <a:ext cx="72325" cy="268700"/>
            </a:xfrm>
            <a:custGeom>
              <a:avLst/>
              <a:gdLst/>
              <a:ahLst/>
              <a:cxnLst/>
              <a:rect l="l" t="t" r="r" b="b"/>
              <a:pathLst>
                <a:path w="2893" h="10748" extrusionOk="0">
                  <a:moveTo>
                    <a:pt x="625" y="1"/>
                  </a:moveTo>
                  <a:cubicBezTo>
                    <a:pt x="625" y="1"/>
                    <a:pt x="454" y="1230"/>
                    <a:pt x="265" y="1589"/>
                  </a:cubicBezTo>
                  <a:cubicBezTo>
                    <a:pt x="95" y="1948"/>
                    <a:pt x="114" y="4103"/>
                    <a:pt x="114" y="5218"/>
                  </a:cubicBezTo>
                  <a:cubicBezTo>
                    <a:pt x="114" y="6352"/>
                    <a:pt x="76" y="7826"/>
                    <a:pt x="39" y="8242"/>
                  </a:cubicBezTo>
                  <a:cubicBezTo>
                    <a:pt x="1" y="8658"/>
                    <a:pt x="473" y="8903"/>
                    <a:pt x="473" y="9074"/>
                  </a:cubicBezTo>
                  <a:cubicBezTo>
                    <a:pt x="473" y="9263"/>
                    <a:pt x="247" y="10038"/>
                    <a:pt x="473" y="10321"/>
                  </a:cubicBezTo>
                  <a:cubicBezTo>
                    <a:pt x="688" y="10585"/>
                    <a:pt x="1203" y="10748"/>
                    <a:pt x="1658" y="10748"/>
                  </a:cubicBezTo>
                  <a:cubicBezTo>
                    <a:pt x="1724" y="10748"/>
                    <a:pt x="1790" y="10744"/>
                    <a:pt x="1853" y="10737"/>
                  </a:cubicBezTo>
                  <a:cubicBezTo>
                    <a:pt x="2326" y="10680"/>
                    <a:pt x="2742" y="10510"/>
                    <a:pt x="2742" y="10510"/>
                  </a:cubicBezTo>
                  <a:cubicBezTo>
                    <a:pt x="2742" y="10510"/>
                    <a:pt x="1986" y="9017"/>
                    <a:pt x="2061" y="8790"/>
                  </a:cubicBezTo>
                  <a:cubicBezTo>
                    <a:pt x="2137" y="8544"/>
                    <a:pt x="1853" y="7656"/>
                    <a:pt x="1853" y="7240"/>
                  </a:cubicBezTo>
                  <a:cubicBezTo>
                    <a:pt x="1853" y="6824"/>
                    <a:pt x="1891" y="4783"/>
                    <a:pt x="2061" y="3914"/>
                  </a:cubicBezTo>
                  <a:cubicBezTo>
                    <a:pt x="2231" y="3063"/>
                    <a:pt x="2893" y="700"/>
                    <a:pt x="2893" y="700"/>
                  </a:cubicBezTo>
                  <a:lnTo>
                    <a:pt x="625" y="1"/>
                  </a:ln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436;p80">
              <a:extLst>
                <a:ext uri="{FF2B5EF4-FFF2-40B4-BE49-F238E27FC236}">
                  <a16:creationId xmlns:a16="http://schemas.microsoft.com/office/drawing/2014/main" id="{8F908AA3-855C-2284-B3D6-A54061CDB073}"/>
                </a:ext>
              </a:extLst>
            </p:cNvPr>
            <p:cNvSpPr/>
            <p:nvPr/>
          </p:nvSpPr>
          <p:spPr>
            <a:xfrm>
              <a:off x="1197825" y="2718800"/>
              <a:ext cx="72325" cy="268700"/>
            </a:xfrm>
            <a:custGeom>
              <a:avLst/>
              <a:gdLst/>
              <a:ahLst/>
              <a:cxnLst/>
              <a:rect l="l" t="t" r="r" b="b"/>
              <a:pathLst>
                <a:path w="2893" h="10748" extrusionOk="0">
                  <a:moveTo>
                    <a:pt x="624" y="0"/>
                  </a:moveTo>
                  <a:cubicBezTo>
                    <a:pt x="624" y="0"/>
                    <a:pt x="454" y="1210"/>
                    <a:pt x="265" y="1569"/>
                  </a:cubicBezTo>
                  <a:cubicBezTo>
                    <a:pt x="95" y="1947"/>
                    <a:pt x="114" y="4083"/>
                    <a:pt x="114" y="5217"/>
                  </a:cubicBezTo>
                  <a:cubicBezTo>
                    <a:pt x="133" y="6351"/>
                    <a:pt x="76" y="7826"/>
                    <a:pt x="38" y="8241"/>
                  </a:cubicBezTo>
                  <a:cubicBezTo>
                    <a:pt x="1" y="8657"/>
                    <a:pt x="473" y="8903"/>
                    <a:pt x="473" y="9073"/>
                  </a:cubicBezTo>
                  <a:cubicBezTo>
                    <a:pt x="473" y="9243"/>
                    <a:pt x="246" y="10018"/>
                    <a:pt x="473" y="10321"/>
                  </a:cubicBezTo>
                  <a:cubicBezTo>
                    <a:pt x="687" y="10584"/>
                    <a:pt x="1217" y="10747"/>
                    <a:pt x="1663" y="10747"/>
                  </a:cubicBezTo>
                  <a:cubicBezTo>
                    <a:pt x="1728" y="10747"/>
                    <a:pt x="1792" y="10744"/>
                    <a:pt x="1853" y="10736"/>
                  </a:cubicBezTo>
                  <a:cubicBezTo>
                    <a:pt x="2325" y="10680"/>
                    <a:pt x="2741" y="10491"/>
                    <a:pt x="2741" y="10491"/>
                  </a:cubicBezTo>
                  <a:cubicBezTo>
                    <a:pt x="2741" y="10491"/>
                    <a:pt x="1985" y="9016"/>
                    <a:pt x="2061" y="8771"/>
                  </a:cubicBezTo>
                  <a:cubicBezTo>
                    <a:pt x="2136" y="8544"/>
                    <a:pt x="1853" y="7655"/>
                    <a:pt x="1853" y="7240"/>
                  </a:cubicBezTo>
                  <a:cubicBezTo>
                    <a:pt x="1853" y="6824"/>
                    <a:pt x="1891" y="4764"/>
                    <a:pt x="2061" y="3913"/>
                  </a:cubicBezTo>
                  <a:cubicBezTo>
                    <a:pt x="2231" y="3044"/>
                    <a:pt x="2892" y="700"/>
                    <a:pt x="2892" y="700"/>
                  </a:cubicBezTo>
                  <a:lnTo>
                    <a:pt x="624" y="0"/>
                  </a:ln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437;p80">
              <a:extLst>
                <a:ext uri="{FF2B5EF4-FFF2-40B4-BE49-F238E27FC236}">
                  <a16:creationId xmlns:a16="http://schemas.microsoft.com/office/drawing/2014/main" id="{378E23B5-E8EC-4EA6-A278-3740FF1F478B}"/>
                </a:ext>
              </a:extLst>
            </p:cNvPr>
            <p:cNvSpPr/>
            <p:nvPr/>
          </p:nvSpPr>
          <p:spPr>
            <a:xfrm>
              <a:off x="1280525" y="2706975"/>
              <a:ext cx="71850" cy="268700"/>
            </a:xfrm>
            <a:custGeom>
              <a:avLst/>
              <a:gdLst/>
              <a:ahLst/>
              <a:cxnLst/>
              <a:rect l="l" t="t" r="r" b="b"/>
              <a:pathLst>
                <a:path w="2874" h="10748" extrusionOk="0">
                  <a:moveTo>
                    <a:pt x="624" y="1"/>
                  </a:moveTo>
                  <a:cubicBezTo>
                    <a:pt x="624" y="1"/>
                    <a:pt x="435" y="1230"/>
                    <a:pt x="265" y="1589"/>
                  </a:cubicBezTo>
                  <a:cubicBezTo>
                    <a:pt x="95" y="1948"/>
                    <a:pt x="114" y="4103"/>
                    <a:pt x="114" y="5218"/>
                  </a:cubicBezTo>
                  <a:cubicBezTo>
                    <a:pt x="114" y="6352"/>
                    <a:pt x="76" y="7826"/>
                    <a:pt x="38" y="8242"/>
                  </a:cubicBezTo>
                  <a:cubicBezTo>
                    <a:pt x="0" y="8658"/>
                    <a:pt x="473" y="8903"/>
                    <a:pt x="473" y="9074"/>
                  </a:cubicBezTo>
                  <a:cubicBezTo>
                    <a:pt x="473" y="9263"/>
                    <a:pt x="246" y="10038"/>
                    <a:pt x="473" y="10321"/>
                  </a:cubicBezTo>
                  <a:cubicBezTo>
                    <a:pt x="687" y="10585"/>
                    <a:pt x="1203" y="10748"/>
                    <a:pt x="1644" y="10748"/>
                  </a:cubicBezTo>
                  <a:cubicBezTo>
                    <a:pt x="1710" y="10748"/>
                    <a:pt x="1773" y="10744"/>
                    <a:pt x="1834" y="10737"/>
                  </a:cubicBezTo>
                  <a:cubicBezTo>
                    <a:pt x="2306" y="10680"/>
                    <a:pt x="2722" y="10510"/>
                    <a:pt x="2722" y="10510"/>
                  </a:cubicBezTo>
                  <a:cubicBezTo>
                    <a:pt x="2722" y="10510"/>
                    <a:pt x="1985" y="9017"/>
                    <a:pt x="2061" y="8790"/>
                  </a:cubicBezTo>
                  <a:cubicBezTo>
                    <a:pt x="2136" y="8544"/>
                    <a:pt x="1834" y="7656"/>
                    <a:pt x="1834" y="7240"/>
                  </a:cubicBezTo>
                  <a:cubicBezTo>
                    <a:pt x="1834" y="6824"/>
                    <a:pt x="1890" y="4783"/>
                    <a:pt x="2061" y="3914"/>
                  </a:cubicBezTo>
                  <a:cubicBezTo>
                    <a:pt x="2231" y="3063"/>
                    <a:pt x="2873" y="700"/>
                    <a:pt x="2873" y="700"/>
                  </a:cubicBezTo>
                  <a:lnTo>
                    <a:pt x="624" y="1"/>
                  </a:ln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438;p80">
              <a:extLst>
                <a:ext uri="{FF2B5EF4-FFF2-40B4-BE49-F238E27FC236}">
                  <a16:creationId xmlns:a16="http://schemas.microsoft.com/office/drawing/2014/main" id="{FB504F29-9A85-D6A8-1EF5-2AF96961D289}"/>
                </a:ext>
              </a:extLst>
            </p:cNvPr>
            <p:cNvSpPr/>
            <p:nvPr/>
          </p:nvSpPr>
          <p:spPr>
            <a:xfrm>
              <a:off x="635975" y="2221950"/>
              <a:ext cx="850125" cy="486125"/>
            </a:xfrm>
            <a:custGeom>
              <a:avLst/>
              <a:gdLst/>
              <a:ahLst/>
              <a:cxnLst/>
              <a:rect l="l" t="t" r="r" b="b"/>
              <a:pathLst>
                <a:path w="34005" h="19445" extrusionOk="0">
                  <a:moveTo>
                    <a:pt x="27959" y="0"/>
                  </a:moveTo>
                  <a:cubicBezTo>
                    <a:pt x="26717" y="0"/>
                    <a:pt x="25403" y="455"/>
                    <a:pt x="24478" y="1880"/>
                  </a:cubicBezTo>
                  <a:cubicBezTo>
                    <a:pt x="23987" y="2618"/>
                    <a:pt x="22588" y="4035"/>
                    <a:pt x="21756" y="4205"/>
                  </a:cubicBezTo>
                  <a:cubicBezTo>
                    <a:pt x="20906" y="4375"/>
                    <a:pt x="18581" y="5472"/>
                    <a:pt x="18581" y="5472"/>
                  </a:cubicBezTo>
                  <a:cubicBezTo>
                    <a:pt x="18581" y="5472"/>
                    <a:pt x="16750" y="5447"/>
                    <a:pt x="15282" y="5447"/>
                  </a:cubicBezTo>
                  <a:cubicBezTo>
                    <a:pt x="14549" y="5447"/>
                    <a:pt x="13906" y="5453"/>
                    <a:pt x="13629" y="5472"/>
                  </a:cubicBezTo>
                  <a:cubicBezTo>
                    <a:pt x="13184" y="5502"/>
                    <a:pt x="11640" y="5522"/>
                    <a:pt x="10155" y="5522"/>
                  </a:cubicBezTo>
                  <a:cubicBezTo>
                    <a:pt x="8866" y="5522"/>
                    <a:pt x="7623" y="5507"/>
                    <a:pt x="7183" y="5472"/>
                  </a:cubicBezTo>
                  <a:cubicBezTo>
                    <a:pt x="6966" y="5454"/>
                    <a:pt x="6743" y="5445"/>
                    <a:pt x="6517" y="5445"/>
                  </a:cubicBezTo>
                  <a:cubicBezTo>
                    <a:pt x="5095" y="5445"/>
                    <a:pt x="3561" y="5797"/>
                    <a:pt x="2534" y="6417"/>
                  </a:cubicBezTo>
                  <a:cubicBezTo>
                    <a:pt x="2193" y="6625"/>
                    <a:pt x="152" y="10499"/>
                    <a:pt x="58" y="12408"/>
                  </a:cubicBezTo>
                  <a:cubicBezTo>
                    <a:pt x="1" y="13410"/>
                    <a:pt x="379" y="14601"/>
                    <a:pt x="738" y="15641"/>
                  </a:cubicBezTo>
                  <a:cubicBezTo>
                    <a:pt x="795" y="15716"/>
                    <a:pt x="870" y="15792"/>
                    <a:pt x="946" y="15867"/>
                  </a:cubicBezTo>
                  <a:cubicBezTo>
                    <a:pt x="984" y="15943"/>
                    <a:pt x="1059" y="16000"/>
                    <a:pt x="1135" y="16075"/>
                  </a:cubicBezTo>
                  <a:cubicBezTo>
                    <a:pt x="1343" y="16245"/>
                    <a:pt x="1551" y="16245"/>
                    <a:pt x="1778" y="16302"/>
                  </a:cubicBezTo>
                  <a:cubicBezTo>
                    <a:pt x="1740" y="16680"/>
                    <a:pt x="1891" y="17058"/>
                    <a:pt x="2212" y="17285"/>
                  </a:cubicBezTo>
                  <a:cubicBezTo>
                    <a:pt x="2288" y="17361"/>
                    <a:pt x="2401" y="17398"/>
                    <a:pt x="2496" y="17436"/>
                  </a:cubicBezTo>
                  <a:cubicBezTo>
                    <a:pt x="2401" y="17720"/>
                    <a:pt x="2458" y="18060"/>
                    <a:pt x="2723" y="18249"/>
                  </a:cubicBezTo>
                  <a:cubicBezTo>
                    <a:pt x="2841" y="18344"/>
                    <a:pt x="2997" y="18387"/>
                    <a:pt x="3153" y="18387"/>
                  </a:cubicBezTo>
                  <a:cubicBezTo>
                    <a:pt x="3245" y="18387"/>
                    <a:pt x="3338" y="18372"/>
                    <a:pt x="3422" y="18343"/>
                  </a:cubicBezTo>
                  <a:cubicBezTo>
                    <a:pt x="3479" y="18532"/>
                    <a:pt x="3630" y="18684"/>
                    <a:pt x="3857" y="18759"/>
                  </a:cubicBezTo>
                  <a:cubicBezTo>
                    <a:pt x="3945" y="18794"/>
                    <a:pt x="4028" y="18809"/>
                    <a:pt x="4108" y="18809"/>
                  </a:cubicBezTo>
                  <a:cubicBezTo>
                    <a:pt x="4200" y="18809"/>
                    <a:pt x="4286" y="18790"/>
                    <a:pt x="4367" y="18759"/>
                  </a:cubicBezTo>
                  <a:cubicBezTo>
                    <a:pt x="4424" y="19081"/>
                    <a:pt x="4688" y="19383"/>
                    <a:pt x="5066" y="19402"/>
                  </a:cubicBezTo>
                  <a:cubicBezTo>
                    <a:pt x="5092" y="19405"/>
                    <a:pt x="5118" y="19407"/>
                    <a:pt x="5144" y="19407"/>
                  </a:cubicBezTo>
                  <a:cubicBezTo>
                    <a:pt x="5270" y="19407"/>
                    <a:pt x="5395" y="19370"/>
                    <a:pt x="5520" y="19307"/>
                  </a:cubicBezTo>
                  <a:cubicBezTo>
                    <a:pt x="5630" y="19404"/>
                    <a:pt x="5770" y="19445"/>
                    <a:pt x="5918" y="19445"/>
                  </a:cubicBezTo>
                  <a:cubicBezTo>
                    <a:pt x="6177" y="19445"/>
                    <a:pt x="6462" y="19318"/>
                    <a:pt x="6654" y="19137"/>
                  </a:cubicBezTo>
                  <a:cubicBezTo>
                    <a:pt x="6692" y="19175"/>
                    <a:pt x="6730" y="19194"/>
                    <a:pt x="6768" y="19232"/>
                  </a:cubicBezTo>
                  <a:cubicBezTo>
                    <a:pt x="6877" y="19295"/>
                    <a:pt x="7008" y="19324"/>
                    <a:pt x="7139" y="19324"/>
                  </a:cubicBezTo>
                  <a:cubicBezTo>
                    <a:pt x="7282" y="19324"/>
                    <a:pt x="7425" y="19291"/>
                    <a:pt x="7543" y="19232"/>
                  </a:cubicBezTo>
                  <a:cubicBezTo>
                    <a:pt x="7939" y="19005"/>
                    <a:pt x="8053" y="18495"/>
                    <a:pt x="7845" y="18136"/>
                  </a:cubicBezTo>
                  <a:cubicBezTo>
                    <a:pt x="7845" y="17965"/>
                    <a:pt x="7921" y="17644"/>
                    <a:pt x="8053" y="17436"/>
                  </a:cubicBezTo>
                  <a:cubicBezTo>
                    <a:pt x="7864" y="17304"/>
                    <a:pt x="7732" y="17134"/>
                    <a:pt x="7732" y="16869"/>
                  </a:cubicBezTo>
                  <a:cubicBezTo>
                    <a:pt x="7732" y="16623"/>
                    <a:pt x="7845" y="16434"/>
                    <a:pt x="7996" y="16302"/>
                  </a:cubicBezTo>
                  <a:cubicBezTo>
                    <a:pt x="7467" y="16094"/>
                    <a:pt x="7467" y="15244"/>
                    <a:pt x="7958" y="14903"/>
                  </a:cubicBezTo>
                  <a:cubicBezTo>
                    <a:pt x="7637" y="14507"/>
                    <a:pt x="7637" y="13921"/>
                    <a:pt x="8053" y="13599"/>
                  </a:cubicBezTo>
                  <a:cubicBezTo>
                    <a:pt x="7788" y="13089"/>
                    <a:pt x="8128" y="12257"/>
                    <a:pt x="8714" y="12144"/>
                  </a:cubicBezTo>
                  <a:lnTo>
                    <a:pt x="8714" y="12144"/>
                  </a:lnTo>
                  <a:cubicBezTo>
                    <a:pt x="8582" y="12333"/>
                    <a:pt x="8525" y="12560"/>
                    <a:pt x="8582" y="12824"/>
                  </a:cubicBezTo>
                  <a:cubicBezTo>
                    <a:pt x="8601" y="13032"/>
                    <a:pt x="8714" y="13183"/>
                    <a:pt x="8847" y="13316"/>
                  </a:cubicBezTo>
                  <a:cubicBezTo>
                    <a:pt x="8733" y="13524"/>
                    <a:pt x="8714" y="13788"/>
                    <a:pt x="8828" y="14053"/>
                  </a:cubicBezTo>
                  <a:cubicBezTo>
                    <a:pt x="8922" y="14299"/>
                    <a:pt x="9111" y="14450"/>
                    <a:pt x="9319" y="14544"/>
                  </a:cubicBezTo>
                  <a:cubicBezTo>
                    <a:pt x="9244" y="14752"/>
                    <a:pt x="9225" y="14979"/>
                    <a:pt x="9338" y="15168"/>
                  </a:cubicBezTo>
                  <a:cubicBezTo>
                    <a:pt x="9452" y="15395"/>
                    <a:pt x="9641" y="15508"/>
                    <a:pt x="9848" y="15527"/>
                  </a:cubicBezTo>
                  <a:cubicBezTo>
                    <a:pt x="9830" y="15641"/>
                    <a:pt x="9830" y="15754"/>
                    <a:pt x="9867" y="15849"/>
                  </a:cubicBezTo>
                  <a:cubicBezTo>
                    <a:pt x="9924" y="16056"/>
                    <a:pt x="10075" y="16208"/>
                    <a:pt x="10264" y="16283"/>
                  </a:cubicBezTo>
                  <a:cubicBezTo>
                    <a:pt x="10345" y="16324"/>
                    <a:pt x="10432" y="16343"/>
                    <a:pt x="10518" y="16343"/>
                  </a:cubicBezTo>
                  <a:cubicBezTo>
                    <a:pt x="10592" y="16343"/>
                    <a:pt x="10667" y="16328"/>
                    <a:pt x="10737" y="16302"/>
                  </a:cubicBezTo>
                  <a:cubicBezTo>
                    <a:pt x="10844" y="16535"/>
                    <a:pt x="11071" y="16701"/>
                    <a:pt x="11369" y="16701"/>
                  </a:cubicBezTo>
                  <a:cubicBezTo>
                    <a:pt x="11385" y="16701"/>
                    <a:pt x="11401" y="16700"/>
                    <a:pt x="11417" y="16699"/>
                  </a:cubicBezTo>
                  <a:cubicBezTo>
                    <a:pt x="11569" y="16680"/>
                    <a:pt x="11701" y="16623"/>
                    <a:pt x="11795" y="16548"/>
                  </a:cubicBezTo>
                  <a:cubicBezTo>
                    <a:pt x="11795" y="16888"/>
                    <a:pt x="11965" y="17228"/>
                    <a:pt x="12306" y="17398"/>
                  </a:cubicBezTo>
                  <a:cubicBezTo>
                    <a:pt x="12431" y="17461"/>
                    <a:pt x="12555" y="17489"/>
                    <a:pt x="12677" y="17489"/>
                  </a:cubicBezTo>
                  <a:cubicBezTo>
                    <a:pt x="12776" y="17489"/>
                    <a:pt x="12874" y="17470"/>
                    <a:pt x="12967" y="17436"/>
                  </a:cubicBezTo>
                  <a:cubicBezTo>
                    <a:pt x="13005" y="17758"/>
                    <a:pt x="13175" y="18041"/>
                    <a:pt x="13515" y="18154"/>
                  </a:cubicBezTo>
                  <a:cubicBezTo>
                    <a:pt x="13600" y="18183"/>
                    <a:pt x="13690" y="18197"/>
                    <a:pt x="13778" y="18197"/>
                  </a:cubicBezTo>
                  <a:cubicBezTo>
                    <a:pt x="13865" y="18197"/>
                    <a:pt x="13950" y="18183"/>
                    <a:pt x="14026" y="18154"/>
                  </a:cubicBezTo>
                  <a:cubicBezTo>
                    <a:pt x="14120" y="18419"/>
                    <a:pt x="14366" y="18608"/>
                    <a:pt x="14687" y="18627"/>
                  </a:cubicBezTo>
                  <a:cubicBezTo>
                    <a:pt x="14724" y="18631"/>
                    <a:pt x="14760" y="18633"/>
                    <a:pt x="14795" y="18633"/>
                  </a:cubicBezTo>
                  <a:cubicBezTo>
                    <a:pt x="15068" y="18633"/>
                    <a:pt x="15293" y="18507"/>
                    <a:pt x="15443" y="18306"/>
                  </a:cubicBezTo>
                  <a:cubicBezTo>
                    <a:pt x="15606" y="18491"/>
                    <a:pt x="15838" y="18573"/>
                    <a:pt x="16074" y="18573"/>
                  </a:cubicBezTo>
                  <a:cubicBezTo>
                    <a:pt x="16414" y="18573"/>
                    <a:pt x="16761" y="18404"/>
                    <a:pt x="16918" y="18136"/>
                  </a:cubicBezTo>
                  <a:cubicBezTo>
                    <a:pt x="17031" y="18343"/>
                    <a:pt x="17258" y="18514"/>
                    <a:pt x="17485" y="18608"/>
                  </a:cubicBezTo>
                  <a:cubicBezTo>
                    <a:pt x="17596" y="18645"/>
                    <a:pt x="17701" y="18662"/>
                    <a:pt x="17799" y="18662"/>
                  </a:cubicBezTo>
                  <a:cubicBezTo>
                    <a:pt x="18000" y="18662"/>
                    <a:pt x="18170" y="18590"/>
                    <a:pt x="18297" y="18476"/>
                  </a:cubicBezTo>
                  <a:cubicBezTo>
                    <a:pt x="18480" y="18613"/>
                    <a:pt x="18748" y="18676"/>
                    <a:pt x="18993" y="18676"/>
                  </a:cubicBezTo>
                  <a:cubicBezTo>
                    <a:pt x="19053" y="18676"/>
                    <a:pt x="19111" y="18672"/>
                    <a:pt x="19167" y="18665"/>
                  </a:cubicBezTo>
                  <a:cubicBezTo>
                    <a:pt x="19545" y="18608"/>
                    <a:pt x="19809" y="18400"/>
                    <a:pt x="19942" y="18136"/>
                  </a:cubicBezTo>
                  <a:cubicBezTo>
                    <a:pt x="19942" y="18154"/>
                    <a:pt x="19942" y="18154"/>
                    <a:pt x="19942" y="18154"/>
                  </a:cubicBezTo>
                  <a:cubicBezTo>
                    <a:pt x="19961" y="18173"/>
                    <a:pt x="19961" y="18173"/>
                    <a:pt x="19961" y="18173"/>
                  </a:cubicBezTo>
                  <a:cubicBezTo>
                    <a:pt x="19998" y="18173"/>
                    <a:pt x="20017" y="18211"/>
                    <a:pt x="20036" y="18268"/>
                  </a:cubicBezTo>
                  <a:cubicBezTo>
                    <a:pt x="20055" y="18278"/>
                    <a:pt x="20075" y="18283"/>
                    <a:pt x="20096" y="18283"/>
                  </a:cubicBezTo>
                  <a:cubicBezTo>
                    <a:pt x="20269" y="18283"/>
                    <a:pt x="20513" y="17972"/>
                    <a:pt x="20547" y="17871"/>
                  </a:cubicBezTo>
                  <a:cubicBezTo>
                    <a:pt x="20603" y="17720"/>
                    <a:pt x="20584" y="17587"/>
                    <a:pt x="20547" y="17455"/>
                  </a:cubicBezTo>
                  <a:cubicBezTo>
                    <a:pt x="20519" y="17373"/>
                    <a:pt x="20590" y="17311"/>
                    <a:pt x="20660" y="17311"/>
                  </a:cubicBezTo>
                  <a:cubicBezTo>
                    <a:pt x="20688" y="17311"/>
                    <a:pt x="20715" y="17321"/>
                    <a:pt x="20736" y="17342"/>
                  </a:cubicBezTo>
                  <a:cubicBezTo>
                    <a:pt x="20830" y="17436"/>
                    <a:pt x="20932" y="17475"/>
                    <a:pt x="21032" y="17475"/>
                  </a:cubicBezTo>
                  <a:cubicBezTo>
                    <a:pt x="21252" y="17475"/>
                    <a:pt x="21463" y="17285"/>
                    <a:pt x="21567" y="17077"/>
                  </a:cubicBezTo>
                  <a:cubicBezTo>
                    <a:pt x="21662" y="16907"/>
                    <a:pt x="21700" y="16718"/>
                    <a:pt x="21719" y="16510"/>
                  </a:cubicBezTo>
                  <a:cubicBezTo>
                    <a:pt x="21700" y="16491"/>
                    <a:pt x="21681" y="16453"/>
                    <a:pt x="21662" y="16416"/>
                  </a:cubicBezTo>
                  <a:cubicBezTo>
                    <a:pt x="21647" y="16326"/>
                    <a:pt x="21715" y="16247"/>
                    <a:pt x="21791" y="16247"/>
                  </a:cubicBezTo>
                  <a:cubicBezTo>
                    <a:pt x="21811" y="16247"/>
                    <a:pt x="21831" y="16253"/>
                    <a:pt x="21851" y="16264"/>
                  </a:cubicBezTo>
                  <a:cubicBezTo>
                    <a:pt x="22134" y="16491"/>
                    <a:pt x="22323" y="16737"/>
                    <a:pt x="22701" y="16850"/>
                  </a:cubicBezTo>
                  <a:cubicBezTo>
                    <a:pt x="22826" y="16883"/>
                    <a:pt x="22950" y="16898"/>
                    <a:pt x="23076" y="16898"/>
                  </a:cubicBezTo>
                  <a:cubicBezTo>
                    <a:pt x="23237" y="16898"/>
                    <a:pt x="23401" y="16874"/>
                    <a:pt x="23571" y="16831"/>
                  </a:cubicBezTo>
                  <a:cubicBezTo>
                    <a:pt x="23628" y="17134"/>
                    <a:pt x="23798" y="17398"/>
                    <a:pt x="24081" y="17512"/>
                  </a:cubicBezTo>
                  <a:cubicBezTo>
                    <a:pt x="24178" y="17540"/>
                    <a:pt x="24265" y="17557"/>
                    <a:pt x="24356" y="17557"/>
                  </a:cubicBezTo>
                  <a:cubicBezTo>
                    <a:pt x="24390" y="17557"/>
                    <a:pt x="24424" y="17555"/>
                    <a:pt x="24459" y="17550"/>
                  </a:cubicBezTo>
                  <a:cubicBezTo>
                    <a:pt x="24607" y="17685"/>
                    <a:pt x="24793" y="17744"/>
                    <a:pt x="24984" y="17744"/>
                  </a:cubicBezTo>
                  <a:cubicBezTo>
                    <a:pt x="25406" y="17744"/>
                    <a:pt x="25854" y="17460"/>
                    <a:pt x="25971" y="17096"/>
                  </a:cubicBezTo>
                  <a:cubicBezTo>
                    <a:pt x="26123" y="17096"/>
                    <a:pt x="26255" y="17077"/>
                    <a:pt x="26406" y="16945"/>
                  </a:cubicBezTo>
                  <a:cubicBezTo>
                    <a:pt x="26595" y="16775"/>
                    <a:pt x="26652" y="16529"/>
                    <a:pt x="26633" y="16264"/>
                  </a:cubicBezTo>
                  <a:lnTo>
                    <a:pt x="26633" y="16264"/>
                  </a:lnTo>
                  <a:cubicBezTo>
                    <a:pt x="26661" y="16268"/>
                    <a:pt x="26690" y="16270"/>
                    <a:pt x="26718" y="16270"/>
                  </a:cubicBezTo>
                  <a:cubicBezTo>
                    <a:pt x="26991" y="16270"/>
                    <a:pt x="27257" y="16111"/>
                    <a:pt x="27446" y="15905"/>
                  </a:cubicBezTo>
                  <a:cubicBezTo>
                    <a:pt x="27710" y="15641"/>
                    <a:pt x="27748" y="15338"/>
                    <a:pt x="27654" y="15017"/>
                  </a:cubicBezTo>
                  <a:cubicBezTo>
                    <a:pt x="28050" y="14960"/>
                    <a:pt x="28334" y="14733"/>
                    <a:pt x="28504" y="14355"/>
                  </a:cubicBezTo>
                  <a:cubicBezTo>
                    <a:pt x="28561" y="14204"/>
                    <a:pt x="28580" y="14053"/>
                    <a:pt x="28580" y="13902"/>
                  </a:cubicBezTo>
                  <a:cubicBezTo>
                    <a:pt x="28654" y="13922"/>
                    <a:pt x="28731" y="13933"/>
                    <a:pt x="28806" y="13933"/>
                  </a:cubicBezTo>
                  <a:cubicBezTo>
                    <a:pt x="28941" y="13933"/>
                    <a:pt x="29069" y="13899"/>
                    <a:pt x="29166" y="13826"/>
                  </a:cubicBezTo>
                  <a:cubicBezTo>
                    <a:pt x="29317" y="13732"/>
                    <a:pt x="29411" y="13580"/>
                    <a:pt x="29468" y="13410"/>
                  </a:cubicBezTo>
                  <a:cubicBezTo>
                    <a:pt x="29604" y="13535"/>
                    <a:pt x="29780" y="13605"/>
                    <a:pt x="29972" y="13605"/>
                  </a:cubicBezTo>
                  <a:cubicBezTo>
                    <a:pt x="30102" y="13605"/>
                    <a:pt x="30239" y="13573"/>
                    <a:pt x="30375" y="13505"/>
                  </a:cubicBezTo>
                  <a:cubicBezTo>
                    <a:pt x="30564" y="13410"/>
                    <a:pt x="30697" y="13259"/>
                    <a:pt x="30791" y="13108"/>
                  </a:cubicBezTo>
                  <a:cubicBezTo>
                    <a:pt x="30913" y="13169"/>
                    <a:pt x="31050" y="13208"/>
                    <a:pt x="31184" y="13208"/>
                  </a:cubicBezTo>
                  <a:cubicBezTo>
                    <a:pt x="31300" y="13208"/>
                    <a:pt x="31413" y="13178"/>
                    <a:pt x="31509" y="13108"/>
                  </a:cubicBezTo>
                  <a:cubicBezTo>
                    <a:pt x="31698" y="12957"/>
                    <a:pt x="31774" y="12692"/>
                    <a:pt x="31736" y="12446"/>
                  </a:cubicBezTo>
                  <a:lnTo>
                    <a:pt x="31736" y="12446"/>
                  </a:lnTo>
                  <a:cubicBezTo>
                    <a:pt x="31831" y="12488"/>
                    <a:pt x="31933" y="12509"/>
                    <a:pt x="32037" y="12509"/>
                  </a:cubicBezTo>
                  <a:cubicBezTo>
                    <a:pt x="32263" y="12509"/>
                    <a:pt x="32494" y="12408"/>
                    <a:pt x="32662" y="12201"/>
                  </a:cubicBezTo>
                  <a:cubicBezTo>
                    <a:pt x="32814" y="12030"/>
                    <a:pt x="32870" y="11823"/>
                    <a:pt x="32870" y="11615"/>
                  </a:cubicBezTo>
                  <a:cubicBezTo>
                    <a:pt x="32902" y="11619"/>
                    <a:pt x="32933" y="11620"/>
                    <a:pt x="32965" y="11620"/>
                  </a:cubicBezTo>
                  <a:cubicBezTo>
                    <a:pt x="33239" y="11620"/>
                    <a:pt x="33520" y="11480"/>
                    <a:pt x="33740" y="11293"/>
                  </a:cubicBezTo>
                  <a:cubicBezTo>
                    <a:pt x="33853" y="11199"/>
                    <a:pt x="33929" y="11104"/>
                    <a:pt x="34004" y="11010"/>
                  </a:cubicBezTo>
                  <a:cubicBezTo>
                    <a:pt x="33834" y="9309"/>
                    <a:pt x="33211" y="7343"/>
                    <a:pt x="32965" y="6549"/>
                  </a:cubicBezTo>
                  <a:cubicBezTo>
                    <a:pt x="32662" y="5528"/>
                    <a:pt x="31509" y="1880"/>
                    <a:pt x="31509" y="1332"/>
                  </a:cubicBezTo>
                  <a:cubicBezTo>
                    <a:pt x="31509" y="1015"/>
                    <a:pt x="29814" y="0"/>
                    <a:pt x="27959" y="0"/>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439;p80">
              <a:extLst>
                <a:ext uri="{FF2B5EF4-FFF2-40B4-BE49-F238E27FC236}">
                  <a16:creationId xmlns:a16="http://schemas.microsoft.com/office/drawing/2014/main" id="{41390876-ED61-554E-37EE-628B7896A406}"/>
                </a:ext>
              </a:extLst>
            </p:cNvPr>
            <p:cNvSpPr/>
            <p:nvPr/>
          </p:nvSpPr>
          <p:spPr>
            <a:xfrm>
              <a:off x="651575" y="2497175"/>
              <a:ext cx="835950" cy="266500"/>
            </a:xfrm>
            <a:custGeom>
              <a:avLst/>
              <a:gdLst/>
              <a:ahLst/>
              <a:cxnLst/>
              <a:rect l="l" t="t" r="r" b="b"/>
              <a:pathLst>
                <a:path w="33438" h="10660" extrusionOk="0">
                  <a:moveTo>
                    <a:pt x="33380" y="1"/>
                  </a:moveTo>
                  <a:cubicBezTo>
                    <a:pt x="33305" y="95"/>
                    <a:pt x="33229" y="190"/>
                    <a:pt x="33116" y="284"/>
                  </a:cubicBezTo>
                  <a:cubicBezTo>
                    <a:pt x="32896" y="471"/>
                    <a:pt x="32615" y="611"/>
                    <a:pt x="32341" y="611"/>
                  </a:cubicBezTo>
                  <a:cubicBezTo>
                    <a:pt x="32309" y="611"/>
                    <a:pt x="32278" y="610"/>
                    <a:pt x="32246" y="606"/>
                  </a:cubicBezTo>
                  <a:cubicBezTo>
                    <a:pt x="32246" y="814"/>
                    <a:pt x="32190" y="1021"/>
                    <a:pt x="32038" y="1192"/>
                  </a:cubicBezTo>
                  <a:cubicBezTo>
                    <a:pt x="31870" y="1399"/>
                    <a:pt x="31639" y="1500"/>
                    <a:pt x="31413" y="1500"/>
                  </a:cubicBezTo>
                  <a:cubicBezTo>
                    <a:pt x="31309" y="1500"/>
                    <a:pt x="31207" y="1479"/>
                    <a:pt x="31112" y="1437"/>
                  </a:cubicBezTo>
                  <a:lnTo>
                    <a:pt x="31112" y="1437"/>
                  </a:lnTo>
                  <a:cubicBezTo>
                    <a:pt x="31150" y="1683"/>
                    <a:pt x="31074" y="1948"/>
                    <a:pt x="30885" y="2099"/>
                  </a:cubicBezTo>
                  <a:cubicBezTo>
                    <a:pt x="30789" y="2169"/>
                    <a:pt x="30676" y="2199"/>
                    <a:pt x="30560" y="2199"/>
                  </a:cubicBezTo>
                  <a:cubicBezTo>
                    <a:pt x="30426" y="2199"/>
                    <a:pt x="30289" y="2160"/>
                    <a:pt x="30167" y="2099"/>
                  </a:cubicBezTo>
                  <a:cubicBezTo>
                    <a:pt x="30073" y="2250"/>
                    <a:pt x="29940" y="2401"/>
                    <a:pt x="29751" y="2496"/>
                  </a:cubicBezTo>
                  <a:cubicBezTo>
                    <a:pt x="29615" y="2564"/>
                    <a:pt x="29478" y="2596"/>
                    <a:pt x="29348" y="2596"/>
                  </a:cubicBezTo>
                  <a:cubicBezTo>
                    <a:pt x="29156" y="2596"/>
                    <a:pt x="28980" y="2526"/>
                    <a:pt x="28844" y="2401"/>
                  </a:cubicBezTo>
                  <a:cubicBezTo>
                    <a:pt x="28787" y="2571"/>
                    <a:pt x="28693" y="2723"/>
                    <a:pt x="28542" y="2817"/>
                  </a:cubicBezTo>
                  <a:cubicBezTo>
                    <a:pt x="28445" y="2890"/>
                    <a:pt x="28317" y="2924"/>
                    <a:pt x="28182" y="2924"/>
                  </a:cubicBezTo>
                  <a:cubicBezTo>
                    <a:pt x="28107" y="2924"/>
                    <a:pt x="28030" y="2913"/>
                    <a:pt x="27956" y="2893"/>
                  </a:cubicBezTo>
                  <a:cubicBezTo>
                    <a:pt x="27956" y="3044"/>
                    <a:pt x="27937" y="3195"/>
                    <a:pt x="27880" y="3346"/>
                  </a:cubicBezTo>
                  <a:cubicBezTo>
                    <a:pt x="27710" y="3724"/>
                    <a:pt x="27426" y="3951"/>
                    <a:pt x="27030" y="4008"/>
                  </a:cubicBezTo>
                  <a:cubicBezTo>
                    <a:pt x="27124" y="4329"/>
                    <a:pt x="27086" y="4632"/>
                    <a:pt x="26822" y="4896"/>
                  </a:cubicBezTo>
                  <a:cubicBezTo>
                    <a:pt x="26633" y="5102"/>
                    <a:pt x="26367" y="5261"/>
                    <a:pt x="26094" y="5261"/>
                  </a:cubicBezTo>
                  <a:cubicBezTo>
                    <a:pt x="26066" y="5261"/>
                    <a:pt x="26037" y="5259"/>
                    <a:pt x="26009" y="5255"/>
                  </a:cubicBezTo>
                  <a:lnTo>
                    <a:pt x="26009" y="5255"/>
                  </a:lnTo>
                  <a:cubicBezTo>
                    <a:pt x="26028" y="5520"/>
                    <a:pt x="25971" y="5766"/>
                    <a:pt x="25782" y="5936"/>
                  </a:cubicBezTo>
                  <a:cubicBezTo>
                    <a:pt x="25631" y="6068"/>
                    <a:pt x="25499" y="6087"/>
                    <a:pt x="25347" y="6087"/>
                  </a:cubicBezTo>
                  <a:cubicBezTo>
                    <a:pt x="25230" y="6451"/>
                    <a:pt x="24782" y="6735"/>
                    <a:pt x="24360" y="6735"/>
                  </a:cubicBezTo>
                  <a:cubicBezTo>
                    <a:pt x="24169" y="6735"/>
                    <a:pt x="23983" y="6676"/>
                    <a:pt x="23835" y="6541"/>
                  </a:cubicBezTo>
                  <a:cubicBezTo>
                    <a:pt x="23800" y="6546"/>
                    <a:pt x="23766" y="6548"/>
                    <a:pt x="23732" y="6548"/>
                  </a:cubicBezTo>
                  <a:cubicBezTo>
                    <a:pt x="23641" y="6548"/>
                    <a:pt x="23554" y="6531"/>
                    <a:pt x="23457" y="6503"/>
                  </a:cubicBezTo>
                  <a:cubicBezTo>
                    <a:pt x="23174" y="6389"/>
                    <a:pt x="23004" y="6125"/>
                    <a:pt x="22947" y="5822"/>
                  </a:cubicBezTo>
                  <a:cubicBezTo>
                    <a:pt x="22777" y="5865"/>
                    <a:pt x="22613" y="5889"/>
                    <a:pt x="22452" y="5889"/>
                  </a:cubicBezTo>
                  <a:cubicBezTo>
                    <a:pt x="22326" y="5889"/>
                    <a:pt x="22202" y="5874"/>
                    <a:pt x="22077" y="5841"/>
                  </a:cubicBezTo>
                  <a:cubicBezTo>
                    <a:pt x="21699" y="5728"/>
                    <a:pt x="21510" y="5482"/>
                    <a:pt x="21227" y="5255"/>
                  </a:cubicBezTo>
                  <a:cubicBezTo>
                    <a:pt x="21207" y="5244"/>
                    <a:pt x="21187" y="5238"/>
                    <a:pt x="21167" y="5238"/>
                  </a:cubicBezTo>
                  <a:cubicBezTo>
                    <a:pt x="21091" y="5238"/>
                    <a:pt x="21023" y="5317"/>
                    <a:pt x="21038" y="5407"/>
                  </a:cubicBezTo>
                  <a:cubicBezTo>
                    <a:pt x="21057" y="5444"/>
                    <a:pt x="21076" y="5482"/>
                    <a:pt x="21095" y="5501"/>
                  </a:cubicBezTo>
                  <a:cubicBezTo>
                    <a:pt x="21076" y="5709"/>
                    <a:pt x="21038" y="5898"/>
                    <a:pt x="20943" y="6068"/>
                  </a:cubicBezTo>
                  <a:cubicBezTo>
                    <a:pt x="20839" y="6276"/>
                    <a:pt x="20628" y="6466"/>
                    <a:pt x="20408" y="6466"/>
                  </a:cubicBezTo>
                  <a:cubicBezTo>
                    <a:pt x="20308" y="6466"/>
                    <a:pt x="20206" y="6427"/>
                    <a:pt x="20112" y="6333"/>
                  </a:cubicBezTo>
                  <a:cubicBezTo>
                    <a:pt x="20091" y="6312"/>
                    <a:pt x="20064" y="6302"/>
                    <a:pt x="20036" y="6302"/>
                  </a:cubicBezTo>
                  <a:cubicBezTo>
                    <a:pt x="19966" y="6302"/>
                    <a:pt x="19895" y="6364"/>
                    <a:pt x="19923" y="6446"/>
                  </a:cubicBezTo>
                  <a:cubicBezTo>
                    <a:pt x="19960" y="6578"/>
                    <a:pt x="19979" y="6711"/>
                    <a:pt x="19923" y="6862"/>
                  </a:cubicBezTo>
                  <a:cubicBezTo>
                    <a:pt x="19889" y="6963"/>
                    <a:pt x="19645" y="7274"/>
                    <a:pt x="19472" y="7274"/>
                  </a:cubicBezTo>
                  <a:cubicBezTo>
                    <a:pt x="19451" y="7274"/>
                    <a:pt x="19431" y="7269"/>
                    <a:pt x="19412" y="7259"/>
                  </a:cubicBezTo>
                  <a:cubicBezTo>
                    <a:pt x="19393" y="7202"/>
                    <a:pt x="19374" y="7164"/>
                    <a:pt x="19337" y="7164"/>
                  </a:cubicBezTo>
                  <a:cubicBezTo>
                    <a:pt x="19337" y="7164"/>
                    <a:pt x="19337" y="7164"/>
                    <a:pt x="19318" y="7145"/>
                  </a:cubicBezTo>
                  <a:cubicBezTo>
                    <a:pt x="19318" y="7145"/>
                    <a:pt x="19318" y="7145"/>
                    <a:pt x="19318" y="7127"/>
                  </a:cubicBezTo>
                  <a:cubicBezTo>
                    <a:pt x="19185" y="7391"/>
                    <a:pt x="18921" y="7599"/>
                    <a:pt x="18543" y="7656"/>
                  </a:cubicBezTo>
                  <a:cubicBezTo>
                    <a:pt x="18487" y="7663"/>
                    <a:pt x="18429" y="7667"/>
                    <a:pt x="18369" y="7667"/>
                  </a:cubicBezTo>
                  <a:cubicBezTo>
                    <a:pt x="18124" y="7667"/>
                    <a:pt x="17856" y="7604"/>
                    <a:pt x="17673" y="7467"/>
                  </a:cubicBezTo>
                  <a:cubicBezTo>
                    <a:pt x="17546" y="7581"/>
                    <a:pt x="17376" y="7653"/>
                    <a:pt x="17175" y="7653"/>
                  </a:cubicBezTo>
                  <a:cubicBezTo>
                    <a:pt x="17077" y="7653"/>
                    <a:pt x="16972" y="7636"/>
                    <a:pt x="16861" y="7599"/>
                  </a:cubicBezTo>
                  <a:cubicBezTo>
                    <a:pt x="16634" y="7505"/>
                    <a:pt x="16407" y="7334"/>
                    <a:pt x="16294" y="7127"/>
                  </a:cubicBezTo>
                  <a:cubicBezTo>
                    <a:pt x="16137" y="7395"/>
                    <a:pt x="15790" y="7564"/>
                    <a:pt x="15450" y="7564"/>
                  </a:cubicBezTo>
                  <a:cubicBezTo>
                    <a:pt x="15214" y="7564"/>
                    <a:pt x="14982" y="7482"/>
                    <a:pt x="14819" y="7297"/>
                  </a:cubicBezTo>
                  <a:cubicBezTo>
                    <a:pt x="14669" y="7498"/>
                    <a:pt x="14444" y="7624"/>
                    <a:pt x="14171" y="7624"/>
                  </a:cubicBezTo>
                  <a:cubicBezTo>
                    <a:pt x="14136" y="7624"/>
                    <a:pt x="14100" y="7622"/>
                    <a:pt x="14063" y="7618"/>
                  </a:cubicBezTo>
                  <a:cubicBezTo>
                    <a:pt x="13742" y="7599"/>
                    <a:pt x="13496" y="7410"/>
                    <a:pt x="13402" y="7145"/>
                  </a:cubicBezTo>
                  <a:cubicBezTo>
                    <a:pt x="13326" y="7174"/>
                    <a:pt x="13241" y="7188"/>
                    <a:pt x="13154" y="7188"/>
                  </a:cubicBezTo>
                  <a:cubicBezTo>
                    <a:pt x="13066" y="7188"/>
                    <a:pt x="12976" y="7174"/>
                    <a:pt x="12891" y="7145"/>
                  </a:cubicBezTo>
                  <a:cubicBezTo>
                    <a:pt x="12551" y="7032"/>
                    <a:pt x="12381" y="6749"/>
                    <a:pt x="12343" y="6427"/>
                  </a:cubicBezTo>
                  <a:cubicBezTo>
                    <a:pt x="12250" y="6461"/>
                    <a:pt x="12152" y="6480"/>
                    <a:pt x="12053" y="6480"/>
                  </a:cubicBezTo>
                  <a:cubicBezTo>
                    <a:pt x="11931" y="6480"/>
                    <a:pt x="11807" y="6452"/>
                    <a:pt x="11682" y="6389"/>
                  </a:cubicBezTo>
                  <a:cubicBezTo>
                    <a:pt x="11341" y="6219"/>
                    <a:pt x="11171" y="5879"/>
                    <a:pt x="11171" y="5539"/>
                  </a:cubicBezTo>
                  <a:cubicBezTo>
                    <a:pt x="11077" y="5614"/>
                    <a:pt x="10945" y="5671"/>
                    <a:pt x="10793" y="5690"/>
                  </a:cubicBezTo>
                  <a:cubicBezTo>
                    <a:pt x="10777" y="5691"/>
                    <a:pt x="10761" y="5692"/>
                    <a:pt x="10745" y="5692"/>
                  </a:cubicBezTo>
                  <a:cubicBezTo>
                    <a:pt x="10447" y="5692"/>
                    <a:pt x="10220" y="5526"/>
                    <a:pt x="10113" y="5293"/>
                  </a:cubicBezTo>
                  <a:cubicBezTo>
                    <a:pt x="10043" y="5319"/>
                    <a:pt x="9968" y="5334"/>
                    <a:pt x="9894" y="5334"/>
                  </a:cubicBezTo>
                  <a:cubicBezTo>
                    <a:pt x="9808" y="5334"/>
                    <a:pt x="9721" y="5315"/>
                    <a:pt x="9640" y="5274"/>
                  </a:cubicBezTo>
                  <a:cubicBezTo>
                    <a:pt x="9451" y="5199"/>
                    <a:pt x="9300" y="5047"/>
                    <a:pt x="9243" y="4840"/>
                  </a:cubicBezTo>
                  <a:cubicBezTo>
                    <a:pt x="9206" y="4745"/>
                    <a:pt x="9206" y="4632"/>
                    <a:pt x="9224" y="4518"/>
                  </a:cubicBezTo>
                  <a:cubicBezTo>
                    <a:pt x="9017" y="4499"/>
                    <a:pt x="8828" y="4386"/>
                    <a:pt x="8714" y="4159"/>
                  </a:cubicBezTo>
                  <a:cubicBezTo>
                    <a:pt x="8601" y="3970"/>
                    <a:pt x="8620" y="3743"/>
                    <a:pt x="8695" y="3535"/>
                  </a:cubicBezTo>
                  <a:cubicBezTo>
                    <a:pt x="8487" y="3441"/>
                    <a:pt x="8298" y="3290"/>
                    <a:pt x="8204" y="3044"/>
                  </a:cubicBezTo>
                  <a:cubicBezTo>
                    <a:pt x="8090" y="2779"/>
                    <a:pt x="8109" y="2515"/>
                    <a:pt x="8223" y="2307"/>
                  </a:cubicBezTo>
                  <a:cubicBezTo>
                    <a:pt x="8090" y="2174"/>
                    <a:pt x="7977" y="2023"/>
                    <a:pt x="7958" y="1815"/>
                  </a:cubicBezTo>
                  <a:cubicBezTo>
                    <a:pt x="7901" y="1551"/>
                    <a:pt x="7958" y="1324"/>
                    <a:pt x="8090" y="1135"/>
                  </a:cubicBezTo>
                  <a:lnTo>
                    <a:pt x="8090" y="1135"/>
                  </a:lnTo>
                  <a:cubicBezTo>
                    <a:pt x="7504" y="1248"/>
                    <a:pt x="7164" y="2080"/>
                    <a:pt x="7429" y="2590"/>
                  </a:cubicBezTo>
                  <a:cubicBezTo>
                    <a:pt x="7013" y="2912"/>
                    <a:pt x="7013" y="3498"/>
                    <a:pt x="7334" y="3894"/>
                  </a:cubicBezTo>
                  <a:cubicBezTo>
                    <a:pt x="6843" y="4235"/>
                    <a:pt x="6843" y="5085"/>
                    <a:pt x="7372" y="5293"/>
                  </a:cubicBezTo>
                  <a:cubicBezTo>
                    <a:pt x="7221" y="5425"/>
                    <a:pt x="7108" y="5614"/>
                    <a:pt x="7108" y="5860"/>
                  </a:cubicBezTo>
                  <a:cubicBezTo>
                    <a:pt x="7108" y="6125"/>
                    <a:pt x="7240" y="6295"/>
                    <a:pt x="7429" y="6427"/>
                  </a:cubicBezTo>
                  <a:cubicBezTo>
                    <a:pt x="7297" y="6635"/>
                    <a:pt x="7221" y="6956"/>
                    <a:pt x="7221" y="7127"/>
                  </a:cubicBezTo>
                  <a:cubicBezTo>
                    <a:pt x="7429" y="7486"/>
                    <a:pt x="7315" y="7996"/>
                    <a:pt x="6919" y="8223"/>
                  </a:cubicBezTo>
                  <a:cubicBezTo>
                    <a:pt x="6801" y="8282"/>
                    <a:pt x="6658" y="8315"/>
                    <a:pt x="6515" y="8315"/>
                  </a:cubicBezTo>
                  <a:cubicBezTo>
                    <a:pt x="6384" y="8315"/>
                    <a:pt x="6253" y="8286"/>
                    <a:pt x="6144" y="8223"/>
                  </a:cubicBezTo>
                  <a:cubicBezTo>
                    <a:pt x="6106" y="8185"/>
                    <a:pt x="6068" y="8166"/>
                    <a:pt x="6030" y="8128"/>
                  </a:cubicBezTo>
                  <a:cubicBezTo>
                    <a:pt x="5838" y="8309"/>
                    <a:pt x="5553" y="8436"/>
                    <a:pt x="5294" y="8436"/>
                  </a:cubicBezTo>
                  <a:cubicBezTo>
                    <a:pt x="5146" y="8436"/>
                    <a:pt x="5006" y="8395"/>
                    <a:pt x="4896" y="8298"/>
                  </a:cubicBezTo>
                  <a:cubicBezTo>
                    <a:pt x="4771" y="8361"/>
                    <a:pt x="4646" y="8398"/>
                    <a:pt x="4520" y="8398"/>
                  </a:cubicBezTo>
                  <a:cubicBezTo>
                    <a:pt x="4494" y="8398"/>
                    <a:pt x="4468" y="8396"/>
                    <a:pt x="4442" y="8393"/>
                  </a:cubicBezTo>
                  <a:cubicBezTo>
                    <a:pt x="4064" y="8374"/>
                    <a:pt x="3800" y="8072"/>
                    <a:pt x="3743" y="7750"/>
                  </a:cubicBezTo>
                  <a:cubicBezTo>
                    <a:pt x="3662" y="7781"/>
                    <a:pt x="3576" y="7800"/>
                    <a:pt x="3484" y="7800"/>
                  </a:cubicBezTo>
                  <a:cubicBezTo>
                    <a:pt x="3404" y="7800"/>
                    <a:pt x="3321" y="7785"/>
                    <a:pt x="3233" y="7750"/>
                  </a:cubicBezTo>
                  <a:cubicBezTo>
                    <a:pt x="3006" y="7675"/>
                    <a:pt x="2855" y="7523"/>
                    <a:pt x="2798" y="7334"/>
                  </a:cubicBezTo>
                  <a:cubicBezTo>
                    <a:pt x="2714" y="7363"/>
                    <a:pt x="2621" y="7378"/>
                    <a:pt x="2529" y="7378"/>
                  </a:cubicBezTo>
                  <a:cubicBezTo>
                    <a:pt x="2373" y="7378"/>
                    <a:pt x="2217" y="7335"/>
                    <a:pt x="2099" y="7240"/>
                  </a:cubicBezTo>
                  <a:cubicBezTo>
                    <a:pt x="1834" y="7051"/>
                    <a:pt x="1777" y="6711"/>
                    <a:pt x="1872" y="6427"/>
                  </a:cubicBezTo>
                  <a:cubicBezTo>
                    <a:pt x="1777" y="6389"/>
                    <a:pt x="1664" y="6352"/>
                    <a:pt x="1588" y="6276"/>
                  </a:cubicBezTo>
                  <a:cubicBezTo>
                    <a:pt x="1267" y="6049"/>
                    <a:pt x="1116" y="5671"/>
                    <a:pt x="1154" y="5293"/>
                  </a:cubicBezTo>
                  <a:cubicBezTo>
                    <a:pt x="927" y="5236"/>
                    <a:pt x="719" y="5236"/>
                    <a:pt x="511" y="5066"/>
                  </a:cubicBezTo>
                  <a:cubicBezTo>
                    <a:pt x="435" y="4991"/>
                    <a:pt x="360" y="4934"/>
                    <a:pt x="322" y="4858"/>
                  </a:cubicBezTo>
                  <a:cubicBezTo>
                    <a:pt x="246" y="4783"/>
                    <a:pt x="171" y="4707"/>
                    <a:pt x="114" y="4632"/>
                  </a:cubicBezTo>
                  <a:lnTo>
                    <a:pt x="114" y="4632"/>
                  </a:lnTo>
                  <a:cubicBezTo>
                    <a:pt x="1" y="5085"/>
                    <a:pt x="114" y="5596"/>
                    <a:pt x="530" y="5785"/>
                  </a:cubicBezTo>
                  <a:cubicBezTo>
                    <a:pt x="265" y="6314"/>
                    <a:pt x="549" y="6749"/>
                    <a:pt x="795" y="6805"/>
                  </a:cubicBezTo>
                  <a:cubicBezTo>
                    <a:pt x="795" y="7731"/>
                    <a:pt x="473" y="7920"/>
                    <a:pt x="1002" y="8865"/>
                  </a:cubicBezTo>
                  <a:cubicBezTo>
                    <a:pt x="911" y="9341"/>
                    <a:pt x="1209" y="9622"/>
                    <a:pt x="1778" y="9622"/>
                  </a:cubicBezTo>
                  <a:cubicBezTo>
                    <a:pt x="1796" y="9622"/>
                    <a:pt x="1815" y="9622"/>
                    <a:pt x="1834" y="9622"/>
                  </a:cubicBezTo>
                  <a:lnTo>
                    <a:pt x="1834" y="9622"/>
                  </a:lnTo>
                  <a:cubicBezTo>
                    <a:pt x="1769" y="10156"/>
                    <a:pt x="2225" y="10439"/>
                    <a:pt x="2608" y="10439"/>
                  </a:cubicBezTo>
                  <a:cubicBezTo>
                    <a:pt x="2780" y="10439"/>
                    <a:pt x="2937" y="10381"/>
                    <a:pt x="3025" y="10264"/>
                  </a:cubicBezTo>
                  <a:cubicBezTo>
                    <a:pt x="3497" y="10536"/>
                    <a:pt x="3951" y="10659"/>
                    <a:pt x="4361" y="10659"/>
                  </a:cubicBezTo>
                  <a:cubicBezTo>
                    <a:pt x="4919" y="10659"/>
                    <a:pt x="5393" y="10430"/>
                    <a:pt x="5709" y="10037"/>
                  </a:cubicBezTo>
                  <a:cubicBezTo>
                    <a:pt x="5800" y="10129"/>
                    <a:pt x="5944" y="10175"/>
                    <a:pt x="6102" y="10175"/>
                  </a:cubicBezTo>
                  <a:cubicBezTo>
                    <a:pt x="6468" y="10175"/>
                    <a:pt x="6915" y="9928"/>
                    <a:pt x="6994" y="9414"/>
                  </a:cubicBezTo>
                  <a:cubicBezTo>
                    <a:pt x="7071" y="9424"/>
                    <a:pt x="7142" y="9428"/>
                    <a:pt x="7209" y="9428"/>
                  </a:cubicBezTo>
                  <a:cubicBezTo>
                    <a:pt x="7902" y="9428"/>
                    <a:pt x="8094" y="8923"/>
                    <a:pt x="8128" y="8544"/>
                  </a:cubicBezTo>
                  <a:cubicBezTo>
                    <a:pt x="8792" y="8580"/>
                    <a:pt x="10479" y="9383"/>
                    <a:pt x="11910" y="9383"/>
                  </a:cubicBezTo>
                  <a:cubicBezTo>
                    <a:pt x="11986" y="9383"/>
                    <a:pt x="12061" y="9381"/>
                    <a:pt x="12135" y="9376"/>
                  </a:cubicBezTo>
                  <a:cubicBezTo>
                    <a:pt x="12425" y="9708"/>
                    <a:pt x="12775" y="9852"/>
                    <a:pt x="13097" y="9852"/>
                  </a:cubicBezTo>
                  <a:cubicBezTo>
                    <a:pt x="13342" y="9852"/>
                    <a:pt x="13570" y="9769"/>
                    <a:pt x="13742" y="9622"/>
                  </a:cubicBezTo>
                  <a:cubicBezTo>
                    <a:pt x="13896" y="9853"/>
                    <a:pt x="14321" y="10084"/>
                    <a:pt x="14755" y="10084"/>
                  </a:cubicBezTo>
                  <a:cubicBezTo>
                    <a:pt x="14960" y="10084"/>
                    <a:pt x="15167" y="10032"/>
                    <a:pt x="15349" y="9905"/>
                  </a:cubicBezTo>
                  <a:cubicBezTo>
                    <a:pt x="15580" y="10113"/>
                    <a:pt x="16033" y="10257"/>
                    <a:pt x="16502" y="10257"/>
                  </a:cubicBezTo>
                  <a:cubicBezTo>
                    <a:pt x="16760" y="10257"/>
                    <a:pt x="17023" y="10213"/>
                    <a:pt x="17258" y="10113"/>
                  </a:cubicBezTo>
                  <a:cubicBezTo>
                    <a:pt x="17485" y="10125"/>
                    <a:pt x="17713" y="10132"/>
                    <a:pt x="17939" y="10132"/>
                  </a:cubicBezTo>
                  <a:cubicBezTo>
                    <a:pt x="18760" y="10132"/>
                    <a:pt x="19549" y="10040"/>
                    <a:pt x="20187" y="9773"/>
                  </a:cubicBezTo>
                  <a:cubicBezTo>
                    <a:pt x="20468" y="9927"/>
                    <a:pt x="20947" y="10113"/>
                    <a:pt x="21477" y="10113"/>
                  </a:cubicBezTo>
                  <a:cubicBezTo>
                    <a:pt x="21661" y="10113"/>
                    <a:pt x="21850" y="10091"/>
                    <a:pt x="22040" y="10037"/>
                  </a:cubicBezTo>
                  <a:cubicBezTo>
                    <a:pt x="22758" y="10567"/>
                    <a:pt x="24138" y="10510"/>
                    <a:pt x="24799" y="10529"/>
                  </a:cubicBezTo>
                  <a:cubicBezTo>
                    <a:pt x="24816" y="10529"/>
                    <a:pt x="24834" y="10530"/>
                    <a:pt x="24852" y="10530"/>
                  </a:cubicBezTo>
                  <a:cubicBezTo>
                    <a:pt x="25367" y="10530"/>
                    <a:pt x="26188" y="10272"/>
                    <a:pt x="26973" y="9962"/>
                  </a:cubicBezTo>
                  <a:cubicBezTo>
                    <a:pt x="26989" y="9962"/>
                    <a:pt x="27004" y="9962"/>
                    <a:pt x="27020" y="9962"/>
                  </a:cubicBezTo>
                  <a:cubicBezTo>
                    <a:pt x="28274" y="9962"/>
                    <a:pt x="28901" y="9218"/>
                    <a:pt x="28901" y="8714"/>
                  </a:cubicBezTo>
                  <a:cubicBezTo>
                    <a:pt x="29335" y="8695"/>
                    <a:pt x="29695" y="8336"/>
                    <a:pt x="29732" y="7675"/>
                  </a:cubicBezTo>
                  <a:cubicBezTo>
                    <a:pt x="30243" y="7580"/>
                    <a:pt x="30659" y="7089"/>
                    <a:pt x="30659" y="6427"/>
                  </a:cubicBezTo>
                  <a:cubicBezTo>
                    <a:pt x="31320" y="6276"/>
                    <a:pt x="31774" y="5482"/>
                    <a:pt x="31736" y="4821"/>
                  </a:cubicBezTo>
                  <a:cubicBezTo>
                    <a:pt x="32965" y="4121"/>
                    <a:pt x="33305" y="2174"/>
                    <a:pt x="33399" y="1399"/>
                  </a:cubicBezTo>
                  <a:cubicBezTo>
                    <a:pt x="33437" y="984"/>
                    <a:pt x="33418" y="511"/>
                    <a:pt x="33380"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440;p80">
              <a:extLst>
                <a:ext uri="{FF2B5EF4-FFF2-40B4-BE49-F238E27FC236}">
                  <a16:creationId xmlns:a16="http://schemas.microsoft.com/office/drawing/2014/main" id="{B256ECEC-9A37-646C-BDFB-58701A41BDA6}"/>
                </a:ext>
              </a:extLst>
            </p:cNvPr>
            <p:cNvSpPr/>
            <p:nvPr/>
          </p:nvSpPr>
          <p:spPr>
            <a:xfrm>
              <a:off x="1221925" y="2251300"/>
              <a:ext cx="127125" cy="333650"/>
            </a:xfrm>
            <a:custGeom>
              <a:avLst/>
              <a:gdLst/>
              <a:ahLst/>
              <a:cxnLst/>
              <a:rect l="l" t="t" r="r" b="b"/>
              <a:pathLst>
                <a:path w="5085" h="13346" extrusionOk="0">
                  <a:moveTo>
                    <a:pt x="2895" y="1"/>
                  </a:moveTo>
                  <a:cubicBezTo>
                    <a:pt x="2783" y="1"/>
                    <a:pt x="2678" y="36"/>
                    <a:pt x="2590" y="121"/>
                  </a:cubicBezTo>
                  <a:cubicBezTo>
                    <a:pt x="2554" y="112"/>
                    <a:pt x="2516" y="107"/>
                    <a:pt x="2477" y="107"/>
                  </a:cubicBezTo>
                  <a:cubicBezTo>
                    <a:pt x="2271" y="107"/>
                    <a:pt x="2040" y="226"/>
                    <a:pt x="1928" y="385"/>
                  </a:cubicBezTo>
                  <a:cubicBezTo>
                    <a:pt x="1853" y="499"/>
                    <a:pt x="1834" y="650"/>
                    <a:pt x="1872" y="801"/>
                  </a:cubicBezTo>
                  <a:cubicBezTo>
                    <a:pt x="1891" y="839"/>
                    <a:pt x="1910" y="896"/>
                    <a:pt x="1928" y="933"/>
                  </a:cubicBezTo>
                  <a:cubicBezTo>
                    <a:pt x="1739" y="971"/>
                    <a:pt x="1569" y="1103"/>
                    <a:pt x="1494" y="1236"/>
                  </a:cubicBezTo>
                  <a:cubicBezTo>
                    <a:pt x="1437" y="1349"/>
                    <a:pt x="1437" y="1557"/>
                    <a:pt x="1513" y="1708"/>
                  </a:cubicBezTo>
                  <a:lnTo>
                    <a:pt x="1494" y="1708"/>
                  </a:lnTo>
                  <a:cubicBezTo>
                    <a:pt x="1361" y="1746"/>
                    <a:pt x="1248" y="1822"/>
                    <a:pt x="1154" y="1954"/>
                  </a:cubicBezTo>
                  <a:cubicBezTo>
                    <a:pt x="1040" y="2124"/>
                    <a:pt x="1040" y="2351"/>
                    <a:pt x="1172" y="2521"/>
                  </a:cubicBezTo>
                  <a:cubicBezTo>
                    <a:pt x="1040" y="2597"/>
                    <a:pt x="908" y="2748"/>
                    <a:pt x="889" y="2880"/>
                  </a:cubicBezTo>
                  <a:cubicBezTo>
                    <a:pt x="851" y="2994"/>
                    <a:pt x="889" y="3201"/>
                    <a:pt x="983" y="3372"/>
                  </a:cubicBezTo>
                  <a:cubicBezTo>
                    <a:pt x="927" y="3390"/>
                    <a:pt x="889" y="3390"/>
                    <a:pt x="851" y="3409"/>
                  </a:cubicBezTo>
                  <a:cubicBezTo>
                    <a:pt x="662" y="3485"/>
                    <a:pt x="473" y="3617"/>
                    <a:pt x="379" y="3825"/>
                  </a:cubicBezTo>
                  <a:cubicBezTo>
                    <a:pt x="322" y="3995"/>
                    <a:pt x="322" y="4203"/>
                    <a:pt x="454" y="4354"/>
                  </a:cubicBezTo>
                  <a:cubicBezTo>
                    <a:pt x="473" y="4373"/>
                    <a:pt x="511" y="4392"/>
                    <a:pt x="530" y="4411"/>
                  </a:cubicBezTo>
                  <a:cubicBezTo>
                    <a:pt x="454" y="4506"/>
                    <a:pt x="397" y="4619"/>
                    <a:pt x="379" y="4732"/>
                  </a:cubicBezTo>
                  <a:cubicBezTo>
                    <a:pt x="341" y="4940"/>
                    <a:pt x="435" y="5148"/>
                    <a:pt x="586" y="5243"/>
                  </a:cubicBezTo>
                  <a:cubicBezTo>
                    <a:pt x="416" y="5356"/>
                    <a:pt x="265" y="5526"/>
                    <a:pt x="265" y="5753"/>
                  </a:cubicBezTo>
                  <a:cubicBezTo>
                    <a:pt x="246" y="5999"/>
                    <a:pt x="435" y="6301"/>
                    <a:pt x="700" y="6396"/>
                  </a:cubicBezTo>
                  <a:cubicBezTo>
                    <a:pt x="681" y="6415"/>
                    <a:pt x="662" y="6434"/>
                    <a:pt x="662" y="6471"/>
                  </a:cubicBezTo>
                  <a:cubicBezTo>
                    <a:pt x="549" y="6736"/>
                    <a:pt x="662" y="6963"/>
                    <a:pt x="851" y="7152"/>
                  </a:cubicBezTo>
                  <a:cubicBezTo>
                    <a:pt x="586" y="7265"/>
                    <a:pt x="341" y="7511"/>
                    <a:pt x="265" y="7757"/>
                  </a:cubicBezTo>
                  <a:cubicBezTo>
                    <a:pt x="208" y="7946"/>
                    <a:pt x="227" y="8172"/>
                    <a:pt x="360" y="8324"/>
                  </a:cubicBezTo>
                  <a:cubicBezTo>
                    <a:pt x="360" y="8343"/>
                    <a:pt x="379" y="8362"/>
                    <a:pt x="397" y="8380"/>
                  </a:cubicBezTo>
                  <a:cubicBezTo>
                    <a:pt x="322" y="8456"/>
                    <a:pt x="265" y="8569"/>
                    <a:pt x="246" y="8702"/>
                  </a:cubicBezTo>
                  <a:cubicBezTo>
                    <a:pt x="190" y="8929"/>
                    <a:pt x="227" y="9212"/>
                    <a:pt x="416" y="9363"/>
                  </a:cubicBezTo>
                  <a:cubicBezTo>
                    <a:pt x="227" y="9496"/>
                    <a:pt x="95" y="9722"/>
                    <a:pt x="38" y="9930"/>
                  </a:cubicBezTo>
                  <a:cubicBezTo>
                    <a:pt x="1" y="10119"/>
                    <a:pt x="19" y="10346"/>
                    <a:pt x="152" y="10497"/>
                  </a:cubicBezTo>
                  <a:cubicBezTo>
                    <a:pt x="208" y="10554"/>
                    <a:pt x="265" y="10592"/>
                    <a:pt x="322" y="10630"/>
                  </a:cubicBezTo>
                  <a:cubicBezTo>
                    <a:pt x="246" y="10781"/>
                    <a:pt x="208" y="10970"/>
                    <a:pt x="227" y="11121"/>
                  </a:cubicBezTo>
                  <a:cubicBezTo>
                    <a:pt x="246" y="11291"/>
                    <a:pt x="397" y="11556"/>
                    <a:pt x="568" y="11631"/>
                  </a:cubicBezTo>
                  <a:cubicBezTo>
                    <a:pt x="492" y="11764"/>
                    <a:pt x="454" y="11934"/>
                    <a:pt x="473" y="12066"/>
                  </a:cubicBezTo>
                  <a:cubicBezTo>
                    <a:pt x="511" y="12387"/>
                    <a:pt x="851" y="12633"/>
                    <a:pt x="1154" y="12652"/>
                  </a:cubicBezTo>
                  <a:cubicBezTo>
                    <a:pt x="1154" y="12690"/>
                    <a:pt x="1154" y="12728"/>
                    <a:pt x="1172" y="12765"/>
                  </a:cubicBezTo>
                  <a:cubicBezTo>
                    <a:pt x="1210" y="13030"/>
                    <a:pt x="1418" y="13257"/>
                    <a:pt x="1683" y="13333"/>
                  </a:cubicBezTo>
                  <a:cubicBezTo>
                    <a:pt x="1720" y="13341"/>
                    <a:pt x="1757" y="13346"/>
                    <a:pt x="1793" y="13346"/>
                  </a:cubicBezTo>
                  <a:cubicBezTo>
                    <a:pt x="2141" y="13346"/>
                    <a:pt x="2422" y="12957"/>
                    <a:pt x="2439" y="12614"/>
                  </a:cubicBezTo>
                  <a:cubicBezTo>
                    <a:pt x="2703" y="12520"/>
                    <a:pt x="2911" y="12198"/>
                    <a:pt x="2987" y="11953"/>
                  </a:cubicBezTo>
                  <a:cubicBezTo>
                    <a:pt x="3081" y="11650"/>
                    <a:pt x="2930" y="11291"/>
                    <a:pt x="2703" y="11045"/>
                  </a:cubicBezTo>
                  <a:cubicBezTo>
                    <a:pt x="2892" y="10932"/>
                    <a:pt x="3044" y="10705"/>
                    <a:pt x="3100" y="10554"/>
                  </a:cubicBezTo>
                  <a:cubicBezTo>
                    <a:pt x="3138" y="10422"/>
                    <a:pt x="3138" y="10233"/>
                    <a:pt x="3081" y="10063"/>
                  </a:cubicBezTo>
                  <a:cubicBezTo>
                    <a:pt x="3346" y="10063"/>
                    <a:pt x="3516" y="9760"/>
                    <a:pt x="3535" y="9533"/>
                  </a:cubicBezTo>
                  <a:cubicBezTo>
                    <a:pt x="3554" y="9382"/>
                    <a:pt x="3535" y="9231"/>
                    <a:pt x="3459" y="9099"/>
                  </a:cubicBezTo>
                  <a:cubicBezTo>
                    <a:pt x="3705" y="9061"/>
                    <a:pt x="3837" y="8702"/>
                    <a:pt x="3856" y="8475"/>
                  </a:cubicBezTo>
                  <a:cubicBezTo>
                    <a:pt x="3875" y="8343"/>
                    <a:pt x="3856" y="8210"/>
                    <a:pt x="3819" y="8078"/>
                  </a:cubicBezTo>
                  <a:cubicBezTo>
                    <a:pt x="4045" y="7946"/>
                    <a:pt x="4253" y="7738"/>
                    <a:pt x="4272" y="7454"/>
                  </a:cubicBezTo>
                  <a:cubicBezTo>
                    <a:pt x="4272" y="7284"/>
                    <a:pt x="4216" y="7114"/>
                    <a:pt x="4102" y="6982"/>
                  </a:cubicBezTo>
                  <a:cubicBezTo>
                    <a:pt x="4367" y="6925"/>
                    <a:pt x="4612" y="6736"/>
                    <a:pt x="4612" y="6452"/>
                  </a:cubicBezTo>
                  <a:cubicBezTo>
                    <a:pt x="4631" y="6320"/>
                    <a:pt x="4575" y="6169"/>
                    <a:pt x="4480" y="6037"/>
                  </a:cubicBezTo>
                  <a:cubicBezTo>
                    <a:pt x="4688" y="5942"/>
                    <a:pt x="4820" y="5753"/>
                    <a:pt x="4839" y="5526"/>
                  </a:cubicBezTo>
                  <a:cubicBezTo>
                    <a:pt x="4839" y="5337"/>
                    <a:pt x="4783" y="5148"/>
                    <a:pt x="4650" y="5016"/>
                  </a:cubicBezTo>
                  <a:cubicBezTo>
                    <a:pt x="5009" y="4751"/>
                    <a:pt x="5085" y="4165"/>
                    <a:pt x="4745" y="3882"/>
                  </a:cubicBezTo>
                  <a:cubicBezTo>
                    <a:pt x="4858" y="3655"/>
                    <a:pt x="4896" y="3390"/>
                    <a:pt x="4783" y="3126"/>
                  </a:cubicBezTo>
                  <a:cubicBezTo>
                    <a:pt x="4726" y="2994"/>
                    <a:pt x="4631" y="2899"/>
                    <a:pt x="4518" y="2880"/>
                  </a:cubicBezTo>
                  <a:cubicBezTo>
                    <a:pt x="4650" y="2162"/>
                    <a:pt x="4348" y="1274"/>
                    <a:pt x="3970" y="725"/>
                  </a:cubicBezTo>
                  <a:cubicBezTo>
                    <a:pt x="3764" y="432"/>
                    <a:pt x="3285" y="1"/>
                    <a:pt x="2895" y="1"/>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441;p80">
              <a:extLst>
                <a:ext uri="{FF2B5EF4-FFF2-40B4-BE49-F238E27FC236}">
                  <a16:creationId xmlns:a16="http://schemas.microsoft.com/office/drawing/2014/main" id="{EAACD2CE-E105-9FBB-1261-15A6D170921E}"/>
                </a:ext>
              </a:extLst>
            </p:cNvPr>
            <p:cNvSpPr/>
            <p:nvPr/>
          </p:nvSpPr>
          <p:spPr>
            <a:xfrm>
              <a:off x="1371250" y="2227375"/>
              <a:ext cx="99025" cy="194675"/>
            </a:xfrm>
            <a:custGeom>
              <a:avLst/>
              <a:gdLst/>
              <a:ahLst/>
              <a:cxnLst/>
              <a:rect l="l" t="t" r="r" b="b"/>
              <a:pathLst>
                <a:path w="3961" h="7787" extrusionOk="0">
                  <a:moveTo>
                    <a:pt x="1683" y="0"/>
                  </a:moveTo>
                  <a:cubicBezTo>
                    <a:pt x="1342" y="1021"/>
                    <a:pt x="284" y="3176"/>
                    <a:pt x="284" y="3176"/>
                  </a:cubicBezTo>
                  <a:cubicBezTo>
                    <a:pt x="227" y="3194"/>
                    <a:pt x="208" y="3232"/>
                    <a:pt x="170" y="3270"/>
                  </a:cubicBezTo>
                  <a:cubicBezTo>
                    <a:pt x="133" y="3270"/>
                    <a:pt x="95" y="3289"/>
                    <a:pt x="95" y="3327"/>
                  </a:cubicBezTo>
                  <a:cubicBezTo>
                    <a:pt x="19" y="3610"/>
                    <a:pt x="0" y="3969"/>
                    <a:pt x="208" y="4196"/>
                  </a:cubicBezTo>
                  <a:cubicBezTo>
                    <a:pt x="284" y="4272"/>
                    <a:pt x="416" y="4347"/>
                    <a:pt x="548" y="4366"/>
                  </a:cubicBezTo>
                  <a:cubicBezTo>
                    <a:pt x="473" y="4536"/>
                    <a:pt x="473" y="4707"/>
                    <a:pt x="567" y="4877"/>
                  </a:cubicBezTo>
                  <a:cubicBezTo>
                    <a:pt x="643" y="5009"/>
                    <a:pt x="889" y="5122"/>
                    <a:pt x="1059" y="5122"/>
                  </a:cubicBezTo>
                  <a:cubicBezTo>
                    <a:pt x="1021" y="5293"/>
                    <a:pt x="1021" y="5482"/>
                    <a:pt x="1134" y="5652"/>
                  </a:cubicBezTo>
                  <a:cubicBezTo>
                    <a:pt x="1210" y="5784"/>
                    <a:pt x="1456" y="5954"/>
                    <a:pt x="1645" y="5954"/>
                  </a:cubicBezTo>
                  <a:cubicBezTo>
                    <a:pt x="1664" y="6105"/>
                    <a:pt x="1720" y="6275"/>
                    <a:pt x="1853" y="6389"/>
                  </a:cubicBezTo>
                  <a:cubicBezTo>
                    <a:pt x="1928" y="6446"/>
                    <a:pt x="2098" y="6521"/>
                    <a:pt x="2250" y="6521"/>
                  </a:cubicBezTo>
                  <a:cubicBezTo>
                    <a:pt x="2250" y="6691"/>
                    <a:pt x="2306" y="6861"/>
                    <a:pt x="2401" y="6975"/>
                  </a:cubicBezTo>
                  <a:cubicBezTo>
                    <a:pt x="2507" y="7127"/>
                    <a:pt x="2760" y="7290"/>
                    <a:pt x="2982" y="7290"/>
                  </a:cubicBezTo>
                  <a:cubicBezTo>
                    <a:pt x="3037" y="7290"/>
                    <a:pt x="3090" y="7281"/>
                    <a:pt x="3138" y="7258"/>
                  </a:cubicBezTo>
                  <a:cubicBezTo>
                    <a:pt x="3176" y="7447"/>
                    <a:pt x="3270" y="7655"/>
                    <a:pt x="3421" y="7750"/>
                  </a:cubicBezTo>
                  <a:cubicBezTo>
                    <a:pt x="3464" y="7773"/>
                    <a:pt x="3521" y="7786"/>
                    <a:pt x="3580" y="7786"/>
                  </a:cubicBezTo>
                  <a:cubicBezTo>
                    <a:pt x="3758" y="7786"/>
                    <a:pt x="3960" y="7669"/>
                    <a:pt x="3875" y="7372"/>
                  </a:cubicBezTo>
                  <a:cubicBezTo>
                    <a:pt x="3856" y="7353"/>
                    <a:pt x="3176" y="4915"/>
                    <a:pt x="2817" y="3648"/>
                  </a:cubicBezTo>
                  <a:cubicBezTo>
                    <a:pt x="2533" y="2571"/>
                    <a:pt x="2023" y="511"/>
                    <a:pt x="1683"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442;p80">
              <a:extLst>
                <a:ext uri="{FF2B5EF4-FFF2-40B4-BE49-F238E27FC236}">
                  <a16:creationId xmlns:a16="http://schemas.microsoft.com/office/drawing/2014/main" id="{B4875622-6C04-58EB-9FD6-5BDC972D646E}"/>
                </a:ext>
              </a:extLst>
            </p:cNvPr>
            <p:cNvSpPr/>
            <p:nvPr/>
          </p:nvSpPr>
          <p:spPr>
            <a:xfrm>
              <a:off x="1164750" y="2170825"/>
              <a:ext cx="139425" cy="160600"/>
            </a:xfrm>
            <a:custGeom>
              <a:avLst/>
              <a:gdLst/>
              <a:ahLst/>
              <a:cxnLst/>
              <a:rect l="l" t="t" r="r" b="b"/>
              <a:pathLst>
                <a:path w="5577" h="6424" extrusionOk="0">
                  <a:moveTo>
                    <a:pt x="4549" y="0"/>
                  </a:moveTo>
                  <a:cubicBezTo>
                    <a:pt x="3117" y="0"/>
                    <a:pt x="1955" y="822"/>
                    <a:pt x="1021" y="2451"/>
                  </a:cubicBezTo>
                  <a:cubicBezTo>
                    <a:pt x="0" y="4209"/>
                    <a:pt x="1531" y="5683"/>
                    <a:pt x="1607" y="5759"/>
                  </a:cubicBezTo>
                  <a:cubicBezTo>
                    <a:pt x="2365" y="6308"/>
                    <a:pt x="3002" y="6423"/>
                    <a:pt x="3403" y="6423"/>
                  </a:cubicBezTo>
                  <a:cubicBezTo>
                    <a:pt x="3691" y="6423"/>
                    <a:pt x="3856" y="6364"/>
                    <a:pt x="3856" y="6364"/>
                  </a:cubicBezTo>
                  <a:cubicBezTo>
                    <a:pt x="3856" y="6364"/>
                    <a:pt x="2439" y="6118"/>
                    <a:pt x="2061" y="4719"/>
                  </a:cubicBezTo>
                  <a:cubicBezTo>
                    <a:pt x="1702" y="3321"/>
                    <a:pt x="2306" y="1071"/>
                    <a:pt x="4083" y="1071"/>
                  </a:cubicBezTo>
                  <a:cubicBezTo>
                    <a:pt x="5501" y="1071"/>
                    <a:pt x="5576" y="467"/>
                    <a:pt x="5444" y="32"/>
                  </a:cubicBezTo>
                  <a:lnTo>
                    <a:pt x="5444" y="32"/>
                  </a:lnTo>
                  <a:cubicBezTo>
                    <a:pt x="5378" y="41"/>
                    <a:pt x="5312" y="46"/>
                    <a:pt x="5246" y="46"/>
                  </a:cubicBezTo>
                  <a:cubicBezTo>
                    <a:pt x="5179" y="46"/>
                    <a:pt x="5113" y="41"/>
                    <a:pt x="5047" y="32"/>
                  </a:cubicBezTo>
                  <a:cubicBezTo>
                    <a:pt x="4878" y="11"/>
                    <a:pt x="4712" y="0"/>
                    <a:pt x="454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443;p80">
              <a:extLst>
                <a:ext uri="{FF2B5EF4-FFF2-40B4-BE49-F238E27FC236}">
                  <a16:creationId xmlns:a16="http://schemas.microsoft.com/office/drawing/2014/main" id="{94B79008-5F7D-6A86-2573-357D09FA6FEC}"/>
                </a:ext>
              </a:extLst>
            </p:cNvPr>
            <p:cNvSpPr/>
            <p:nvPr/>
          </p:nvSpPr>
          <p:spPr>
            <a:xfrm>
              <a:off x="1156725" y="2153175"/>
              <a:ext cx="144150" cy="161625"/>
            </a:xfrm>
            <a:custGeom>
              <a:avLst/>
              <a:gdLst/>
              <a:ahLst/>
              <a:cxnLst/>
              <a:rect l="l" t="t" r="r" b="b"/>
              <a:pathLst>
                <a:path w="5766" h="6465" extrusionOk="0">
                  <a:moveTo>
                    <a:pt x="4596" y="1"/>
                  </a:moveTo>
                  <a:cubicBezTo>
                    <a:pt x="4140" y="1"/>
                    <a:pt x="3498" y="140"/>
                    <a:pt x="2627" y="606"/>
                  </a:cubicBezTo>
                  <a:cubicBezTo>
                    <a:pt x="737" y="1626"/>
                    <a:pt x="0" y="4764"/>
                    <a:pt x="1512" y="6125"/>
                  </a:cubicBezTo>
                  <a:cubicBezTo>
                    <a:pt x="1663" y="6257"/>
                    <a:pt x="1796" y="6370"/>
                    <a:pt x="1928" y="6465"/>
                  </a:cubicBezTo>
                  <a:cubicBezTo>
                    <a:pt x="1852" y="6389"/>
                    <a:pt x="321" y="4915"/>
                    <a:pt x="1342" y="3157"/>
                  </a:cubicBezTo>
                  <a:cubicBezTo>
                    <a:pt x="2276" y="1528"/>
                    <a:pt x="3438" y="706"/>
                    <a:pt x="4870" y="706"/>
                  </a:cubicBezTo>
                  <a:cubicBezTo>
                    <a:pt x="5033" y="706"/>
                    <a:pt x="5199" y="717"/>
                    <a:pt x="5368" y="738"/>
                  </a:cubicBezTo>
                  <a:cubicBezTo>
                    <a:pt x="5434" y="747"/>
                    <a:pt x="5500" y="752"/>
                    <a:pt x="5567" y="752"/>
                  </a:cubicBezTo>
                  <a:cubicBezTo>
                    <a:pt x="5633" y="752"/>
                    <a:pt x="5699" y="747"/>
                    <a:pt x="5765" y="738"/>
                  </a:cubicBezTo>
                  <a:cubicBezTo>
                    <a:pt x="5671" y="492"/>
                    <a:pt x="5538" y="303"/>
                    <a:pt x="5538" y="303"/>
                  </a:cubicBezTo>
                  <a:cubicBezTo>
                    <a:pt x="5538" y="303"/>
                    <a:pt x="5270" y="1"/>
                    <a:pt x="4596"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444;p80">
              <a:extLst>
                <a:ext uri="{FF2B5EF4-FFF2-40B4-BE49-F238E27FC236}">
                  <a16:creationId xmlns:a16="http://schemas.microsoft.com/office/drawing/2014/main" id="{C525ECD8-F9B8-11D7-EC89-BFEB19138921}"/>
                </a:ext>
              </a:extLst>
            </p:cNvPr>
            <p:cNvSpPr/>
            <p:nvPr/>
          </p:nvSpPr>
          <p:spPr>
            <a:xfrm>
              <a:off x="1391575" y="2170825"/>
              <a:ext cx="139400" cy="160600"/>
            </a:xfrm>
            <a:custGeom>
              <a:avLst/>
              <a:gdLst/>
              <a:ahLst/>
              <a:cxnLst/>
              <a:rect l="l" t="t" r="r" b="b"/>
              <a:pathLst>
                <a:path w="5576" h="6424" extrusionOk="0">
                  <a:moveTo>
                    <a:pt x="1013" y="0"/>
                  </a:moveTo>
                  <a:cubicBezTo>
                    <a:pt x="850" y="0"/>
                    <a:pt x="682" y="11"/>
                    <a:pt x="510" y="32"/>
                  </a:cubicBezTo>
                  <a:cubicBezTo>
                    <a:pt x="444" y="41"/>
                    <a:pt x="378" y="46"/>
                    <a:pt x="314" y="46"/>
                  </a:cubicBezTo>
                  <a:cubicBezTo>
                    <a:pt x="251" y="46"/>
                    <a:pt x="189" y="41"/>
                    <a:pt x="132" y="32"/>
                  </a:cubicBezTo>
                  <a:lnTo>
                    <a:pt x="132" y="32"/>
                  </a:lnTo>
                  <a:cubicBezTo>
                    <a:pt x="0" y="467"/>
                    <a:pt x="57" y="1071"/>
                    <a:pt x="1474" y="1071"/>
                  </a:cubicBezTo>
                  <a:cubicBezTo>
                    <a:pt x="3251" y="1071"/>
                    <a:pt x="3856" y="3321"/>
                    <a:pt x="3497" y="4719"/>
                  </a:cubicBezTo>
                  <a:cubicBezTo>
                    <a:pt x="3138" y="6118"/>
                    <a:pt x="1701" y="6364"/>
                    <a:pt x="1701" y="6364"/>
                  </a:cubicBezTo>
                  <a:cubicBezTo>
                    <a:pt x="1701" y="6364"/>
                    <a:pt x="1870" y="6423"/>
                    <a:pt x="2161" y="6423"/>
                  </a:cubicBezTo>
                  <a:cubicBezTo>
                    <a:pt x="2565" y="6423"/>
                    <a:pt x="3203" y="6308"/>
                    <a:pt x="3950" y="5759"/>
                  </a:cubicBezTo>
                  <a:cubicBezTo>
                    <a:pt x="4026" y="5683"/>
                    <a:pt x="5576" y="4209"/>
                    <a:pt x="4555" y="2451"/>
                  </a:cubicBezTo>
                  <a:cubicBezTo>
                    <a:pt x="3605" y="822"/>
                    <a:pt x="2456" y="0"/>
                    <a:pt x="1013"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445;p80">
              <a:extLst>
                <a:ext uri="{FF2B5EF4-FFF2-40B4-BE49-F238E27FC236}">
                  <a16:creationId xmlns:a16="http://schemas.microsoft.com/office/drawing/2014/main" id="{79B833CB-4FB3-CF1D-B9A7-344FCB730222}"/>
                </a:ext>
              </a:extLst>
            </p:cNvPr>
            <p:cNvSpPr/>
            <p:nvPr/>
          </p:nvSpPr>
          <p:spPr>
            <a:xfrm>
              <a:off x="1394875" y="2153175"/>
              <a:ext cx="143675" cy="161625"/>
            </a:xfrm>
            <a:custGeom>
              <a:avLst/>
              <a:gdLst/>
              <a:ahLst/>
              <a:cxnLst/>
              <a:rect l="l" t="t" r="r" b="b"/>
              <a:pathLst>
                <a:path w="5747" h="6465" extrusionOk="0">
                  <a:moveTo>
                    <a:pt x="1165" y="1"/>
                  </a:moveTo>
                  <a:cubicBezTo>
                    <a:pt x="496" y="1"/>
                    <a:pt x="227" y="303"/>
                    <a:pt x="227" y="303"/>
                  </a:cubicBezTo>
                  <a:cubicBezTo>
                    <a:pt x="227" y="303"/>
                    <a:pt x="76" y="492"/>
                    <a:pt x="0" y="738"/>
                  </a:cubicBezTo>
                  <a:cubicBezTo>
                    <a:pt x="57" y="747"/>
                    <a:pt x="119" y="752"/>
                    <a:pt x="182" y="752"/>
                  </a:cubicBezTo>
                  <a:cubicBezTo>
                    <a:pt x="246" y="752"/>
                    <a:pt x="312" y="747"/>
                    <a:pt x="378" y="738"/>
                  </a:cubicBezTo>
                  <a:cubicBezTo>
                    <a:pt x="550" y="717"/>
                    <a:pt x="718" y="706"/>
                    <a:pt x="881" y="706"/>
                  </a:cubicBezTo>
                  <a:cubicBezTo>
                    <a:pt x="2324" y="706"/>
                    <a:pt x="3473" y="1528"/>
                    <a:pt x="4423" y="3157"/>
                  </a:cubicBezTo>
                  <a:cubicBezTo>
                    <a:pt x="5444" y="4915"/>
                    <a:pt x="3894" y="6389"/>
                    <a:pt x="3818" y="6465"/>
                  </a:cubicBezTo>
                  <a:cubicBezTo>
                    <a:pt x="3970" y="6370"/>
                    <a:pt x="4102" y="6257"/>
                    <a:pt x="4253" y="6125"/>
                  </a:cubicBezTo>
                  <a:cubicBezTo>
                    <a:pt x="5746" y="4764"/>
                    <a:pt x="5009" y="1626"/>
                    <a:pt x="3119" y="606"/>
                  </a:cubicBezTo>
                  <a:cubicBezTo>
                    <a:pt x="2256" y="140"/>
                    <a:pt x="1619" y="1"/>
                    <a:pt x="1165"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446;p80">
              <a:extLst>
                <a:ext uri="{FF2B5EF4-FFF2-40B4-BE49-F238E27FC236}">
                  <a16:creationId xmlns:a16="http://schemas.microsoft.com/office/drawing/2014/main" id="{88A1662F-5CF0-41FD-847F-1E297848FCB6}"/>
                </a:ext>
              </a:extLst>
            </p:cNvPr>
            <p:cNvSpPr/>
            <p:nvPr/>
          </p:nvSpPr>
          <p:spPr>
            <a:xfrm>
              <a:off x="1267750" y="2146575"/>
              <a:ext cx="159275" cy="183350"/>
            </a:xfrm>
            <a:custGeom>
              <a:avLst/>
              <a:gdLst/>
              <a:ahLst/>
              <a:cxnLst/>
              <a:rect l="l" t="t" r="r" b="b"/>
              <a:pathLst>
                <a:path w="6371" h="7334" extrusionOk="0">
                  <a:moveTo>
                    <a:pt x="1097" y="0"/>
                  </a:moveTo>
                  <a:cubicBezTo>
                    <a:pt x="606" y="718"/>
                    <a:pt x="171" y="1947"/>
                    <a:pt x="95" y="2533"/>
                  </a:cubicBezTo>
                  <a:cubicBezTo>
                    <a:pt x="1" y="3308"/>
                    <a:pt x="492" y="3875"/>
                    <a:pt x="870" y="4650"/>
                  </a:cubicBezTo>
                  <a:cubicBezTo>
                    <a:pt x="1248" y="5444"/>
                    <a:pt x="1626" y="7220"/>
                    <a:pt x="3063" y="7334"/>
                  </a:cubicBezTo>
                  <a:lnTo>
                    <a:pt x="3309" y="7334"/>
                  </a:lnTo>
                  <a:cubicBezTo>
                    <a:pt x="4745" y="7220"/>
                    <a:pt x="5123" y="5444"/>
                    <a:pt x="5501" y="4650"/>
                  </a:cubicBezTo>
                  <a:cubicBezTo>
                    <a:pt x="5898" y="3875"/>
                    <a:pt x="6371" y="3308"/>
                    <a:pt x="6276" y="2533"/>
                  </a:cubicBezTo>
                  <a:cubicBezTo>
                    <a:pt x="6201" y="1966"/>
                    <a:pt x="5804" y="794"/>
                    <a:pt x="5331" y="76"/>
                  </a:cubicBezTo>
                  <a:cubicBezTo>
                    <a:pt x="4991" y="737"/>
                    <a:pt x="4556" y="1644"/>
                    <a:pt x="4518" y="1890"/>
                  </a:cubicBezTo>
                  <a:cubicBezTo>
                    <a:pt x="4443" y="2325"/>
                    <a:pt x="4859" y="3270"/>
                    <a:pt x="4707" y="4083"/>
                  </a:cubicBezTo>
                  <a:cubicBezTo>
                    <a:pt x="4556" y="4895"/>
                    <a:pt x="4103" y="5765"/>
                    <a:pt x="4121" y="6086"/>
                  </a:cubicBezTo>
                  <a:cubicBezTo>
                    <a:pt x="4159" y="6616"/>
                    <a:pt x="3970" y="6956"/>
                    <a:pt x="3195" y="6956"/>
                  </a:cubicBezTo>
                  <a:cubicBezTo>
                    <a:pt x="2326" y="6956"/>
                    <a:pt x="2307" y="6426"/>
                    <a:pt x="2345" y="6124"/>
                  </a:cubicBezTo>
                  <a:cubicBezTo>
                    <a:pt x="2401" y="5803"/>
                    <a:pt x="1929" y="4914"/>
                    <a:pt x="1778" y="4102"/>
                  </a:cubicBezTo>
                  <a:cubicBezTo>
                    <a:pt x="1626" y="3308"/>
                    <a:pt x="2042" y="2344"/>
                    <a:pt x="1967" y="1928"/>
                  </a:cubicBezTo>
                  <a:cubicBezTo>
                    <a:pt x="1929" y="1644"/>
                    <a:pt x="1437" y="662"/>
                    <a:pt x="1097" y="0"/>
                  </a:cubicBezTo>
                  <a:close/>
                </a:path>
              </a:pathLst>
            </a:custGeom>
            <a:solidFill>
              <a:srgbClr val="A34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447;p80">
              <a:extLst>
                <a:ext uri="{FF2B5EF4-FFF2-40B4-BE49-F238E27FC236}">
                  <a16:creationId xmlns:a16="http://schemas.microsoft.com/office/drawing/2014/main" id="{1DD2DD1C-A0C0-348B-1745-75E1DA5B9DD7}"/>
                </a:ext>
              </a:extLst>
            </p:cNvPr>
            <p:cNvSpPr/>
            <p:nvPr/>
          </p:nvSpPr>
          <p:spPr>
            <a:xfrm>
              <a:off x="1295175" y="2131800"/>
              <a:ext cx="105875" cy="188675"/>
            </a:xfrm>
            <a:custGeom>
              <a:avLst/>
              <a:gdLst/>
              <a:ahLst/>
              <a:cxnLst/>
              <a:rect l="l" t="t" r="r" b="b"/>
              <a:pathLst>
                <a:path w="4235" h="7547" extrusionOk="0">
                  <a:moveTo>
                    <a:pt x="1321" y="0"/>
                  </a:moveTo>
                  <a:cubicBezTo>
                    <a:pt x="1040" y="0"/>
                    <a:pt x="756" y="24"/>
                    <a:pt x="529" y="100"/>
                  </a:cubicBezTo>
                  <a:cubicBezTo>
                    <a:pt x="359" y="156"/>
                    <a:pt x="170" y="345"/>
                    <a:pt x="0" y="591"/>
                  </a:cubicBezTo>
                  <a:cubicBezTo>
                    <a:pt x="340" y="1253"/>
                    <a:pt x="832" y="2235"/>
                    <a:pt x="870" y="2519"/>
                  </a:cubicBezTo>
                  <a:cubicBezTo>
                    <a:pt x="945" y="2935"/>
                    <a:pt x="529" y="3899"/>
                    <a:pt x="681" y="4693"/>
                  </a:cubicBezTo>
                  <a:cubicBezTo>
                    <a:pt x="832" y="5505"/>
                    <a:pt x="1304" y="6394"/>
                    <a:pt x="1248" y="6715"/>
                  </a:cubicBezTo>
                  <a:cubicBezTo>
                    <a:pt x="1210" y="7017"/>
                    <a:pt x="1229" y="7547"/>
                    <a:pt x="2098" y="7547"/>
                  </a:cubicBezTo>
                  <a:cubicBezTo>
                    <a:pt x="2873" y="7547"/>
                    <a:pt x="3062" y="7207"/>
                    <a:pt x="3024" y="6677"/>
                  </a:cubicBezTo>
                  <a:cubicBezTo>
                    <a:pt x="3006" y="6356"/>
                    <a:pt x="3459" y="5486"/>
                    <a:pt x="3610" y="4674"/>
                  </a:cubicBezTo>
                  <a:cubicBezTo>
                    <a:pt x="3762" y="3861"/>
                    <a:pt x="3346" y="2916"/>
                    <a:pt x="3421" y="2481"/>
                  </a:cubicBezTo>
                  <a:cubicBezTo>
                    <a:pt x="3459" y="2235"/>
                    <a:pt x="3894" y="1328"/>
                    <a:pt x="4234" y="667"/>
                  </a:cubicBezTo>
                  <a:cubicBezTo>
                    <a:pt x="4045" y="383"/>
                    <a:pt x="3837" y="156"/>
                    <a:pt x="3648" y="100"/>
                  </a:cubicBezTo>
                  <a:cubicBezTo>
                    <a:pt x="3421" y="24"/>
                    <a:pt x="3138" y="0"/>
                    <a:pt x="2859" y="0"/>
                  </a:cubicBezTo>
                  <a:cubicBezTo>
                    <a:pt x="2580" y="0"/>
                    <a:pt x="2306" y="24"/>
                    <a:pt x="2098" y="43"/>
                  </a:cubicBezTo>
                  <a:cubicBezTo>
                    <a:pt x="1881" y="24"/>
                    <a:pt x="1602" y="0"/>
                    <a:pt x="1321" y="0"/>
                  </a:cubicBez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448;p80">
              <a:extLst>
                <a:ext uri="{FF2B5EF4-FFF2-40B4-BE49-F238E27FC236}">
                  <a16:creationId xmlns:a16="http://schemas.microsoft.com/office/drawing/2014/main" id="{B5F9DD5B-2A9D-58D9-9940-79CC5152FEAE}"/>
                </a:ext>
              </a:extLst>
            </p:cNvPr>
            <p:cNvSpPr/>
            <p:nvPr/>
          </p:nvSpPr>
          <p:spPr>
            <a:xfrm>
              <a:off x="1148675" y="2468225"/>
              <a:ext cx="44450" cy="115925"/>
            </a:xfrm>
            <a:custGeom>
              <a:avLst/>
              <a:gdLst/>
              <a:ahLst/>
              <a:cxnLst/>
              <a:rect l="l" t="t" r="r" b="b"/>
              <a:pathLst>
                <a:path w="1778" h="4637" extrusionOk="0">
                  <a:moveTo>
                    <a:pt x="1456" y="1"/>
                  </a:moveTo>
                  <a:cubicBezTo>
                    <a:pt x="1398" y="1"/>
                    <a:pt x="1352" y="35"/>
                    <a:pt x="1305" y="81"/>
                  </a:cubicBezTo>
                  <a:cubicBezTo>
                    <a:pt x="1286" y="119"/>
                    <a:pt x="1267" y="157"/>
                    <a:pt x="1267" y="176"/>
                  </a:cubicBezTo>
                  <a:cubicBezTo>
                    <a:pt x="1229" y="176"/>
                    <a:pt x="1192" y="176"/>
                    <a:pt x="1154" y="195"/>
                  </a:cubicBezTo>
                  <a:cubicBezTo>
                    <a:pt x="1003" y="233"/>
                    <a:pt x="889" y="327"/>
                    <a:pt x="832" y="459"/>
                  </a:cubicBezTo>
                  <a:cubicBezTo>
                    <a:pt x="757" y="592"/>
                    <a:pt x="738" y="762"/>
                    <a:pt x="795" y="894"/>
                  </a:cubicBezTo>
                  <a:cubicBezTo>
                    <a:pt x="625" y="989"/>
                    <a:pt x="454" y="1178"/>
                    <a:pt x="417" y="1272"/>
                  </a:cubicBezTo>
                  <a:cubicBezTo>
                    <a:pt x="360" y="1423"/>
                    <a:pt x="360" y="1594"/>
                    <a:pt x="454" y="1726"/>
                  </a:cubicBezTo>
                  <a:cubicBezTo>
                    <a:pt x="284" y="1820"/>
                    <a:pt x="114" y="2009"/>
                    <a:pt x="95" y="2179"/>
                  </a:cubicBezTo>
                  <a:cubicBezTo>
                    <a:pt x="76" y="2312"/>
                    <a:pt x="114" y="2482"/>
                    <a:pt x="190" y="2595"/>
                  </a:cubicBezTo>
                  <a:cubicBezTo>
                    <a:pt x="114" y="2690"/>
                    <a:pt x="39" y="2841"/>
                    <a:pt x="20" y="2936"/>
                  </a:cubicBezTo>
                  <a:cubicBezTo>
                    <a:pt x="1" y="3162"/>
                    <a:pt x="114" y="3465"/>
                    <a:pt x="322" y="3540"/>
                  </a:cubicBezTo>
                  <a:cubicBezTo>
                    <a:pt x="190" y="3710"/>
                    <a:pt x="133" y="3956"/>
                    <a:pt x="209" y="4145"/>
                  </a:cubicBezTo>
                  <a:cubicBezTo>
                    <a:pt x="323" y="4439"/>
                    <a:pt x="690" y="4592"/>
                    <a:pt x="1020" y="4592"/>
                  </a:cubicBezTo>
                  <a:cubicBezTo>
                    <a:pt x="1072" y="4592"/>
                    <a:pt x="1123" y="4588"/>
                    <a:pt x="1173" y="4580"/>
                  </a:cubicBezTo>
                  <a:cubicBezTo>
                    <a:pt x="1192" y="4599"/>
                    <a:pt x="1211" y="4618"/>
                    <a:pt x="1229" y="4637"/>
                  </a:cubicBezTo>
                  <a:cubicBezTo>
                    <a:pt x="1154" y="4542"/>
                    <a:pt x="1116" y="4429"/>
                    <a:pt x="1097" y="4296"/>
                  </a:cubicBezTo>
                  <a:cubicBezTo>
                    <a:pt x="1040" y="3899"/>
                    <a:pt x="1211" y="3521"/>
                    <a:pt x="1513" y="3276"/>
                  </a:cubicBezTo>
                  <a:cubicBezTo>
                    <a:pt x="1343" y="3030"/>
                    <a:pt x="1305" y="2690"/>
                    <a:pt x="1456" y="2463"/>
                  </a:cubicBezTo>
                  <a:cubicBezTo>
                    <a:pt x="1362" y="2350"/>
                    <a:pt x="1305" y="2217"/>
                    <a:pt x="1324" y="2028"/>
                  </a:cubicBezTo>
                  <a:cubicBezTo>
                    <a:pt x="1343" y="1745"/>
                    <a:pt x="1532" y="1556"/>
                    <a:pt x="1778" y="1442"/>
                  </a:cubicBezTo>
                  <a:cubicBezTo>
                    <a:pt x="1683" y="1272"/>
                    <a:pt x="1607" y="1102"/>
                    <a:pt x="1589" y="932"/>
                  </a:cubicBezTo>
                  <a:cubicBezTo>
                    <a:pt x="1589" y="762"/>
                    <a:pt x="1645" y="630"/>
                    <a:pt x="1721" y="516"/>
                  </a:cubicBezTo>
                  <a:cubicBezTo>
                    <a:pt x="1702" y="497"/>
                    <a:pt x="1664" y="478"/>
                    <a:pt x="1626" y="441"/>
                  </a:cubicBezTo>
                  <a:cubicBezTo>
                    <a:pt x="1532" y="346"/>
                    <a:pt x="1400" y="195"/>
                    <a:pt x="1513" y="63"/>
                  </a:cubicBezTo>
                  <a:cubicBezTo>
                    <a:pt x="1532" y="44"/>
                    <a:pt x="1532" y="25"/>
                    <a:pt x="1494" y="6"/>
                  </a:cubicBezTo>
                  <a:cubicBezTo>
                    <a:pt x="1481" y="2"/>
                    <a:pt x="1468" y="1"/>
                    <a:pt x="1456"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449;p80">
              <a:extLst>
                <a:ext uri="{FF2B5EF4-FFF2-40B4-BE49-F238E27FC236}">
                  <a16:creationId xmlns:a16="http://schemas.microsoft.com/office/drawing/2014/main" id="{BA682B19-B734-24A5-0991-7CC6A18884CF}"/>
                </a:ext>
              </a:extLst>
            </p:cNvPr>
            <p:cNvSpPr/>
            <p:nvPr/>
          </p:nvSpPr>
          <p:spPr>
            <a:xfrm>
              <a:off x="1110450" y="2610550"/>
              <a:ext cx="133225" cy="115200"/>
            </a:xfrm>
            <a:custGeom>
              <a:avLst/>
              <a:gdLst/>
              <a:ahLst/>
              <a:cxnLst/>
              <a:rect l="l" t="t" r="r" b="b"/>
              <a:pathLst>
                <a:path w="5329" h="4608" extrusionOk="0">
                  <a:moveTo>
                    <a:pt x="2834" y="0"/>
                  </a:moveTo>
                  <a:cubicBezTo>
                    <a:pt x="2626" y="0"/>
                    <a:pt x="2470" y="144"/>
                    <a:pt x="2380" y="305"/>
                  </a:cubicBezTo>
                  <a:cubicBezTo>
                    <a:pt x="2295" y="234"/>
                    <a:pt x="2194" y="202"/>
                    <a:pt x="2094" y="202"/>
                  </a:cubicBezTo>
                  <a:cubicBezTo>
                    <a:pt x="1819" y="202"/>
                    <a:pt x="1550" y="440"/>
                    <a:pt x="1605" y="758"/>
                  </a:cubicBezTo>
                  <a:cubicBezTo>
                    <a:pt x="1467" y="662"/>
                    <a:pt x="1310" y="602"/>
                    <a:pt x="1156" y="602"/>
                  </a:cubicBezTo>
                  <a:cubicBezTo>
                    <a:pt x="1036" y="602"/>
                    <a:pt x="919" y="638"/>
                    <a:pt x="812" y="720"/>
                  </a:cubicBezTo>
                  <a:cubicBezTo>
                    <a:pt x="641" y="853"/>
                    <a:pt x="585" y="1042"/>
                    <a:pt x="641" y="1212"/>
                  </a:cubicBezTo>
                  <a:cubicBezTo>
                    <a:pt x="623" y="1211"/>
                    <a:pt x="604" y="1210"/>
                    <a:pt x="586" y="1210"/>
                  </a:cubicBezTo>
                  <a:cubicBezTo>
                    <a:pt x="269" y="1210"/>
                    <a:pt x="1" y="1368"/>
                    <a:pt x="37" y="1779"/>
                  </a:cubicBezTo>
                  <a:cubicBezTo>
                    <a:pt x="56" y="2006"/>
                    <a:pt x="207" y="2214"/>
                    <a:pt x="396" y="2365"/>
                  </a:cubicBezTo>
                  <a:cubicBezTo>
                    <a:pt x="301" y="2478"/>
                    <a:pt x="245" y="2629"/>
                    <a:pt x="263" y="2781"/>
                  </a:cubicBezTo>
                  <a:cubicBezTo>
                    <a:pt x="282" y="3126"/>
                    <a:pt x="597" y="3349"/>
                    <a:pt x="923" y="3349"/>
                  </a:cubicBezTo>
                  <a:cubicBezTo>
                    <a:pt x="936" y="3349"/>
                    <a:pt x="950" y="3348"/>
                    <a:pt x="963" y="3348"/>
                  </a:cubicBezTo>
                  <a:lnTo>
                    <a:pt x="963" y="3348"/>
                  </a:lnTo>
                  <a:cubicBezTo>
                    <a:pt x="925" y="3707"/>
                    <a:pt x="1152" y="4047"/>
                    <a:pt x="1530" y="4160"/>
                  </a:cubicBezTo>
                  <a:cubicBezTo>
                    <a:pt x="1598" y="4179"/>
                    <a:pt x="1669" y="4189"/>
                    <a:pt x="1741" y="4189"/>
                  </a:cubicBezTo>
                  <a:cubicBezTo>
                    <a:pt x="2023" y="4189"/>
                    <a:pt x="2313" y="4046"/>
                    <a:pt x="2494" y="3820"/>
                  </a:cubicBezTo>
                  <a:cubicBezTo>
                    <a:pt x="2607" y="4123"/>
                    <a:pt x="2796" y="4406"/>
                    <a:pt x="3080" y="4482"/>
                  </a:cubicBezTo>
                  <a:cubicBezTo>
                    <a:pt x="3127" y="4494"/>
                    <a:pt x="3170" y="4500"/>
                    <a:pt x="3211" y="4500"/>
                  </a:cubicBezTo>
                  <a:cubicBezTo>
                    <a:pt x="3418" y="4500"/>
                    <a:pt x="3555" y="4353"/>
                    <a:pt x="3666" y="4179"/>
                  </a:cubicBezTo>
                  <a:cubicBezTo>
                    <a:pt x="3858" y="4463"/>
                    <a:pt x="4172" y="4607"/>
                    <a:pt x="4478" y="4607"/>
                  </a:cubicBezTo>
                  <a:cubicBezTo>
                    <a:pt x="4863" y="4607"/>
                    <a:pt x="5234" y="4379"/>
                    <a:pt x="5329" y="3915"/>
                  </a:cubicBezTo>
                  <a:cubicBezTo>
                    <a:pt x="5197" y="3896"/>
                    <a:pt x="5083" y="3839"/>
                    <a:pt x="4989" y="3782"/>
                  </a:cubicBezTo>
                  <a:cubicBezTo>
                    <a:pt x="4630" y="3537"/>
                    <a:pt x="4554" y="3159"/>
                    <a:pt x="4686" y="2818"/>
                  </a:cubicBezTo>
                  <a:cubicBezTo>
                    <a:pt x="4535" y="2762"/>
                    <a:pt x="4422" y="2648"/>
                    <a:pt x="4384" y="2459"/>
                  </a:cubicBezTo>
                  <a:cubicBezTo>
                    <a:pt x="4384" y="2440"/>
                    <a:pt x="4384" y="2421"/>
                    <a:pt x="4384" y="2421"/>
                  </a:cubicBezTo>
                  <a:cubicBezTo>
                    <a:pt x="4271" y="2384"/>
                    <a:pt x="4138" y="2327"/>
                    <a:pt x="4044" y="2214"/>
                  </a:cubicBezTo>
                  <a:cubicBezTo>
                    <a:pt x="3855" y="2006"/>
                    <a:pt x="3836" y="1722"/>
                    <a:pt x="3911" y="1457"/>
                  </a:cubicBezTo>
                  <a:cubicBezTo>
                    <a:pt x="3666" y="1439"/>
                    <a:pt x="3439" y="1363"/>
                    <a:pt x="3288" y="1117"/>
                  </a:cubicBezTo>
                  <a:cubicBezTo>
                    <a:pt x="3174" y="890"/>
                    <a:pt x="3193" y="607"/>
                    <a:pt x="3288" y="361"/>
                  </a:cubicBezTo>
                  <a:cubicBezTo>
                    <a:pt x="3250" y="172"/>
                    <a:pt x="3080" y="21"/>
                    <a:pt x="2872" y="2"/>
                  </a:cubicBezTo>
                  <a:cubicBezTo>
                    <a:pt x="2859" y="1"/>
                    <a:pt x="2846" y="0"/>
                    <a:pt x="2834"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450;p80">
              <a:extLst>
                <a:ext uri="{FF2B5EF4-FFF2-40B4-BE49-F238E27FC236}">
                  <a16:creationId xmlns:a16="http://schemas.microsoft.com/office/drawing/2014/main" id="{62C53311-6190-B180-A8EF-134ECBB97F3C}"/>
                </a:ext>
              </a:extLst>
            </p:cNvPr>
            <p:cNvSpPr/>
            <p:nvPr/>
          </p:nvSpPr>
          <p:spPr>
            <a:xfrm>
              <a:off x="1083950" y="2364750"/>
              <a:ext cx="72700" cy="152150"/>
            </a:xfrm>
            <a:custGeom>
              <a:avLst/>
              <a:gdLst/>
              <a:ahLst/>
              <a:cxnLst/>
              <a:rect l="l" t="t" r="r" b="b"/>
              <a:pathLst>
                <a:path w="2908" h="6086" extrusionOk="0">
                  <a:moveTo>
                    <a:pt x="2866" y="0"/>
                  </a:moveTo>
                  <a:cubicBezTo>
                    <a:pt x="2862" y="0"/>
                    <a:pt x="2858" y="2"/>
                    <a:pt x="2854" y="5"/>
                  </a:cubicBezTo>
                  <a:cubicBezTo>
                    <a:pt x="2741" y="43"/>
                    <a:pt x="2628" y="119"/>
                    <a:pt x="2533" y="194"/>
                  </a:cubicBezTo>
                  <a:cubicBezTo>
                    <a:pt x="2493" y="90"/>
                    <a:pt x="2395" y="54"/>
                    <a:pt x="2289" y="54"/>
                  </a:cubicBezTo>
                  <a:cubicBezTo>
                    <a:pt x="2144" y="54"/>
                    <a:pt x="1983" y="121"/>
                    <a:pt x="1928" y="176"/>
                  </a:cubicBezTo>
                  <a:cubicBezTo>
                    <a:pt x="1834" y="289"/>
                    <a:pt x="1758" y="421"/>
                    <a:pt x="1758" y="572"/>
                  </a:cubicBezTo>
                  <a:cubicBezTo>
                    <a:pt x="1639" y="469"/>
                    <a:pt x="1483" y="413"/>
                    <a:pt x="1331" y="413"/>
                  </a:cubicBezTo>
                  <a:cubicBezTo>
                    <a:pt x="1122" y="413"/>
                    <a:pt x="920" y="520"/>
                    <a:pt x="832" y="761"/>
                  </a:cubicBezTo>
                  <a:cubicBezTo>
                    <a:pt x="794" y="875"/>
                    <a:pt x="794" y="1064"/>
                    <a:pt x="889" y="1253"/>
                  </a:cubicBezTo>
                  <a:cubicBezTo>
                    <a:pt x="567" y="1291"/>
                    <a:pt x="0" y="1650"/>
                    <a:pt x="586" y="2444"/>
                  </a:cubicBezTo>
                  <a:cubicBezTo>
                    <a:pt x="473" y="2614"/>
                    <a:pt x="322" y="2652"/>
                    <a:pt x="303" y="2916"/>
                  </a:cubicBezTo>
                  <a:cubicBezTo>
                    <a:pt x="265" y="3219"/>
                    <a:pt x="454" y="3464"/>
                    <a:pt x="643" y="3691"/>
                  </a:cubicBezTo>
                  <a:cubicBezTo>
                    <a:pt x="492" y="3842"/>
                    <a:pt x="416" y="4031"/>
                    <a:pt x="492" y="4277"/>
                  </a:cubicBezTo>
                  <a:cubicBezTo>
                    <a:pt x="548" y="4485"/>
                    <a:pt x="927" y="4806"/>
                    <a:pt x="1191" y="4958"/>
                  </a:cubicBezTo>
                  <a:cubicBezTo>
                    <a:pt x="1191" y="5052"/>
                    <a:pt x="1153" y="5260"/>
                    <a:pt x="1191" y="5430"/>
                  </a:cubicBezTo>
                  <a:cubicBezTo>
                    <a:pt x="1287" y="5758"/>
                    <a:pt x="1639" y="6085"/>
                    <a:pt x="1948" y="6085"/>
                  </a:cubicBezTo>
                  <a:cubicBezTo>
                    <a:pt x="2067" y="6085"/>
                    <a:pt x="2179" y="6037"/>
                    <a:pt x="2269" y="5922"/>
                  </a:cubicBezTo>
                  <a:cubicBezTo>
                    <a:pt x="2136" y="5903"/>
                    <a:pt x="2004" y="5846"/>
                    <a:pt x="1909" y="5714"/>
                  </a:cubicBezTo>
                  <a:cubicBezTo>
                    <a:pt x="1739" y="5487"/>
                    <a:pt x="1739" y="5222"/>
                    <a:pt x="1872" y="4995"/>
                  </a:cubicBezTo>
                  <a:cubicBezTo>
                    <a:pt x="1796" y="4939"/>
                    <a:pt x="1739" y="4844"/>
                    <a:pt x="1701" y="4731"/>
                  </a:cubicBezTo>
                  <a:cubicBezTo>
                    <a:pt x="1645" y="4523"/>
                    <a:pt x="1720" y="4315"/>
                    <a:pt x="1872" y="4183"/>
                  </a:cubicBezTo>
                  <a:cubicBezTo>
                    <a:pt x="1777" y="4088"/>
                    <a:pt x="1720" y="3975"/>
                    <a:pt x="1720" y="3842"/>
                  </a:cubicBezTo>
                  <a:cubicBezTo>
                    <a:pt x="1701" y="3616"/>
                    <a:pt x="1777" y="3445"/>
                    <a:pt x="1928" y="3313"/>
                  </a:cubicBezTo>
                  <a:cubicBezTo>
                    <a:pt x="1796" y="3181"/>
                    <a:pt x="1720" y="2992"/>
                    <a:pt x="1758" y="2784"/>
                  </a:cubicBezTo>
                  <a:cubicBezTo>
                    <a:pt x="1796" y="2557"/>
                    <a:pt x="1985" y="2387"/>
                    <a:pt x="2193" y="2311"/>
                  </a:cubicBezTo>
                  <a:cubicBezTo>
                    <a:pt x="2136" y="2122"/>
                    <a:pt x="2098" y="1933"/>
                    <a:pt x="2136" y="1744"/>
                  </a:cubicBezTo>
                  <a:cubicBezTo>
                    <a:pt x="2193" y="1536"/>
                    <a:pt x="2344" y="1385"/>
                    <a:pt x="2514" y="1310"/>
                  </a:cubicBezTo>
                  <a:cubicBezTo>
                    <a:pt x="2401" y="837"/>
                    <a:pt x="2495" y="383"/>
                    <a:pt x="2892" y="62"/>
                  </a:cubicBezTo>
                  <a:cubicBezTo>
                    <a:pt x="2908" y="31"/>
                    <a:pt x="2885" y="0"/>
                    <a:pt x="2866"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451;p80">
              <a:extLst>
                <a:ext uri="{FF2B5EF4-FFF2-40B4-BE49-F238E27FC236}">
                  <a16:creationId xmlns:a16="http://schemas.microsoft.com/office/drawing/2014/main" id="{BC2F96BC-4483-2E3F-A748-8F20D4013C4A}"/>
                </a:ext>
              </a:extLst>
            </p:cNvPr>
            <p:cNvSpPr/>
            <p:nvPr/>
          </p:nvSpPr>
          <p:spPr>
            <a:xfrm>
              <a:off x="1014475" y="2435750"/>
              <a:ext cx="44925" cy="90150"/>
            </a:xfrm>
            <a:custGeom>
              <a:avLst/>
              <a:gdLst/>
              <a:ahLst/>
              <a:cxnLst/>
              <a:rect l="l" t="t" r="r" b="b"/>
              <a:pathLst>
                <a:path w="1797" h="3606" extrusionOk="0">
                  <a:moveTo>
                    <a:pt x="1551" y="1"/>
                  </a:moveTo>
                  <a:lnTo>
                    <a:pt x="1551" y="1"/>
                  </a:lnTo>
                  <a:cubicBezTo>
                    <a:pt x="1494" y="57"/>
                    <a:pt x="1437" y="133"/>
                    <a:pt x="1400" y="209"/>
                  </a:cubicBezTo>
                  <a:cubicBezTo>
                    <a:pt x="1342" y="189"/>
                    <a:pt x="1287" y="180"/>
                    <a:pt x="1235" y="180"/>
                  </a:cubicBezTo>
                  <a:cubicBezTo>
                    <a:pt x="878" y="180"/>
                    <a:pt x="675" y="597"/>
                    <a:pt x="889" y="927"/>
                  </a:cubicBezTo>
                  <a:cubicBezTo>
                    <a:pt x="681" y="1002"/>
                    <a:pt x="473" y="1154"/>
                    <a:pt x="454" y="1399"/>
                  </a:cubicBezTo>
                  <a:cubicBezTo>
                    <a:pt x="436" y="1513"/>
                    <a:pt x="473" y="1626"/>
                    <a:pt x="530" y="1702"/>
                  </a:cubicBezTo>
                  <a:cubicBezTo>
                    <a:pt x="265" y="1758"/>
                    <a:pt x="39" y="1891"/>
                    <a:pt x="20" y="2193"/>
                  </a:cubicBezTo>
                  <a:cubicBezTo>
                    <a:pt x="1" y="2533"/>
                    <a:pt x="247" y="2741"/>
                    <a:pt x="530" y="2874"/>
                  </a:cubicBezTo>
                  <a:cubicBezTo>
                    <a:pt x="530" y="3275"/>
                    <a:pt x="905" y="3605"/>
                    <a:pt x="1328" y="3605"/>
                  </a:cubicBezTo>
                  <a:cubicBezTo>
                    <a:pt x="1483" y="3605"/>
                    <a:pt x="1644" y="3561"/>
                    <a:pt x="1796" y="3460"/>
                  </a:cubicBezTo>
                  <a:cubicBezTo>
                    <a:pt x="1683" y="3403"/>
                    <a:pt x="1607" y="3308"/>
                    <a:pt x="1551" y="3195"/>
                  </a:cubicBezTo>
                  <a:cubicBezTo>
                    <a:pt x="1494" y="3082"/>
                    <a:pt x="1494" y="2968"/>
                    <a:pt x="1494" y="2855"/>
                  </a:cubicBezTo>
                  <a:cubicBezTo>
                    <a:pt x="1456" y="2817"/>
                    <a:pt x="1418" y="2798"/>
                    <a:pt x="1400" y="2741"/>
                  </a:cubicBezTo>
                  <a:cubicBezTo>
                    <a:pt x="1324" y="2647"/>
                    <a:pt x="1286" y="2515"/>
                    <a:pt x="1286" y="2401"/>
                  </a:cubicBezTo>
                  <a:cubicBezTo>
                    <a:pt x="1267" y="2231"/>
                    <a:pt x="1324" y="2099"/>
                    <a:pt x="1418" y="1966"/>
                  </a:cubicBezTo>
                  <a:cubicBezTo>
                    <a:pt x="1324" y="1853"/>
                    <a:pt x="1248" y="1740"/>
                    <a:pt x="1248" y="1588"/>
                  </a:cubicBezTo>
                  <a:cubicBezTo>
                    <a:pt x="1248" y="1399"/>
                    <a:pt x="1324" y="1267"/>
                    <a:pt x="1437" y="1154"/>
                  </a:cubicBezTo>
                  <a:cubicBezTo>
                    <a:pt x="1381" y="1059"/>
                    <a:pt x="1343" y="946"/>
                    <a:pt x="1362" y="813"/>
                  </a:cubicBezTo>
                  <a:cubicBezTo>
                    <a:pt x="1381" y="700"/>
                    <a:pt x="1437" y="587"/>
                    <a:pt x="1513" y="511"/>
                  </a:cubicBezTo>
                  <a:cubicBezTo>
                    <a:pt x="1475" y="341"/>
                    <a:pt x="1475" y="171"/>
                    <a:pt x="1551" y="1"/>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452;p80">
              <a:extLst>
                <a:ext uri="{FF2B5EF4-FFF2-40B4-BE49-F238E27FC236}">
                  <a16:creationId xmlns:a16="http://schemas.microsoft.com/office/drawing/2014/main" id="{20623419-16FD-41D7-E1BF-C62E217441FD}"/>
                </a:ext>
              </a:extLst>
            </p:cNvPr>
            <p:cNvSpPr/>
            <p:nvPr/>
          </p:nvSpPr>
          <p:spPr>
            <a:xfrm>
              <a:off x="761200" y="2480050"/>
              <a:ext cx="51075" cy="112775"/>
            </a:xfrm>
            <a:custGeom>
              <a:avLst/>
              <a:gdLst/>
              <a:ahLst/>
              <a:cxnLst/>
              <a:rect l="l" t="t" r="r" b="b"/>
              <a:pathLst>
                <a:path w="2043" h="4511" extrusionOk="0">
                  <a:moveTo>
                    <a:pt x="1558" y="0"/>
                  </a:moveTo>
                  <a:cubicBezTo>
                    <a:pt x="1252" y="0"/>
                    <a:pt x="917" y="61"/>
                    <a:pt x="757" y="364"/>
                  </a:cubicBezTo>
                  <a:cubicBezTo>
                    <a:pt x="681" y="535"/>
                    <a:pt x="681" y="724"/>
                    <a:pt x="757" y="875"/>
                  </a:cubicBezTo>
                  <a:cubicBezTo>
                    <a:pt x="435" y="932"/>
                    <a:pt x="114" y="1102"/>
                    <a:pt x="39" y="1461"/>
                  </a:cubicBezTo>
                  <a:cubicBezTo>
                    <a:pt x="1" y="1725"/>
                    <a:pt x="133" y="2009"/>
                    <a:pt x="360" y="2122"/>
                  </a:cubicBezTo>
                  <a:cubicBezTo>
                    <a:pt x="228" y="2330"/>
                    <a:pt x="265" y="2670"/>
                    <a:pt x="530" y="2841"/>
                  </a:cubicBezTo>
                  <a:cubicBezTo>
                    <a:pt x="303" y="3067"/>
                    <a:pt x="228" y="3445"/>
                    <a:pt x="417" y="3729"/>
                  </a:cubicBezTo>
                  <a:cubicBezTo>
                    <a:pt x="530" y="3918"/>
                    <a:pt x="757" y="4031"/>
                    <a:pt x="965" y="4031"/>
                  </a:cubicBezTo>
                  <a:cubicBezTo>
                    <a:pt x="1003" y="4126"/>
                    <a:pt x="1040" y="4201"/>
                    <a:pt x="1097" y="4277"/>
                  </a:cubicBezTo>
                  <a:cubicBezTo>
                    <a:pt x="1239" y="4441"/>
                    <a:pt x="1425" y="4510"/>
                    <a:pt x="1619" y="4510"/>
                  </a:cubicBezTo>
                  <a:cubicBezTo>
                    <a:pt x="1761" y="4510"/>
                    <a:pt x="1906" y="4473"/>
                    <a:pt x="2042" y="4409"/>
                  </a:cubicBezTo>
                  <a:cubicBezTo>
                    <a:pt x="2023" y="4390"/>
                    <a:pt x="2004" y="4353"/>
                    <a:pt x="2004" y="4315"/>
                  </a:cubicBezTo>
                  <a:cubicBezTo>
                    <a:pt x="1948" y="4183"/>
                    <a:pt x="1948" y="4050"/>
                    <a:pt x="2004" y="3918"/>
                  </a:cubicBezTo>
                  <a:cubicBezTo>
                    <a:pt x="1815" y="3748"/>
                    <a:pt x="1702" y="3540"/>
                    <a:pt x="1721" y="3256"/>
                  </a:cubicBezTo>
                  <a:cubicBezTo>
                    <a:pt x="1740" y="3011"/>
                    <a:pt x="1834" y="2708"/>
                    <a:pt x="2004" y="2500"/>
                  </a:cubicBezTo>
                  <a:cubicBezTo>
                    <a:pt x="1796" y="2425"/>
                    <a:pt x="1607" y="2255"/>
                    <a:pt x="1551" y="2009"/>
                  </a:cubicBezTo>
                  <a:cubicBezTo>
                    <a:pt x="1475" y="1725"/>
                    <a:pt x="1607" y="1480"/>
                    <a:pt x="1796" y="1291"/>
                  </a:cubicBezTo>
                  <a:cubicBezTo>
                    <a:pt x="1664" y="1177"/>
                    <a:pt x="1588" y="1045"/>
                    <a:pt x="1570" y="856"/>
                  </a:cubicBezTo>
                  <a:cubicBezTo>
                    <a:pt x="1551" y="629"/>
                    <a:pt x="1645" y="459"/>
                    <a:pt x="1796" y="308"/>
                  </a:cubicBezTo>
                  <a:cubicBezTo>
                    <a:pt x="1740" y="213"/>
                    <a:pt x="1721" y="119"/>
                    <a:pt x="1721" y="5"/>
                  </a:cubicBezTo>
                  <a:cubicBezTo>
                    <a:pt x="1668" y="2"/>
                    <a:pt x="1613" y="0"/>
                    <a:pt x="1558"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453;p80">
              <a:extLst>
                <a:ext uri="{FF2B5EF4-FFF2-40B4-BE49-F238E27FC236}">
                  <a16:creationId xmlns:a16="http://schemas.microsoft.com/office/drawing/2014/main" id="{D3D72240-493F-7DAB-82A1-23E5832F762D}"/>
                </a:ext>
              </a:extLst>
            </p:cNvPr>
            <p:cNvSpPr/>
            <p:nvPr/>
          </p:nvSpPr>
          <p:spPr>
            <a:xfrm>
              <a:off x="1169475" y="2406150"/>
              <a:ext cx="35475" cy="85575"/>
            </a:xfrm>
            <a:custGeom>
              <a:avLst/>
              <a:gdLst/>
              <a:ahLst/>
              <a:cxnLst/>
              <a:rect l="l" t="t" r="r" b="b"/>
              <a:pathLst>
                <a:path w="1419" h="3423" extrusionOk="0">
                  <a:moveTo>
                    <a:pt x="949" y="1"/>
                  </a:moveTo>
                  <a:cubicBezTo>
                    <a:pt x="820" y="1"/>
                    <a:pt x="688" y="43"/>
                    <a:pt x="586" y="126"/>
                  </a:cubicBezTo>
                  <a:cubicBezTo>
                    <a:pt x="416" y="277"/>
                    <a:pt x="435" y="447"/>
                    <a:pt x="511" y="618"/>
                  </a:cubicBezTo>
                  <a:cubicBezTo>
                    <a:pt x="265" y="674"/>
                    <a:pt x="57" y="844"/>
                    <a:pt x="19" y="1128"/>
                  </a:cubicBezTo>
                  <a:cubicBezTo>
                    <a:pt x="0" y="1298"/>
                    <a:pt x="95" y="1487"/>
                    <a:pt x="227" y="1638"/>
                  </a:cubicBezTo>
                  <a:cubicBezTo>
                    <a:pt x="114" y="1733"/>
                    <a:pt x="19" y="1884"/>
                    <a:pt x="57" y="2035"/>
                  </a:cubicBezTo>
                  <a:cubicBezTo>
                    <a:pt x="95" y="2224"/>
                    <a:pt x="265" y="2394"/>
                    <a:pt x="435" y="2470"/>
                  </a:cubicBezTo>
                  <a:cubicBezTo>
                    <a:pt x="454" y="2489"/>
                    <a:pt x="454" y="2489"/>
                    <a:pt x="473" y="2489"/>
                  </a:cubicBezTo>
                  <a:cubicBezTo>
                    <a:pt x="341" y="2640"/>
                    <a:pt x="303" y="2848"/>
                    <a:pt x="454" y="3075"/>
                  </a:cubicBezTo>
                  <a:cubicBezTo>
                    <a:pt x="568" y="3226"/>
                    <a:pt x="757" y="3358"/>
                    <a:pt x="946" y="3396"/>
                  </a:cubicBezTo>
                  <a:cubicBezTo>
                    <a:pt x="1012" y="3409"/>
                    <a:pt x="1098" y="3423"/>
                    <a:pt x="1176" y="3423"/>
                  </a:cubicBezTo>
                  <a:cubicBezTo>
                    <a:pt x="1208" y="3423"/>
                    <a:pt x="1239" y="3421"/>
                    <a:pt x="1267" y="3415"/>
                  </a:cubicBezTo>
                  <a:cubicBezTo>
                    <a:pt x="1267" y="3377"/>
                    <a:pt x="1248" y="3358"/>
                    <a:pt x="1248" y="3320"/>
                  </a:cubicBezTo>
                  <a:cubicBezTo>
                    <a:pt x="1229" y="3188"/>
                    <a:pt x="1267" y="3075"/>
                    <a:pt x="1305" y="2961"/>
                  </a:cubicBezTo>
                  <a:cubicBezTo>
                    <a:pt x="1248" y="2848"/>
                    <a:pt x="1191" y="2735"/>
                    <a:pt x="1172" y="2602"/>
                  </a:cubicBezTo>
                  <a:cubicBezTo>
                    <a:pt x="1135" y="2300"/>
                    <a:pt x="1229" y="2073"/>
                    <a:pt x="1399" y="1884"/>
                  </a:cubicBezTo>
                  <a:cubicBezTo>
                    <a:pt x="1267" y="1771"/>
                    <a:pt x="1191" y="1619"/>
                    <a:pt x="1191" y="1430"/>
                  </a:cubicBezTo>
                  <a:cubicBezTo>
                    <a:pt x="1191" y="1222"/>
                    <a:pt x="1286" y="1052"/>
                    <a:pt x="1418" y="920"/>
                  </a:cubicBezTo>
                  <a:cubicBezTo>
                    <a:pt x="1229" y="712"/>
                    <a:pt x="1191" y="429"/>
                    <a:pt x="1305" y="145"/>
                  </a:cubicBezTo>
                  <a:cubicBezTo>
                    <a:pt x="1217" y="48"/>
                    <a:pt x="1085" y="1"/>
                    <a:pt x="949" y="1"/>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454;p80">
              <a:extLst>
                <a:ext uri="{FF2B5EF4-FFF2-40B4-BE49-F238E27FC236}">
                  <a16:creationId xmlns:a16="http://schemas.microsoft.com/office/drawing/2014/main" id="{50E6E2B2-58F9-0D3E-DAA5-D6365CDEA472}"/>
                </a:ext>
              </a:extLst>
            </p:cNvPr>
            <p:cNvSpPr/>
            <p:nvPr/>
          </p:nvSpPr>
          <p:spPr>
            <a:xfrm>
              <a:off x="1074500" y="2504675"/>
              <a:ext cx="41125" cy="90850"/>
            </a:xfrm>
            <a:custGeom>
              <a:avLst/>
              <a:gdLst/>
              <a:ahLst/>
              <a:cxnLst/>
              <a:rect l="l" t="t" r="r" b="b"/>
              <a:pathLst>
                <a:path w="1645" h="3634" extrusionOk="0">
                  <a:moveTo>
                    <a:pt x="654" y="0"/>
                  </a:moveTo>
                  <a:cubicBezTo>
                    <a:pt x="522" y="0"/>
                    <a:pt x="410" y="75"/>
                    <a:pt x="359" y="211"/>
                  </a:cubicBezTo>
                  <a:cubicBezTo>
                    <a:pt x="284" y="343"/>
                    <a:pt x="303" y="495"/>
                    <a:pt x="378" y="608"/>
                  </a:cubicBezTo>
                  <a:cubicBezTo>
                    <a:pt x="189" y="684"/>
                    <a:pt x="0" y="854"/>
                    <a:pt x="19" y="1081"/>
                  </a:cubicBezTo>
                  <a:cubicBezTo>
                    <a:pt x="19" y="1232"/>
                    <a:pt x="95" y="1364"/>
                    <a:pt x="227" y="1421"/>
                  </a:cubicBezTo>
                  <a:cubicBezTo>
                    <a:pt x="76" y="1534"/>
                    <a:pt x="0" y="1704"/>
                    <a:pt x="19" y="1893"/>
                  </a:cubicBezTo>
                  <a:cubicBezTo>
                    <a:pt x="38" y="2026"/>
                    <a:pt x="152" y="2215"/>
                    <a:pt x="284" y="2271"/>
                  </a:cubicBezTo>
                  <a:cubicBezTo>
                    <a:pt x="208" y="2423"/>
                    <a:pt x="189" y="2612"/>
                    <a:pt x="284" y="2763"/>
                  </a:cubicBezTo>
                  <a:cubicBezTo>
                    <a:pt x="359" y="2895"/>
                    <a:pt x="567" y="2990"/>
                    <a:pt x="719" y="2990"/>
                  </a:cubicBezTo>
                  <a:cubicBezTo>
                    <a:pt x="719" y="3141"/>
                    <a:pt x="756" y="3311"/>
                    <a:pt x="851" y="3424"/>
                  </a:cubicBezTo>
                  <a:cubicBezTo>
                    <a:pt x="955" y="3540"/>
                    <a:pt x="1164" y="3634"/>
                    <a:pt x="1346" y="3634"/>
                  </a:cubicBezTo>
                  <a:cubicBezTo>
                    <a:pt x="1462" y="3634"/>
                    <a:pt x="1567" y="3596"/>
                    <a:pt x="1626" y="3500"/>
                  </a:cubicBezTo>
                  <a:lnTo>
                    <a:pt x="1645" y="3500"/>
                  </a:lnTo>
                  <a:cubicBezTo>
                    <a:pt x="1342" y="3179"/>
                    <a:pt x="1229" y="2612"/>
                    <a:pt x="1512" y="2271"/>
                  </a:cubicBezTo>
                  <a:cubicBezTo>
                    <a:pt x="1361" y="2045"/>
                    <a:pt x="1342" y="1704"/>
                    <a:pt x="1512" y="1478"/>
                  </a:cubicBezTo>
                  <a:cubicBezTo>
                    <a:pt x="1456" y="1440"/>
                    <a:pt x="1418" y="1402"/>
                    <a:pt x="1361" y="1345"/>
                  </a:cubicBezTo>
                  <a:cubicBezTo>
                    <a:pt x="1229" y="1156"/>
                    <a:pt x="1172" y="910"/>
                    <a:pt x="1210" y="665"/>
                  </a:cubicBezTo>
                  <a:cubicBezTo>
                    <a:pt x="1059" y="627"/>
                    <a:pt x="908" y="514"/>
                    <a:pt x="813" y="362"/>
                  </a:cubicBezTo>
                  <a:cubicBezTo>
                    <a:pt x="756" y="249"/>
                    <a:pt x="719" y="117"/>
                    <a:pt x="700" y="3"/>
                  </a:cubicBezTo>
                  <a:cubicBezTo>
                    <a:pt x="684" y="1"/>
                    <a:pt x="669" y="0"/>
                    <a:pt x="654"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455;p80">
              <a:extLst>
                <a:ext uri="{FF2B5EF4-FFF2-40B4-BE49-F238E27FC236}">
                  <a16:creationId xmlns:a16="http://schemas.microsoft.com/office/drawing/2014/main" id="{A79D157A-3991-E58F-256B-73281E2C7DFA}"/>
                </a:ext>
              </a:extLst>
            </p:cNvPr>
            <p:cNvSpPr/>
            <p:nvPr/>
          </p:nvSpPr>
          <p:spPr>
            <a:xfrm>
              <a:off x="873675" y="2481050"/>
              <a:ext cx="41600" cy="90725"/>
            </a:xfrm>
            <a:custGeom>
              <a:avLst/>
              <a:gdLst/>
              <a:ahLst/>
              <a:cxnLst/>
              <a:rect l="l" t="t" r="r" b="b"/>
              <a:pathLst>
                <a:path w="1664" h="3629" extrusionOk="0">
                  <a:moveTo>
                    <a:pt x="673" y="0"/>
                  </a:moveTo>
                  <a:cubicBezTo>
                    <a:pt x="541" y="0"/>
                    <a:pt x="427" y="73"/>
                    <a:pt x="359" y="192"/>
                  </a:cubicBezTo>
                  <a:cubicBezTo>
                    <a:pt x="303" y="343"/>
                    <a:pt x="322" y="495"/>
                    <a:pt x="397" y="608"/>
                  </a:cubicBezTo>
                  <a:cubicBezTo>
                    <a:pt x="189" y="684"/>
                    <a:pt x="19" y="854"/>
                    <a:pt x="19" y="1081"/>
                  </a:cubicBezTo>
                  <a:cubicBezTo>
                    <a:pt x="38" y="1232"/>
                    <a:pt x="114" y="1364"/>
                    <a:pt x="227" y="1421"/>
                  </a:cubicBezTo>
                  <a:cubicBezTo>
                    <a:pt x="95" y="1534"/>
                    <a:pt x="0" y="1704"/>
                    <a:pt x="19" y="1893"/>
                  </a:cubicBezTo>
                  <a:cubicBezTo>
                    <a:pt x="38" y="2026"/>
                    <a:pt x="170" y="2215"/>
                    <a:pt x="303" y="2271"/>
                  </a:cubicBezTo>
                  <a:cubicBezTo>
                    <a:pt x="208" y="2404"/>
                    <a:pt x="208" y="2612"/>
                    <a:pt x="303" y="2763"/>
                  </a:cubicBezTo>
                  <a:cubicBezTo>
                    <a:pt x="378" y="2876"/>
                    <a:pt x="567" y="2990"/>
                    <a:pt x="737" y="2990"/>
                  </a:cubicBezTo>
                  <a:cubicBezTo>
                    <a:pt x="737" y="3141"/>
                    <a:pt x="775" y="3292"/>
                    <a:pt x="870" y="3424"/>
                  </a:cubicBezTo>
                  <a:cubicBezTo>
                    <a:pt x="964" y="3530"/>
                    <a:pt x="1183" y="3629"/>
                    <a:pt x="1371" y="3629"/>
                  </a:cubicBezTo>
                  <a:cubicBezTo>
                    <a:pt x="1485" y="3629"/>
                    <a:pt x="1588" y="3593"/>
                    <a:pt x="1645" y="3500"/>
                  </a:cubicBezTo>
                  <a:lnTo>
                    <a:pt x="1664" y="3500"/>
                  </a:lnTo>
                  <a:cubicBezTo>
                    <a:pt x="1361" y="3179"/>
                    <a:pt x="1248" y="2612"/>
                    <a:pt x="1512" y="2271"/>
                  </a:cubicBezTo>
                  <a:cubicBezTo>
                    <a:pt x="1380" y="2044"/>
                    <a:pt x="1361" y="1704"/>
                    <a:pt x="1512" y="1477"/>
                  </a:cubicBezTo>
                  <a:cubicBezTo>
                    <a:pt x="1475" y="1440"/>
                    <a:pt x="1418" y="1402"/>
                    <a:pt x="1380" y="1345"/>
                  </a:cubicBezTo>
                  <a:cubicBezTo>
                    <a:pt x="1229" y="1156"/>
                    <a:pt x="1191" y="910"/>
                    <a:pt x="1229" y="665"/>
                  </a:cubicBezTo>
                  <a:cubicBezTo>
                    <a:pt x="1059" y="627"/>
                    <a:pt x="926" y="513"/>
                    <a:pt x="832" y="362"/>
                  </a:cubicBezTo>
                  <a:cubicBezTo>
                    <a:pt x="775" y="249"/>
                    <a:pt x="719" y="117"/>
                    <a:pt x="719" y="3"/>
                  </a:cubicBezTo>
                  <a:cubicBezTo>
                    <a:pt x="703" y="1"/>
                    <a:pt x="688" y="0"/>
                    <a:pt x="673"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456;p80">
              <a:extLst>
                <a:ext uri="{FF2B5EF4-FFF2-40B4-BE49-F238E27FC236}">
                  <a16:creationId xmlns:a16="http://schemas.microsoft.com/office/drawing/2014/main" id="{AC2A06C3-F7AE-8224-31C9-7DBCBE7C9101}"/>
                </a:ext>
              </a:extLst>
            </p:cNvPr>
            <p:cNvSpPr/>
            <p:nvPr/>
          </p:nvSpPr>
          <p:spPr>
            <a:xfrm>
              <a:off x="729075" y="2568525"/>
              <a:ext cx="64750" cy="78125"/>
            </a:xfrm>
            <a:custGeom>
              <a:avLst/>
              <a:gdLst/>
              <a:ahLst/>
              <a:cxnLst/>
              <a:rect l="l" t="t" r="r" b="b"/>
              <a:pathLst>
                <a:path w="2590" h="3125" extrusionOk="0">
                  <a:moveTo>
                    <a:pt x="303" y="1"/>
                  </a:moveTo>
                  <a:cubicBezTo>
                    <a:pt x="152" y="58"/>
                    <a:pt x="76" y="190"/>
                    <a:pt x="57" y="341"/>
                  </a:cubicBezTo>
                  <a:cubicBezTo>
                    <a:pt x="57" y="492"/>
                    <a:pt x="133" y="606"/>
                    <a:pt x="265" y="700"/>
                  </a:cubicBezTo>
                  <a:cubicBezTo>
                    <a:pt x="114" y="851"/>
                    <a:pt x="0" y="1059"/>
                    <a:pt x="114" y="1286"/>
                  </a:cubicBezTo>
                  <a:cubicBezTo>
                    <a:pt x="171" y="1418"/>
                    <a:pt x="303" y="1513"/>
                    <a:pt x="435" y="1513"/>
                  </a:cubicBezTo>
                  <a:cubicBezTo>
                    <a:pt x="341" y="1664"/>
                    <a:pt x="341" y="1853"/>
                    <a:pt x="435" y="2023"/>
                  </a:cubicBezTo>
                  <a:cubicBezTo>
                    <a:pt x="511" y="2137"/>
                    <a:pt x="681" y="2250"/>
                    <a:pt x="832" y="2250"/>
                  </a:cubicBezTo>
                  <a:cubicBezTo>
                    <a:pt x="813" y="2420"/>
                    <a:pt x="889" y="2609"/>
                    <a:pt x="1040" y="2704"/>
                  </a:cubicBezTo>
                  <a:cubicBezTo>
                    <a:pt x="1109" y="2750"/>
                    <a:pt x="1219" y="2775"/>
                    <a:pt x="1329" y="2775"/>
                  </a:cubicBezTo>
                  <a:cubicBezTo>
                    <a:pt x="1400" y="2775"/>
                    <a:pt x="1472" y="2764"/>
                    <a:pt x="1531" y="2742"/>
                  </a:cubicBezTo>
                  <a:cubicBezTo>
                    <a:pt x="1588" y="2874"/>
                    <a:pt x="1683" y="3006"/>
                    <a:pt x="1834" y="3082"/>
                  </a:cubicBezTo>
                  <a:cubicBezTo>
                    <a:pt x="1894" y="3109"/>
                    <a:pt x="1977" y="3124"/>
                    <a:pt x="2066" y="3124"/>
                  </a:cubicBezTo>
                  <a:cubicBezTo>
                    <a:pt x="2282" y="3124"/>
                    <a:pt x="2531" y="3037"/>
                    <a:pt x="2571" y="2836"/>
                  </a:cubicBezTo>
                  <a:lnTo>
                    <a:pt x="2590" y="2836"/>
                  </a:lnTo>
                  <a:cubicBezTo>
                    <a:pt x="2174" y="2647"/>
                    <a:pt x="1834" y="2175"/>
                    <a:pt x="1966" y="1759"/>
                  </a:cubicBezTo>
                  <a:cubicBezTo>
                    <a:pt x="1720" y="1607"/>
                    <a:pt x="1569" y="1324"/>
                    <a:pt x="1626" y="1040"/>
                  </a:cubicBezTo>
                  <a:cubicBezTo>
                    <a:pt x="1569" y="1022"/>
                    <a:pt x="1513" y="1003"/>
                    <a:pt x="1456" y="965"/>
                  </a:cubicBezTo>
                  <a:cubicBezTo>
                    <a:pt x="1248" y="851"/>
                    <a:pt x="1097" y="644"/>
                    <a:pt x="1040" y="417"/>
                  </a:cubicBezTo>
                  <a:cubicBezTo>
                    <a:pt x="1012" y="420"/>
                    <a:pt x="985" y="421"/>
                    <a:pt x="957" y="421"/>
                  </a:cubicBezTo>
                  <a:cubicBezTo>
                    <a:pt x="815" y="421"/>
                    <a:pt x="675" y="379"/>
                    <a:pt x="549" y="284"/>
                  </a:cubicBezTo>
                  <a:cubicBezTo>
                    <a:pt x="454" y="209"/>
                    <a:pt x="360" y="114"/>
                    <a:pt x="303"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457;p80">
              <a:extLst>
                <a:ext uri="{FF2B5EF4-FFF2-40B4-BE49-F238E27FC236}">
                  <a16:creationId xmlns:a16="http://schemas.microsoft.com/office/drawing/2014/main" id="{CDC7CB24-439F-F596-D440-86700FB07185}"/>
                </a:ext>
              </a:extLst>
            </p:cNvPr>
            <p:cNvSpPr/>
            <p:nvPr/>
          </p:nvSpPr>
          <p:spPr>
            <a:xfrm>
              <a:off x="922225" y="2535450"/>
              <a:ext cx="55900" cy="85675"/>
            </a:xfrm>
            <a:custGeom>
              <a:avLst/>
              <a:gdLst/>
              <a:ahLst/>
              <a:cxnLst/>
              <a:rect l="l" t="t" r="r" b="b"/>
              <a:pathLst>
                <a:path w="2236" h="3427" extrusionOk="0">
                  <a:moveTo>
                    <a:pt x="818" y="1"/>
                  </a:moveTo>
                  <a:cubicBezTo>
                    <a:pt x="610" y="1"/>
                    <a:pt x="440" y="190"/>
                    <a:pt x="515" y="379"/>
                  </a:cubicBezTo>
                  <a:cubicBezTo>
                    <a:pt x="345" y="436"/>
                    <a:pt x="175" y="568"/>
                    <a:pt x="137" y="757"/>
                  </a:cubicBezTo>
                  <a:cubicBezTo>
                    <a:pt x="137" y="870"/>
                    <a:pt x="156" y="1021"/>
                    <a:pt x="232" y="1116"/>
                  </a:cubicBezTo>
                  <a:cubicBezTo>
                    <a:pt x="156" y="1173"/>
                    <a:pt x="81" y="1267"/>
                    <a:pt x="62" y="1381"/>
                  </a:cubicBezTo>
                  <a:cubicBezTo>
                    <a:pt x="24" y="1532"/>
                    <a:pt x="81" y="1683"/>
                    <a:pt x="194" y="1796"/>
                  </a:cubicBezTo>
                  <a:cubicBezTo>
                    <a:pt x="0" y="2061"/>
                    <a:pt x="332" y="2637"/>
                    <a:pt x="669" y="2637"/>
                  </a:cubicBezTo>
                  <a:cubicBezTo>
                    <a:pt x="694" y="2637"/>
                    <a:pt x="718" y="2634"/>
                    <a:pt x="742" y="2628"/>
                  </a:cubicBezTo>
                  <a:cubicBezTo>
                    <a:pt x="742" y="2741"/>
                    <a:pt x="780" y="2874"/>
                    <a:pt x="837" y="2968"/>
                  </a:cubicBezTo>
                  <a:cubicBezTo>
                    <a:pt x="931" y="3101"/>
                    <a:pt x="1082" y="3214"/>
                    <a:pt x="1253" y="3214"/>
                  </a:cubicBezTo>
                  <a:cubicBezTo>
                    <a:pt x="1328" y="3214"/>
                    <a:pt x="1404" y="3195"/>
                    <a:pt x="1460" y="3157"/>
                  </a:cubicBezTo>
                  <a:cubicBezTo>
                    <a:pt x="1552" y="3287"/>
                    <a:pt x="1795" y="3427"/>
                    <a:pt x="2000" y="3427"/>
                  </a:cubicBezTo>
                  <a:cubicBezTo>
                    <a:pt x="2092" y="3427"/>
                    <a:pt x="2177" y="3398"/>
                    <a:pt x="2235" y="3327"/>
                  </a:cubicBezTo>
                  <a:lnTo>
                    <a:pt x="2235" y="3327"/>
                  </a:lnTo>
                  <a:cubicBezTo>
                    <a:pt x="2207" y="3332"/>
                    <a:pt x="2178" y="3335"/>
                    <a:pt x="2147" y="3335"/>
                  </a:cubicBezTo>
                  <a:cubicBezTo>
                    <a:pt x="2057" y="3335"/>
                    <a:pt x="1961" y="3313"/>
                    <a:pt x="1876" y="3271"/>
                  </a:cubicBezTo>
                  <a:cubicBezTo>
                    <a:pt x="1442" y="3082"/>
                    <a:pt x="1328" y="2647"/>
                    <a:pt x="1385" y="2212"/>
                  </a:cubicBezTo>
                  <a:cubicBezTo>
                    <a:pt x="1271" y="2004"/>
                    <a:pt x="1234" y="1740"/>
                    <a:pt x="1290" y="1513"/>
                  </a:cubicBezTo>
                  <a:cubicBezTo>
                    <a:pt x="1215" y="1456"/>
                    <a:pt x="1158" y="1381"/>
                    <a:pt x="1120" y="1305"/>
                  </a:cubicBezTo>
                  <a:cubicBezTo>
                    <a:pt x="1026" y="1078"/>
                    <a:pt x="1026" y="832"/>
                    <a:pt x="1120" y="625"/>
                  </a:cubicBezTo>
                  <a:cubicBezTo>
                    <a:pt x="1064" y="568"/>
                    <a:pt x="1007" y="511"/>
                    <a:pt x="969" y="454"/>
                  </a:cubicBezTo>
                  <a:cubicBezTo>
                    <a:pt x="931" y="436"/>
                    <a:pt x="912" y="398"/>
                    <a:pt x="912" y="360"/>
                  </a:cubicBezTo>
                  <a:cubicBezTo>
                    <a:pt x="856" y="265"/>
                    <a:pt x="818" y="133"/>
                    <a:pt x="818"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458;p80">
              <a:extLst>
                <a:ext uri="{FF2B5EF4-FFF2-40B4-BE49-F238E27FC236}">
                  <a16:creationId xmlns:a16="http://schemas.microsoft.com/office/drawing/2014/main" id="{BCC501A6-1B24-AEC2-6DDC-AD0A64C7BBD1}"/>
                </a:ext>
              </a:extLst>
            </p:cNvPr>
            <p:cNvSpPr/>
            <p:nvPr/>
          </p:nvSpPr>
          <p:spPr>
            <a:xfrm>
              <a:off x="711125" y="2468300"/>
              <a:ext cx="43975" cy="91300"/>
            </a:xfrm>
            <a:custGeom>
              <a:avLst/>
              <a:gdLst/>
              <a:ahLst/>
              <a:cxnLst/>
              <a:rect l="l" t="t" r="r" b="b"/>
              <a:pathLst>
                <a:path w="1759" h="3652" extrusionOk="0">
                  <a:moveTo>
                    <a:pt x="1318" y="0"/>
                  </a:moveTo>
                  <a:cubicBezTo>
                    <a:pt x="1157" y="0"/>
                    <a:pt x="1025" y="119"/>
                    <a:pt x="1040" y="286"/>
                  </a:cubicBezTo>
                  <a:cubicBezTo>
                    <a:pt x="1021" y="284"/>
                    <a:pt x="1002" y="284"/>
                    <a:pt x="983" y="284"/>
                  </a:cubicBezTo>
                  <a:cubicBezTo>
                    <a:pt x="811" y="284"/>
                    <a:pt x="635" y="362"/>
                    <a:pt x="567" y="532"/>
                  </a:cubicBezTo>
                  <a:cubicBezTo>
                    <a:pt x="511" y="645"/>
                    <a:pt x="492" y="778"/>
                    <a:pt x="548" y="891"/>
                  </a:cubicBezTo>
                  <a:cubicBezTo>
                    <a:pt x="435" y="929"/>
                    <a:pt x="340" y="1005"/>
                    <a:pt x="284" y="1080"/>
                  </a:cubicBezTo>
                  <a:cubicBezTo>
                    <a:pt x="189" y="1231"/>
                    <a:pt x="208" y="1402"/>
                    <a:pt x="284" y="1515"/>
                  </a:cubicBezTo>
                  <a:cubicBezTo>
                    <a:pt x="0" y="1742"/>
                    <a:pt x="189" y="2479"/>
                    <a:pt x="548" y="2498"/>
                  </a:cubicBezTo>
                  <a:cubicBezTo>
                    <a:pt x="511" y="2611"/>
                    <a:pt x="511" y="2744"/>
                    <a:pt x="548" y="2857"/>
                  </a:cubicBezTo>
                  <a:cubicBezTo>
                    <a:pt x="586" y="3008"/>
                    <a:pt x="700" y="3159"/>
                    <a:pt x="851" y="3216"/>
                  </a:cubicBezTo>
                  <a:cubicBezTo>
                    <a:pt x="889" y="3225"/>
                    <a:pt x="926" y="3230"/>
                    <a:pt x="964" y="3230"/>
                  </a:cubicBezTo>
                  <a:cubicBezTo>
                    <a:pt x="1002" y="3230"/>
                    <a:pt x="1040" y="3225"/>
                    <a:pt x="1078" y="3216"/>
                  </a:cubicBezTo>
                  <a:cubicBezTo>
                    <a:pt x="1140" y="3402"/>
                    <a:pt x="1405" y="3652"/>
                    <a:pt x="1624" y="3652"/>
                  </a:cubicBezTo>
                  <a:cubicBezTo>
                    <a:pt x="1672" y="3652"/>
                    <a:pt x="1717" y="3640"/>
                    <a:pt x="1758" y="3613"/>
                  </a:cubicBezTo>
                  <a:cubicBezTo>
                    <a:pt x="1645" y="3594"/>
                    <a:pt x="1531" y="3537"/>
                    <a:pt x="1437" y="3462"/>
                  </a:cubicBezTo>
                  <a:cubicBezTo>
                    <a:pt x="1078" y="3140"/>
                    <a:pt x="1115" y="2687"/>
                    <a:pt x="1304" y="2290"/>
                  </a:cubicBezTo>
                  <a:cubicBezTo>
                    <a:pt x="1248" y="2063"/>
                    <a:pt x="1286" y="1798"/>
                    <a:pt x="1418" y="1591"/>
                  </a:cubicBezTo>
                  <a:cubicBezTo>
                    <a:pt x="1380" y="1515"/>
                    <a:pt x="1342" y="1439"/>
                    <a:pt x="1323" y="1345"/>
                  </a:cubicBezTo>
                  <a:cubicBezTo>
                    <a:pt x="1304" y="1099"/>
                    <a:pt x="1380" y="872"/>
                    <a:pt x="1531" y="683"/>
                  </a:cubicBezTo>
                  <a:cubicBezTo>
                    <a:pt x="1493" y="627"/>
                    <a:pt x="1456" y="570"/>
                    <a:pt x="1437" y="494"/>
                  </a:cubicBezTo>
                  <a:cubicBezTo>
                    <a:pt x="1418" y="456"/>
                    <a:pt x="1399" y="419"/>
                    <a:pt x="1399" y="381"/>
                  </a:cubicBezTo>
                  <a:cubicBezTo>
                    <a:pt x="1380" y="267"/>
                    <a:pt x="1399" y="135"/>
                    <a:pt x="1437" y="22"/>
                  </a:cubicBezTo>
                  <a:cubicBezTo>
                    <a:pt x="1396" y="7"/>
                    <a:pt x="1356" y="0"/>
                    <a:pt x="1318"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459;p80">
              <a:extLst>
                <a:ext uri="{FF2B5EF4-FFF2-40B4-BE49-F238E27FC236}">
                  <a16:creationId xmlns:a16="http://schemas.microsoft.com/office/drawing/2014/main" id="{C3674863-3CBD-43EF-8FDA-4FFBF6EB1CD5}"/>
                </a:ext>
              </a:extLst>
            </p:cNvPr>
            <p:cNvSpPr/>
            <p:nvPr/>
          </p:nvSpPr>
          <p:spPr>
            <a:xfrm>
              <a:off x="1370300" y="2452175"/>
              <a:ext cx="94050" cy="73075"/>
            </a:xfrm>
            <a:custGeom>
              <a:avLst/>
              <a:gdLst/>
              <a:ahLst/>
              <a:cxnLst/>
              <a:rect l="l" t="t" r="r" b="b"/>
              <a:pathLst>
                <a:path w="3762" h="2923" extrusionOk="0">
                  <a:moveTo>
                    <a:pt x="3043" y="1"/>
                  </a:moveTo>
                  <a:cubicBezTo>
                    <a:pt x="3011" y="1"/>
                    <a:pt x="2980" y="2"/>
                    <a:pt x="2949" y="5"/>
                  </a:cubicBezTo>
                  <a:cubicBezTo>
                    <a:pt x="2986" y="423"/>
                    <a:pt x="2707" y="877"/>
                    <a:pt x="2299" y="877"/>
                  </a:cubicBezTo>
                  <a:cubicBezTo>
                    <a:pt x="2282" y="877"/>
                    <a:pt x="2266" y="876"/>
                    <a:pt x="2250" y="875"/>
                  </a:cubicBezTo>
                  <a:lnTo>
                    <a:pt x="2250" y="875"/>
                  </a:lnTo>
                  <a:cubicBezTo>
                    <a:pt x="2269" y="1120"/>
                    <a:pt x="2174" y="1366"/>
                    <a:pt x="1910" y="1517"/>
                  </a:cubicBezTo>
                  <a:cubicBezTo>
                    <a:pt x="1817" y="1575"/>
                    <a:pt x="1724" y="1598"/>
                    <a:pt x="1632" y="1598"/>
                  </a:cubicBezTo>
                  <a:cubicBezTo>
                    <a:pt x="1573" y="1598"/>
                    <a:pt x="1515" y="1589"/>
                    <a:pt x="1456" y="1574"/>
                  </a:cubicBezTo>
                  <a:cubicBezTo>
                    <a:pt x="1290" y="1804"/>
                    <a:pt x="978" y="1921"/>
                    <a:pt x="676" y="1921"/>
                  </a:cubicBezTo>
                  <a:cubicBezTo>
                    <a:pt x="531" y="1921"/>
                    <a:pt x="388" y="1894"/>
                    <a:pt x="265" y="1839"/>
                  </a:cubicBezTo>
                  <a:cubicBezTo>
                    <a:pt x="265" y="1839"/>
                    <a:pt x="265" y="1858"/>
                    <a:pt x="265" y="1876"/>
                  </a:cubicBezTo>
                  <a:cubicBezTo>
                    <a:pt x="1" y="2292"/>
                    <a:pt x="530" y="2765"/>
                    <a:pt x="908" y="2878"/>
                  </a:cubicBezTo>
                  <a:cubicBezTo>
                    <a:pt x="995" y="2907"/>
                    <a:pt x="1088" y="2922"/>
                    <a:pt x="1181" y="2922"/>
                  </a:cubicBezTo>
                  <a:cubicBezTo>
                    <a:pt x="1330" y="2922"/>
                    <a:pt x="1479" y="2884"/>
                    <a:pt x="1607" y="2803"/>
                  </a:cubicBezTo>
                  <a:cubicBezTo>
                    <a:pt x="1702" y="2727"/>
                    <a:pt x="1796" y="2651"/>
                    <a:pt x="1834" y="2538"/>
                  </a:cubicBezTo>
                  <a:cubicBezTo>
                    <a:pt x="1910" y="2614"/>
                    <a:pt x="2004" y="2651"/>
                    <a:pt x="2099" y="2670"/>
                  </a:cubicBezTo>
                  <a:cubicBezTo>
                    <a:pt x="2134" y="2679"/>
                    <a:pt x="2170" y="2682"/>
                    <a:pt x="2205" y="2682"/>
                  </a:cubicBezTo>
                  <a:cubicBezTo>
                    <a:pt x="2409" y="2682"/>
                    <a:pt x="2593" y="2551"/>
                    <a:pt x="2722" y="2406"/>
                  </a:cubicBezTo>
                  <a:cubicBezTo>
                    <a:pt x="2836" y="2254"/>
                    <a:pt x="2930" y="2084"/>
                    <a:pt x="2949" y="1895"/>
                  </a:cubicBezTo>
                  <a:cubicBezTo>
                    <a:pt x="3044" y="1876"/>
                    <a:pt x="3138" y="1820"/>
                    <a:pt x="3195" y="1782"/>
                  </a:cubicBezTo>
                  <a:cubicBezTo>
                    <a:pt x="3441" y="1612"/>
                    <a:pt x="3667" y="1385"/>
                    <a:pt x="3724" y="1064"/>
                  </a:cubicBezTo>
                  <a:cubicBezTo>
                    <a:pt x="3762" y="799"/>
                    <a:pt x="3686" y="440"/>
                    <a:pt x="3535" y="213"/>
                  </a:cubicBezTo>
                  <a:cubicBezTo>
                    <a:pt x="3406" y="52"/>
                    <a:pt x="3223" y="1"/>
                    <a:pt x="3043"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460;p80">
              <a:extLst>
                <a:ext uri="{FF2B5EF4-FFF2-40B4-BE49-F238E27FC236}">
                  <a16:creationId xmlns:a16="http://schemas.microsoft.com/office/drawing/2014/main" id="{EDFB1F2E-2B85-11F9-BE57-5EAF01D882FF}"/>
                </a:ext>
              </a:extLst>
            </p:cNvPr>
            <p:cNvSpPr/>
            <p:nvPr/>
          </p:nvSpPr>
          <p:spPr>
            <a:xfrm>
              <a:off x="1387775" y="2432450"/>
              <a:ext cx="47275" cy="29150"/>
            </a:xfrm>
            <a:custGeom>
              <a:avLst/>
              <a:gdLst/>
              <a:ahLst/>
              <a:cxnLst/>
              <a:rect l="l" t="t" r="r" b="b"/>
              <a:pathLst>
                <a:path w="1891" h="1166" extrusionOk="0">
                  <a:moveTo>
                    <a:pt x="1267" y="0"/>
                  </a:moveTo>
                  <a:cubicBezTo>
                    <a:pt x="1267" y="0"/>
                    <a:pt x="1305" y="378"/>
                    <a:pt x="833" y="586"/>
                  </a:cubicBezTo>
                  <a:cubicBezTo>
                    <a:pt x="692" y="648"/>
                    <a:pt x="562" y="670"/>
                    <a:pt x="448" y="670"/>
                  </a:cubicBezTo>
                  <a:cubicBezTo>
                    <a:pt x="178" y="670"/>
                    <a:pt x="1" y="548"/>
                    <a:pt x="1" y="548"/>
                  </a:cubicBezTo>
                  <a:lnTo>
                    <a:pt x="1" y="548"/>
                  </a:lnTo>
                  <a:cubicBezTo>
                    <a:pt x="1" y="549"/>
                    <a:pt x="131" y="1165"/>
                    <a:pt x="707" y="1165"/>
                  </a:cubicBezTo>
                  <a:cubicBezTo>
                    <a:pt x="752" y="1165"/>
                    <a:pt x="800" y="1162"/>
                    <a:pt x="851" y="1153"/>
                  </a:cubicBezTo>
                  <a:cubicBezTo>
                    <a:pt x="1891" y="1002"/>
                    <a:pt x="1267" y="0"/>
                    <a:pt x="1267"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461;p80">
              <a:extLst>
                <a:ext uri="{FF2B5EF4-FFF2-40B4-BE49-F238E27FC236}">
                  <a16:creationId xmlns:a16="http://schemas.microsoft.com/office/drawing/2014/main" id="{57FF9238-487A-2175-E860-AED8DF2BA094}"/>
                </a:ext>
              </a:extLst>
            </p:cNvPr>
            <p:cNvSpPr/>
            <p:nvPr/>
          </p:nvSpPr>
          <p:spPr>
            <a:xfrm>
              <a:off x="1343850" y="2480650"/>
              <a:ext cx="40950" cy="25050"/>
            </a:xfrm>
            <a:custGeom>
              <a:avLst/>
              <a:gdLst/>
              <a:ahLst/>
              <a:cxnLst/>
              <a:rect l="l" t="t" r="r" b="b"/>
              <a:pathLst>
                <a:path w="1638" h="1002" extrusionOk="0">
                  <a:moveTo>
                    <a:pt x="189" y="0"/>
                  </a:moveTo>
                  <a:cubicBezTo>
                    <a:pt x="189" y="0"/>
                    <a:pt x="0" y="719"/>
                    <a:pt x="662" y="945"/>
                  </a:cubicBezTo>
                  <a:cubicBezTo>
                    <a:pt x="782" y="984"/>
                    <a:pt x="887" y="1001"/>
                    <a:pt x="977" y="1001"/>
                  </a:cubicBezTo>
                  <a:cubicBezTo>
                    <a:pt x="1638" y="1001"/>
                    <a:pt x="1550" y="95"/>
                    <a:pt x="1550" y="95"/>
                  </a:cubicBezTo>
                  <a:lnTo>
                    <a:pt x="1550" y="95"/>
                  </a:lnTo>
                  <a:cubicBezTo>
                    <a:pt x="1550" y="95"/>
                    <a:pt x="1425" y="417"/>
                    <a:pt x="948" y="417"/>
                  </a:cubicBezTo>
                  <a:cubicBezTo>
                    <a:pt x="935" y="417"/>
                    <a:pt x="921" y="417"/>
                    <a:pt x="907" y="416"/>
                  </a:cubicBezTo>
                  <a:cubicBezTo>
                    <a:pt x="378" y="397"/>
                    <a:pt x="189" y="0"/>
                    <a:pt x="189"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462;p80">
              <a:extLst>
                <a:ext uri="{FF2B5EF4-FFF2-40B4-BE49-F238E27FC236}">
                  <a16:creationId xmlns:a16="http://schemas.microsoft.com/office/drawing/2014/main" id="{88AA80A1-C425-C4E0-3532-FC5F513C6423}"/>
                </a:ext>
              </a:extLst>
            </p:cNvPr>
            <p:cNvSpPr/>
            <p:nvPr/>
          </p:nvSpPr>
          <p:spPr>
            <a:xfrm>
              <a:off x="1188375" y="2564275"/>
              <a:ext cx="39250" cy="35375"/>
            </a:xfrm>
            <a:custGeom>
              <a:avLst/>
              <a:gdLst/>
              <a:ahLst/>
              <a:cxnLst/>
              <a:rect l="l" t="t" r="r" b="b"/>
              <a:pathLst>
                <a:path w="1570" h="1415" extrusionOk="0">
                  <a:moveTo>
                    <a:pt x="624" y="1"/>
                  </a:moveTo>
                  <a:cubicBezTo>
                    <a:pt x="624" y="1"/>
                    <a:pt x="1" y="398"/>
                    <a:pt x="341" y="1003"/>
                  </a:cubicBezTo>
                  <a:cubicBezTo>
                    <a:pt x="511" y="1311"/>
                    <a:pt x="704" y="1414"/>
                    <a:pt x="886" y="1414"/>
                  </a:cubicBezTo>
                  <a:cubicBezTo>
                    <a:pt x="1250" y="1414"/>
                    <a:pt x="1569" y="1003"/>
                    <a:pt x="1569" y="1003"/>
                  </a:cubicBezTo>
                  <a:lnTo>
                    <a:pt x="1569" y="1003"/>
                  </a:lnTo>
                  <a:cubicBezTo>
                    <a:pt x="1569" y="1003"/>
                    <a:pt x="1498" y="1034"/>
                    <a:pt x="1387" y="1034"/>
                  </a:cubicBezTo>
                  <a:cubicBezTo>
                    <a:pt x="1254" y="1034"/>
                    <a:pt x="1065" y="990"/>
                    <a:pt x="870" y="795"/>
                  </a:cubicBezTo>
                  <a:cubicBezTo>
                    <a:pt x="511" y="417"/>
                    <a:pt x="624" y="1"/>
                    <a:pt x="624"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463;p80">
              <a:extLst>
                <a:ext uri="{FF2B5EF4-FFF2-40B4-BE49-F238E27FC236}">
                  <a16:creationId xmlns:a16="http://schemas.microsoft.com/office/drawing/2014/main" id="{BBFF9394-4D20-EF15-65D7-6C79381CF99F}"/>
                </a:ext>
              </a:extLst>
            </p:cNvPr>
            <p:cNvSpPr/>
            <p:nvPr/>
          </p:nvSpPr>
          <p:spPr>
            <a:xfrm>
              <a:off x="1219100" y="2581775"/>
              <a:ext cx="42075" cy="30400"/>
            </a:xfrm>
            <a:custGeom>
              <a:avLst/>
              <a:gdLst/>
              <a:ahLst/>
              <a:cxnLst/>
              <a:rect l="l" t="t" r="r" b="b"/>
              <a:pathLst>
                <a:path w="1683" h="1216" extrusionOk="0">
                  <a:moveTo>
                    <a:pt x="397" y="0"/>
                  </a:moveTo>
                  <a:cubicBezTo>
                    <a:pt x="397" y="0"/>
                    <a:pt x="0" y="624"/>
                    <a:pt x="586" y="1040"/>
                  </a:cubicBezTo>
                  <a:cubicBezTo>
                    <a:pt x="763" y="1165"/>
                    <a:pt x="913" y="1215"/>
                    <a:pt x="1041" y="1215"/>
                  </a:cubicBezTo>
                  <a:cubicBezTo>
                    <a:pt x="1528" y="1215"/>
                    <a:pt x="1682" y="492"/>
                    <a:pt x="1682" y="492"/>
                  </a:cubicBezTo>
                  <a:lnTo>
                    <a:pt x="1682" y="492"/>
                  </a:lnTo>
                  <a:cubicBezTo>
                    <a:pt x="1682" y="492"/>
                    <a:pt x="1551" y="667"/>
                    <a:pt x="1271" y="667"/>
                  </a:cubicBezTo>
                  <a:cubicBezTo>
                    <a:pt x="1183" y="667"/>
                    <a:pt x="1081" y="650"/>
                    <a:pt x="964" y="605"/>
                  </a:cubicBezTo>
                  <a:cubicBezTo>
                    <a:pt x="473" y="435"/>
                    <a:pt x="397" y="0"/>
                    <a:pt x="397"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464;p80">
              <a:extLst>
                <a:ext uri="{FF2B5EF4-FFF2-40B4-BE49-F238E27FC236}">
                  <a16:creationId xmlns:a16="http://schemas.microsoft.com/office/drawing/2014/main" id="{79C79B07-6C8F-7E5F-C8C7-9BA92D8B625A}"/>
                </a:ext>
              </a:extLst>
            </p:cNvPr>
            <p:cNvSpPr/>
            <p:nvPr/>
          </p:nvSpPr>
          <p:spPr>
            <a:xfrm>
              <a:off x="1057475" y="2592150"/>
              <a:ext cx="41150" cy="34175"/>
            </a:xfrm>
            <a:custGeom>
              <a:avLst/>
              <a:gdLst/>
              <a:ahLst/>
              <a:cxnLst/>
              <a:rect l="l" t="t" r="r" b="b"/>
              <a:pathLst>
                <a:path w="1646" h="1367" extrusionOk="0">
                  <a:moveTo>
                    <a:pt x="568" y="1"/>
                  </a:moveTo>
                  <a:cubicBezTo>
                    <a:pt x="568" y="1"/>
                    <a:pt x="1" y="474"/>
                    <a:pt x="436" y="1041"/>
                  </a:cubicBezTo>
                  <a:cubicBezTo>
                    <a:pt x="622" y="1281"/>
                    <a:pt x="801" y="1367"/>
                    <a:pt x="963" y="1367"/>
                  </a:cubicBezTo>
                  <a:cubicBezTo>
                    <a:pt x="1359" y="1367"/>
                    <a:pt x="1645" y="852"/>
                    <a:pt x="1645" y="852"/>
                  </a:cubicBezTo>
                  <a:lnTo>
                    <a:pt x="1645" y="852"/>
                  </a:lnTo>
                  <a:cubicBezTo>
                    <a:pt x="1645" y="852"/>
                    <a:pt x="1549" y="918"/>
                    <a:pt x="1391" y="918"/>
                  </a:cubicBezTo>
                  <a:cubicBezTo>
                    <a:pt x="1268" y="918"/>
                    <a:pt x="1108" y="878"/>
                    <a:pt x="927" y="738"/>
                  </a:cubicBezTo>
                  <a:cubicBezTo>
                    <a:pt x="511" y="436"/>
                    <a:pt x="568" y="1"/>
                    <a:pt x="568"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465;p80">
              <a:extLst>
                <a:ext uri="{FF2B5EF4-FFF2-40B4-BE49-F238E27FC236}">
                  <a16:creationId xmlns:a16="http://schemas.microsoft.com/office/drawing/2014/main" id="{0549021D-2D7F-0CB5-DAE6-91A702A8D2D1}"/>
                </a:ext>
              </a:extLst>
            </p:cNvPr>
            <p:cNvSpPr/>
            <p:nvPr/>
          </p:nvSpPr>
          <p:spPr>
            <a:xfrm>
              <a:off x="958700" y="2464525"/>
              <a:ext cx="26975" cy="35125"/>
            </a:xfrm>
            <a:custGeom>
              <a:avLst/>
              <a:gdLst/>
              <a:ahLst/>
              <a:cxnLst/>
              <a:rect l="l" t="t" r="r" b="b"/>
              <a:pathLst>
                <a:path w="1079" h="1405" extrusionOk="0">
                  <a:moveTo>
                    <a:pt x="884" y="0"/>
                  </a:moveTo>
                  <a:cubicBezTo>
                    <a:pt x="704" y="0"/>
                    <a:pt x="189" y="51"/>
                    <a:pt x="96" y="626"/>
                  </a:cubicBezTo>
                  <a:cubicBezTo>
                    <a:pt x="0" y="1284"/>
                    <a:pt x="418" y="1404"/>
                    <a:pt x="739" y="1404"/>
                  </a:cubicBezTo>
                  <a:cubicBezTo>
                    <a:pt x="925" y="1404"/>
                    <a:pt x="1079" y="1364"/>
                    <a:pt x="1079" y="1364"/>
                  </a:cubicBezTo>
                  <a:cubicBezTo>
                    <a:pt x="1079" y="1364"/>
                    <a:pt x="720" y="1288"/>
                    <a:pt x="663" y="778"/>
                  </a:cubicBezTo>
                  <a:cubicBezTo>
                    <a:pt x="587" y="267"/>
                    <a:pt x="947" y="3"/>
                    <a:pt x="947" y="3"/>
                  </a:cubicBezTo>
                  <a:cubicBezTo>
                    <a:pt x="947" y="3"/>
                    <a:pt x="923" y="0"/>
                    <a:pt x="884"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466;p80">
              <a:extLst>
                <a:ext uri="{FF2B5EF4-FFF2-40B4-BE49-F238E27FC236}">
                  <a16:creationId xmlns:a16="http://schemas.microsoft.com/office/drawing/2014/main" id="{34E20A10-E26C-AA11-6A01-E8A989B071FC}"/>
                </a:ext>
              </a:extLst>
            </p:cNvPr>
            <p:cNvSpPr/>
            <p:nvPr/>
          </p:nvSpPr>
          <p:spPr>
            <a:xfrm>
              <a:off x="960625" y="2437600"/>
              <a:ext cx="46800" cy="34575"/>
            </a:xfrm>
            <a:custGeom>
              <a:avLst/>
              <a:gdLst/>
              <a:ahLst/>
              <a:cxnLst/>
              <a:rect l="l" t="t" r="r" b="b"/>
              <a:pathLst>
                <a:path w="1872" h="1383" extrusionOk="0">
                  <a:moveTo>
                    <a:pt x="1270" y="1"/>
                  </a:moveTo>
                  <a:cubicBezTo>
                    <a:pt x="1129" y="1"/>
                    <a:pt x="972" y="46"/>
                    <a:pt x="813" y="172"/>
                  </a:cubicBezTo>
                  <a:cubicBezTo>
                    <a:pt x="0" y="853"/>
                    <a:pt x="1059" y="1382"/>
                    <a:pt x="1059" y="1382"/>
                  </a:cubicBezTo>
                  <a:cubicBezTo>
                    <a:pt x="1059" y="1382"/>
                    <a:pt x="832" y="1080"/>
                    <a:pt x="1134" y="664"/>
                  </a:cubicBezTo>
                  <a:cubicBezTo>
                    <a:pt x="1392" y="293"/>
                    <a:pt x="1745" y="266"/>
                    <a:pt x="1845" y="266"/>
                  </a:cubicBezTo>
                  <a:cubicBezTo>
                    <a:pt x="1862" y="266"/>
                    <a:pt x="1871" y="267"/>
                    <a:pt x="1871" y="267"/>
                  </a:cubicBezTo>
                  <a:cubicBezTo>
                    <a:pt x="1871" y="267"/>
                    <a:pt x="1615" y="1"/>
                    <a:pt x="1270"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467;p80">
              <a:extLst>
                <a:ext uri="{FF2B5EF4-FFF2-40B4-BE49-F238E27FC236}">
                  <a16:creationId xmlns:a16="http://schemas.microsoft.com/office/drawing/2014/main" id="{6C66C2A5-FDD9-E270-D5E9-A9342D5DC995}"/>
                </a:ext>
              </a:extLst>
            </p:cNvPr>
            <p:cNvSpPr/>
            <p:nvPr/>
          </p:nvSpPr>
          <p:spPr>
            <a:xfrm>
              <a:off x="677100" y="2552000"/>
              <a:ext cx="40175" cy="34825"/>
            </a:xfrm>
            <a:custGeom>
              <a:avLst/>
              <a:gdLst/>
              <a:ahLst/>
              <a:cxnLst/>
              <a:rect l="l" t="t" r="r" b="b"/>
              <a:pathLst>
                <a:path w="1607" h="1393" extrusionOk="0">
                  <a:moveTo>
                    <a:pt x="605" y="0"/>
                  </a:moveTo>
                  <a:cubicBezTo>
                    <a:pt x="605" y="0"/>
                    <a:pt x="0" y="435"/>
                    <a:pt x="378" y="1021"/>
                  </a:cubicBezTo>
                  <a:cubicBezTo>
                    <a:pt x="555" y="1298"/>
                    <a:pt x="740" y="1393"/>
                    <a:pt x="912" y="1393"/>
                  </a:cubicBezTo>
                  <a:cubicBezTo>
                    <a:pt x="1293" y="1393"/>
                    <a:pt x="1607" y="927"/>
                    <a:pt x="1607" y="927"/>
                  </a:cubicBezTo>
                  <a:lnTo>
                    <a:pt x="1607" y="927"/>
                  </a:lnTo>
                  <a:cubicBezTo>
                    <a:pt x="1607" y="927"/>
                    <a:pt x="1518" y="979"/>
                    <a:pt x="1376" y="979"/>
                  </a:cubicBezTo>
                  <a:cubicBezTo>
                    <a:pt x="1248" y="979"/>
                    <a:pt x="1077" y="936"/>
                    <a:pt x="889" y="775"/>
                  </a:cubicBezTo>
                  <a:cubicBezTo>
                    <a:pt x="511" y="416"/>
                    <a:pt x="605" y="0"/>
                    <a:pt x="605"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468;p80">
              <a:extLst>
                <a:ext uri="{FF2B5EF4-FFF2-40B4-BE49-F238E27FC236}">
                  <a16:creationId xmlns:a16="http://schemas.microsoft.com/office/drawing/2014/main" id="{9C7A0133-49D3-CFC0-B473-B27822854D6A}"/>
                </a:ext>
              </a:extLst>
            </p:cNvPr>
            <p:cNvSpPr/>
            <p:nvPr/>
          </p:nvSpPr>
          <p:spPr>
            <a:xfrm>
              <a:off x="673825" y="2520275"/>
              <a:ext cx="26925" cy="35350"/>
            </a:xfrm>
            <a:custGeom>
              <a:avLst/>
              <a:gdLst/>
              <a:ahLst/>
              <a:cxnLst/>
              <a:rect l="l" t="t" r="r" b="b"/>
              <a:pathLst>
                <a:path w="1077" h="1414" extrusionOk="0">
                  <a:moveTo>
                    <a:pt x="902" y="1"/>
                  </a:moveTo>
                  <a:cubicBezTo>
                    <a:pt x="726" y="1"/>
                    <a:pt x="221" y="52"/>
                    <a:pt x="112" y="627"/>
                  </a:cubicBezTo>
                  <a:cubicBezTo>
                    <a:pt x="0" y="1299"/>
                    <a:pt x="454" y="1414"/>
                    <a:pt x="777" y="1414"/>
                  </a:cubicBezTo>
                  <a:cubicBezTo>
                    <a:pt x="944" y="1414"/>
                    <a:pt x="1076" y="1383"/>
                    <a:pt x="1076" y="1383"/>
                  </a:cubicBezTo>
                  <a:cubicBezTo>
                    <a:pt x="1076" y="1383"/>
                    <a:pt x="717" y="1288"/>
                    <a:pt x="661" y="778"/>
                  </a:cubicBezTo>
                  <a:cubicBezTo>
                    <a:pt x="623" y="268"/>
                    <a:pt x="963" y="3"/>
                    <a:pt x="963" y="3"/>
                  </a:cubicBezTo>
                  <a:cubicBezTo>
                    <a:pt x="963" y="3"/>
                    <a:pt x="940" y="1"/>
                    <a:pt x="902"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469;p80">
              <a:extLst>
                <a:ext uri="{FF2B5EF4-FFF2-40B4-BE49-F238E27FC236}">
                  <a16:creationId xmlns:a16="http://schemas.microsoft.com/office/drawing/2014/main" id="{2CFEB96E-F141-E37A-C08F-067E428E19B9}"/>
                </a:ext>
              </a:extLst>
            </p:cNvPr>
            <p:cNvSpPr/>
            <p:nvPr/>
          </p:nvSpPr>
          <p:spPr>
            <a:xfrm>
              <a:off x="836850" y="2399850"/>
              <a:ext cx="32125" cy="35000"/>
            </a:xfrm>
            <a:custGeom>
              <a:avLst/>
              <a:gdLst/>
              <a:ahLst/>
              <a:cxnLst/>
              <a:rect l="l" t="t" r="r" b="b"/>
              <a:pathLst>
                <a:path w="1285" h="1400" extrusionOk="0">
                  <a:moveTo>
                    <a:pt x="1015" y="0"/>
                  </a:moveTo>
                  <a:cubicBezTo>
                    <a:pt x="790" y="0"/>
                    <a:pt x="485" y="80"/>
                    <a:pt x="339" y="473"/>
                  </a:cubicBezTo>
                  <a:cubicBezTo>
                    <a:pt x="0" y="1354"/>
                    <a:pt x="907" y="1399"/>
                    <a:pt x="1098" y="1399"/>
                  </a:cubicBezTo>
                  <a:cubicBezTo>
                    <a:pt x="1120" y="1399"/>
                    <a:pt x="1133" y="1399"/>
                    <a:pt x="1133" y="1399"/>
                  </a:cubicBezTo>
                  <a:cubicBezTo>
                    <a:pt x="1133" y="1399"/>
                    <a:pt x="793" y="1248"/>
                    <a:pt x="850" y="737"/>
                  </a:cubicBezTo>
                  <a:cubicBezTo>
                    <a:pt x="887" y="208"/>
                    <a:pt x="1284" y="38"/>
                    <a:pt x="1284" y="38"/>
                  </a:cubicBezTo>
                  <a:cubicBezTo>
                    <a:pt x="1284" y="38"/>
                    <a:pt x="1169" y="0"/>
                    <a:pt x="1015"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18470;p80">
              <a:extLst>
                <a:ext uri="{FF2B5EF4-FFF2-40B4-BE49-F238E27FC236}">
                  <a16:creationId xmlns:a16="http://schemas.microsoft.com/office/drawing/2014/main" id="{86685007-BAAE-A824-BE50-660824C9A2E9}"/>
                </a:ext>
              </a:extLst>
            </p:cNvPr>
            <p:cNvSpPr/>
            <p:nvPr/>
          </p:nvSpPr>
          <p:spPr>
            <a:xfrm>
              <a:off x="838700" y="2426775"/>
              <a:ext cx="36400" cy="36275"/>
            </a:xfrm>
            <a:custGeom>
              <a:avLst/>
              <a:gdLst/>
              <a:ahLst/>
              <a:cxnLst/>
              <a:rect l="l" t="t" r="r" b="b"/>
              <a:pathLst>
                <a:path w="1456" h="1451" extrusionOk="0">
                  <a:moveTo>
                    <a:pt x="681" y="1"/>
                  </a:moveTo>
                  <a:cubicBezTo>
                    <a:pt x="681" y="1"/>
                    <a:pt x="1" y="303"/>
                    <a:pt x="246" y="964"/>
                  </a:cubicBezTo>
                  <a:cubicBezTo>
                    <a:pt x="382" y="1335"/>
                    <a:pt x="587" y="1450"/>
                    <a:pt x="790" y="1450"/>
                  </a:cubicBezTo>
                  <a:cubicBezTo>
                    <a:pt x="1126" y="1450"/>
                    <a:pt x="1456" y="1135"/>
                    <a:pt x="1456" y="1135"/>
                  </a:cubicBezTo>
                  <a:lnTo>
                    <a:pt x="1456" y="1135"/>
                  </a:lnTo>
                  <a:cubicBezTo>
                    <a:pt x="1456" y="1135"/>
                    <a:pt x="1411" y="1149"/>
                    <a:pt x="1340" y="1149"/>
                  </a:cubicBezTo>
                  <a:cubicBezTo>
                    <a:pt x="1210" y="1149"/>
                    <a:pt x="990" y="1101"/>
                    <a:pt x="794" y="832"/>
                  </a:cubicBezTo>
                  <a:cubicBezTo>
                    <a:pt x="492" y="397"/>
                    <a:pt x="681" y="1"/>
                    <a:pt x="681"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18471;p80">
              <a:extLst>
                <a:ext uri="{FF2B5EF4-FFF2-40B4-BE49-F238E27FC236}">
                  <a16:creationId xmlns:a16="http://schemas.microsoft.com/office/drawing/2014/main" id="{9E5393C4-0091-30AB-5B91-4F81543A2CA8}"/>
                </a:ext>
              </a:extLst>
            </p:cNvPr>
            <p:cNvSpPr/>
            <p:nvPr/>
          </p:nvSpPr>
          <p:spPr>
            <a:xfrm>
              <a:off x="1023000" y="2545375"/>
              <a:ext cx="31675" cy="36325"/>
            </a:xfrm>
            <a:custGeom>
              <a:avLst/>
              <a:gdLst/>
              <a:ahLst/>
              <a:cxnLst/>
              <a:rect l="l" t="t" r="r" b="b"/>
              <a:pathLst>
                <a:path w="1267" h="1453" extrusionOk="0">
                  <a:moveTo>
                    <a:pt x="718" y="1"/>
                  </a:moveTo>
                  <a:lnTo>
                    <a:pt x="718" y="1"/>
                  </a:lnTo>
                  <a:cubicBezTo>
                    <a:pt x="718" y="1"/>
                    <a:pt x="0" y="152"/>
                    <a:pt x="113" y="851"/>
                  </a:cubicBezTo>
                  <a:cubicBezTo>
                    <a:pt x="182" y="1324"/>
                    <a:pt x="427" y="1453"/>
                    <a:pt x="673" y="1453"/>
                  </a:cubicBezTo>
                  <a:cubicBezTo>
                    <a:pt x="968" y="1453"/>
                    <a:pt x="1266" y="1267"/>
                    <a:pt x="1266" y="1267"/>
                  </a:cubicBezTo>
                  <a:lnTo>
                    <a:pt x="1266" y="1267"/>
                  </a:lnTo>
                  <a:cubicBezTo>
                    <a:pt x="1266" y="1267"/>
                    <a:pt x="1259" y="1268"/>
                    <a:pt x="1246" y="1268"/>
                  </a:cubicBezTo>
                  <a:cubicBezTo>
                    <a:pt x="1165" y="1268"/>
                    <a:pt x="860" y="1240"/>
                    <a:pt x="681" y="832"/>
                  </a:cubicBezTo>
                  <a:cubicBezTo>
                    <a:pt x="473" y="360"/>
                    <a:pt x="718" y="1"/>
                    <a:pt x="718"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18472;p80">
              <a:extLst>
                <a:ext uri="{FF2B5EF4-FFF2-40B4-BE49-F238E27FC236}">
                  <a16:creationId xmlns:a16="http://schemas.microsoft.com/office/drawing/2014/main" id="{059F935C-7937-E261-0442-2A58A49957F5}"/>
                </a:ext>
              </a:extLst>
            </p:cNvPr>
            <p:cNvSpPr/>
            <p:nvPr/>
          </p:nvSpPr>
          <p:spPr>
            <a:xfrm>
              <a:off x="1017325" y="2571850"/>
              <a:ext cx="31200" cy="36125"/>
            </a:xfrm>
            <a:custGeom>
              <a:avLst/>
              <a:gdLst/>
              <a:ahLst/>
              <a:cxnLst/>
              <a:rect l="l" t="t" r="r" b="b"/>
              <a:pathLst>
                <a:path w="1248" h="1445" extrusionOk="0">
                  <a:moveTo>
                    <a:pt x="719" y="0"/>
                  </a:moveTo>
                  <a:lnTo>
                    <a:pt x="719" y="0"/>
                  </a:lnTo>
                  <a:cubicBezTo>
                    <a:pt x="718" y="0"/>
                    <a:pt x="0" y="151"/>
                    <a:pt x="95" y="851"/>
                  </a:cubicBezTo>
                  <a:cubicBezTo>
                    <a:pt x="171" y="1316"/>
                    <a:pt x="409" y="1444"/>
                    <a:pt x="650" y="1444"/>
                  </a:cubicBezTo>
                  <a:cubicBezTo>
                    <a:pt x="947" y="1444"/>
                    <a:pt x="1248" y="1248"/>
                    <a:pt x="1248" y="1248"/>
                  </a:cubicBezTo>
                  <a:lnTo>
                    <a:pt x="1248" y="1248"/>
                  </a:lnTo>
                  <a:cubicBezTo>
                    <a:pt x="1248" y="1248"/>
                    <a:pt x="1241" y="1248"/>
                    <a:pt x="1229" y="1248"/>
                  </a:cubicBezTo>
                  <a:cubicBezTo>
                    <a:pt x="1151" y="1248"/>
                    <a:pt x="857" y="1220"/>
                    <a:pt x="662" y="813"/>
                  </a:cubicBezTo>
                  <a:cubicBezTo>
                    <a:pt x="454" y="340"/>
                    <a:pt x="718" y="0"/>
                    <a:pt x="719"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9" name="Google Shape;18473;p80">
              <a:extLst>
                <a:ext uri="{FF2B5EF4-FFF2-40B4-BE49-F238E27FC236}">
                  <a16:creationId xmlns:a16="http://schemas.microsoft.com/office/drawing/2014/main" id="{E89FE382-CE21-3A1C-58DC-E2B435B57487}"/>
                </a:ext>
              </a:extLst>
            </p:cNvPr>
            <p:cNvSpPr/>
            <p:nvPr/>
          </p:nvSpPr>
          <p:spPr>
            <a:xfrm>
              <a:off x="948325" y="2368700"/>
              <a:ext cx="136125" cy="22200"/>
            </a:xfrm>
            <a:custGeom>
              <a:avLst/>
              <a:gdLst/>
              <a:ahLst/>
              <a:cxnLst/>
              <a:rect l="l" t="t" r="r" b="b"/>
              <a:pathLst>
                <a:path w="5445" h="888" extrusionOk="0">
                  <a:moveTo>
                    <a:pt x="5080" y="0"/>
                  </a:moveTo>
                  <a:cubicBezTo>
                    <a:pt x="4762" y="0"/>
                    <a:pt x="4436" y="116"/>
                    <a:pt x="4178" y="320"/>
                  </a:cubicBezTo>
                  <a:cubicBezTo>
                    <a:pt x="3989" y="197"/>
                    <a:pt x="3734" y="136"/>
                    <a:pt x="3481" y="136"/>
                  </a:cubicBezTo>
                  <a:cubicBezTo>
                    <a:pt x="3228" y="136"/>
                    <a:pt x="2978" y="197"/>
                    <a:pt x="2798" y="320"/>
                  </a:cubicBezTo>
                  <a:cubicBezTo>
                    <a:pt x="2666" y="207"/>
                    <a:pt x="2477" y="150"/>
                    <a:pt x="2326" y="131"/>
                  </a:cubicBezTo>
                  <a:cubicBezTo>
                    <a:pt x="2264" y="122"/>
                    <a:pt x="2203" y="117"/>
                    <a:pt x="2142" y="117"/>
                  </a:cubicBezTo>
                  <a:cubicBezTo>
                    <a:pt x="1958" y="117"/>
                    <a:pt x="1777" y="159"/>
                    <a:pt x="1607" y="244"/>
                  </a:cubicBezTo>
                  <a:cubicBezTo>
                    <a:pt x="1503" y="186"/>
                    <a:pt x="1370" y="164"/>
                    <a:pt x="1249" y="164"/>
                  </a:cubicBezTo>
                  <a:cubicBezTo>
                    <a:pt x="1172" y="164"/>
                    <a:pt x="1099" y="173"/>
                    <a:pt x="1040" y="188"/>
                  </a:cubicBezTo>
                  <a:cubicBezTo>
                    <a:pt x="927" y="207"/>
                    <a:pt x="719" y="301"/>
                    <a:pt x="643" y="433"/>
                  </a:cubicBezTo>
                  <a:cubicBezTo>
                    <a:pt x="623" y="430"/>
                    <a:pt x="603" y="428"/>
                    <a:pt x="582" y="428"/>
                  </a:cubicBezTo>
                  <a:cubicBezTo>
                    <a:pt x="484" y="428"/>
                    <a:pt x="381" y="462"/>
                    <a:pt x="303" y="509"/>
                  </a:cubicBezTo>
                  <a:cubicBezTo>
                    <a:pt x="190" y="547"/>
                    <a:pt x="38" y="679"/>
                    <a:pt x="1" y="811"/>
                  </a:cubicBezTo>
                  <a:cubicBezTo>
                    <a:pt x="107" y="771"/>
                    <a:pt x="220" y="751"/>
                    <a:pt x="334" y="751"/>
                  </a:cubicBezTo>
                  <a:cubicBezTo>
                    <a:pt x="484" y="751"/>
                    <a:pt x="636" y="785"/>
                    <a:pt x="776" y="849"/>
                  </a:cubicBezTo>
                  <a:cubicBezTo>
                    <a:pt x="936" y="732"/>
                    <a:pt x="1127" y="674"/>
                    <a:pt x="1324" y="674"/>
                  </a:cubicBezTo>
                  <a:cubicBezTo>
                    <a:pt x="1475" y="674"/>
                    <a:pt x="1630" y="708"/>
                    <a:pt x="1777" y="774"/>
                  </a:cubicBezTo>
                  <a:cubicBezTo>
                    <a:pt x="1921" y="681"/>
                    <a:pt x="2091" y="642"/>
                    <a:pt x="2271" y="642"/>
                  </a:cubicBezTo>
                  <a:cubicBezTo>
                    <a:pt x="2566" y="642"/>
                    <a:pt x="2887" y="746"/>
                    <a:pt x="3157" y="887"/>
                  </a:cubicBezTo>
                  <a:cubicBezTo>
                    <a:pt x="3379" y="730"/>
                    <a:pt x="3637" y="646"/>
                    <a:pt x="3900" y="646"/>
                  </a:cubicBezTo>
                  <a:cubicBezTo>
                    <a:pt x="4018" y="646"/>
                    <a:pt x="4136" y="663"/>
                    <a:pt x="4253" y="698"/>
                  </a:cubicBezTo>
                  <a:cubicBezTo>
                    <a:pt x="4499" y="433"/>
                    <a:pt x="4858" y="282"/>
                    <a:pt x="5217" y="282"/>
                  </a:cubicBezTo>
                  <a:cubicBezTo>
                    <a:pt x="5293" y="207"/>
                    <a:pt x="5350" y="131"/>
                    <a:pt x="5444" y="55"/>
                  </a:cubicBezTo>
                  <a:cubicBezTo>
                    <a:pt x="5327" y="18"/>
                    <a:pt x="5204" y="0"/>
                    <a:pt x="5080" y="0"/>
                  </a:cubicBez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0" name="Google Shape;18474;p80">
              <a:extLst>
                <a:ext uri="{FF2B5EF4-FFF2-40B4-BE49-F238E27FC236}">
                  <a16:creationId xmlns:a16="http://schemas.microsoft.com/office/drawing/2014/main" id="{57B45242-FE0A-C654-D6AE-4D4593D47468}"/>
                </a:ext>
              </a:extLst>
            </p:cNvPr>
            <p:cNvSpPr/>
            <p:nvPr/>
          </p:nvSpPr>
          <p:spPr>
            <a:xfrm>
              <a:off x="710650" y="2375500"/>
              <a:ext cx="119100" cy="37125"/>
            </a:xfrm>
            <a:custGeom>
              <a:avLst/>
              <a:gdLst/>
              <a:ahLst/>
              <a:cxnLst/>
              <a:rect l="l" t="t" r="r" b="b"/>
              <a:pathLst>
                <a:path w="4764" h="1485" extrusionOk="0">
                  <a:moveTo>
                    <a:pt x="3450" y="0"/>
                  </a:moveTo>
                  <a:cubicBezTo>
                    <a:pt x="3269" y="0"/>
                    <a:pt x="3098" y="95"/>
                    <a:pt x="3025" y="294"/>
                  </a:cubicBezTo>
                  <a:cubicBezTo>
                    <a:pt x="2949" y="199"/>
                    <a:pt x="2854" y="142"/>
                    <a:pt x="2741" y="124"/>
                  </a:cubicBezTo>
                  <a:cubicBezTo>
                    <a:pt x="2613" y="94"/>
                    <a:pt x="2526" y="64"/>
                    <a:pt x="2423" y="64"/>
                  </a:cubicBezTo>
                  <a:cubicBezTo>
                    <a:pt x="2330" y="64"/>
                    <a:pt x="2223" y="89"/>
                    <a:pt x="2061" y="161"/>
                  </a:cubicBezTo>
                  <a:cubicBezTo>
                    <a:pt x="1949" y="118"/>
                    <a:pt x="1837" y="95"/>
                    <a:pt x="1731" y="95"/>
                  </a:cubicBezTo>
                  <a:cubicBezTo>
                    <a:pt x="1513" y="95"/>
                    <a:pt x="1318" y="191"/>
                    <a:pt x="1191" y="407"/>
                  </a:cubicBezTo>
                  <a:cubicBezTo>
                    <a:pt x="1120" y="383"/>
                    <a:pt x="1032" y="373"/>
                    <a:pt x="946" y="373"/>
                  </a:cubicBezTo>
                  <a:cubicBezTo>
                    <a:pt x="826" y="373"/>
                    <a:pt x="709" y="393"/>
                    <a:pt x="643" y="426"/>
                  </a:cubicBezTo>
                  <a:cubicBezTo>
                    <a:pt x="492" y="502"/>
                    <a:pt x="359" y="747"/>
                    <a:pt x="397" y="917"/>
                  </a:cubicBezTo>
                  <a:cubicBezTo>
                    <a:pt x="322" y="936"/>
                    <a:pt x="265" y="974"/>
                    <a:pt x="227" y="1012"/>
                  </a:cubicBezTo>
                  <a:cubicBezTo>
                    <a:pt x="114" y="1106"/>
                    <a:pt x="0" y="1314"/>
                    <a:pt x="19" y="1484"/>
                  </a:cubicBezTo>
                  <a:cubicBezTo>
                    <a:pt x="185" y="1346"/>
                    <a:pt x="412" y="1258"/>
                    <a:pt x="633" y="1258"/>
                  </a:cubicBezTo>
                  <a:cubicBezTo>
                    <a:pt x="714" y="1258"/>
                    <a:pt x="794" y="1270"/>
                    <a:pt x="870" y="1295"/>
                  </a:cubicBezTo>
                  <a:cubicBezTo>
                    <a:pt x="988" y="1024"/>
                    <a:pt x="1274" y="814"/>
                    <a:pt x="1563" y="814"/>
                  </a:cubicBezTo>
                  <a:cubicBezTo>
                    <a:pt x="1597" y="814"/>
                    <a:pt x="1630" y="817"/>
                    <a:pt x="1664" y="823"/>
                  </a:cubicBezTo>
                  <a:cubicBezTo>
                    <a:pt x="1817" y="644"/>
                    <a:pt x="2065" y="534"/>
                    <a:pt x="2291" y="534"/>
                  </a:cubicBezTo>
                  <a:cubicBezTo>
                    <a:pt x="2400" y="534"/>
                    <a:pt x="2504" y="560"/>
                    <a:pt x="2590" y="615"/>
                  </a:cubicBezTo>
                  <a:cubicBezTo>
                    <a:pt x="2680" y="574"/>
                    <a:pt x="2777" y="555"/>
                    <a:pt x="2873" y="555"/>
                  </a:cubicBezTo>
                  <a:cubicBezTo>
                    <a:pt x="3000" y="555"/>
                    <a:pt x="3125" y="588"/>
                    <a:pt x="3232" y="653"/>
                  </a:cubicBezTo>
                  <a:cubicBezTo>
                    <a:pt x="3355" y="541"/>
                    <a:pt x="3527" y="489"/>
                    <a:pt x="3707" y="489"/>
                  </a:cubicBezTo>
                  <a:cubicBezTo>
                    <a:pt x="3860" y="489"/>
                    <a:pt x="4019" y="527"/>
                    <a:pt x="4159" y="596"/>
                  </a:cubicBezTo>
                  <a:cubicBezTo>
                    <a:pt x="4291" y="388"/>
                    <a:pt x="4518" y="237"/>
                    <a:pt x="4763" y="180"/>
                  </a:cubicBezTo>
                  <a:cubicBezTo>
                    <a:pt x="4745" y="180"/>
                    <a:pt x="4726" y="161"/>
                    <a:pt x="4707" y="161"/>
                  </a:cubicBezTo>
                  <a:cubicBezTo>
                    <a:pt x="4643" y="58"/>
                    <a:pt x="4525" y="18"/>
                    <a:pt x="4392" y="18"/>
                  </a:cubicBezTo>
                  <a:cubicBezTo>
                    <a:pt x="4210" y="18"/>
                    <a:pt x="3998" y="93"/>
                    <a:pt x="3856" y="180"/>
                  </a:cubicBezTo>
                  <a:cubicBezTo>
                    <a:pt x="3746" y="62"/>
                    <a:pt x="3595" y="0"/>
                    <a:pt x="3450" y="0"/>
                  </a:cubicBez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18475;p80">
              <a:extLst>
                <a:ext uri="{FF2B5EF4-FFF2-40B4-BE49-F238E27FC236}">
                  <a16:creationId xmlns:a16="http://schemas.microsoft.com/office/drawing/2014/main" id="{517685B6-BD56-3E4F-C39C-3E97AEC3C854}"/>
                </a:ext>
              </a:extLst>
            </p:cNvPr>
            <p:cNvSpPr/>
            <p:nvPr/>
          </p:nvSpPr>
          <p:spPr>
            <a:xfrm>
              <a:off x="838700" y="2371950"/>
              <a:ext cx="100675" cy="18950"/>
            </a:xfrm>
            <a:custGeom>
              <a:avLst/>
              <a:gdLst/>
              <a:ahLst/>
              <a:cxnLst/>
              <a:rect l="l" t="t" r="r" b="b"/>
              <a:pathLst>
                <a:path w="4027" h="758" extrusionOk="0">
                  <a:moveTo>
                    <a:pt x="2939" y="0"/>
                  </a:moveTo>
                  <a:cubicBezTo>
                    <a:pt x="2873" y="0"/>
                    <a:pt x="2806" y="13"/>
                    <a:pt x="2741" y="39"/>
                  </a:cubicBezTo>
                  <a:cubicBezTo>
                    <a:pt x="2666" y="58"/>
                    <a:pt x="2590" y="133"/>
                    <a:pt x="2533" y="209"/>
                  </a:cubicBezTo>
                  <a:cubicBezTo>
                    <a:pt x="2514" y="190"/>
                    <a:pt x="2514" y="171"/>
                    <a:pt x="2496" y="152"/>
                  </a:cubicBezTo>
                  <a:cubicBezTo>
                    <a:pt x="2405" y="87"/>
                    <a:pt x="2283" y="53"/>
                    <a:pt x="2160" y="53"/>
                  </a:cubicBezTo>
                  <a:cubicBezTo>
                    <a:pt x="1999" y="53"/>
                    <a:pt x="1836" y="110"/>
                    <a:pt x="1739" y="228"/>
                  </a:cubicBezTo>
                  <a:cubicBezTo>
                    <a:pt x="1696" y="112"/>
                    <a:pt x="1532" y="63"/>
                    <a:pt x="1406" y="63"/>
                  </a:cubicBezTo>
                  <a:cubicBezTo>
                    <a:pt x="1367" y="63"/>
                    <a:pt x="1332" y="68"/>
                    <a:pt x="1305" y="77"/>
                  </a:cubicBezTo>
                  <a:cubicBezTo>
                    <a:pt x="1116" y="95"/>
                    <a:pt x="983" y="228"/>
                    <a:pt x="889" y="379"/>
                  </a:cubicBezTo>
                  <a:cubicBezTo>
                    <a:pt x="813" y="341"/>
                    <a:pt x="757" y="284"/>
                    <a:pt x="681" y="266"/>
                  </a:cubicBezTo>
                  <a:cubicBezTo>
                    <a:pt x="667" y="264"/>
                    <a:pt x="653" y="263"/>
                    <a:pt x="638" y="263"/>
                  </a:cubicBezTo>
                  <a:cubicBezTo>
                    <a:pt x="517" y="263"/>
                    <a:pt x="385" y="328"/>
                    <a:pt x="284" y="379"/>
                  </a:cubicBezTo>
                  <a:cubicBezTo>
                    <a:pt x="190" y="417"/>
                    <a:pt x="19" y="606"/>
                    <a:pt x="1" y="738"/>
                  </a:cubicBezTo>
                  <a:cubicBezTo>
                    <a:pt x="227" y="644"/>
                    <a:pt x="454" y="592"/>
                    <a:pt x="681" y="592"/>
                  </a:cubicBezTo>
                  <a:cubicBezTo>
                    <a:pt x="908" y="592"/>
                    <a:pt x="1135" y="644"/>
                    <a:pt x="1361" y="757"/>
                  </a:cubicBezTo>
                  <a:cubicBezTo>
                    <a:pt x="1488" y="669"/>
                    <a:pt x="1626" y="632"/>
                    <a:pt x="1767" y="632"/>
                  </a:cubicBezTo>
                  <a:cubicBezTo>
                    <a:pt x="1900" y="632"/>
                    <a:pt x="2037" y="664"/>
                    <a:pt x="2174" y="719"/>
                  </a:cubicBezTo>
                  <a:cubicBezTo>
                    <a:pt x="2288" y="575"/>
                    <a:pt x="2480" y="515"/>
                    <a:pt x="2690" y="515"/>
                  </a:cubicBezTo>
                  <a:cubicBezTo>
                    <a:pt x="2865" y="515"/>
                    <a:pt x="3051" y="556"/>
                    <a:pt x="3214" y="625"/>
                  </a:cubicBezTo>
                  <a:cubicBezTo>
                    <a:pt x="3365" y="379"/>
                    <a:pt x="3705" y="266"/>
                    <a:pt x="4027" y="266"/>
                  </a:cubicBezTo>
                  <a:cubicBezTo>
                    <a:pt x="3993" y="89"/>
                    <a:pt x="3806" y="3"/>
                    <a:pt x="3618" y="3"/>
                  </a:cubicBezTo>
                  <a:cubicBezTo>
                    <a:pt x="3484" y="3"/>
                    <a:pt x="3349" y="47"/>
                    <a:pt x="3270" y="133"/>
                  </a:cubicBezTo>
                  <a:cubicBezTo>
                    <a:pt x="3184" y="46"/>
                    <a:pt x="3064" y="0"/>
                    <a:pt x="2939" y="0"/>
                  </a:cubicBez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18476;p80">
              <a:extLst>
                <a:ext uri="{FF2B5EF4-FFF2-40B4-BE49-F238E27FC236}">
                  <a16:creationId xmlns:a16="http://schemas.microsoft.com/office/drawing/2014/main" id="{CD5DB1B8-0EE5-B6A0-1BDF-33DADD098EC0}"/>
                </a:ext>
              </a:extLst>
            </p:cNvPr>
            <p:cNvSpPr/>
            <p:nvPr/>
          </p:nvSpPr>
          <p:spPr>
            <a:xfrm>
              <a:off x="1286200" y="2188150"/>
              <a:ext cx="23175" cy="25075"/>
            </a:xfrm>
            <a:custGeom>
              <a:avLst/>
              <a:gdLst/>
              <a:ahLst/>
              <a:cxnLst/>
              <a:rect l="l" t="t" r="r" b="b"/>
              <a:pathLst>
                <a:path w="927" h="1003" extrusionOk="0">
                  <a:moveTo>
                    <a:pt x="458" y="0"/>
                  </a:moveTo>
                  <a:cubicBezTo>
                    <a:pt x="92" y="0"/>
                    <a:pt x="0" y="719"/>
                    <a:pt x="0" y="719"/>
                  </a:cubicBezTo>
                  <a:cubicBezTo>
                    <a:pt x="0" y="719"/>
                    <a:pt x="95" y="1002"/>
                    <a:pt x="473" y="1002"/>
                  </a:cubicBezTo>
                  <a:cubicBezTo>
                    <a:pt x="832" y="1002"/>
                    <a:pt x="926" y="719"/>
                    <a:pt x="926" y="719"/>
                  </a:cubicBezTo>
                  <a:cubicBezTo>
                    <a:pt x="926" y="719"/>
                    <a:pt x="851" y="19"/>
                    <a:pt x="473" y="0"/>
                  </a:cubicBezTo>
                  <a:cubicBezTo>
                    <a:pt x="468" y="0"/>
                    <a:pt x="463" y="0"/>
                    <a:pt x="458"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18477;p80">
              <a:extLst>
                <a:ext uri="{FF2B5EF4-FFF2-40B4-BE49-F238E27FC236}">
                  <a16:creationId xmlns:a16="http://schemas.microsoft.com/office/drawing/2014/main" id="{58247DE5-BF98-4B7A-2FD4-AFD71EDF760F}"/>
                </a:ext>
              </a:extLst>
            </p:cNvPr>
            <p:cNvSpPr/>
            <p:nvPr/>
          </p:nvSpPr>
          <p:spPr>
            <a:xfrm>
              <a:off x="1295175" y="2193825"/>
              <a:ext cx="8050" cy="8050"/>
            </a:xfrm>
            <a:custGeom>
              <a:avLst/>
              <a:gdLst/>
              <a:ahLst/>
              <a:cxnLst/>
              <a:rect l="l" t="t" r="r" b="b"/>
              <a:pathLst>
                <a:path w="322" h="322" extrusionOk="0">
                  <a:moveTo>
                    <a:pt x="151" y="0"/>
                  </a:moveTo>
                  <a:cubicBezTo>
                    <a:pt x="76" y="0"/>
                    <a:pt x="0" y="76"/>
                    <a:pt x="0" y="151"/>
                  </a:cubicBezTo>
                  <a:cubicBezTo>
                    <a:pt x="0" y="246"/>
                    <a:pt x="76" y="322"/>
                    <a:pt x="151" y="322"/>
                  </a:cubicBezTo>
                  <a:cubicBezTo>
                    <a:pt x="246" y="322"/>
                    <a:pt x="322" y="246"/>
                    <a:pt x="322" y="151"/>
                  </a:cubicBezTo>
                  <a:cubicBezTo>
                    <a:pt x="322" y="76"/>
                    <a:pt x="246" y="0"/>
                    <a:pt x="151" y="0"/>
                  </a:cubicBez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18478;p80">
              <a:extLst>
                <a:ext uri="{FF2B5EF4-FFF2-40B4-BE49-F238E27FC236}">
                  <a16:creationId xmlns:a16="http://schemas.microsoft.com/office/drawing/2014/main" id="{9DC34FB0-0FAE-58A7-1D62-8AE563ED5314}"/>
                </a:ext>
              </a:extLst>
            </p:cNvPr>
            <p:cNvSpPr/>
            <p:nvPr/>
          </p:nvSpPr>
          <p:spPr>
            <a:xfrm>
              <a:off x="1389675" y="2188150"/>
              <a:ext cx="23175" cy="25075"/>
            </a:xfrm>
            <a:custGeom>
              <a:avLst/>
              <a:gdLst/>
              <a:ahLst/>
              <a:cxnLst/>
              <a:rect l="l" t="t" r="r" b="b"/>
              <a:pathLst>
                <a:path w="927" h="1003" extrusionOk="0">
                  <a:moveTo>
                    <a:pt x="468" y="0"/>
                  </a:moveTo>
                  <a:cubicBezTo>
                    <a:pt x="463" y="0"/>
                    <a:pt x="459" y="0"/>
                    <a:pt x="454" y="0"/>
                  </a:cubicBezTo>
                  <a:cubicBezTo>
                    <a:pt x="76" y="19"/>
                    <a:pt x="0" y="719"/>
                    <a:pt x="0" y="719"/>
                  </a:cubicBezTo>
                  <a:cubicBezTo>
                    <a:pt x="0" y="719"/>
                    <a:pt x="95" y="1002"/>
                    <a:pt x="454" y="1002"/>
                  </a:cubicBezTo>
                  <a:cubicBezTo>
                    <a:pt x="813" y="1002"/>
                    <a:pt x="927" y="719"/>
                    <a:pt x="927" y="719"/>
                  </a:cubicBezTo>
                  <a:cubicBezTo>
                    <a:pt x="927" y="719"/>
                    <a:pt x="816" y="0"/>
                    <a:pt x="468"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5" name="Google Shape;18479;p80">
              <a:extLst>
                <a:ext uri="{FF2B5EF4-FFF2-40B4-BE49-F238E27FC236}">
                  <a16:creationId xmlns:a16="http://schemas.microsoft.com/office/drawing/2014/main" id="{95CF95D9-1F3D-4871-C3B1-29E3A560ADDF}"/>
                </a:ext>
              </a:extLst>
            </p:cNvPr>
            <p:cNvSpPr/>
            <p:nvPr/>
          </p:nvSpPr>
          <p:spPr>
            <a:xfrm>
              <a:off x="1395825" y="2193825"/>
              <a:ext cx="8050" cy="8050"/>
            </a:xfrm>
            <a:custGeom>
              <a:avLst/>
              <a:gdLst/>
              <a:ahLst/>
              <a:cxnLst/>
              <a:rect l="l" t="t" r="r" b="b"/>
              <a:pathLst>
                <a:path w="322" h="322" extrusionOk="0">
                  <a:moveTo>
                    <a:pt x="151" y="0"/>
                  </a:moveTo>
                  <a:cubicBezTo>
                    <a:pt x="76" y="0"/>
                    <a:pt x="0" y="76"/>
                    <a:pt x="0" y="151"/>
                  </a:cubicBezTo>
                  <a:cubicBezTo>
                    <a:pt x="0" y="246"/>
                    <a:pt x="76" y="322"/>
                    <a:pt x="151" y="322"/>
                  </a:cubicBezTo>
                  <a:cubicBezTo>
                    <a:pt x="246" y="322"/>
                    <a:pt x="322" y="246"/>
                    <a:pt x="322" y="151"/>
                  </a:cubicBezTo>
                  <a:cubicBezTo>
                    <a:pt x="322" y="76"/>
                    <a:pt x="246" y="0"/>
                    <a:pt x="151" y="0"/>
                  </a:cubicBezTo>
                  <a:close/>
                </a:path>
              </a:pathLst>
            </a:custGeom>
            <a:solidFill>
              <a:srgbClr val="FA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6" name="Google Shape;18480;p80">
              <a:extLst>
                <a:ext uri="{FF2B5EF4-FFF2-40B4-BE49-F238E27FC236}">
                  <a16:creationId xmlns:a16="http://schemas.microsoft.com/office/drawing/2014/main" id="{61F50EAC-7928-74E9-EFA3-F2388F2AEB98}"/>
                </a:ext>
              </a:extLst>
            </p:cNvPr>
            <p:cNvSpPr/>
            <p:nvPr/>
          </p:nvSpPr>
          <p:spPr>
            <a:xfrm>
              <a:off x="1327925" y="2273575"/>
              <a:ext cx="40050" cy="11175"/>
            </a:xfrm>
            <a:custGeom>
              <a:avLst/>
              <a:gdLst/>
              <a:ahLst/>
              <a:cxnLst/>
              <a:rect l="l" t="t" r="r" b="b"/>
              <a:pathLst>
                <a:path w="1602" h="447" extrusionOk="0">
                  <a:moveTo>
                    <a:pt x="198" y="0"/>
                  </a:moveTo>
                  <a:cubicBezTo>
                    <a:pt x="90" y="0"/>
                    <a:pt x="0" y="47"/>
                    <a:pt x="32" y="175"/>
                  </a:cubicBezTo>
                  <a:cubicBezTo>
                    <a:pt x="58" y="291"/>
                    <a:pt x="262" y="426"/>
                    <a:pt x="503" y="426"/>
                  </a:cubicBezTo>
                  <a:cubicBezTo>
                    <a:pt x="613" y="426"/>
                    <a:pt x="732" y="397"/>
                    <a:pt x="845" y="326"/>
                  </a:cubicBezTo>
                  <a:cubicBezTo>
                    <a:pt x="951" y="397"/>
                    <a:pt x="1125" y="447"/>
                    <a:pt x="1278" y="447"/>
                  </a:cubicBezTo>
                  <a:cubicBezTo>
                    <a:pt x="1452" y="447"/>
                    <a:pt x="1601" y="383"/>
                    <a:pt x="1601" y="212"/>
                  </a:cubicBezTo>
                  <a:cubicBezTo>
                    <a:pt x="1601" y="105"/>
                    <a:pt x="1601" y="7"/>
                    <a:pt x="1479" y="7"/>
                  </a:cubicBezTo>
                  <a:cubicBezTo>
                    <a:pt x="1429" y="7"/>
                    <a:pt x="1359" y="23"/>
                    <a:pt x="1261" y="61"/>
                  </a:cubicBezTo>
                  <a:cubicBezTo>
                    <a:pt x="1141" y="111"/>
                    <a:pt x="984" y="135"/>
                    <a:pt x="841" y="135"/>
                  </a:cubicBezTo>
                  <a:cubicBezTo>
                    <a:pt x="713" y="135"/>
                    <a:pt x="595" y="116"/>
                    <a:pt x="524" y="80"/>
                  </a:cubicBezTo>
                  <a:cubicBezTo>
                    <a:pt x="429" y="42"/>
                    <a:pt x="354" y="5"/>
                    <a:pt x="259" y="5"/>
                  </a:cubicBezTo>
                  <a:cubicBezTo>
                    <a:pt x="239" y="2"/>
                    <a:pt x="218" y="0"/>
                    <a:pt x="198"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18481;p80">
              <a:extLst>
                <a:ext uri="{FF2B5EF4-FFF2-40B4-BE49-F238E27FC236}">
                  <a16:creationId xmlns:a16="http://schemas.microsoft.com/office/drawing/2014/main" id="{1B507844-D317-2D4D-33F6-E08C03E7C41F}"/>
                </a:ext>
              </a:extLst>
            </p:cNvPr>
            <p:cNvSpPr/>
            <p:nvPr/>
          </p:nvSpPr>
          <p:spPr>
            <a:xfrm>
              <a:off x="1330600" y="2288800"/>
              <a:ext cx="38000" cy="17550"/>
            </a:xfrm>
            <a:custGeom>
              <a:avLst/>
              <a:gdLst/>
              <a:ahLst/>
              <a:cxnLst/>
              <a:rect l="l" t="t" r="r" b="b"/>
              <a:pathLst>
                <a:path w="1520" h="702" extrusionOk="0">
                  <a:moveTo>
                    <a:pt x="738" y="0"/>
                  </a:moveTo>
                  <a:cubicBezTo>
                    <a:pt x="719" y="152"/>
                    <a:pt x="549" y="341"/>
                    <a:pt x="379" y="359"/>
                  </a:cubicBezTo>
                  <a:cubicBezTo>
                    <a:pt x="247" y="359"/>
                    <a:pt x="171" y="284"/>
                    <a:pt x="58" y="265"/>
                  </a:cubicBezTo>
                  <a:cubicBezTo>
                    <a:pt x="50" y="261"/>
                    <a:pt x="44" y="260"/>
                    <a:pt x="38" y="260"/>
                  </a:cubicBezTo>
                  <a:cubicBezTo>
                    <a:pt x="13" y="260"/>
                    <a:pt x="1" y="287"/>
                    <a:pt x="1" y="303"/>
                  </a:cubicBezTo>
                  <a:cubicBezTo>
                    <a:pt x="39" y="454"/>
                    <a:pt x="265" y="511"/>
                    <a:pt x="417" y="511"/>
                  </a:cubicBezTo>
                  <a:cubicBezTo>
                    <a:pt x="454" y="624"/>
                    <a:pt x="587" y="700"/>
                    <a:pt x="681" y="700"/>
                  </a:cubicBezTo>
                  <a:cubicBezTo>
                    <a:pt x="695" y="701"/>
                    <a:pt x="708" y="702"/>
                    <a:pt x="720" y="702"/>
                  </a:cubicBezTo>
                  <a:cubicBezTo>
                    <a:pt x="894" y="702"/>
                    <a:pt x="933" y="581"/>
                    <a:pt x="1022" y="511"/>
                  </a:cubicBezTo>
                  <a:cubicBezTo>
                    <a:pt x="1030" y="511"/>
                    <a:pt x="1066" y="530"/>
                    <a:pt x="1124" y="530"/>
                  </a:cubicBezTo>
                  <a:cubicBezTo>
                    <a:pt x="1193" y="530"/>
                    <a:pt x="1295" y="502"/>
                    <a:pt x="1418" y="378"/>
                  </a:cubicBezTo>
                  <a:cubicBezTo>
                    <a:pt x="1519" y="278"/>
                    <a:pt x="1502" y="227"/>
                    <a:pt x="1435" y="227"/>
                  </a:cubicBezTo>
                  <a:cubicBezTo>
                    <a:pt x="1402" y="227"/>
                    <a:pt x="1355" y="240"/>
                    <a:pt x="1305" y="265"/>
                  </a:cubicBezTo>
                  <a:cubicBezTo>
                    <a:pt x="1242" y="315"/>
                    <a:pt x="1179" y="341"/>
                    <a:pt x="1110" y="341"/>
                  </a:cubicBezTo>
                  <a:cubicBezTo>
                    <a:pt x="1076" y="341"/>
                    <a:pt x="1040" y="334"/>
                    <a:pt x="1003" y="322"/>
                  </a:cubicBezTo>
                  <a:cubicBezTo>
                    <a:pt x="870" y="303"/>
                    <a:pt x="814" y="170"/>
                    <a:pt x="738"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18482;p80">
              <a:extLst>
                <a:ext uri="{FF2B5EF4-FFF2-40B4-BE49-F238E27FC236}">
                  <a16:creationId xmlns:a16="http://schemas.microsoft.com/office/drawing/2014/main" id="{8C17AAAD-7CFC-5766-E56E-CDA0AB04BED7}"/>
                </a:ext>
              </a:extLst>
            </p:cNvPr>
            <p:cNvSpPr/>
            <p:nvPr/>
          </p:nvSpPr>
          <p:spPr>
            <a:xfrm>
              <a:off x="1160500" y="1875325"/>
              <a:ext cx="162100" cy="279725"/>
            </a:xfrm>
            <a:custGeom>
              <a:avLst/>
              <a:gdLst/>
              <a:ahLst/>
              <a:cxnLst/>
              <a:rect l="l" t="t" r="r" b="b"/>
              <a:pathLst>
                <a:path w="6484" h="11189" extrusionOk="0">
                  <a:moveTo>
                    <a:pt x="0" y="1"/>
                  </a:moveTo>
                  <a:cubicBezTo>
                    <a:pt x="0" y="1"/>
                    <a:pt x="0" y="1400"/>
                    <a:pt x="775" y="3573"/>
                  </a:cubicBezTo>
                  <a:cubicBezTo>
                    <a:pt x="1399" y="5274"/>
                    <a:pt x="3025" y="7920"/>
                    <a:pt x="3913" y="9187"/>
                  </a:cubicBezTo>
                  <a:cubicBezTo>
                    <a:pt x="4839" y="10548"/>
                    <a:pt x="5538" y="11171"/>
                    <a:pt x="5538" y="11171"/>
                  </a:cubicBezTo>
                  <a:cubicBezTo>
                    <a:pt x="5538" y="11171"/>
                    <a:pt x="5621" y="11188"/>
                    <a:pt x="5741" y="11188"/>
                  </a:cubicBezTo>
                  <a:cubicBezTo>
                    <a:pt x="5956" y="11188"/>
                    <a:pt x="6290" y="11134"/>
                    <a:pt x="6484" y="10831"/>
                  </a:cubicBezTo>
                  <a:cubicBezTo>
                    <a:pt x="5217" y="9565"/>
                    <a:pt x="3043" y="6125"/>
                    <a:pt x="2023" y="4443"/>
                  </a:cubicBezTo>
                  <a:cubicBezTo>
                    <a:pt x="927" y="2590"/>
                    <a:pt x="0" y="1"/>
                    <a:pt x="0"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18483;p80">
              <a:extLst>
                <a:ext uri="{FF2B5EF4-FFF2-40B4-BE49-F238E27FC236}">
                  <a16:creationId xmlns:a16="http://schemas.microsoft.com/office/drawing/2014/main" id="{72D459A0-BB21-1AA7-3989-2FDB32CB3E83}"/>
                </a:ext>
              </a:extLst>
            </p:cNvPr>
            <p:cNvSpPr/>
            <p:nvPr/>
          </p:nvSpPr>
          <p:spPr>
            <a:xfrm>
              <a:off x="1160500" y="1875325"/>
              <a:ext cx="166350" cy="270800"/>
            </a:xfrm>
            <a:custGeom>
              <a:avLst/>
              <a:gdLst/>
              <a:ahLst/>
              <a:cxnLst/>
              <a:rect l="l" t="t" r="r" b="b"/>
              <a:pathLst>
                <a:path w="6654" h="10832" extrusionOk="0">
                  <a:moveTo>
                    <a:pt x="0" y="1"/>
                  </a:moveTo>
                  <a:lnTo>
                    <a:pt x="0" y="1"/>
                  </a:lnTo>
                  <a:cubicBezTo>
                    <a:pt x="0" y="1"/>
                    <a:pt x="927" y="2590"/>
                    <a:pt x="2023" y="4443"/>
                  </a:cubicBezTo>
                  <a:cubicBezTo>
                    <a:pt x="3043" y="6125"/>
                    <a:pt x="5217" y="9565"/>
                    <a:pt x="6484" y="10831"/>
                  </a:cubicBezTo>
                  <a:cubicBezTo>
                    <a:pt x="6559" y="10718"/>
                    <a:pt x="6616" y="10567"/>
                    <a:pt x="6654" y="10396"/>
                  </a:cubicBezTo>
                  <a:cubicBezTo>
                    <a:pt x="6370" y="9867"/>
                    <a:pt x="5727" y="9376"/>
                    <a:pt x="4480" y="7467"/>
                  </a:cubicBezTo>
                  <a:cubicBezTo>
                    <a:pt x="2987" y="5161"/>
                    <a:pt x="1" y="1"/>
                    <a:pt x="0"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18484;p80">
              <a:extLst>
                <a:ext uri="{FF2B5EF4-FFF2-40B4-BE49-F238E27FC236}">
                  <a16:creationId xmlns:a16="http://schemas.microsoft.com/office/drawing/2014/main" id="{D6527167-3699-E5CF-9CB1-CCBF9E11C00F}"/>
                </a:ext>
              </a:extLst>
            </p:cNvPr>
            <p:cNvSpPr/>
            <p:nvPr/>
          </p:nvSpPr>
          <p:spPr>
            <a:xfrm>
              <a:off x="1375975" y="1875325"/>
              <a:ext cx="162575" cy="279725"/>
            </a:xfrm>
            <a:custGeom>
              <a:avLst/>
              <a:gdLst/>
              <a:ahLst/>
              <a:cxnLst/>
              <a:rect l="l" t="t" r="r" b="b"/>
              <a:pathLst>
                <a:path w="6503" h="11189" extrusionOk="0">
                  <a:moveTo>
                    <a:pt x="6502" y="1"/>
                  </a:moveTo>
                  <a:cubicBezTo>
                    <a:pt x="6502" y="1"/>
                    <a:pt x="5576" y="2590"/>
                    <a:pt x="4480" y="4443"/>
                  </a:cubicBezTo>
                  <a:cubicBezTo>
                    <a:pt x="3459" y="6125"/>
                    <a:pt x="1286" y="9565"/>
                    <a:pt x="0" y="10831"/>
                  </a:cubicBezTo>
                  <a:cubicBezTo>
                    <a:pt x="206" y="11134"/>
                    <a:pt x="537" y="11188"/>
                    <a:pt x="747" y="11188"/>
                  </a:cubicBezTo>
                  <a:cubicBezTo>
                    <a:pt x="865" y="11188"/>
                    <a:pt x="945" y="11171"/>
                    <a:pt x="945" y="11171"/>
                  </a:cubicBezTo>
                  <a:cubicBezTo>
                    <a:pt x="945" y="11171"/>
                    <a:pt x="1664" y="10548"/>
                    <a:pt x="2590" y="9187"/>
                  </a:cubicBezTo>
                  <a:cubicBezTo>
                    <a:pt x="3478" y="7920"/>
                    <a:pt x="5104" y="5274"/>
                    <a:pt x="5709" y="3573"/>
                  </a:cubicBezTo>
                  <a:cubicBezTo>
                    <a:pt x="6502" y="1400"/>
                    <a:pt x="6502" y="1"/>
                    <a:pt x="6502"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18485;p80">
              <a:extLst>
                <a:ext uri="{FF2B5EF4-FFF2-40B4-BE49-F238E27FC236}">
                  <a16:creationId xmlns:a16="http://schemas.microsoft.com/office/drawing/2014/main" id="{78FAF245-B3A6-A2C2-10B9-F79C1787D73A}"/>
                </a:ext>
              </a:extLst>
            </p:cNvPr>
            <p:cNvSpPr/>
            <p:nvPr/>
          </p:nvSpPr>
          <p:spPr>
            <a:xfrm>
              <a:off x="1372200" y="1875325"/>
              <a:ext cx="166350" cy="270800"/>
            </a:xfrm>
            <a:custGeom>
              <a:avLst/>
              <a:gdLst/>
              <a:ahLst/>
              <a:cxnLst/>
              <a:rect l="l" t="t" r="r" b="b"/>
              <a:pathLst>
                <a:path w="6654" h="10832" extrusionOk="0">
                  <a:moveTo>
                    <a:pt x="6653" y="1"/>
                  </a:moveTo>
                  <a:cubicBezTo>
                    <a:pt x="6653" y="1"/>
                    <a:pt x="3667" y="5161"/>
                    <a:pt x="2174" y="7467"/>
                  </a:cubicBezTo>
                  <a:cubicBezTo>
                    <a:pt x="926" y="9376"/>
                    <a:pt x="284" y="9867"/>
                    <a:pt x="0" y="10396"/>
                  </a:cubicBezTo>
                  <a:cubicBezTo>
                    <a:pt x="38" y="10567"/>
                    <a:pt x="95" y="10718"/>
                    <a:pt x="151" y="10831"/>
                  </a:cubicBezTo>
                  <a:cubicBezTo>
                    <a:pt x="1437" y="9565"/>
                    <a:pt x="3610" y="6125"/>
                    <a:pt x="4631" y="4443"/>
                  </a:cubicBezTo>
                  <a:cubicBezTo>
                    <a:pt x="5727" y="2590"/>
                    <a:pt x="6653" y="1"/>
                    <a:pt x="6653" y="1"/>
                  </a:cubicBezTo>
                  <a:close/>
                </a:path>
              </a:pathLst>
            </a:custGeom>
            <a:solidFill>
              <a:srgbClr val="44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Textfeld 2">
            <a:extLst>
              <a:ext uri="{FF2B5EF4-FFF2-40B4-BE49-F238E27FC236}">
                <a16:creationId xmlns:a16="http://schemas.microsoft.com/office/drawing/2014/main" id="{F4F53D8E-3B79-D742-05F7-233B2D56BA3C}"/>
              </a:ext>
            </a:extLst>
          </p:cNvPr>
          <p:cNvSpPr txBox="1"/>
          <p:nvPr/>
        </p:nvSpPr>
        <p:spPr>
          <a:xfrm>
            <a:off x="1613324" y="3119997"/>
            <a:ext cx="3894015" cy="276999"/>
          </a:xfrm>
          <a:prstGeom prst="rect">
            <a:avLst/>
          </a:prstGeom>
          <a:noFill/>
        </p:spPr>
        <p:txBody>
          <a:bodyPr wrap="none" rtlCol="0">
            <a:spAutoFit/>
          </a:bodyPr>
          <a:lstStyle/>
          <a:p>
            <a:r>
              <a:rPr lang="de-CH" sz="1200"/>
              <a:t>Victoria Hummel, Leonard </a:t>
            </a:r>
            <a:r>
              <a:rPr lang="de-CH" sz="1200" err="1"/>
              <a:t>Kieffer</a:t>
            </a:r>
            <a:r>
              <a:rPr lang="de-CH" sz="1200"/>
              <a:t>, </a:t>
            </a:r>
            <a:r>
              <a:rPr lang="de-CH" sz="1200" err="1"/>
              <a:t>Gianmaria</a:t>
            </a:r>
            <a:r>
              <a:rPr lang="de-CH" sz="1200"/>
              <a:t> </a:t>
            </a:r>
            <a:r>
              <a:rPr lang="de-CH" sz="1200" err="1"/>
              <a:t>Pallecchi</a:t>
            </a:r>
            <a:endParaRPr lang="de-CH" sz="12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71"/>
        <p:cNvGrpSpPr/>
        <p:nvPr/>
      </p:nvGrpSpPr>
      <p:grpSpPr>
        <a:xfrm>
          <a:off x="0" y="0"/>
          <a:ext cx="0" cy="0"/>
          <a:chOff x="0" y="0"/>
          <a:chExt cx="0" cy="0"/>
        </a:xfrm>
      </p:grpSpPr>
      <p:sp>
        <p:nvSpPr>
          <p:cNvPr id="12873" name="Google Shape;12873;p56"/>
          <p:cNvSpPr txBox="1">
            <a:spLocks noGrp="1"/>
          </p:cNvSpPr>
          <p:nvPr>
            <p:ph type="subTitle" idx="1"/>
          </p:nvPr>
        </p:nvSpPr>
        <p:spPr>
          <a:xfrm>
            <a:off x="1514925" y="1008090"/>
            <a:ext cx="2258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Farmers</a:t>
            </a:r>
            <a:endParaRPr/>
          </a:p>
        </p:txBody>
      </p:sp>
      <p:sp>
        <p:nvSpPr>
          <p:cNvPr id="12874" name="Google Shape;12874;p56"/>
          <p:cNvSpPr txBox="1">
            <a:spLocks noGrp="1"/>
          </p:cNvSpPr>
          <p:nvPr>
            <p:ph type="subTitle" idx="2"/>
          </p:nvPr>
        </p:nvSpPr>
        <p:spPr>
          <a:xfrm>
            <a:off x="1546419" y="1644615"/>
            <a:ext cx="5395446" cy="201170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a:t>Aid in decision making:</a:t>
            </a:r>
          </a:p>
          <a:p>
            <a:pPr marL="742950" lvl="1" indent="-285750" algn="l">
              <a:buFont typeface="Arial" panose="020B0604020202020204" pitchFamily="34" charset="0"/>
              <a:buChar char="•"/>
            </a:pPr>
            <a:r>
              <a:rPr lang="en"/>
              <a:t>Identify popular breeds</a:t>
            </a:r>
          </a:p>
          <a:p>
            <a:pPr marL="742950" lvl="1" indent="-285750" algn="l">
              <a:buFont typeface="Arial" panose="020B0604020202020204" pitchFamily="34" charset="0"/>
              <a:buChar char="•"/>
            </a:pPr>
            <a:r>
              <a:rPr lang="de-CH"/>
              <a:t>E</a:t>
            </a:r>
            <a:r>
              <a:rPr lang="en" err="1"/>
              <a:t>xpansion</a:t>
            </a:r>
            <a:r>
              <a:rPr lang="en"/>
              <a:t> of business by analyzing livestock of region</a:t>
            </a:r>
          </a:p>
          <a:p>
            <a:pPr marL="742950" lvl="1" indent="-285750" algn="l">
              <a:buFont typeface="Arial" panose="020B0604020202020204" pitchFamily="34" charset="0"/>
              <a:buChar char="•"/>
            </a:pPr>
            <a:r>
              <a:rPr lang="en"/>
              <a:t>Overview of nearest slaughterhouses to reduce emissions and stress</a:t>
            </a:r>
            <a:endParaRPr/>
          </a:p>
        </p:txBody>
      </p:sp>
      <p:grpSp>
        <p:nvGrpSpPr>
          <p:cNvPr id="12879" name="Google Shape;12879;p56"/>
          <p:cNvGrpSpPr/>
          <p:nvPr/>
        </p:nvGrpSpPr>
        <p:grpSpPr>
          <a:xfrm>
            <a:off x="7498625" y="3849475"/>
            <a:ext cx="726500" cy="839650"/>
            <a:chOff x="4783900" y="2960175"/>
            <a:chExt cx="726500" cy="839650"/>
          </a:xfrm>
        </p:grpSpPr>
        <p:sp>
          <p:nvSpPr>
            <p:cNvPr id="12880" name="Google Shape;12880;p56"/>
            <p:cNvSpPr/>
            <p:nvPr/>
          </p:nvSpPr>
          <p:spPr>
            <a:xfrm>
              <a:off x="4783900" y="2988600"/>
              <a:ext cx="79650" cy="113625"/>
            </a:xfrm>
            <a:custGeom>
              <a:avLst/>
              <a:gdLst/>
              <a:ahLst/>
              <a:cxnLst/>
              <a:rect l="l" t="t" r="r" b="b"/>
              <a:pathLst>
                <a:path w="3186" h="4545" extrusionOk="0">
                  <a:moveTo>
                    <a:pt x="3186" y="1"/>
                  </a:moveTo>
                  <a:lnTo>
                    <a:pt x="3186" y="1"/>
                  </a:lnTo>
                  <a:cubicBezTo>
                    <a:pt x="3185" y="1"/>
                    <a:pt x="731" y="629"/>
                    <a:pt x="366" y="1009"/>
                  </a:cubicBezTo>
                  <a:cubicBezTo>
                    <a:pt x="1" y="1374"/>
                    <a:pt x="59" y="4179"/>
                    <a:pt x="760" y="4544"/>
                  </a:cubicBezTo>
                  <a:cubicBezTo>
                    <a:pt x="2353" y="3361"/>
                    <a:pt x="3185" y="1"/>
                    <a:pt x="318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56"/>
            <p:cNvSpPr/>
            <p:nvPr/>
          </p:nvSpPr>
          <p:spPr>
            <a:xfrm>
              <a:off x="4799600" y="3303525"/>
              <a:ext cx="126050" cy="398050"/>
            </a:xfrm>
            <a:custGeom>
              <a:avLst/>
              <a:gdLst/>
              <a:ahLst/>
              <a:cxnLst/>
              <a:rect l="l" t="t" r="r" b="b"/>
              <a:pathLst>
                <a:path w="5042" h="15922" extrusionOk="0">
                  <a:moveTo>
                    <a:pt x="4242" y="1"/>
                  </a:moveTo>
                  <a:cubicBezTo>
                    <a:pt x="2945" y="1"/>
                    <a:pt x="746" y="1736"/>
                    <a:pt x="746" y="1736"/>
                  </a:cubicBezTo>
                  <a:cubicBezTo>
                    <a:pt x="746" y="1736"/>
                    <a:pt x="1710" y="5155"/>
                    <a:pt x="1637" y="8529"/>
                  </a:cubicBezTo>
                  <a:cubicBezTo>
                    <a:pt x="1579" y="11919"/>
                    <a:pt x="1447" y="13146"/>
                    <a:pt x="1199" y="13657"/>
                  </a:cubicBezTo>
                  <a:cubicBezTo>
                    <a:pt x="950" y="14154"/>
                    <a:pt x="1" y="15074"/>
                    <a:pt x="278" y="15630"/>
                  </a:cubicBezTo>
                  <a:cubicBezTo>
                    <a:pt x="379" y="15836"/>
                    <a:pt x="730" y="15922"/>
                    <a:pt x="1148" y="15922"/>
                  </a:cubicBezTo>
                  <a:cubicBezTo>
                    <a:pt x="1882" y="15922"/>
                    <a:pt x="2823" y="15658"/>
                    <a:pt x="2981" y="15323"/>
                  </a:cubicBezTo>
                  <a:cubicBezTo>
                    <a:pt x="3244" y="14782"/>
                    <a:pt x="4121" y="11247"/>
                    <a:pt x="4588" y="7609"/>
                  </a:cubicBezTo>
                  <a:cubicBezTo>
                    <a:pt x="5041" y="3971"/>
                    <a:pt x="5041" y="1298"/>
                    <a:pt x="4895" y="246"/>
                  </a:cubicBezTo>
                  <a:cubicBezTo>
                    <a:pt x="4732" y="73"/>
                    <a:pt x="4506" y="1"/>
                    <a:pt x="424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56"/>
            <p:cNvSpPr/>
            <p:nvPr/>
          </p:nvSpPr>
          <p:spPr>
            <a:xfrm>
              <a:off x="4809475" y="3230400"/>
              <a:ext cx="445625" cy="486150"/>
            </a:xfrm>
            <a:custGeom>
              <a:avLst/>
              <a:gdLst/>
              <a:ahLst/>
              <a:cxnLst/>
              <a:rect l="l" t="t" r="r" b="b"/>
              <a:pathLst>
                <a:path w="17825" h="19446" extrusionOk="0">
                  <a:moveTo>
                    <a:pt x="11118" y="0"/>
                  </a:moveTo>
                  <a:lnTo>
                    <a:pt x="11118" y="0"/>
                  </a:lnTo>
                  <a:cubicBezTo>
                    <a:pt x="11396" y="2192"/>
                    <a:pt x="10066" y="3989"/>
                    <a:pt x="7539" y="4617"/>
                  </a:cubicBezTo>
                  <a:cubicBezTo>
                    <a:pt x="5011" y="5245"/>
                    <a:pt x="3697" y="5844"/>
                    <a:pt x="2440" y="8123"/>
                  </a:cubicBezTo>
                  <a:cubicBezTo>
                    <a:pt x="1958" y="6648"/>
                    <a:pt x="278" y="5844"/>
                    <a:pt x="0" y="4661"/>
                  </a:cubicBezTo>
                  <a:lnTo>
                    <a:pt x="0" y="4661"/>
                  </a:lnTo>
                  <a:cubicBezTo>
                    <a:pt x="132" y="5596"/>
                    <a:pt x="541" y="6633"/>
                    <a:pt x="1008" y="8562"/>
                  </a:cubicBezTo>
                  <a:cubicBezTo>
                    <a:pt x="1914" y="12258"/>
                    <a:pt x="2396" y="14464"/>
                    <a:pt x="4690" y="16655"/>
                  </a:cubicBezTo>
                  <a:cubicBezTo>
                    <a:pt x="6677" y="18569"/>
                    <a:pt x="9584" y="19270"/>
                    <a:pt x="10329" y="19417"/>
                  </a:cubicBezTo>
                  <a:cubicBezTo>
                    <a:pt x="10417" y="19446"/>
                    <a:pt x="10461" y="19446"/>
                    <a:pt x="10505" y="19446"/>
                  </a:cubicBezTo>
                  <a:lnTo>
                    <a:pt x="12711" y="18379"/>
                  </a:lnTo>
                  <a:lnTo>
                    <a:pt x="17824" y="13018"/>
                  </a:lnTo>
                  <a:lnTo>
                    <a:pt x="17284" y="9847"/>
                  </a:lnTo>
                  <a:cubicBezTo>
                    <a:pt x="16611" y="9029"/>
                    <a:pt x="15823" y="8065"/>
                    <a:pt x="15034" y="6940"/>
                  </a:cubicBezTo>
                  <a:cubicBezTo>
                    <a:pt x="14011" y="5508"/>
                    <a:pt x="13003" y="3857"/>
                    <a:pt x="12082" y="2046"/>
                  </a:cubicBezTo>
                  <a:cubicBezTo>
                    <a:pt x="12082" y="2031"/>
                    <a:pt x="12068" y="2031"/>
                    <a:pt x="12068" y="2031"/>
                  </a:cubicBezTo>
                  <a:cubicBezTo>
                    <a:pt x="11746" y="1374"/>
                    <a:pt x="11425" y="687"/>
                    <a:pt x="11118"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56"/>
            <p:cNvSpPr/>
            <p:nvPr/>
          </p:nvSpPr>
          <p:spPr>
            <a:xfrm>
              <a:off x="4912475" y="3325825"/>
              <a:ext cx="126025" cy="398050"/>
            </a:xfrm>
            <a:custGeom>
              <a:avLst/>
              <a:gdLst/>
              <a:ahLst/>
              <a:cxnLst/>
              <a:rect l="l" t="t" r="r" b="b"/>
              <a:pathLst>
                <a:path w="5041" h="15922" extrusionOk="0">
                  <a:moveTo>
                    <a:pt x="4240" y="0"/>
                  </a:moveTo>
                  <a:cubicBezTo>
                    <a:pt x="2940" y="0"/>
                    <a:pt x="731" y="1735"/>
                    <a:pt x="731" y="1735"/>
                  </a:cubicBezTo>
                  <a:cubicBezTo>
                    <a:pt x="731" y="1735"/>
                    <a:pt x="1710" y="5154"/>
                    <a:pt x="1636" y="8529"/>
                  </a:cubicBezTo>
                  <a:cubicBezTo>
                    <a:pt x="1563" y="11918"/>
                    <a:pt x="1432" y="13145"/>
                    <a:pt x="1184" y="13657"/>
                  </a:cubicBezTo>
                  <a:cubicBezTo>
                    <a:pt x="935" y="14153"/>
                    <a:pt x="0" y="15074"/>
                    <a:pt x="278" y="15629"/>
                  </a:cubicBezTo>
                  <a:cubicBezTo>
                    <a:pt x="379" y="15836"/>
                    <a:pt x="727" y="15921"/>
                    <a:pt x="1143" y="15921"/>
                  </a:cubicBezTo>
                  <a:cubicBezTo>
                    <a:pt x="1874" y="15921"/>
                    <a:pt x="2813" y="15657"/>
                    <a:pt x="2981" y="15322"/>
                  </a:cubicBezTo>
                  <a:cubicBezTo>
                    <a:pt x="3229" y="14781"/>
                    <a:pt x="4120" y="11246"/>
                    <a:pt x="4573" y="7608"/>
                  </a:cubicBezTo>
                  <a:cubicBezTo>
                    <a:pt x="5041" y="3970"/>
                    <a:pt x="5041" y="1297"/>
                    <a:pt x="4894" y="245"/>
                  </a:cubicBezTo>
                  <a:cubicBezTo>
                    <a:pt x="4731" y="72"/>
                    <a:pt x="4504" y="0"/>
                    <a:pt x="4240"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56"/>
            <p:cNvSpPr/>
            <p:nvPr/>
          </p:nvSpPr>
          <p:spPr>
            <a:xfrm>
              <a:off x="4786450" y="2960175"/>
              <a:ext cx="302450" cy="473325"/>
            </a:xfrm>
            <a:custGeom>
              <a:avLst/>
              <a:gdLst/>
              <a:ahLst/>
              <a:cxnLst/>
              <a:rect l="l" t="t" r="r" b="b"/>
              <a:pathLst>
                <a:path w="12098" h="18933" extrusionOk="0">
                  <a:moveTo>
                    <a:pt x="5945" y="0"/>
                  </a:moveTo>
                  <a:cubicBezTo>
                    <a:pt x="4917" y="0"/>
                    <a:pt x="3829" y="369"/>
                    <a:pt x="3230" y="977"/>
                  </a:cubicBezTo>
                  <a:cubicBezTo>
                    <a:pt x="2426" y="1795"/>
                    <a:pt x="863" y="5068"/>
                    <a:pt x="425" y="6266"/>
                  </a:cubicBezTo>
                  <a:cubicBezTo>
                    <a:pt x="1" y="7449"/>
                    <a:pt x="1" y="8603"/>
                    <a:pt x="483" y="8720"/>
                  </a:cubicBezTo>
                  <a:cubicBezTo>
                    <a:pt x="538" y="8733"/>
                    <a:pt x="591" y="8739"/>
                    <a:pt x="644" y="8739"/>
                  </a:cubicBezTo>
                  <a:cubicBezTo>
                    <a:pt x="1067" y="8739"/>
                    <a:pt x="1408" y="8338"/>
                    <a:pt x="1564" y="7844"/>
                  </a:cubicBezTo>
                  <a:cubicBezTo>
                    <a:pt x="1739" y="7289"/>
                    <a:pt x="1915" y="6398"/>
                    <a:pt x="1915" y="6397"/>
                  </a:cubicBezTo>
                  <a:lnTo>
                    <a:pt x="1915" y="6397"/>
                  </a:lnTo>
                  <a:cubicBezTo>
                    <a:pt x="1915" y="6398"/>
                    <a:pt x="1856" y="6982"/>
                    <a:pt x="1915" y="7610"/>
                  </a:cubicBezTo>
                  <a:cubicBezTo>
                    <a:pt x="1623" y="8618"/>
                    <a:pt x="2674" y="9904"/>
                    <a:pt x="1491" y="12563"/>
                  </a:cubicBezTo>
                  <a:cubicBezTo>
                    <a:pt x="1009" y="13644"/>
                    <a:pt x="848" y="14360"/>
                    <a:pt x="877" y="15090"/>
                  </a:cubicBezTo>
                  <a:cubicBezTo>
                    <a:pt x="892" y="15207"/>
                    <a:pt x="892" y="15338"/>
                    <a:pt x="921" y="15470"/>
                  </a:cubicBezTo>
                  <a:cubicBezTo>
                    <a:pt x="1199" y="16653"/>
                    <a:pt x="2879" y="17457"/>
                    <a:pt x="3361" y="18932"/>
                  </a:cubicBezTo>
                  <a:cubicBezTo>
                    <a:pt x="4618" y="16653"/>
                    <a:pt x="5932" y="16054"/>
                    <a:pt x="8460" y="15426"/>
                  </a:cubicBezTo>
                  <a:cubicBezTo>
                    <a:pt x="10505" y="14915"/>
                    <a:pt x="11776" y="13644"/>
                    <a:pt x="12039" y="11993"/>
                  </a:cubicBezTo>
                  <a:cubicBezTo>
                    <a:pt x="12098" y="11613"/>
                    <a:pt x="12098" y="11218"/>
                    <a:pt x="12039" y="10809"/>
                  </a:cubicBezTo>
                  <a:cubicBezTo>
                    <a:pt x="12039" y="10736"/>
                    <a:pt x="12010" y="10663"/>
                    <a:pt x="11952" y="10590"/>
                  </a:cubicBezTo>
                  <a:cubicBezTo>
                    <a:pt x="11440" y="9378"/>
                    <a:pt x="10973" y="8092"/>
                    <a:pt x="10607" y="6777"/>
                  </a:cubicBezTo>
                  <a:cubicBezTo>
                    <a:pt x="9409" y="2570"/>
                    <a:pt x="9030" y="1693"/>
                    <a:pt x="7890" y="641"/>
                  </a:cubicBezTo>
                  <a:cubicBezTo>
                    <a:pt x="7415" y="197"/>
                    <a:pt x="6696" y="0"/>
                    <a:pt x="594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56"/>
            <p:cNvSpPr/>
            <p:nvPr/>
          </p:nvSpPr>
          <p:spPr>
            <a:xfrm>
              <a:off x="4840125" y="3021325"/>
              <a:ext cx="27375" cy="24300"/>
            </a:xfrm>
            <a:custGeom>
              <a:avLst/>
              <a:gdLst/>
              <a:ahLst/>
              <a:cxnLst/>
              <a:rect l="l" t="t" r="r" b="b"/>
              <a:pathLst>
                <a:path w="1095" h="972" extrusionOk="0">
                  <a:moveTo>
                    <a:pt x="773" y="0"/>
                  </a:moveTo>
                  <a:cubicBezTo>
                    <a:pt x="429" y="0"/>
                    <a:pt x="0" y="822"/>
                    <a:pt x="308" y="956"/>
                  </a:cubicBezTo>
                  <a:cubicBezTo>
                    <a:pt x="332" y="967"/>
                    <a:pt x="357" y="972"/>
                    <a:pt x="382" y="972"/>
                  </a:cubicBezTo>
                  <a:cubicBezTo>
                    <a:pt x="707" y="972"/>
                    <a:pt x="1094" y="143"/>
                    <a:pt x="863" y="21"/>
                  </a:cubicBezTo>
                  <a:cubicBezTo>
                    <a:pt x="834" y="7"/>
                    <a:pt x="804" y="0"/>
                    <a:pt x="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56"/>
            <p:cNvSpPr/>
            <p:nvPr/>
          </p:nvSpPr>
          <p:spPr>
            <a:xfrm>
              <a:off x="4922675" y="3041050"/>
              <a:ext cx="30775" cy="25325"/>
            </a:xfrm>
            <a:custGeom>
              <a:avLst/>
              <a:gdLst/>
              <a:ahLst/>
              <a:cxnLst/>
              <a:rect l="l" t="t" r="r" b="b"/>
              <a:pathLst>
                <a:path w="1231" h="1013" extrusionOk="0">
                  <a:moveTo>
                    <a:pt x="735" y="1"/>
                  </a:moveTo>
                  <a:cubicBezTo>
                    <a:pt x="357" y="1"/>
                    <a:pt x="0" y="852"/>
                    <a:pt x="323" y="1000"/>
                  </a:cubicBezTo>
                  <a:cubicBezTo>
                    <a:pt x="342" y="1009"/>
                    <a:pt x="364" y="1013"/>
                    <a:pt x="386" y="1013"/>
                  </a:cubicBezTo>
                  <a:cubicBezTo>
                    <a:pt x="706" y="1013"/>
                    <a:pt x="1230" y="172"/>
                    <a:pt x="834" y="21"/>
                  </a:cubicBezTo>
                  <a:cubicBezTo>
                    <a:pt x="801" y="7"/>
                    <a:pt x="768" y="1"/>
                    <a:pt x="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56"/>
            <p:cNvSpPr/>
            <p:nvPr/>
          </p:nvSpPr>
          <p:spPr>
            <a:xfrm>
              <a:off x="4963975" y="2985325"/>
              <a:ext cx="124575" cy="168075"/>
            </a:xfrm>
            <a:custGeom>
              <a:avLst/>
              <a:gdLst/>
              <a:ahLst/>
              <a:cxnLst/>
              <a:rect l="l" t="t" r="r" b="b"/>
              <a:pathLst>
                <a:path w="4983" h="6723" extrusionOk="0">
                  <a:moveTo>
                    <a:pt x="1169" y="0"/>
                  </a:moveTo>
                  <a:lnTo>
                    <a:pt x="1169" y="0"/>
                  </a:lnTo>
                  <a:cubicBezTo>
                    <a:pt x="1520" y="672"/>
                    <a:pt x="0" y="4675"/>
                    <a:pt x="760" y="6224"/>
                  </a:cubicBezTo>
                  <a:cubicBezTo>
                    <a:pt x="935" y="6578"/>
                    <a:pt x="1144" y="6722"/>
                    <a:pt x="1379" y="6722"/>
                  </a:cubicBezTo>
                  <a:cubicBezTo>
                    <a:pt x="1952" y="6722"/>
                    <a:pt x="2678" y="5867"/>
                    <a:pt x="3433" y="5070"/>
                  </a:cubicBezTo>
                  <a:cubicBezTo>
                    <a:pt x="4515" y="3930"/>
                    <a:pt x="4982" y="3448"/>
                    <a:pt x="4149" y="2615"/>
                  </a:cubicBezTo>
                  <a:cubicBezTo>
                    <a:pt x="3317" y="1783"/>
                    <a:pt x="1169" y="1"/>
                    <a:pt x="116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56"/>
            <p:cNvSpPr/>
            <p:nvPr/>
          </p:nvSpPr>
          <p:spPr>
            <a:xfrm>
              <a:off x="4996850" y="3058825"/>
              <a:ext cx="18275" cy="69325"/>
            </a:xfrm>
            <a:custGeom>
              <a:avLst/>
              <a:gdLst/>
              <a:ahLst/>
              <a:cxnLst/>
              <a:rect l="l" t="t" r="r" b="b"/>
              <a:pathLst>
                <a:path w="731" h="2773" extrusionOk="0">
                  <a:moveTo>
                    <a:pt x="597" y="0"/>
                  </a:moveTo>
                  <a:cubicBezTo>
                    <a:pt x="556" y="0"/>
                    <a:pt x="522" y="27"/>
                    <a:pt x="511" y="70"/>
                  </a:cubicBezTo>
                  <a:cubicBezTo>
                    <a:pt x="482" y="128"/>
                    <a:pt x="0" y="1546"/>
                    <a:pt x="205" y="2685"/>
                  </a:cubicBezTo>
                  <a:cubicBezTo>
                    <a:pt x="219" y="2744"/>
                    <a:pt x="263" y="2773"/>
                    <a:pt x="321" y="2773"/>
                  </a:cubicBezTo>
                  <a:lnTo>
                    <a:pt x="336" y="2773"/>
                  </a:lnTo>
                  <a:cubicBezTo>
                    <a:pt x="395" y="2758"/>
                    <a:pt x="438" y="2700"/>
                    <a:pt x="424" y="2641"/>
                  </a:cubicBezTo>
                  <a:cubicBezTo>
                    <a:pt x="219" y="1560"/>
                    <a:pt x="716" y="158"/>
                    <a:pt x="716" y="143"/>
                  </a:cubicBezTo>
                  <a:cubicBezTo>
                    <a:pt x="731" y="85"/>
                    <a:pt x="701" y="26"/>
                    <a:pt x="643" y="12"/>
                  </a:cubicBezTo>
                  <a:cubicBezTo>
                    <a:pt x="627" y="4"/>
                    <a:pt x="612" y="0"/>
                    <a:pt x="59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56"/>
            <p:cNvSpPr/>
            <p:nvPr/>
          </p:nvSpPr>
          <p:spPr>
            <a:xfrm>
              <a:off x="5017300" y="3073700"/>
              <a:ext cx="13900" cy="42025"/>
            </a:xfrm>
            <a:custGeom>
              <a:avLst/>
              <a:gdLst/>
              <a:ahLst/>
              <a:cxnLst/>
              <a:rect l="l" t="t" r="r" b="b"/>
              <a:pathLst>
                <a:path w="556" h="1681" extrusionOk="0">
                  <a:moveTo>
                    <a:pt x="425" y="1"/>
                  </a:moveTo>
                  <a:cubicBezTo>
                    <a:pt x="388" y="1"/>
                    <a:pt x="356" y="20"/>
                    <a:pt x="336" y="59"/>
                  </a:cubicBezTo>
                  <a:cubicBezTo>
                    <a:pt x="322" y="74"/>
                    <a:pt x="0" y="658"/>
                    <a:pt x="161" y="1579"/>
                  </a:cubicBezTo>
                  <a:cubicBezTo>
                    <a:pt x="161" y="1637"/>
                    <a:pt x="205" y="1681"/>
                    <a:pt x="263" y="1681"/>
                  </a:cubicBezTo>
                  <a:lnTo>
                    <a:pt x="278" y="1681"/>
                  </a:lnTo>
                  <a:cubicBezTo>
                    <a:pt x="336" y="1666"/>
                    <a:pt x="380" y="1608"/>
                    <a:pt x="365" y="1550"/>
                  </a:cubicBezTo>
                  <a:cubicBezTo>
                    <a:pt x="234" y="702"/>
                    <a:pt x="526" y="162"/>
                    <a:pt x="526" y="162"/>
                  </a:cubicBezTo>
                  <a:cubicBezTo>
                    <a:pt x="555" y="103"/>
                    <a:pt x="526" y="45"/>
                    <a:pt x="482" y="16"/>
                  </a:cubicBezTo>
                  <a:cubicBezTo>
                    <a:pt x="463" y="6"/>
                    <a:pt x="443" y="1"/>
                    <a:pt x="425"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56"/>
            <p:cNvSpPr/>
            <p:nvPr/>
          </p:nvSpPr>
          <p:spPr>
            <a:xfrm>
              <a:off x="4833200" y="3313600"/>
              <a:ext cx="24875" cy="65100"/>
            </a:xfrm>
            <a:custGeom>
              <a:avLst/>
              <a:gdLst/>
              <a:ahLst/>
              <a:cxnLst/>
              <a:rect l="l" t="t" r="r" b="b"/>
              <a:pathLst>
                <a:path w="995" h="2604" extrusionOk="0">
                  <a:moveTo>
                    <a:pt x="315" y="1"/>
                  </a:moveTo>
                  <a:cubicBezTo>
                    <a:pt x="267" y="1"/>
                    <a:pt x="233" y="40"/>
                    <a:pt x="220" y="91"/>
                  </a:cubicBezTo>
                  <a:cubicBezTo>
                    <a:pt x="205" y="164"/>
                    <a:pt x="1" y="1610"/>
                    <a:pt x="790" y="2560"/>
                  </a:cubicBezTo>
                  <a:cubicBezTo>
                    <a:pt x="804" y="2589"/>
                    <a:pt x="848" y="2604"/>
                    <a:pt x="878" y="2604"/>
                  </a:cubicBezTo>
                  <a:cubicBezTo>
                    <a:pt x="892" y="2604"/>
                    <a:pt x="921" y="2589"/>
                    <a:pt x="936" y="2575"/>
                  </a:cubicBezTo>
                  <a:cubicBezTo>
                    <a:pt x="994" y="2531"/>
                    <a:pt x="994" y="2472"/>
                    <a:pt x="951" y="2414"/>
                  </a:cubicBezTo>
                  <a:cubicBezTo>
                    <a:pt x="235" y="1552"/>
                    <a:pt x="439" y="135"/>
                    <a:pt x="439" y="135"/>
                  </a:cubicBezTo>
                  <a:cubicBezTo>
                    <a:pt x="439" y="62"/>
                    <a:pt x="410" y="18"/>
                    <a:pt x="337" y="3"/>
                  </a:cubicBezTo>
                  <a:cubicBezTo>
                    <a:pt x="329" y="1"/>
                    <a:pt x="322" y="1"/>
                    <a:pt x="315"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56"/>
            <p:cNvSpPr/>
            <p:nvPr/>
          </p:nvSpPr>
          <p:spPr>
            <a:xfrm>
              <a:off x="4851475" y="3315875"/>
              <a:ext cx="19375" cy="51875"/>
            </a:xfrm>
            <a:custGeom>
              <a:avLst/>
              <a:gdLst/>
              <a:ahLst/>
              <a:cxnLst/>
              <a:rect l="l" t="t" r="r" b="b"/>
              <a:pathLst>
                <a:path w="775" h="2075" extrusionOk="0">
                  <a:moveTo>
                    <a:pt x="147" y="0"/>
                  </a:moveTo>
                  <a:cubicBezTo>
                    <a:pt x="88" y="0"/>
                    <a:pt x="30" y="44"/>
                    <a:pt x="30" y="102"/>
                  </a:cubicBezTo>
                  <a:cubicBezTo>
                    <a:pt x="30" y="146"/>
                    <a:pt x="0" y="1315"/>
                    <a:pt x="556" y="2031"/>
                  </a:cubicBezTo>
                  <a:cubicBezTo>
                    <a:pt x="585" y="2060"/>
                    <a:pt x="614" y="2075"/>
                    <a:pt x="643" y="2075"/>
                  </a:cubicBezTo>
                  <a:cubicBezTo>
                    <a:pt x="672" y="2075"/>
                    <a:pt x="687" y="2060"/>
                    <a:pt x="716" y="2045"/>
                  </a:cubicBezTo>
                  <a:cubicBezTo>
                    <a:pt x="760" y="2016"/>
                    <a:pt x="775" y="1943"/>
                    <a:pt x="731" y="1899"/>
                  </a:cubicBezTo>
                  <a:cubicBezTo>
                    <a:pt x="220" y="1242"/>
                    <a:pt x="249" y="117"/>
                    <a:pt x="249" y="117"/>
                  </a:cubicBezTo>
                  <a:cubicBezTo>
                    <a:pt x="249" y="44"/>
                    <a:pt x="205" y="0"/>
                    <a:pt x="14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56"/>
            <p:cNvSpPr/>
            <p:nvPr/>
          </p:nvSpPr>
          <p:spPr>
            <a:xfrm>
              <a:off x="4875950" y="3217150"/>
              <a:ext cx="10600" cy="40675"/>
            </a:xfrm>
            <a:custGeom>
              <a:avLst/>
              <a:gdLst/>
              <a:ahLst/>
              <a:cxnLst/>
              <a:rect l="l" t="t" r="r" b="b"/>
              <a:pathLst>
                <a:path w="424" h="1627" extrusionOk="0">
                  <a:moveTo>
                    <a:pt x="306" y="1"/>
                  </a:moveTo>
                  <a:cubicBezTo>
                    <a:pt x="259" y="1"/>
                    <a:pt x="217" y="29"/>
                    <a:pt x="205" y="78"/>
                  </a:cubicBezTo>
                  <a:cubicBezTo>
                    <a:pt x="190" y="107"/>
                    <a:pt x="0" y="720"/>
                    <a:pt x="103" y="1538"/>
                  </a:cubicBezTo>
                  <a:cubicBezTo>
                    <a:pt x="103" y="1597"/>
                    <a:pt x="146" y="1626"/>
                    <a:pt x="205" y="1626"/>
                  </a:cubicBezTo>
                  <a:lnTo>
                    <a:pt x="219" y="1626"/>
                  </a:lnTo>
                  <a:cubicBezTo>
                    <a:pt x="278" y="1626"/>
                    <a:pt x="322" y="1568"/>
                    <a:pt x="307" y="1509"/>
                  </a:cubicBezTo>
                  <a:cubicBezTo>
                    <a:pt x="234" y="750"/>
                    <a:pt x="409" y="151"/>
                    <a:pt x="409" y="151"/>
                  </a:cubicBezTo>
                  <a:cubicBezTo>
                    <a:pt x="424" y="92"/>
                    <a:pt x="395" y="34"/>
                    <a:pt x="336" y="4"/>
                  </a:cubicBezTo>
                  <a:cubicBezTo>
                    <a:pt x="326" y="2"/>
                    <a:pt x="316" y="1"/>
                    <a:pt x="30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56"/>
            <p:cNvSpPr/>
            <p:nvPr/>
          </p:nvSpPr>
          <p:spPr>
            <a:xfrm>
              <a:off x="4889100" y="3236825"/>
              <a:ext cx="13900" cy="24650"/>
            </a:xfrm>
            <a:custGeom>
              <a:avLst/>
              <a:gdLst/>
              <a:ahLst/>
              <a:cxnLst/>
              <a:rect l="l" t="t" r="r" b="b"/>
              <a:pathLst>
                <a:path w="556" h="986" extrusionOk="0">
                  <a:moveTo>
                    <a:pt x="428" y="1"/>
                  </a:moveTo>
                  <a:cubicBezTo>
                    <a:pt x="403" y="1"/>
                    <a:pt x="377" y="8"/>
                    <a:pt x="351" y="21"/>
                  </a:cubicBezTo>
                  <a:cubicBezTo>
                    <a:pt x="0" y="299"/>
                    <a:pt x="29" y="854"/>
                    <a:pt x="44" y="883"/>
                  </a:cubicBezTo>
                  <a:cubicBezTo>
                    <a:pt x="44" y="941"/>
                    <a:pt x="88" y="985"/>
                    <a:pt x="146" y="985"/>
                  </a:cubicBezTo>
                  <a:lnTo>
                    <a:pt x="161" y="985"/>
                  </a:lnTo>
                  <a:cubicBezTo>
                    <a:pt x="219" y="985"/>
                    <a:pt x="263" y="927"/>
                    <a:pt x="263" y="868"/>
                  </a:cubicBezTo>
                  <a:cubicBezTo>
                    <a:pt x="263" y="868"/>
                    <a:pt x="234" y="401"/>
                    <a:pt x="497" y="196"/>
                  </a:cubicBezTo>
                  <a:cubicBezTo>
                    <a:pt x="541" y="152"/>
                    <a:pt x="555" y="94"/>
                    <a:pt x="512" y="36"/>
                  </a:cubicBezTo>
                  <a:cubicBezTo>
                    <a:pt x="487" y="11"/>
                    <a:pt x="459" y="1"/>
                    <a:pt x="428"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56"/>
            <p:cNvSpPr/>
            <p:nvPr/>
          </p:nvSpPr>
          <p:spPr>
            <a:xfrm>
              <a:off x="4906250" y="3249025"/>
              <a:ext cx="36925" cy="40925"/>
            </a:xfrm>
            <a:custGeom>
              <a:avLst/>
              <a:gdLst/>
              <a:ahLst/>
              <a:cxnLst/>
              <a:rect l="l" t="t" r="r" b="b"/>
              <a:pathLst>
                <a:path w="1477" h="1637" extrusionOk="0">
                  <a:moveTo>
                    <a:pt x="1346" y="1"/>
                  </a:moveTo>
                  <a:cubicBezTo>
                    <a:pt x="1309" y="1"/>
                    <a:pt x="1277" y="20"/>
                    <a:pt x="1257" y="59"/>
                  </a:cubicBezTo>
                  <a:cubicBezTo>
                    <a:pt x="980" y="658"/>
                    <a:pt x="59" y="1447"/>
                    <a:pt x="45" y="1447"/>
                  </a:cubicBezTo>
                  <a:cubicBezTo>
                    <a:pt x="1" y="1491"/>
                    <a:pt x="1" y="1549"/>
                    <a:pt x="30" y="1608"/>
                  </a:cubicBezTo>
                  <a:cubicBezTo>
                    <a:pt x="59" y="1622"/>
                    <a:pt x="89" y="1637"/>
                    <a:pt x="118" y="1637"/>
                  </a:cubicBezTo>
                  <a:cubicBezTo>
                    <a:pt x="147" y="1637"/>
                    <a:pt x="176" y="1637"/>
                    <a:pt x="191" y="1622"/>
                  </a:cubicBezTo>
                  <a:cubicBezTo>
                    <a:pt x="235" y="1578"/>
                    <a:pt x="1155" y="789"/>
                    <a:pt x="1462" y="161"/>
                  </a:cubicBezTo>
                  <a:cubicBezTo>
                    <a:pt x="1476" y="103"/>
                    <a:pt x="1462" y="30"/>
                    <a:pt x="1403" y="15"/>
                  </a:cubicBezTo>
                  <a:cubicBezTo>
                    <a:pt x="1384" y="5"/>
                    <a:pt x="1364" y="1"/>
                    <a:pt x="134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56"/>
            <p:cNvSpPr/>
            <p:nvPr/>
          </p:nvSpPr>
          <p:spPr>
            <a:xfrm>
              <a:off x="4906250" y="3292775"/>
              <a:ext cx="43850" cy="41000"/>
            </a:xfrm>
            <a:custGeom>
              <a:avLst/>
              <a:gdLst/>
              <a:ahLst/>
              <a:cxnLst/>
              <a:rect l="l" t="t" r="r" b="b"/>
              <a:pathLst>
                <a:path w="1754" h="1640" extrusionOk="0">
                  <a:moveTo>
                    <a:pt x="1630" y="0"/>
                  </a:moveTo>
                  <a:cubicBezTo>
                    <a:pt x="1601" y="0"/>
                    <a:pt x="1571" y="11"/>
                    <a:pt x="1549" y="33"/>
                  </a:cubicBezTo>
                  <a:cubicBezTo>
                    <a:pt x="1038" y="588"/>
                    <a:pt x="59" y="1450"/>
                    <a:pt x="45" y="1450"/>
                  </a:cubicBezTo>
                  <a:cubicBezTo>
                    <a:pt x="1" y="1494"/>
                    <a:pt x="1" y="1567"/>
                    <a:pt x="45" y="1611"/>
                  </a:cubicBezTo>
                  <a:cubicBezTo>
                    <a:pt x="59" y="1625"/>
                    <a:pt x="89" y="1640"/>
                    <a:pt x="118" y="1640"/>
                  </a:cubicBezTo>
                  <a:cubicBezTo>
                    <a:pt x="147" y="1640"/>
                    <a:pt x="176" y="1640"/>
                    <a:pt x="191" y="1611"/>
                  </a:cubicBezTo>
                  <a:cubicBezTo>
                    <a:pt x="205" y="1611"/>
                    <a:pt x="1199" y="734"/>
                    <a:pt x="1710" y="194"/>
                  </a:cubicBezTo>
                  <a:cubicBezTo>
                    <a:pt x="1754" y="135"/>
                    <a:pt x="1754" y="77"/>
                    <a:pt x="1710" y="33"/>
                  </a:cubicBezTo>
                  <a:cubicBezTo>
                    <a:pt x="1688" y="11"/>
                    <a:pt x="1659" y="0"/>
                    <a:pt x="1630"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56"/>
            <p:cNvSpPr/>
            <p:nvPr/>
          </p:nvSpPr>
          <p:spPr>
            <a:xfrm>
              <a:off x="4983700" y="3176350"/>
              <a:ext cx="12800" cy="55900"/>
            </a:xfrm>
            <a:custGeom>
              <a:avLst/>
              <a:gdLst/>
              <a:ahLst/>
              <a:cxnLst/>
              <a:rect l="l" t="t" r="r" b="b"/>
              <a:pathLst>
                <a:path w="512" h="2236" extrusionOk="0">
                  <a:moveTo>
                    <a:pt x="336" y="0"/>
                  </a:moveTo>
                  <a:cubicBezTo>
                    <a:pt x="278" y="15"/>
                    <a:pt x="219" y="59"/>
                    <a:pt x="234" y="117"/>
                  </a:cubicBezTo>
                  <a:cubicBezTo>
                    <a:pt x="234" y="132"/>
                    <a:pt x="292" y="1476"/>
                    <a:pt x="29" y="2089"/>
                  </a:cubicBezTo>
                  <a:cubicBezTo>
                    <a:pt x="0" y="2148"/>
                    <a:pt x="29" y="2206"/>
                    <a:pt x="88" y="2235"/>
                  </a:cubicBezTo>
                  <a:lnTo>
                    <a:pt x="132" y="2235"/>
                  </a:lnTo>
                  <a:cubicBezTo>
                    <a:pt x="175" y="2235"/>
                    <a:pt x="219" y="2221"/>
                    <a:pt x="234" y="2177"/>
                  </a:cubicBezTo>
                  <a:cubicBezTo>
                    <a:pt x="511" y="1520"/>
                    <a:pt x="453" y="161"/>
                    <a:pt x="453" y="117"/>
                  </a:cubicBezTo>
                  <a:cubicBezTo>
                    <a:pt x="438" y="44"/>
                    <a:pt x="395" y="0"/>
                    <a:pt x="336"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56"/>
            <p:cNvSpPr/>
            <p:nvPr/>
          </p:nvSpPr>
          <p:spPr>
            <a:xfrm>
              <a:off x="4983700" y="3217250"/>
              <a:ext cx="22650" cy="59925"/>
            </a:xfrm>
            <a:custGeom>
              <a:avLst/>
              <a:gdLst/>
              <a:ahLst/>
              <a:cxnLst/>
              <a:rect l="l" t="t" r="r" b="b"/>
              <a:pathLst>
                <a:path w="906" h="2397" extrusionOk="0">
                  <a:moveTo>
                    <a:pt x="789" y="0"/>
                  </a:moveTo>
                  <a:cubicBezTo>
                    <a:pt x="731" y="0"/>
                    <a:pt x="687" y="44"/>
                    <a:pt x="687" y="117"/>
                  </a:cubicBezTo>
                  <a:cubicBezTo>
                    <a:pt x="687" y="117"/>
                    <a:pt x="658" y="1476"/>
                    <a:pt x="44" y="2207"/>
                  </a:cubicBezTo>
                  <a:cubicBezTo>
                    <a:pt x="0" y="2265"/>
                    <a:pt x="15" y="2323"/>
                    <a:pt x="59" y="2367"/>
                  </a:cubicBezTo>
                  <a:cubicBezTo>
                    <a:pt x="88" y="2382"/>
                    <a:pt x="102" y="2396"/>
                    <a:pt x="132" y="2396"/>
                  </a:cubicBezTo>
                  <a:cubicBezTo>
                    <a:pt x="161" y="2396"/>
                    <a:pt x="190" y="2382"/>
                    <a:pt x="219" y="2353"/>
                  </a:cubicBezTo>
                  <a:cubicBezTo>
                    <a:pt x="877" y="1549"/>
                    <a:pt x="906" y="176"/>
                    <a:pt x="906" y="117"/>
                  </a:cubicBezTo>
                  <a:cubicBezTo>
                    <a:pt x="906" y="59"/>
                    <a:pt x="847" y="0"/>
                    <a:pt x="78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56"/>
            <p:cNvSpPr/>
            <p:nvPr/>
          </p:nvSpPr>
          <p:spPr>
            <a:xfrm>
              <a:off x="5031525" y="3192050"/>
              <a:ext cx="20125" cy="74900"/>
            </a:xfrm>
            <a:custGeom>
              <a:avLst/>
              <a:gdLst/>
              <a:ahLst/>
              <a:cxnLst/>
              <a:rect l="l" t="t" r="r" b="b"/>
              <a:pathLst>
                <a:path w="805" h="2996" extrusionOk="0">
                  <a:moveTo>
                    <a:pt x="381" y="0"/>
                  </a:moveTo>
                  <a:cubicBezTo>
                    <a:pt x="322" y="15"/>
                    <a:pt x="293" y="73"/>
                    <a:pt x="293" y="132"/>
                  </a:cubicBezTo>
                  <a:cubicBezTo>
                    <a:pt x="585" y="1856"/>
                    <a:pt x="45" y="2820"/>
                    <a:pt x="30" y="2835"/>
                  </a:cubicBezTo>
                  <a:cubicBezTo>
                    <a:pt x="1" y="2893"/>
                    <a:pt x="16" y="2952"/>
                    <a:pt x="74" y="2981"/>
                  </a:cubicBezTo>
                  <a:cubicBezTo>
                    <a:pt x="89" y="2995"/>
                    <a:pt x="103" y="2995"/>
                    <a:pt x="132" y="2995"/>
                  </a:cubicBezTo>
                  <a:cubicBezTo>
                    <a:pt x="162" y="2995"/>
                    <a:pt x="205" y="2981"/>
                    <a:pt x="220" y="2952"/>
                  </a:cubicBezTo>
                  <a:cubicBezTo>
                    <a:pt x="249" y="2908"/>
                    <a:pt x="804" y="1900"/>
                    <a:pt x="512" y="88"/>
                  </a:cubicBezTo>
                  <a:cubicBezTo>
                    <a:pt x="498" y="30"/>
                    <a:pt x="454" y="0"/>
                    <a:pt x="381"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56"/>
            <p:cNvSpPr/>
            <p:nvPr/>
          </p:nvSpPr>
          <p:spPr>
            <a:xfrm>
              <a:off x="4974550" y="3395125"/>
              <a:ext cx="11000" cy="70500"/>
            </a:xfrm>
            <a:custGeom>
              <a:avLst/>
              <a:gdLst/>
              <a:ahLst/>
              <a:cxnLst/>
              <a:rect l="l" t="t" r="r" b="b"/>
              <a:pathLst>
                <a:path w="440" h="2820" extrusionOk="0">
                  <a:moveTo>
                    <a:pt x="103" y="0"/>
                  </a:moveTo>
                  <a:cubicBezTo>
                    <a:pt x="45" y="15"/>
                    <a:pt x="1" y="73"/>
                    <a:pt x="1" y="132"/>
                  </a:cubicBezTo>
                  <a:cubicBezTo>
                    <a:pt x="15" y="146"/>
                    <a:pt x="220" y="1812"/>
                    <a:pt x="132" y="2703"/>
                  </a:cubicBezTo>
                  <a:cubicBezTo>
                    <a:pt x="132" y="2762"/>
                    <a:pt x="176" y="2805"/>
                    <a:pt x="235" y="2820"/>
                  </a:cubicBezTo>
                  <a:cubicBezTo>
                    <a:pt x="293" y="2820"/>
                    <a:pt x="351" y="2776"/>
                    <a:pt x="351" y="2718"/>
                  </a:cubicBezTo>
                  <a:cubicBezTo>
                    <a:pt x="439" y="1812"/>
                    <a:pt x="235" y="176"/>
                    <a:pt x="220" y="103"/>
                  </a:cubicBezTo>
                  <a:cubicBezTo>
                    <a:pt x="220" y="44"/>
                    <a:pt x="162" y="0"/>
                    <a:pt x="103"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56"/>
            <p:cNvSpPr/>
            <p:nvPr/>
          </p:nvSpPr>
          <p:spPr>
            <a:xfrm>
              <a:off x="4989525" y="3406800"/>
              <a:ext cx="7350" cy="58825"/>
            </a:xfrm>
            <a:custGeom>
              <a:avLst/>
              <a:gdLst/>
              <a:ahLst/>
              <a:cxnLst/>
              <a:rect l="l" t="t" r="r" b="b"/>
              <a:pathLst>
                <a:path w="294" h="2353" extrusionOk="0">
                  <a:moveTo>
                    <a:pt x="103" y="1"/>
                  </a:moveTo>
                  <a:cubicBezTo>
                    <a:pt x="45" y="1"/>
                    <a:pt x="1" y="59"/>
                    <a:pt x="1" y="118"/>
                  </a:cubicBezTo>
                  <a:cubicBezTo>
                    <a:pt x="1" y="132"/>
                    <a:pt x="74" y="1228"/>
                    <a:pt x="1" y="2236"/>
                  </a:cubicBezTo>
                  <a:cubicBezTo>
                    <a:pt x="1" y="2295"/>
                    <a:pt x="45" y="2338"/>
                    <a:pt x="103" y="2353"/>
                  </a:cubicBezTo>
                  <a:lnTo>
                    <a:pt x="118" y="2353"/>
                  </a:lnTo>
                  <a:cubicBezTo>
                    <a:pt x="176" y="2353"/>
                    <a:pt x="220" y="2309"/>
                    <a:pt x="220" y="2251"/>
                  </a:cubicBezTo>
                  <a:cubicBezTo>
                    <a:pt x="293" y="1228"/>
                    <a:pt x="220" y="118"/>
                    <a:pt x="220" y="103"/>
                  </a:cubicBezTo>
                  <a:cubicBezTo>
                    <a:pt x="220" y="45"/>
                    <a:pt x="162" y="1"/>
                    <a:pt x="103"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56"/>
            <p:cNvSpPr/>
            <p:nvPr/>
          </p:nvSpPr>
          <p:spPr>
            <a:xfrm>
              <a:off x="4872650" y="3480150"/>
              <a:ext cx="39850" cy="104200"/>
            </a:xfrm>
            <a:custGeom>
              <a:avLst/>
              <a:gdLst/>
              <a:ahLst/>
              <a:cxnLst/>
              <a:rect l="l" t="t" r="r" b="b"/>
              <a:pathLst>
                <a:path w="1594" h="4168" extrusionOk="0">
                  <a:moveTo>
                    <a:pt x="126" y="1"/>
                  </a:moveTo>
                  <a:cubicBezTo>
                    <a:pt x="118" y="1"/>
                    <a:pt x="111" y="1"/>
                    <a:pt x="103" y="3"/>
                  </a:cubicBezTo>
                  <a:cubicBezTo>
                    <a:pt x="45" y="18"/>
                    <a:pt x="1" y="91"/>
                    <a:pt x="15" y="149"/>
                  </a:cubicBezTo>
                  <a:cubicBezTo>
                    <a:pt x="59" y="266"/>
                    <a:pt x="790" y="3086"/>
                    <a:pt x="1374" y="4109"/>
                  </a:cubicBezTo>
                  <a:cubicBezTo>
                    <a:pt x="1389" y="4138"/>
                    <a:pt x="1433" y="4167"/>
                    <a:pt x="1462" y="4167"/>
                  </a:cubicBezTo>
                  <a:cubicBezTo>
                    <a:pt x="1476" y="4167"/>
                    <a:pt x="1506" y="4153"/>
                    <a:pt x="1520" y="4153"/>
                  </a:cubicBezTo>
                  <a:cubicBezTo>
                    <a:pt x="1579" y="4123"/>
                    <a:pt x="1593" y="4050"/>
                    <a:pt x="1564" y="3992"/>
                  </a:cubicBezTo>
                  <a:cubicBezTo>
                    <a:pt x="994" y="2998"/>
                    <a:pt x="235" y="120"/>
                    <a:pt x="235" y="91"/>
                  </a:cubicBezTo>
                  <a:cubicBezTo>
                    <a:pt x="222" y="40"/>
                    <a:pt x="176" y="1"/>
                    <a:pt x="126"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56"/>
            <p:cNvSpPr/>
            <p:nvPr/>
          </p:nvSpPr>
          <p:spPr>
            <a:xfrm>
              <a:off x="4896750" y="3486700"/>
              <a:ext cx="30725" cy="72075"/>
            </a:xfrm>
            <a:custGeom>
              <a:avLst/>
              <a:gdLst/>
              <a:ahLst/>
              <a:cxnLst/>
              <a:rect l="l" t="t" r="r" b="b"/>
              <a:pathLst>
                <a:path w="1229" h="2883" extrusionOk="0">
                  <a:moveTo>
                    <a:pt x="119" y="1"/>
                  </a:moveTo>
                  <a:cubicBezTo>
                    <a:pt x="109" y="1"/>
                    <a:pt x="99" y="2"/>
                    <a:pt x="89" y="4"/>
                  </a:cubicBezTo>
                  <a:cubicBezTo>
                    <a:pt x="30" y="19"/>
                    <a:pt x="1" y="77"/>
                    <a:pt x="16" y="136"/>
                  </a:cubicBezTo>
                  <a:cubicBezTo>
                    <a:pt x="30" y="209"/>
                    <a:pt x="556" y="2006"/>
                    <a:pt x="1009" y="2824"/>
                  </a:cubicBezTo>
                  <a:cubicBezTo>
                    <a:pt x="1024" y="2853"/>
                    <a:pt x="1068" y="2882"/>
                    <a:pt x="1097" y="2882"/>
                  </a:cubicBezTo>
                  <a:cubicBezTo>
                    <a:pt x="1111" y="2882"/>
                    <a:pt x="1141" y="2882"/>
                    <a:pt x="1155" y="2868"/>
                  </a:cubicBezTo>
                  <a:cubicBezTo>
                    <a:pt x="1199" y="2839"/>
                    <a:pt x="1228" y="2766"/>
                    <a:pt x="1199" y="2722"/>
                  </a:cubicBezTo>
                  <a:cubicBezTo>
                    <a:pt x="761" y="1933"/>
                    <a:pt x="235" y="92"/>
                    <a:pt x="220" y="77"/>
                  </a:cubicBezTo>
                  <a:cubicBezTo>
                    <a:pt x="208" y="29"/>
                    <a:pt x="166" y="1"/>
                    <a:pt x="119"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56"/>
            <p:cNvSpPr/>
            <p:nvPr/>
          </p:nvSpPr>
          <p:spPr>
            <a:xfrm>
              <a:off x="4921225" y="3483150"/>
              <a:ext cx="15000" cy="39100"/>
            </a:xfrm>
            <a:custGeom>
              <a:avLst/>
              <a:gdLst/>
              <a:ahLst/>
              <a:cxnLst/>
              <a:rect l="l" t="t" r="r" b="b"/>
              <a:pathLst>
                <a:path w="600" h="1564" extrusionOk="0">
                  <a:moveTo>
                    <a:pt x="118" y="0"/>
                  </a:moveTo>
                  <a:cubicBezTo>
                    <a:pt x="59" y="0"/>
                    <a:pt x="15" y="44"/>
                    <a:pt x="15" y="103"/>
                  </a:cubicBezTo>
                  <a:cubicBezTo>
                    <a:pt x="15" y="132"/>
                    <a:pt x="1" y="818"/>
                    <a:pt x="381" y="1505"/>
                  </a:cubicBezTo>
                  <a:cubicBezTo>
                    <a:pt x="395" y="1549"/>
                    <a:pt x="439" y="1563"/>
                    <a:pt x="483" y="1563"/>
                  </a:cubicBezTo>
                  <a:cubicBezTo>
                    <a:pt x="498" y="1563"/>
                    <a:pt x="512" y="1563"/>
                    <a:pt x="527" y="1549"/>
                  </a:cubicBezTo>
                  <a:cubicBezTo>
                    <a:pt x="585" y="1520"/>
                    <a:pt x="600" y="1461"/>
                    <a:pt x="571" y="1403"/>
                  </a:cubicBezTo>
                  <a:cubicBezTo>
                    <a:pt x="220" y="760"/>
                    <a:pt x="235" y="117"/>
                    <a:pt x="235" y="117"/>
                  </a:cubicBezTo>
                  <a:cubicBezTo>
                    <a:pt x="235" y="59"/>
                    <a:pt x="191" y="0"/>
                    <a:pt x="11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56"/>
            <p:cNvSpPr/>
            <p:nvPr/>
          </p:nvSpPr>
          <p:spPr>
            <a:xfrm>
              <a:off x="5087425" y="3320550"/>
              <a:ext cx="37650" cy="85550"/>
            </a:xfrm>
            <a:custGeom>
              <a:avLst/>
              <a:gdLst/>
              <a:ahLst/>
              <a:cxnLst/>
              <a:rect l="l" t="t" r="r" b="b"/>
              <a:pathLst>
                <a:path w="1506" h="3422" extrusionOk="0">
                  <a:moveTo>
                    <a:pt x="125" y="0"/>
                  </a:moveTo>
                  <a:cubicBezTo>
                    <a:pt x="118" y="0"/>
                    <a:pt x="110" y="1"/>
                    <a:pt x="103" y="3"/>
                  </a:cubicBezTo>
                  <a:cubicBezTo>
                    <a:pt x="44" y="18"/>
                    <a:pt x="0" y="76"/>
                    <a:pt x="15" y="134"/>
                  </a:cubicBezTo>
                  <a:cubicBezTo>
                    <a:pt x="44" y="222"/>
                    <a:pt x="570" y="2297"/>
                    <a:pt x="1286" y="3363"/>
                  </a:cubicBezTo>
                  <a:cubicBezTo>
                    <a:pt x="1300" y="3392"/>
                    <a:pt x="1344" y="3422"/>
                    <a:pt x="1374" y="3422"/>
                  </a:cubicBezTo>
                  <a:cubicBezTo>
                    <a:pt x="1403" y="3422"/>
                    <a:pt x="1417" y="3407"/>
                    <a:pt x="1432" y="3392"/>
                  </a:cubicBezTo>
                  <a:cubicBezTo>
                    <a:pt x="1490" y="3363"/>
                    <a:pt x="1505" y="3290"/>
                    <a:pt x="1461" y="3246"/>
                  </a:cubicBezTo>
                  <a:cubicBezTo>
                    <a:pt x="760" y="2209"/>
                    <a:pt x="234" y="105"/>
                    <a:pt x="234" y="91"/>
                  </a:cubicBezTo>
                  <a:cubicBezTo>
                    <a:pt x="221" y="40"/>
                    <a:pt x="176" y="0"/>
                    <a:pt x="12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56"/>
            <p:cNvSpPr/>
            <p:nvPr/>
          </p:nvSpPr>
          <p:spPr>
            <a:xfrm>
              <a:off x="5068800" y="3343325"/>
              <a:ext cx="30700" cy="57300"/>
            </a:xfrm>
            <a:custGeom>
              <a:avLst/>
              <a:gdLst/>
              <a:ahLst/>
              <a:cxnLst/>
              <a:rect l="l" t="t" r="r" b="b"/>
              <a:pathLst>
                <a:path w="1228" h="2292" extrusionOk="0">
                  <a:moveTo>
                    <a:pt x="137" y="1"/>
                  </a:moveTo>
                  <a:cubicBezTo>
                    <a:pt x="120" y="1"/>
                    <a:pt x="103" y="5"/>
                    <a:pt x="88" y="12"/>
                  </a:cubicBezTo>
                  <a:cubicBezTo>
                    <a:pt x="29" y="27"/>
                    <a:pt x="0" y="85"/>
                    <a:pt x="29" y="144"/>
                  </a:cubicBezTo>
                  <a:cubicBezTo>
                    <a:pt x="29" y="158"/>
                    <a:pt x="453" y="1313"/>
                    <a:pt x="1008" y="2248"/>
                  </a:cubicBezTo>
                  <a:cubicBezTo>
                    <a:pt x="1023" y="2277"/>
                    <a:pt x="1067" y="2291"/>
                    <a:pt x="1096" y="2291"/>
                  </a:cubicBezTo>
                  <a:cubicBezTo>
                    <a:pt x="1125" y="2291"/>
                    <a:pt x="1140" y="2291"/>
                    <a:pt x="1154" y="2277"/>
                  </a:cubicBezTo>
                  <a:cubicBezTo>
                    <a:pt x="1213" y="2248"/>
                    <a:pt x="1227" y="2189"/>
                    <a:pt x="1198" y="2131"/>
                  </a:cubicBezTo>
                  <a:cubicBezTo>
                    <a:pt x="658" y="1225"/>
                    <a:pt x="234" y="85"/>
                    <a:pt x="234" y="71"/>
                  </a:cubicBezTo>
                  <a:cubicBezTo>
                    <a:pt x="223" y="28"/>
                    <a:pt x="181" y="1"/>
                    <a:pt x="13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56"/>
            <p:cNvSpPr/>
            <p:nvPr/>
          </p:nvSpPr>
          <p:spPr>
            <a:xfrm>
              <a:off x="5135275" y="3413100"/>
              <a:ext cx="26675" cy="31000"/>
            </a:xfrm>
            <a:custGeom>
              <a:avLst/>
              <a:gdLst/>
              <a:ahLst/>
              <a:cxnLst/>
              <a:rect l="l" t="t" r="r" b="b"/>
              <a:pathLst>
                <a:path w="1067" h="1240" extrusionOk="0">
                  <a:moveTo>
                    <a:pt x="120" y="0"/>
                  </a:moveTo>
                  <a:cubicBezTo>
                    <a:pt x="104" y="0"/>
                    <a:pt x="89" y="4"/>
                    <a:pt x="73" y="12"/>
                  </a:cubicBezTo>
                  <a:cubicBezTo>
                    <a:pt x="15" y="41"/>
                    <a:pt x="0" y="99"/>
                    <a:pt x="15" y="158"/>
                  </a:cubicBezTo>
                  <a:cubicBezTo>
                    <a:pt x="29" y="187"/>
                    <a:pt x="278" y="713"/>
                    <a:pt x="877" y="1210"/>
                  </a:cubicBezTo>
                  <a:cubicBezTo>
                    <a:pt x="891" y="1239"/>
                    <a:pt x="921" y="1239"/>
                    <a:pt x="935" y="1239"/>
                  </a:cubicBezTo>
                  <a:cubicBezTo>
                    <a:pt x="979" y="1239"/>
                    <a:pt x="1008" y="1224"/>
                    <a:pt x="1023" y="1195"/>
                  </a:cubicBezTo>
                  <a:cubicBezTo>
                    <a:pt x="1067" y="1151"/>
                    <a:pt x="1052" y="1093"/>
                    <a:pt x="1008" y="1049"/>
                  </a:cubicBezTo>
                  <a:cubicBezTo>
                    <a:pt x="468" y="582"/>
                    <a:pt x="219" y="70"/>
                    <a:pt x="219" y="70"/>
                  </a:cubicBezTo>
                  <a:cubicBezTo>
                    <a:pt x="198" y="27"/>
                    <a:pt x="161" y="0"/>
                    <a:pt x="120"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56"/>
            <p:cNvSpPr/>
            <p:nvPr/>
          </p:nvSpPr>
          <p:spPr>
            <a:xfrm>
              <a:off x="4831025" y="3101400"/>
              <a:ext cx="101550" cy="89950"/>
            </a:xfrm>
            <a:custGeom>
              <a:avLst/>
              <a:gdLst/>
              <a:ahLst/>
              <a:cxnLst/>
              <a:rect l="l" t="t" r="r" b="b"/>
              <a:pathLst>
                <a:path w="4062" h="3598" extrusionOk="0">
                  <a:moveTo>
                    <a:pt x="211" y="0"/>
                  </a:moveTo>
                  <a:cubicBezTo>
                    <a:pt x="161" y="0"/>
                    <a:pt x="115" y="40"/>
                    <a:pt x="103" y="91"/>
                  </a:cubicBezTo>
                  <a:cubicBezTo>
                    <a:pt x="0" y="646"/>
                    <a:pt x="0" y="1391"/>
                    <a:pt x="15" y="1859"/>
                  </a:cubicBezTo>
                  <a:cubicBezTo>
                    <a:pt x="29" y="2180"/>
                    <a:pt x="132" y="3261"/>
                    <a:pt x="848" y="3524"/>
                  </a:cubicBezTo>
                  <a:cubicBezTo>
                    <a:pt x="965" y="3568"/>
                    <a:pt x="1096" y="3597"/>
                    <a:pt x="1227" y="3597"/>
                  </a:cubicBezTo>
                  <a:cubicBezTo>
                    <a:pt x="1505" y="3597"/>
                    <a:pt x="1812" y="3495"/>
                    <a:pt x="2148" y="3320"/>
                  </a:cubicBezTo>
                  <a:cubicBezTo>
                    <a:pt x="3054" y="2808"/>
                    <a:pt x="3843" y="1771"/>
                    <a:pt x="4047" y="836"/>
                  </a:cubicBezTo>
                  <a:cubicBezTo>
                    <a:pt x="4062" y="778"/>
                    <a:pt x="4018" y="719"/>
                    <a:pt x="3959" y="704"/>
                  </a:cubicBezTo>
                  <a:cubicBezTo>
                    <a:pt x="3952" y="703"/>
                    <a:pt x="3944" y="702"/>
                    <a:pt x="3937" y="702"/>
                  </a:cubicBezTo>
                  <a:cubicBezTo>
                    <a:pt x="3886" y="702"/>
                    <a:pt x="3841" y="741"/>
                    <a:pt x="3828" y="792"/>
                  </a:cubicBezTo>
                  <a:cubicBezTo>
                    <a:pt x="3638" y="1669"/>
                    <a:pt x="2893" y="2648"/>
                    <a:pt x="2046" y="3130"/>
                  </a:cubicBezTo>
                  <a:cubicBezTo>
                    <a:pt x="1756" y="3290"/>
                    <a:pt x="1479" y="3374"/>
                    <a:pt x="1235" y="3374"/>
                  </a:cubicBezTo>
                  <a:cubicBezTo>
                    <a:pt x="1123" y="3374"/>
                    <a:pt x="1017" y="3356"/>
                    <a:pt x="921" y="3320"/>
                  </a:cubicBezTo>
                  <a:cubicBezTo>
                    <a:pt x="453" y="3144"/>
                    <a:pt x="263" y="2443"/>
                    <a:pt x="234" y="1844"/>
                  </a:cubicBezTo>
                  <a:cubicBezTo>
                    <a:pt x="219" y="1391"/>
                    <a:pt x="219" y="661"/>
                    <a:pt x="322" y="135"/>
                  </a:cubicBezTo>
                  <a:cubicBezTo>
                    <a:pt x="336" y="76"/>
                    <a:pt x="292" y="18"/>
                    <a:pt x="234" y="3"/>
                  </a:cubicBezTo>
                  <a:cubicBezTo>
                    <a:pt x="226" y="1"/>
                    <a:pt x="219" y="0"/>
                    <a:pt x="211"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56"/>
            <p:cNvSpPr/>
            <p:nvPr/>
          </p:nvSpPr>
          <p:spPr>
            <a:xfrm>
              <a:off x="5018025" y="3281525"/>
              <a:ext cx="492375" cy="518300"/>
            </a:xfrm>
            <a:custGeom>
              <a:avLst/>
              <a:gdLst/>
              <a:ahLst/>
              <a:cxnLst/>
              <a:rect l="l" t="t" r="r" b="b"/>
              <a:pathLst>
                <a:path w="19695" h="20732" extrusionOk="0">
                  <a:moveTo>
                    <a:pt x="3740" y="1"/>
                  </a:moveTo>
                  <a:cubicBezTo>
                    <a:pt x="3916" y="1915"/>
                    <a:pt x="4456" y="3171"/>
                    <a:pt x="5815" y="5377"/>
                  </a:cubicBezTo>
                  <a:cubicBezTo>
                    <a:pt x="7188" y="7569"/>
                    <a:pt x="8299" y="9088"/>
                    <a:pt x="8386" y="9745"/>
                  </a:cubicBezTo>
                  <a:cubicBezTo>
                    <a:pt x="7440" y="8782"/>
                    <a:pt x="5901" y="8012"/>
                    <a:pt x="4446" y="8012"/>
                  </a:cubicBezTo>
                  <a:cubicBezTo>
                    <a:pt x="3409" y="8012"/>
                    <a:pt x="2415" y="8403"/>
                    <a:pt x="1710" y="9395"/>
                  </a:cubicBezTo>
                  <a:cubicBezTo>
                    <a:pt x="0" y="11776"/>
                    <a:pt x="1841" y="15019"/>
                    <a:pt x="4383" y="15735"/>
                  </a:cubicBezTo>
                  <a:cubicBezTo>
                    <a:pt x="3112" y="15765"/>
                    <a:pt x="2090" y="16627"/>
                    <a:pt x="2104" y="17269"/>
                  </a:cubicBezTo>
                  <a:cubicBezTo>
                    <a:pt x="2111" y="17556"/>
                    <a:pt x="2561" y="17639"/>
                    <a:pt x="3475" y="17639"/>
                  </a:cubicBezTo>
                  <a:cubicBezTo>
                    <a:pt x="4568" y="17639"/>
                    <a:pt x="6324" y="17520"/>
                    <a:pt x="8781" y="17488"/>
                  </a:cubicBezTo>
                  <a:cubicBezTo>
                    <a:pt x="8954" y="17486"/>
                    <a:pt x="9124" y="17485"/>
                    <a:pt x="9289" y="17485"/>
                  </a:cubicBezTo>
                  <a:cubicBezTo>
                    <a:pt x="13415" y="17485"/>
                    <a:pt x="14888" y="18161"/>
                    <a:pt x="14888" y="18161"/>
                  </a:cubicBezTo>
                  <a:cubicBezTo>
                    <a:pt x="14888" y="18161"/>
                    <a:pt x="13441" y="20177"/>
                    <a:pt x="14639" y="20644"/>
                  </a:cubicBezTo>
                  <a:cubicBezTo>
                    <a:pt x="14791" y="20703"/>
                    <a:pt x="14987" y="20732"/>
                    <a:pt x="15213" y="20732"/>
                  </a:cubicBezTo>
                  <a:cubicBezTo>
                    <a:pt x="16770" y="20732"/>
                    <a:pt x="19694" y="19370"/>
                    <a:pt x="18482" y="17328"/>
                  </a:cubicBezTo>
                  <a:cubicBezTo>
                    <a:pt x="17581" y="15820"/>
                    <a:pt x="15652" y="15629"/>
                    <a:pt x="13650" y="15629"/>
                  </a:cubicBezTo>
                  <a:cubicBezTo>
                    <a:pt x="12973" y="15629"/>
                    <a:pt x="12287" y="15651"/>
                    <a:pt x="11631" y="15651"/>
                  </a:cubicBezTo>
                  <a:cubicBezTo>
                    <a:pt x="11238" y="15651"/>
                    <a:pt x="10855" y="15643"/>
                    <a:pt x="10490" y="15618"/>
                  </a:cubicBezTo>
                  <a:cubicBezTo>
                    <a:pt x="11177" y="14479"/>
                    <a:pt x="11323" y="11615"/>
                    <a:pt x="11031" y="10637"/>
                  </a:cubicBezTo>
                  <a:cubicBezTo>
                    <a:pt x="10738" y="9643"/>
                    <a:pt x="8752" y="7817"/>
                    <a:pt x="6692" y="4895"/>
                  </a:cubicBezTo>
                  <a:cubicBezTo>
                    <a:pt x="5669" y="3463"/>
                    <a:pt x="4661" y="1812"/>
                    <a:pt x="3740"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56"/>
            <p:cNvSpPr/>
            <p:nvPr/>
          </p:nvSpPr>
          <p:spPr>
            <a:xfrm>
              <a:off x="5084500" y="3555450"/>
              <a:ext cx="40575" cy="68700"/>
            </a:xfrm>
            <a:custGeom>
              <a:avLst/>
              <a:gdLst/>
              <a:ahLst/>
              <a:cxnLst/>
              <a:rect l="l" t="t" r="r" b="b"/>
              <a:pathLst>
                <a:path w="1623" h="2748" extrusionOk="0">
                  <a:moveTo>
                    <a:pt x="249" y="1"/>
                  </a:moveTo>
                  <a:cubicBezTo>
                    <a:pt x="190" y="1"/>
                    <a:pt x="132" y="45"/>
                    <a:pt x="132" y="103"/>
                  </a:cubicBezTo>
                  <a:cubicBezTo>
                    <a:pt x="132" y="176"/>
                    <a:pt x="0" y="1988"/>
                    <a:pt x="1447" y="2733"/>
                  </a:cubicBezTo>
                  <a:cubicBezTo>
                    <a:pt x="1461" y="2748"/>
                    <a:pt x="1476" y="2748"/>
                    <a:pt x="1491" y="2748"/>
                  </a:cubicBezTo>
                  <a:cubicBezTo>
                    <a:pt x="1534" y="2748"/>
                    <a:pt x="1564" y="2718"/>
                    <a:pt x="1593" y="2689"/>
                  </a:cubicBezTo>
                  <a:cubicBezTo>
                    <a:pt x="1622" y="2631"/>
                    <a:pt x="1593" y="2572"/>
                    <a:pt x="1549" y="2543"/>
                  </a:cubicBezTo>
                  <a:cubicBezTo>
                    <a:pt x="234" y="1871"/>
                    <a:pt x="351" y="132"/>
                    <a:pt x="351" y="118"/>
                  </a:cubicBezTo>
                  <a:cubicBezTo>
                    <a:pt x="351" y="59"/>
                    <a:pt x="307" y="16"/>
                    <a:pt x="24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56"/>
            <p:cNvSpPr/>
            <p:nvPr/>
          </p:nvSpPr>
          <p:spPr>
            <a:xfrm>
              <a:off x="5113350" y="3581025"/>
              <a:ext cx="28150" cy="38025"/>
            </a:xfrm>
            <a:custGeom>
              <a:avLst/>
              <a:gdLst/>
              <a:ahLst/>
              <a:cxnLst/>
              <a:rect l="l" t="t" r="r" b="b"/>
              <a:pathLst>
                <a:path w="1126" h="1521" extrusionOk="0">
                  <a:moveTo>
                    <a:pt x="132" y="1"/>
                  </a:moveTo>
                  <a:cubicBezTo>
                    <a:pt x="74" y="1"/>
                    <a:pt x="15" y="44"/>
                    <a:pt x="15" y="103"/>
                  </a:cubicBezTo>
                  <a:cubicBezTo>
                    <a:pt x="15" y="118"/>
                    <a:pt x="1" y="1140"/>
                    <a:pt x="950" y="1505"/>
                  </a:cubicBezTo>
                  <a:cubicBezTo>
                    <a:pt x="965" y="1505"/>
                    <a:pt x="979" y="1520"/>
                    <a:pt x="994" y="1520"/>
                  </a:cubicBezTo>
                  <a:cubicBezTo>
                    <a:pt x="1038" y="1520"/>
                    <a:pt x="1082" y="1491"/>
                    <a:pt x="1096" y="1447"/>
                  </a:cubicBezTo>
                  <a:cubicBezTo>
                    <a:pt x="1125" y="1389"/>
                    <a:pt x="1096" y="1330"/>
                    <a:pt x="1038" y="1301"/>
                  </a:cubicBezTo>
                  <a:cubicBezTo>
                    <a:pt x="220" y="994"/>
                    <a:pt x="234" y="147"/>
                    <a:pt x="234" y="118"/>
                  </a:cubicBezTo>
                  <a:cubicBezTo>
                    <a:pt x="234" y="44"/>
                    <a:pt x="190" y="1"/>
                    <a:pt x="13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56"/>
            <p:cNvSpPr/>
            <p:nvPr/>
          </p:nvSpPr>
          <p:spPr>
            <a:xfrm>
              <a:off x="5130875" y="3580950"/>
              <a:ext cx="20850" cy="24200"/>
            </a:xfrm>
            <a:custGeom>
              <a:avLst/>
              <a:gdLst/>
              <a:ahLst/>
              <a:cxnLst/>
              <a:rect l="l" t="t" r="r" b="b"/>
              <a:pathLst>
                <a:path w="834" h="968" extrusionOk="0">
                  <a:moveTo>
                    <a:pt x="126" y="1"/>
                  </a:moveTo>
                  <a:cubicBezTo>
                    <a:pt x="118" y="1"/>
                    <a:pt x="111" y="2"/>
                    <a:pt x="103" y="4"/>
                  </a:cubicBezTo>
                  <a:cubicBezTo>
                    <a:pt x="45" y="18"/>
                    <a:pt x="1" y="77"/>
                    <a:pt x="15" y="135"/>
                  </a:cubicBezTo>
                  <a:cubicBezTo>
                    <a:pt x="15" y="164"/>
                    <a:pt x="132" y="822"/>
                    <a:pt x="673" y="953"/>
                  </a:cubicBezTo>
                  <a:cubicBezTo>
                    <a:pt x="687" y="968"/>
                    <a:pt x="702" y="968"/>
                    <a:pt x="702" y="968"/>
                  </a:cubicBezTo>
                  <a:cubicBezTo>
                    <a:pt x="760" y="968"/>
                    <a:pt x="804" y="924"/>
                    <a:pt x="819" y="880"/>
                  </a:cubicBezTo>
                  <a:cubicBezTo>
                    <a:pt x="834" y="822"/>
                    <a:pt x="790" y="763"/>
                    <a:pt x="731" y="749"/>
                  </a:cubicBezTo>
                  <a:cubicBezTo>
                    <a:pt x="322" y="646"/>
                    <a:pt x="235" y="106"/>
                    <a:pt x="235" y="91"/>
                  </a:cubicBezTo>
                  <a:cubicBezTo>
                    <a:pt x="222" y="41"/>
                    <a:pt x="176" y="1"/>
                    <a:pt x="12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56"/>
            <p:cNvSpPr/>
            <p:nvPr/>
          </p:nvSpPr>
          <p:spPr>
            <a:xfrm>
              <a:off x="5232775" y="3574100"/>
              <a:ext cx="26325" cy="82550"/>
            </a:xfrm>
            <a:custGeom>
              <a:avLst/>
              <a:gdLst/>
              <a:ahLst/>
              <a:cxnLst/>
              <a:rect l="l" t="t" r="r" b="b"/>
              <a:pathLst>
                <a:path w="1053" h="3302" extrusionOk="0">
                  <a:moveTo>
                    <a:pt x="877" y="0"/>
                  </a:moveTo>
                  <a:cubicBezTo>
                    <a:pt x="819" y="0"/>
                    <a:pt x="775" y="59"/>
                    <a:pt x="775" y="117"/>
                  </a:cubicBezTo>
                  <a:cubicBezTo>
                    <a:pt x="775" y="132"/>
                    <a:pt x="834" y="2162"/>
                    <a:pt x="30" y="3112"/>
                  </a:cubicBezTo>
                  <a:cubicBezTo>
                    <a:pt x="1" y="3156"/>
                    <a:pt x="1" y="3229"/>
                    <a:pt x="45" y="3273"/>
                  </a:cubicBezTo>
                  <a:cubicBezTo>
                    <a:pt x="74" y="3287"/>
                    <a:pt x="103" y="3302"/>
                    <a:pt x="118" y="3302"/>
                  </a:cubicBezTo>
                  <a:cubicBezTo>
                    <a:pt x="147" y="3302"/>
                    <a:pt x="176" y="3287"/>
                    <a:pt x="205" y="3258"/>
                  </a:cubicBezTo>
                  <a:cubicBezTo>
                    <a:pt x="1053" y="2235"/>
                    <a:pt x="994" y="190"/>
                    <a:pt x="994" y="102"/>
                  </a:cubicBezTo>
                  <a:cubicBezTo>
                    <a:pt x="994" y="44"/>
                    <a:pt x="936" y="0"/>
                    <a:pt x="87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56"/>
            <p:cNvSpPr/>
            <p:nvPr/>
          </p:nvSpPr>
          <p:spPr>
            <a:xfrm>
              <a:off x="5251775" y="3599575"/>
              <a:ext cx="19025" cy="53075"/>
            </a:xfrm>
            <a:custGeom>
              <a:avLst/>
              <a:gdLst/>
              <a:ahLst/>
              <a:cxnLst/>
              <a:rect l="l" t="t" r="r" b="b"/>
              <a:pathLst>
                <a:path w="761" h="2123" extrusionOk="0">
                  <a:moveTo>
                    <a:pt x="579" y="1"/>
                  </a:moveTo>
                  <a:cubicBezTo>
                    <a:pt x="571" y="1"/>
                    <a:pt x="563" y="2"/>
                    <a:pt x="556" y="4"/>
                  </a:cubicBezTo>
                  <a:cubicBezTo>
                    <a:pt x="497" y="4"/>
                    <a:pt x="453" y="62"/>
                    <a:pt x="453" y="121"/>
                  </a:cubicBezTo>
                  <a:cubicBezTo>
                    <a:pt x="453" y="121"/>
                    <a:pt x="541" y="1246"/>
                    <a:pt x="30" y="1947"/>
                  </a:cubicBezTo>
                  <a:cubicBezTo>
                    <a:pt x="1" y="1991"/>
                    <a:pt x="15" y="2064"/>
                    <a:pt x="59" y="2093"/>
                  </a:cubicBezTo>
                  <a:cubicBezTo>
                    <a:pt x="88" y="2108"/>
                    <a:pt x="103" y="2122"/>
                    <a:pt x="132" y="2122"/>
                  </a:cubicBezTo>
                  <a:cubicBezTo>
                    <a:pt x="161" y="2122"/>
                    <a:pt x="190" y="2093"/>
                    <a:pt x="220" y="2064"/>
                  </a:cubicBezTo>
                  <a:cubicBezTo>
                    <a:pt x="760" y="1304"/>
                    <a:pt x="673" y="150"/>
                    <a:pt x="673" y="91"/>
                  </a:cubicBezTo>
                  <a:cubicBezTo>
                    <a:pt x="673" y="41"/>
                    <a:pt x="629" y="1"/>
                    <a:pt x="57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56"/>
            <p:cNvSpPr/>
            <p:nvPr/>
          </p:nvSpPr>
          <p:spPr>
            <a:xfrm>
              <a:off x="5165575" y="3661450"/>
              <a:ext cx="39100" cy="9450"/>
            </a:xfrm>
            <a:custGeom>
              <a:avLst/>
              <a:gdLst/>
              <a:ahLst/>
              <a:cxnLst/>
              <a:rect l="l" t="t" r="r" b="b"/>
              <a:pathLst>
                <a:path w="1564" h="378" extrusionOk="0">
                  <a:moveTo>
                    <a:pt x="1445" y="1"/>
                  </a:moveTo>
                  <a:cubicBezTo>
                    <a:pt x="1430" y="1"/>
                    <a:pt x="1415" y="4"/>
                    <a:pt x="1403" y="12"/>
                  </a:cubicBezTo>
                  <a:cubicBezTo>
                    <a:pt x="1155" y="121"/>
                    <a:pt x="887" y="151"/>
                    <a:pt x="663" y="151"/>
                  </a:cubicBezTo>
                  <a:cubicBezTo>
                    <a:pt x="372" y="151"/>
                    <a:pt x="155" y="100"/>
                    <a:pt x="147" y="100"/>
                  </a:cubicBezTo>
                  <a:cubicBezTo>
                    <a:pt x="137" y="98"/>
                    <a:pt x="127" y="96"/>
                    <a:pt x="117" y="96"/>
                  </a:cubicBezTo>
                  <a:cubicBezTo>
                    <a:pt x="70" y="96"/>
                    <a:pt x="27" y="125"/>
                    <a:pt x="15" y="173"/>
                  </a:cubicBezTo>
                  <a:cubicBezTo>
                    <a:pt x="1" y="232"/>
                    <a:pt x="45" y="290"/>
                    <a:pt x="103" y="305"/>
                  </a:cubicBezTo>
                  <a:cubicBezTo>
                    <a:pt x="118" y="319"/>
                    <a:pt x="351" y="378"/>
                    <a:pt x="673" y="378"/>
                  </a:cubicBezTo>
                  <a:cubicBezTo>
                    <a:pt x="921" y="378"/>
                    <a:pt x="1213" y="334"/>
                    <a:pt x="1491" y="202"/>
                  </a:cubicBezTo>
                  <a:cubicBezTo>
                    <a:pt x="1549" y="188"/>
                    <a:pt x="1564" y="115"/>
                    <a:pt x="1549" y="56"/>
                  </a:cubicBezTo>
                  <a:cubicBezTo>
                    <a:pt x="1528" y="25"/>
                    <a:pt x="1484" y="1"/>
                    <a:pt x="1445"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56"/>
            <p:cNvSpPr/>
            <p:nvPr/>
          </p:nvSpPr>
          <p:spPr>
            <a:xfrm>
              <a:off x="5157900" y="3677525"/>
              <a:ext cx="57750" cy="14925"/>
            </a:xfrm>
            <a:custGeom>
              <a:avLst/>
              <a:gdLst/>
              <a:ahLst/>
              <a:cxnLst/>
              <a:rect l="l" t="t" r="r" b="b"/>
              <a:pathLst>
                <a:path w="2310" h="597" extrusionOk="0">
                  <a:moveTo>
                    <a:pt x="2182" y="0"/>
                  </a:moveTo>
                  <a:cubicBezTo>
                    <a:pt x="2167" y="0"/>
                    <a:pt x="2150" y="4"/>
                    <a:pt x="2134" y="12"/>
                  </a:cubicBezTo>
                  <a:cubicBezTo>
                    <a:pt x="1619" y="301"/>
                    <a:pt x="1146" y="376"/>
                    <a:pt x="792" y="376"/>
                  </a:cubicBezTo>
                  <a:cubicBezTo>
                    <a:pt x="412" y="376"/>
                    <a:pt x="169" y="290"/>
                    <a:pt x="162" y="290"/>
                  </a:cubicBezTo>
                  <a:cubicBezTo>
                    <a:pt x="154" y="287"/>
                    <a:pt x="145" y="286"/>
                    <a:pt x="136" y="286"/>
                  </a:cubicBezTo>
                  <a:cubicBezTo>
                    <a:pt x="94" y="286"/>
                    <a:pt x="42" y="312"/>
                    <a:pt x="30" y="348"/>
                  </a:cubicBezTo>
                  <a:cubicBezTo>
                    <a:pt x="1" y="407"/>
                    <a:pt x="30" y="480"/>
                    <a:pt x="89" y="494"/>
                  </a:cubicBezTo>
                  <a:cubicBezTo>
                    <a:pt x="118" y="509"/>
                    <a:pt x="381" y="597"/>
                    <a:pt x="790" y="597"/>
                  </a:cubicBezTo>
                  <a:cubicBezTo>
                    <a:pt x="1184" y="597"/>
                    <a:pt x="1681" y="524"/>
                    <a:pt x="2236" y="217"/>
                  </a:cubicBezTo>
                  <a:cubicBezTo>
                    <a:pt x="2295" y="188"/>
                    <a:pt x="2309" y="114"/>
                    <a:pt x="2280" y="56"/>
                  </a:cubicBezTo>
                  <a:cubicBezTo>
                    <a:pt x="2259" y="24"/>
                    <a:pt x="2223" y="0"/>
                    <a:pt x="2182"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56"/>
            <p:cNvSpPr/>
            <p:nvPr/>
          </p:nvSpPr>
          <p:spPr>
            <a:xfrm>
              <a:off x="4816125" y="3087275"/>
              <a:ext cx="51475" cy="24600"/>
            </a:xfrm>
            <a:custGeom>
              <a:avLst/>
              <a:gdLst/>
              <a:ahLst/>
              <a:cxnLst/>
              <a:rect l="l" t="t" r="r" b="b"/>
              <a:pathLst>
                <a:path w="2059" h="984" extrusionOk="0">
                  <a:moveTo>
                    <a:pt x="1102" y="0"/>
                  </a:moveTo>
                  <a:cubicBezTo>
                    <a:pt x="705" y="0"/>
                    <a:pt x="290" y="124"/>
                    <a:pt x="173" y="378"/>
                  </a:cubicBezTo>
                  <a:cubicBezTo>
                    <a:pt x="0" y="764"/>
                    <a:pt x="477" y="983"/>
                    <a:pt x="977" y="983"/>
                  </a:cubicBezTo>
                  <a:cubicBezTo>
                    <a:pt x="1368" y="983"/>
                    <a:pt x="1775" y="849"/>
                    <a:pt x="1897" y="554"/>
                  </a:cubicBezTo>
                  <a:cubicBezTo>
                    <a:pt x="2058" y="190"/>
                    <a:pt x="1594" y="0"/>
                    <a:pt x="1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7" name="Google Shape;12917;p56"/>
          <p:cNvGrpSpPr/>
          <p:nvPr/>
        </p:nvGrpSpPr>
        <p:grpSpPr>
          <a:xfrm flipH="1">
            <a:off x="332975" y="3561700"/>
            <a:ext cx="1694000" cy="1132925"/>
            <a:chOff x="5526450" y="2535525"/>
            <a:chExt cx="1694000" cy="1132925"/>
          </a:xfrm>
        </p:grpSpPr>
        <p:sp>
          <p:nvSpPr>
            <p:cNvPr id="12918" name="Google Shape;12918;p56"/>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56"/>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56"/>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56"/>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56"/>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56"/>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56"/>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56"/>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56"/>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56"/>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56"/>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56"/>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56"/>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56"/>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56"/>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56"/>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56"/>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56"/>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56"/>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56"/>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56"/>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56"/>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56"/>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56"/>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56"/>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56"/>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56"/>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56"/>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56"/>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56"/>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56"/>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56"/>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56"/>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56"/>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56"/>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56"/>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56"/>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56"/>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56"/>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56"/>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56"/>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56"/>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56"/>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56"/>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56"/>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56"/>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56"/>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56"/>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56"/>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56"/>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56"/>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56"/>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56"/>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56"/>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2" name="Google Shape;12972;p56"/>
          <p:cNvSpPr/>
          <p:nvPr/>
        </p:nvSpPr>
        <p:spPr>
          <a:xfrm rot="782985">
            <a:off x="714301" y="1142307"/>
            <a:ext cx="212234" cy="177638"/>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56"/>
          <p:cNvSpPr/>
          <p:nvPr/>
        </p:nvSpPr>
        <p:spPr>
          <a:xfrm rot="2700000">
            <a:off x="669875" y="698982"/>
            <a:ext cx="212234" cy="177641"/>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871"/>
        <p:cNvGrpSpPr/>
        <p:nvPr/>
      </p:nvGrpSpPr>
      <p:grpSpPr>
        <a:xfrm>
          <a:off x="0" y="0"/>
          <a:ext cx="0" cy="0"/>
          <a:chOff x="0" y="0"/>
          <a:chExt cx="0" cy="0"/>
        </a:xfrm>
      </p:grpSpPr>
      <p:sp>
        <p:nvSpPr>
          <p:cNvPr id="12875" name="Google Shape;12875;p56"/>
          <p:cNvSpPr txBox="1">
            <a:spLocks noGrp="1"/>
          </p:cNvSpPr>
          <p:nvPr>
            <p:ph type="subTitle" idx="3"/>
          </p:nvPr>
        </p:nvSpPr>
        <p:spPr>
          <a:xfrm>
            <a:off x="1828875" y="1002975"/>
            <a:ext cx="2258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Policymakers</a:t>
            </a:r>
            <a:endParaRPr/>
          </a:p>
        </p:txBody>
      </p:sp>
      <p:sp>
        <p:nvSpPr>
          <p:cNvPr id="12876" name="Google Shape;12876;p56"/>
          <p:cNvSpPr txBox="1">
            <a:spLocks noGrp="1"/>
          </p:cNvSpPr>
          <p:nvPr>
            <p:ph type="subTitle" idx="4"/>
          </p:nvPr>
        </p:nvSpPr>
        <p:spPr>
          <a:xfrm>
            <a:off x="1605425" y="1648177"/>
            <a:ext cx="5720596" cy="15599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pPr>
            <a:r>
              <a:rPr lang="en"/>
              <a:t>Provide necessary data to</a:t>
            </a:r>
          </a:p>
          <a:p>
            <a:pPr marL="742950" lvl="1" indent="-285750" algn="l">
              <a:buFont typeface="Arial" panose="020B0604020202020204" pitchFamily="34" charset="0"/>
              <a:buChar char="•"/>
            </a:pPr>
            <a:r>
              <a:rPr lang="en"/>
              <a:t>Funding &amp; subsidizing programs: </a:t>
            </a:r>
          </a:p>
          <a:p>
            <a:pPr marL="1200150" lvl="2" indent="-285750" algn="l">
              <a:buFont typeface="Arial" panose="020B0604020202020204" pitchFamily="34" charset="0"/>
              <a:buChar char="•"/>
            </a:pPr>
            <a:r>
              <a:rPr lang="en"/>
              <a:t>Ensure biodiversity </a:t>
            </a:r>
          </a:p>
          <a:p>
            <a:pPr marL="1200150" lvl="2" indent="-285750" algn="l">
              <a:buFont typeface="Arial" panose="020B0604020202020204" pitchFamily="34" charset="0"/>
              <a:buChar char="•"/>
            </a:pPr>
            <a:r>
              <a:rPr lang="en"/>
              <a:t>Avoid overcapacity</a:t>
            </a:r>
          </a:p>
          <a:p>
            <a:pPr marL="742950" lvl="1" indent="-285750" algn="l">
              <a:buFont typeface="Arial" panose="020B0604020202020204" pitchFamily="34" charset="0"/>
              <a:buChar char="•"/>
            </a:pPr>
            <a:r>
              <a:rPr lang="en"/>
              <a:t>Identify and support rare breeds for conservation, health, adaptability to climate change</a:t>
            </a:r>
          </a:p>
          <a:p>
            <a:pPr marL="742950" lvl="1" indent="-285750" algn="l">
              <a:buFont typeface="Arial" panose="020B0604020202020204" pitchFamily="34" charset="0"/>
              <a:buChar char="•"/>
            </a:pPr>
            <a:r>
              <a:rPr lang="en"/>
              <a:t>Plan infrastructure in order to reduce emissions and promote sustainable development</a:t>
            </a:r>
            <a:endParaRPr/>
          </a:p>
        </p:txBody>
      </p:sp>
      <p:grpSp>
        <p:nvGrpSpPr>
          <p:cNvPr id="12879" name="Google Shape;12879;p56"/>
          <p:cNvGrpSpPr/>
          <p:nvPr/>
        </p:nvGrpSpPr>
        <p:grpSpPr>
          <a:xfrm>
            <a:off x="7498625" y="3849475"/>
            <a:ext cx="726500" cy="839650"/>
            <a:chOff x="4783900" y="2960175"/>
            <a:chExt cx="726500" cy="839650"/>
          </a:xfrm>
        </p:grpSpPr>
        <p:sp>
          <p:nvSpPr>
            <p:cNvPr id="12880" name="Google Shape;12880;p56"/>
            <p:cNvSpPr/>
            <p:nvPr/>
          </p:nvSpPr>
          <p:spPr>
            <a:xfrm>
              <a:off x="4783900" y="2988600"/>
              <a:ext cx="79650" cy="113625"/>
            </a:xfrm>
            <a:custGeom>
              <a:avLst/>
              <a:gdLst/>
              <a:ahLst/>
              <a:cxnLst/>
              <a:rect l="l" t="t" r="r" b="b"/>
              <a:pathLst>
                <a:path w="3186" h="4545" extrusionOk="0">
                  <a:moveTo>
                    <a:pt x="3186" y="1"/>
                  </a:moveTo>
                  <a:lnTo>
                    <a:pt x="3186" y="1"/>
                  </a:lnTo>
                  <a:cubicBezTo>
                    <a:pt x="3185" y="1"/>
                    <a:pt x="731" y="629"/>
                    <a:pt x="366" y="1009"/>
                  </a:cubicBezTo>
                  <a:cubicBezTo>
                    <a:pt x="1" y="1374"/>
                    <a:pt x="59" y="4179"/>
                    <a:pt x="760" y="4544"/>
                  </a:cubicBezTo>
                  <a:cubicBezTo>
                    <a:pt x="2353" y="3361"/>
                    <a:pt x="3185" y="1"/>
                    <a:pt x="318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56"/>
            <p:cNvSpPr/>
            <p:nvPr/>
          </p:nvSpPr>
          <p:spPr>
            <a:xfrm>
              <a:off x="4799600" y="3303525"/>
              <a:ext cx="126050" cy="398050"/>
            </a:xfrm>
            <a:custGeom>
              <a:avLst/>
              <a:gdLst/>
              <a:ahLst/>
              <a:cxnLst/>
              <a:rect l="l" t="t" r="r" b="b"/>
              <a:pathLst>
                <a:path w="5042" h="15922" extrusionOk="0">
                  <a:moveTo>
                    <a:pt x="4242" y="1"/>
                  </a:moveTo>
                  <a:cubicBezTo>
                    <a:pt x="2945" y="1"/>
                    <a:pt x="746" y="1736"/>
                    <a:pt x="746" y="1736"/>
                  </a:cubicBezTo>
                  <a:cubicBezTo>
                    <a:pt x="746" y="1736"/>
                    <a:pt x="1710" y="5155"/>
                    <a:pt x="1637" y="8529"/>
                  </a:cubicBezTo>
                  <a:cubicBezTo>
                    <a:pt x="1579" y="11919"/>
                    <a:pt x="1447" y="13146"/>
                    <a:pt x="1199" y="13657"/>
                  </a:cubicBezTo>
                  <a:cubicBezTo>
                    <a:pt x="950" y="14154"/>
                    <a:pt x="1" y="15074"/>
                    <a:pt x="278" y="15630"/>
                  </a:cubicBezTo>
                  <a:cubicBezTo>
                    <a:pt x="379" y="15836"/>
                    <a:pt x="730" y="15922"/>
                    <a:pt x="1148" y="15922"/>
                  </a:cubicBezTo>
                  <a:cubicBezTo>
                    <a:pt x="1882" y="15922"/>
                    <a:pt x="2823" y="15658"/>
                    <a:pt x="2981" y="15323"/>
                  </a:cubicBezTo>
                  <a:cubicBezTo>
                    <a:pt x="3244" y="14782"/>
                    <a:pt x="4121" y="11247"/>
                    <a:pt x="4588" y="7609"/>
                  </a:cubicBezTo>
                  <a:cubicBezTo>
                    <a:pt x="5041" y="3971"/>
                    <a:pt x="5041" y="1298"/>
                    <a:pt x="4895" y="246"/>
                  </a:cubicBezTo>
                  <a:cubicBezTo>
                    <a:pt x="4732" y="73"/>
                    <a:pt x="4506" y="1"/>
                    <a:pt x="424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56"/>
            <p:cNvSpPr/>
            <p:nvPr/>
          </p:nvSpPr>
          <p:spPr>
            <a:xfrm>
              <a:off x="4809475" y="3230400"/>
              <a:ext cx="445625" cy="486150"/>
            </a:xfrm>
            <a:custGeom>
              <a:avLst/>
              <a:gdLst/>
              <a:ahLst/>
              <a:cxnLst/>
              <a:rect l="l" t="t" r="r" b="b"/>
              <a:pathLst>
                <a:path w="17825" h="19446" extrusionOk="0">
                  <a:moveTo>
                    <a:pt x="11118" y="0"/>
                  </a:moveTo>
                  <a:lnTo>
                    <a:pt x="11118" y="0"/>
                  </a:lnTo>
                  <a:cubicBezTo>
                    <a:pt x="11396" y="2192"/>
                    <a:pt x="10066" y="3989"/>
                    <a:pt x="7539" y="4617"/>
                  </a:cubicBezTo>
                  <a:cubicBezTo>
                    <a:pt x="5011" y="5245"/>
                    <a:pt x="3697" y="5844"/>
                    <a:pt x="2440" y="8123"/>
                  </a:cubicBezTo>
                  <a:cubicBezTo>
                    <a:pt x="1958" y="6648"/>
                    <a:pt x="278" y="5844"/>
                    <a:pt x="0" y="4661"/>
                  </a:cubicBezTo>
                  <a:lnTo>
                    <a:pt x="0" y="4661"/>
                  </a:lnTo>
                  <a:cubicBezTo>
                    <a:pt x="132" y="5596"/>
                    <a:pt x="541" y="6633"/>
                    <a:pt x="1008" y="8562"/>
                  </a:cubicBezTo>
                  <a:cubicBezTo>
                    <a:pt x="1914" y="12258"/>
                    <a:pt x="2396" y="14464"/>
                    <a:pt x="4690" y="16655"/>
                  </a:cubicBezTo>
                  <a:cubicBezTo>
                    <a:pt x="6677" y="18569"/>
                    <a:pt x="9584" y="19270"/>
                    <a:pt x="10329" y="19417"/>
                  </a:cubicBezTo>
                  <a:cubicBezTo>
                    <a:pt x="10417" y="19446"/>
                    <a:pt x="10461" y="19446"/>
                    <a:pt x="10505" y="19446"/>
                  </a:cubicBezTo>
                  <a:lnTo>
                    <a:pt x="12711" y="18379"/>
                  </a:lnTo>
                  <a:lnTo>
                    <a:pt x="17824" y="13018"/>
                  </a:lnTo>
                  <a:lnTo>
                    <a:pt x="17284" y="9847"/>
                  </a:lnTo>
                  <a:cubicBezTo>
                    <a:pt x="16611" y="9029"/>
                    <a:pt x="15823" y="8065"/>
                    <a:pt x="15034" y="6940"/>
                  </a:cubicBezTo>
                  <a:cubicBezTo>
                    <a:pt x="14011" y="5508"/>
                    <a:pt x="13003" y="3857"/>
                    <a:pt x="12082" y="2046"/>
                  </a:cubicBezTo>
                  <a:cubicBezTo>
                    <a:pt x="12082" y="2031"/>
                    <a:pt x="12068" y="2031"/>
                    <a:pt x="12068" y="2031"/>
                  </a:cubicBezTo>
                  <a:cubicBezTo>
                    <a:pt x="11746" y="1374"/>
                    <a:pt x="11425" y="687"/>
                    <a:pt x="11118"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56"/>
            <p:cNvSpPr/>
            <p:nvPr/>
          </p:nvSpPr>
          <p:spPr>
            <a:xfrm>
              <a:off x="4912475" y="3325825"/>
              <a:ext cx="126025" cy="398050"/>
            </a:xfrm>
            <a:custGeom>
              <a:avLst/>
              <a:gdLst/>
              <a:ahLst/>
              <a:cxnLst/>
              <a:rect l="l" t="t" r="r" b="b"/>
              <a:pathLst>
                <a:path w="5041" h="15922" extrusionOk="0">
                  <a:moveTo>
                    <a:pt x="4240" y="0"/>
                  </a:moveTo>
                  <a:cubicBezTo>
                    <a:pt x="2940" y="0"/>
                    <a:pt x="731" y="1735"/>
                    <a:pt x="731" y="1735"/>
                  </a:cubicBezTo>
                  <a:cubicBezTo>
                    <a:pt x="731" y="1735"/>
                    <a:pt x="1710" y="5154"/>
                    <a:pt x="1636" y="8529"/>
                  </a:cubicBezTo>
                  <a:cubicBezTo>
                    <a:pt x="1563" y="11918"/>
                    <a:pt x="1432" y="13145"/>
                    <a:pt x="1184" y="13657"/>
                  </a:cubicBezTo>
                  <a:cubicBezTo>
                    <a:pt x="935" y="14153"/>
                    <a:pt x="0" y="15074"/>
                    <a:pt x="278" y="15629"/>
                  </a:cubicBezTo>
                  <a:cubicBezTo>
                    <a:pt x="379" y="15836"/>
                    <a:pt x="727" y="15921"/>
                    <a:pt x="1143" y="15921"/>
                  </a:cubicBezTo>
                  <a:cubicBezTo>
                    <a:pt x="1874" y="15921"/>
                    <a:pt x="2813" y="15657"/>
                    <a:pt x="2981" y="15322"/>
                  </a:cubicBezTo>
                  <a:cubicBezTo>
                    <a:pt x="3229" y="14781"/>
                    <a:pt x="4120" y="11246"/>
                    <a:pt x="4573" y="7608"/>
                  </a:cubicBezTo>
                  <a:cubicBezTo>
                    <a:pt x="5041" y="3970"/>
                    <a:pt x="5041" y="1297"/>
                    <a:pt x="4894" y="245"/>
                  </a:cubicBezTo>
                  <a:cubicBezTo>
                    <a:pt x="4731" y="72"/>
                    <a:pt x="4504" y="0"/>
                    <a:pt x="4240"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56"/>
            <p:cNvSpPr/>
            <p:nvPr/>
          </p:nvSpPr>
          <p:spPr>
            <a:xfrm>
              <a:off x="4786450" y="2960175"/>
              <a:ext cx="302450" cy="473325"/>
            </a:xfrm>
            <a:custGeom>
              <a:avLst/>
              <a:gdLst/>
              <a:ahLst/>
              <a:cxnLst/>
              <a:rect l="l" t="t" r="r" b="b"/>
              <a:pathLst>
                <a:path w="12098" h="18933" extrusionOk="0">
                  <a:moveTo>
                    <a:pt x="5945" y="0"/>
                  </a:moveTo>
                  <a:cubicBezTo>
                    <a:pt x="4917" y="0"/>
                    <a:pt x="3829" y="369"/>
                    <a:pt x="3230" y="977"/>
                  </a:cubicBezTo>
                  <a:cubicBezTo>
                    <a:pt x="2426" y="1795"/>
                    <a:pt x="863" y="5068"/>
                    <a:pt x="425" y="6266"/>
                  </a:cubicBezTo>
                  <a:cubicBezTo>
                    <a:pt x="1" y="7449"/>
                    <a:pt x="1" y="8603"/>
                    <a:pt x="483" y="8720"/>
                  </a:cubicBezTo>
                  <a:cubicBezTo>
                    <a:pt x="538" y="8733"/>
                    <a:pt x="591" y="8739"/>
                    <a:pt x="644" y="8739"/>
                  </a:cubicBezTo>
                  <a:cubicBezTo>
                    <a:pt x="1067" y="8739"/>
                    <a:pt x="1408" y="8338"/>
                    <a:pt x="1564" y="7844"/>
                  </a:cubicBezTo>
                  <a:cubicBezTo>
                    <a:pt x="1739" y="7289"/>
                    <a:pt x="1915" y="6398"/>
                    <a:pt x="1915" y="6397"/>
                  </a:cubicBezTo>
                  <a:lnTo>
                    <a:pt x="1915" y="6397"/>
                  </a:lnTo>
                  <a:cubicBezTo>
                    <a:pt x="1915" y="6398"/>
                    <a:pt x="1856" y="6982"/>
                    <a:pt x="1915" y="7610"/>
                  </a:cubicBezTo>
                  <a:cubicBezTo>
                    <a:pt x="1623" y="8618"/>
                    <a:pt x="2674" y="9904"/>
                    <a:pt x="1491" y="12563"/>
                  </a:cubicBezTo>
                  <a:cubicBezTo>
                    <a:pt x="1009" y="13644"/>
                    <a:pt x="848" y="14360"/>
                    <a:pt x="877" y="15090"/>
                  </a:cubicBezTo>
                  <a:cubicBezTo>
                    <a:pt x="892" y="15207"/>
                    <a:pt x="892" y="15338"/>
                    <a:pt x="921" y="15470"/>
                  </a:cubicBezTo>
                  <a:cubicBezTo>
                    <a:pt x="1199" y="16653"/>
                    <a:pt x="2879" y="17457"/>
                    <a:pt x="3361" y="18932"/>
                  </a:cubicBezTo>
                  <a:cubicBezTo>
                    <a:pt x="4618" y="16653"/>
                    <a:pt x="5932" y="16054"/>
                    <a:pt x="8460" y="15426"/>
                  </a:cubicBezTo>
                  <a:cubicBezTo>
                    <a:pt x="10505" y="14915"/>
                    <a:pt x="11776" y="13644"/>
                    <a:pt x="12039" y="11993"/>
                  </a:cubicBezTo>
                  <a:cubicBezTo>
                    <a:pt x="12098" y="11613"/>
                    <a:pt x="12098" y="11218"/>
                    <a:pt x="12039" y="10809"/>
                  </a:cubicBezTo>
                  <a:cubicBezTo>
                    <a:pt x="12039" y="10736"/>
                    <a:pt x="12010" y="10663"/>
                    <a:pt x="11952" y="10590"/>
                  </a:cubicBezTo>
                  <a:cubicBezTo>
                    <a:pt x="11440" y="9378"/>
                    <a:pt x="10973" y="8092"/>
                    <a:pt x="10607" y="6777"/>
                  </a:cubicBezTo>
                  <a:cubicBezTo>
                    <a:pt x="9409" y="2570"/>
                    <a:pt x="9030" y="1693"/>
                    <a:pt x="7890" y="641"/>
                  </a:cubicBezTo>
                  <a:cubicBezTo>
                    <a:pt x="7415" y="197"/>
                    <a:pt x="6696" y="0"/>
                    <a:pt x="594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56"/>
            <p:cNvSpPr/>
            <p:nvPr/>
          </p:nvSpPr>
          <p:spPr>
            <a:xfrm>
              <a:off x="4840125" y="3021325"/>
              <a:ext cx="27375" cy="24300"/>
            </a:xfrm>
            <a:custGeom>
              <a:avLst/>
              <a:gdLst/>
              <a:ahLst/>
              <a:cxnLst/>
              <a:rect l="l" t="t" r="r" b="b"/>
              <a:pathLst>
                <a:path w="1095" h="972" extrusionOk="0">
                  <a:moveTo>
                    <a:pt x="773" y="0"/>
                  </a:moveTo>
                  <a:cubicBezTo>
                    <a:pt x="429" y="0"/>
                    <a:pt x="0" y="822"/>
                    <a:pt x="308" y="956"/>
                  </a:cubicBezTo>
                  <a:cubicBezTo>
                    <a:pt x="332" y="967"/>
                    <a:pt x="357" y="972"/>
                    <a:pt x="382" y="972"/>
                  </a:cubicBezTo>
                  <a:cubicBezTo>
                    <a:pt x="707" y="972"/>
                    <a:pt x="1094" y="143"/>
                    <a:pt x="863" y="21"/>
                  </a:cubicBezTo>
                  <a:cubicBezTo>
                    <a:pt x="834" y="7"/>
                    <a:pt x="804" y="0"/>
                    <a:pt x="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56"/>
            <p:cNvSpPr/>
            <p:nvPr/>
          </p:nvSpPr>
          <p:spPr>
            <a:xfrm>
              <a:off x="4922675" y="3041050"/>
              <a:ext cx="30775" cy="25325"/>
            </a:xfrm>
            <a:custGeom>
              <a:avLst/>
              <a:gdLst/>
              <a:ahLst/>
              <a:cxnLst/>
              <a:rect l="l" t="t" r="r" b="b"/>
              <a:pathLst>
                <a:path w="1231" h="1013" extrusionOk="0">
                  <a:moveTo>
                    <a:pt x="735" y="1"/>
                  </a:moveTo>
                  <a:cubicBezTo>
                    <a:pt x="357" y="1"/>
                    <a:pt x="0" y="852"/>
                    <a:pt x="323" y="1000"/>
                  </a:cubicBezTo>
                  <a:cubicBezTo>
                    <a:pt x="342" y="1009"/>
                    <a:pt x="364" y="1013"/>
                    <a:pt x="386" y="1013"/>
                  </a:cubicBezTo>
                  <a:cubicBezTo>
                    <a:pt x="706" y="1013"/>
                    <a:pt x="1230" y="172"/>
                    <a:pt x="834" y="21"/>
                  </a:cubicBezTo>
                  <a:cubicBezTo>
                    <a:pt x="801" y="7"/>
                    <a:pt x="768" y="1"/>
                    <a:pt x="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56"/>
            <p:cNvSpPr/>
            <p:nvPr/>
          </p:nvSpPr>
          <p:spPr>
            <a:xfrm>
              <a:off x="4963975" y="2985325"/>
              <a:ext cx="124575" cy="168075"/>
            </a:xfrm>
            <a:custGeom>
              <a:avLst/>
              <a:gdLst/>
              <a:ahLst/>
              <a:cxnLst/>
              <a:rect l="l" t="t" r="r" b="b"/>
              <a:pathLst>
                <a:path w="4983" h="6723" extrusionOk="0">
                  <a:moveTo>
                    <a:pt x="1169" y="0"/>
                  </a:moveTo>
                  <a:lnTo>
                    <a:pt x="1169" y="0"/>
                  </a:lnTo>
                  <a:cubicBezTo>
                    <a:pt x="1520" y="672"/>
                    <a:pt x="0" y="4675"/>
                    <a:pt x="760" y="6224"/>
                  </a:cubicBezTo>
                  <a:cubicBezTo>
                    <a:pt x="935" y="6578"/>
                    <a:pt x="1144" y="6722"/>
                    <a:pt x="1379" y="6722"/>
                  </a:cubicBezTo>
                  <a:cubicBezTo>
                    <a:pt x="1952" y="6722"/>
                    <a:pt x="2678" y="5867"/>
                    <a:pt x="3433" y="5070"/>
                  </a:cubicBezTo>
                  <a:cubicBezTo>
                    <a:pt x="4515" y="3930"/>
                    <a:pt x="4982" y="3448"/>
                    <a:pt x="4149" y="2615"/>
                  </a:cubicBezTo>
                  <a:cubicBezTo>
                    <a:pt x="3317" y="1783"/>
                    <a:pt x="1169" y="1"/>
                    <a:pt x="116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56"/>
            <p:cNvSpPr/>
            <p:nvPr/>
          </p:nvSpPr>
          <p:spPr>
            <a:xfrm>
              <a:off x="4996850" y="3058825"/>
              <a:ext cx="18275" cy="69325"/>
            </a:xfrm>
            <a:custGeom>
              <a:avLst/>
              <a:gdLst/>
              <a:ahLst/>
              <a:cxnLst/>
              <a:rect l="l" t="t" r="r" b="b"/>
              <a:pathLst>
                <a:path w="731" h="2773" extrusionOk="0">
                  <a:moveTo>
                    <a:pt x="597" y="0"/>
                  </a:moveTo>
                  <a:cubicBezTo>
                    <a:pt x="556" y="0"/>
                    <a:pt x="522" y="27"/>
                    <a:pt x="511" y="70"/>
                  </a:cubicBezTo>
                  <a:cubicBezTo>
                    <a:pt x="482" y="128"/>
                    <a:pt x="0" y="1546"/>
                    <a:pt x="205" y="2685"/>
                  </a:cubicBezTo>
                  <a:cubicBezTo>
                    <a:pt x="219" y="2744"/>
                    <a:pt x="263" y="2773"/>
                    <a:pt x="321" y="2773"/>
                  </a:cubicBezTo>
                  <a:lnTo>
                    <a:pt x="336" y="2773"/>
                  </a:lnTo>
                  <a:cubicBezTo>
                    <a:pt x="395" y="2758"/>
                    <a:pt x="438" y="2700"/>
                    <a:pt x="424" y="2641"/>
                  </a:cubicBezTo>
                  <a:cubicBezTo>
                    <a:pt x="219" y="1560"/>
                    <a:pt x="716" y="158"/>
                    <a:pt x="716" y="143"/>
                  </a:cubicBezTo>
                  <a:cubicBezTo>
                    <a:pt x="731" y="85"/>
                    <a:pt x="701" y="26"/>
                    <a:pt x="643" y="12"/>
                  </a:cubicBezTo>
                  <a:cubicBezTo>
                    <a:pt x="627" y="4"/>
                    <a:pt x="612" y="0"/>
                    <a:pt x="59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56"/>
            <p:cNvSpPr/>
            <p:nvPr/>
          </p:nvSpPr>
          <p:spPr>
            <a:xfrm>
              <a:off x="5017300" y="3073700"/>
              <a:ext cx="13900" cy="42025"/>
            </a:xfrm>
            <a:custGeom>
              <a:avLst/>
              <a:gdLst/>
              <a:ahLst/>
              <a:cxnLst/>
              <a:rect l="l" t="t" r="r" b="b"/>
              <a:pathLst>
                <a:path w="556" h="1681" extrusionOk="0">
                  <a:moveTo>
                    <a:pt x="425" y="1"/>
                  </a:moveTo>
                  <a:cubicBezTo>
                    <a:pt x="388" y="1"/>
                    <a:pt x="356" y="20"/>
                    <a:pt x="336" y="59"/>
                  </a:cubicBezTo>
                  <a:cubicBezTo>
                    <a:pt x="322" y="74"/>
                    <a:pt x="0" y="658"/>
                    <a:pt x="161" y="1579"/>
                  </a:cubicBezTo>
                  <a:cubicBezTo>
                    <a:pt x="161" y="1637"/>
                    <a:pt x="205" y="1681"/>
                    <a:pt x="263" y="1681"/>
                  </a:cubicBezTo>
                  <a:lnTo>
                    <a:pt x="278" y="1681"/>
                  </a:lnTo>
                  <a:cubicBezTo>
                    <a:pt x="336" y="1666"/>
                    <a:pt x="380" y="1608"/>
                    <a:pt x="365" y="1550"/>
                  </a:cubicBezTo>
                  <a:cubicBezTo>
                    <a:pt x="234" y="702"/>
                    <a:pt x="526" y="162"/>
                    <a:pt x="526" y="162"/>
                  </a:cubicBezTo>
                  <a:cubicBezTo>
                    <a:pt x="555" y="103"/>
                    <a:pt x="526" y="45"/>
                    <a:pt x="482" y="16"/>
                  </a:cubicBezTo>
                  <a:cubicBezTo>
                    <a:pt x="463" y="6"/>
                    <a:pt x="443" y="1"/>
                    <a:pt x="425"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56"/>
            <p:cNvSpPr/>
            <p:nvPr/>
          </p:nvSpPr>
          <p:spPr>
            <a:xfrm>
              <a:off x="4833200" y="3313600"/>
              <a:ext cx="24875" cy="65100"/>
            </a:xfrm>
            <a:custGeom>
              <a:avLst/>
              <a:gdLst/>
              <a:ahLst/>
              <a:cxnLst/>
              <a:rect l="l" t="t" r="r" b="b"/>
              <a:pathLst>
                <a:path w="995" h="2604" extrusionOk="0">
                  <a:moveTo>
                    <a:pt x="315" y="1"/>
                  </a:moveTo>
                  <a:cubicBezTo>
                    <a:pt x="267" y="1"/>
                    <a:pt x="233" y="40"/>
                    <a:pt x="220" y="91"/>
                  </a:cubicBezTo>
                  <a:cubicBezTo>
                    <a:pt x="205" y="164"/>
                    <a:pt x="1" y="1610"/>
                    <a:pt x="790" y="2560"/>
                  </a:cubicBezTo>
                  <a:cubicBezTo>
                    <a:pt x="804" y="2589"/>
                    <a:pt x="848" y="2604"/>
                    <a:pt x="878" y="2604"/>
                  </a:cubicBezTo>
                  <a:cubicBezTo>
                    <a:pt x="892" y="2604"/>
                    <a:pt x="921" y="2589"/>
                    <a:pt x="936" y="2575"/>
                  </a:cubicBezTo>
                  <a:cubicBezTo>
                    <a:pt x="994" y="2531"/>
                    <a:pt x="994" y="2472"/>
                    <a:pt x="951" y="2414"/>
                  </a:cubicBezTo>
                  <a:cubicBezTo>
                    <a:pt x="235" y="1552"/>
                    <a:pt x="439" y="135"/>
                    <a:pt x="439" y="135"/>
                  </a:cubicBezTo>
                  <a:cubicBezTo>
                    <a:pt x="439" y="62"/>
                    <a:pt x="410" y="18"/>
                    <a:pt x="337" y="3"/>
                  </a:cubicBezTo>
                  <a:cubicBezTo>
                    <a:pt x="329" y="1"/>
                    <a:pt x="322" y="1"/>
                    <a:pt x="315"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56"/>
            <p:cNvSpPr/>
            <p:nvPr/>
          </p:nvSpPr>
          <p:spPr>
            <a:xfrm>
              <a:off x="4851475" y="3315875"/>
              <a:ext cx="19375" cy="51875"/>
            </a:xfrm>
            <a:custGeom>
              <a:avLst/>
              <a:gdLst/>
              <a:ahLst/>
              <a:cxnLst/>
              <a:rect l="l" t="t" r="r" b="b"/>
              <a:pathLst>
                <a:path w="775" h="2075" extrusionOk="0">
                  <a:moveTo>
                    <a:pt x="147" y="0"/>
                  </a:moveTo>
                  <a:cubicBezTo>
                    <a:pt x="88" y="0"/>
                    <a:pt x="30" y="44"/>
                    <a:pt x="30" y="102"/>
                  </a:cubicBezTo>
                  <a:cubicBezTo>
                    <a:pt x="30" y="146"/>
                    <a:pt x="0" y="1315"/>
                    <a:pt x="556" y="2031"/>
                  </a:cubicBezTo>
                  <a:cubicBezTo>
                    <a:pt x="585" y="2060"/>
                    <a:pt x="614" y="2075"/>
                    <a:pt x="643" y="2075"/>
                  </a:cubicBezTo>
                  <a:cubicBezTo>
                    <a:pt x="672" y="2075"/>
                    <a:pt x="687" y="2060"/>
                    <a:pt x="716" y="2045"/>
                  </a:cubicBezTo>
                  <a:cubicBezTo>
                    <a:pt x="760" y="2016"/>
                    <a:pt x="775" y="1943"/>
                    <a:pt x="731" y="1899"/>
                  </a:cubicBezTo>
                  <a:cubicBezTo>
                    <a:pt x="220" y="1242"/>
                    <a:pt x="249" y="117"/>
                    <a:pt x="249" y="117"/>
                  </a:cubicBezTo>
                  <a:cubicBezTo>
                    <a:pt x="249" y="44"/>
                    <a:pt x="205" y="0"/>
                    <a:pt x="14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56"/>
            <p:cNvSpPr/>
            <p:nvPr/>
          </p:nvSpPr>
          <p:spPr>
            <a:xfrm>
              <a:off x="4875950" y="3217150"/>
              <a:ext cx="10600" cy="40675"/>
            </a:xfrm>
            <a:custGeom>
              <a:avLst/>
              <a:gdLst/>
              <a:ahLst/>
              <a:cxnLst/>
              <a:rect l="l" t="t" r="r" b="b"/>
              <a:pathLst>
                <a:path w="424" h="1627" extrusionOk="0">
                  <a:moveTo>
                    <a:pt x="306" y="1"/>
                  </a:moveTo>
                  <a:cubicBezTo>
                    <a:pt x="259" y="1"/>
                    <a:pt x="217" y="29"/>
                    <a:pt x="205" y="78"/>
                  </a:cubicBezTo>
                  <a:cubicBezTo>
                    <a:pt x="190" y="107"/>
                    <a:pt x="0" y="720"/>
                    <a:pt x="103" y="1538"/>
                  </a:cubicBezTo>
                  <a:cubicBezTo>
                    <a:pt x="103" y="1597"/>
                    <a:pt x="146" y="1626"/>
                    <a:pt x="205" y="1626"/>
                  </a:cubicBezTo>
                  <a:lnTo>
                    <a:pt x="219" y="1626"/>
                  </a:lnTo>
                  <a:cubicBezTo>
                    <a:pt x="278" y="1626"/>
                    <a:pt x="322" y="1568"/>
                    <a:pt x="307" y="1509"/>
                  </a:cubicBezTo>
                  <a:cubicBezTo>
                    <a:pt x="234" y="750"/>
                    <a:pt x="409" y="151"/>
                    <a:pt x="409" y="151"/>
                  </a:cubicBezTo>
                  <a:cubicBezTo>
                    <a:pt x="424" y="92"/>
                    <a:pt x="395" y="34"/>
                    <a:pt x="336" y="4"/>
                  </a:cubicBezTo>
                  <a:cubicBezTo>
                    <a:pt x="326" y="2"/>
                    <a:pt x="316" y="1"/>
                    <a:pt x="30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56"/>
            <p:cNvSpPr/>
            <p:nvPr/>
          </p:nvSpPr>
          <p:spPr>
            <a:xfrm>
              <a:off x="4889100" y="3236825"/>
              <a:ext cx="13900" cy="24650"/>
            </a:xfrm>
            <a:custGeom>
              <a:avLst/>
              <a:gdLst/>
              <a:ahLst/>
              <a:cxnLst/>
              <a:rect l="l" t="t" r="r" b="b"/>
              <a:pathLst>
                <a:path w="556" h="986" extrusionOk="0">
                  <a:moveTo>
                    <a:pt x="428" y="1"/>
                  </a:moveTo>
                  <a:cubicBezTo>
                    <a:pt x="403" y="1"/>
                    <a:pt x="377" y="8"/>
                    <a:pt x="351" y="21"/>
                  </a:cubicBezTo>
                  <a:cubicBezTo>
                    <a:pt x="0" y="299"/>
                    <a:pt x="29" y="854"/>
                    <a:pt x="44" y="883"/>
                  </a:cubicBezTo>
                  <a:cubicBezTo>
                    <a:pt x="44" y="941"/>
                    <a:pt x="88" y="985"/>
                    <a:pt x="146" y="985"/>
                  </a:cubicBezTo>
                  <a:lnTo>
                    <a:pt x="161" y="985"/>
                  </a:lnTo>
                  <a:cubicBezTo>
                    <a:pt x="219" y="985"/>
                    <a:pt x="263" y="927"/>
                    <a:pt x="263" y="868"/>
                  </a:cubicBezTo>
                  <a:cubicBezTo>
                    <a:pt x="263" y="868"/>
                    <a:pt x="234" y="401"/>
                    <a:pt x="497" y="196"/>
                  </a:cubicBezTo>
                  <a:cubicBezTo>
                    <a:pt x="541" y="152"/>
                    <a:pt x="555" y="94"/>
                    <a:pt x="512" y="36"/>
                  </a:cubicBezTo>
                  <a:cubicBezTo>
                    <a:pt x="487" y="11"/>
                    <a:pt x="459" y="1"/>
                    <a:pt x="428"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56"/>
            <p:cNvSpPr/>
            <p:nvPr/>
          </p:nvSpPr>
          <p:spPr>
            <a:xfrm>
              <a:off x="4906250" y="3249025"/>
              <a:ext cx="36925" cy="40925"/>
            </a:xfrm>
            <a:custGeom>
              <a:avLst/>
              <a:gdLst/>
              <a:ahLst/>
              <a:cxnLst/>
              <a:rect l="l" t="t" r="r" b="b"/>
              <a:pathLst>
                <a:path w="1477" h="1637" extrusionOk="0">
                  <a:moveTo>
                    <a:pt x="1346" y="1"/>
                  </a:moveTo>
                  <a:cubicBezTo>
                    <a:pt x="1309" y="1"/>
                    <a:pt x="1277" y="20"/>
                    <a:pt x="1257" y="59"/>
                  </a:cubicBezTo>
                  <a:cubicBezTo>
                    <a:pt x="980" y="658"/>
                    <a:pt x="59" y="1447"/>
                    <a:pt x="45" y="1447"/>
                  </a:cubicBezTo>
                  <a:cubicBezTo>
                    <a:pt x="1" y="1491"/>
                    <a:pt x="1" y="1549"/>
                    <a:pt x="30" y="1608"/>
                  </a:cubicBezTo>
                  <a:cubicBezTo>
                    <a:pt x="59" y="1622"/>
                    <a:pt x="89" y="1637"/>
                    <a:pt x="118" y="1637"/>
                  </a:cubicBezTo>
                  <a:cubicBezTo>
                    <a:pt x="147" y="1637"/>
                    <a:pt x="176" y="1637"/>
                    <a:pt x="191" y="1622"/>
                  </a:cubicBezTo>
                  <a:cubicBezTo>
                    <a:pt x="235" y="1578"/>
                    <a:pt x="1155" y="789"/>
                    <a:pt x="1462" y="161"/>
                  </a:cubicBezTo>
                  <a:cubicBezTo>
                    <a:pt x="1476" y="103"/>
                    <a:pt x="1462" y="30"/>
                    <a:pt x="1403" y="15"/>
                  </a:cubicBezTo>
                  <a:cubicBezTo>
                    <a:pt x="1384" y="5"/>
                    <a:pt x="1364" y="1"/>
                    <a:pt x="134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56"/>
            <p:cNvSpPr/>
            <p:nvPr/>
          </p:nvSpPr>
          <p:spPr>
            <a:xfrm>
              <a:off x="4906250" y="3292775"/>
              <a:ext cx="43850" cy="41000"/>
            </a:xfrm>
            <a:custGeom>
              <a:avLst/>
              <a:gdLst/>
              <a:ahLst/>
              <a:cxnLst/>
              <a:rect l="l" t="t" r="r" b="b"/>
              <a:pathLst>
                <a:path w="1754" h="1640" extrusionOk="0">
                  <a:moveTo>
                    <a:pt x="1630" y="0"/>
                  </a:moveTo>
                  <a:cubicBezTo>
                    <a:pt x="1601" y="0"/>
                    <a:pt x="1571" y="11"/>
                    <a:pt x="1549" y="33"/>
                  </a:cubicBezTo>
                  <a:cubicBezTo>
                    <a:pt x="1038" y="588"/>
                    <a:pt x="59" y="1450"/>
                    <a:pt x="45" y="1450"/>
                  </a:cubicBezTo>
                  <a:cubicBezTo>
                    <a:pt x="1" y="1494"/>
                    <a:pt x="1" y="1567"/>
                    <a:pt x="45" y="1611"/>
                  </a:cubicBezTo>
                  <a:cubicBezTo>
                    <a:pt x="59" y="1625"/>
                    <a:pt x="89" y="1640"/>
                    <a:pt x="118" y="1640"/>
                  </a:cubicBezTo>
                  <a:cubicBezTo>
                    <a:pt x="147" y="1640"/>
                    <a:pt x="176" y="1640"/>
                    <a:pt x="191" y="1611"/>
                  </a:cubicBezTo>
                  <a:cubicBezTo>
                    <a:pt x="205" y="1611"/>
                    <a:pt x="1199" y="734"/>
                    <a:pt x="1710" y="194"/>
                  </a:cubicBezTo>
                  <a:cubicBezTo>
                    <a:pt x="1754" y="135"/>
                    <a:pt x="1754" y="77"/>
                    <a:pt x="1710" y="33"/>
                  </a:cubicBezTo>
                  <a:cubicBezTo>
                    <a:pt x="1688" y="11"/>
                    <a:pt x="1659" y="0"/>
                    <a:pt x="1630"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56"/>
            <p:cNvSpPr/>
            <p:nvPr/>
          </p:nvSpPr>
          <p:spPr>
            <a:xfrm>
              <a:off x="4983700" y="3176350"/>
              <a:ext cx="12800" cy="55900"/>
            </a:xfrm>
            <a:custGeom>
              <a:avLst/>
              <a:gdLst/>
              <a:ahLst/>
              <a:cxnLst/>
              <a:rect l="l" t="t" r="r" b="b"/>
              <a:pathLst>
                <a:path w="512" h="2236" extrusionOk="0">
                  <a:moveTo>
                    <a:pt x="336" y="0"/>
                  </a:moveTo>
                  <a:cubicBezTo>
                    <a:pt x="278" y="15"/>
                    <a:pt x="219" y="59"/>
                    <a:pt x="234" y="117"/>
                  </a:cubicBezTo>
                  <a:cubicBezTo>
                    <a:pt x="234" y="132"/>
                    <a:pt x="292" y="1476"/>
                    <a:pt x="29" y="2089"/>
                  </a:cubicBezTo>
                  <a:cubicBezTo>
                    <a:pt x="0" y="2148"/>
                    <a:pt x="29" y="2206"/>
                    <a:pt x="88" y="2235"/>
                  </a:cubicBezTo>
                  <a:lnTo>
                    <a:pt x="132" y="2235"/>
                  </a:lnTo>
                  <a:cubicBezTo>
                    <a:pt x="175" y="2235"/>
                    <a:pt x="219" y="2221"/>
                    <a:pt x="234" y="2177"/>
                  </a:cubicBezTo>
                  <a:cubicBezTo>
                    <a:pt x="511" y="1520"/>
                    <a:pt x="453" y="161"/>
                    <a:pt x="453" y="117"/>
                  </a:cubicBezTo>
                  <a:cubicBezTo>
                    <a:pt x="438" y="44"/>
                    <a:pt x="395" y="0"/>
                    <a:pt x="336"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56"/>
            <p:cNvSpPr/>
            <p:nvPr/>
          </p:nvSpPr>
          <p:spPr>
            <a:xfrm>
              <a:off x="4983700" y="3217250"/>
              <a:ext cx="22650" cy="59925"/>
            </a:xfrm>
            <a:custGeom>
              <a:avLst/>
              <a:gdLst/>
              <a:ahLst/>
              <a:cxnLst/>
              <a:rect l="l" t="t" r="r" b="b"/>
              <a:pathLst>
                <a:path w="906" h="2397" extrusionOk="0">
                  <a:moveTo>
                    <a:pt x="789" y="0"/>
                  </a:moveTo>
                  <a:cubicBezTo>
                    <a:pt x="731" y="0"/>
                    <a:pt x="687" y="44"/>
                    <a:pt x="687" y="117"/>
                  </a:cubicBezTo>
                  <a:cubicBezTo>
                    <a:pt x="687" y="117"/>
                    <a:pt x="658" y="1476"/>
                    <a:pt x="44" y="2207"/>
                  </a:cubicBezTo>
                  <a:cubicBezTo>
                    <a:pt x="0" y="2265"/>
                    <a:pt x="15" y="2323"/>
                    <a:pt x="59" y="2367"/>
                  </a:cubicBezTo>
                  <a:cubicBezTo>
                    <a:pt x="88" y="2382"/>
                    <a:pt x="102" y="2396"/>
                    <a:pt x="132" y="2396"/>
                  </a:cubicBezTo>
                  <a:cubicBezTo>
                    <a:pt x="161" y="2396"/>
                    <a:pt x="190" y="2382"/>
                    <a:pt x="219" y="2353"/>
                  </a:cubicBezTo>
                  <a:cubicBezTo>
                    <a:pt x="877" y="1549"/>
                    <a:pt x="906" y="176"/>
                    <a:pt x="906" y="117"/>
                  </a:cubicBezTo>
                  <a:cubicBezTo>
                    <a:pt x="906" y="59"/>
                    <a:pt x="847" y="0"/>
                    <a:pt x="78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56"/>
            <p:cNvSpPr/>
            <p:nvPr/>
          </p:nvSpPr>
          <p:spPr>
            <a:xfrm>
              <a:off x="5031525" y="3192050"/>
              <a:ext cx="20125" cy="74900"/>
            </a:xfrm>
            <a:custGeom>
              <a:avLst/>
              <a:gdLst/>
              <a:ahLst/>
              <a:cxnLst/>
              <a:rect l="l" t="t" r="r" b="b"/>
              <a:pathLst>
                <a:path w="805" h="2996" extrusionOk="0">
                  <a:moveTo>
                    <a:pt x="381" y="0"/>
                  </a:moveTo>
                  <a:cubicBezTo>
                    <a:pt x="322" y="15"/>
                    <a:pt x="293" y="73"/>
                    <a:pt x="293" y="132"/>
                  </a:cubicBezTo>
                  <a:cubicBezTo>
                    <a:pt x="585" y="1856"/>
                    <a:pt x="45" y="2820"/>
                    <a:pt x="30" y="2835"/>
                  </a:cubicBezTo>
                  <a:cubicBezTo>
                    <a:pt x="1" y="2893"/>
                    <a:pt x="16" y="2952"/>
                    <a:pt x="74" y="2981"/>
                  </a:cubicBezTo>
                  <a:cubicBezTo>
                    <a:pt x="89" y="2995"/>
                    <a:pt x="103" y="2995"/>
                    <a:pt x="132" y="2995"/>
                  </a:cubicBezTo>
                  <a:cubicBezTo>
                    <a:pt x="162" y="2995"/>
                    <a:pt x="205" y="2981"/>
                    <a:pt x="220" y="2952"/>
                  </a:cubicBezTo>
                  <a:cubicBezTo>
                    <a:pt x="249" y="2908"/>
                    <a:pt x="804" y="1900"/>
                    <a:pt x="512" y="88"/>
                  </a:cubicBezTo>
                  <a:cubicBezTo>
                    <a:pt x="498" y="30"/>
                    <a:pt x="454" y="0"/>
                    <a:pt x="381"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56"/>
            <p:cNvSpPr/>
            <p:nvPr/>
          </p:nvSpPr>
          <p:spPr>
            <a:xfrm>
              <a:off x="4974550" y="3395125"/>
              <a:ext cx="11000" cy="70500"/>
            </a:xfrm>
            <a:custGeom>
              <a:avLst/>
              <a:gdLst/>
              <a:ahLst/>
              <a:cxnLst/>
              <a:rect l="l" t="t" r="r" b="b"/>
              <a:pathLst>
                <a:path w="440" h="2820" extrusionOk="0">
                  <a:moveTo>
                    <a:pt x="103" y="0"/>
                  </a:moveTo>
                  <a:cubicBezTo>
                    <a:pt x="45" y="15"/>
                    <a:pt x="1" y="73"/>
                    <a:pt x="1" y="132"/>
                  </a:cubicBezTo>
                  <a:cubicBezTo>
                    <a:pt x="15" y="146"/>
                    <a:pt x="220" y="1812"/>
                    <a:pt x="132" y="2703"/>
                  </a:cubicBezTo>
                  <a:cubicBezTo>
                    <a:pt x="132" y="2762"/>
                    <a:pt x="176" y="2805"/>
                    <a:pt x="235" y="2820"/>
                  </a:cubicBezTo>
                  <a:cubicBezTo>
                    <a:pt x="293" y="2820"/>
                    <a:pt x="351" y="2776"/>
                    <a:pt x="351" y="2718"/>
                  </a:cubicBezTo>
                  <a:cubicBezTo>
                    <a:pt x="439" y="1812"/>
                    <a:pt x="235" y="176"/>
                    <a:pt x="220" y="103"/>
                  </a:cubicBezTo>
                  <a:cubicBezTo>
                    <a:pt x="220" y="44"/>
                    <a:pt x="162" y="0"/>
                    <a:pt x="103"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56"/>
            <p:cNvSpPr/>
            <p:nvPr/>
          </p:nvSpPr>
          <p:spPr>
            <a:xfrm>
              <a:off x="4989525" y="3406800"/>
              <a:ext cx="7350" cy="58825"/>
            </a:xfrm>
            <a:custGeom>
              <a:avLst/>
              <a:gdLst/>
              <a:ahLst/>
              <a:cxnLst/>
              <a:rect l="l" t="t" r="r" b="b"/>
              <a:pathLst>
                <a:path w="294" h="2353" extrusionOk="0">
                  <a:moveTo>
                    <a:pt x="103" y="1"/>
                  </a:moveTo>
                  <a:cubicBezTo>
                    <a:pt x="45" y="1"/>
                    <a:pt x="1" y="59"/>
                    <a:pt x="1" y="118"/>
                  </a:cubicBezTo>
                  <a:cubicBezTo>
                    <a:pt x="1" y="132"/>
                    <a:pt x="74" y="1228"/>
                    <a:pt x="1" y="2236"/>
                  </a:cubicBezTo>
                  <a:cubicBezTo>
                    <a:pt x="1" y="2295"/>
                    <a:pt x="45" y="2338"/>
                    <a:pt x="103" y="2353"/>
                  </a:cubicBezTo>
                  <a:lnTo>
                    <a:pt x="118" y="2353"/>
                  </a:lnTo>
                  <a:cubicBezTo>
                    <a:pt x="176" y="2353"/>
                    <a:pt x="220" y="2309"/>
                    <a:pt x="220" y="2251"/>
                  </a:cubicBezTo>
                  <a:cubicBezTo>
                    <a:pt x="293" y="1228"/>
                    <a:pt x="220" y="118"/>
                    <a:pt x="220" y="103"/>
                  </a:cubicBezTo>
                  <a:cubicBezTo>
                    <a:pt x="220" y="45"/>
                    <a:pt x="162" y="1"/>
                    <a:pt x="103"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56"/>
            <p:cNvSpPr/>
            <p:nvPr/>
          </p:nvSpPr>
          <p:spPr>
            <a:xfrm>
              <a:off x="4872650" y="3480150"/>
              <a:ext cx="39850" cy="104200"/>
            </a:xfrm>
            <a:custGeom>
              <a:avLst/>
              <a:gdLst/>
              <a:ahLst/>
              <a:cxnLst/>
              <a:rect l="l" t="t" r="r" b="b"/>
              <a:pathLst>
                <a:path w="1594" h="4168" extrusionOk="0">
                  <a:moveTo>
                    <a:pt x="126" y="1"/>
                  </a:moveTo>
                  <a:cubicBezTo>
                    <a:pt x="118" y="1"/>
                    <a:pt x="111" y="1"/>
                    <a:pt x="103" y="3"/>
                  </a:cubicBezTo>
                  <a:cubicBezTo>
                    <a:pt x="45" y="18"/>
                    <a:pt x="1" y="91"/>
                    <a:pt x="15" y="149"/>
                  </a:cubicBezTo>
                  <a:cubicBezTo>
                    <a:pt x="59" y="266"/>
                    <a:pt x="790" y="3086"/>
                    <a:pt x="1374" y="4109"/>
                  </a:cubicBezTo>
                  <a:cubicBezTo>
                    <a:pt x="1389" y="4138"/>
                    <a:pt x="1433" y="4167"/>
                    <a:pt x="1462" y="4167"/>
                  </a:cubicBezTo>
                  <a:cubicBezTo>
                    <a:pt x="1476" y="4167"/>
                    <a:pt x="1506" y="4153"/>
                    <a:pt x="1520" y="4153"/>
                  </a:cubicBezTo>
                  <a:cubicBezTo>
                    <a:pt x="1579" y="4123"/>
                    <a:pt x="1593" y="4050"/>
                    <a:pt x="1564" y="3992"/>
                  </a:cubicBezTo>
                  <a:cubicBezTo>
                    <a:pt x="994" y="2998"/>
                    <a:pt x="235" y="120"/>
                    <a:pt x="235" y="91"/>
                  </a:cubicBezTo>
                  <a:cubicBezTo>
                    <a:pt x="222" y="40"/>
                    <a:pt x="176" y="1"/>
                    <a:pt x="126"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56"/>
            <p:cNvSpPr/>
            <p:nvPr/>
          </p:nvSpPr>
          <p:spPr>
            <a:xfrm>
              <a:off x="4896750" y="3486700"/>
              <a:ext cx="30725" cy="72075"/>
            </a:xfrm>
            <a:custGeom>
              <a:avLst/>
              <a:gdLst/>
              <a:ahLst/>
              <a:cxnLst/>
              <a:rect l="l" t="t" r="r" b="b"/>
              <a:pathLst>
                <a:path w="1229" h="2883" extrusionOk="0">
                  <a:moveTo>
                    <a:pt x="119" y="1"/>
                  </a:moveTo>
                  <a:cubicBezTo>
                    <a:pt x="109" y="1"/>
                    <a:pt x="99" y="2"/>
                    <a:pt x="89" y="4"/>
                  </a:cubicBezTo>
                  <a:cubicBezTo>
                    <a:pt x="30" y="19"/>
                    <a:pt x="1" y="77"/>
                    <a:pt x="16" y="136"/>
                  </a:cubicBezTo>
                  <a:cubicBezTo>
                    <a:pt x="30" y="209"/>
                    <a:pt x="556" y="2006"/>
                    <a:pt x="1009" y="2824"/>
                  </a:cubicBezTo>
                  <a:cubicBezTo>
                    <a:pt x="1024" y="2853"/>
                    <a:pt x="1068" y="2882"/>
                    <a:pt x="1097" y="2882"/>
                  </a:cubicBezTo>
                  <a:cubicBezTo>
                    <a:pt x="1111" y="2882"/>
                    <a:pt x="1141" y="2882"/>
                    <a:pt x="1155" y="2868"/>
                  </a:cubicBezTo>
                  <a:cubicBezTo>
                    <a:pt x="1199" y="2839"/>
                    <a:pt x="1228" y="2766"/>
                    <a:pt x="1199" y="2722"/>
                  </a:cubicBezTo>
                  <a:cubicBezTo>
                    <a:pt x="761" y="1933"/>
                    <a:pt x="235" y="92"/>
                    <a:pt x="220" y="77"/>
                  </a:cubicBezTo>
                  <a:cubicBezTo>
                    <a:pt x="208" y="29"/>
                    <a:pt x="166" y="1"/>
                    <a:pt x="119"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56"/>
            <p:cNvSpPr/>
            <p:nvPr/>
          </p:nvSpPr>
          <p:spPr>
            <a:xfrm>
              <a:off x="4921225" y="3483150"/>
              <a:ext cx="15000" cy="39100"/>
            </a:xfrm>
            <a:custGeom>
              <a:avLst/>
              <a:gdLst/>
              <a:ahLst/>
              <a:cxnLst/>
              <a:rect l="l" t="t" r="r" b="b"/>
              <a:pathLst>
                <a:path w="600" h="1564" extrusionOk="0">
                  <a:moveTo>
                    <a:pt x="118" y="0"/>
                  </a:moveTo>
                  <a:cubicBezTo>
                    <a:pt x="59" y="0"/>
                    <a:pt x="15" y="44"/>
                    <a:pt x="15" y="103"/>
                  </a:cubicBezTo>
                  <a:cubicBezTo>
                    <a:pt x="15" y="132"/>
                    <a:pt x="1" y="818"/>
                    <a:pt x="381" y="1505"/>
                  </a:cubicBezTo>
                  <a:cubicBezTo>
                    <a:pt x="395" y="1549"/>
                    <a:pt x="439" y="1563"/>
                    <a:pt x="483" y="1563"/>
                  </a:cubicBezTo>
                  <a:cubicBezTo>
                    <a:pt x="498" y="1563"/>
                    <a:pt x="512" y="1563"/>
                    <a:pt x="527" y="1549"/>
                  </a:cubicBezTo>
                  <a:cubicBezTo>
                    <a:pt x="585" y="1520"/>
                    <a:pt x="600" y="1461"/>
                    <a:pt x="571" y="1403"/>
                  </a:cubicBezTo>
                  <a:cubicBezTo>
                    <a:pt x="220" y="760"/>
                    <a:pt x="235" y="117"/>
                    <a:pt x="235" y="117"/>
                  </a:cubicBezTo>
                  <a:cubicBezTo>
                    <a:pt x="235" y="59"/>
                    <a:pt x="191" y="0"/>
                    <a:pt x="11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56"/>
            <p:cNvSpPr/>
            <p:nvPr/>
          </p:nvSpPr>
          <p:spPr>
            <a:xfrm>
              <a:off x="5087425" y="3320550"/>
              <a:ext cx="37650" cy="85550"/>
            </a:xfrm>
            <a:custGeom>
              <a:avLst/>
              <a:gdLst/>
              <a:ahLst/>
              <a:cxnLst/>
              <a:rect l="l" t="t" r="r" b="b"/>
              <a:pathLst>
                <a:path w="1506" h="3422" extrusionOk="0">
                  <a:moveTo>
                    <a:pt x="125" y="0"/>
                  </a:moveTo>
                  <a:cubicBezTo>
                    <a:pt x="118" y="0"/>
                    <a:pt x="110" y="1"/>
                    <a:pt x="103" y="3"/>
                  </a:cubicBezTo>
                  <a:cubicBezTo>
                    <a:pt x="44" y="18"/>
                    <a:pt x="0" y="76"/>
                    <a:pt x="15" y="134"/>
                  </a:cubicBezTo>
                  <a:cubicBezTo>
                    <a:pt x="44" y="222"/>
                    <a:pt x="570" y="2297"/>
                    <a:pt x="1286" y="3363"/>
                  </a:cubicBezTo>
                  <a:cubicBezTo>
                    <a:pt x="1300" y="3392"/>
                    <a:pt x="1344" y="3422"/>
                    <a:pt x="1374" y="3422"/>
                  </a:cubicBezTo>
                  <a:cubicBezTo>
                    <a:pt x="1403" y="3422"/>
                    <a:pt x="1417" y="3407"/>
                    <a:pt x="1432" y="3392"/>
                  </a:cubicBezTo>
                  <a:cubicBezTo>
                    <a:pt x="1490" y="3363"/>
                    <a:pt x="1505" y="3290"/>
                    <a:pt x="1461" y="3246"/>
                  </a:cubicBezTo>
                  <a:cubicBezTo>
                    <a:pt x="760" y="2209"/>
                    <a:pt x="234" y="105"/>
                    <a:pt x="234" y="91"/>
                  </a:cubicBezTo>
                  <a:cubicBezTo>
                    <a:pt x="221" y="40"/>
                    <a:pt x="176" y="0"/>
                    <a:pt x="12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56"/>
            <p:cNvSpPr/>
            <p:nvPr/>
          </p:nvSpPr>
          <p:spPr>
            <a:xfrm>
              <a:off x="5068800" y="3343325"/>
              <a:ext cx="30700" cy="57300"/>
            </a:xfrm>
            <a:custGeom>
              <a:avLst/>
              <a:gdLst/>
              <a:ahLst/>
              <a:cxnLst/>
              <a:rect l="l" t="t" r="r" b="b"/>
              <a:pathLst>
                <a:path w="1228" h="2292" extrusionOk="0">
                  <a:moveTo>
                    <a:pt x="137" y="1"/>
                  </a:moveTo>
                  <a:cubicBezTo>
                    <a:pt x="120" y="1"/>
                    <a:pt x="103" y="5"/>
                    <a:pt x="88" y="12"/>
                  </a:cubicBezTo>
                  <a:cubicBezTo>
                    <a:pt x="29" y="27"/>
                    <a:pt x="0" y="85"/>
                    <a:pt x="29" y="144"/>
                  </a:cubicBezTo>
                  <a:cubicBezTo>
                    <a:pt x="29" y="158"/>
                    <a:pt x="453" y="1313"/>
                    <a:pt x="1008" y="2248"/>
                  </a:cubicBezTo>
                  <a:cubicBezTo>
                    <a:pt x="1023" y="2277"/>
                    <a:pt x="1067" y="2291"/>
                    <a:pt x="1096" y="2291"/>
                  </a:cubicBezTo>
                  <a:cubicBezTo>
                    <a:pt x="1125" y="2291"/>
                    <a:pt x="1140" y="2291"/>
                    <a:pt x="1154" y="2277"/>
                  </a:cubicBezTo>
                  <a:cubicBezTo>
                    <a:pt x="1213" y="2248"/>
                    <a:pt x="1227" y="2189"/>
                    <a:pt x="1198" y="2131"/>
                  </a:cubicBezTo>
                  <a:cubicBezTo>
                    <a:pt x="658" y="1225"/>
                    <a:pt x="234" y="85"/>
                    <a:pt x="234" y="71"/>
                  </a:cubicBezTo>
                  <a:cubicBezTo>
                    <a:pt x="223" y="28"/>
                    <a:pt x="181" y="1"/>
                    <a:pt x="13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56"/>
            <p:cNvSpPr/>
            <p:nvPr/>
          </p:nvSpPr>
          <p:spPr>
            <a:xfrm>
              <a:off x="5135275" y="3413100"/>
              <a:ext cx="26675" cy="31000"/>
            </a:xfrm>
            <a:custGeom>
              <a:avLst/>
              <a:gdLst/>
              <a:ahLst/>
              <a:cxnLst/>
              <a:rect l="l" t="t" r="r" b="b"/>
              <a:pathLst>
                <a:path w="1067" h="1240" extrusionOk="0">
                  <a:moveTo>
                    <a:pt x="120" y="0"/>
                  </a:moveTo>
                  <a:cubicBezTo>
                    <a:pt x="104" y="0"/>
                    <a:pt x="89" y="4"/>
                    <a:pt x="73" y="12"/>
                  </a:cubicBezTo>
                  <a:cubicBezTo>
                    <a:pt x="15" y="41"/>
                    <a:pt x="0" y="99"/>
                    <a:pt x="15" y="158"/>
                  </a:cubicBezTo>
                  <a:cubicBezTo>
                    <a:pt x="29" y="187"/>
                    <a:pt x="278" y="713"/>
                    <a:pt x="877" y="1210"/>
                  </a:cubicBezTo>
                  <a:cubicBezTo>
                    <a:pt x="891" y="1239"/>
                    <a:pt x="921" y="1239"/>
                    <a:pt x="935" y="1239"/>
                  </a:cubicBezTo>
                  <a:cubicBezTo>
                    <a:pt x="979" y="1239"/>
                    <a:pt x="1008" y="1224"/>
                    <a:pt x="1023" y="1195"/>
                  </a:cubicBezTo>
                  <a:cubicBezTo>
                    <a:pt x="1067" y="1151"/>
                    <a:pt x="1052" y="1093"/>
                    <a:pt x="1008" y="1049"/>
                  </a:cubicBezTo>
                  <a:cubicBezTo>
                    <a:pt x="468" y="582"/>
                    <a:pt x="219" y="70"/>
                    <a:pt x="219" y="70"/>
                  </a:cubicBezTo>
                  <a:cubicBezTo>
                    <a:pt x="198" y="27"/>
                    <a:pt x="161" y="0"/>
                    <a:pt x="120"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56"/>
            <p:cNvSpPr/>
            <p:nvPr/>
          </p:nvSpPr>
          <p:spPr>
            <a:xfrm>
              <a:off x="4831025" y="3101400"/>
              <a:ext cx="101550" cy="89950"/>
            </a:xfrm>
            <a:custGeom>
              <a:avLst/>
              <a:gdLst/>
              <a:ahLst/>
              <a:cxnLst/>
              <a:rect l="l" t="t" r="r" b="b"/>
              <a:pathLst>
                <a:path w="4062" h="3598" extrusionOk="0">
                  <a:moveTo>
                    <a:pt x="211" y="0"/>
                  </a:moveTo>
                  <a:cubicBezTo>
                    <a:pt x="161" y="0"/>
                    <a:pt x="115" y="40"/>
                    <a:pt x="103" y="91"/>
                  </a:cubicBezTo>
                  <a:cubicBezTo>
                    <a:pt x="0" y="646"/>
                    <a:pt x="0" y="1391"/>
                    <a:pt x="15" y="1859"/>
                  </a:cubicBezTo>
                  <a:cubicBezTo>
                    <a:pt x="29" y="2180"/>
                    <a:pt x="132" y="3261"/>
                    <a:pt x="848" y="3524"/>
                  </a:cubicBezTo>
                  <a:cubicBezTo>
                    <a:pt x="965" y="3568"/>
                    <a:pt x="1096" y="3597"/>
                    <a:pt x="1227" y="3597"/>
                  </a:cubicBezTo>
                  <a:cubicBezTo>
                    <a:pt x="1505" y="3597"/>
                    <a:pt x="1812" y="3495"/>
                    <a:pt x="2148" y="3320"/>
                  </a:cubicBezTo>
                  <a:cubicBezTo>
                    <a:pt x="3054" y="2808"/>
                    <a:pt x="3843" y="1771"/>
                    <a:pt x="4047" y="836"/>
                  </a:cubicBezTo>
                  <a:cubicBezTo>
                    <a:pt x="4062" y="778"/>
                    <a:pt x="4018" y="719"/>
                    <a:pt x="3959" y="704"/>
                  </a:cubicBezTo>
                  <a:cubicBezTo>
                    <a:pt x="3952" y="703"/>
                    <a:pt x="3944" y="702"/>
                    <a:pt x="3937" y="702"/>
                  </a:cubicBezTo>
                  <a:cubicBezTo>
                    <a:pt x="3886" y="702"/>
                    <a:pt x="3841" y="741"/>
                    <a:pt x="3828" y="792"/>
                  </a:cubicBezTo>
                  <a:cubicBezTo>
                    <a:pt x="3638" y="1669"/>
                    <a:pt x="2893" y="2648"/>
                    <a:pt x="2046" y="3130"/>
                  </a:cubicBezTo>
                  <a:cubicBezTo>
                    <a:pt x="1756" y="3290"/>
                    <a:pt x="1479" y="3374"/>
                    <a:pt x="1235" y="3374"/>
                  </a:cubicBezTo>
                  <a:cubicBezTo>
                    <a:pt x="1123" y="3374"/>
                    <a:pt x="1017" y="3356"/>
                    <a:pt x="921" y="3320"/>
                  </a:cubicBezTo>
                  <a:cubicBezTo>
                    <a:pt x="453" y="3144"/>
                    <a:pt x="263" y="2443"/>
                    <a:pt x="234" y="1844"/>
                  </a:cubicBezTo>
                  <a:cubicBezTo>
                    <a:pt x="219" y="1391"/>
                    <a:pt x="219" y="661"/>
                    <a:pt x="322" y="135"/>
                  </a:cubicBezTo>
                  <a:cubicBezTo>
                    <a:pt x="336" y="76"/>
                    <a:pt x="292" y="18"/>
                    <a:pt x="234" y="3"/>
                  </a:cubicBezTo>
                  <a:cubicBezTo>
                    <a:pt x="226" y="1"/>
                    <a:pt x="219" y="0"/>
                    <a:pt x="211"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56"/>
            <p:cNvSpPr/>
            <p:nvPr/>
          </p:nvSpPr>
          <p:spPr>
            <a:xfrm>
              <a:off x="5018025" y="3281525"/>
              <a:ext cx="492375" cy="518300"/>
            </a:xfrm>
            <a:custGeom>
              <a:avLst/>
              <a:gdLst/>
              <a:ahLst/>
              <a:cxnLst/>
              <a:rect l="l" t="t" r="r" b="b"/>
              <a:pathLst>
                <a:path w="19695" h="20732" extrusionOk="0">
                  <a:moveTo>
                    <a:pt x="3740" y="1"/>
                  </a:moveTo>
                  <a:cubicBezTo>
                    <a:pt x="3916" y="1915"/>
                    <a:pt x="4456" y="3171"/>
                    <a:pt x="5815" y="5377"/>
                  </a:cubicBezTo>
                  <a:cubicBezTo>
                    <a:pt x="7188" y="7569"/>
                    <a:pt x="8299" y="9088"/>
                    <a:pt x="8386" y="9745"/>
                  </a:cubicBezTo>
                  <a:cubicBezTo>
                    <a:pt x="7440" y="8782"/>
                    <a:pt x="5901" y="8012"/>
                    <a:pt x="4446" y="8012"/>
                  </a:cubicBezTo>
                  <a:cubicBezTo>
                    <a:pt x="3409" y="8012"/>
                    <a:pt x="2415" y="8403"/>
                    <a:pt x="1710" y="9395"/>
                  </a:cubicBezTo>
                  <a:cubicBezTo>
                    <a:pt x="0" y="11776"/>
                    <a:pt x="1841" y="15019"/>
                    <a:pt x="4383" y="15735"/>
                  </a:cubicBezTo>
                  <a:cubicBezTo>
                    <a:pt x="3112" y="15765"/>
                    <a:pt x="2090" y="16627"/>
                    <a:pt x="2104" y="17269"/>
                  </a:cubicBezTo>
                  <a:cubicBezTo>
                    <a:pt x="2111" y="17556"/>
                    <a:pt x="2561" y="17639"/>
                    <a:pt x="3475" y="17639"/>
                  </a:cubicBezTo>
                  <a:cubicBezTo>
                    <a:pt x="4568" y="17639"/>
                    <a:pt x="6324" y="17520"/>
                    <a:pt x="8781" y="17488"/>
                  </a:cubicBezTo>
                  <a:cubicBezTo>
                    <a:pt x="8954" y="17486"/>
                    <a:pt x="9124" y="17485"/>
                    <a:pt x="9289" y="17485"/>
                  </a:cubicBezTo>
                  <a:cubicBezTo>
                    <a:pt x="13415" y="17485"/>
                    <a:pt x="14888" y="18161"/>
                    <a:pt x="14888" y="18161"/>
                  </a:cubicBezTo>
                  <a:cubicBezTo>
                    <a:pt x="14888" y="18161"/>
                    <a:pt x="13441" y="20177"/>
                    <a:pt x="14639" y="20644"/>
                  </a:cubicBezTo>
                  <a:cubicBezTo>
                    <a:pt x="14791" y="20703"/>
                    <a:pt x="14987" y="20732"/>
                    <a:pt x="15213" y="20732"/>
                  </a:cubicBezTo>
                  <a:cubicBezTo>
                    <a:pt x="16770" y="20732"/>
                    <a:pt x="19694" y="19370"/>
                    <a:pt x="18482" y="17328"/>
                  </a:cubicBezTo>
                  <a:cubicBezTo>
                    <a:pt x="17581" y="15820"/>
                    <a:pt x="15652" y="15629"/>
                    <a:pt x="13650" y="15629"/>
                  </a:cubicBezTo>
                  <a:cubicBezTo>
                    <a:pt x="12973" y="15629"/>
                    <a:pt x="12287" y="15651"/>
                    <a:pt x="11631" y="15651"/>
                  </a:cubicBezTo>
                  <a:cubicBezTo>
                    <a:pt x="11238" y="15651"/>
                    <a:pt x="10855" y="15643"/>
                    <a:pt x="10490" y="15618"/>
                  </a:cubicBezTo>
                  <a:cubicBezTo>
                    <a:pt x="11177" y="14479"/>
                    <a:pt x="11323" y="11615"/>
                    <a:pt x="11031" y="10637"/>
                  </a:cubicBezTo>
                  <a:cubicBezTo>
                    <a:pt x="10738" y="9643"/>
                    <a:pt x="8752" y="7817"/>
                    <a:pt x="6692" y="4895"/>
                  </a:cubicBezTo>
                  <a:cubicBezTo>
                    <a:pt x="5669" y="3463"/>
                    <a:pt x="4661" y="1812"/>
                    <a:pt x="3740"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56"/>
            <p:cNvSpPr/>
            <p:nvPr/>
          </p:nvSpPr>
          <p:spPr>
            <a:xfrm>
              <a:off x="5084500" y="3555450"/>
              <a:ext cx="40575" cy="68700"/>
            </a:xfrm>
            <a:custGeom>
              <a:avLst/>
              <a:gdLst/>
              <a:ahLst/>
              <a:cxnLst/>
              <a:rect l="l" t="t" r="r" b="b"/>
              <a:pathLst>
                <a:path w="1623" h="2748" extrusionOk="0">
                  <a:moveTo>
                    <a:pt x="249" y="1"/>
                  </a:moveTo>
                  <a:cubicBezTo>
                    <a:pt x="190" y="1"/>
                    <a:pt x="132" y="45"/>
                    <a:pt x="132" y="103"/>
                  </a:cubicBezTo>
                  <a:cubicBezTo>
                    <a:pt x="132" y="176"/>
                    <a:pt x="0" y="1988"/>
                    <a:pt x="1447" y="2733"/>
                  </a:cubicBezTo>
                  <a:cubicBezTo>
                    <a:pt x="1461" y="2748"/>
                    <a:pt x="1476" y="2748"/>
                    <a:pt x="1491" y="2748"/>
                  </a:cubicBezTo>
                  <a:cubicBezTo>
                    <a:pt x="1534" y="2748"/>
                    <a:pt x="1564" y="2718"/>
                    <a:pt x="1593" y="2689"/>
                  </a:cubicBezTo>
                  <a:cubicBezTo>
                    <a:pt x="1622" y="2631"/>
                    <a:pt x="1593" y="2572"/>
                    <a:pt x="1549" y="2543"/>
                  </a:cubicBezTo>
                  <a:cubicBezTo>
                    <a:pt x="234" y="1871"/>
                    <a:pt x="351" y="132"/>
                    <a:pt x="351" y="118"/>
                  </a:cubicBezTo>
                  <a:cubicBezTo>
                    <a:pt x="351" y="59"/>
                    <a:pt x="307" y="16"/>
                    <a:pt x="24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56"/>
            <p:cNvSpPr/>
            <p:nvPr/>
          </p:nvSpPr>
          <p:spPr>
            <a:xfrm>
              <a:off x="5113350" y="3581025"/>
              <a:ext cx="28150" cy="38025"/>
            </a:xfrm>
            <a:custGeom>
              <a:avLst/>
              <a:gdLst/>
              <a:ahLst/>
              <a:cxnLst/>
              <a:rect l="l" t="t" r="r" b="b"/>
              <a:pathLst>
                <a:path w="1126" h="1521" extrusionOk="0">
                  <a:moveTo>
                    <a:pt x="132" y="1"/>
                  </a:moveTo>
                  <a:cubicBezTo>
                    <a:pt x="74" y="1"/>
                    <a:pt x="15" y="44"/>
                    <a:pt x="15" y="103"/>
                  </a:cubicBezTo>
                  <a:cubicBezTo>
                    <a:pt x="15" y="118"/>
                    <a:pt x="1" y="1140"/>
                    <a:pt x="950" y="1505"/>
                  </a:cubicBezTo>
                  <a:cubicBezTo>
                    <a:pt x="965" y="1505"/>
                    <a:pt x="979" y="1520"/>
                    <a:pt x="994" y="1520"/>
                  </a:cubicBezTo>
                  <a:cubicBezTo>
                    <a:pt x="1038" y="1520"/>
                    <a:pt x="1082" y="1491"/>
                    <a:pt x="1096" y="1447"/>
                  </a:cubicBezTo>
                  <a:cubicBezTo>
                    <a:pt x="1125" y="1389"/>
                    <a:pt x="1096" y="1330"/>
                    <a:pt x="1038" y="1301"/>
                  </a:cubicBezTo>
                  <a:cubicBezTo>
                    <a:pt x="220" y="994"/>
                    <a:pt x="234" y="147"/>
                    <a:pt x="234" y="118"/>
                  </a:cubicBezTo>
                  <a:cubicBezTo>
                    <a:pt x="234" y="44"/>
                    <a:pt x="190" y="1"/>
                    <a:pt x="13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56"/>
            <p:cNvSpPr/>
            <p:nvPr/>
          </p:nvSpPr>
          <p:spPr>
            <a:xfrm>
              <a:off x="5130875" y="3580950"/>
              <a:ext cx="20850" cy="24200"/>
            </a:xfrm>
            <a:custGeom>
              <a:avLst/>
              <a:gdLst/>
              <a:ahLst/>
              <a:cxnLst/>
              <a:rect l="l" t="t" r="r" b="b"/>
              <a:pathLst>
                <a:path w="834" h="968" extrusionOk="0">
                  <a:moveTo>
                    <a:pt x="126" y="1"/>
                  </a:moveTo>
                  <a:cubicBezTo>
                    <a:pt x="118" y="1"/>
                    <a:pt x="111" y="2"/>
                    <a:pt x="103" y="4"/>
                  </a:cubicBezTo>
                  <a:cubicBezTo>
                    <a:pt x="45" y="18"/>
                    <a:pt x="1" y="77"/>
                    <a:pt x="15" y="135"/>
                  </a:cubicBezTo>
                  <a:cubicBezTo>
                    <a:pt x="15" y="164"/>
                    <a:pt x="132" y="822"/>
                    <a:pt x="673" y="953"/>
                  </a:cubicBezTo>
                  <a:cubicBezTo>
                    <a:pt x="687" y="968"/>
                    <a:pt x="702" y="968"/>
                    <a:pt x="702" y="968"/>
                  </a:cubicBezTo>
                  <a:cubicBezTo>
                    <a:pt x="760" y="968"/>
                    <a:pt x="804" y="924"/>
                    <a:pt x="819" y="880"/>
                  </a:cubicBezTo>
                  <a:cubicBezTo>
                    <a:pt x="834" y="822"/>
                    <a:pt x="790" y="763"/>
                    <a:pt x="731" y="749"/>
                  </a:cubicBezTo>
                  <a:cubicBezTo>
                    <a:pt x="322" y="646"/>
                    <a:pt x="235" y="106"/>
                    <a:pt x="235" y="91"/>
                  </a:cubicBezTo>
                  <a:cubicBezTo>
                    <a:pt x="222" y="41"/>
                    <a:pt x="176" y="1"/>
                    <a:pt x="12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56"/>
            <p:cNvSpPr/>
            <p:nvPr/>
          </p:nvSpPr>
          <p:spPr>
            <a:xfrm>
              <a:off x="5232775" y="3574100"/>
              <a:ext cx="26325" cy="82550"/>
            </a:xfrm>
            <a:custGeom>
              <a:avLst/>
              <a:gdLst/>
              <a:ahLst/>
              <a:cxnLst/>
              <a:rect l="l" t="t" r="r" b="b"/>
              <a:pathLst>
                <a:path w="1053" h="3302" extrusionOk="0">
                  <a:moveTo>
                    <a:pt x="877" y="0"/>
                  </a:moveTo>
                  <a:cubicBezTo>
                    <a:pt x="819" y="0"/>
                    <a:pt x="775" y="59"/>
                    <a:pt x="775" y="117"/>
                  </a:cubicBezTo>
                  <a:cubicBezTo>
                    <a:pt x="775" y="132"/>
                    <a:pt x="834" y="2162"/>
                    <a:pt x="30" y="3112"/>
                  </a:cubicBezTo>
                  <a:cubicBezTo>
                    <a:pt x="1" y="3156"/>
                    <a:pt x="1" y="3229"/>
                    <a:pt x="45" y="3273"/>
                  </a:cubicBezTo>
                  <a:cubicBezTo>
                    <a:pt x="74" y="3287"/>
                    <a:pt x="103" y="3302"/>
                    <a:pt x="118" y="3302"/>
                  </a:cubicBezTo>
                  <a:cubicBezTo>
                    <a:pt x="147" y="3302"/>
                    <a:pt x="176" y="3287"/>
                    <a:pt x="205" y="3258"/>
                  </a:cubicBezTo>
                  <a:cubicBezTo>
                    <a:pt x="1053" y="2235"/>
                    <a:pt x="994" y="190"/>
                    <a:pt x="994" y="102"/>
                  </a:cubicBezTo>
                  <a:cubicBezTo>
                    <a:pt x="994" y="44"/>
                    <a:pt x="936" y="0"/>
                    <a:pt x="87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56"/>
            <p:cNvSpPr/>
            <p:nvPr/>
          </p:nvSpPr>
          <p:spPr>
            <a:xfrm>
              <a:off x="5251775" y="3599575"/>
              <a:ext cx="19025" cy="53075"/>
            </a:xfrm>
            <a:custGeom>
              <a:avLst/>
              <a:gdLst/>
              <a:ahLst/>
              <a:cxnLst/>
              <a:rect l="l" t="t" r="r" b="b"/>
              <a:pathLst>
                <a:path w="761" h="2123" extrusionOk="0">
                  <a:moveTo>
                    <a:pt x="579" y="1"/>
                  </a:moveTo>
                  <a:cubicBezTo>
                    <a:pt x="571" y="1"/>
                    <a:pt x="563" y="2"/>
                    <a:pt x="556" y="4"/>
                  </a:cubicBezTo>
                  <a:cubicBezTo>
                    <a:pt x="497" y="4"/>
                    <a:pt x="453" y="62"/>
                    <a:pt x="453" y="121"/>
                  </a:cubicBezTo>
                  <a:cubicBezTo>
                    <a:pt x="453" y="121"/>
                    <a:pt x="541" y="1246"/>
                    <a:pt x="30" y="1947"/>
                  </a:cubicBezTo>
                  <a:cubicBezTo>
                    <a:pt x="1" y="1991"/>
                    <a:pt x="15" y="2064"/>
                    <a:pt x="59" y="2093"/>
                  </a:cubicBezTo>
                  <a:cubicBezTo>
                    <a:pt x="88" y="2108"/>
                    <a:pt x="103" y="2122"/>
                    <a:pt x="132" y="2122"/>
                  </a:cubicBezTo>
                  <a:cubicBezTo>
                    <a:pt x="161" y="2122"/>
                    <a:pt x="190" y="2093"/>
                    <a:pt x="220" y="2064"/>
                  </a:cubicBezTo>
                  <a:cubicBezTo>
                    <a:pt x="760" y="1304"/>
                    <a:pt x="673" y="150"/>
                    <a:pt x="673" y="91"/>
                  </a:cubicBezTo>
                  <a:cubicBezTo>
                    <a:pt x="673" y="41"/>
                    <a:pt x="629" y="1"/>
                    <a:pt x="57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56"/>
            <p:cNvSpPr/>
            <p:nvPr/>
          </p:nvSpPr>
          <p:spPr>
            <a:xfrm>
              <a:off x="5165575" y="3661450"/>
              <a:ext cx="39100" cy="9450"/>
            </a:xfrm>
            <a:custGeom>
              <a:avLst/>
              <a:gdLst/>
              <a:ahLst/>
              <a:cxnLst/>
              <a:rect l="l" t="t" r="r" b="b"/>
              <a:pathLst>
                <a:path w="1564" h="378" extrusionOk="0">
                  <a:moveTo>
                    <a:pt x="1445" y="1"/>
                  </a:moveTo>
                  <a:cubicBezTo>
                    <a:pt x="1430" y="1"/>
                    <a:pt x="1415" y="4"/>
                    <a:pt x="1403" y="12"/>
                  </a:cubicBezTo>
                  <a:cubicBezTo>
                    <a:pt x="1155" y="121"/>
                    <a:pt x="887" y="151"/>
                    <a:pt x="663" y="151"/>
                  </a:cubicBezTo>
                  <a:cubicBezTo>
                    <a:pt x="372" y="151"/>
                    <a:pt x="155" y="100"/>
                    <a:pt x="147" y="100"/>
                  </a:cubicBezTo>
                  <a:cubicBezTo>
                    <a:pt x="137" y="98"/>
                    <a:pt x="127" y="96"/>
                    <a:pt x="117" y="96"/>
                  </a:cubicBezTo>
                  <a:cubicBezTo>
                    <a:pt x="70" y="96"/>
                    <a:pt x="27" y="125"/>
                    <a:pt x="15" y="173"/>
                  </a:cubicBezTo>
                  <a:cubicBezTo>
                    <a:pt x="1" y="232"/>
                    <a:pt x="45" y="290"/>
                    <a:pt x="103" y="305"/>
                  </a:cubicBezTo>
                  <a:cubicBezTo>
                    <a:pt x="118" y="319"/>
                    <a:pt x="351" y="378"/>
                    <a:pt x="673" y="378"/>
                  </a:cubicBezTo>
                  <a:cubicBezTo>
                    <a:pt x="921" y="378"/>
                    <a:pt x="1213" y="334"/>
                    <a:pt x="1491" y="202"/>
                  </a:cubicBezTo>
                  <a:cubicBezTo>
                    <a:pt x="1549" y="188"/>
                    <a:pt x="1564" y="115"/>
                    <a:pt x="1549" y="56"/>
                  </a:cubicBezTo>
                  <a:cubicBezTo>
                    <a:pt x="1528" y="25"/>
                    <a:pt x="1484" y="1"/>
                    <a:pt x="1445"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56"/>
            <p:cNvSpPr/>
            <p:nvPr/>
          </p:nvSpPr>
          <p:spPr>
            <a:xfrm>
              <a:off x="5157900" y="3677525"/>
              <a:ext cx="57750" cy="14925"/>
            </a:xfrm>
            <a:custGeom>
              <a:avLst/>
              <a:gdLst/>
              <a:ahLst/>
              <a:cxnLst/>
              <a:rect l="l" t="t" r="r" b="b"/>
              <a:pathLst>
                <a:path w="2310" h="597" extrusionOk="0">
                  <a:moveTo>
                    <a:pt x="2182" y="0"/>
                  </a:moveTo>
                  <a:cubicBezTo>
                    <a:pt x="2167" y="0"/>
                    <a:pt x="2150" y="4"/>
                    <a:pt x="2134" y="12"/>
                  </a:cubicBezTo>
                  <a:cubicBezTo>
                    <a:pt x="1619" y="301"/>
                    <a:pt x="1146" y="376"/>
                    <a:pt x="792" y="376"/>
                  </a:cubicBezTo>
                  <a:cubicBezTo>
                    <a:pt x="412" y="376"/>
                    <a:pt x="169" y="290"/>
                    <a:pt x="162" y="290"/>
                  </a:cubicBezTo>
                  <a:cubicBezTo>
                    <a:pt x="154" y="287"/>
                    <a:pt x="145" y="286"/>
                    <a:pt x="136" y="286"/>
                  </a:cubicBezTo>
                  <a:cubicBezTo>
                    <a:pt x="94" y="286"/>
                    <a:pt x="42" y="312"/>
                    <a:pt x="30" y="348"/>
                  </a:cubicBezTo>
                  <a:cubicBezTo>
                    <a:pt x="1" y="407"/>
                    <a:pt x="30" y="480"/>
                    <a:pt x="89" y="494"/>
                  </a:cubicBezTo>
                  <a:cubicBezTo>
                    <a:pt x="118" y="509"/>
                    <a:pt x="381" y="597"/>
                    <a:pt x="790" y="597"/>
                  </a:cubicBezTo>
                  <a:cubicBezTo>
                    <a:pt x="1184" y="597"/>
                    <a:pt x="1681" y="524"/>
                    <a:pt x="2236" y="217"/>
                  </a:cubicBezTo>
                  <a:cubicBezTo>
                    <a:pt x="2295" y="188"/>
                    <a:pt x="2309" y="114"/>
                    <a:pt x="2280" y="56"/>
                  </a:cubicBezTo>
                  <a:cubicBezTo>
                    <a:pt x="2259" y="24"/>
                    <a:pt x="2223" y="0"/>
                    <a:pt x="2182"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56"/>
            <p:cNvSpPr/>
            <p:nvPr/>
          </p:nvSpPr>
          <p:spPr>
            <a:xfrm>
              <a:off x="4816125" y="3087275"/>
              <a:ext cx="51475" cy="24600"/>
            </a:xfrm>
            <a:custGeom>
              <a:avLst/>
              <a:gdLst/>
              <a:ahLst/>
              <a:cxnLst/>
              <a:rect l="l" t="t" r="r" b="b"/>
              <a:pathLst>
                <a:path w="2059" h="984" extrusionOk="0">
                  <a:moveTo>
                    <a:pt x="1102" y="0"/>
                  </a:moveTo>
                  <a:cubicBezTo>
                    <a:pt x="705" y="0"/>
                    <a:pt x="290" y="124"/>
                    <a:pt x="173" y="378"/>
                  </a:cubicBezTo>
                  <a:cubicBezTo>
                    <a:pt x="0" y="764"/>
                    <a:pt x="477" y="983"/>
                    <a:pt x="977" y="983"/>
                  </a:cubicBezTo>
                  <a:cubicBezTo>
                    <a:pt x="1368" y="983"/>
                    <a:pt x="1775" y="849"/>
                    <a:pt x="1897" y="554"/>
                  </a:cubicBezTo>
                  <a:cubicBezTo>
                    <a:pt x="2058" y="190"/>
                    <a:pt x="1594" y="0"/>
                    <a:pt x="1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7" name="Google Shape;12917;p56"/>
          <p:cNvGrpSpPr/>
          <p:nvPr/>
        </p:nvGrpSpPr>
        <p:grpSpPr>
          <a:xfrm flipH="1">
            <a:off x="332975" y="3561700"/>
            <a:ext cx="1694000" cy="1132925"/>
            <a:chOff x="5526450" y="2535525"/>
            <a:chExt cx="1694000" cy="1132925"/>
          </a:xfrm>
        </p:grpSpPr>
        <p:sp>
          <p:nvSpPr>
            <p:cNvPr id="12918" name="Google Shape;12918;p56"/>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56"/>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56"/>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56"/>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56"/>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56"/>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56"/>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56"/>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56"/>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56"/>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56"/>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56"/>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56"/>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56"/>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56"/>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56"/>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56"/>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56"/>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56"/>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56"/>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56"/>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56"/>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56"/>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56"/>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56"/>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56"/>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56"/>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56"/>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56"/>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56"/>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56"/>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56"/>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56"/>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56"/>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56"/>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56"/>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56"/>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56"/>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56"/>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56"/>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56"/>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56"/>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56"/>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56"/>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56"/>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56"/>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56"/>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56"/>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56"/>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56"/>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56"/>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56"/>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56"/>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56"/>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2" name="Google Shape;12972;p56"/>
          <p:cNvSpPr/>
          <p:nvPr/>
        </p:nvSpPr>
        <p:spPr>
          <a:xfrm rot="782985">
            <a:off x="714301" y="1142307"/>
            <a:ext cx="212234" cy="177638"/>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56"/>
          <p:cNvSpPr/>
          <p:nvPr/>
        </p:nvSpPr>
        <p:spPr>
          <a:xfrm rot="2700000">
            <a:off x="669875" y="698982"/>
            <a:ext cx="212234" cy="177641"/>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75884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871"/>
        <p:cNvGrpSpPr/>
        <p:nvPr/>
      </p:nvGrpSpPr>
      <p:grpSpPr>
        <a:xfrm>
          <a:off x="0" y="0"/>
          <a:ext cx="0" cy="0"/>
          <a:chOff x="0" y="0"/>
          <a:chExt cx="0" cy="0"/>
        </a:xfrm>
      </p:grpSpPr>
      <p:sp>
        <p:nvSpPr>
          <p:cNvPr id="12875" name="Google Shape;12875;p56"/>
          <p:cNvSpPr txBox="1">
            <a:spLocks noGrp="1"/>
          </p:cNvSpPr>
          <p:nvPr>
            <p:ph type="subTitle" idx="3"/>
          </p:nvPr>
        </p:nvSpPr>
        <p:spPr>
          <a:xfrm>
            <a:off x="1605425" y="1033327"/>
            <a:ext cx="2258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Research</a:t>
            </a:r>
            <a:endParaRPr/>
          </a:p>
        </p:txBody>
      </p:sp>
      <p:sp>
        <p:nvSpPr>
          <p:cNvPr id="12876" name="Google Shape;12876;p56"/>
          <p:cNvSpPr txBox="1">
            <a:spLocks noGrp="1"/>
          </p:cNvSpPr>
          <p:nvPr>
            <p:ph type="subTitle" idx="4"/>
          </p:nvPr>
        </p:nvSpPr>
        <p:spPr>
          <a:xfrm>
            <a:off x="1605425" y="1648177"/>
            <a:ext cx="5720596" cy="15599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a:t>Investigate if there’s a correlation between distribution and density of livestock and ammonia in groundwaters across municipalities</a:t>
            </a:r>
          </a:p>
          <a:p>
            <a:pPr marL="285750" lvl="0" indent="-285750" algn="l" rtl="0">
              <a:spcBef>
                <a:spcPts val="0"/>
              </a:spcBef>
              <a:spcAft>
                <a:spcPts val="0"/>
              </a:spcAft>
              <a:buFont typeface="Arial" panose="020B0604020202020204" pitchFamily="34" charset="0"/>
              <a:buChar char="•"/>
            </a:pPr>
            <a:endParaRPr lang="en"/>
          </a:p>
        </p:txBody>
      </p:sp>
      <p:grpSp>
        <p:nvGrpSpPr>
          <p:cNvPr id="12879" name="Google Shape;12879;p56"/>
          <p:cNvGrpSpPr/>
          <p:nvPr/>
        </p:nvGrpSpPr>
        <p:grpSpPr>
          <a:xfrm>
            <a:off x="7498625" y="3849475"/>
            <a:ext cx="726500" cy="839650"/>
            <a:chOff x="4783900" y="2960175"/>
            <a:chExt cx="726500" cy="839650"/>
          </a:xfrm>
        </p:grpSpPr>
        <p:sp>
          <p:nvSpPr>
            <p:cNvPr id="12880" name="Google Shape;12880;p56"/>
            <p:cNvSpPr/>
            <p:nvPr/>
          </p:nvSpPr>
          <p:spPr>
            <a:xfrm>
              <a:off x="4783900" y="2988600"/>
              <a:ext cx="79650" cy="113625"/>
            </a:xfrm>
            <a:custGeom>
              <a:avLst/>
              <a:gdLst/>
              <a:ahLst/>
              <a:cxnLst/>
              <a:rect l="l" t="t" r="r" b="b"/>
              <a:pathLst>
                <a:path w="3186" h="4545" extrusionOk="0">
                  <a:moveTo>
                    <a:pt x="3186" y="1"/>
                  </a:moveTo>
                  <a:lnTo>
                    <a:pt x="3186" y="1"/>
                  </a:lnTo>
                  <a:cubicBezTo>
                    <a:pt x="3185" y="1"/>
                    <a:pt x="731" y="629"/>
                    <a:pt x="366" y="1009"/>
                  </a:cubicBezTo>
                  <a:cubicBezTo>
                    <a:pt x="1" y="1374"/>
                    <a:pt x="59" y="4179"/>
                    <a:pt x="760" y="4544"/>
                  </a:cubicBezTo>
                  <a:cubicBezTo>
                    <a:pt x="2353" y="3361"/>
                    <a:pt x="3185" y="1"/>
                    <a:pt x="318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56"/>
            <p:cNvSpPr/>
            <p:nvPr/>
          </p:nvSpPr>
          <p:spPr>
            <a:xfrm>
              <a:off x="4799600" y="3303525"/>
              <a:ext cx="126050" cy="398050"/>
            </a:xfrm>
            <a:custGeom>
              <a:avLst/>
              <a:gdLst/>
              <a:ahLst/>
              <a:cxnLst/>
              <a:rect l="l" t="t" r="r" b="b"/>
              <a:pathLst>
                <a:path w="5042" h="15922" extrusionOk="0">
                  <a:moveTo>
                    <a:pt x="4242" y="1"/>
                  </a:moveTo>
                  <a:cubicBezTo>
                    <a:pt x="2945" y="1"/>
                    <a:pt x="746" y="1736"/>
                    <a:pt x="746" y="1736"/>
                  </a:cubicBezTo>
                  <a:cubicBezTo>
                    <a:pt x="746" y="1736"/>
                    <a:pt x="1710" y="5155"/>
                    <a:pt x="1637" y="8529"/>
                  </a:cubicBezTo>
                  <a:cubicBezTo>
                    <a:pt x="1579" y="11919"/>
                    <a:pt x="1447" y="13146"/>
                    <a:pt x="1199" y="13657"/>
                  </a:cubicBezTo>
                  <a:cubicBezTo>
                    <a:pt x="950" y="14154"/>
                    <a:pt x="1" y="15074"/>
                    <a:pt x="278" y="15630"/>
                  </a:cubicBezTo>
                  <a:cubicBezTo>
                    <a:pt x="379" y="15836"/>
                    <a:pt x="730" y="15922"/>
                    <a:pt x="1148" y="15922"/>
                  </a:cubicBezTo>
                  <a:cubicBezTo>
                    <a:pt x="1882" y="15922"/>
                    <a:pt x="2823" y="15658"/>
                    <a:pt x="2981" y="15323"/>
                  </a:cubicBezTo>
                  <a:cubicBezTo>
                    <a:pt x="3244" y="14782"/>
                    <a:pt x="4121" y="11247"/>
                    <a:pt x="4588" y="7609"/>
                  </a:cubicBezTo>
                  <a:cubicBezTo>
                    <a:pt x="5041" y="3971"/>
                    <a:pt x="5041" y="1298"/>
                    <a:pt x="4895" y="246"/>
                  </a:cubicBezTo>
                  <a:cubicBezTo>
                    <a:pt x="4732" y="73"/>
                    <a:pt x="4506" y="1"/>
                    <a:pt x="424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56"/>
            <p:cNvSpPr/>
            <p:nvPr/>
          </p:nvSpPr>
          <p:spPr>
            <a:xfrm>
              <a:off x="4809475" y="3230400"/>
              <a:ext cx="445625" cy="486150"/>
            </a:xfrm>
            <a:custGeom>
              <a:avLst/>
              <a:gdLst/>
              <a:ahLst/>
              <a:cxnLst/>
              <a:rect l="l" t="t" r="r" b="b"/>
              <a:pathLst>
                <a:path w="17825" h="19446" extrusionOk="0">
                  <a:moveTo>
                    <a:pt x="11118" y="0"/>
                  </a:moveTo>
                  <a:lnTo>
                    <a:pt x="11118" y="0"/>
                  </a:lnTo>
                  <a:cubicBezTo>
                    <a:pt x="11396" y="2192"/>
                    <a:pt x="10066" y="3989"/>
                    <a:pt x="7539" y="4617"/>
                  </a:cubicBezTo>
                  <a:cubicBezTo>
                    <a:pt x="5011" y="5245"/>
                    <a:pt x="3697" y="5844"/>
                    <a:pt x="2440" y="8123"/>
                  </a:cubicBezTo>
                  <a:cubicBezTo>
                    <a:pt x="1958" y="6648"/>
                    <a:pt x="278" y="5844"/>
                    <a:pt x="0" y="4661"/>
                  </a:cubicBezTo>
                  <a:lnTo>
                    <a:pt x="0" y="4661"/>
                  </a:lnTo>
                  <a:cubicBezTo>
                    <a:pt x="132" y="5596"/>
                    <a:pt x="541" y="6633"/>
                    <a:pt x="1008" y="8562"/>
                  </a:cubicBezTo>
                  <a:cubicBezTo>
                    <a:pt x="1914" y="12258"/>
                    <a:pt x="2396" y="14464"/>
                    <a:pt x="4690" y="16655"/>
                  </a:cubicBezTo>
                  <a:cubicBezTo>
                    <a:pt x="6677" y="18569"/>
                    <a:pt x="9584" y="19270"/>
                    <a:pt x="10329" y="19417"/>
                  </a:cubicBezTo>
                  <a:cubicBezTo>
                    <a:pt x="10417" y="19446"/>
                    <a:pt x="10461" y="19446"/>
                    <a:pt x="10505" y="19446"/>
                  </a:cubicBezTo>
                  <a:lnTo>
                    <a:pt x="12711" y="18379"/>
                  </a:lnTo>
                  <a:lnTo>
                    <a:pt x="17824" y="13018"/>
                  </a:lnTo>
                  <a:lnTo>
                    <a:pt x="17284" y="9847"/>
                  </a:lnTo>
                  <a:cubicBezTo>
                    <a:pt x="16611" y="9029"/>
                    <a:pt x="15823" y="8065"/>
                    <a:pt x="15034" y="6940"/>
                  </a:cubicBezTo>
                  <a:cubicBezTo>
                    <a:pt x="14011" y="5508"/>
                    <a:pt x="13003" y="3857"/>
                    <a:pt x="12082" y="2046"/>
                  </a:cubicBezTo>
                  <a:cubicBezTo>
                    <a:pt x="12082" y="2031"/>
                    <a:pt x="12068" y="2031"/>
                    <a:pt x="12068" y="2031"/>
                  </a:cubicBezTo>
                  <a:cubicBezTo>
                    <a:pt x="11746" y="1374"/>
                    <a:pt x="11425" y="687"/>
                    <a:pt x="11118"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56"/>
            <p:cNvSpPr/>
            <p:nvPr/>
          </p:nvSpPr>
          <p:spPr>
            <a:xfrm>
              <a:off x="4912475" y="3325825"/>
              <a:ext cx="126025" cy="398050"/>
            </a:xfrm>
            <a:custGeom>
              <a:avLst/>
              <a:gdLst/>
              <a:ahLst/>
              <a:cxnLst/>
              <a:rect l="l" t="t" r="r" b="b"/>
              <a:pathLst>
                <a:path w="5041" h="15922" extrusionOk="0">
                  <a:moveTo>
                    <a:pt x="4240" y="0"/>
                  </a:moveTo>
                  <a:cubicBezTo>
                    <a:pt x="2940" y="0"/>
                    <a:pt x="731" y="1735"/>
                    <a:pt x="731" y="1735"/>
                  </a:cubicBezTo>
                  <a:cubicBezTo>
                    <a:pt x="731" y="1735"/>
                    <a:pt x="1710" y="5154"/>
                    <a:pt x="1636" y="8529"/>
                  </a:cubicBezTo>
                  <a:cubicBezTo>
                    <a:pt x="1563" y="11918"/>
                    <a:pt x="1432" y="13145"/>
                    <a:pt x="1184" y="13657"/>
                  </a:cubicBezTo>
                  <a:cubicBezTo>
                    <a:pt x="935" y="14153"/>
                    <a:pt x="0" y="15074"/>
                    <a:pt x="278" y="15629"/>
                  </a:cubicBezTo>
                  <a:cubicBezTo>
                    <a:pt x="379" y="15836"/>
                    <a:pt x="727" y="15921"/>
                    <a:pt x="1143" y="15921"/>
                  </a:cubicBezTo>
                  <a:cubicBezTo>
                    <a:pt x="1874" y="15921"/>
                    <a:pt x="2813" y="15657"/>
                    <a:pt x="2981" y="15322"/>
                  </a:cubicBezTo>
                  <a:cubicBezTo>
                    <a:pt x="3229" y="14781"/>
                    <a:pt x="4120" y="11246"/>
                    <a:pt x="4573" y="7608"/>
                  </a:cubicBezTo>
                  <a:cubicBezTo>
                    <a:pt x="5041" y="3970"/>
                    <a:pt x="5041" y="1297"/>
                    <a:pt x="4894" y="245"/>
                  </a:cubicBezTo>
                  <a:cubicBezTo>
                    <a:pt x="4731" y="72"/>
                    <a:pt x="4504" y="0"/>
                    <a:pt x="4240"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56"/>
            <p:cNvSpPr/>
            <p:nvPr/>
          </p:nvSpPr>
          <p:spPr>
            <a:xfrm>
              <a:off x="4786450" y="2960175"/>
              <a:ext cx="302450" cy="473325"/>
            </a:xfrm>
            <a:custGeom>
              <a:avLst/>
              <a:gdLst/>
              <a:ahLst/>
              <a:cxnLst/>
              <a:rect l="l" t="t" r="r" b="b"/>
              <a:pathLst>
                <a:path w="12098" h="18933" extrusionOk="0">
                  <a:moveTo>
                    <a:pt x="5945" y="0"/>
                  </a:moveTo>
                  <a:cubicBezTo>
                    <a:pt x="4917" y="0"/>
                    <a:pt x="3829" y="369"/>
                    <a:pt x="3230" y="977"/>
                  </a:cubicBezTo>
                  <a:cubicBezTo>
                    <a:pt x="2426" y="1795"/>
                    <a:pt x="863" y="5068"/>
                    <a:pt x="425" y="6266"/>
                  </a:cubicBezTo>
                  <a:cubicBezTo>
                    <a:pt x="1" y="7449"/>
                    <a:pt x="1" y="8603"/>
                    <a:pt x="483" y="8720"/>
                  </a:cubicBezTo>
                  <a:cubicBezTo>
                    <a:pt x="538" y="8733"/>
                    <a:pt x="591" y="8739"/>
                    <a:pt x="644" y="8739"/>
                  </a:cubicBezTo>
                  <a:cubicBezTo>
                    <a:pt x="1067" y="8739"/>
                    <a:pt x="1408" y="8338"/>
                    <a:pt x="1564" y="7844"/>
                  </a:cubicBezTo>
                  <a:cubicBezTo>
                    <a:pt x="1739" y="7289"/>
                    <a:pt x="1915" y="6398"/>
                    <a:pt x="1915" y="6397"/>
                  </a:cubicBezTo>
                  <a:lnTo>
                    <a:pt x="1915" y="6397"/>
                  </a:lnTo>
                  <a:cubicBezTo>
                    <a:pt x="1915" y="6398"/>
                    <a:pt x="1856" y="6982"/>
                    <a:pt x="1915" y="7610"/>
                  </a:cubicBezTo>
                  <a:cubicBezTo>
                    <a:pt x="1623" y="8618"/>
                    <a:pt x="2674" y="9904"/>
                    <a:pt x="1491" y="12563"/>
                  </a:cubicBezTo>
                  <a:cubicBezTo>
                    <a:pt x="1009" y="13644"/>
                    <a:pt x="848" y="14360"/>
                    <a:pt x="877" y="15090"/>
                  </a:cubicBezTo>
                  <a:cubicBezTo>
                    <a:pt x="892" y="15207"/>
                    <a:pt x="892" y="15338"/>
                    <a:pt x="921" y="15470"/>
                  </a:cubicBezTo>
                  <a:cubicBezTo>
                    <a:pt x="1199" y="16653"/>
                    <a:pt x="2879" y="17457"/>
                    <a:pt x="3361" y="18932"/>
                  </a:cubicBezTo>
                  <a:cubicBezTo>
                    <a:pt x="4618" y="16653"/>
                    <a:pt x="5932" y="16054"/>
                    <a:pt x="8460" y="15426"/>
                  </a:cubicBezTo>
                  <a:cubicBezTo>
                    <a:pt x="10505" y="14915"/>
                    <a:pt x="11776" y="13644"/>
                    <a:pt x="12039" y="11993"/>
                  </a:cubicBezTo>
                  <a:cubicBezTo>
                    <a:pt x="12098" y="11613"/>
                    <a:pt x="12098" y="11218"/>
                    <a:pt x="12039" y="10809"/>
                  </a:cubicBezTo>
                  <a:cubicBezTo>
                    <a:pt x="12039" y="10736"/>
                    <a:pt x="12010" y="10663"/>
                    <a:pt x="11952" y="10590"/>
                  </a:cubicBezTo>
                  <a:cubicBezTo>
                    <a:pt x="11440" y="9378"/>
                    <a:pt x="10973" y="8092"/>
                    <a:pt x="10607" y="6777"/>
                  </a:cubicBezTo>
                  <a:cubicBezTo>
                    <a:pt x="9409" y="2570"/>
                    <a:pt x="9030" y="1693"/>
                    <a:pt x="7890" y="641"/>
                  </a:cubicBezTo>
                  <a:cubicBezTo>
                    <a:pt x="7415" y="197"/>
                    <a:pt x="6696" y="0"/>
                    <a:pt x="594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56"/>
            <p:cNvSpPr/>
            <p:nvPr/>
          </p:nvSpPr>
          <p:spPr>
            <a:xfrm>
              <a:off x="4840125" y="3021325"/>
              <a:ext cx="27375" cy="24300"/>
            </a:xfrm>
            <a:custGeom>
              <a:avLst/>
              <a:gdLst/>
              <a:ahLst/>
              <a:cxnLst/>
              <a:rect l="l" t="t" r="r" b="b"/>
              <a:pathLst>
                <a:path w="1095" h="972" extrusionOk="0">
                  <a:moveTo>
                    <a:pt x="773" y="0"/>
                  </a:moveTo>
                  <a:cubicBezTo>
                    <a:pt x="429" y="0"/>
                    <a:pt x="0" y="822"/>
                    <a:pt x="308" y="956"/>
                  </a:cubicBezTo>
                  <a:cubicBezTo>
                    <a:pt x="332" y="967"/>
                    <a:pt x="357" y="972"/>
                    <a:pt x="382" y="972"/>
                  </a:cubicBezTo>
                  <a:cubicBezTo>
                    <a:pt x="707" y="972"/>
                    <a:pt x="1094" y="143"/>
                    <a:pt x="863" y="21"/>
                  </a:cubicBezTo>
                  <a:cubicBezTo>
                    <a:pt x="834" y="7"/>
                    <a:pt x="804" y="0"/>
                    <a:pt x="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56"/>
            <p:cNvSpPr/>
            <p:nvPr/>
          </p:nvSpPr>
          <p:spPr>
            <a:xfrm>
              <a:off x="4922675" y="3041050"/>
              <a:ext cx="30775" cy="25325"/>
            </a:xfrm>
            <a:custGeom>
              <a:avLst/>
              <a:gdLst/>
              <a:ahLst/>
              <a:cxnLst/>
              <a:rect l="l" t="t" r="r" b="b"/>
              <a:pathLst>
                <a:path w="1231" h="1013" extrusionOk="0">
                  <a:moveTo>
                    <a:pt x="735" y="1"/>
                  </a:moveTo>
                  <a:cubicBezTo>
                    <a:pt x="357" y="1"/>
                    <a:pt x="0" y="852"/>
                    <a:pt x="323" y="1000"/>
                  </a:cubicBezTo>
                  <a:cubicBezTo>
                    <a:pt x="342" y="1009"/>
                    <a:pt x="364" y="1013"/>
                    <a:pt x="386" y="1013"/>
                  </a:cubicBezTo>
                  <a:cubicBezTo>
                    <a:pt x="706" y="1013"/>
                    <a:pt x="1230" y="172"/>
                    <a:pt x="834" y="21"/>
                  </a:cubicBezTo>
                  <a:cubicBezTo>
                    <a:pt x="801" y="7"/>
                    <a:pt x="768" y="1"/>
                    <a:pt x="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56"/>
            <p:cNvSpPr/>
            <p:nvPr/>
          </p:nvSpPr>
          <p:spPr>
            <a:xfrm>
              <a:off x="4963975" y="2985325"/>
              <a:ext cx="124575" cy="168075"/>
            </a:xfrm>
            <a:custGeom>
              <a:avLst/>
              <a:gdLst/>
              <a:ahLst/>
              <a:cxnLst/>
              <a:rect l="l" t="t" r="r" b="b"/>
              <a:pathLst>
                <a:path w="4983" h="6723" extrusionOk="0">
                  <a:moveTo>
                    <a:pt x="1169" y="0"/>
                  </a:moveTo>
                  <a:lnTo>
                    <a:pt x="1169" y="0"/>
                  </a:lnTo>
                  <a:cubicBezTo>
                    <a:pt x="1520" y="672"/>
                    <a:pt x="0" y="4675"/>
                    <a:pt x="760" y="6224"/>
                  </a:cubicBezTo>
                  <a:cubicBezTo>
                    <a:pt x="935" y="6578"/>
                    <a:pt x="1144" y="6722"/>
                    <a:pt x="1379" y="6722"/>
                  </a:cubicBezTo>
                  <a:cubicBezTo>
                    <a:pt x="1952" y="6722"/>
                    <a:pt x="2678" y="5867"/>
                    <a:pt x="3433" y="5070"/>
                  </a:cubicBezTo>
                  <a:cubicBezTo>
                    <a:pt x="4515" y="3930"/>
                    <a:pt x="4982" y="3448"/>
                    <a:pt x="4149" y="2615"/>
                  </a:cubicBezTo>
                  <a:cubicBezTo>
                    <a:pt x="3317" y="1783"/>
                    <a:pt x="1169" y="1"/>
                    <a:pt x="116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56"/>
            <p:cNvSpPr/>
            <p:nvPr/>
          </p:nvSpPr>
          <p:spPr>
            <a:xfrm>
              <a:off x="4996850" y="3058825"/>
              <a:ext cx="18275" cy="69325"/>
            </a:xfrm>
            <a:custGeom>
              <a:avLst/>
              <a:gdLst/>
              <a:ahLst/>
              <a:cxnLst/>
              <a:rect l="l" t="t" r="r" b="b"/>
              <a:pathLst>
                <a:path w="731" h="2773" extrusionOk="0">
                  <a:moveTo>
                    <a:pt x="597" y="0"/>
                  </a:moveTo>
                  <a:cubicBezTo>
                    <a:pt x="556" y="0"/>
                    <a:pt x="522" y="27"/>
                    <a:pt x="511" y="70"/>
                  </a:cubicBezTo>
                  <a:cubicBezTo>
                    <a:pt x="482" y="128"/>
                    <a:pt x="0" y="1546"/>
                    <a:pt x="205" y="2685"/>
                  </a:cubicBezTo>
                  <a:cubicBezTo>
                    <a:pt x="219" y="2744"/>
                    <a:pt x="263" y="2773"/>
                    <a:pt x="321" y="2773"/>
                  </a:cubicBezTo>
                  <a:lnTo>
                    <a:pt x="336" y="2773"/>
                  </a:lnTo>
                  <a:cubicBezTo>
                    <a:pt x="395" y="2758"/>
                    <a:pt x="438" y="2700"/>
                    <a:pt x="424" y="2641"/>
                  </a:cubicBezTo>
                  <a:cubicBezTo>
                    <a:pt x="219" y="1560"/>
                    <a:pt x="716" y="158"/>
                    <a:pt x="716" y="143"/>
                  </a:cubicBezTo>
                  <a:cubicBezTo>
                    <a:pt x="731" y="85"/>
                    <a:pt x="701" y="26"/>
                    <a:pt x="643" y="12"/>
                  </a:cubicBezTo>
                  <a:cubicBezTo>
                    <a:pt x="627" y="4"/>
                    <a:pt x="612" y="0"/>
                    <a:pt x="59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56"/>
            <p:cNvSpPr/>
            <p:nvPr/>
          </p:nvSpPr>
          <p:spPr>
            <a:xfrm>
              <a:off x="5017300" y="3073700"/>
              <a:ext cx="13900" cy="42025"/>
            </a:xfrm>
            <a:custGeom>
              <a:avLst/>
              <a:gdLst/>
              <a:ahLst/>
              <a:cxnLst/>
              <a:rect l="l" t="t" r="r" b="b"/>
              <a:pathLst>
                <a:path w="556" h="1681" extrusionOk="0">
                  <a:moveTo>
                    <a:pt x="425" y="1"/>
                  </a:moveTo>
                  <a:cubicBezTo>
                    <a:pt x="388" y="1"/>
                    <a:pt x="356" y="20"/>
                    <a:pt x="336" y="59"/>
                  </a:cubicBezTo>
                  <a:cubicBezTo>
                    <a:pt x="322" y="74"/>
                    <a:pt x="0" y="658"/>
                    <a:pt x="161" y="1579"/>
                  </a:cubicBezTo>
                  <a:cubicBezTo>
                    <a:pt x="161" y="1637"/>
                    <a:pt x="205" y="1681"/>
                    <a:pt x="263" y="1681"/>
                  </a:cubicBezTo>
                  <a:lnTo>
                    <a:pt x="278" y="1681"/>
                  </a:lnTo>
                  <a:cubicBezTo>
                    <a:pt x="336" y="1666"/>
                    <a:pt x="380" y="1608"/>
                    <a:pt x="365" y="1550"/>
                  </a:cubicBezTo>
                  <a:cubicBezTo>
                    <a:pt x="234" y="702"/>
                    <a:pt x="526" y="162"/>
                    <a:pt x="526" y="162"/>
                  </a:cubicBezTo>
                  <a:cubicBezTo>
                    <a:pt x="555" y="103"/>
                    <a:pt x="526" y="45"/>
                    <a:pt x="482" y="16"/>
                  </a:cubicBezTo>
                  <a:cubicBezTo>
                    <a:pt x="463" y="6"/>
                    <a:pt x="443" y="1"/>
                    <a:pt x="425"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56"/>
            <p:cNvSpPr/>
            <p:nvPr/>
          </p:nvSpPr>
          <p:spPr>
            <a:xfrm>
              <a:off x="4833200" y="3313600"/>
              <a:ext cx="24875" cy="65100"/>
            </a:xfrm>
            <a:custGeom>
              <a:avLst/>
              <a:gdLst/>
              <a:ahLst/>
              <a:cxnLst/>
              <a:rect l="l" t="t" r="r" b="b"/>
              <a:pathLst>
                <a:path w="995" h="2604" extrusionOk="0">
                  <a:moveTo>
                    <a:pt x="315" y="1"/>
                  </a:moveTo>
                  <a:cubicBezTo>
                    <a:pt x="267" y="1"/>
                    <a:pt x="233" y="40"/>
                    <a:pt x="220" y="91"/>
                  </a:cubicBezTo>
                  <a:cubicBezTo>
                    <a:pt x="205" y="164"/>
                    <a:pt x="1" y="1610"/>
                    <a:pt x="790" y="2560"/>
                  </a:cubicBezTo>
                  <a:cubicBezTo>
                    <a:pt x="804" y="2589"/>
                    <a:pt x="848" y="2604"/>
                    <a:pt x="878" y="2604"/>
                  </a:cubicBezTo>
                  <a:cubicBezTo>
                    <a:pt x="892" y="2604"/>
                    <a:pt x="921" y="2589"/>
                    <a:pt x="936" y="2575"/>
                  </a:cubicBezTo>
                  <a:cubicBezTo>
                    <a:pt x="994" y="2531"/>
                    <a:pt x="994" y="2472"/>
                    <a:pt x="951" y="2414"/>
                  </a:cubicBezTo>
                  <a:cubicBezTo>
                    <a:pt x="235" y="1552"/>
                    <a:pt x="439" y="135"/>
                    <a:pt x="439" y="135"/>
                  </a:cubicBezTo>
                  <a:cubicBezTo>
                    <a:pt x="439" y="62"/>
                    <a:pt x="410" y="18"/>
                    <a:pt x="337" y="3"/>
                  </a:cubicBezTo>
                  <a:cubicBezTo>
                    <a:pt x="329" y="1"/>
                    <a:pt x="322" y="1"/>
                    <a:pt x="315"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56"/>
            <p:cNvSpPr/>
            <p:nvPr/>
          </p:nvSpPr>
          <p:spPr>
            <a:xfrm>
              <a:off x="4851475" y="3315875"/>
              <a:ext cx="19375" cy="51875"/>
            </a:xfrm>
            <a:custGeom>
              <a:avLst/>
              <a:gdLst/>
              <a:ahLst/>
              <a:cxnLst/>
              <a:rect l="l" t="t" r="r" b="b"/>
              <a:pathLst>
                <a:path w="775" h="2075" extrusionOk="0">
                  <a:moveTo>
                    <a:pt x="147" y="0"/>
                  </a:moveTo>
                  <a:cubicBezTo>
                    <a:pt x="88" y="0"/>
                    <a:pt x="30" y="44"/>
                    <a:pt x="30" y="102"/>
                  </a:cubicBezTo>
                  <a:cubicBezTo>
                    <a:pt x="30" y="146"/>
                    <a:pt x="0" y="1315"/>
                    <a:pt x="556" y="2031"/>
                  </a:cubicBezTo>
                  <a:cubicBezTo>
                    <a:pt x="585" y="2060"/>
                    <a:pt x="614" y="2075"/>
                    <a:pt x="643" y="2075"/>
                  </a:cubicBezTo>
                  <a:cubicBezTo>
                    <a:pt x="672" y="2075"/>
                    <a:pt x="687" y="2060"/>
                    <a:pt x="716" y="2045"/>
                  </a:cubicBezTo>
                  <a:cubicBezTo>
                    <a:pt x="760" y="2016"/>
                    <a:pt x="775" y="1943"/>
                    <a:pt x="731" y="1899"/>
                  </a:cubicBezTo>
                  <a:cubicBezTo>
                    <a:pt x="220" y="1242"/>
                    <a:pt x="249" y="117"/>
                    <a:pt x="249" y="117"/>
                  </a:cubicBezTo>
                  <a:cubicBezTo>
                    <a:pt x="249" y="44"/>
                    <a:pt x="205" y="0"/>
                    <a:pt x="14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56"/>
            <p:cNvSpPr/>
            <p:nvPr/>
          </p:nvSpPr>
          <p:spPr>
            <a:xfrm>
              <a:off x="4875950" y="3217150"/>
              <a:ext cx="10600" cy="40675"/>
            </a:xfrm>
            <a:custGeom>
              <a:avLst/>
              <a:gdLst/>
              <a:ahLst/>
              <a:cxnLst/>
              <a:rect l="l" t="t" r="r" b="b"/>
              <a:pathLst>
                <a:path w="424" h="1627" extrusionOk="0">
                  <a:moveTo>
                    <a:pt x="306" y="1"/>
                  </a:moveTo>
                  <a:cubicBezTo>
                    <a:pt x="259" y="1"/>
                    <a:pt x="217" y="29"/>
                    <a:pt x="205" y="78"/>
                  </a:cubicBezTo>
                  <a:cubicBezTo>
                    <a:pt x="190" y="107"/>
                    <a:pt x="0" y="720"/>
                    <a:pt x="103" y="1538"/>
                  </a:cubicBezTo>
                  <a:cubicBezTo>
                    <a:pt x="103" y="1597"/>
                    <a:pt x="146" y="1626"/>
                    <a:pt x="205" y="1626"/>
                  </a:cubicBezTo>
                  <a:lnTo>
                    <a:pt x="219" y="1626"/>
                  </a:lnTo>
                  <a:cubicBezTo>
                    <a:pt x="278" y="1626"/>
                    <a:pt x="322" y="1568"/>
                    <a:pt x="307" y="1509"/>
                  </a:cubicBezTo>
                  <a:cubicBezTo>
                    <a:pt x="234" y="750"/>
                    <a:pt x="409" y="151"/>
                    <a:pt x="409" y="151"/>
                  </a:cubicBezTo>
                  <a:cubicBezTo>
                    <a:pt x="424" y="92"/>
                    <a:pt x="395" y="34"/>
                    <a:pt x="336" y="4"/>
                  </a:cubicBezTo>
                  <a:cubicBezTo>
                    <a:pt x="326" y="2"/>
                    <a:pt x="316" y="1"/>
                    <a:pt x="30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56"/>
            <p:cNvSpPr/>
            <p:nvPr/>
          </p:nvSpPr>
          <p:spPr>
            <a:xfrm>
              <a:off x="4889100" y="3236825"/>
              <a:ext cx="13900" cy="24650"/>
            </a:xfrm>
            <a:custGeom>
              <a:avLst/>
              <a:gdLst/>
              <a:ahLst/>
              <a:cxnLst/>
              <a:rect l="l" t="t" r="r" b="b"/>
              <a:pathLst>
                <a:path w="556" h="986" extrusionOk="0">
                  <a:moveTo>
                    <a:pt x="428" y="1"/>
                  </a:moveTo>
                  <a:cubicBezTo>
                    <a:pt x="403" y="1"/>
                    <a:pt x="377" y="8"/>
                    <a:pt x="351" y="21"/>
                  </a:cubicBezTo>
                  <a:cubicBezTo>
                    <a:pt x="0" y="299"/>
                    <a:pt x="29" y="854"/>
                    <a:pt x="44" y="883"/>
                  </a:cubicBezTo>
                  <a:cubicBezTo>
                    <a:pt x="44" y="941"/>
                    <a:pt x="88" y="985"/>
                    <a:pt x="146" y="985"/>
                  </a:cubicBezTo>
                  <a:lnTo>
                    <a:pt x="161" y="985"/>
                  </a:lnTo>
                  <a:cubicBezTo>
                    <a:pt x="219" y="985"/>
                    <a:pt x="263" y="927"/>
                    <a:pt x="263" y="868"/>
                  </a:cubicBezTo>
                  <a:cubicBezTo>
                    <a:pt x="263" y="868"/>
                    <a:pt x="234" y="401"/>
                    <a:pt x="497" y="196"/>
                  </a:cubicBezTo>
                  <a:cubicBezTo>
                    <a:pt x="541" y="152"/>
                    <a:pt x="555" y="94"/>
                    <a:pt x="512" y="36"/>
                  </a:cubicBezTo>
                  <a:cubicBezTo>
                    <a:pt x="487" y="11"/>
                    <a:pt x="459" y="1"/>
                    <a:pt x="428"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56"/>
            <p:cNvSpPr/>
            <p:nvPr/>
          </p:nvSpPr>
          <p:spPr>
            <a:xfrm>
              <a:off x="4906250" y="3249025"/>
              <a:ext cx="36925" cy="40925"/>
            </a:xfrm>
            <a:custGeom>
              <a:avLst/>
              <a:gdLst/>
              <a:ahLst/>
              <a:cxnLst/>
              <a:rect l="l" t="t" r="r" b="b"/>
              <a:pathLst>
                <a:path w="1477" h="1637" extrusionOk="0">
                  <a:moveTo>
                    <a:pt x="1346" y="1"/>
                  </a:moveTo>
                  <a:cubicBezTo>
                    <a:pt x="1309" y="1"/>
                    <a:pt x="1277" y="20"/>
                    <a:pt x="1257" y="59"/>
                  </a:cubicBezTo>
                  <a:cubicBezTo>
                    <a:pt x="980" y="658"/>
                    <a:pt x="59" y="1447"/>
                    <a:pt x="45" y="1447"/>
                  </a:cubicBezTo>
                  <a:cubicBezTo>
                    <a:pt x="1" y="1491"/>
                    <a:pt x="1" y="1549"/>
                    <a:pt x="30" y="1608"/>
                  </a:cubicBezTo>
                  <a:cubicBezTo>
                    <a:pt x="59" y="1622"/>
                    <a:pt x="89" y="1637"/>
                    <a:pt x="118" y="1637"/>
                  </a:cubicBezTo>
                  <a:cubicBezTo>
                    <a:pt x="147" y="1637"/>
                    <a:pt x="176" y="1637"/>
                    <a:pt x="191" y="1622"/>
                  </a:cubicBezTo>
                  <a:cubicBezTo>
                    <a:pt x="235" y="1578"/>
                    <a:pt x="1155" y="789"/>
                    <a:pt x="1462" y="161"/>
                  </a:cubicBezTo>
                  <a:cubicBezTo>
                    <a:pt x="1476" y="103"/>
                    <a:pt x="1462" y="30"/>
                    <a:pt x="1403" y="15"/>
                  </a:cubicBezTo>
                  <a:cubicBezTo>
                    <a:pt x="1384" y="5"/>
                    <a:pt x="1364" y="1"/>
                    <a:pt x="134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56"/>
            <p:cNvSpPr/>
            <p:nvPr/>
          </p:nvSpPr>
          <p:spPr>
            <a:xfrm>
              <a:off x="4906250" y="3292775"/>
              <a:ext cx="43850" cy="41000"/>
            </a:xfrm>
            <a:custGeom>
              <a:avLst/>
              <a:gdLst/>
              <a:ahLst/>
              <a:cxnLst/>
              <a:rect l="l" t="t" r="r" b="b"/>
              <a:pathLst>
                <a:path w="1754" h="1640" extrusionOk="0">
                  <a:moveTo>
                    <a:pt x="1630" y="0"/>
                  </a:moveTo>
                  <a:cubicBezTo>
                    <a:pt x="1601" y="0"/>
                    <a:pt x="1571" y="11"/>
                    <a:pt x="1549" y="33"/>
                  </a:cubicBezTo>
                  <a:cubicBezTo>
                    <a:pt x="1038" y="588"/>
                    <a:pt x="59" y="1450"/>
                    <a:pt x="45" y="1450"/>
                  </a:cubicBezTo>
                  <a:cubicBezTo>
                    <a:pt x="1" y="1494"/>
                    <a:pt x="1" y="1567"/>
                    <a:pt x="45" y="1611"/>
                  </a:cubicBezTo>
                  <a:cubicBezTo>
                    <a:pt x="59" y="1625"/>
                    <a:pt x="89" y="1640"/>
                    <a:pt x="118" y="1640"/>
                  </a:cubicBezTo>
                  <a:cubicBezTo>
                    <a:pt x="147" y="1640"/>
                    <a:pt x="176" y="1640"/>
                    <a:pt x="191" y="1611"/>
                  </a:cubicBezTo>
                  <a:cubicBezTo>
                    <a:pt x="205" y="1611"/>
                    <a:pt x="1199" y="734"/>
                    <a:pt x="1710" y="194"/>
                  </a:cubicBezTo>
                  <a:cubicBezTo>
                    <a:pt x="1754" y="135"/>
                    <a:pt x="1754" y="77"/>
                    <a:pt x="1710" y="33"/>
                  </a:cubicBezTo>
                  <a:cubicBezTo>
                    <a:pt x="1688" y="11"/>
                    <a:pt x="1659" y="0"/>
                    <a:pt x="1630"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56"/>
            <p:cNvSpPr/>
            <p:nvPr/>
          </p:nvSpPr>
          <p:spPr>
            <a:xfrm>
              <a:off x="4983700" y="3176350"/>
              <a:ext cx="12800" cy="55900"/>
            </a:xfrm>
            <a:custGeom>
              <a:avLst/>
              <a:gdLst/>
              <a:ahLst/>
              <a:cxnLst/>
              <a:rect l="l" t="t" r="r" b="b"/>
              <a:pathLst>
                <a:path w="512" h="2236" extrusionOk="0">
                  <a:moveTo>
                    <a:pt x="336" y="0"/>
                  </a:moveTo>
                  <a:cubicBezTo>
                    <a:pt x="278" y="15"/>
                    <a:pt x="219" y="59"/>
                    <a:pt x="234" y="117"/>
                  </a:cubicBezTo>
                  <a:cubicBezTo>
                    <a:pt x="234" y="132"/>
                    <a:pt x="292" y="1476"/>
                    <a:pt x="29" y="2089"/>
                  </a:cubicBezTo>
                  <a:cubicBezTo>
                    <a:pt x="0" y="2148"/>
                    <a:pt x="29" y="2206"/>
                    <a:pt x="88" y="2235"/>
                  </a:cubicBezTo>
                  <a:lnTo>
                    <a:pt x="132" y="2235"/>
                  </a:lnTo>
                  <a:cubicBezTo>
                    <a:pt x="175" y="2235"/>
                    <a:pt x="219" y="2221"/>
                    <a:pt x="234" y="2177"/>
                  </a:cubicBezTo>
                  <a:cubicBezTo>
                    <a:pt x="511" y="1520"/>
                    <a:pt x="453" y="161"/>
                    <a:pt x="453" y="117"/>
                  </a:cubicBezTo>
                  <a:cubicBezTo>
                    <a:pt x="438" y="44"/>
                    <a:pt x="395" y="0"/>
                    <a:pt x="336"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56"/>
            <p:cNvSpPr/>
            <p:nvPr/>
          </p:nvSpPr>
          <p:spPr>
            <a:xfrm>
              <a:off x="4983700" y="3217250"/>
              <a:ext cx="22650" cy="59925"/>
            </a:xfrm>
            <a:custGeom>
              <a:avLst/>
              <a:gdLst/>
              <a:ahLst/>
              <a:cxnLst/>
              <a:rect l="l" t="t" r="r" b="b"/>
              <a:pathLst>
                <a:path w="906" h="2397" extrusionOk="0">
                  <a:moveTo>
                    <a:pt x="789" y="0"/>
                  </a:moveTo>
                  <a:cubicBezTo>
                    <a:pt x="731" y="0"/>
                    <a:pt x="687" y="44"/>
                    <a:pt x="687" y="117"/>
                  </a:cubicBezTo>
                  <a:cubicBezTo>
                    <a:pt x="687" y="117"/>
                    <a:pt x="658" y="1476"/>
                    <a:pt x="44" y="2207"/>
                  </a:cubicBezTo>
                  <a:cubicBezTo>
                    <a:pt x="0" y="2265"/>
                    <a:pt x="15" y="2323"/>
                    <a:pt x="59" y="2367"/>
                  </a:cubicBezTo>
                  <a:cubicBezTo>
                    <a:pt x="88" y="2382"/>
                    <a:pt x="102" y="2396"/>
                    <a:pt x="132" y="2396"/>
                  </a:cubicBezTo>
                  <a:cubicBezTo>
                    <a:pt x="161" y="2396"/>
                    <a:pt x="190" y="2382"/>
                    <a:pt x="219" y="2353"/>
                  </a:cubicBezTo>
                  <a:cubicBezTo>
                    <a:pt x="877" y="1549"/>
                    <a:pt x="906" y="176"/>
                    <a:pt x="906" y="117"/>
                  </a:cubicBezTo>
                  <a:cubicBezTo>
                    <a:pt x="906" y="59"/>
                    <a:pt x="847" y="0"/>
                    <a:pt x="78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56"/>
            <p:cNvSpPr/>
            <p:nvPr/>
          </p:nvSpPr>
          <p:spPr>
            <a:xfrm>
              <a:off x="5031525" y="3192050"/>
              <a:ext cx="20125" cy="74900"/>
            </a:xfrm>
            <a:custGeom>
              <a:avLst/>
              <a:gdLst/>
              <a:ahLst/>
              <a:cxnLst/>
              <a:rect l="l" t="t" r="r" b="b"/>
              <a:pathLst>
                <a:path w="805" h="2996" extrusionOk="0">
                  <a:moveTo>
                    <a:pt x="381" y="0"/>
                  </a:moveTo>
                  <a:cubicBezTo>
                    <a:pt x="322" y="15"/>
                    <a:pt x="293" y="73"/>
                    <a:pt x="293" y="132"/>
                  </a:cubicBezTo>
                  <a:cubicBezTo>
                    <a:pt x="585" y="1856"/>
                    <a:pt x="45" y="2820"/>
                    <a:pt x="30" y="2835"/>
                  </a:cubicBezTo>
                  <a:cubicBezTo>
                    <a:pt x="1" y="2893"/>
                    <a:pt x="16" y="2952"/>
                    <a:pt x="74" y="2981"/>
                  </a:cubicBezTo>
                  <a:cubicBezTo>
                    <a:pt x="89" y="2995"/>
                    <a:pt x="103" y="2995"/>
                    <a:pt x="132" y="2995"/>
                  </a:cubicBezTo>
                  <a:cubicBezTo>
                    <a:pt x="162" y="2995"/>
                    <a:pt x="205" y="2981"/>
                    <a:pt x="220" y="2952"/>
                  </a:cubicBezTo>
                  <a:cubicBezTo>
                    <a:pt x="249" y="2908"/>
                    <a:pt x="804" y="1900"/>
                    <a:pt x="512" y="88"/>
                  </a:cubicBezTo>
                  <a:cubicBezTo>
                    <a:pt x="498" y="30"/>
                    <a:pt x="454" y="0"/>
                    <a:pt x="381"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56"/>
            <p:cNvSpPr/>
            <p:nvPr/>
          </p:nvSpPr>
          <p:spPr>
            <a:xfrm>
              <a:off x="4974550" y="3395125"/>
              <a:ext cx="11000" cy="70500"/>
            </a:xfrm>
            <a:custGeom>
              <a:avLst/>
              <a:gdLst/>
              <a:ahLst/>
              <a:cxnLst/>
              <a:rect l="l" t="t" r="r" b="b"/>
              <a:pathLst>
                <a:path w="440" h="2820" extrusionOk="0">
                  <a:moveTo>
                    <a:pt x="103" y="0"/>
                  </a:moveTo>
                  <a:cubicBezTo>
                    <a:pt x="45" y="15"/>
                    <a:pt x="1" y="73"/>
                    <a:pt x="1" y="132"/>
                  </a:cubicBezTo>
                  <a:cubicBezTo>
                    <a:pt x="15" y="146"/>
                    <a:pt x="220" y="1812"/>
                    <a:pt x="132" y="2703"/>
                  </a:cubicBezTo>
                  <a:cubicBezTo>
                    <a:pt x="132" y="2762"/>
                    <a:pt x="176" y="2805"/>
                    <a:pt x="235" y="2820"/>
                  </a:cubicBezTo>
                  <a:cubicBezTo>
                    <a:pt x="293" y="2820"/>
                    <a:pt x="351" y="2776"/>
                    <a:pt x="351" y="2718"/>
                  </a:cubicBezTo>
                  <a:cubicBezTo>
                    <a:pt x="439" y="1812"/>
                    <a:pt x="235" y="176"/>
                    <a:pt x="220" y="103"/>
                  </a:cubicBezTo>
                  <a:cubicBezTo>
                    <a:pt x="220" y="44"/>
                    <a:pt x="162" y="0"/>
                    <a:pt x="103"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56"/>
            <p:cNvSpPr/>
            <p:nvPr/>
          </p:nvSpPr>
          <p:spPr>
            <a:xfrm>
              <a:off x="4989525" y="3406800"/>
              <a:ext cx="7350" cy="58825"/>
            </a:xfrm>
            <a:custGeom>
              <a:avLst/>
              <a:gdLst/>
              <a:ahLst/>
              <a:cxnLst/>
              <a:rect l="l" t="t" r="r" b="b"/>
              <a:pathLst>
                <a:path w="294" h="2353" extrusionOk="0">
                  <a:moveTo>
                    <a:pt x="103" y="1"/>
                  </a:moveTo>
                  <a:cubicBezTo>
                    <a:pt x="45" y="1"/>
                    <a:pt x="1" y="59"/>
                    <a:pt x="1" y="118"/>
                  </a:cubicBezTo>
                  <a:cubicBezTo>
                    <a:pt x="1" y="132"/>
                    <a:pt x="74" y="1228"/>
                    <a:pt x="1" y="2236"/>
                  </a:cubicBezTo>
                  <a:cubicBezTo>
                    <a:pt x="1" y="2295"/>
                    <a:pt x="45" y="2338"/>
                    <a:pt x="103" y="2353"/>
                  </a:cubicBezTo>
                  <a:lnTo>
                    <a:pt x="118" y="2353"/>
                  </a:lnTo>
                  <a:cubicBezTo>
                    <a:pt x="176" y="2353"/>
                    <a:pt x="220" y="2309"/>
                    <a:pt x="220" y="2251"/>
                  </a:cubicBezTo>
                  <a:cubicBezTo>
                    <a:pt x="293" y="1228"/>
                    <a:pt x="220" y="118"/>
                    <a:pt x="220" y="103"/>
                  </a:cubicBezTo>
                  <a:cubicBezTo>
                    <a:pt x="220" y="45"/>
                    <a:pt x="162" y="1"/>
                    <a:pt x="103"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56"/>
            <p:cNvSpPr/>
            <p:nvPr/>
          </p:nvSpPr>
          <p:spPr>
            <a:xfrm>
              <a:off x="4872650" y="3480150"/>
              <a:ext cx="39850" cy="104200"/>
            </a:xfrm>
            <a:custGeom>
              <a:avLst/>
              <a:gdLst/>
              <a:ahLst/>
              <a:cxnLst/>
              <a:rect l="l" t="t" r="r" b="b"/>
              <a:pathLst>
                <a:path w="1594" h="4168" extrusionOk="0">
                  <a:moveTo>
                    <a:pt x="126" y="1"/>
                  </a:moveTo>
                  <a:cubicBezTo>
                    <a:pt x="118" y="1"/>
                    <a:pt x="111" y="1"/>
                    <a:pt x="103" y="3"/>
                  </a:cubicBezTo>
                  <a:cubicBezTo>
                    <a:pt x="45" y="18"/>
                    <a:pt x="1" y="91"/>
                    <a:pt x="15" y="149"/>
                  </a:cubicBezTo>
                  <a:cubicBezTo>
                    <a:pt x="59" y="266"/>
                    <a:pt x="790" y="3086"/>
                    <a:pt x="1374" y="4109"/>
                  </a:cubicBezTo>
                  <a:cubicBezTo>
                    <a:pt x="1389" y="4138"/>
                    <a:pt x="1433" y="4167"/>
                    <a:pt x="1462" y="4167"/>
                  </a:cubicBezTo>
                  <a:cubicBezTo>
                    <a:pt x="1476" y="4167"/>
                    <a:pt x="1506" y="4153"/>
                    <a:pt x="1520" y="4153"/>
                  </a:cubicBezTo>
                  <a:cubicBezTo>
                    <a:pt x="1579" y="4123"/>
                    <a:pt x="1593" y="4050"/>
                    <a:pt x="1564" y="3992"/>
                  </a:cubicBezTo>
                  <a:cubicBezTo>
                    <a:pt x="994" y="2998"/>
                    <a:pt x="235" y="120"/>
                    <a:pt x="235" y="91"/>
                  </a:cubicBezTo>
                  <a:cubicBezTo>
                    <a:pt x="222" y="40"/>
                    <a:pt x="176" y="1"/>
                    <a:pt x="126"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56"/>
            <p:cNvSpPr/>
            <p:nvPr/>
          </p:nvSpPr>
          <p:spPr>
            <a:xfrm>
              <a:off x="4896750" y="3486700"/>
              <a:ext cx="30725" cy="72075"/>
            </a:xfrm>
            <a:custGeom>
              <a:avLst/>
              <a:gdLst/>
              <a:ahLst/>
              <a:cxnLst/>
              <a:rect l="l" t="t" r="r" b="b"/>
              <a:pathLst>
                <a:path w="1229" h="2883" extrusionOk="0">
                  <a:moveTo>
                    <a:pt x="119" y="1"/>
                  </a:moveTo>
                  <a:cubicBezTo>
                    <a:pt x="109" y="1"/>
                    <a:pt x="99" y="2"/>
                    <a:pt x="89" y="4"/>
                  </a:cubicBezTo>
                  <a:cubicBezTo>
                    <a:pt x="30" y="19"/>
                    <a:pt x="1" y="77"/>
                    <a:pt x="16" y="136"/>
                  </a:cubicBezTo>
                  <a:cubicBezTo>
                    <a:pt x="30" y="209"/>
                    <a:pt x="556" y="2006"/>
                    <a:pt x="1009" y="2824"/>
                  </a:cubicBezTo>
                  <a:cubicBezTo>
                    <a:pt x="1024" y="2853"/>
                    <a:pt x="1068" y="2882"/>
                    <a:pt x="1097" y="2882"/>
                  </a:cubicBezTo>
                  <a:cubicBezTo>
                    <a:pt x="1111" y="2882"/>
                    <a:pt x="1141" y="2882"/>
                    <a:pt x="1155" y="2868"/>
                  </a:cubicBezTo>
                  <a:cubicBezTo>
                    <a:pt x="1199" y="2839"/>
                    <a:pt x="1228" y="2766"/>
                    <a:pt x="1199" y="2722"/>
                  </a:cubicBezTo>
                  <a:cubicBezTo>
                    <a:pt x="761" y="1933"/>
                    <a:pt x="235" y="92"/>
                    <a:pt x="220" y="77"/>
                  </a:cubicBezTo>
                  <a:cubicBezTo>
                    <a:pt x="208" y="29"/>
                    <a:pt x="166" y="1"/>
                    <a:pt x="119"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56"/>
            <p:cNvSpPr/>
            <p:nvPr/>
          </p:nvSpPr>
          <p:spPr>
            <a:xfrm>
              <a:off x="4921225" y="3483150"/>
              <a:ext cx="15000" cy="39100"/>
            </a:xfrm>
            <a:custGeom>
              <a:avLst/>
              <a:gdLst/>
              <a:ahLst/>
              <a:cxnLst/>
              <a:rect l="l" t="t" r="r" b="b"/>
              <a:pathLst>
                <a:path w="600" h="1564" extrusionOk="0">
                  <a:moveTo>
                    <a:pt x="118" y="0"/>
                  </a:moveTo>
                  <a:cubicBezTo>
                    <a:pt x="59" y="0"/>
                    <a:pt x="15" y="44"/>
                    <a:pt x="15" y="103"/>
                  </a:cubicBezTo>
                  <a:cubicBezTo>
                    <a:pt x="15" y="132"/>
                    <a:pt x="1" y="818"/>
                    <a:pt x="381" y="1505"/>
                  </a:cubicBezTo>
                  <a:cubicBezTo>
                    <a:pt x="395" y="1549"/>
                    <a:pt x="439" y="1563"/>
                    <a:pt x="483" y="1563"/>
                  </a:cubicBezTo>
                  <a:cubicBezTo>
                    <a:pt x="498" y="1563"/>
                    <a:pt x="512" y="1563"/>
                    <a:pt x="527" y="1549"/>
                  </a:cubicBezTo>
                  <a:cubicBezTo>
                    <a:pt x="585" y="1520"/>
                    <a:pt x="600" y="1461"/>
                    <a:pt x="571" y="1403"/>
                  </a:cubicBezTo>
                  <a:cubicBezTo>
                    <a:pt x="220" y="760"/>
                    <a:pt x="235" y="117"/>
                    <a:pt x="235" y="117"/>
                  </a:cubicBezTo>
                  <a:cubicBezTo>
                    <a:pt x="235" y="59"/>
                    <a:pt x="191" y="0"/>
                    <a:pt x="11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56"/>
            <p:cNvSpPr/>
            <p:nvPr/>
          </p:nvSpPr>
          <p:spPr>
            <a:xfrm>
              <a:off x="5087425" y="3320550"/>
              <a:ext cx="37650" cy="85550"/>
            </a:xfrm>
            <a:custGeom>
              <a:avLst/>
              <a:gdLst/>
              <a:ahLst/>
              <a:cxnLst/>
              <a:rect l="l" t="t" r="r" b="b"/>
              <a:pathLst>
                <a:path w="1506" h="3422" extrusionOk="0">
                  <a:moveTo>
                    <a:pt x="125" y="0"/>
                  </a:moveTo>
                  <a:cubicBezTo>
                    <a:pt x="118" y="0"/>
                    <a:pt x="110" y="1"/>
                    <a:pt x="103" y="3"/>
                  </a:cubicBezTo>
                  <a:cubicBezTo>
                    <a:pt x="44" y="18"/>
                    <a:pt x="0" y="76"/>
                    <a:pt x="15" y="134"/>
                  </a:cubicBezTo>
                  <a:cubicBezTo>
                    <a:pt x="44" y="222"/>
                    <a:pt x="570" y="2297"/>
                    <a:pt x="1286" y="3363"/>
                  </a:cubicBezTo>
                  <a:cubicBezTo>
                    <a:pt x="1300" y="3392"/>
                    <a:pt x="1344" y="3422"/>
                    <a:pt x="1374" y="3422"/>
                  </a:cubicBezTo>
                  <a:cubicBezTo>
                    <a:pt x="1403" y="3422"/>
                    <a:pt x="1417" y="3407"/>
                    <a:pt x="1432" y="3392"/>
                  </a:cubicBezTo>
                  <a:cubicBezTo>
                    <a:pt x="1490" y="3363"/>
                    <a:pt x="1505" y="3290"/>
                    <a:pt x="1461" y="3246"/>
                  </a:cubicBezTo>
                  <a:cubicBezTo>
                    <a:pt x="760" y="2209"/>
                    <a:pt x="234" y="105"/>
                    <a:pt x="234" y="91"/>
                  </a:cubicBezTo>
                  <a:cubicBezTo>
                    <a:pt x="221" y="40"/>
                    <a:pt x="176" y="0"/>
                    <a:pt x="12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56"/>
            <p:cNvSpPr/>
            <p:nvPr/>
          </p:nvSpPr>
          <p:spPr>
            <a:xfrm>
              <a:off x="5068800" y="3343325"/>
              <a:ext cx="30700" cy="57300"/>
            </a:xfrm>
            <a:custGeom>
              <a:avLst/>
              <a:gdLst/>
              <a:ahLst/>
              <a:cxnLst/>
              <a:rect l="l" t="t" r="r" b="b"/>
              <a:pathLst>
                <a:path w="1228" h="2292" extrusionOk="0">
                  <a:moveTo>
                    <a:pt x="137" y="1"/>
                  </a:moveTo>
                  <a:cubicBezTo>
                    <a:pt x="120" y="1"/>
                    <a:pt x="103" y="5"/>
                    <a:pt x="88" y="12"/>
                  </a:cubicBezTo>
                  <a:cubicBezTo>
                    <a:pt x="29" y="27"/>
                    <a:pt x="0" y="85"/>
                    <a:pt x="29" y="144"/>
                  </a:cubicBezTo>
                  <a:cubicBezTo>
                    <a:pt x="29" y="158"/>
                    <a:pt x="453" y="1313"/>
                    <a:pt x="1008" y="2248"/>
                  </a:cubicBezTo>
                  <a:cubicBezTo>
                    <a:pt x="1023" y="2277"/>
                    <a:pt x="1067" y="2291"/>
                    <a:pt x="1096" y="2291"/>
                  </a:cubicBezTo>
                  <a:cubicBezTo>
                    <a:pt x="1125" y="2291"/>
                    <a:pt x="1140" y="2291"/>
                    <a:pt x="1154" y="2277"/>
                  </a:cubicBezTo>
                  <a:cubicBezTo>
                    <a:pt x="1213" y="2248"/>
                    <a:pt x="1227" y="2189"/>
                    <a:pt x="1198" y="2131"/>
                  </a:cubicBezTo>
                  <a:cubicBezTo>
                    <a:pt x="658" y="1225"/>
                    <a:pt x="234" y="85"/>
                    <a:pt x="234" y="71"/>
                  </a:cubicBezTo>
                  <a:cubicBezTo>
                    <a:pt x="223" y="28"/>
                    <a:pt x="181" y="1"/>
                    <a:pt x="13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56"/>
            <p:cNvSpPr/>
            <p:nvPr/>
          </p:nvSpPr>
          <p:spPr>
            <a:xfrm>
              <a:off x="5135275" y="3413100"/>
              <a:ext cx="26675" cy="31000"/>
            </a:xfrm>
            <a:custGeom>
              <a:avLst/>
              <a:gdLst/>
              <a:ahLst/>
              <a:cxnLst/>
              <a:rect l="l" t="t" r="r" b="b"/>
              <a:pathLst>
                <a:path w="1067" h="1240" extrusionOk="0">
                  <a:moveTo>
                    <a:pt x="120" y="0"/>
                  </a:moveTo>
                  <a:cubicBezTo>
                    <a:pt x="104" y="0"/>
                    <a:pt x="89" y="4"/>
                    <a:pt x="73" y="12"/>
                  </a:cubicBezTo>
                  <a:cubicBezTo>
                    <a:pt x="15" y="41"/>
                    <a:pt x="0" y="99"/>
                    <a:pt x="15" y="158"/>
                  </a:cubicBezTo>
                  <a:cubicBezTo>
                    <a:pt x="29" y="187"/>
                    <a:pt x="278" y="713"/>
                    <a:pt x="877" y="1210"/>
                  </a:cubicBezTo>
                  <a:cubicBezTo>
                    <a:pt x="891" y="1239"/>
                    <a:pt x="921" y="1239"/>
                    <a:pt x="935" y="1239"/>
                  </a:cubicBezTo>
                  <a:cubicBezTo>
                    <a:pt x="979" y="1239"/>
                    <a:pt x="1008" y="1224"/>
                    <a:pt x="1023" y="1195"/>
                  </a:cubicBezTo>
                  <a:cubicBezTo>
                    <a:pt x="1067" y="1151"/>
                    <a:pt x="1052" y="1093"/>
                    <a:pt x="1008" y="1049"/>
                  </a:cubicBezTo>
                  <a:cubicBezTo>
                    <a:pt x="468" y="582"/>
                    <a:pt x="219" y="70"/>
                    <a:pt x="219" y="70"/>
                  </a:cubicBezTo>
                  <a:cubicBezTo>
                    <a:pt x="198" y="27"/>
                    <a:pt x="161" y="0"/>
                    <a:pt x="120"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56"/>
            <p:cNvSpPr/>
            <p:nvPr/>
          </p:nvSpPr>
          <p:spPr>
            <a:xfrm>
              <a:off x="4831025" y="3101400"/>
              <a:ext cx="101550" cy="89950"/>
            </a:xfrm>
            <a:custGeom>
              <a:avLst/>
              <a:gdLst/>
              <a:ahLst/>
              <a:cxnLst/>
              <a:rect l="l" t="t" r="r" b="b"/>
              <a:pathLst>
                <a:path w="4062" h="3598" extrusionOk="0">
                  <a:moveTo>
                    <a:pt x="211" y="0"/>
                  </a:moveTo>
                  <a:cubicBezTo>
                    <a:pt x="161" y="0"/>
                    <a:pt x="115" y="40"/>
                    <a:pt x="103" y="91"/>
                  </a:cubicBezTo>
                  <a:cubicBezTo>
                    <a:pt x="0" y="646"/>
                    <a:pt x="0" y="1391"/>
                    <a:pt x="15" y="1859"/>
                  </a:cubicBezTo>
                  <a:cubicBezTo>
                    <a:pt x="29" y="2180"/>
                    <a:pt x="132" y="3261"/>
                    <a:pt x="848" y="3524"/>
                  </a:cubicBezTo>
                  <a:cubicBezTo>
                    <a:pt x="965" y="3568"/>
                    <a:pt x="1096" y="3597"/>
                    <a:pt x="1227" y="3597"/>
                  </a:cubicBezTo>
                  <a:cubicBezTo>
                    <a:pt x="1505" y="3597"/>
                    <a:pt x="1812" y="3495"/>
                    <a:pt x="2148" y="3320"/>
                  </a:cubicBezTo>
                  <a:cubicBezTo>
                    <a:pt x="3054" y="2808"/>
                    <a:pt x="3843" y="1771"/>
                    <a:pt x="4047" y="836"/>
                  </a:cubicBezTo>
                  <a:cubicBezTo>
                    <a:pt x="4062" y="778"/>
                    <a:pt x="4018" y="719"/>
                    <a:pt x="3959" y="704"/>
                  </a:cubicBezTo>
                  <a:cubicBezTo>
                    <a:pt x="3952" y="703"/>
                    <a:pt x="3944" y="702"/>
                    <a:pt x="3937" y="702"/>
                  </a:cubicBezTo>
                  <a:cubicBezTo>
                    <a:pt x="3886" y="702"/>
                    <a:pt x="3841" y="741"/>
                    <a:pt x="3828" y="792"/>
                  </a:cubicBezTo>
                  <a:cubicBezTo>
                    <a:pt x="3638" y="1669"/>
                    <a:pt x="2893" y="2648"/>
                    <a:pt x="2046" y="3130"/>
                  </a:cubicBezTo>
                  <a:cubicBezTo>
                    <a:pt x="1756" y="3290"/>
                    <a:pt x="1479" y="3374"/>
                    <a:pt x="1235" y="3374"/>
                  </a:cubicBezTo>
                  <a:cubicBezTo>
                    <a:pt x="1123" y="3374"/>
                    <a:pt x="1017" y="3356"/>
                    <a:pt x="921" y="3320"/>
                  </a:cubicBezTo>
                  <a:cubicBezTo>
                    <a:pt x="453" y="3144"/>
                    <a:pt x="263" y="2443"/>
                    <a:pt x="234" y="1844"/>
                  </a:cubicBezTo>
                  <a:cubicBezTo>
                    <a:pt x="219" y="1391"/>
                    <a:pt x="219" y="661"/>
                    <a:pt x="322" y="135"/>
                  </a:cubicBezTo>
                  <a:cubicBezTo>
                    <a:pt x="336" y="76"/>
                    <a:pt x="292" y="18"/>
                    <a:pt x="234" y="3"/>
                  </a:cubicBezTo>
                  <a:cubicBezTo>
                    <a:pt x="226" y="1"/>
                    <a:pt x="219" y="0"/>
                    <a:pt x="211"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56"/>
            <p:cNvSpPr/>
            <p:nvPr/>
          </p:nvSpPr>
          <p:spPr>
            <a:xfrm>
              <a:off x="5018025" y="3281525"/>
              <a:ext cx="492375" cy="518300"/>
            </a:xfrm>
            <a:custGeom>
              <a:avLst/>
              <a:gdLst/>
              <a:ahLst/>
              <a:cxnLst/>
              <a:rect l="l" t="t" r="r" b="b"/>
              <a:pathLst>
                <a:path w="19695" h="20732" extrusionOk="0">
                  <a:moveTo>
                    <a:pt x="3740" y="1"/>
                  </a:moveTo>
                  <a:cubicBezTo>
                    <a:pt x="3916" y="1915"/>
                    <a:pt x="4456" y="3171"/>
                    <a:pt x="5815" y="5377"/>
                  </a:cubicBezTo>
                  <a:cubicBezTo>
                    <a:pt x="7188" y="7569"/>
                    <a:pt x="8299" y="9088"/>
                    <a:pt x="8386" y="9745"/>
                  </a:cubicBezTo>
                  <a:cubicBezTo>
                    <a:pt x="7440" y="8782"/>
                    <a:pt x="5901" y="8012"/>
                    <a:pt x="4446" y="8012"/>
                  </a:cubicBezTo>
                  <a:cubicBezTo>
                    <a:pt x="3409" y="8012"/>
                    <a:pt x="2415" y="8403"/>
                    <a:pt x="1710" y="9395"/>
                  </a:cubicBezTo>
                  <a:cubicBezTo>
                    <a:pt x="0" y="11776"/>
                    <a:pt x="1841" y="15019"/>
                    <a:pt x="4383" y="15735"/>
                  </a:cubicBezTo>
                  <a:cubicBezTo>
                    <a:pt x="3112" y="15765"/>
                    <a:pt x="2090" y="16627"/>
                    <a:pt x="2104" y="17269"/>
                  </a:cubicBezTo>
                  <a:cubicBezTo>
                    <a:pt x="2111" y="17556"/>
                    <a:pt x="2561" y="17639"/>
                    <a:pt x="3475" y="17639"/>
                  </a:cubicBezTo>
                  <a:cubicBezTo>
                    <a:pt x="4568" y="17639"/>
                    <a:pt x="6324" y="17520"/>
                    <a:pt x="8781" y="17488"/>
                  </a:cubicBezTo>
                  <a:cubicBezTo>
                    <a:pt x="8954" y="17486"/>
                    <a:pt x="9124" y="17485"/>
                    <a:pt x="9289" y="17485"/>
                  </a:cubicBezTo>
                  <a:cubicBezTo>
                    <a:pt x="13415" y="17485"/>
                    <a:pt x="14888" y="18161"/>
                    <a:pt x="14888" y="18161"/>
                  </a:cubicBezTo>
                  <a:cubicBezTo>
                    <a:pt x="14888" y="18161"/>
                    <a:pt x="13441" y="20177"/>
                    <a:pt x="14639" y="20644"/>
                  </a:cubicBezTo>
                  <a:cubicBezTo>
                    <a:pt x="14791" y="20703"/>
                    <a:pt x="14987" y="20732"/>
                    <a:pt x="15213" y="20732"/>
                  </a:cubicBezTo>
                  <a:cubicBezTo>
                    <a:pt x="16770" y="20732"/>
                    <a:pt x="19694" y="19370"/>
                    <a:pt x="18482" y="17328"/>
                  </a:cubicBezTo>
                  <a:cubicBezTo>
                    <a:pt x="17581" y="15820"/>
                    <a:pt x="15652" y="15629"/>
                    <a:pt x="13650" y="15629"/>
                  </a:cubicBezTo>
                  <a:cubicBezTo>
                    <a:pt x="12973" y="15629"/>
                    <a:pt x="12287" y="15651"/>
                    <a:pt x="11631" y="15651"/>
                  </a:cubicBezTo>
                  <a:cubicBezTo>
                    <a:pt x="11238" y="15651"/>
                    <a:pt x="10855" y="15643"/>
                    <a:pt x="10490" y="15618"/>
                  </a:cubicBezTo>
                  <a:cubicBezTo>
                    <a:pt x="11177" y="14479"/>
                    <a:pt x="11323" y="11615"/>
                    <a:pt x="11031" y="10637"/>
                  </a:cubicBezTo>
                  <a:cubicBezTo>
                    <a:pt x="10738" y="9643"/>
                    <a:pt x="8752" y="7817"/>
                    <a:pt x="6692" y="4895"/>
                  </a:cubicBezTo>
                  <a:cubicBezTo>
                    <a:pt x="5669" y="3463"/>
                    <a:pt x="4661" y="1812"/>
                    <a:pt x="3740"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56"/>
            <p:cNvSpPr/>
            <p:nvPr/>
          </p:nvSpPr>
          <p:spPr>
            <a:xfrm>
              <a:off x="5084500" y="3555450"/>
              <a:ext cx="40575" cy="68700"/>
            </a:xfrm>
            <a:custGeom>
              <a:avLst/>
              <a:gdLst/>
              <a:ahLst/>
              <a:cxnLst/>
              <a:rect l="l" t="t" r="r" b="b"/>
              <a:pathLst>
                <a:path w="1623" h="2748" extrusionOk="0">
                  <a:moveTo>
                    <a:pt x="249" y="1"/>
                  </a:moveTo>
                  <a:cubicBezTo>
                    <a:pt x="190" y="1"/>
                    <a:pt x="132" y="45"/>
                    <a:pt x="132" y="103"/>
                  </a:cubicBezTo>
                  <a:cubicBezTo>
                    <a:pt x="132" y="176"/>
                    <a:pt x="0" y="1988"/>
                    <a:pt x="1447" y="2733"/>
                  </a:cubicBezTo>
                  <a:cubicBezTo>
                    <a:pt x="1461" y="2748"/>
                    <a:pt x="1476" y="2748"/>
                    <a:pt x="1491" y="2748"/>
                  </a:cubicBezTo>
                  <a:cubicBezTo>
                    <a:pt x="1534" y="2748"/>
                    <a:pt x="1564" y="2718"/>
                    <a:pt x="1593" y="2689"/>
                  </a:cubicBezTo>
                  <a:cubicBezTo>
                    <a:pt x="1622" y="2631"/>
                    <a:pt x="1593" y="2572"/>
                    <a:pt x="1549" y="2543"/>
                  </a:cubicBezTo>
                  <a:cubicBezTo>
                    <a:pt x="234" y="1871"/>
                    <a:pt x="351" y="132"/>
                    <a:pt x="351" y="118"/>
                  </a:cubicBezTo>
                  <a:cubicBezTo>
                    <a:pt x="351" y="59"/>
                    <a:pt x="307" y="16"/>
                    <a:pt x="24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56"/>
            <p:cNvSpPr/>
            <p:nvPr/>
          </p:nvSpPr>
          <p:spPr>
            <a:xfrm>
              <a:off x="5113350" y="3581025"/>
              <a:ext cx="28150" cy="38025"/>
            </a:xfrm>
            <a:custGeom>
              <a:avLst/>
              <a:gdLst/>
              <a:ahLst/>
              <a:cxnLst/>
              <a:rect l="l" t="t" r="r" b="b"/>
              <a:pathLst>
                <a:path w="1126" h="1521" extrusionOk="0">
                  <a:moveTo>
                    <a:pt x="132" y="1"/>
                  </a:moveTo>
                  <a:cubicBezTo>
                    <a:pt x="74" y="1"/>
                    <a:pt x="15" y="44"/>
                    <a:pt x="15" y="103"/>
                  </a:cubicBezTo>
                  <a:cubicBezTo>
                    <a:pt x="15" y="118"/>
                    <a:pt x="1" y="1140"/>
                    <a:pt x="950" y="1505"/>
                  </a:cubicBezTo>
                  <a:cubicBezTo>
                    <a:pt x="965" y="1505"/>
                    <a:pt x="979" y="1520"/>
                    <a:pt x="994" y="1520"/>
                  </a:cubicBezTo>
                  <a:cubicBezTo>
                    <a:pt x="1038" y="1520"/>
                    <a:pt x="1082" y="1491"/>
                    <a:pt x="1096" y="1447"/>
                  </a:cubicBezTo>
                  <a:cubicBezTo>
                    <a:pt x="1125" y="1389"/>
                    <a:pt x="1096" y="1330"/>
                    <a:pt x="1038" y="1301"/>
                  </a:cubicBezTo>
                  <a:cubicBezTo>
                    <a:pt x="220" y="994"/>
                    <a:pt x="234" y="147"/>
                    <a:pt x="234" y="118"/>
                  </a:cubicBezTo>
                  <a:cubicBezTo>
                    <a:pt x="234" y="44"/>
                    <a:pt x="190" y="1"/>
                    <a:pt x="13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56"/>
            <p:cNvSpPr/>
            <p:nvPr/>
          </p:nvSpPr>
          <p:spPr>
            <a:xfrm>
              <a:off x="5130875" y="3580950"/>
              <a:ext cx="20850" cy="24200"/>
            </a:xfrm>
            <a:custGeom>
              <a:avLst/>
              <a:gdLst/>
              <a:ahLst/>
              <a:cxnLst/>
              <a:rect l="l" t="t" r="r" b="b"/>
              <a:pathLst>
                <a:path w="834" h="968" extrusionOk="0">
                  <a:moveTo>
                    <a:pt x="126" y="1"/>
                  </a:moveTo>
                  <a:cubicBezTo>
                    <a:pt x="118" y="1"/>
                    <a:pt x="111" y="2"/>
                    <a:pt x="103" y="4"/>
                  </a:cubicBezTo>
                  <a:cubicBezTo>
                    <a:pt x="45" y="18"/>
                    <a:pt x="1" y="77"/>
                    <a:pt x="15" y="135"/>
                  </a:cubicBezTo>
                  <a:cubicBezTo>
                    <a:pt x="15" y="164"/>
                    <a:pt x="132" y="822"/>
                    <a:pt x="673" y="953"/>
                  </a:cubicBezTo>
                  <a:cubicBezTo>
                    <a:pt x="687" y="968"/>
                    <a:pt x="702" y="968"/>
                    <a:pt x="702" y="968"/>
                  </a:cubicBezTo>
                  <a:cubicBezTo>
                    <a:pt x="760" y="968"/>
                    <a:pt x="804" y="924"/>
                    <a:pt x="819" y="880"/>
                  </a:cubicBezTo>
                  <a:cubicBezTo>
                    <a:pt x="834" y="822"/>
                    <a:pt x="790" y="763"/>
                    <a:pt x="731" y="749"/>
                  </a:cubicBezTo>
                  <a:cubicBezTo>
                    <a:pt x="322" y="646"/>
                    <a:pt x="235" y="106"/>
                    <a:pt x="235" y="91"/>
                  </a:cubicBezTo>
                  <a:cubicBezTo>
                    <a:pt x="222" y="41"/>
                    <a:pt x="176" y="1"/>
                    <a:pt x="12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56"/>
            <p:cNvSpPr/>
            <p:nvPr/>
          </p:nvSpPr>
          <p:spPr>
            <a:xfrm>
              <a:off x="5232775" y="3574100"/>
              <a:ext cx="26325" cy="82550"/>
            </a:xfrm>
            <a:custGeom>
              <a:avLst/>
              <a:gdLst/>
              <a:ahLst/>
              <a:cxnLst/>
              <a:rect l="l" t="t" r="r" b="b"/>
              <a:pathLst>
                <a:path w="1053" h="3302" extrusionOk="0">
                  <a:moveTo>
                    <a:pt x="877" y="0"/>
                  </a:moveTo>
                  <a:cubicBezTo>
                    <a:pt x="819" y="0"/>
                    <a:pt x="775" y="59"/>
                    <a:pt x="775" y="117"/>
                  </a:cubicBezTo>
                  <a:cubicBezTo>
                    <a:pt x="775" y="132"/>
                    <a:pt x="834" y="2162"/>
                    <a:pt x="30" y="3112"/>
                  </a:cubicBezTo>
                  <a:cubicBezTo>
                    <a:pt x="1" y="3156"/>
                    <a:pt x="1" y="3229"/>
                    <a:pt x="45" y="3273"/>
                  </a:cubicBezTo>
                  <a:cubicBezTo>
                    <a:pt x="74" y="3287"/>
                    <a:pt x="103" y="3302"/>
                    <a:pt x="118" y="3302"/>
                  </a:cubicBezTo>
                  <a:cubicBezTo>
                    <a:pt x="147" y="3302"/>
                    <a:pt x="176" y="3287"/>
                    <a:pt x="205" y="3258"/>
                  </a:cubicBezTo>
                  <a:cubicBezTo>
                    <a:pt x="1053" y="2235"/>
                    <a:pt x="994" y="190"/>
                    <a:pt x="994" y="102"/>
                  </a:cubicBezTo>
                  <a:cubicBezTo>
                    <a:pt x="994" y="44"/>
                    <a:pt x="936" y="0"/>
                    <a:pt x="87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56"/>
            <p:cNvSpPr/>
            <p:nvPr/>
          </p:nvSpPr>
          <p:spPr>
            <a:xfrm>
              <a:off x="5251775" y="3599575"/>
              <a:ext cx="19025" cy="53075"/>
            </a:xfrm>
            <a:custGeom>
              <a:avLst/>
              <a:gdLst/>
              <a:ahLst/>
              <a:cxnLst/>
              <a:rect l="l" t="t" r="r" b="b"/>
              <a:pathLst>
                <a:path w="761" h="2123" extrusionOk="0">
                  <a:moveTo>
                    <a:pt x="579" y="1"/>
                  </a:moveTo>
                  <a:cubicBezTo>
                    <a:pt x="571" y="1"/>
                    <a:pt x="563" y="2"/>
                    <a:pt x="556" y="4"/>
                  </a:cubicBezTo>
                  <a:cubicBezTo>
                    <a:pt x="497" y="4"/>
                    <a:pt x="453" y="62"/>
                    <a:pt x="453" y="121"/>
                  </a:cubicBezTo>
                  <a:cubicBezTo>
                    <a:pt x="453" y="121"/>
                    <a:pt x="541" y="1246"/>
                    <a:pt x="30" y="1947"/>
                  </a:cubicBezTo>
                  <a:cubicBezTo>
                    <a:pt x="1" y="1991"/>
                    <a:pt x="15" y="2064"/>
                    <a:pt x="59" y="2093"/>
                  </a:cubicBezTo>
                  <a:cubicBezTo>
                    <a:pt x="88" y="2108"/>
                    <a:pt x="103" y="2122"/>
                    <a:pt x="132" y="2122"/>
                  </a:cubicBezTo>
                  <a:cubicBezTo>
                    <a:pt x="161" y="2122"/>
                    <a:pt x="190" y="2093"/>
                    <a:pt x="220" y="2064"/>
                  </a:cubicBezTo>
                  <a:cubicBezTo>
                    <a:pt x="760" y="1304"/>
                    <a:pt x="673" y="150"/>
                    <a:pt x="673" y="91"/>
                  </a:cubicBezTo>
                  <a:cubicBezTo>
                    <a:pt x="673" y="41"/>
                    <a:pt x="629" y="1"/>
                    <a:pt x="57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56"/>
            <p:cNvSpPr/>
            <p:nvPr/>
          </p:nvSpPr>
          <p:spPr>
            <a:xfrm>
              <a:off x="5165575" y="3661450"/>
              <a:ext cx="39100" cy="9450"/>
            </a:xfrm>
            <a:custGeom>
              <a:avLst/>
              <a:gdLst/>
              <a:ahLst/>
              <a:cxnLst/>
              <a:rect l="l" t="t" r="r" b="b"/>
              <a:pathLst>
                <a:path w="1564" h="378" extrusionOk="0">
                  <a:moveTo>
                    <a:pt x="1445" y="1"/>
                  </a:moveTo>
                  <a:cubicBezTo>
                    <a:pt x="1430" y="1"/>
                    <a:pt x="1415" y="4"/>
                    <a:pt x="1403" y="12"/>
                  </a:cubicBezTo>
                  <a:cubicBezTo>
                    <a:pt x="1155" y="121"/>
                    <a:pt x="887" y="151"/>
                    <a:pt x="663" y="151"/>
                  </a:cubicBezTo>
                  <a:cubicBezTo>
                    <a:pt x="372" y="151"/>
                    <a:pt x="155" y="100"/>
                    <a:pt x="147" y="100"/>
                  </a:cubicBezTo>
                  <a:cubicBezTo>
                    <a:pt x="137" y="98"/>
                    <a:pt x="127" y="96"/>
                    <a:pt x="117" y="96"/>
                  </a:cubicBezTo>
                  <a:cubicBezTo>
                    <a:pt x="70" y="96"/>
                    <a:pt x="27" y="125"/>
                    <a:pt x="15" y="173"/>
                  </a:cubicBezTo>
                  <a:cubicBezTo>
                    <a:pt x="1" y="232"/>
                    <a:pt x="45" y="290"/>
                    <a:pt x="103" y="305"/>
                  </a:cubicBezTo>
                  <a:cubicBezTo>
                    <a:pt x="118" y="319"/>
                    <a:pt x="351" y="378"/>
                    <a:pt x="673" y="378"/>
                  </a:cubicBezTo>
                  <a:cubicBezTo>
                    <a:pt x="921" y="378"/>
                    <a:pt x="1213" y="334"/>
                    <a:pt x="1491" y="202"/>
                  </a:cubicBezTo>
                  <a:cubicBezTo>
                    <a:pt x="1549" y="188"/>
                    <a:pt x="1564" y="115"/>
                    <a:pt x="1549" y="56"/>
                  </a:cubicBezTo>
                  <a:cubicBezTo>
                    <a:pt x="1528" y="25"/>
                    <a:pt x="1484" y="1"/>
                    <a:pt x="1445"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56"/>
            <p:cNvSpPr/>
            <p:nvPr/>
          </p:nvSpPr>
          <p:spPr>
            <a:xfrm>
              <a:off x="5157900" y="3677525"/>
              <a:ext cx="57750" cy="14925"/>
            </a:xfrm>
            <a:custGeom>
              <a:avLst/>
              <a:gdLst/>
              <a:ahLst/>
              <a:cxnLst/>
              <a:rect l="l" t="t" r="r" b="b"/>
              <a:pathLst>
                <a:path w="2310" h="597" extrusionOk="0">
                  <a:moveTo>
                    <a:pt x="2182" y="0"/>
                  </a:moveTo>
                  <a:cubicBezTo>
                    <a:pt x="2167" y="0"/>
                    <a:pt x="2150" y="4"/>
                    <a:pt x="2134" y="12"/>
                  </a:cubicBezTo>
                  <a:cubicBezTo>
                    <a:pt x="1619" y="301"/>
                    <a:pt x="1146" y="376"/>
                    <a:pt x="792" y="376"/>
                  </a:cubicBezTo>
                  <a:cubicBezTo>
                    <a:pt x="412" y="376"/>
                    <a:pt x="169" y="290"/>
                    <a:pt x="162" y="290"/>
                  </a:cubicBezTo>
                  <a:cubicBezTo>
                    <a:pt x="154" y="287"/>
                    <a:pt x="145" y="286"/>
                    <a:pt x="136" y="286"/>
                  </a:cubicBezTo>
                  <a:cubicBezTo>
                    <a:pt x="94" y="286"/>
                    <a:pt x="42" y="312"/>
                    <a:pt x="30" y="348"/>
                  </a:cubicBezTo>
                  <a:cubicBezTo>
                    <a:pt x="1" y="407"/>
                    <a:pt x="30" y="480"/>
                    <a:pt x="89" y="494"/>
                  </a:cubicBezTo>
                  <a:cubicBezTo>
                    <a:pt x="118" y="509"/>
                    <a:pt x="381" y="597"/>
                    <a:pt x="790" y="597"/>
                  </a:cubicBezTo>
                  <a:cubicBezTo>
                    <a:pt x="1184" y="597"/>
                    <a:pt x="1681" y="524"/>
                    <a:pt x="2236" y="217"/>
                  </a:cubicBezTo>
                  <a:cubicBezTo>
                    <a:pt x="2295" y="188"/>
                    <a:pt x="2309" y="114"/>
                    <a:pt x="2280" y="56"/>
                  </a:cubicBezTo>
                  <a:cubicBezTo>
                    <a:pt x="2259" y="24"/>
                    <a:pt x="2223" y="0"/>
                    <a:pt x="2182"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56"/>
            <p:cNvSpPr/>
            <p:nvPr/>
          </p:nvSpPr>
          <p:spPr>
            <a:xfrm>
              <a:off x="4816125" y="3087275"/>
              <a:ext cx="51475" cy="24600"/>
            </a:xfrm>
            <a:custGeom>
              <a:avLst/>
              <a:gdLst/>
              <a:ahLst/>
              <a:cxnLst/>
              <a:rect l="l" t="t" r="r" b="b"/>
              <a:pathLst>
                <a:path w="2059" h="984" extrusionOk="0">
                  <a:moveTo>
                    <a:pt x="1102" y="0"/>
                  </a:moveTo>
                  <a:cubicBezTo>
                    <a:pt x="705" y="0"/>
                    <a:pt x="290" y="124"/>
                    <a:pt x="173" y="378"/>
                  </a:cubicBezTo>
                  <a:cubicBezTo>
                    <a:pt x="0" y="764"/>
                    <a:pt x="477" y="983"/>
                    <a:pt x="977" y="983"/>
                  </a:cubicBezTo>
                  <a:cubicBezTo>
                    <a:pt x="1368" y="983"/>
                    <a:pt x="1775" y="849"/>
                    <a:pt x="1897" y="554"/>
                  </a:cubicBezTo>
                  <a:cubicBezTo>
                    <a:pt x="2058" y="190"/>
                    <a:pt x="1594" y="0"/>
                    <a:pt x="1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7" name="Google Shape;12917;p56"/>
          <p:cNvGrpSpPr/>
          <p:nvPr/>
        </p:nvGrpSpPr>
        <p:grpSpPr>
          <a:xfrm flipH="1">
            <a:off x="332975" y="3561700"/>
            <a:ext cx="1694000" cy="1132925"/>
            <a:chOff x="5526450" y="2535525"/>
            <a:chExt cx="1694000" cy="1132925"/>
          </a:xfrm>
        </p:grpSpPr>
        <p:sp>
          <p:nvSpPr>
            <p:cNvPr id="12918" name="Google Shape;12918;p56"/>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56"/>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56"/>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56"/>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56"/>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56"/>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56"/>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56"/>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56"/>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56"/>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56"/>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56"/>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56"/>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56"/>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56"/>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56"/>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56"/>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56"/>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56"/>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56"/>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56"/>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56"/>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56"/>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56"/>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56"/>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56"/>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56"/>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56"/>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56"/>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56"/>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56"/>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56"/>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56"/>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56"/>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56"/>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56"/>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56"/>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56"/>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56"/>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56"/>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56"/>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56"/>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56"/>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56"/>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56"/>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56"/>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56"/>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56"/>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56"/>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56"/>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56"/>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56"/>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56"/>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56"/>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2" name="Google Shape;12972;p56"/>
          <p:cNvSpPr/>
          <p:nvPr/>
        </p:nvSpPr>
        <p:spPr>
          <a:xfrm rot="782985">
            <a:off x="714301" y="1142307"/>
            <a:ext cx="212234" cy="177638"/>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56"/>
          <p:cNvSpPr/>
          <p:nvPr/>
        </p:nvSpPr>
        <p:spPr>
          <a:xfrm rot="2700000">
            <a:off x="669875" y="698982"/>
            <a:ext cx="212234" cy="177641"/>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20141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71"/>
        <p:cNvGrpSpPr/>
        <p:nvPr/>
      </p:nvGrpSpPr>
      <p:grpSpPr>
        <a:xfrm>
          <a:off x="0" y="0"/>
          <a:ext cx="0" cy="0"/>
          <a:chOff x="0" y="0"/>
          <a:chExt cx="0" cy="0"/>
        </a:xfrm>
      </p:grpSpPr>
      <p:sp>
        <p:nvSpPr>
          <p:cNvPr id="12875" name="Google Shape;12875;p56"/>
          <p:cNvSpPr txBox="1">
            <a:spLocks noGrp="1"/>
          </p:cNvSpPr>
          <p:nvPr>
            <p:ph type="subTitle" idx="3"/>
          </p:nvPr>
        </p:nvSpPr>
        <p:spPr>
          <a:xfrm>
            <a:off x="1766900" y="1037740"/>
            <a:ext cx="22581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General Public</a:t>
            </a:r>
            <a:endParaRPr/>
          </a:p>
        </p:txBody>
      </p:sp>
      <p:sp>
        <p:nvSpPr>
          <p:cNvPr id="12876" name="Google Shape;12876;p56"/>
          <p:cNvSpPr txBox="1">
            <a:spLocks noGrp="1"/>
          </p:cNvSpPr>
          <p:nvPr>
            <p:ph type="subTitle" idx="4"/>
          </p:nvPr>
        </p:nvSpPr>
        <p:spPr>
          <a:xfrm>
            <a:off x="1605425" y="1648177"/>
            <a:ext cx="5720596" cy="1559982"/>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a:t>Insights in livestock farming and importance for regions of Switzerland</a:t>
            </a:r>
          </a:p>
          <a:p>
            <a:pPr marL="285750" lvl="0" indent="-285750" algn="l" rtl="0">
              <a:spcBef>
                <a:spcPts val="0"/>
              </a:spcBef>
              <a:spcAft>
                <a:spcPts val="0"/>
              </a:spcAft>
              <a:buFont typeface="Arial" panose="020B0604020202020204" pitchFamily="34" charset="0"/>
              <a:buChar char="•"/>
            </a:pPr>
            <a:endParaRPr lang="en"/>
          </a:p>
        </p:txBody>
      </p:sp>
      <p:grpSp>
        <p:nvGrpSpPr>
          <p:cNvPr id="12879" name="Google Shape;12879;p56"/>
          <p:cNvGrpSpPr/>
          <p:nvPr/>
        </p:nvGrpSpPr>
        <p:grpSpPr>
          <a:xfrm>
            <a:off x="7498625" y="3849475"/>
            <a:ext cx="726500" cy="839650"/>
            <a:chOff x="4783900" y="2960175"/>
            <a:chExt cx="726500" cy="839650"/>
          </a:xfrm>
        </p:grpSpPr>
        <p:sp>
          <p:nvSpPr>
            <p:cNvPr id="12880" name="Google Shape;12880;p56"/>
            <p:cNvSpPr/>
            <p:nvPr/>
          </p:nvSpPr>
          <p:spPr>
            <a:xfrm>
              <a:off x="4783900" y="2988600"/>
              <a:ext cx="79650" cy="113625"/>
            </a:xfrm>
            <a:custGeom>
              <a:avLst/>
              <a:gdLst/>
              <a:ahLst/>
              <a:cxnLst/>
              <a:rect l="l" t="t" r="r" b="b"/>
              <a:pathLst>
                <a:path w="3186" h="4545" extrusionOk="0">
                  <a:moveTo>
                    <a:pt x="3186" y="1"/>
                  </a:moveTo>
                  <a:lnTo>
                    <a:pt x="3186" y="1"/>
                  </a:lnTo>
                  <a:cubicBezTo>
                    <a:pt x="3185" y="1"/>
                    <a:pt x="731" y="629"/>
                    <a:pt x="366" y="1009"/>
                  </a:cubicBezTo>
                  <a:cubicBezTo>
                    <a:pt x="1" y="1374"/>
                    <a:pt x="59" y="4179"/>
                    <a:pt x="760" y="4544"/>
                  </a:cubicBezTo>
                  <a:cubicBezTo>
                    <a:pt x="2353" y="3361"/>
                    <a:pt x="3185" y="1"/>
                    <a:pt x="318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1" name="Google Shape;12881;p56"/>
            <p:cNvSpPr/>
            <p:nvPr/>
          </p:nvSpPr>
          <p:spPr>
            <a:xfrm>
              <a:off x="4799600" y="3303525"/>
              <a:ext cx="126050" cy="398050"/>
            </a:xfrm>
            <a:custGeom>
              <a:avLst/>
              <a:gdLst/>
              <a:ahLst/>
              <a:cxnLst/>
              <a:rect l="l" t="t" r="r" b="b"/>
              <a:pathLst>
                <a:path w="5042" h="15922" extrusionOk="0">
                  <a:moveTo>
                    <a:pt x="4242" y="1"/>
                  </a:moveTo>
                  <a:cubicBezTo>
                    <a:pt x="2945" y="1"/>
                    <a:pt x="746" y="1736"/>
                    <a:pt x="746" y="1736"/>
                  </a:cubicBezTo>
                  <a:cubicBezTo>
                    <a:pt x="746" y="1736"/>
                    <a:pt x="1710" y="5155"/>
                    <a:pt x="1637" y="8529"/>
                  </a:cubicBezTo>
                  <a:cubicBezTo>
                    <a:pt x="1579" y="11919"/>
                    <a:pt x="1447" y="13146"/>
                    <a:pt x="1199" y="13657"/>
                  </a:cubicBezTo>
                  <a:cubicBezTo>
                    <a:pt x="950" y="14154"/>
                    <a:pt x="1" y="15074"/>
                    <a:pt x="278" y="15630"/>
                  </a:cubicBezTo>
                  <a:cubicBezTo>
                    <a:pt x="379" y="15836"/>
                    <a:pt x="730" y="15922"/>
                    <a:pt x="1148" y="15922"/>
                  </a:cubicBezTo>
                  <a:cubicBezTo>
                    <a:pt x="1882" y="15922"/>
                    <a:pt x="2823" y="15658"/>
                    <a:pt x="2981" y="15323"/>
                  </a:cubicBezTo>
                  <a:cubicBezTo>
                    <a:pt x="3244" y="14782"/>
                    <a:pt x="4121" y="11247"/>
                    <a:pt x="4588" y="7609"/>
                  </a:cubicBezTo>
                  <a:cubicBezTo>
                    <a:pt x="5041" y="3971"/>
                    <a:pt x="5041" y="1298"/>
                    <a:pt x="4895" y="246"/>
                  </a:cubicBezTo>
                  <a:cubicBezTo>
                    <a:pt x="4732" y="73"/>
                    <a:pt x="4506" y="1"/>
                    <a:pt x="424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2" name="Google Shape;12882;p56"/>
            <p:cNvSpPr/>
            <p:nvPr/>
          </p:nvSpPr>
          <p:spPr>
            <a:xfrm>
              <a:off x="4809475" y="3230400"/>
              <a:ext cx="445625" cy="486150"/>
            </a:xfrm>
            <a:custGeom>
              <a:avLst/>
              <a:gdLst/>
              <a:ahLst/>
              <a:cxnLst/>
              <a:rect l="l" t="t" r="r" b="b"/>
              <a:pathLst>
                <a:path w="17825" h="19446" extrusionOk="0">
                  <a:moveTo>
                    <a:pt x="11118" y="0"/>
                  </a:moveTo>
                  <a:lnTo>
                    <a:pt x="11118" y="0"/>
                  </a:lnTo>
                  <a:cubicBezTo>
                    <a:pt x="11396" y="2192"/>
                    <a:pt x="10066" y="3989"/>
                    <a:pt x="7539" y="4617"/>
                  </a:cubicBezTo>
                  <a:cubicBezTo>
                    <a:pt x="5011" y="5245"/>
                    <a:pt x="3697" y="5844"/>
                    <a:pt x="2440" y="8123"/>
                  </a:cubicBezTo>
                  <a:cubicBezTo>
                    <a:pt x="1958" y="6648"/>
                    <a:pt x="278" y="5844"/>
                    <a:pt x="0" y="4661"/>
                  </a:cubicBezTo>
                  <a:lnTo>
                    <a:pt x="0" y="4661"/>
                  </a:lnTo>
                  <a:cubicBezTo>
                    <a:pt x="132" y="5596"/>
                    <a:pt x="541" y="6633"/>
                    <a:pt x="1008" y="8562"/>
                  </a:cubicBezTo>
                  <a:cubicBezTo>
                    <a:pt x="1914" y="12258"/>
                    <a:pt x="2396" y="14464"/>
                    <a:pt x="4690" y="16655"/>
                  </a:cubicBezTo>
                  <a:cubicBezTo>
                    <a:pt x="6677" y="18569"/>
                    <a:pt x="9584" y="19270"/>
                    <a:pt x="10329" y="19417"/>
                  </a:cubicBezTo>
                  <a:cubicBezTo>
                    <a:pt x="10417" y="19446"/>
                    <a:pt x="10461" y="19446"/>
                    <a:pt x="10505" y="19446"/>
                  </a:cubicBezTo>
                  <a:lnTo>
                    <a:pt x="12711" y="18379"/>
                  </a:lnTo>
                  <a:lnTo>
                    <a:pt x="17824" y="13018"/>
                  </a:lnTo>
                  <a:lnTo>
                    <a:pt x="17284" y="9847"/>
                  </a:lnTo>
                  <a:cubicBezTo>
                    <a:pt x="16611" y="9029"/>
                    <a:pt x="15823" y="8065"/>
                    <a:pt x="15034" y="6940"/>
                  </a:cubicBezTo>
                  <a:cubicBezTo>
                    <a:pt x="14011" y="5508"/>
                    <a:pt x="13003" y="3857"/>
                    <a:pt x="12082" y="2046"/>
                  </a:cubicBezTo>
                  <a:cubicBezTo>
                    <a:pt x="12082" y="2031"/>
                    <a:pt x="12068" y="2031"/>
                    <a:pt x="12068" y="2031"/>
                  </a:cubicBezTo>
                  <a:cubicBezTo>
                    <a:pt x="11746" y="1374"/>
                    <a:pt x="11425" y="687"/>
                    <a:pt x="11118" y="0"/>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3" name="Google Shape;12883;p56"/>
            <p:cNvSpPr/>
            <p:nvPr/>
          </p:nvSpPr>
          <p:spPr>
            <a:xfrm>
              <a:off x="4912475" y="3325825"/>
              <a:ext cx="126025" cy="398050"/>
            </a:xfrm>
            <a:custGeom>
              <a:avLst/>
              <a:gdLst/>
              <a:ahLst/>
              <a:cxnLst/>
              <a:rect l="l" t="t" r="r" b="b"/>
              <a:pathLst>
                <a:path w="5041" h="15922" extrusionOk="0">
                  <a:moveTo>
                    <a:pt x="4240" y="0"/>
                  </a:moveTo>
                  <a:cubicBezTo>
                    <a:pt x="2940" y="0"/>
                    <a:pt x="731" y="1735"/>
                    <a:pt x="731" y="1735"/>
                  </a:cubicBezTo>
                  <a:cubicBezTo>
                    <a:pt x="731" y="1735"/>
                    <a:pt x="1710" y="5154"/>
                    <a:pt x="1636" y="8529"/>
                  </a:cubicBezTo>
                  <a:cubicBezTo>
                    <a:pt x="1563" y="11918"/>
                    <a:pt x="1432" y="13145"/>
                    <a:pt x="1184" y="13657"/>
                  </a:cubicBezTo>
                  <a:cubicBezTo>
                    <a:pt x="935" y="14153"/>
                    <a:pt x="0" y="15074"/>
                    <a:pt x="278" y="15629"/>
                  </a:cubicBezTo>
                  <a:cubicBezTo>
                    <a:pt x="379" y="15836"/>
                    <a:pt x="727" y="15921"/>
                    <a:pt x="1143" y="15921"/>
                  </a:cubicBezTo>
                  <a:cubicBezTo>
                    <a:pt x="1874" y="15921"/>
                    <a:pt x="2813" y="15657"/>
                    <a:pt x="2981" y="15322"/>
                  </a:cubicBezTo>
                  <a:cubicBezTo>
                    <a:pt x="3229" y="14781"/>
                    <a:pt x="4120" y="11246"/>
                    <a:pt x="4573" y="7608"/>
                  </a:cubicBezTo>
                  <a:cubicBezTo>
                    <a:pt x="5041" y="3970"/>
                    <a:pt x="5041" y="1297"/>
                    <a:pt x="4894" y="245"/>
                  </a:cubicBezTo>
                  <a:cubicBezTo>
                    <a:pt x="4731" y="72"/>
                    <a:pt x="4504" y="0"/>
                    <a:pt x="4240"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4" name="Google Shape;12884;p56"/>
            <p:cNvSpPr/>
            <p:nvPr/>
          </p:nvSpPr>
          <p:spPr>
            <a:xfrm>
              <a:off x="4786450" y="2960175"/>
              <a:ext cx="302450" cy="473325"/>
            </a:xfrm>
            <a:custGeom>
              <a:avLst/>
              <a:gdLst/>
              <a:ahLst/>
              <a:cxnLst/>
              <a:rect l="l" t="t" r="r" b="b"/>
              <a:pathLst>
                <a:path w="12098" h="18933" extrusionOk="0">
                  <a:moveTo>
                    <a:pt x="5945" y="0"/>
                  </a:moveTo>
                  <a:cubicBezTo>
                    <a:pt x="4917" y="0"/>
                    <a:pt x="3829" y="369"/>
                    <a:pt x="3230" y="977"/>
                  </a:cubicBezTo>
                  <a:cubicBezTo>
                    <a:pt x="2426" y="1795"/>
                    <a:pt x="863" y="5068"/>
                    <a:pt x="425" y="6266"/>
                  </a:cubicBezTo>
                  <a:cubicBezTo>
                    <a:pt x="1" y="7449"/>
                    <a:pt x="1" y="8603"/>
                    <a:pt x="483" y="8720"/>
                  </a:cubicBezTo>
                  <a:cubicBezTo>
                    <a:pt x="538" y="8733"/>
                    <a:pt x="591" y="8739"/>
                    <a:pt x="644" y="8739"/>
                  </a:cubicBezTo>
                  <a:cubicBezTo>
                    <a:pt x="1067" y="8739"/>
                    <a:pt x="1408" y="8338"/>
                    <a:pt x="1564" y="7844"/>
                  </a:cubicBezTo>
                  <a:cubicBezTo>
                    <a:pt x="1739" y="7289"/>
                    <a:pt x="1915" y="6398"/>
                    <a:pt x="1915" y="6397"/>
                  </a:cubicBezTo>
                  <a:lnTo>
                    <a:pt x="1915" y="6397"/>
                  </a:lnTo>
                  <a:cubicBezTo>
                    <a:pt x="1915" y="6398"/>
                    <a:pt x="1856" y="6982"/>
                    <a:pt x="1915" y="7610"/>
                  </a:cubicBezTo>
                  <a:cubicBezTo>
                    <a:pt x="1623" y="8618"/>
                    <a:pt x="2674" y="9904"/>
                    <a:pt x="1491" y="12563"/>
                  </a:cubicBezTo>
                  <a:cubicBezTo>
                    <a:pt x="1009" y="13644"/>
                    <a:pt x="848" y="14360"/>
                    <a:pt x="877" y="15090"/>
                  </a:cubicBezTo>
                  <a:cubicBezTo>
                    <a:pt x="892" y="15207"/>
                    <a:pt x="892" y="15338"/>
                    <a:pt x="921" y="15470"/>
                  </a:cubicBezTo>
                  <a:cubicBezTo>
                    <a:pt x="1199" y="16653"/>
                    <a:pt x="2879" y="17457"/>
                    <a:pt x="3361" y="18932"/>
                  </a:cubicBezTo>
                  <a:cubicBezTo>
                    <a:pt x="4618" y="16653"/>
                    <a:pt x="5932" y="16054"/>
                    <a:pt x="8460" y="15426"/>
                  </a:cubicBezTo>
                  <a:cubicBezTo>
                    <a:pt x="10505" y="14915"/>
                    <a:pt x="11776" y="13644"/>
                    <a:pt x="12039" y="11993"/>
                  </a:cubicBezTo>
                  <a:cubicBezTo>
                    <a:pt x="12098" y="11613"/>
                    <a:pt x="12098" y="11218"/>
                    <a:pt x="12039" y="10809"/>
                  </a:cubicBezTo>
                  <a:cubicBezTo>
                    <a:pt x="12039" y="10736"/>
                    <a:pt x="12010" y="10663"/>
                    <a:pt x="11952" y="10590"/>
                  </a:cubicBezTo>
                  <a:cubicBezTo>
                    <a:pt x="11440" y="9378"/>
                    <a:pt x="10973" y="8092"/>
                    <a:pt x="10607" y="6777"/>
                  </a:cubicBezTo>
                  <a:cubicBezTo>
                    <a:pt x="9409" y="2570"/>
                    <a:pt x="9030" y="1693"/>
                    <a:pt x="7890" y="641"/>
                  </a:cubicBezTo>
                  <a:cubicBezTo>
                    <a:pt x="7415" y="197"/>
                    <a:pt x="6696" y="0"/>
                    <a:pt x="594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5" name="Google Shape;12885;p56"/>
            <p:cNvSpPr/>
            <p:nvPr/>
          </p:nvSpPr>
          <p:spPr>
            <a:xfrm>
              <a:off x="4840125" y="3021325"/>
              <a:ext cx="27375" cy="24300"/>
            </a:xfrm>
            <a:custGeom>
              <a:avLst/>
              <a:gdLst/>
              <a:ahLst/>
              <a:cxnLst/>
              <a:rect l="l" t="t" r="r" b="b"/>
              <a:pathLst>
                <a:path w="1095" h="972" extrusionOk="0">
                  <a:moveTo>
                    <a:pt x="773" y="0"/>
                  </a:moveTo>
                  <a:cubicBezTo>
                    <a:pt x="429" y="0"/>
                    <a:pt x="0" y="822"/>
                    <a:pt x="308" y="956"/>
                  </a:cubicBezTo>
                  <a:cubicBezTo>
                    <a:pt x="332" y="967"/>
                    <a:pt x="357" y="972"/>
                    <a:pt x="382" y="972"/>
                  </a:cubicBezTo>
                  <a:cubicBezTo>
                    <a:pt x="707" y="972"/>
                    <a:pt x="1094" y="143"/>
                    <a:pt x="863" y="21"/>
                  </a:cubicBezTo>
                  <a:cubicBezTo>
                    <a:pt x="834" y="7"/>
                    <a:pt x="804" y="0"/>
                    <a:pt x="7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6" name="Google Shape;12886;p56"/>
            <p:cNvSpPr/>
            <p:nvPr/>
          </p:nvSpPr>
          <p:spPr>
            <a:xfrm>
              <a:off x="4922675" y="3041050"/>
              <a:ext cx="30775" cy="25325"/>
            </a:xfrm>
            <a:custGeom>
              <a:avLst/>
              <a:gdLst/>
              <a:ahLst/>
              <a:cxnLst/>
              <a:rect l="l" t="t" r="r" b="b"/>
              <a:pathLst>
                <a:path w="1231" h="1013" extrusionOk="0">
                  <a:moveTo>
                    <a:pt x="735" y="1"/>
                  </a:moveTo>
                  <a:cubicBezTo>
                    <a:pt x="357" y="1"/>
                    <a:pt x="0" y="852"/>
                    <a:pt x="323" y="1000"/>
                  </a:cubicBezTo>
                  <a:cubicBezTo>
                    <a:pt x="342" y="1009"/>
                    <a:pt x="364" y="1013"/>
                    <a:pt x="386" y="1013"/>
                  </a:cubicBezTo>
                  <a:cubicBezTo>
                    <a:pt x="706" y="1013"/>
                    <a:pt x="1230" y="172"/>
                    <a:pt x="834" y="21"/>
                  </a:cubicBezTo>
                  <a:cubicBezTo>
                    <a:pt x="801" y="7"/>
                    <a:pt x="768" y="1"/>
                    <a:pt x="73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7" name="Google Shape;12887;p56"/>
            <p:cNvSpPr/>
            <p:nvPr/>
          </p:nvSpPr>
          <p:spPr>
            <a:xfrm>
              <a:off x="4963975" y="2985325"/>
              <a:ext cx="124575" cy="168075"/>
            </a:xfrm>
            <a:custGeom>
              <a:avLst/>
              <a:gdLst/>
              <a:ahLst/>
              <a:cxnLst/>
              <a:rect l="l" t="t" r="r" b="b"/>
              <a:pathLst>
                <a:path w="4983" h="6723" extrusionOk="0">
                  <a:moveTo>
                    <a:pt x="1169" y="0"/>
                  </a:moveTo>
                  <a:lnTo>
                    <a:pt x="1169" y="0"/>
                  </a:lnTo>
                  <a:cubicBezTo>
                    <a:pt x="1520" y="672"/>
                    <a:pt x="0" y="4675"/>
                    <a:pt x="760" y="6224"/>
                  </a:cubicBezTo>
                  <a:cubicBezTo>
                    <a:pt x="935" y="6578"/>
                    <a:pt x="1144" y="6722"/>
                    <a:pt x="1379" y="6722"/>
                  </a:cubicBezTo>
                  <a:cubicBezTo>
                    <a:pt x="1952" y="6722"/>
                    <a:pt x="2678" y="5867"/>
                    <a:pt x="3433" y="5070"/>
                  </a:cubicBezTo>
                  <a:cubicBezTo>
                    <a:pt x="4515" y="3930"/>
                    <a:pt x="4982" y="3448"/>
                    <a:pt x="4149" y="2615"/>
                  </a:cubicBezTo>
                  <a:cubicBezTo>
                    <a:pt x="3317" y="1783"/>
                    <a:pt x="1169" y="1"/>
                    <a:pt x="116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8" name="Google Shape;12888;p56"/>
            <p:cNvSpPr/>
            <p:nvPr/>
          </p:nvSpPr>
          <p:spPr>
            <a:xfrm>
              <a:off x="4996850" y="3058825"/>
              <a:ext cx="18275" cy="69325"/>
            </a:xfrm>
            <a:custGeom>
              <a:avLst/>
              <a:gdLst/>
              <a:ahLst/>
              <a:cxnLst/>
              <a:rect l="l" t="t" r="r" b="b"/>
              <a:pathLst>
                <a:path w="731" h="2773" extrusionOk="0">
                  <a:moveTo>
                    <a:pt x="597" y="0"/>
                  </a:moveTo>
                  <a:cubicBezTo>
                    <a:pt x="556" y="0"/>
                    <a:pt x="522" y="27"/>
                    <a:pt x="511" y="70"/>
                  </a:cubicBezTo>
                  <a:cubicBezTo>
                    <a:pt x="482" y="128"/>
                    <a:pt x="0" y="1546"/>
                    <a:pt x="205" y="2685"/>
                  </a:cubicBezTo>
                  <a:cubicBezTo>
                    <a:pt x="219" y="2744"/>
                    <a:pt x="263" y="2773"/>
                    <a:pt x="321" y="2773"/>
                  </a:cubicBezTo>
                  <a:lnTo>
                    <a:pt x="336" y="2773"/>
                  </a:lnTo>
                  <a:cubicBezTo>
                    <a:pt x="395" y="2758"/>
                    <a:pt x="438" y="2700"/>
                    <a:pt x="424" y="2641"/>
                  </a:cubicBezTo>
                  <a:cubicBezTo>
                    <a:pt x="219" y="1560"/>
                    <a:pt x="716" y="158"/>
                    <a:pt x="716" y="143"/>
                  </a:cubicBezTo>
                  <a:cubicBezTo>
                    <a:pt x="731" y="85"/>
                    <a:pt x="701" y="26"/>
                    <a:pt x="643" y="12"/>
                  </a:cubicBezTo>
                  <a:cubicBezTo>
                    <a:pt x="627" y="4"/>
                    <a:pt x="612" y="0"/>
                    <a:pt x="59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9" name="Google Shape;12889;p56"/>
            <p:cNvSpPr/>
            <p:nvPr/>
          </p:nvSpPr>
          <p:spPr>
            <a:xfrm>
              <a:off x="5017300" y="3073700"/>
              <a:ext cx="13900" cy="42025"/>
            </a:xfrm>
            <a:custGeom>
              <a:avLst/>
              <a:gdLst/>
              <a:ahLst/>
              <a:cxnLst/>
              <a:rect l="l" t="t" r="r" b="b"/>
              <a:pathLst>
                <a:path w="556" h="1681" extrusionOk="0">
                  <a:moveTo>
                    <a:pt x="425" y="1"/>
                  </a:moveTo>
                  <a:cubicBezTo>
                    <a:pt x="388" y="1"/>
                    <a:pt x="356" y="20"/>
                    <a:pt x="336" y="59"/>
                  </a:cubicBezTo>
                  <a:cubicBezTo>
                    <a:pt x="322" y="74"/>
                    <a:pt x="0" y="658"/>
                    <a:pt x="161" y="1579"/>
                  </a:cubicBezTo>
                  <a:cubicBezTo>
                    <a:pt x="161" y="1637"/>
                    <a:pt x="205" y="1681"/>
                    <a:pt x="263" y="1681"/>
                  </a:cubicBezTo>
                  <a:lnTo>
                    <a:pt x="278" y="1681"/>
                  </a:lnTo>
                  <a:cubicBezTo>
                    <a:pt x="336" y="1666"/>
                    <a:pt x="380" y="1608"/>
                    <a:pt x="365" y="1550"/>
                  </a:cubicBezTo>
                  <a:cubicBezTo>
                    <a:pt x="234" y="702"/>
                    <a:pt x="526" y="162"/>
                    <a:pt x="526" y="162"/>
                  </a:cubicBezTo>
                  <a:cubicBezTo>
                    <a:pt x="555" y="103"/>
                    <a:pt x="526" y="45"/>
                    <a:pt x="482" y="16"/>
                  </a:cubicBezTo>
                  <a:cubicBezTo>
                    <a:pt x="463" y="6"/>
                    <a:pt x="443" y="1"/>
                    <a:pt x="425"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0" name="Google Shape;12890;p56"/>
            <p:cNvSpPr/>
            <p:nvPr/>
          </p:nvSpPr>
          <p:spPr>
            <a:xfrm>
              <a:off x="4833200" y="3313600"/>
              <a:ext cx="24875" cy="65100"/>
            </a:xfrm>
            <a:custGeom>
              <a:avLst/>
              <a:gdLst/>
              <a:ahLst/>
              <a:cxnLst/>
              <a:rect l="l" t="t" r="r" b="b"/>
              <a:pathLst>
                <a:path w="995" h="2604" extrusionOk="0">
                  <a:moveTo>
                    <a:pt x="315" y="1"/>
                  </a:moveTo>
                  <a:cubicBezTo>
                    <a:pt x="267" y="1"/>
                    <a:pt x="233" y="40"/>
                    <a:pt x="220" y="91"/>
                  </a:cubicBezTo>
                  <a:cubicBezTo>
                    <a:pt x="205" y="164"/>
                    <a:pt x="1" y="1610"/>
                    <a:pt x="790" y="2560"/>
                  </a:cubicBezTo>
                  <a:cubicBezTo>
                    <a:pt x="804" y="2589"/>
                    <a:pt x="848" y="2604"/>
                    <a:pt x="878" y="2604"/>
                  </a:cubicBezTo>
                  <a:cubicBezTo>
                    <a:pt x="892" y="2604"/>
                    <a:pt x="921" y="2589"/>
                    <a:pt x="936" y="2575"/>
                  </a:cubicBezTo>
                  <a:cubicBezTo>
                    <a:pt x="994" y="2531"/>
                    <a:pt x="994" y="2472"/>
                    <a:pt x="951" y="2414"/>
                  </a:cubicBezTo>
                  <a:cubicBezTo>
                    <a:pt x="235" y="1552"/>
                    <a:pt x="439" y="135"/>
                    <a:pt x="439" y="135"/>
                  </a:cubicBezTo>
                  <a:cubicBezTo>
                    <a:pt x="439" y="62"/>
                    <a:pt x="410" y="18"/>
                    <a:pt x="337" y="3"/>
                  </a:cubicBezTo>
                  <a:cubicBezTo>
                    <a:pt x="329" y="1"/>
                    <a:pt x="322" y="1"/>
                    <a:pt x="315"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1" name="Google Shape;12891;p56"/>
            <p:cNvSpPr/>
            <p:nvPr/>
          </p:nvSpPr>
          <p:spPr>
            <a:xfrm>
              <a:off x="4851475" y="3315875"/>
              <a:ext cx="19375" cy="51875"/>
            </a:xfrm>
            <a:custGeom>
              <a:avLst/>
              <a:gdLst/>
              <a:ahLst/>
              <a:cxnLst/>
              <a:rect l="l" t="t" r="r" b="b"/>
              <a:pathLst>
                <a:path w="775" h="2075" extrusionOk="0">
                  <a:moveTo>
                    <a:pt x="147" y="0"/>
                  </a:moveTo>
                  <a:cubicBezTo>
                    <a:pt x="88" y="0"/>
                    <a:pt x="30" y="44"/>
                    <a:pt x="30" y="102"/>
                  </a:cubicBezTo>
                  <a:cubicBezTo>
                    <a:pt x="30" y="146"/>
                    <a:pt x="0" y="1315"/>
                    <a:pt x="556" y="2031"/>
                  </a:cubicBezTo>
                  <a:cubicBezTo>
                    <a:pt x="585" y="2060"/>
                    <a:pt x="614" y="2075"/>
                    <a:pt x="643" y="2075"/>
                  </a:cubicBezTo>
                  <a:cubicBezTo>
                    <a:pt x="672" y="2075"/>
                    <a:pt x="687" y="2060"/>
                    <a:pt x="716" y="2045"/>
                  </a:cubicBezTo>
                  <a:cubicBezTo>
                    <a:pt x="760" y="2016"/>
                    <a:pt x="775" y="1943"/>
                    <a:pt x="731" y="1899"/>
                  </a:cubicBezTo>
                  <a:cubicBezTo>
                    <a:pt x="220" y="1242"/>
                    <a:pt x="249" y="117"/>
                    <a:pt x="249" y="117"/>
                  </a:cubicBezTo>
                  <a:cubicBezTo>
                    <a:pt x="249" y="44"/>
                    <a:pt x="205" y="0"/>
                    <a:pt x="14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2" name="Google Shape;12892;p56"/>
            <p:cNvSpPr/>
            <p:nvPr/>
          </p:nvSpPr>
          <p:spPr>
            <a:xfrm>
              <a:off x="4875950" y="3217150"/>
              <a:ext cx="10600" cy="40675"/>
            </a:xfrm>
            <a:custGeom>
              <a:avLst/>
              <a:gdLst/>
              <a:ahLst/>
              <a:cxnLst/>
              <a:rect l="l" t="t" r="r" b="b"/>
              <a:pathLst>
                <a:path w="424" h="1627" extrusionOk="0">
                  <a:moveTo>
                    <a:pt x="306" y="1"/>
                  </a:moveTo>
                  <a:cubicBezTo>
                    <a:pt x="259" y="1"/>
                    <a:pt x="217" y="29"/>
                    <a:pt x="205" y="78"/>
                  </a:cubicBezTo>
                  <a:cubicBezTo>
                    <a:pt x="190" y="107"/>
                    <a:pt x="0" y="720"/>
                    <a:pt x="103" y="1538"/>
                  </a:cubicBezTo>
                  <a:cubicBezTo>
                    <a:pt x="103" y="1597"/>
                    <a:pt x="146" y="1626"/>
                    <a:pt x="205" y="1626"/>
                  </a:cubicBezTo>
                  <a:lnTo>
                    <a:pt x="219" y="1626"/>
                  </a:lnTo>
                  <a:cubicBezTo>
                    <a:pt x="278" y="1626"/>
                    <a:pt x="322" y="1568"/>
                    <a:pt x="307" y="1509"/>
                  </a:cubicBezTo>
                  <a:cubicBezTo>
                    <a:pt x="234" y="750"/>
                    <a:pt x="409" y="151"/>
                    <a:pt x="409" y="151"/>
                  </a:cubicBezTo>
                  <a:cubicBezTo>
                    <a:pt x="424" y="92"/>
                    <a:pt x="395" y="34"/>
                    <a:pt x="336" y="4"/>
                  </a:cubicBezTo>
                  <a:cubicBezTo>
                    <a:pt x="326" y="2"/>
                    <a:pt x="316" y="1"/>
                    <a:pt x="30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3" name="Google Shape;12893;p56"/>
            <p:cNvSpPr/>
            <p:nvPr/>
          </p:nvSpPr>
          <p:spPr>
            <a:xfrm>
              <a:off x="4889100" y="3236825"/>
              <a:ext cx="13900" cy="24650"/>
            </a:xfrm>
            <a:custGeom>
              <a:avLst/>
              <a:gdLst/>
              <a:ahLst/>
              <a:cxnLst/>
              <a:rect l="l" t="t" r="r" b="b"/>
              <a:pathLst>
                <a:path w="556" h="986" extrusionOk="0">
                  <a:moveTo>
                    <a:pt x="428" y="1"/>
                  </a:moveTo>
                  <a:cubicBezTo>
                    <a:pt x="403" y="1"/>
                    <a:pt x="377" y="8"/>
                    <a:pt x="351" y="21"/>
                  </a:cubicBezTo>
                  <a:cubicBezTo>
                    <a:pt x="0" y="299"/>
                    <a:pt x="29" y="854"/>
                    <a:pt x="44" y="883"/>
                  </a:cubicBezTo>
                  <a:cubicBezTo>
                    <a:pt x="44" y="941"/>
                    <a:pt x="88" y="985"/>
                    <a:pt x="146" y="985"/>
                  </a:cubicBezTo>
                  <a:lnTo>
                    <a:pt x="161" y="985"/>
                  </a:lnTo>
                  <a:cubicBezTo>
                    <a:pt x="219" y="985"/>
                    <a:pt x="263" y="927"/>
                    <a:pt x="263" y="868"/>
                  </a:cubicBezTo>
                  <a:cubicBezTo>
                    <a:pt x="263" y="868"/>
                    <a:pt x="234" y="401"/>
                    <a:pt x="497" y="196"/>
                  </a:cubicBezTo>
                  <a:cubicBezTo>
                    <a:pt x="541" y="152"/>
                    <a:pt x="555" y="94"/>
                    <a:pt x="512" y="36"/>
                  </a:cubicBezTo>
                  <a:cubicBezTo>
                    <a:pt x="487" y="11"/>
                    <a:pt x="459" y="1"/>
                    <a:pt x="428"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4" name="Google Shape;12894;p56"/>
            <p:cNvSpPr/>
            <p:nvPr/>
          </p:nvSpPr>
          <p:spPr>
            <a:xfrm>
              <a:off x="4906250" y="3249025"/>
              <a:ext cx="36925" cy="40925"/>
            </a:xfrm>
            <a:custGeom>
              <a:avLst/>
              <a:gdLst/>
              <a:ahLst/>
              <a:cxnLst/>
              <a:rect l="l" t="t" r="r" b="b"/>
              <a:pathLst>
                <a:path w="1477" h="1637" extrusionOk="0">
                  <a:moveTo>
                    <a:pt x="1346" y="1"/>
                  </a:moveTo>
                  <a:cubicBezTo>
                    <a:pt x="1309" y="1"/>
                    <a:pt x="1277" y="20"/>
                    <a:pt x="1257" y="59"/>
                  </a:cubicBezTo>
                  <a:cubicBezTo>
                    <a:pt x="980" y="658"/>
                    <a:pt x="59" y="1447"/>
                    <a:pt x="45" y="1447"/>
                  </a:cubicBezTo>
                  <a:cubicBezTo>
                    <a:pt x="1" y="1491"/>
                    <a:pt x="1" y="1549"/>
                    <a:pt x="30" y="1608"/>
                  </a:cubicBezTo>
                  <a:cubicBezTo>
                    <a:pt x="59" y="1622"/>
                    <a:pt x="89" y="1637"/>
                    <a:pt x="118" y="1637"/>
                  </a:cubicBezTo>
                  <a:cubicBezTo>
                    <a:pt x="147" y="1637"/>
                    <a:pt x="176" y="1637"/>
                    <a:pt x="191" y="1622"/>
                  </a:cubicBezTo>
                  <a:cubicBezTo>
                    <a:pt x="235" y="1578"/>
                    <a:pt x="1155" y="789"/>
                    <a:pt x="1462" y="161"/>
                  </a:cubicBezTo>
                  <a:cubicBezTo>
                    <a:pt x="1476" y="103"/>
                    <a:pt x="1462" y="30"/>
                    <a:pt x="1403" y="15"/>
                  </a:cubicBezTo>
                  <a:cubicBezTo>
                    <a:pt x="1384" y="5"/>
                    <a:pt x="1364" y="1"/>
                    <a:pt x="134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5" name="Google Shape;12895;p56"/>
            <p:cNvSpPr/>
            <p:nvPr/>
          </p:nvSpPr>
          <p:spPr>
            <a:xfrm>
              <a:off x="4906250" y="3292775"/>
              <a:ext cx="43850" cy="41000"/>
            </a:xfrm>
            <a:custGeom>
              <a:avLst/>
              <a:gdLst/>
              <a:ahLst/>
              <a:cxnLst/>
              <a:rect l="l" t="t" r="r" b="b"/>
              <a:pathLst>
                <a:path w="1754" h="1640" extrusionOk="0">
                  <a:moveTo>
                    <a:pt x="1630" y="0"/>
                  </a:moveTo>
                  <a:cubicBezTo>
                    <a:pt x="1601" y="0"/>
                    <a:pt x="1571" y="11"/>
                    <a:pt x="1549" y="33"/>
                  </a:cubicBezTo>
                  <a:cubicBezTo>
                    <a:pt x="1038" y="588"/>
                    <a:pt x="59" y="1450"/>
                    <a:pt x="45" y="1450"/>
                  </a:cubicBezTo>
                  <a:cubicBezTo>
                    <a:pt x="1" y="1494"/>
                    <a:pt x="1" y="1567"/>
                    <a:pt x="45" y="1611"/>
                  </a:cubicBezTo>
                  <a:cubicBezTo>
                    <a:pt x="59" y="1625"/>
                    <a:pt x="89" y="1640"/>
                    <a:pt x="118" y="1640"/>
                  </a:cubicBezTo>
                  <a:cubicBezTo>
                    <a:pt x="147" y="1640"/>
                    <a:pt x="176" y="1640"/>
                    <a:pt x="191" y="1611"/>
                  </a:cubicBezTo>
                  <a:cubicBezTo>
                    <a:pt x="205" y="1611"/>
                    <a:pt x="1199" y="734"/>
                    <a:pt x="1710" y="194"/>
                  </a:cubicBezTo>
                  <a:cubicBezTo>
                    <a:pt x="1754" y="135"/>
                    <a:pt x="1754" y="77"/>
                    <a:pt x="1710" y="33"/>
                  </a:cubicBezTo>
                  <a:cubicBezTo>
                    <a:pt x="1688" y="11"/>
                    <a:pt x="1659" y="0"/>
                    <a:pt x="1630"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6" name="Google Shape;12896;p56"/>
            <p:cNvSpPr/>
            <p:nvPr/>
          </p:nvSpPr>
          <p:spPr>
            <a:xfrm>
              <a:off x="4983700" y="3176350"/>
              <a:ext cx="12800" cy="55900"/>
            </a:xfrm>
            <a:custGeom>
              <a:avLst/>
              <a:gdLst/>
              <a:ahLst/>
              <a:cxnLst/>
              <a:rect l="l" t="t" r="r" b="b"/>
              <a:pathLst>
                <a:path w="512" h="2236" extrusionOk="0">
                  <a:moveTo>
                    <a:pt x="336" y="0"/>
                  </a:moveTo>
                  <a:cubicBezTo>
                    <a:pt x="278" y="15"/>
                    <a:pt x="219" y="59"/>
                    <a:pt x="234" y="117"/>
                  </a:cubicBezTo>
                  <a:cubicBezTo>
                    <a:pt x="234" y="132"/>
                    <a:pt x="292" y="1476"/>
                    <a:pt x="29" y="2089"/>
                  </a:cubicBezTo>
                  <a:cubicBezTo>
                    <a:pt x="0" y="2148"/>
                    <a:pt x="29" y="2206"/>
                    <a:pt x="88" y="2235"/>
                  </a:cubicBezTo>
                  <a:lnTo>
                    <a:pt x="132" y="2235"/>
                  </a:lnTo>
                  <a:cubicBezTo>
                    <a:pt x="175" y="2235"/>
                    <a:pt x="219" y="2221"/>
                    <a:pt x="234" y="2177"/>
                  </a:cubicBezTo>
                  <a:cubicBezTo>
                    <a:pt x="511" y="1520"/>
                    <a:pt x="453" y="161"/>
                    <a:pt x="453" y="117"/>
                  </a:cubicBezTo>
                  <a:cubicBezTo>
                    <a:pt x="438" y="44"/>
                    <a:pt x="395" y="0"/>
                    <a:pt x="336"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7" name="Google Shape;12897;p56"/>
            <p:cNvSpPr/>
            <p:nvPr/>
          </p:nvSpPr>
          <p:spPr>
            <a:xfrm>
              <a:off x="4983700" y="3217250"/>
              <a:ext cx="22650" cy="59925"/>
            </a:xfrm>
            <a:custGeom>
              <a:avLst/>
              <a:gdLst/>
              <a:ahLst/>
              <a:cxnLst/>
              <a:rect l="l" t="t" r="r" b="b"/>
              <a:pathLst>
                <a:path w="906" h="2397" extrusionOk="0">
                  <a:moveTo>
                    <a:pt x="789" y="0"/>
                  </a:moveTo>
                  <a:cubicBezTo>
                    <a:pt x="731" y="0"/>
                    <a:pt x="687" y="44"/>
                    <a:pt x="687" y="117"/>
                  </a:cubicBezTo>
                  <a:cubicBezTo>
                    <a:pt x="687" y="117"/>
                    <a:pt x="658" y="1476"/>
                    <a:pt x="44" y="2207"/>
                  </a:cubicBezTo>
                  <a:cubicBezTo>
                    <a:pt x="0" y="2265"/>
                    <a:pt x="15" y="2323"/>
                    <a:pt x="59" y="2367"/>
                  </a:cubicBezTo>
                  <a:cubicBezTo>
                    <a:pt x="88" y="2382"/>
                    <a:pt x="102" y="2396"/>
                    <a:pt x="132" y="2396"/>
                  </a:cubicBezTo>
                  <a:cubicBezTo>
                    <a:pt x="161" y="2396"/>
                    <a:pt x="190" y="2382"/>
                    <a:pt x="219" y="2353"/>
                  </a:cubicBezTo>
                  <a:cubicBezTo>
                    <a:pt x="877" y="1549"/>
                    <a:pt x="906" y="176"/>
                    <a:pt x="906" y="117"/>
                  </a:cubicBezTo>
                  <a:cubicBezTo>
                    <a:pt x="906" y="59"/>
                    <a:pt x="847" y="0"/>
                    <a:pt x="78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8" name="Google Shape;12898;p56"/>
            <p:cNvSpPr/>
            <p:nvPr/>
          </p:nvSpPr>
          <p:spPr>
            <a:xfrm>
              <a:off x="5031525" y="3192050"/>
              <a:ext cx="20125" cy="74900"/>
            </a:xfrm>
            <a:custGeom>
              <a:avLst/>
              <a:gdLst/>
              <a:ahLst/>
              <a:cxnLst/>
              <a:rect l="l" t="t" r="r" b="b"/>
              <a:pathLst>
                <a:path w="805" h="2996" extrusionOk="0">
                  <a:moveTo>
                    <a:pt x="381" y="0"/>
                  </a:moveTo>
                  <a:cubicBezTo>
                    <a:pt x="322" y="15"/>
                    <a:pt x="293" y="73"/>
                    <a:pt x="293" y="132"/>
                  </a:cubicBezTo>
                  <a:cubicBezTo>
                    <a:pt x="585" y="1856"/>
                    <a:pt x="45" y="2820"/>
                    <a:pt x="30" y="2835"/>
                  </a:cubicBezTo>
                  <a:cubicBezTo>
                    <a:pt x="1" y="2893"/>
                    <a:pt x="16" y="2952"/>
                    <a:pt x="74" y="2981"/>
                  </a:cubicBezTo>
                  <a:cubicBezTo>
                    <a:pt x="89" y="2995"/>
                    <a:pt x="103" y="2995"/>
                    <a:pt x="132" y="2995"/>
                  </a:cubicBezTo>
                  <a:cubicBezTo>
                    <a:pt x="162" y="2995"/>
                    <a:pt x="205" y="2981"/>
                    <a:pt x="220" y="2952"/>
                  </a:cubicBezTo>
                  <a:cubicBezTo>
                    <a:pt x="249" y="2908"/>
                    <a:pt x="804" y="1900"/>
                    <a:pt x="512" y="88"/>
                  </a:cubicBezTo>
                  <a:cubicBezTo>
                    <a:pt x="498" y="30"/>
                    <a:pt x="454" y="0"/>
                    <a:pt x="381"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9" name="Google Shape;12899;p56"/>
            <p:cNvSpPr/>
            <p:nvPr/>
          </p:nvSpPr>
          <p:spPr>
            <a:xfrm>
              <a:off x="4974550" y="3395125"/>
              <a:ext cx="11000" cy="70500"/>
            </a:xfrm>
            <a:custGeom>
              <a:avLst/>
              <a:gdLst/>
              <a:ahLst/>
              <a:cxnLst/>
              <a:rect l="l" t="t" r="r" b="b"/>
              <a:pathLst>
                <a:path w="440" h="2820" extrusionOk="0">
                  <a:moveTo>
                    <a:pt x="103" y="0"/>
                  </a:moveTo>
                  <a:cubicBezTo>
                    <a:pt x="45" y="15"/>
                    <a:pt x="1" y="73"/>
                    <a:pt x="1" y="132"/>
                  </a:cubicBezTo>
                  <a:cubicBezTo>
                    <a:pt x="15" y="146"/>
                    <a:pt x="220" y="1812"/>
                    <a:pt x="132" y="2703"/>
                  </a:cubicBezTo>
                  <a:cubicBezTo>
                    <a:pt x="132" y="2762"/>
                    <a:pt x="176" y="2805"/>
                    <a:pt x="235" y="2820"/>
                  </a:cubicBezTo>
                  <a:cubicBezTo>
                    <a:pt x="293" y="2820"/>
                    <a:pt x="351" y="2776"/>
                    <a:pt x="351" y="2718"/>
                  </a:cubicBezTo>
                  <a:cubicBezTo>
                    <a:pt x="439" y="1812"/>
                    <a:pt x="235" y="176"/>
                    <a:pt x="220" y="103"/>
                  </a:cubicBezTo>
                  <a:cubicBezTo>
                    <a:pt x="220" y="44"/>
                    <a:pt x="162" y="0"/>
                    <a:pt x="103"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0" name="Google Shape;12900;p56"/>
            <p:cNvSpPr/>
            <p:nvPr/>
          </p:nvSpPr>
          <p:spPr>
            <a:xfrm>
              <a:off x="4989525" y="3406800"/>
              <a:ext cx="7350" cy="58825"/>
            </a:xfrm>
            <a:custGeom>
              <a:avLst/>
              <a:gdLst/>
              <a:ahLst/>
              <a:cxnLst/>
              <a:rect l="l" t="t" r="r" b="b"/>
              <a:pathLst>
                <a:path w="294" h="2353" extrusionOk="0">
                  <a:moveTo>
                    <a:pt x="103" y="1"/>
                  </a:moveTo>
                  <a:cubicBezTo>
                    <a:pt x="45" y="1"/>
                    <a:pt x="1" y="59"/>
                    <a:pt x="1" y="118"/>
                  </a:cubicBezTo>
                  <a:cubicBezTo>
                    <a:pt x="1" y="132"/>
                    <a:pt x="74" y="1228"/>
                    <a:pt x="1" y="2236"/>
                  </a:cubicBezTo>
                  <a:cubicBezTo>
                    <a:pt x="1" y="2295"/>
                    <a:pt x="45" y="2338"/>
                    <a:pt x="103" y="2353"/>
                  </a:cubicBezTo>
                  <a:lnTo>
                    <a:pt x="118" y="2353"/>
                  </a:lnTo>
                  <a:cubicBezTo>
                    <a:pt x="176" y="2353"/>
                    <a:pt x="220" y="2309"/>
                    <a:pt x="220" y="2251"/>
                  </a:cubicBezTo>
                  <a:cubicBezTo>
                    <a:pt x="293" y="1228"/>
                    <a:pt x="220" y="118"/>
                    <a:pt x="220" y="103"/>
                  </a:cubicBezTo>
                  <a:cubicBezTo>
                    <a:pt x="220" y="45"/>
                    <a:pt x="162" y="1"/>
                    <a:pt x="103"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1" name="Google Shape;12901;p56"/>
            <p:cNvSpPr/>
            <p:nvPr/>
          </p:nvSpPr>
          <p:spPr>
            <a:xfrm>
              <a:off x="4872650" y="3480150"/>
              <a:ext cx="39850" cy="104200"/>
            </a:xfrm>
            <a:custGeom>
              <a:avLst/>
              <a:gdLst/>
              <a:ahLst/>
              <a:cxnLst/>
              <a:rect l="l" t="t" r="r" b="b"/>
              <a:pathLst>
                <a:path w="1594" h="4168" extrusionOk="0">
                  <a:moveTo>
                    <a:pt x="126" y="1"/>
                  </a:moveTo>
                  <a:cubicBezTo>
                    <a:pt x="118" y="1"/>
                    <a:pt x="111" y="1"/>
                    <a:pt x="103" y="3"/>
                  </a:cubicBezTo>
                  <a:cubicBezTo>
                    <a:pt x="45" y="18"/>
                    <a:pt x="1" y="91"/>
                    <a:pt x="15" y="149"/>
                  </a:cubicBezTo>
                  <a:cubicBezTo>
                    <a:pt x="59" y="266"/>
                    <a:pt x="790" y="3086"/>
                    <a:pt x="1374" y="4109"/>
                  </a:cubicBezTo>
                  <a:cubicBezTo>
                    <a:pt x="1389" y="4138"/>
                    <a:pt x="1433" y="4167"/>
                    <a:pt x="1462" y="4167"/>
                  </a:cubicBezTo>
                  <a:cubicBezTo>
                    <a:pt x="1476" y="4167"/>
                    <a:pt x="1506" y="4153"/>
                    <a:pt x="1520" y="4153"/>
                  </a:cubicBezTo>
                  <a:cubicBezTo>
                    <a:pt x="1579" y="4123"/>
                    <a:pt x="1593" y="4050"/>
                    <a:pt x="1564" y="3992"/>
                  </a:cubicBezTo>
                  <a:cubicBezTo>
                    <a:pt x="994" y="2998"/>
                    <a:pt x="235" y="120"/>
                    <a:pt x="235" y="91"/>
                  </a:cubicBezTo>
                  <a:cubicBezTo>
                    <a:pt x="222" y="40"/>
                    <a:pt x="176" y="1"/>
                    <a:pt x="126"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2" name="Google Shape;12902;p56"/>
            <p:cNvSpPr/>
            <p:nvPr/>
          </p:nvSpPr>
          <p:spPr>
            <a:xfrm>
              <a:off x="4896750" y="3486700"/>
              <a:ext cx="30725" cy="72075"/>
            </a:xfrm>
            <a:custGeom>
              <a:avLst/>
              <a:gdLst/>
              <a:ahLst/>
              <a:cxnLst/>
              <a:rect l="l" t="t" r="r" b="b"/>
              <a:pathLst>
                <a:path w="1229" h="2883" extrusionOk="0">
                  <a:moveTo>
                    <a:pt x="119" y="1"/>
                  </a:moveTo>
                  <a:cubicBezTo>
                    <a:pt x="109" y="1"/>
                    <a:pt x="99" y="2"/>
                    <a:pt x="89" y="4"/>
                  </a:cubicBezTo>
                  <a:cubicBezTo>
                    <a:pt x="30" y="19"/>
                    <a:pt x="1" y="77"/>
                    <a:pt x="16" y="136"/>
                  </a:cubicBezTo>
                  <a:cubicBezTo>
                    <a:pt x="30" y="209"/>
                    <a:pt x="556" y="2006"/>
                    <a:pt x="1009" y="2824"/>
                  </a:cubicBezTo>
                  <a:cubicBezTo>
                    <a:pt x="1024" y="2853"/>
                    <a:pt x="1068" y="2882"/>
                    <a:pt x="1097" y="2882"/>
                  </a:cubicBezTo>
                  <a:cubicBezTo>
                    <a:pt x="1111" y="2882"/>
                    <a:pt x="1141" y="2882"/>
                    <a:pt x="1155" y="2868"/>
                  </a:cubicBezTo>
                  <a:cubicBezTo>
                    <a:pt x="1199" y="2839"/>
                    <a:pt x="1228" y="2766"/>
                    <a:pt x="1199" y="2722"/>
                  </a:cubicBezTo>
                  <a:cubicBezTo>
                    <a:pt x="761" y="1933"/>
                    <a:pt x="235" y="92"/>
                    <a:pt x="220" y="77"/>
                  </a:cubicBezTo>
                  <a:cubicBezTo>
                    <a:pt x="208" y="29"/>
                    <a:pt x="166" y="1"/>
                    <a:pt x="119"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3" name="Google Shape;12903;p56"/>
            <p:cNvSpPr/>
            <p:nvPr/>
          </p:nvSpPr>
          <p:spPr>
            <a:xfrm>
              <a:off x="4921225" y="3483150"/>
              <a:ext cx="15000" cy="39100"/>
            </a:xfrm>
            <a:custGeom>
              <a:avLst/>
              <a:gdLst/>
              <a:ahLst/>
              <a:cxnLst/>
              <a:rect l="l" t="t" r="r" b="b"/>
              <a:pathLst>
                <a:path w="600" h="1564" extrusionOk="0">
                  <a:moveTo>
                    <a:pt x="118" y="0"/>
                  </a:moveTo>
                  <a:cubicBezTo>
                    <a:pt x="59" y="0"/>
                    <a:pt x="15" y="44"/>
                    <a:pt x="15" y="103"/>
                  </a:cubicBezTo>
                  <a:cubicBezTo>
                    <a:pt x="15" y="132"/>
                    <a:pt x="1" y="818"/>
                    <a:pt x="381" y="1505"/>
                  </a:cubicBezTo>
                  <a:cubicBezTo>
                    <a:pt x="395" y="1549"/>
                    <a:pt x="439" y="1563"/>
                    <a:pt x="483" y="1563"/>
                  </a:cubicBezTo>
                  <a:cubicBezTo>
                    <a:pt x="498" y="1563"/>
                    <a:pt x="512" y="1563"/>
                    <a:pt x="527" y="1549"/>
                  </a:cubicBezTo>
                  <a:cubicBezTo>
                    <a:pt x="585" y="1520"/>
                    <a:pt x="600" y="1461"/>
                    <a:pt x="571" y="1403"/>
                  </a:cubicBezTo>
                  <a:cubicBezTo>
                    <a:pt x="220" y="760"/>
                    <a:pt x="235" y="117"/>
                    <a:pt x="235" y="117"/>
                  </a:cubicBezTo>
                  <a:cubicBezTo>
                    <a:pt x="235" y="59"/>
                    <a:pt x="191" y="0"/>
                    <a:pt x="11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4" name="Google Shape;12904;p56"/>
            <p:cNvSpPr/>
            <p:nvPr/>
          </p:nvSpPr>
          <p:spPr>
            <a:xfrm>
              <a:off x="5087425" y="3320550"/>
              <a:ext cx="37650" cy="85550"/>
            </a:xfrm>
            <a:custGeom>
              <a:avLst/>
              <a:gdLst/>
              <a:ahLst/>
              <a:cxnLst/>
              <a:rect l="l" t="t" r="r" b="b"/>
              <a:pathLst>
                <a:path w="1506" h="3422" extrusionOk="0">
                  <a:moveTo>
                    <a:pt x="125" y="0"/>
                  </a:moveTo>
                  <a:cubicBezTo>
                    <a:pt x="118" y="0"/>
                    <a:pt x="110" y="1"/>
                    <a:pt x="103" y="3"/>
                  </a:cubicBezTo>
                  <a:cubicBezTo>
                    <a:pt x="44" y="18"/>
                    <a:pt x="0" y="76"/>
                    <a:pt x="15" y="134"/>
                  </a:cubicBezTo>
                  <a:cubicBezTo>
                    <a:pt x="44" y="222"/>
                    <a:pt x="570" y="2297"/>
                    <a:pt x="1286" y="3363"/>
                  </a:cubicBezTo>
                  <a:cubicBezTo>
                    <a:pt x="1300" y="3392"/>
                    <a:pt x="1344" y="3422"/>
                    <a:pt x="1374" y="3422"/>
                  </a:cubicBezTo>
                  <a:cubicBezTo>
                    <a:pt x="1403" y="3422"/>
                    <a:pt x="1417" y="3407"/>
                    <a:pt x="1432" y="3392"/>
                  </a:cubicBezTo>
                  <a:cubicBezTo>
                    <a:pt x="1490" y="3363"/>
                    <a:pt x="1505" y="3290"/>
                    <a:pt x="1461" y="3246"/>
                  </a:cubicBezTo>
                  <a:cubicBezTo>
                    <a:pt x="760" y="2209"/>
                    <a:pt x="234" y="105"/>
                    <a:pt x="234" y="91"/>
                  </a:cubicBezTo>
                  <a:cubicBezTo>
                    <a:pt x="221" y="40"/>
                    <a:pt x="176" y="0"/>
                    <a:pt x="12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5" name="Google Shape;12905;p56"/>
            <p:cNvSpPr/>
            <p:nvPr/>
          </p:nvSpPr>
          <p:spPr>
            <a:xfrm>
              <a:off x="5068800" y="3343325"/>
              <a:ext cx="30700" cy="57300"/>
            </a:xfrm>
            <a:custGeom>
              <a:avLst/>
              <a:gdLst/>
              <a:ahLst/>
              <a:cxnLst/>
              <a:rect l="l" t="t" r="r" b="b"/>
              <a:pathLst>
                <a:path w="1228" h="2292" extrusionOk="0">
                  <a:moveTo>
                    <a:pt x="137" y="1"/>
                  </a:moveTo>
                  <a:cubicBezTo>
                    <a:pt x="120" y="1"/>
                    <a:pt x="103" y="5"/>
                    <a:pt x="88" y="12"/>
                  </a:cubicBezTo>
                  <a:cubicBezTo>
                    <a:pt x="29" y="27"/>
                    <a:pt x="0" y="85"/>
                    <a:pt x="29" y="144"/>
                  </a:cubicBezTo>
                  <a:cubicBezTo>
                    <a:pt x="29" y="158"/>
                    <a:pt x="453" y="1313"/>
                    <a:pt x="1008" y="2248"/>
                  </a:cubicBezTo>
                  <a:cubicBezTo>
                    <a:pt x="1023" y="2277"/>
                    <a:pt x="1067" y="2291"/>
                    <a:pt x="1096" y="2291"/>
                  </a:cubicBezTo>
                  <a:cubicBezTo>
                    <a:pt x="1125" y="2291"/>
                    <a:pt x="1140" y="2291"/>
                    <a:pt x="1154" y="2277"/>
                  </a:cubicBezTo>
                  <a:cubicBezTo>
                    <a:pt x="1213" y="2248"/>
                    <a:pt x="1227" y="2189"/>
                    <a:pt x="1198" y="2131"/>
                  </a:cubicBezTo>
                  <a:cubicBezTo>
                    <a:pt x="658" y="1225"/>
                    <a:pt x="234" y="85"/>
                    <a:pt x="234" y="71"/>
                  </a:cubicBezTo>
                  <a:cubicBezTo>
                    <a:pt x="223" y="28"/>
                    <a:pt x="181" y="1"/>
                    <a:pt x="137"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6" name="Google Shape;12906;p56"/>
            <p:cNvSpPr/>
            <p:nvPr/>
          </p:nvSpPr>
          <p:spPr>
            <a:xfrm>
              <a:off x="5135275" y="3413100"/>
              <a:ext cx="26675" cy="31000"/>
            </a:xfrm>
            <a:custGeom>
              <a:avLst/>
              <a:gdLst/>
              <a:ahLst/>
              <a:cxnLst/>
              <a:rect l="l" t="t" r="r" b="b"/>
              <a:pathLst>
                <a:path w="1067" h="1240" extrusionOk="0">
                  <a:moveTo>
                    <a:pt x="120" y="0"/>
                  </a:moveTo>
                  <a:cubicBezTo>
                    <a:pt x="104" y="0"/>
                    <a:pt x="89" y="4"/>
                    <a:pt x="73" y="12"/>
                  </a:cubicBezTo>
                  <a:cubicBezTo>
                    <a:pt x="15" y="41"/>
                    <a:pt x="0" y="99"/>
                    <a:pt x="15" y="158"/>
                  </a:cubicBezTo>
                  <a:cubicBezTo>
                    <a:pt x="29" y="187"/>
                    <a:pt x="278" y="713"/>
                    <a:pt x="877" y="1210"/>
                  </a:cubicBezTo>
                  <a:cubicBezTo>
                    <a:pt x="891" y="1239"/>
                    <a:pt x="921" y="1239"/>
                    <a:pt x="935" y="1239"/>
                  </a:cubicBezTo>
                  <a:cubicBezTo>
                    <a:pt x="979" y="1239"/>
                    <a:pt x="1008" y="1224"/>
                    <a:pt x="1023" y="1195"/>
                  </a:cubicBezTo>
                  <a:cubicBezTo>
                    <a:pt x="1067" y="1151"/>
                    <a:pt x="1052" y="1093"/>
                    <a:pt x="1008" y="1049"/>
                  </a:cubicBezTo>
                  <a:cubicBezTo>
                    <a:pt x="468" y="582"/>
                    <a:pt x="219" y="70"/>
                    <a:pt x="219" y="70"/>
                  </a:cubicBezTo>
                  <a:cubicBezTo>
                    <a:pt x="198" y="27"/>
                    <a:pt x="161" y="0"/>
                    <a:pt x="120"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7" name="Google Shape;12907;p56"/>
            <p:cNvSpPr/>
            <p:nvPr/>
          </p:nvSpPr>
          <p:spPr>
            <a:xfrm>
              <a:off x="4831025" y="3101400"/>
              <a:ext cx="101550" cy="89950"/>
            </a:xfrm>
            <a:custGeom>
              <a:avLst/>
              <a:gdLst/>
              <a:ahLst/>
              <a:cxnLst/>
              <a:rect l="l" t="t" r="r" b="b"/>
              <a:pathLst>
                <a:path w="4062" h="3598" extrusionOk="0">
                  <a:moveTo>
                    <a:pt x="211" y="0"/>
                  </a:moveTo>
                  <a:cubicBezTo>
                    <a:pt x="161" y="0"/>
                    <a:pt x="115" y="40"/>
                    <a:pt x="103" y="91"/>
                  </a:cubicBezTo>
                  <a:cubicBezTo>
                    <a:pt x="0" y="646"/>
                    <a:pt x="0" y="1391"/>
                    <a:pt x="15" y="1859"/>
                  </a:cubicBezTo>
                  <a:cubicBezTo>
                    <a:pt x="29" y="2180"/>
                    <a:pt x="132" y="3261"/>
                    <a:pt x="848" y="3524"/>
                  </a:cubicBezTo>
                  <a:cubicBezTo>
                    <a:pt x="965" y="3568"/>
                    <a:pt x="1096" y="3597"/>
                    <a:pt x="1227" y="3597"/>
                  </a:cubicBezTo>
                  <a:cubicBezTo>
                    <a:pt x="1505" y="3597"/>
                    <a:pt x="1812" y="3495"/>
                    <a:pt x="2148" y="3320"/>
                  </a:cubicBezTo>
                  <a:cubicBezTo>
                    <a:pt x="3054" y="2808"/>
                    <a:pt x="3843" y="1771"/>
                    <a:pt x="4047" y="836"/>
                  </a:cubicBezTo>
                  <a:cubicBezTo>
                    <a:pt x="4062" y="778"/>
                    <a:pt x="4018" y="719"/>
                    <a:pt x="3959" y="704"/>
                  </a:cubicBezTo>
                  <a:cubicBezTo>
                    <a:pt x="3952" y="703"/>
                    <a:pt x="3944" y="702"/>
                    <a:pt x="3937" y="702"/>
                  </a:cubicBezTo>
                  <a:cubicBezTo>
                    <a:pt x="3886" y="702"/>
                    <a:pt x="3841" y="741"/>
                    <a:pt x="3828" y="792"/>
                  </a:cubicBezTo>
                  <a:cubicBezTo>
                    <a:pt x="3638" y="1669"/>
                    <a:pt x="2893" y="2648"/>
                    <a:pt x="2046" y="3130"/>
                  </a:cubicBezTo>
                  <a:cubicBezTo>
                    <a:pt x="1756" y="3290"/>
                    <a:pt x="1479" y="3374"/>
                    <a:pt x="1235" y="3374"/>
                  </a:cubicBezTo>
                  <a:cubicBezTo>
                    <a:pt x="1123" y="3374"/>
                    <a:pt x="1017" y="3356"/>
                    <a:pt x="921" y="3320"/>
                  </a:cubicBezTo>
                  <a:cubicBezTo>
                    <a:pt x="453" y="3144"/>
                    <a:pt x="263" y="2443"/>
                    <a:pt x="234" y="1844"/>
                  </a:cubicBezTo>
                  <a:cubicBezTo>
                    <a:pt x="219" y="1391"/>
                    <a:pt x="219" y="661"/>
                    <a:pt x="322" y="135"/>
                  </a:cubicBezTo>
                  <a:cubicBezTo>
                    <a:pt x="336" y="76"/>
                    <a:pt x="292" y="18"/>
                    <a:pt x="234" y="3"/>
                  </a:cubicBezTo>
                  <a:cubicBezTo>
                    <a:pt x="226" y="1"/>
                    <a:pt x="219" y="0"/>
                    <a:pt x="211"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8" name="Google Shape;12908;p56"/>
            <p:cNvSpPr/>
            <p:nvPr/>
          </p:nvSpPr>
          <p:spPr>
            <a:xfrm>
              <a:off x="5018025" y="3281525"/>
              <a:ext cx="492375" cy="518300"/>
            </a:xfrm>
            <a:custGeom>
              <a:avLst/>
              <a:gdLst/>
              <a:ahLst/>
              <a:cxnLst/>
              <a:rect l="l" t="t" r="r" b="b"/>
              <a:pathLst>
                <a:path w="19695" h="20732" extrusionOk="0">
                  <a:moveTo>
                    <a:pt x="3740" y="1"/>
                  </a:moveTo>
                  <a:cubicBezTo>
                    <a:pt x="3916" y="1915"/>
                    <a:pt x="4456" y="3171"/>
                    <a:pt x="5815" y="5377"/>
                  </a:cubicBezTo>
                  <a:cubicBezTo>
                    <a:pt x="7188" y="7569"/>
                    <a:pt x="8299" y="9088"/>
                    <a:pt x="8386" y="9745"/>
                  </a:cubicBezTo>
                  <a:cubicBezTo>
                    <a:pt x="7440" y="8782"/>
                    <a:pt x="5901" y="8012"/>
                    <a:pt x="4446" y="8012"/>
                  </a:cubicBezTo>
                  <a:cubicBezTo>
                    <a:pt x="3409" y="8012"/>
                    <a:pt x="2415" y="8403"/>
                    <a:pt x="1710" y="9395"/>
                  </a:cubicBezTo>
                  <a:cubicBezTo>
                    <a:pt x="0" y="11776"/>
                    <a:pt x="1841" y="15019"/>
                    <a:pt x="4383" y="15735"/>
                  </a:cubicBezTo>
                  <a:cubicBezTo>
                    <a:pt x="3112" y="15765"/>
                    <a:pt x="2090" y="16627"/>
                    <a:pt x="2104" y="17269"/>
                  </a:cubicBezTo>
                  <a:cubicBezTo>
                    <a:pt x="2111" y="17556"/>
                    <a:pt x="2561" y="17639"/>
                    <a:pt x="3475" y="17639"/>
                  </a:cubicBezTo>
                  <a:cubicBezTo>
                    <a:pt x="4568" y="17639"/>
                    <a:pt x="6324" y="17520"/>
                    <a:pt x="8781" y="17488"/>
                  </a:cubicBezTo>
                  <a:cubicBezTo>
                    <a:pt x="8954" y="17486"/>
                    <a:pt x="9124" y="17485"/>
                    <a:pt x="9289" y="17485"/>
                  </a:cubicBezTo>
                  <a:cubicBezTo>
                    <a:pt x="13415" y="17485"/>
                    <a:pt x="14888" y="18161"/>
                    <a:pt x="14888" y="18161"/>
                  </a:cubicBezTo>
                  <a:cubicBezTo>
                    <a:pt x="14888" y="18161"/>
                    <a:pt x="13441" y="20177"/>
                    <a:pt x="14639" y="20644"/>
                  </a:cubicBezTo>
                  <a:cubicBezTo>
                    <a:pt x="14791" y="20703"/>
                    <a:pt x="14987" y="20732"/>
                    <a:pt x="15213" y="20732"/>
                  </a:cubicBezTo>
                  <a:cubicBezTo>
                    <a:pt x="16770" y="20732"/>
                    <a:pt x="19694" y="19370"/>
                    <a:pt x="18482" y="17328"/>
                  </a:cubicBezTo>
                  <a:cubicBezTo>
                    <a:pt x="17581" y="15820"/>
                    <a:pt x="15652" y="15629"/>
                    <a:pt x="13650" y="15629"/>
                  </a:cubicBezTo>
                  <a:cubicBezTo>
                    <a:pt x="12973" y="15629"/>
                    <a:pt x="12287" y="15651"/>
                    <a:pt x="11631" y="15651"/>
                  </a:cubicBezTo>
                  <a:cubicBezTo>
                    <a:pt x="11238" y="15651"/>
                    <a:pt x="10855" y="15643"/>
                    <a:pt x="10490" y="15618"/>
                  </a:cubicBezTo>
                  <a:cubicBezTo>
                    <a:pt x="11177" y="14479"/>
                    <a:pt x="11323" y="11615"/>
                    <a:pt x="11031" y="10637"/>
                  </a:cubicBezTo>
                  <a:cubicBezTo>
                    <a:pt x="10738" y="9643"/>
                    <a:pt x="8752" y="7817"/>
                    <a:pt x="6692" y="4895"/>
                  </a:cubicBezTo>
                  <a:cubicBezTo>
                    <a:pt x="5669" y="3463"/>
                    <a:pt x="4661" y="1812"/>
                    <a:pt x="3740"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9" name="Google Shape;12909;p56"/>
            <p:cNvSpPr/>
            <p:nvPr/>
          </p:nvSpPr>
          <p:spPr>
            <a:xfrm>
              <a:off x="5084500" y="3555450"/>
              <a:ext cx="40575" cy="68700"/>
            </a:xfrm>
            <a:custGeom>
              <a:avLst/>
              <a:gdLst/>
              <a:ahLst/>
              <a:cxnLst/>
              <a:rect l="l" t="t" r="r" b="b"/>
              <a:pathLst>
                <a:path w="1623" h="2748" extrusionOk="0">
                  <a:moveTo>
                    <a:pt x="249" y="1"/>
                  </a:moveTo>
                  <a:cubicBezTo>
                    <a:pt x="190" y="1"/>
                    <a:pt x="132" y="45"/>
                    <a:pt x="132" y="103"/>
                  </a:cubicBezTo>
                  <a:cubicBezTo>
                    <a:pt x="132" y="176"/>
                    <a:pt x="0" y="1988"/>
                    <a:pt x="1447" y="2733"/>
                  </a:cubicBezTo>
                  <a:cubicBezTo>
                    <a:pt x="1461" y="2748"/>
                    <a:pt x="1476" y="2748"/>
                    <a:pt x="1491" y="2748"/>
                  </a:cubicBezTo>
                  <a:cubicBezTo>
                    <a:pt x="1534" y="2748"/>
                    <a:pt x="1564" y="2718"/>
                    <a:pt x="1593" y="2689"/>
                  </a:cubicBezTo>
                  <a:cubicBezTo>
                    <a:pt x="1622" y="2631"/>
                    <a:pt x="1593" y="2572"/>
                    <a:pt x="1549" y="2543"/>
                  </a:cubicBezTo>
                  <a:cubicBezTo>
                    <a:pt x="234" y="1871"/>
                    <a:pt x="351" y="132"/>
                    <a:pt x="351" y="118"/>
                  </a:cubicBezTo>
                  <a:cubicBezTo>
                    <a:pt x="351" y="59"/>
                    <a:pt x="307" y="16"/>
                    <a:pt x="24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0" name="Google Shape;12910;p56"/>
            <p:cNvSpPr/>
            <p:nvPr/>
          </p:nvSpPr>
          <p:spPr>
            <a:xfrm>
              <a:off x="5113350" y="3581025"/>
              <a:ext cx="28150" cy="38025"/>
            </a:xfrm>
            <a:custGeom>
              <a:avLst/>
              <a:gdLst/>
              <a:ahLst/>
              <a:cxnLst/>
              <a:rect l="l" t="t" r="r" b="b"/>
              <a:pathLst>
                <a:path w="1126" h="1521" extrusionOk="0">
                  <a:moveTo>
                    <a:pt x="132" y="1"/>
                  </a:moveTo>
                  <a:cubicBezTo>
                    <a:pt x="74" y="1"/>
                    <a:pt x="15" y="44"/>
                    <a:pt x="15" y="103"/>
                  </a:cubicBezTo>
                  <a:cubicBezTo>
                    <a:pt x="15" y="118"/>
                    <a:pt x="1" y="1140"/>
                    <a:pt x="950" y="1505"/>
                  </a:cubicBezTo>
                  <a:cubicBezTo>
                    <a:pt x="965" y="1505"/>
                    <a:pt x="979" y="1520"/>
                    <a:pt x="994" y="1520"/>
                  </a:cubicBezTo>
                  <a:cubicBezTo>
                    <a:pt x="1038" y="1520"/>
                    <a:pt x="1082" y="1491"/>
                    <a:pt x="1096" y="1447"/>
                  </a:cubicBezTo>
                  <a:cubicBezTo>
                    <a:pt x="1125" y="1389"/>
                    <a:pt x="1096" y="1330"/>
                    <a:pt x="1038" y="1301"/>
                  </a:cubicBezTo>
                  <a:cubicBezTo>
                    <a:pt x="220" y="994"/>
                    <a:pt x="234" y="147"/>
                    <a:pt x="234" y="118"/>
                  </a:cubicBezTo>
                  <a:cubicBezTo>
                    <a:pt x="234" y="44"/>
                    <a:pt x="190" y="1"/>
                    <a:pt x="13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1" name="Google Shape;12911;p56"/>
            <p:cNvSpPr/>
            <p:nvPr/>
          </p:nvSpPr>
          <p:spPr>
            <a:xfrm>
              <a:off x="5130875" y="3580950"/>
              <a:ext cx="20850" cy="24200"/>
            </a:xfrm>
            <a:custGeom>
              <a:avLst/>
              <a:gdLst/>
              <a:ahLst/>
              <a:cxnLst/>
              <a:rect l="l" t="t" r="r" b="b"/>
              <a:pathLst>
                <a:path w="834" h="968" extrusionOk="0">
                  <a:moveTo>
                    <a:pt x="126" y="1"/>
                  </a:moveTo>
                  <a:cubicBezTo>
                    <a:pt x="118" y="1"/>
                    <a:pt x="111" y="2"/>
                    <a:pt x="103" y="4"/>
                  </a:cubicBezTo>
                  <a:cubicBezTo>
                    <a:pt x="45" y="18"/>
                    <a:pt x="1" y="77"/>
                    <a:pt x="15" y="135"/>
                  </a:cubicBezTo>
                  <a:cubicBezTo>
                    <a:pt x="15" y="164"/>
                    <a:pt x="132" y="822"/>
                    <a:pt x="673" y="953"/>
                  </a:cubicBezTo>
                  <a:cubicBezTo>
                    <a:pt x="687" y="968"/>
                    <a:pt x="702" y="968"/>
                    <a:pt x="702" y="968"/>
                  </a:cubicBezTo>
                  <a:cubicBezTo>
                    <a:pt x="760" y="968"/>
                    <a:pt x="804" y="924"/>
                    <a:pt x="819" y="880"/>
                  </a:cubicBezTo>
                  <a:cubicBezTo>
                    <a:pt x="834" y="822"/>
                    <a:pt x="790" y="763"/>
                    <a:pt x="731" y="749"/>
                  </a:cubicBezTo>
                  <a:cubicBezTo>
                    <a:pt x="322" y="646"/>
                    <a:pt x="235" y="106"/>
                    <a:pt x="235" y="91"/>
                  </a:cubicBezTo>
                  <a:cubicBezTo>
                    <a:pt x="222" y="41"/>
                    <a:pt x="176" y="1"/>
                    <a:pt x="126"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2" name="Google Shape;12912;p56"/>
            <p:cNvSpPr/>
            <p:nvPr/>
          </p:nvSpPr>
          <p:spPr>
            <a:xfrm>
              <a:off x="5232775" y="3574100"/>
              <a:ext cx="26325" cy="82550"/>
            </a:xfrm>
            <a:custGeom>
              <a:avLst/>
              <a:gdLst/>
              <a:ahLst/>
              <a:cxnLst/>
              <a:rect l="l" t="t" r="r" b="b"/>
              <a:pathLst>
                <a:path w="1053" h="3302" extrusionOk="0">
                  <a:moveTo>
                    <a:pt x="877" y="0"/>
                  </a:moveTo>
                  <a:cubicBezTo>
                    <a:pt x="819" y="0"/>
                    <a:pt x="775" y="59"/>
                    <a:pt x="775" y="117"/>
                  </a:cubicBezTo>
                  <a:cubicBezTo>
                    <a:pt x="775" y="132"/>
                    <a:pt x="834" y="2162"/>
                    <a:pt x="30" y="3112"/>
                  </a:cubicBezTo>
                  <a:cubicBezTo>
                    <a:pt x="1" y="3156"/>
                    <a:pt x="1" y="3229"/>
                    <a:pt x="45" y="3273"/>
                  </a:cubicBezTo>
                  <a:cubicBezTo>
                    <a:pt x="74" y="3287"/>
                    <a:pt x="103" y="3302"/>
                    <a:pt x="118" y="3302"/>
                  </a:cubicBezTo>
                  <a:cubicBezTo>
                    <a:pt x="147" y="3302"/>
                    <a:pt x="176" y="3287"/>
                    <a:pt x="205" y="3258"/>
                  </a:cubicBezTo>
                  <a:cubicBezTo>
                    <a:pt x="1053" y="2235"/>
                    <a:pt x="994" y="190"/>
                    <a:pt x="994" y="102"/>
                  </a:cubicBezTo>
                  <a:cubicBezTo>
                    <a:pt x="994" y="44"/>
                    <a:pt x="936" y="0"/>
                    <a:pt x="87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3" name="Google Shape;12913;p56"/>
            <p:cNvSpPr/>
            <p:nvPr/>
          </p:nvSpPr>
          <p:spPr>
            <a:xfrm>
              <a:off x="5251775" y="3599575"/>
              <a:ext cx="19025" cy="53075"/>
            </a:xfrm>
            <a:custGeom>
              <a:avLst/>
              <a:gdLst/>
              <a:ahLst/>
              <a:cxnLst/>
              <a:rect l="l" t="t" r="r" b="b"/>
              <a:pathLst>
                <a:path w="761" h="2123" extrusionOk="0">
                  <a:moveTo>
                    <a:pt x="579" y="1"/>
                  </a:moveTo>
                  <a:cubicBezTo>
                    <a:pt x="571" y="1"/>
                    <a:pt x="563" y="2"/>
                    <a:pt x="556" y="4"/>
                  </a:cubicBezTo>
                  <a:cubicBezTo>
                    <a:pt x="497" y="4"/>
                    <a:pt x="453" y="62"/>
                    <a:pt x="453" y="121"/>
                  </a:cubicBezTo>
                  <a:cubicBezTo>
                    <a:pt x="453" y="121"/>
                    <a:pt x="541" y="1246"/>
                    <a:pt x="30" y="1947"/>
                  </a:cubicBezTo>
                  <a:cubicBezTo>
                    <a:pt x="1" y="1991"/>
                    <a:pt x="15" y="2064"/>
                    <a:pt x="59" y="2093"/>
                  </a:cubicBezTo>
                  <a:cubicBezTo>
                    <a:pt x="88" y="2108"/>
                    <a:pt x="103" y="2122"/>
                    <a:pt x="132" y="2122"/>
                  </a:cubicBezTo>
                  <a:cubicBezTo>
                    <a:pt x="161" y="2122"/>
                    <a:pt x="190" y="2093"/>
                    <a:pt x="220" y="2064"/>
                  </a:cubicBezTo>
                  <a:cubicBezTo>
                    <a:pt x="760" y="1304"/>
                    <a:pt x="673" y="150"/>
                    <a:pt x="673" y="91"/>
                  </a:cubicBezTo>
                  <a:cubicBezTo>
                    <a:pt x="673" y="41"/>
                    <a:pt x="629" y="1"/>
                    <a:pt x="57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4" name="Google Shape;12914;p56"/>
            <p:cNvSpPr/>
            <p:nvPr/>
          </p:nvSpPr>
          <p:spPr>
            <a:xfrm>
              <a:off x="5165575" y="3661450"/>
              <a:ext cx="39100" cy="9450"/>
            </a:xfrm>
            <a:custGeom>
              <a:avLst/>
              <a:gdLst/>
              <a:ahLst/>
              <a:cxnLst/>
              <a:rect l="l" t="t" r="r" b="b"/>
              <a:pathLst>
                <a:path w="1564" h="378" extrusionOk="0">
                  <a:moveTo>
                    <a:pt x="1445" y="1"/>
                  </a:moveTo>
                  <a:cubicBezTo>
                    <a:pt x="1430" y="1"/>
                    <a:pt x="1415" y="4"/>
                    <a:pt x="1403" y="12"/>
                  </a:cubicBezTo>
                  <a:cubicBezTo>
                    <a:pt x="1155" y="121"/>
                    <a:pt x="887" y="151"/>
                    <a:pt x="663" y="151"/>
                  </a:cubicBezTo>
                  <a:cubicBezTo>
                    <a:pt x="372" y="151"/>
                    <a:pt x="155" y="100"/>
                    <a:pt x="147" y="100"/>
                  </a:cubicBezTo>
                  <a:cubicBezTo>
                    <a:pt x="137" y="98"/>
                    <a:pt x="127" y="96"/>
                    <a:pt x="117" y="96"/>
                  </a:cubicBezTo>
                  <a:cubicBezTo>
                    <a:pt x="70" y="96"/>
                    <a:pt x="27" y="125"/>
                    <a:pt x="15" y="173"/>
                  </a:cubicBezTo>
                  <a:cubicBezTo>
                    <a:pt x="1" y="232"/>
                    <a:pt x="45" y="290"/>
                    <a:pt x="103" y="305"/>
                  </a:cubicBezTo>
                  <a:cubicBezTo>
                    <a:pt x="118" y="319"/>
                    <a:pt x="351" y="378"/>
                    <a:pt x="673" y="378"/>
                  </a:cubicBezTo>
                  <a:cubicBezTo>
                    <a:pt x="921" y="378"/>
                    <a:pt x="1213" y="334"/>
                    <a:pt x="1491" y="202"/>
                  </a:cubicBezTo>
                  <a:cubicBezTo>
                    <a:pt x="1549" y="188"/>
                    <a:pt x="1564" y="115"/>
                    <a:pt x="1549" y="56"/>
                  </a:cubicBezTo>
                  <a:cubicBezTo>
                    <a:pt x="1528" y="25"/>
                    <a:pt x="1484" y="1"/>
                    <a:pt x="1445"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5" name="Google Shape;12915;p56"/>
            <p:cNvSpPr/>
            <p:nvPr/>
          </p:nvSpPr>
          <p:spPr>
            <a:xfrm>
              <a:off x="5157900" y="3677525"/>
              <a:ext cx="57750" cy="14925"/>
            </a:xfrm>
            <a:custGeom>
              <a:avLst/>
              <a:gdLst/>
              <a:ahLst/>
              <a:cxnLst/>
              <a:rect l="l" t="t" r="r" b="b"/>
              <a:pathLst>
                <a:path w="2310" h="597" extrusionOk="0">
                  <a:moveTo>
                    <a:pt x="2182" y="0"/>
                  </a:moveTo>
                  <a:cubicBezTo>
                    <a:pt x="2167" y="0"/>
                    <a:pt x="2150" y="4"/>
                    <a:pt x="2134" y="12"/>
                  </a:cubicBezTo>
                  <a:cubicBezTo>
                    <a:pt x="1619" y="301"/>
                    <a:pt x="1146" y="376"/>
                    <a:pt x="792" y="376"/>
                  </a:cubicBezTo>
                  <a:cubicBezTo>
                    <a:pt x="412" y="376"/>
                    <a:pt x="169" y="290"/>
                    <a:pt x="162" y="290"/>
                  </a:cubicBezTo>
                  <a:cubicBezTo>
                    <a:pt x="154" y="287"/>
                    <a:pt x="145" y="286"/>
                    <a:pt x="136" y="286"/>
                  </a:cubicBezTo>
                  <a:cubicBezTo>
                    <a:pt x="94" y="286"/>
                    <a:pt x="42" y="312"/>
                    <a:pt x="30" y="348"/>
                  </a:cubicBezTo>
                  <a:cubicBezTo>
                    <a:pt x="1" y="407"/>
                    <a:pt x="30" y="480"/>
                    <a:pt x="89" y="494"/>
                  </a:cubicBezTo>
                  <a:cubicBezTo>
                    <a:pt x="118" y="509"/>
                    <a:pt x="381" y="597"/>
                    <a:pt x="790" y="597"/>
                  </a:cubicBezTo>
                  <a:cubicBezTo>
                    <a:pt x="1184" y="597"/>
                    <a:pt x="1681" y="524"/>
                    <a:pt x="2236" y="217"/>
                  </a:cubicBezTo>
                  <a:cubicBezTo>
                    <a:pt x="2295" y="188"/>
                    <a:pt x="2309" y="114"/>
                    <a:pt x="2280" y="56"/>
                  </a:cubicBezTo>
                  <a:cubicBezTo>
                    <a:pt x="2259" y="24"/>
                    <a:pt x="2223" y="0"/>
                    <a:pt x="2182"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6" name="Google Shape;12916;p56"/>
            <p:cNvSpPr/>
            <p:nvPr/>
          </p:nvSpPr>
          <p:spPr>
            <a:xfrm>
              <a:off x="4816125" y="3087275"/>
              <a:ext cx="51475" cy="24600"/>
            </a:xfrm>
            <a:custGeom>
              <a:avLst/>
              <a:gdLst/>
              <a:ahLst/>
              <a:cxnLst/>
              <a:rect l="l" t="t" r="r" b="b"/>
              <a:pathLst>
                <a:path w="2059" h="984" extrusionOk="0">
                  <a:moveTo>
                    <a:pt x="1102" y="0"/>
                  </a:moveTo>
                  <a:cubicBezTo>
                    <a:pt x="705" y="0"/>
                    <a:pt x="290" y="124"/>
                    <a:pt x="173" y="378"/>
                  </a:cubicBezTo>
                  <a:cubicBezTo>
                    <a:pt x="0" y="764"/>
                    <a:pt x="477" y="983"/>
                    <a:pt x="977" y="983"/>
                  </a:cubicBezTo>
                  <a:cubicBezTo>
                    <a:pt x="1368" y="983"/>
                    <a:pt x="1775" y="849"/>
                    <a:pt x="1897" y="554"/>
                  </a:cubicBezTo>
                  <a:cubicBezTo>
                    <a:pt x="2058" y="190"/>
                    <a:pt x="1594" y="0"/>
                    <a:pt x="110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17" name="Google Shape;12917;p56"/>
          <p:cNvGrpSpPr/>
          <p:nvPr/>
        </p:nvGrpSpPr>
        <p:grpSpPr>
          <a:xfrm flipH="1">
            <a:off x="332975" y="3561700"/>
            <a:ext cx="1694000" cy="1132925"/>
            <a:chOff x="5526450" y="2535525"/>
            <a:chExt cx="1694000" cy="1132925"/>
          </a:xfrm>
        </p:grpSpPr>
        <p:sp>
          <p:nvSpPr>
            <p:cNvPr id="12918" name="Google Shape;12918;p56"/>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9" name="Google Shape;12919;p56"/>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0" name="Google Shape;12920;p56"/>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1" name="Google Shape;12921;p56"/>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2" name="Google Shape;12922;p56"/>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3" name="Google Shape;12923;p56"/>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4" name="Google Shape;12924;p56"/>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5" name="Google Shape;12925;p56"/>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6" name="Google Shape;12926;p56"/>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7" name="Google Shape;12927;p56"/>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8" name="Google Shape;12928;p56"/>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9" name="Google Shape;12929;p56"/>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0" name="Google Shape;12930;p56"/>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1" name="Google Shape;12931;p56"/>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2" name="Google Shape;12932;p56"/>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3" name="Google Shape;12933;p56"/>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4" name="Google Shape;12934;p56"/>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5" name="Google Shape;12935;p56"/>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6" name="Google Shape;12936;p56"/>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7" name="Google Shape;12937;p56"/>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8" name="Google Shape;12938;p56"/>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9" name="Google Shape;12939;p56"/>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0" name="Google Shape;12940;p56"/>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1" name="Google Shape;12941;p56"/>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2" name="Google Shape;12942;p56"/>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3" name="Google Shape;12943;p56"/>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4" name="Google Shape;12944;p56"/>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5" name="Google Shape;12945;p56"/>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6" name="Google Shape;12946;p56"/>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7" name="Google Shape;12947;p56"/>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8" name="Google Shape;12948;p56"/>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9" name="Google Shape;12949;p56"/>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0" name="Google Shape;12950;p56"/>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1" name="Google Shape;12951;p56"/>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2" name="Google Shape;12952;p56"/>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3" name="Google Shape;12953;p56"/>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4" name="Google Shape;12954;p56"/>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5" name="Google Shape;12955;p56"/>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6" name="Google Shape;12956;p56"/>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7" name="Google Shape;12957;p56"/>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8" name="Google Shape;12958;p56"/>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59" name="Google Shape;12959;p56"/>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0" name="Google Shape;12960;p56"/>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1" name="Google Shape;12961;p56"/>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2" name="Google Shape;12962;p56"/>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3" name="Google Shape;12963;p56"/>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4" name="Google Shape;12964;p56"/>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5" name="Google Shape;12965;p56"/>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6" name="Google Shape;12966;p56"/>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7" name="Google Shape;12967;p56"/>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8" name="Google Shape;12968;p56"/>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69" name="Google Shape;12969;p56"/>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0" name="Google Shape;12970;p56"/>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1" name="Google Shape;12971;p56"/>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72" name="Google Shape;12972;p56"/>
          <p:cNvSpPr/>
          <p:nvPr/>
        </p:nvSpPr>
        <p:spPr>
          <a:xfrm rot="782985">
            <a:off x="714301" y="1142307"/>
            <a:ext cx="212234" cy="177638"/>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3" name="Google Shape;12973;p56"/>
          <p:cNvSpPr/>
          <p:nvPr/>
        </p:nvSpPr>
        <p:spPr>
          <a:xfrm rot="2700000">
            <a:off x="669875" y="698982"/>
            <a:ext cx="212234" cy="177641"/>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68293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608"/>
        <p:cNvGrpSpPr/>
        <p:nvPr/>
      </p:nvGrpSpPr>
      <p:grpSpPr>
        <a:xfrm>
          <a:off x="0" y="0"/>
          <a:ext cx="0" cy="0"/>
          <a:chOff x="0" y="0"/>
          <a:chExt cx="0" cy="0"/>
        </a:xfrm>
      </p:grpSpPr>
      <p:grpSp>
        <p:nvGrpSpPr>
          <p:cNvPr id="13609" name="Google Shape;13609;p60"/>
          <p:cNvGrpSpPr/>
          <p:nvPr/>
        </p:nvGrpSpPr>
        <p:grpSpPr>
          <a:xfrm flipH="1">
            <a:off x="7272922" y="331793"/>
            <a:ext cx="2140600" cy="4111061"/>
            <a:chOff x="2253800" y="1079125"/>
            <a:chExt cx="237225" cy="455600"/>
          </a:xfrm>
        </p:grpSpPr>
        <p:sp>
          <p:nvSpPr>
            <p:cNvPr id="13610" name="Google Shape;13610;p60"/>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60"/>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60"/>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60"/>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60"/>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60"/>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60"/>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60"/>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60"/>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60"/>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60"/>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60"/>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60"/>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60"/>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60"/>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60"/>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60"/>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60"/>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60"/>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60"/>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60"/>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60"/>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60"/>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60"/>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60"/>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60"/>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60"/>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60"/>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60"/>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60"/>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60"/>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60"/>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3642;p60"/>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60"/>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60"/>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60"/>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60"/>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60"/>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8" name="Google Shape;13648;p60"/>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60"/>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60"/>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60"/>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60"/>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3" name="Google Shape;13653;p60"/>
          <p:cNvSpPr txBox="1">
            <a:spLocks noGrp="1"/>
          </p:cNvSpPr>
          <p:nvPr>
            <p:ph type="title"/>
          </p:nvPr>
        </p:nvSpPr>
        <p:spPr>
          <a:xfrm>
            <a:off x="713225" y="1348050"/>
            <a:ext cx="4116300" cy="128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Datasets overview</a:t>
            </a:r>
            <a:endParaRPr/>
          </a:p>
        </p:txBody>
      </p:sp>
      <p:sp>
        <p:nvSpPr>
          <p:cNvPr id="13654" name="Google Shape;13654;p60"/>
          <p:cNvSpPr txBox="1">
            <a:spLocks noGrp="1"/>
          </p:cNvSpPr>
          <p:nvPr>
            <p:ph type="title" idx="2"/>
          </p:nvPr>
        </p:nvSpPr>
        <p:spPr>
          <a:xfrm>
            <a:off x="4889150" y="1348275"/>
            <a:ext cx="1183672" cy="128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3</a:t>
            </a:r>
            <a:endParaRPr>
              <a:solidFill>
                <a:schemeClr val="accent6">
                  <a:lumMod val="50000"/>
                </a:schemeClr>
              </a:solidFill>
            </a:endParaRPr>
          </a:p>
        </p:txBody>
      </p:sp>
      <p:grpSp>
        <p:nvGrpSpPr>
          <p:cNvPr id="13656" name="Google Shape;13656;p60"/>
          <p:cNvGrpSpPr/>
          <p:nvPr/>
        </p:nvGrpSpPr>
        <p:grpSpPr>
          <a:xfrm flipH="1">
            <a:off x="-746853" y="240468"/>
            <a:ext cx="2140600" cy="4111061"/>
            <a:chOff x="2253800" y="1079125"/>
            <a:chExt cx="237225" cy="455600"/>
          </a:xfrm>
        </p:grpSpPr>
        <p:sp>
          <p:nvSpPr>
            <p:cNvPr id="13657" name="Google Shape;13657;p60"/>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60"/>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60"/>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60"/>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60"/>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60"/>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60"/>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60"/>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60"/>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60"/>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60"/>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60"/>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60"/>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60"/>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60"/>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2" name="Google Shape;13672;p60"/>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60"/>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60"/>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60"/>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60"/>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60"/>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60"/>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60"/>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60"/>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60"/>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60"/>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60"/>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60"/>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60"/>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60"/>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60"/>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60"/>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60"/>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60"/>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60"/>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60"/>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60"/>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60"/>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60"/>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60"/>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60"/>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60"/>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60"/>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0" name="Google Shape;13700;p60"/>
          <p:cNvSpPr/>
          <p:nvPr/>
        </p:nvSpPr>
        <p:spPr>
          <a:xfrm rot="-2952388" flipH="1">
            <a:off x="3289168" y="381344"/>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60"/>
          <p:cNvSpPr/>
          <p:nvPr/>
        </p:nvSpPr>
        <p:spPr>
          <a:xfrm rot="-1065495" flipH="1">
            <a:off x="3810643" y="680194"/>
            <a:ext cx="212233"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60"/>
          <p:cNvSpPr/>
          <p:nvPr/>
        </p:nvSpPr>
        <p:spPr>
          <a:xfrm>
            <a:off x="7155373" y="4226657"/>
            <a:ext cx="1942" cy="3811"/>
          </a:xfrm>
          <a:custGeom>
            <a:avLst/>
            <a:gdLst/>
            <a:ahLst/>
            <a:cxnLst/>
            <a:rect l="l" t="t" r="r" b="b"/>
            <a:pathLst>
              <a:path w="53" h="104" extrusionOk="0">
                <a:moveTo>
                  <a:pt x="52" y="0"/>
                </a:moveTo>
                <a:cubicBezTo>
                  <a:pt x="26" y="26"/>
                  <a:pt x="0" y="78"/>
                  <a:pt x="0" y="104"/>
                </a:cubicBezTo>
                <a:cubicBezTo>
                  <a:pt x="0" y="104"/>
                  <a:pt x="0" y="104"/>
                  <a:pt x="26" y="78"/>
                </a:cubicBezTo>
                <a:cubicBezTo>
                  <a:pt x="26" y="52"/>
                  <a:pt x="52" y="26"/>
                  <a:pt x="52" y="0"/>
                </a:cubicBezTo>
                <a:close/>
              </a:path>
            </a:pathLst>
          </a:custGeom>
          <a:solidFill>
            <a:srgbClr val="CA9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03" name="Google Shape;13703;p60"/>
          <p:cNvGrpSpPr/>
          <p:nvPr/>
        </p:nvGrpSpPr>
        <p:grpSpPr>
          <a:xfrm>
            <a:off x="4679549" y="2929969"/>
            <a:ext cx="4324901" cy="1907090"/>
            <a:chOff x="4679549" y="2929969"/>
            <a:chExt cx="4324901" cy="1907090"/>
          </a:xfrm>
        </p:grpSpPr>
        <p:grpSp>
          <p:nvGrpSpPr>
            <p:cNvPr id="13704" name="Google Shape;13704;p60"/>
            <p:cNvGrpSpPr/>
            <p:nvPr/>
          </p:nvGrpSpPr>
          <p:grpSpPr>
            <a:xfrm>
              <a:off x="7249120" y="3282935"/>
              <a:ext cx="1755330" cy="1554125"/>
              <a:chOff x="391975" y="1584550"/>
              <a:chExt cx="1428375" cy="1264750"/>
            </a:xfrm>
          </p:grpSpPr>
          <p:sp>
            <p:nvSpPr>
              <p:cNvPr id="13705" name="Google Shape;13705;p60"/>
              <p:cNvSpPr/>
              <p:nvPr/>
            </p:nvSpPr>
            <p:spPr>
              <a:xfrm>
                <a:off x="391975" y="2178175"/>
                <a:ext cx="217575" cy="332600"/>
              </a:xfrm>
              <a:custGeom>
                <a:avLst/>
                <a:gdLst/>
                <a:ahLst/>
                <a:cxnLst/>
                <a:rect l="l" t="t" r="r" b="b"/>
                <a:pathLst>
                  <a:path w="8703" h="13304" extrusionOk="0">
                    <a:moveTo>
                      <a:pt x="4303" y="1"/>
                    </a:moveTo>
                    <a:cubicBezTo>
                      <a:pt x="4240" y="1"/>
                      <a:pt x="4178" y="5"/>
                      <a:pt x="4117" y="14"/>
                    </a:cubicBezTo>
                    <a:cubicBezTo>
                      <a:pt x="2378" y="247"/>
                      <a:pt x="1691" y="3622"/>
                      <a:pt x="1691" y="3622"/>
                    </a:cubicBezTo>
                    <a:cubicBezTo>
                      <a:pt x="333" y="6705"/>
                      <a:pt x="1151" y="8677"/>
                      <a:pt x="406" y="10094"/>
                    </a:cubicBezTo>
                    <a:cubicBezTo>
                      <a:pt x="1" y="10873"/>
                      <a:pt x="148" y="11539"/>
                      <a:pt x="567" y="11539"/>
                    </a:cubicBezTo>
                    <a:cubicBezTo>
                      <a:pt x="918" y="11539"/>
                      <a:pt x="1461" y="11069"/>
                      <a:pt x="2027" y="9802"/>
                    </a:cubicBezTo>
                    <a:lnTo>
                      <a:pt x="2027" y="9802"/>
                    </a:lnTo>
                    <a:cubicBezTo>
                      <a:pt x="1133" y="11982"/>
                      <a:pt x="1152" y="13303"/>
                      <a:pt x="1677" y="13303"/>
                    </a:cubicBezTo>
                    <a:cubicBezTo>
                      <a:pt x="2052" y="13303"/>
                      <a:pt x="2686" y="12626"/>
                      <a:pt x="3430" y="11102"/>
                    </a:cubicBezTo>
                    <a:lnTo>
                      <a:pt x="3430" y="11102"/>
                    </a:lnTo>
                    <a:cubicBezTo>
                      <a:pt x="3342" y="11658"/>
                      <a:pt x="3430" y="12286"/>
                      <a:pt x="3430" y="12286"/>
                    </a:cubicBezTo>
                    <a:cubicBezTo>
                      <a:pt x="3430" y="12286"/>
                      <a:pt x="6951" y="9452"/>
                      <a:pt x="7842" y="6310"/>
                    </a:cubicBezTo>
                    <a:cubicBezTo>
                      <a:pt x="8702" y="3265"/>
                      <a:pt x="6064" y="1"/>
                      <a:pt x="4303"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6" name="Google Shape;13706;p60"/>
              <p:cNvSpPr/>
              <p:nvPr/>
            </p:nvSpPr>
            <p:spPr>
              <a:xfrm>
                <a:off x="395975" y="1941825"/>
                <a:ext cx="236625" cy="387225"/>
              </a:xfrm>
              <a:custGeom>
                <a:avLst/>
                <a:gdLst/>
                <a:ahLst/>
                <a:cxnLst/>
                <a:rect l="l" t="t" r="r" b="b"/>
                <a:pathLst>
                  <a:path w="9465" h="15489" extrusionOk="0">
                    <a:moveTo>
                      <a:pt x="9464" y="1"/>
                    </a:moveTo>
                    <a:lnTo>
                      <a:pt x="9464" y="1"/>
                    </a:lnTo>
                    <a:cubicBezTo>
                      <a:pt x="9464" y="1"/>
                      <a:pt x="5929" y="147"/>
                      <a:pt x="3723" y="3828"/>
                    </a:cubicBezTo>
                    <a:cubicBezTo>
                      <a:pt x="1517" y="7525"/>
                      <a:pt x="2072" y="9891"/>
                      <a:pt x="845" y="11046"/>
                    </a:cubicBezTo>
                    <a:cubicBezTo>
                      <a:pt x="0" y="11830"/>
                      <a:pt x="68" y="13291"/>
                      <a:pt x="905" y="13291"/>
                    </a:cubicBezTo>
                    <a:cubicBezTo>
                      <a:pt x="1299" y="13291"/>
                      <a:pt x="1863" y="12967"/>
                      <a:pt x="2583" y="12097"/>
                    </a:cubicBezTo>
                    <a:lnTo>
                      <a:pt x="2583" y="12097"/>
                    </a:lnTo>
                    <a:cubicBezTo>
                      <a:pt x="2556" y="13682"/>
                      <a:pt x="2989" y="15155"/>
                      <a:pt x="3468" y="15155"/>
                    </a:cubicBezTo>
                    <a:cubicBezTo>
                      <a:pt x="3763" y="15155"/>
                      <a:pt x="4074" y="14601"/>
                      <a:pt x="4307" y="13179"/>
                    </a:cubicBezTo>
                    <a:cubicBezTo>
                      <a:pt x="4405" y="14559"/>
                      <a:pt x="5005" y="15489"/>
                      <a:pt x="5568" y="15489"/>
                    </a:cubicBezTo>
                    <a:cubicBezTo>
                      <a:pt x="5935" y="15489"/>
                      <a:pt x="6285" y="15094"/>
                      <a:pt x="6469" y="14172"/>
                    </a:cubicBezTo>
                    <a:cubicBezTo>
                      <a:pt x="6922" y="11834"/>
                      <a:pt x="9464" y="1"/>
                      <a:pt x="9464" y="1"/>
                    </a:cubicBezTo>
                    <a:close/>
                  </a:path>
                </a:pathLst>
              </a:custGeom>
              <a:solidFill>
                <a:srgbClr val="56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7" name="Google Shape;13707;p60"/>
              <p:cNvSpPr/>
              <p:nvPr/>
            </p:nvSpPr>
            <p:spPr>
              <a:xfrm>
                <a:off x="688100" y="2215650"/>
                <a:ext cx="162900" cy="565925"/>
              </a:xfrm>
              <a:custGeom>
                <a:avLst/>
                <a:gdLst/>
                <a:ahLst/>
                <a:cxnLst/>
                <a:rect l="l" t="t" r="r" b="b"/>
                <a:pathLst>
                  <a:path w="6516" h="22637" extrusionOk="0">
                    <a:moveTo>
                      <a:pt x="3870" y="0"/>
                    </a:moveTo>
                    <a:cubicBezTo>
                      <a:pt x="2224" y="0"/>
                      <a:pt x="392" y="1302"/>
                      <a:pt x="0" y="4169"/>
                    </a:cubicBezTo>
                    <a:cubicBezTo>
                      <a:pt x="468" y="7733"/>
                      <a:pt x="0" y="11809"/>
                      <a:pt x="0" y="11809"/>
                    </a:cubicBezTo>
                    <a:cubicBezTo>
                      <a:pt x="0" y="11809"/>
                      <a:pt x="1242" y="13446"/>
                      <a:pt x="1812" y="16163"/>
                    </a:cubicBezTo>
                    <a:cubicBezTo>
                      <a:pt x="2367" y="18881"/>
                      <a:pt x="2396" y="21364"/>
                      <a:pt x="2396" y="21364"/>
                    </a:cubicBezTo>
                    <a:cubicBezTo>
                      <a:pt x="2396" y="21364"/>
                      <a:pt x="2966" y="21466"/>
                      <a:pt x="3799" y="21627"/>
                    </a:cubicBezTo>
                    <a:cubicBezTo>
                      <a:pt x="3959" y="21934"/>
                      <a:pt x="4062" y="22241"/>
                      <a:pt x="4149" y="22533"/>
                    </a:cubicBezTo>
                    <a:cubicBezTo>
                      <a:pt x="4505" y="22611"/>
                      <a:pt x="4846" y="22637"/>
                      <a:pt x="5142" y="22637"/>
                    </a:cubicBezTo>
                    <a:cubicBezTo>
                      <a:pt x="5735" y="22637"/>
                      <a:pt x="6151" y="22533"/>
                      <a:pt x="6151" y="22533"/>
                    </a:cubicBezTo>
                    <a:cubicBezTo>
                      <a:pt x="5932" y="22255"/>
                      <a:pt x="5683" y="21949"/>
                      <a:pt x="5420" y="21627"/>
                    </a:cubicBezTo>
                    <a:cubicBezTo>
                      <a:pt x="4310" y="19640"/>
                      <a:pt x="3068" y="13154"/>
                      <a:pt x="3287" y="10378"/>
                    </a:cubicBezTo>
                    <a:cubicBezTo>
                      <a:pt x="3506" y="7602"/>
                      <a:pt x="6516" y="1890"/>
                      <a:pt x="6516" y="1890"/>
                    </a:cubicBezTo>
                    <a:cubicBezTo>
                      <a:pt x="6121" y="662"/>
                      <a:pt x="5043" y="0"/>
                      <a:pt x="3870"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8" name="Google Shape;13708;p60"/>
              <p:cNvSpPr/>
              <p:nvPr/>
            </p:nvSpPr>
            <p:spPr>
              <a:xfrm>
                <a:off x="1339325" y="2323750"/>
                <a:ext cx="131875" cy="479800"/>
              </a:xfrm>
              <a:custGeom>
                <a:avLst/>
                <a:gdLst/>
                <a:ahLst/>
                <a:cxnLst/>
                <a:rect l="l" t="t" r="r" b="b"/>
                <a:pathLst>
                  <a:path w="5275" h="19192" extrusionOk="0">
                    <a:moveTo>
                      <a:pt x="4826" y="0"/>
                    </a:moveTo>
                    <a:cubicBezTo>
                      <a:pt x="4373" y="0"/>
                      <a:pt x="3581" y="150"/>
                      <a:pt x="2484" y="911"/>
                    </a:cubicBezTo>
                    <a:cubicBezTo>
                      <a:pt x="687" y="2182"/>
                      <a:pt x="0" y="7427"/>
                      <a:pt x="0" y="7427"/>
                    </a:cubicBezTo>
                    <a:cubicBezTo>
                      <a:pt x="0" y="7427"/>
                      <a:pt x="877" y="9443"/>
                      <a:pt x="1008" y="12190"/>
                    </a:cubicBezTo>
                    <a:cubicBezTo>
                      <a:pt x="1140" y="14936"/>
                      <a:pt x="482" y="17741"/>
                      <a:pt x="482" y="17741"/>
                    </a:cubicBezTo>
                    <a:lnTo>
                      <a:pt x="1461" y="18457"/>
                    </a:lnTo>
                    <a:lnTo>
                      <a:pt x="1461" y="18896"/>
                    </a:lnTo>
                    <a:cubicBezTo>
                      <a:pt x="2195" y="19159"/>
                      <a:pt x="2970" y="19191"/>
                      <a:pt x="3312" y="19191"/>
                    </a:cubicBezTo>
                    <a:cubicBezTo>
                      <a:pt x="3426" y="19191"/>
                      <a:pt x="3492" y="19188"/>
                      <a:pt x="3492" y="19188"/>
                    </a:cubicBezTo>
                    <a:cubicBezTo>
                      <a:pt x="3346" y="18954"/>
                      <a:pt x="3287" y="18808"/>
                      <a:pt x="3287" y="18808"/>
                    </a:cubicBezTo>
                    <a:cubicBezTo>
                      <a:pt x="3287" y="18808"/>
                      <a:pt x="2878" y="10743"/>
                      <a:pt x="3287" y="8187"/>
                    </a:cubicBezTo>
                    <a:cubicBezTo>
                      <a:pt x="3696" y="5630"/>
                      <a:pt x="5274" y="64"/>
                      <a:pt x="5274" y="64"/>
                    </a:cubicBezTo>
                    <a:cubicBezTo>
                      <a:pt x="5274" y="64"/>
                      <a:pt x="5122" y="0"/>
                      <a:pt x="4826"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9" name="Google Shape;13709;p60"/>
              <p:cNvSpPr/>
              <p:nvPr/>
            </p:nvSpPr>
            <p:spPr>
              <a:xfrm>
                <a:off x="477700" y="1584550"/>
                <a:ext cx="1342650" cy="1218675"/>
              </a:xfrm>
              <a:custGeom>
                <a:avLst/>
                <a:gdLst/>
                <a:ahLst/>
                <a:cxnLst/>
                <a:rect l="l" t="t" r="r" b="b"/>
                <a:pathLst>
                  <a:path w="53706" h="48747" extrusionOk="0">
                    <a:moveTo>
                      <a:pt x="45285" y="0"/>
                    </a:moveTo>
                    <a:cubicBezTo>
                      <a:pt x="45057" y="0"/>
                      <a:pt x="44050" y="157"/>
                      <a:pt x="42617" y="2677"/>
                    </a:cubicBezTo>
                    <a:cubicBezTo>
                      <a:pt x="41229" y="3072"/>
                      <a:pt x="39622" y="3539"/>
                      <a:pt x="37942" y="7177"/>
                    </a:cubicBezTo>
                    <a:cubicBezTo>
                      <a:pt x="36277" y="10800"/>
                      <a:pt x="34509" y="13444"/>
                      <a:pt x="32507" y="14379"/>
                    </a:cubicBezTo>
                    <a:cubicBezTo>
                      <a:pt x="31360" y="14928"/>
                      <a:pt x="29980" y="15276"/>
                      <a:pt x="27722" y="15276"/>
                    </a:cubicBezTo>
                    <a:cubicBezTo>
                      <a:pt x="26068" y="15276"/>
                      <a:pt x="23944" y="15089"/>
                      <a:pt x="21097" y="14657"/>
                    </a:cubicBezTo>
                    <a:cubicBezTo>
                      <a:pt x="17489" y="14109"/>
                      <a:pt x="13969" y="13515"/>
                      <a:pt x="10962" y="13515"/>
                    </a:cubicBezTo>
                    <a:cubicBezTo>
                      <a:pt x="8356" y="13515"/>
                      <a:pt x="6134" y="13961"/>
                      <a:pt x="4574" y="15271"/>
                    </a:cubicBezTo>
                    <a:cubicBezTo>
                      <a:pt x="1199" y="18105"/>
                      <a:pt x="1769" y="20983"/>
                      <a:pt x="2178" y="24343"/>
                    </a:cubicBezTo>
                    <a:cubicBezTo>
                      <a:pt x="2572" y="27703"/>
                      <a:pt x="3069" y="31589"/>
                      <a:pt x="1" y="36031"/>
                    </a:cubicBezTo>
                    <a:cubicBezTo>
                      <a:pt x="688" y="42488"/>
                      <a:pt x="1287" y="45819"/>
                      <a:pt x="834" y="47470"/>
                    </a:cubicBezTo>
                    <a:cubicBezTo>
                      <a:pt x="1301" y="47645"/>
                      <a:pt x="1739" y="48201"/>
                      <a:pt x="1739" y="48201"/>
                    </a:cubicBezTo>
                    <a:lnTo>
                      <a:pt x="1769" y="48303"/>
                    </a:lnTo>
                    <a:cubicBezTo>
                      <a:pt x="2684" y="48602"/>
                      <a:pt x="3371" y="48652"/>
                      <a:pt x="3732" y="48652"/>
                    </a:cubicBezTo>
                    <a:cubicBezTo>
                      <a:pt x="3919" y="48652"/>
                      <a:pt x="4019" y="48639"/>
                      <a:pt x="4019" y="48639"/>
                    </a:cubicBezTo>
                    <a:cubicBezTo>
                      <a:pt x="3463" y="46915"/>
                      <a:pt x="2923" y="41319"/>
                      <a:pt x="3011" y="39727"/>
                    </a:cubicBezTo>
                    <a:cubicBezTo>
                      <a:pt x="3098" y="38120"/>
                      <a:pt x="3507" y="36980"/>
                      <a:pt x="5114" y="34088"/>
                    </a:cubicBezTo>
                    <a:cubicBezTo>
                      <a:pt x="6707" y="31195"/>
                      <a:pt x="9775" y="27236"/>
                      <a:pt x="12039" y="26768"/>
                    </a:cubicBezTo>
                    <a:cubicBezTo>
                      <a:pt x="12226" y="26730"/>
                      <a:pt x="12429" y="26712"/>
                      <a:pt x="12647" y="26712"/>
                    </a:cubicBezTo>
                    <a:cubicBezTo>
                      <a:pt x="15074" y="26712"/>
                      <a:pt x="19334" y="28960"/>
                      <a:pt x="22807" y="30260"/>
                    </a:cubicBezTo>
                    <a:cubicBezTo>
                      <a:pt x="26590" y="31677"/>
                      <a:pt x="31543" y="32758"/>
                      <a:pt x="31543" y="32758"/>
                    </a:cubicBezTo>
                    <a:cubicBezTo>
                      <a:pt x="31543" y="32758"/>
                      <a:pt x="32537" y="36732"/>
                      <a:pt x="31558" y="40604"/>
                    </a:cubicBezTo>
                    <a:cubicBezTo>
                      <a:pt x="31923" y="42678"/>
                      <a:pt x="31850" y="45542"/>
                      <a:pt x="31105" y="47689"/>
                    </a:cubicBezTo>
                    <a:cubicBezTo>
                      <a:pt x="31572" y="47996"/>
                      <a:pt x="31835" y="48288"/>
                      <a:pt x="31835" y="48288"/>
                    </a:cubicBezTo>
                    <a:cubicBezTo>
                      <a:pt x="32619" y="48696"/>
                      <a:pt x="33177" y="48746"/>
                      <a:pt x="33403" y="48746"/>
                    </a:cubicBezTo>
                    <a:cubicBezTo>
                      <a:pt x="33477" y="48746"/>
                      <a:pt x="33515" y="48741"/>
                      <a:pt x="33515" y="48741"/>
                    </a:cubicBezTo>
                    <a:lnTo>
                      <a:pt x="33340" y="48420"/>
                    </a:lnTo>
                    <a:cubicBezTo>
                      <a:pt x="33340" y="48420"/>
                      <a:pt x="33559" y="44388"/>
                      <a:pt x="33925" y="41641"/>
                    </a:cubicBezTo>
                    <a:cubicBezTo>
                      <a:pt x="34304" y="38894"/>
                      <a:pt x="36014" y="33854"/>
                      <a:pt x="36963" y="32291"/>
                    </a:cubicBezTo>
                    <a:cubicBezTo>
                      <a:pt x="39418" y="31239"/>
                      <a:pt x="40411" y="28755"/>
                      <a:pt x="41668" y="24562"/>
                    </a:cubicBezTo>
                    <a:cubicBezTo>
                      <a:pt x="42924" y="20355"/>
                      <a:pt x="44107" y="11282"/>
                      <a:pt x="44838" y="10669"/>
                    </a:cubicBezTo>
                    <a:cubicBezTo>
                      <a:pt x="44930" y="10592"/>
                      <a:pt x="45072" y="10558"/>
                      <a:pt x="45249" y="10558"/>
                    </a:cubicBezTo>
                    <a:cubicBezTo>
                      <a:pt x="46502" y="10558"/>
                      <a:pt x="49558" y="12278"/>
                      <a:pt x="49981" y="13225"/>
                    </a:cubicBezTo>
                    <a:cubicBezTo>
                      <a:pt x="50324" y="13994"/>
                      <a:pt x="51133" y="14105"/>
                      <a:pt x="51571" y="14105"/>
                    </a:cubicBezTo>
                    <a:cubicBezTo>
                      <a:pt x="51748" y="14105"/>
                      <a:pt x="51865" y="14087"/>
                      <a:pt x="51865" y="14087"/>
                    </a:cubicBezTo>
                    <a:lnTo>
                      <a:pt x="50769" y="11633"/>
                    </a:lnTo>
                    <a:lnTo>
                      <a:pt x="52450" y="13824"/>
                    </a:lnTo>
                    <a:cubicBezTo>
                      <a:pt x="52450" y="13824"/>
                      <a:pt x="53706" y="12816"/>
                      <a:pt x="53560" y="11720"/>
                    </a:cubicBezTo>
                    <a:cubicBezTo>
                      <a:pt x="53414" y="10610"/>
                      <a:pt x="50916" y="7279"/>
                      <a:pt x="49206" y="5526"/>
                    </a:cubicBezTo>
                    <a:cubicBezTo>
                      <a:pt x="48087" y="4281"/>
                      <a:pt x="47544" y="3197"/>
                      <a:pt x="45755" y="3197"/>
                    </a:cubicBezTo>
                    <a:cubicBezTo>
                      <a:pt x="45676" y="3197"/>
                      <a:pt x="45594" y="3199"/>
                      <a:pt x="45510" y="3203"/>
                    </a:cubicBezTo>
                    <a:cubicBezTo>
                      <a:pt x="45159" y="1201"/>
                      <a:pt x="45335" y="4"/>
                      <a:pt x="45335" y="4"/>
                    </a:cubicBezTo>
                    <a:cubicBezTo>
                      <a:pt x="45335" y="4"/>
                      <a:pt x="45318" y="0"/>
                      <a:pt x="45285" y="0"/>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0" name="Google Shape;13710;p60"/>
              <p:cNvSpPr/>
              <p:nvPr/>
            </p:nvSpPr>
            <p:spPr>
              <a:xfrm>
                <a:off x="1578550" y="1584625"/>
                <a:ext cx="45675" cy="101550"/>
              </a:xfrm>
              <a:custGeom>
                <a:avLst/>
                <a:gdLst/>
                <a:ahLst/>
                <a:cxnLst/>
                <a:rect l="l" t="t" r="r" b="b"/>
                <a:pathLst>
                  <a:path w="1827" h="4062" extrusionOk="0">
                    <a:moveTo>
                      <a:pt x="1301" y="1"/>
                    </a:moveTo>
                    <a:cubicBezTo>
                      <a:pt x="409" y="1213"/>
                      <a:pt x="0" y="4062"/>
                      <a:pt x="0" y="4062"/>
                    </a:cubicBezTo>
                    <a:lnTo>
                      <a:pt x="1432" y="3521"/>
                    </a:lnTo>
                    <a:cubicBezTo>
                      <a:pt x="1432" y="3521"/>
                      <a:pt x="1827" y="1052"/>
                      <a:pt x="1301"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1" name="Google Shape;13711;p60"/>
              <p:cNvSpPr/>
              <p:nvPr/>
            </p:nvSpPr>
            <p:spPr>
              <a:xfrm>
                <a:off x="1645375" y="1618225"/>
                <a:ext cx="39125" cy="57000"/>
              </a:xfrm>
              <a:custGeom>
                <a:avLst/>
                <a:gdLst/>
                <a:ahLst/>
                <a:cxnLst/>
                <a:rect l="l" t="t" r="r" b="b"/>
                <a:pathLst>
                  <a:path w="1565" h="2280" extrusionOk="0">
                    <a:moveTo>
                      <a:pt x="1389" y="1"/>
                    </a:moveTo>
                    <a:cubicBezTo>
                      <a:pt x="600" y="614"/>
                      <a:pt x="1" y="1783"/>
                      <a:pt x="1" y="1783"/>
                    </a:cubicBezTo>
                    <a:lnTo>
                      <a:pt x="1155" y="2280"/>
                    </a:lnTo>
                    <a:cubicBezTo>
                      <a:pt x="1155" y="2280"/>
                      <a:pt x="1564" y="921"/>
                      <a:pt x="1389"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2" name="Google Shape;13712;p60"/>
              <p:cNvSpPr/>
              <p:nvPr/>
            </p:nvSpPr>
            <p:spPr>
              <a:xfrm>
                <a:off x="1618000" y="1618225"/>
                <a:ext cx="62100" cy="52175"/>
              </a:xfrm>
              <a:custGeom>
                <a:avLst/>
                <a:gdLst/>
                <a:ahLst/>
                <a:cxnLst/>
                <a:rect l="l" t="t" r="r" b="b"/>
                <a:pathLst>
                  <a:path w="2484" h="2087" extrusionOk="0">
                    <a:moveTo>
                      <a:pt x="2484" y="1"/>
                    </a:moveTo>
                    <a:cubicBezTo>
                      <a:pt x="2484" y="1"/>
                      <a:pt x="1037" y="147"/>
                      <a:pt x="0" y="1827"/>
                    </a:cubicBezTo>
                    <a:cubicBezTo>
                      <a:pt x="362" y="2018"/>
                      <a:pt x="662" y="2087"/>
                      <a:pt x="908" y="2087"/>
                    </a:cubicBezTo>
                    <a:cubicBezTo>
                      <a:pt x="1545" y="2087"/>
                      <a:pt x="1812" y="1622"/>
                      <a:pt x="1812" y="1622"/>
                    </a:cubicBezTo>
                    <a:lnTo>
                      <a:pt x="2484" y="1"/>
                    </a:ln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3" name="Google Shape;13713;p60"/>
              <p:cNvSpPr/>
              <p:nvPr/>
            </p:nvSpPr>
            <p:spPr>
              <a:xfrm>
                <a:off x="1627675" y="1749700"/>
                <a:ext cx="34450" cy="36950"/>
              </a:xfrm>
              <a:custGeom>
                <a:avLst/>
                <a:gdLst/>
                <a:ahLst/>
                <a:cxnLst/>
                <a:rect l="l" t="t" r="r" b="b"/>
                <a:pathLst>
                  <a:path w="1378" h="1478" extrusionOk="0">
                    <a:moveTo>
                      <a:pt x="528" y="1"/>
                    </a:moveTo>
                    <a:cubicBezTo>
                      <a:pt x="525" y="1"/>
                      <a:pt x="522" y="1"/>
                      <a:pt x="519" y="1"/>
                    </a:cubicBezTo>
                    <a:cubicBezTo>
                      <a:pt x="1" y="15"/>
                      <a:pt x="22" y="1478"/>
                      <a:pt x="680" y="1478"/>
                    </a:cubicBezTo>
                    <a:cubicBezTo>
                      <a:pt x="689" y="1478"/>
                      <a:pt x="699" y="1477"/>
                      <a:pt x="709" y="1477"/>
                    </a:cubicBezTo>
                    <a:cubicBezTo>
                      <a:pt x="1378" y="1433"/>
                      <a:pt x="1121" y="1"/>
                      <a:pt x="52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4" name="Google Shape;13714;p60"/>
              <p:cNvSpPr/>
              <p:nvPr/>
            </p:nvSpPr>
            <p:spPr>
              <a:xfrm>
                <a:off x="1764025" y="1856000"/>
                <a:ext cx="34200" cy="31625"/>
              </a:xfrm>
              <a:custGeom>
                <a:avLst/>
                <a:gdLst/>
                <a:ahLst/>
                <a:cxnLst/>
                <a:rect l="l" t="t" r="r" b="b"/>
                <a:pathLst>
                  <a:path w="1368" h="1265" extrusionOk="0">
                    <a:moveTo>
                      <a:pt x="413" y="0"/>
                    </a:moveTo>
                    <a:cubicBezTo>
                      <a:pt x="387" y="0"/>
                      <a:pt x="363" y="5"/>
                      <a:pt x="339" y="15"/>
                    </a:cubicBezTo>
                    <a:cubicBezTo>
                      <a:pt x="1" y="164"/>
                      <a:pt x="514" y="1264"/>
                      <a:pt x="917" y="1264"/>
                    </a:cubicBezTo>
                    <a:cubicBezTo>
                      <a:pt x="949" y="1264"/>
                      <a:pt x="981" y="1257"/>
                      <a:pt x="1011" y="1242"/>
                    </a:cubicBezTo>
                    <a:cubicBezTo>
                      <a:pt x="1368" y="1078"/>
                      <a:pt x="798" y="0"/>
                      <a:pt x="4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5" name="Google Shape;13715;p60"/>
              <p:cNvSpPr/>
              <p:nvPr/>
            </p:nvSpPr>
            <p:spPr>
              <a:xfrm>
                <a:off x="1238500" y="1651475"/>
                <a:ext cx="318900" cy="407400"/>
              </a:xfrm>
              <a:custGeom>
                <a:avLst/>
                <a:gdLst/>
                <a:ahLst/>
                <a:cxnLst/>
                <a:rect l="l" t="t" r="r" b="b"/>
                <a:pathLst>
                  <a:path w="12756" h="16296" extrusionOk="0">
                    <a:moveTo>
                      <a:pt x="12185" y="0"/>
                    </a:moveTo>
                    <a:lnTo>
                      <a:pt x="12185" y="0"/>
                    </a:lnTo>
                    <a:cubicBezTo>
                      <a:pt x="10812" y="395"/>
                      <a:pt x="9190" y="862"/>
                      <a:pt x="7525" y="4500"/>
                    </a:cubicBezTo>
                    <a:cubicBezTo>
                      <a:pt x="5859" y="8123"/>
                      <a:pt x="4092" y="10767"/>
                      <a:pt x="2105" y="11702"/>
                    </a:cubicBezTo>
                    <a:cubicBezTo>
                      <a:pt x="1710" y="11892"/>
                      <a:pt x="1111" y="12053"/>
                      <a:pt x="863" y="12184"/>
                    </a:cubicBezTo>
                    <a:cubicBezTo>
                      <a:pt x="863" y="12184"/>
                      <a:pt x="1" y="16158"/>
                      <a:pt x="1213" y="16290"/>
                    </a:cubicBezTo>
                    <a:cubicBezTo>
                      <a:pt x="1254" y="16294"/>
                      <a:pt x="1295" y="16296"/>
                      <a:pt x="1334" y="16296"/>
                    </a:cubicBezTo>
                    <a:cubicBezTo>
                      <a:pt x="2860" y="16296"/>
                      <a:pt x="3332" y="13353"/>
                      <a:pt x="3332" y="13353"/>
                    </a:cubicBezTo>
                    <a:cubicBezTo>
                      <a:pt x="3332" y="13353"/>
                      <a:pt x="3461" y="14975"/>
                      <a:pt x="4175" y="14975"/>
                    </a:cubicBezTo>
                    <a:cubicBezTo>
                      <a:pt x="4181" y="14975"/>
                      <a:pt x="4187" y="14975"/>
                      <a:pt x="4194" y="14975"/>
                    </a:cubicBezTo>
                    <a:cubicBezTo>
                      <a:pt x="5275" y="14916"/>
                      <a:pt x="5216" y="11338"/>
                      <a:pt x="5216" y="11337"/>
                    </a:cubicBezTo>
                    <a:lnTo>
                      <a:pt x="5216" y="11337"/>
                    </a:lnTo>
                    <a:cubicBezTo>
                      <a:pt x="5216" y="11338"/>
                      <a:pt x="5438" y="13680"/>
                      <a:pt x="6219" y="13680"/>
                    </a:cubicBezTo>
                    <a:cubicBezTo>
                      <a:pt x="6240" y="13680"/>
                      <a:pt x="6261" y="13678"/>
                      <a:pt x="6283" y="13675"/>
                    </a:cubicBezTo>
                    <a:cubicBezTo>
                      <a:pt x="7101" y="13558"/>
                      <a:pt x="6853" y="8547"/>
                      <a:pt x="6853" y="8547"/>
                    </a:cubicBezTo>
                    <a:lnTo>
                      <a:pt x="6853" y="8547"/>
                    </a:lnTo>
                    <a:cubicBezTo>
                      <a:pt x="6853" y="8547"/>
                      <a:pt x="7027" y="10095"/>
                      <a:pt x="7806" y="10095"/>
                    </a:cubicBezTo>
                    <a:cubicBezTo>
                      <a:pt x="7810" y="10095"/>
                      <a:pt x="7813" y="10095"/>
                      <a:pt x="7817" y="10095"/>
                    </a:cubicBezTo>
                    <a:cubicBezTo>
                      <a:pt x="8591" y="10081"/>
                      <a:pt x="8694" y="7918"/>
                      <a:pt x="8474" y="5829"/>
                    </a:cubicBezTo>
                    <a:lnTo>
                      <a:pt x="8474" y="5829"/>
                    </a:lnTo>
                    <a:cubicBezTo>
                      <a:pt x="8574" y="6487"/>
                      <a:pt x="8954" y="7745"/>
                      <a:pt x="9545" y="7745"/>
                    </a:cubicBezTo>
                    <a:cubicBezTo>
                      <a:pt x="9558" y="7745"/>
                      <a:pt x="9571" y="7744"/>
                      <a:pt x="9585" y="7743"/>
                    </a:cubicBezTo>
                    <a:cubicBezTo>
                      <a:pt x="10257" y="7670"/>
                      <a:pt x="10607" y="5449"/>
                      <a:pt x="10476" y="2951"/>
                    </a:cubicBezTo>
                    <a:lnTo>
                      <a:pt x="10476" y="2951"/>
                    </a:lnTo>
                    <a:cubicBezTo>
                      <a:pt x="10584" y="3629"/>
                      <a:pt x="10756" y="4695"/>
                      <a:pt x="11339" y="4695"/>
                    </a:cubicBezTo>
                    <a:cubicBezTo>
                      <a:pt x="11385" y="4695"/>
                      <a:pt x="11433" y="4689"/>
                      <a:pt x="11484" y="4675"/>
                    </a:cubicBezTo>
                    <a:cubicBezTo>
                      <a:pt x="12755" y="4310"/>
                      <a:pt x="12185" y="0"/>
                      <a:pt x="12185" y="0"/>
                    </a:cubicBezTo>
                    <a:close/>
                  </a:path>
                </a:pathLst>
              </a:custGeom>
              <a:solidFill>
                <a:srgbClr val="56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6" name="Google Shape;13716;p60"/>
              <p:cNvSpPr/>
              <p:nvPr/>
            </p:nvSpPr>
            <p:spPr>
              <a:xfrm>
                <a:off x="477700" y="1922475"/>
                <a:ext cx="263750" cy="606325"/>
              </a:xfrm>
              <a:custGeom>
                <a:avLst/>
                <a:gdLst/>
                <a:ahLst/>
                <a:cxnLst/>
                <a:rect l="l" t="t" r="r" b="b"/>
                <a:pathLst>
                  <a:path w="10550" h="24253" extrusionOk="0">
                    <a:moveTo>
                      <a:pt x="10549" y="0"/>
                    </a:moveTo>
                    <a:cubicBezTo>
                      <a:pt x="10549" y="0"/>
                      <a:pt x="10549" y="0"/>
                      <a:pt x="10549" y="0"/>
                    </a:cubicBezTo>
                    <a:lnTo>
                      <a:pt x="10549" y="0"/>
                    </a:lnTo>
                    <a:cubicBezTo>
                      <a:pt x="10549" y="0"/>
                      <a:pt x="10549" y="0"/>
                      <a:pt x="10549" y="0"/>
                    </a:cubicBezTo>
                    <a:close/>
                    <a:moveTo>
                      <a:pt x="10549" y="0"/>
                    </a:moveTo>
                    <a:cubicBezTo>
                      <a:pt x="8124" y="44"/>
                      <a:pt x="6049" y="512"/>
                      <a:pt x="4574" y="1754"/>
                    </a:cubicBezTo>
                    <a:cubicBezTo>
                      <a:pt x="1199" y="4588"/>
                      <a:pt x="1769" y="7466"/>
                      <a:pt x="2178" y="10826"/>
                    </a:cubicBezTo>
                    <a:cubicBezTo>
                      <a:pt x="2572" y="14186"/>
                      <a:pt x="3069" y="18072"/>
                      <a:pt x="1" y="22514"/>
                    </a:cubicBezTo>
                    <a:cubicBezTo>
                      <a:pt x="59" y="23113"/>
                      <a:pt x="132" y="23697"/>
                      <a:pt x="191" y="24252"/>
                    </a:cubicBezTo>
                    <a:cubicBezTo>
                      <a:pt x="2426" y="21827"/>
                      <a:pt x="4033" y="17547"/>
                      <a:pt x="4092" y="14785"/>
                    </a:cubicBezTo>
                    <a:cubicBezTo>
                      <a:pt x="4135" y="12024"/>
                      <a:pt x="3142" y="8138"/>
                      <a:pt x="4837" y="5011"/>
                    </a:cubicBezTo>
                    <a:cubicBezTo>
                      <a:pt x="6531" y="1900"/>
                      <a:pt x="10533" y="1"/>
                      <a:pt x="10549"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7" name="Google Shape;13717;p60"/>
              <p:cNvSpPr/>
              <p:nvPr/>
            </p:nvSpPr>
            <p:spPr>
              <a:xfrm>
                <a:off x="521900" y="2792100"/>
                <a:ext cx="82575" cy="48075"/>
              </a:xfrm>
              <a:custGeom>
                <a:avLst/>
                <a:gdLst/>
                <a:ahLst/>
                <a:cxnLst/>
                <a:rect l="l" t="t" r="r" b="b"/>
                <a:pathLst>
                  <a:path w="3303" h="1923" extrusionOk="0">
                    <a:moveTo>
                      <a:pt x="1" y="1"/>
                    </a:moveTo>
                    <a:lnTo>
                      <a:pt x="541" y="1812"/>
                    </a:lnTo>
                    <a:cubicBezTo>
                      <a:pt x="541" y="1812"/>
                      <a:pt x="1444" y="1923"/>
                      <a:pt x="2262" y="1923"/>
                    </a:cubicBezTo>
                    <a:cubicBezTo>
                      <a:pt x="2671" y="1923"/>
                      <a:pt x="3059" y="1895"/>
                      <a:pt x="3302" y="1812"/>
                    </a:cubicBezTo>
                    <a:cubicBezTo>
                      <a:pt x="2893" y="863"/>
                      <a:pt x="2251" y="337"/>
                      <a:pt x="2251" y="337"/>
                    </a:cubicBezTo>
                    <a:cubicBezTo>
                      <a:pt x="2251" y="337"/>
                      <a:pt x="2151" y="350"/>
                      <a:pt x="1964" y="350"/>
                    </a:cubicBezTo>
                    <a:cubicBezTo>
                      <a:pt x="1603" y="350"/>
                      <a:pt x="916" y="300"/>
                      <a:pt x="1"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8" name="Google Shape;13718;p60"/>
              <p:cNvSpPr/>
              <p:nvPr/>
            </p:nvSpPr>
            <p:spPr>
              <a:xfrm>
                <a:off x="791825" y="2778950"/>
                <a:ext cx="78900" cy="47050"/>
              </a:xfrm>
              <a:custGeom>
                <a:avLst/>
                <a:gdLst/>
                <a:ahLst/>
                <a:cxnLst/>
                <a:rect l="l" t="t" r="r" b="b"/>
                <a:pathLst>
                  <a:path w="3156" h="1882" extrusionOk="0">
                    <a:moveTo>
                      <a:pt x="2002" y="1"/>
                    </a:moveTo>
                    <a:cubicBezTo>
                      <a:pt x="2002" y="1"/>
                      <a:pt x="1586" y="105"/>
                      <a:pt x="993" y="105"/>
                    </a:cubicBezTo>
                    <a:cubicBezTo>
                      <a:pt x="697" y="105"/>
                      <a:pt x="356" y="79"/>
                      <a:pt x="0" y="1"/>
                    </a:cubicBezTo>
                    <a:lnTo>
                      <a:pt x="0" y="1"/>
                    </a:lnTo>
                    <a:cubicBezTo>
                      <a:pt x="219" y="878"/>
                      <a:pt x="161" y="1623"/>
                      <a:pt x="161" y="1623"/>
                    </a:cubicBezTo>
                    <a:cubicBezTo>
                      <a:pt x="161" y="1623"/>
                      <a:pt x="1276" y="1881"/>
                      <a:pt x="2429" y="1881"/>
                    </a:cubicBezTo>
                    <a:cubicBezTo>
                      <a:pt x="2673" y="1881"/>
                      <a:pt x="2919" y="1870"/>
                      <a:pt x="3156" y="1842"/>
                    </a:cubicBezTo>
                    <a:cubicBezTo>
                      <a:pt x="3024" y="1491"/>
                      <a:pt x="2615" y="804"/>
                      <a:pt x="2002"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9" name="Google Shape;13719;p60"/>
              <p:cNvSpPr/>
              <p:nvPr/>
            </p:nvSpPr>
            <p:spPr>
              <a:xfrm>
                <a:off x="1271750" y="2791750"/>
                <a:ext cx="67600" cy="54275"/>
              </a:xfrm>
              <a:custGeom>
                <a:avLst/>
                <a:gdLst/>
                <a:ahLst/>
                <a:cxnLst/>
                <a:rect l="l" t="t" r="r" b="b"/>
                <a:pathLst>
                  <a:path w="2704" h="2171" extrusionOk="0">
                    <a:moveTo>
                      <a:pt x="73" y="0"/>
                    </a:moveTo>
                    <a:cubicBezTo>
                      <a:pt x="73" y="0"/>
                      <a:pt x="103" y="1359"/>
                      <a:pt x="0" y="1856"/>
                    </a:cubicBezTo>
                    <a:cubicBezTo>
                      <a:pt x="644" y="2105"/>
                      <a:pt x="1284" y="2170"/>
                      <a:pt x="1780" y="2170"/>
                    </a:cubicBezTo>
                    <a:cubicBezTo>
                      <a:pt x="2331" y="2170"/>
                      <a:pt x="2703" y="2089"/>
                      <a:pt x="2703" y="2089"/>
                    </a:cubicBezTo>
                    <a:lnTo>
                      <a:pt x="1753" y="453"/>
                    </a:lnTo>
                    <a:cubicBezTo>
                      <a:pt x="1753" y="453"/>
                      <a:pt x="1715" y="458"/>
                      <a:pt x="1641" y="458"/>
                    </a:cubicBezTo>
                    <a:cubicBezTo>
                      <a:pt x="1415" y="458"/>
                      <a:pt x="857" y="408"/>
                      <a:pt x="73" y="0"/>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0" name="Google Shape;13720;p60"/>
              <p:cNvSpPr/>
              <p:nvPr/>
            </p:nvSpPr>
            <p:spPr>
              <a:xfrm>
                <a:off x="1375850" y="2796125"/>
                <a:ext cx="73425" cy="53175"/>
              </a:xfrm>
              <a:custGeom>
                <a:avLst/>
                <a:gdLst/>
                <a:ahLst/>
                <a:cxnLst/>
                <a:rect l="l" t="t" r="r" b="b"/>
                <a:pathLst>
                  <a:path w="2937" h="2127" extrusionOk="0">
                    <a:moveTo>
                      <a:pt x="0" y="1"/>
                    </a:moveTo>
                    <a:lnTo>
                      <a:pt x="0" y="1885"/>
                    </a:lnTo>
                    <a:cubicBezTo>
                      <a:pt x="0" y="1885"/>
                      <a:pt x="808" y="2126"/>
                      <a:pt x="1796" y="2126"/>
                    </a:cubicBezTo>
                    <a:cubicBezTo>
                      <a:pt x="2162" y="2126"/>
                      <a:pt x="2553" y="2093"/>
                      <a:pt x="2937" y="2002"/>
                    </a:cubicBezTo>
                    <a:cubicBezTo>
                      <a:pt x="2790" y="1564"/>
                      <a:pt x="2323" y="760"/>
                      <a:pt x="2031" y="293"/>
                    </a:cubicBezTo>
                    <a:cubicBezTo>
                      <a:pt x="2031" y="293"/>
                      <a:pt x="1965" y="296"/>
                      <a:pt x="1851" y="296"/>
                    </a:cubicBezTo>
                    <a:cubicBezTo>
                      <a:pt x="1509" y="296"/>
                      <a:pt x="734" y="264"/>
                      <a:pt x="0" y="1"/>
                    </a:cubicBezTo>
                    <a:close/>
                  </a:path>
                </a:pathLst>
              </a:custGeom>
              <a:solidFill>
                <a:srgbClr val="3D0F1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1" name="Google Shape;13721;p60"/>
              <p:cNvSpPr/>
              <p:nvPr/>
            </p:nvSpPr>
            <p:spPr>
              <a:xfrm>
                <a:off x="1559925" y="1741300"/>
                <a:ext cx="35825" cy="84050"/>
              </a:xfrm>
              <a:custGeom>
                <a:avLst/>
                <a:gdLst/>
                <a:ahLst/>
                <a:cxnLst/>
                <a:rect l="l" t="t" r="r" b="b"/>
                <a:pathLst>
                  <a:path w="1433" h="3362" extrusionOk="0">
                    <a:moveTo>
                      <a:pt x="465" y="0"/>
                    </a:moveTo>
                    <a:cubicBezTo>
                      <a:pt x="428" y="0"/>
                      <a:pt x="394" y="17"/>
                      <a:pt x="366" y="45"/>
                    </a:cubicBezTo>
                    <a:cubicBezTo>
                      <a:pt x="73" y="483"/>
                      <a:pt x="0" y="1141"/>
                      <a:pt x="161" y="1813"/>
                    </a:cubicBezTo>
                    <a:cubicBezTo>
                      <a:pt x="336" y="2514"/>
                      <a:pt x="745" y="3084"/>
                      <a:pt x="1257" y="3347"/>
                    </a:cubicBezTo>
                    <a:cubicBezTo>
                      <a:pt x="1271" y="3361"/>
                      <a:pt x="1286" y="3361"/>
                      <a:pt x="1315" y="3361"/>
                    </a:cubicBezTo>
                    <a:cubicBezTo>
                      <a:pt x="1344" y="3361"/>
                      <a:pt x="1388" y="3347"/>
                      <a:pt x="1403" y="3303"/>
                    </a:cubicBezTo>
                    <a:cubicBezTo>
                      <a:pt x="1432" y="3259"/>
                      <a:pt x="1417" y="3186"/>
                      <a:pt x="1359" y="3157"/>
                    </a:cubicBezTo>
                    <a:cubicBezTo>
                      <a:pt x="906" y="2923"/>
                      <a:pt x="541" y="2397"/>
                      <a:pt x="380" y="1754"/>
                    </a:cubicBezTo>
                    <a:cubicBezTo>
                      <a:pt x="219" y="1141"/>
                      <a:pt x="292" y="556"/>
                      <a:pt x="555" y="162"/>
                    </a:cubicBezTo>
                    <a:cubicBezTo>
                      <a:pt x="585" y="118"/>
                      <a:pt x="570" y="45"/>
                      <a:pt x="526" y="16"/>
                    </a:cubicBezTo>
                    <a:cubicBezTo>
                      <a:pt x="506" y="5"/>
                      <a:pt x="485" y="0"/>
                      <a:pt x="465"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2" name="Google Shape;13722;p60"/>
              <p:cNvSpPr/>
              <p:nvPr/>
            </p:nvSpPr>
            <p:spPr>
              <a:xfrm>
                <a:off x="1492725" y="1945400"/>
                <a:ext cx="40925" cy="190775"/>
              </a:xfrm>
              <a:custGeom>
                <a:avLst/>
                <a:gdLst/>
                <a:ahLst/>
                <a:cxnLst/>
                <a:rect l="l" t="t" r="r" b="b"/>
                <a:pathLst>
                  <a:path w="1637" h="7631" extrusionOk="0">
                    <a:moveTo>
                      <a:pt x="1511" y="1"/>
                    </a:moveTo>
                    <a:cubicBezTo>
                      <a:pt x="1461" y="1"/>
                      <a:pt x="1417" y="41"/>
                      <a:pt x="1417" y="91"/>
                    </a:cubicBezTo>
                    <a:cubicBezTo>
                      <a:pt x="1403" y="150"/>
                      <a:pt x="365" y="5891"/>
                      <a:pt x="15" y="7484"/>
                    </a:cubicBezTo>
                    <a:cubicBezTo>
                      <a:pt x="0" y="7557"/>
                      <a:pt x="44" y="7615"/>
                      <a:pt x="102" y="7615"/>
                    </a:cubicBezTo>
                    <a:cubicBezTo>
                      <a:pt x="102" y="7630"/>
                      <a:pt x="117" y="7630"/>
                      <a:pt x="117" y="7630"/>
                    </a:cubicBezTo>
                    <a:cubicBezTo>
                      <a:pt x="175" y="7630"/>
                      <a:pt x="219" y="7586"/>
                      <a:pt x="234" y="7542"/>
                    </a:cubicBezTo>
                    <a:cubicBezTo>
                      <a:pt x="570" y="5935"/>
                      <a:pt x="1622" y="194"/>
                      <a:pt x="1622" y="135"/>
                    </a:cubicBezTo>
                    <a:cubicBezTo>
                      <a:pt x="1636" y="77"/>
                      <a:pt x="1593" y="18"/>
                      <a:pt x="1534" y="4"/>
                    </a:cubicBezTo>
                    <a:cubicBezTo>
                      <a:pt x="1526" y="2"/>
                      <a:pt x="1519" y="1"/>
                      <a:pt x="1511"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3" name="Google Shape;13723;p60"/>
              <p:cNvSpPr/>
              <p:nvPr/>
            </p:nvSpPr>
            <p:spPr>
              <a:xfrm>
                <a:off x="1476650" y="2014075"/>
                <a:ext cx="17925" cy="80075"/>
              </a:xfrm>
              <a:custGeom>
                <a:avLst/>
                <a:gdLst/>
                <a:ahLst/>
                <a:cxnLst/>
                <a:rect l="l" t="t" r="r" b="b"/>
                <a:pathLst>
                  <a:path w="717" h="3203" extrusionOk="0">
                    <a:moveTo>
                      <a:pt x="591" y="1"/>
                    </a:moveTo>
                    <a:cubicBezTo>
                      <a:pt x="541" y="1"/>
                      <a:pt x="497" y="42"/>
                      <a:pt x="497" y="106"/>
                    </a:cubicBezTo>
                    <a:cubicBezTo>
                      <a:pt x="497" y="120"/>
                      <a:pt x="307" y="2034"/>
                      <a:pt x="15" y="3071"/>
                    </a:cubicBezTo>
                    <a:cubicBezTo>
                      <a:pt x="0" y="3130"/>
                      <a:pt x="30" y="3188"/>
                      <a:pt x="88" y="3203"/>
                    </a:cubicBezTo>
                    <a:lnTo>
                      <a:pt x="117" y="3203"/>
                    </a:lnTo>
                    <a:cubicBezTo>
                      <a:pt x="161" y="3203"/>
                      <a:pt x="205" y="3174"/>
                      <a:pt x="219" y="3130"/>
                    </a:cubicBezTo>
                    <a:cubicBezTo>
                      <a:pt x="512" y="2078"/>
                      <a:pt x="702" y="193"/>
                      <a:pt x="716" y="120"/>
                    </a:cubicBezTo>
                    <a:cubicBezTo>
                      <a:pt x="716" y="62"/>
                      <a:pt x="672" y="3"/>
                      <a:pt x="614" y="3"/>
                    </a:cubicBezTo>
                    <a:cubicBezTo>
                      <a:pt x="606" y="2"/>
                      <a:pt x="599" y="1"/>
                      <a:pt x="591"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4" name="Google Shape;13724;p60"/>
              <p:cNvSpPr/>
              <p:nvPr/>
            </p:nvSpPr>
            <p:spPr>
              <a:xfrm>
                <a:off x="1453625" y="2018825"/>
                <a:ext cx="12825" cy="42475"/>
              </a:xfrm>
              <a:custGeom>
                <a:avLst/>
                <a:gdLst/>
                <a:ahLst/>
                <a:cxnLst/>
                <a:rect l="l" t="t" r="r" b="b"/>
                <a:pathLst>
                  <a:path w="513" h="1699" extrusionOk="0">
                    <a:moveTo>
                      <a:pt x="383" y="1"/>
                    </a:moveTo>
                    <a:cubicBezTo>
                      <a:pt x="326" y="1"/>
                      <a:pt x="291" y="40"/>
                      <a:pt x="278" y="91"/>
                    </a:cubicBezTo>
                    <a:cubicBezTo>
                      <a:pt x="278" y="106"/>
                      <a:pt x="176" y="1099"/>
                      <a:pt x="16" y="1567"/>
                    </a:cubicBezTo>
                    <a:cubicBezTo>
                      <a:pt x="1" y="1610"/>
                      <a:pt x="30" y="1683"/>
                      <a:pt x="89" y="1698"/>
                    </a:cubicBezTo>
                    <a:lnTo>
                      <a:pt x="118" y="1698"/>
                    </a:lnTo>
                    <a:cubicBezTo>
                      <a:pt x="176" y="1698"/>
                      <a:pt x="205" y="1683"/>
                      <a:pt x="220" y="1625"/>
                    </a:cubicBezTo>
                    <a:cubicBezTo>
                      <a:pt x="395" y="1143"/>
                      <a:pt x="498" y="164"/>
                      <a:pt x="498" y="120"/>
                    </a:cubicBezTo>
                    <a:cubicBezTo>
                      <a:pt x="512" y="62"/>
                      <a:pt x="468" y="3"/>
                      <a:pt x="410" y="3"/>
                    </a:cubicBezTo>
                    <a:cubicBezTo>
                      <a:pt x="400" y="1"/>
                      <a:pt x="391" y="1"/>
                      <a:pt x="383"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5" name="Google Shape;13725;p60"/>
              <p:cNvSpPr/>
              <p:nvPr/>
            </p:nvSpPr>
            <p:spPr>
              <a:xfrm>
                <a:off x="676400" y="1960175"/>
                <a:ext cx="73075" cy="60925"/>
              </a:xfrm>
              <a:custGeom>
                <a:avLst/>
                <a:gdLst/>
                <a:ahLst/>
                <a:cxnLst/>
                <a:rect l="l" t="t" r="r" b="b"/>
                <a:pathLst>
                  <a:path w="2923" h="2437" extrusionOk="0">
                    <a:moveTo>
                      <a:pt x="2789" y="0"/>
                    </a:moveTo>
                    <a:cubicBezTo>
                      <a:pt x="2774" y="0"/>
                      <a:pt x="2759" y="4"/>
                      <a:pt x="2747" y="12"/>
                    </a:cubicBezTo>
                    <a:cubicBezTo>
                      <a:pt x="2660" y="70"/>
                      <a:pt x="658" y="1181"/>
                      <a:pt x="30" y="2262"/>
                    </a:cubicBezTo>
                    <a:cubicBezTo>
                      <a:pt x="1" y="2320"/>
                      <a:pt x="15" y="2379"/>
                      <a:pt x="74" y="2408"/>
                    </a:cubicBezTo>
                    <a:cubicBezTo>
                      <a:pt x="88" y="2422"/>
                      <a:pt x="103" y="2437"/>
                      <a:pt x="117" y="2437"/>
                    </a:cubicBezTo>
                    <a:cubicBezTo>
                      <a:pt x="161" y="2437"/>
                      <a:pt x="190" y="2408"/>
                      <a:pt x="220" y="2379"/>
                    </a:cubicBezTo>
                    <a:cubicBezTo>
                      <a:pt x="819" y="1341"/>
                      <a:pt x="2835" y="216"/>
                      <a:pt x="2849" y="202"/>
                    </a:cubicBezTo>
                    <a:cubicBezTo>
                      <a:pt x="2908" y="173"/>
                      <a:pt x="2923" y="114"/>
                      <a:pt x="2893" y="56"/>
                    </a:cubicBezTo>
                    <a:cubicBezTo>
                      <a:pt x="2872" y="24"/>
                      <a:pt x="2828" y="0"/>
                      <a:pt x="2789"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6" name="Google Shape;13726;p60"/>
              <p:cNvSpPr/>
              <p:nvPr/>
            </p:nvSpPr>
            <p:spPr>
              <a:xfrm>
                <a:off x="709650" y="1980450"/>
                <a:ext cx="52600" cy="40650"/>
              </a:xfrm>
              <a:custGeom>
                <a:avLst/>
                <a:gdLst/>
                <a:ahLst/>
                <a:cxnLst/>
                <a:rect l="l" t="t" r="r" b="b"/>
                <a:pathLst>
                  <a:path w="2104" h="1626" extrusionOk="0">
                    <a:moveTo>
                      <a:pt x="1974" y="1"/>
                    </a:moveTo>
                    <a:cubicBezTo>
                      <a:pt x="1964" y="1"/>
                      <a:pt x="1953" y="2"/>
                      <a:pt x="1943" y="4"/>
                    </a:cubicBezTo>
                    <a:cubicBezTo>
                      <a:pt x="1885" y="34"/>
                      <a:pt x="541" y="574"/>
                      <a:pt x="29" y="1451"/>
                    </a:cubicBezTo>
                    <a:cubicBezTo>
                      <a:pt x="0" y="1509"/>
                      <a:pt x="15" y="1568"/>
                      <a:pt x="73" y="1611"/>
                    </a:cubicBezTo>
                    <a:cubicBezTo>
                      <a:pt x="88" y="1611"/>
                      <a:pt x="117" y="1626"/>
                      <a:pt x="132" y="1626"/>
                    </a:cubicBezTo>
                    <a:cubicBezTo>
                      <a:pt x="161" y="1626"/>
                      <a:pt x="205" y="1597"/>
                      <a:pt x="219" y="1568"/>
                    </a:cubicBezTo>
                    <a:cubicBezTo>
                      <a:pt x="687" y="749"/>
                      <a:pt x="2016" y="223"/>
                      <a:pt x="2031" y="209"/>
                    </a:cubicBezTo>
                    <a:cubicBezTo>
                      <a:pt x="2089" y="194"/>
                      <a:pt x="2104" y="121"/>
                      <a:pt x="2089" y="63"/>
                    </a:cubicBezTo>
                    <a:cubicBezTo>
                      <a:pt x="2065" y="27"/>
                      <a:pt x="2021" y="1"/>
                      <a:pt x="1974"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7" name="Google Shape;13727;p60"/>
              <p:cNvSpPr/>
              <p:nvPr/>
            </p:nvSpPr>
            <p:spPr>
              <a:xfrm>
                <a:off x="605900" y="2062875"/>
                <a:ext cx="35100" cy="125875"/>
              </a:xfrm>
              <a:custGeom>
                <a:avLst/>
                <a:gdLst/>
                <a:ahLst/>
                <a:cxnLst/>
                <a:rect l="l" t="t" r="r" b="b"/>
                <a:pathLst>
                  <a:path w="1404" h="5035" extrusionOk="0">
                    <a:moveTo>
                      <a:pt x="1279" y="1"/>
                    </a:moveTo>
                    <a:cubicBezTo>
                      <a:pt x="1261" y="1"/>
                      <a:pt x="1243" y="4"/>
                      <a:pt x="1228" y="9"/>
                    </a:cubicBezTo>
                    <a:cubicBezTo>
                      <a:pt x="1170" y="38"/>
                      <a:pt x="1" y="696"/>
                      <a:pt x="162" y="4874"/>
                    </a:cubicBezTo>
                    <a:cubicBezTo>
                      <a:pt x="162" y="4933"/>
                      <a:pt x="205" y="5035"/>
                      <a:pt x="264" y="5035"/>
                    </a:cubicBezTo>
                    <a:lnTo>
                      <a:pt x="278" y="5035"/>
                    </a:lnTo>
                    <a:cubicBezTo>
                      <a:pt x="337" y="5035"/>
                      <a:pt x="381" y="4933"/>
                      <a:pt x="381" y="4859"/>
                    </a:cubicBezTo>
                    <a:cubicBezTo>
                      <a:pt x="220" y="886"/>
                      <a:pt x="1301" y="199"/>
                      <a:pt x="1316" y="184"/>
                    </a:cubicBezTo>
                    <a:cubicBezTo>
                      <a:pt x="1374" y="155"/>
                      <a:pt x="1403" y="97"/>
                      <a:pt x="1374" y="53"/>
                    </a:cubicBezTo>
                    <a:cubicBezTo>
                      <a:pt x="1355" y="14"/>
                      <a:pt x="1316" y="1"/>
                      <a:pt x="1279"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8" name="Google Shape;13728;p60"/>
              <p:cNvSpPr/>
              <p:nvPr/>
            </p:nvSpPr>
            <p:spPr>
              <a:xfrm>
                <a:off x="634775" y="2079075"/>
                <a:ext cx="21925" cy="79375"/>
              </a:xfrm>
              <a:custGeom>
                <a:avLst/>
                <a:gdLst/>
                <a:ahLst/>
                <a:cxnLst/>
                <a:rect l="l" t="t" r="r" b="b"/>
                <a:pathLst>
                  <a:path w="877" h="3175" extrusionOk="0">
                    <a:moveTo>
                      <a:pt x="759" y="0"/>
                    </a:moveTo>
                    <a:cubicBezTo>
                      <a:pt x="711" y="0"/>
                      <a:pt x="667" y="29"/>
                      <a:pt x="643" y="77"/>
                    </a:cubicBezTo>
                    <a:cubicBezTo>
                      <a:pt x="643" y="92"/>
                      <a:pt x="102" y="1523"/>
                      <a:pt x="15" y="3014"/>
                    </a:cubicBezTo>
                    <a:cubicBezTo>
                      <a:pt x="0" y="3072"/>
                      <a:pt x="44" y="3174"/>
                      <a:pt x="117" y="3174"/>
                    </a:cubicBezTo>
                    <a:cubicBezTo>
                      <a:pt x="175" y="3174"/>
                      <a:pt x="219" y="3087"/>
                      <a:pt x="234" y="3028"/>
                    </a:cubicBezTo>
                    <a:cubicBezTo>
                      <a:pt x="321" y="1567"/>
                      <a:pt x="847" y="150"/>
                      <a:pt x="847" y="135"/>
                    </a:cubicBezTo>
                    <a:cubicBezTo>
                      <a:pt x="877" y="92"/>
                      <a:pt x="847" y="33"/>
                      <a:pt x="789" y="4"/>
                    </a:cubicBezTo>
                    <a:cubicBezTo>
                      <a:pt x="779" y="1"/>
                      <a:pt x="769" y="0"/>
                      <a:pt x="759"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9" name="Google Shape;13729;p60"/>
              <p:cNvSpPr/>
              <p:nvPr/>
            </p:nvSpPr>
            <p:spPr>
              <a:xfrm>
                <a:off x="1195775" y="2289450"/>
                <a:ext cx="83675" cy="26775"/>
              </a:xfrm>
              <a:custGeom>
                <a:avLst/>
                <a:gdLst/>
                <a:ahLst/>
                <a:cxnLst/>
                <a:rect l="l" t="t" r="r" b="b"/>
                <a:pathLst>
                  <a:path w="3347" h="1071" extrusionOk="0">
                    <a:moveTo>
                      <a:pt x="131" y="0"/>
                    </a:moveTo>
                    <a:cubicBezTo>
                      <a:pt x="84" y="0"/>
                      <a:pt x="39" y="29"/>
                      <a:pt x="15" y="77"/>
                    </a:cubicBezTo>
                    <a:cubicBezTo>
                      <a:pt x="0" y="136"/>
                      <a:pt x="44" y="194"/>
                      <a:pt x="103" y="209"/>
                    </a:cubicBezTo>
                    <a:cubicBezTo>
                      <a:pt x="1593" y="603"/>
                      <a:pt x="3171" y="1071"/>
                      <a:pt x="3200" y="1071"/>
                    </a:cubicBezTo>
                    <a:lnTo>
                      <a:pt x="3229" y="1071"/>
                    </a:lnTo>
                    <a:cubicBezTo>
                      <a:pt x="3273" y="1071"/>
                      <a:pt x="3317" y="1041"/>
                      <a:pt x="3331" y="998"/>
                    </a:cubicBezTo>
                    <a:cubicBezTo>
                      <a:pt x="3346" y="939"/>
                      <a:pt x="3317" y="881"/>
                      <a:pt x="3258" y="866"/>
                    </a:cubicBezTo>
                    <a:cubicBezTo>
                      <a:pt x="3244" y="851"/>
                      <a:pt x="1651" y="399"/>
                      <a:pt x="161" y="4"/>
                    </a:cubicBezTo>
                    <a:cubicBezTo>
                      <a:pt x="151" y="2"/>
                      <a:pt x="141" y="0"/>
                      <a:pt x="131"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0" name="Google Shape;13730;p60"/>
              <p:cNvSpPr/>
              <p:nvPr/>
            </p:nvSpPr>
            <p:spPr>
              <a:xfrm>
                <a:off x="1181175" y="2321250"/>
                <a:ext cx="115425" cy="26025"/>
              </a:xfrm>
              <a:custGeom>
                <a:avLst/>
                <a:gdLst/>
                <a:ahLst/>
                <a:cxnLst/>
                <a:rect l="l" t="t" r="r" b="b"/>
                <a:pathLst>
                  <a:path w="4617" h="1041" extrusionOk="0">
                    <a:moveTo>
                      <a:pt x="123" y="0"/>
                    </a:moveTo>
                    <a:cubicBezTo>
                      <a:pt x="73" y="0"/>
                      <a:pt x="27" y="40"/>
                      <a:pt x="15" y="91"/>
                    </a:cubicBezTo>
                    <a:cubicBezTo>
                      <a:pt x="0" y="135"/>
                      <a:pt x="29" y="222"/>
                      <a:pt x="88" y="237"/>
                    </a:cubicBezTo>
                    <a:cubicBezTo>
                      <a:pt x="2469" y="982"/>
                      <a:pt x="4310" y="1040"/>
                      <a:pt x="4500" y="1040"/>
                    </a:cubicBezTo>
                    <a:lnTo>
                      <a:pt x="4514" y="1040"/>
                    </a:lnTo>
                    <a:cubicBezTo>
                      <a:pt x="4573" y="1040"/>
                      <a:pt x="4617" y="953"/>
                      <a:pt x="4617" y="894"/>
                    </a:cubicBezTo>
                    <a:cubicBezTo>
                      <a:pt x="4617" y="836"/>
                      <a:pt x="4558" y="748"/>
                      <a:pt x="4500" y="748"/>
                    </a:cubicBezTo>
                    <a:cubicBezTo>
                      <a:pt x="4499" y="748"/>
                      <a:pt x="4496" y="748"/>
                      <a:pt x="4491" y="748"/>
                    </a:cubicBezTo>
                    <a:cubicBezTo>
                      <a:pt x="4345" y="748"/>
                      <a:pt x="2510" y="735"/>
                      <a:pt x="146" y="3"/>
                    </a:cubicBezTo>
                    <a:cubicBezTo>
                      <a:pt x="139" y="1"/>
                      <a:pt x="131" y="0"/>
                      <a:pt x="123"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1" name="Google Shape;13731;p60"/>
              <p:cNvSpPr/>
              <p:nvPr/>
            </p:nvSpPr>
            <p:spPr>
              <a:xfrm>
                <a:off x="838575" y="2143300"/>
                <a:ext cx="112525" cy="53125"/>
              </a:xfrm>
              <a:custGeom>
                <a:avLst/>
                <a:gdLst/>
                <a:ahLst/>
                <a:cxnLst/>
                <a:rect l="l" t="t" r="r" b="b"/>
                <a:pathLst>
                  <a:path w="4501" h="2125" extrusionOk="0">
                    <a:moveTo>
                      <a:pt x="126" y="1"/>
                    </a:moveTo>
                    <a:cubicBezTo>
                      <a:pt x="86" y="1"/>
                      <a:pt x="41" y="20"/>
                      <a:pt x="29" y="65"/>
                    </a:cubicBezTo>
                    <a:cubicBezTo>
                      <a:pt x="0" y="123"/>
                      <a:pt x="15" y="182"/>
                      <a:pt x="73" y="211"/>
                    </a:cubicBezTo>
                    <a:cubicBezTo>
                      <a:pt x="2572" y="1350"/>
                      <a:pt x="4310" y="2110"/>
                      <a:pt x="4325" y="2125"/>
                    </a:cubicBezTo>
                    <a:lnTo>
                      <a:pt x="4369" y="2125"/>
                    </a:lnTo>
                    <a:cubicBezTo>
                      <a:pt x="4412" y="2125"/>
                      <a:pt x="4456" y="2110"/>
                      <a:pt x="4471" y="2066"/>
                    </a:cubicBezTo>
                    <a:cubicBezTo>
                      <a:pt x="4500" y="2008"/>
                      <a:pt x="4471" y="1949"/>
                      <a:pt x="4412" y="1920"/>
                    </a:cubicBezTo>
                    <a:cubicBezTo>
                      <a:pt x="4398" y="1920"/>
                      <a:pt x="2674" y="1160"/>
                      <a:pt x="161" y="6"/>
                    </a:cubicBezTo>
                    <a:cubicBezTo>
                      <a:pt x="151" y="3"/>
                      <a:pt x="139" y="1"/>
                      <a:pt x="126"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2" name="Google Shape;13732;p60"/>
              <p:cNvSpPr/>
              <p:nvPr/>
            </p:nvSpPr>
            <p:spPr>
              <a:xfrm>
                <a:off x="842575" y="2170100"/>
                <a:ext cx="183750" cy="91700"/>
              </a:xfrm>
              <a:custGeom>
                <a:avLst/>
                <a:gdLst/>
                <a:ahLst/>
                <a:cxnLst/>
                <a:rect l="l" t="t" r="r" b="b"/>
                <a:pathLst>
                  <a:path w="7350" h="3668" extrusionOk="0">
                    <a:moveTo>
                      <a:pt x="125" y="1"/>
                    </a:moveTo>
                    <a:cubicBezTo>
                      <a:pt x="89" y="1"/>
                      <a:pt x="50" y="20"/>
                      <a:pt x="30" y="59"/>
                    </a:cubicBezTo>
                    <a:cubicBezTo>
                      <a:pt x="1" y="103"/>
                      <a:pt x="16" y="176"/>
                      <a:pt x="59" y="205"/>
                    </a:cubicBezTo>
                    <a:cubicBezTo>
                      <a:pt x="3347" y="2265"/>
                      <a:pt x="7160" y="3653"/>
                      <a:pt x="7189" y="3668"/>
                    </a:cubicBezTo>
                    <a:lnTo>
                      <a:pt x="7233" y="3668"/>
                    </a:lnTo>
                    <a:cubicBezTo>
                      <a:pt x="7277" y="3668"/>
                      <a:pt x="7320" y="3639"/>
                      <a:pt x="7335" y="3595"/>
                    </a:cubicBezTo>
                    <a:cubicBezTo>
                      <a:pt x="7350" y="3536"/>
                      <a:pt x="7320" y="3478"/>
                      <a:pt x="7262" y="3463"/>
                    </a:cubicBezTo>
                    <a:cubicBezTo>
                      <a:pt x="7233" y="3449"/>
                      <a:pt x="3449" y="2061"/>
                      <a:pt x="176" y="15"/>
                    </a:cubicBezTo>
                    <a:cubicBezTo>
                      <a:pt x="162" y="6"/>
                      <a:pt x="144" y="1"/>
                      <a:pt x="125"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3" name="Google Shape;13733;p60"/>
              <p:cNvSpPr/>
              <p:nvPr/>
            </p:nvSpPr>
            <p:spPr>
              <a:xfrm>
                <a:off x="842575" y="2196400"/>
                <a:ext cx="191425" cy="98275"/>
              </a:xfrm>
              <a:custGeom>
                <a:avLst/>
                <a:gdLst/>
                <a:ahLst/>
                <a:cxnLst/>
                <a:rect l="l" t="t" r="r" b="b"/>
                <a:pathLst>
                  <a:path w="7657" h="3931" extrusionOk="0">
                    <a:moveTo>
                      <a:pt x="129" y="0"/>
                    </a:moveTo>
                    <a:cubicBezTo>
                      <a:pt x="93" y="0"/>
                      <a:pt x="58" y="16"/>
                      <a:pt x="30" y="44"/>
                    </a:cubicBezTo>
                    <a:cubicBezTo>
                      <a:pt x="1" y="103"/>
                      <a:pt x="16" y="161"/>
                      <a:pt x="59" y="205"/>
                    </a:cubicBezTo>
                    <a:cubicBezTo>
                      <a:pt x="2631" y="1988"/>
                      <a:pt x="7437" y="3916"/>
                      <a:pt x="7481" y="3931"/>
                    </a:cubicBezTo>
                    <a:lnTo>
                      <a:pt x="7525" y="3931"/>
                    </a:lnTo>
                    <a:cubicBezTo>
                      <a:pt x="7569" y="3931"/>
                      <a:pt x="7613" y="3916"/>
                      <a:pt x="7627" y="3872"/>
                    </a:cubicBezTo>
                    <a:cubicBezTo>
                      <a:pt x="7656" y="3814"/>
                      <a:pt x="7627" y="3741"/>
                      <a:pt x="7569" y="3726"/>
                    </a:cubicBezTo>
                    <a:cubicBezTo>
                      <a:pt x="7525" y="3711"/>
                      <a:pt x="2733" y="1798"/>
                      <a:pt x="191" y="15"/>
                    </a:cubicBezTo>
                    <a:cubicBezTo>
                      <a:pt x="170" y="5"/>
                      <a:pt x="149" y="0"/>
                      <a:pt x="129"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4" name="Google Shape;13734;p60"/>
              <p:cNvSpPr/>
              <p:nvPr/>
            </p:nvSpPr>
            <p:spPr>
              <a:xfrm>
                <a:off x="1603375" y="1661750"/>
                <a:ext cx="112150" cy="74975"/>
              </a:xfrm>
              <a:custGeom>
                <a:avLst/>
                <a:gdLst/>
                <a:ahLst/>
                <a:cxnLst/>
                <a:rect l="l" t="t" r="r" b="b"/>
                <a:pathLst>
                  <a:path w="4486" h="2999" extrusionOk="0">
                    <a:moveTo>
                      <a:pt x="1224" y="1"/>
                    </a:moveTo>
                    <a:cubicBezTo>
                      <a:pt x="984" y="1"/>
                      <a:pt x="737" y="36"/>
                      <a:pt x="483" y="115"/>
                    </a:cubicBezTo>
                    <a:cubicBezTo>
                      <a:pt x="483" y="115"/>
                      <a:pt x="1" y="422"/>
                      <a:pt x="74" y="1751"/>
                    </a:cubicBezTo>
                    <a:cubicBezTo>
                      <a:pt x="106" y="2471"/>
                      <a:pt x="596" y="2999"/>
                      <a:pt x="1046" y="2999"/>
                    </a:cubicBezTo>
                    <a:cubicBezTo>
                      <a:pt x="1426" y="2999"/>
                      <a:pt x="1778" y="2621"/>
                      <a:pt x="1798" y="1664"/>
                    </a:cubicBezTo>
                    <a:cubicBezTo>
                      <a:pt x="2474" y="2433"/>
                      <a:pt x="3108" y="2784"/>
                      <a:pt x="3557" y="2784"/>
                    </a:cubicBezTo>
                    <a:cubicBezTo>
                      <a:pt x="3748" y="2784"/>
                      <a:pt x="3905" y="2721"/>
                      <a:pt x="4018" y="2599"/>
                    </a:cubicBezTo>
                    <a:cubicBezTo>
                      <a:pt x="4485" y="2197"/>
                      <a:pt x="3111" y="1"/>
                      <a:pt x="1224" y="1"/>
                    </a:cubicBezTo>
                    <a:close/>
                  </a:path>
                </a:pathLst>
              </a:custGeom>
              <a:solidFill>
                <a:srgbClr val="561F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35" name="Google Shape;13735;p60"/>
            <p:cNvSpPr/>
            <p:nvPr/>
          </p:nvSpPr>
          <p:spPr>
            <a:xfrm>
              <a:off x="8300483" y="3577396"/>
              <a:ext cx="176202" cy="379334"/>
            </a:xfrm>
            <a:custGeom>
              <a:avLst/>
              <a:gdLst/>
              <a:ahLst/>
              <a:cxnLst/>
              <a:rect l="l" t="t" r="r" b="b"/>
              <a:pathLst>
                <a:path w="4809" h="10353" extrusionOk="0">
                  <a:moveTo>
                    <a:pt x="831" y="0"/>
                  </a:moveTo>
                  <a:cubicBezTo>
                    <a:pt x="753" y="0"/>
                    <a:pt x="673" y="13"/>
                    <a:pt x="595" y="39"/>
                  </a:cubicBezTo>
                  <a:cubicBezTo>
                    <a:pt x="181" y="168"/>
                    <a:pt x="1" y="607"/>
                    <a:pt x="130" y="995"/>
                  </a:cubicBezTo>
                  <a:lnTo>
                    <a:pt x="3258" y="9862"/>
                  </a:lnTo>
                  <a:cubicBezTo>
                    <a:pt x="3387" y="10172"/>
                    <a:pt x="3671" y="10353"/>
                    <a:pt x="3981" y="10353"/>
                  </a:cubicBezTo>
                  <a:cubicBezTo>
                    <a:pt x="4059" y="10353"/>
                    <a:pt x="4137" y="10327"/>
                    <a:pt x="4214" y="10301"/>
                  </a:cubicBezTo>
                  <a:cubicBezTo>
                    <a:pt x="4602" y="10172"/>
                    <a:pt x="4809" y="9733"/>
                    <a:pt x="4679" y="9345"/>
                  </a:cubicBezTo>
                  <a:lnTo>
                    <a:pt x="1552" y="504"/>
                  </a:lnTo>
                  <a:cubicBezTo>
                    <a:pt x="1428" y="194"/>
                    <a:pt x="1139" y="0"/>
                    <a:pt x="831" y="0"/>
                  </a:cubicBezTo>
                  <a:close/>
                </a:path>
              </a:pathLst>
            </a:custGeom>
            <a:solidFill>
              <a:srgbClr val="5744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6" name="Google Shape;13736;p60"/>
            <p:cNvSpPr/>
            <p:nvPr/>
          </p:nvSpPr>
          <p:spPr>
            <a:xfrm>
              <a:off x="8192519" y="3738864"/>
              <a:ext cx="79619" cy="532298"/>
            </a:xfrm>
            <a:custGeom>
              <a:avLst/>
              <a:gdLst/>
              <a:ahLst/>
              <a:cxnLst/>
              <a:rect l="l" t="t" r="r" b="b"/>
              <a:pathLst>
                <a:path w="2173" h="14761" extrusionOk="0">
                  <a:moveTo>
                    <a:pt x="957" y="0"/>
                  </a:moveTo>
                  <a:cubicBezTo>
                    <a:pt x="776" y="52"/>
                    <a:pt x="595" y="78"/>
                    <a:pt x="414" y="130"/>
                  </a:cubicBezTo>
                  <a:cubicBezTo>
                    <a:pt x="285" y="155"/>
                    <a:pt x="130" y="207"/>
                    <a:pt x="1" y="233"/>
                  </a:cubicBezTo>
                  <a:cubicBezTo>
                    <a:pt x="1086" y="4989"/>
                    <a:pt x="1164" y="9979"/>
                    <a:pt x="182" y="14761"/>
                  </a:cubicBezTo>
                  <a:cubicBezTo>
                    <a:pt x="543" y="14761"/>
                    <a:pt x="880" y="14735"/>
                    <a:pt x="1216" y="14735"/>
                  </a:cubicBezTo>
                  <a:cubicBezTo>
                    <a:pt x="2172" y="9875"/>
                    <a:pt x="2069" y="4809"/>
                    <a:pt x="957" y="0"/>
                  </a:cubicBez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7" name="Google Shape;13737;p60"/>
            <p:cNvSpPr/>
            <p:nvPr/>
          </p:nvSpPr>
          <p:spPr>
            <a:xfrm>
              <a:off x="7420573" y="3970104"/>
              <a:ext cx="842060" cy="71888"/>
            </a:xfrm>
            <a:custGeom>
              <a:avLst/>
              <a:gdLst/>
              <a:ahLst/>
              <a:cxnLst/>
              <a:rect l="l" t="t" r="r" b="b"/>
              <a:pathLst>
                <a:path w="22982" h="1962" extrusionOk="0">
                  <a:moveTo>
                    <a:pt x="9073" y="0"/>
                  </a:moveTo>
                  <a:cubicBezTo>
                    <a:pt x="6045" y="0"/>
                    <a:pt x="3017" y="145"/>
                    <a:pt x="1" y="436"/>
                  </a:cubicBezTo>
                  <a:cubicBezTo>
                    <a:pt x="1" y="798"/>
                    <a:pt x="52" y="1134"/>
                    <a:pt x="104" y="1419"/>
                  </a:cubicBezTo>
                  <a:cubicBezTo>
                    <a:pt x="3102" y="1137"/>
                    <a:pt x="6109" y="994"/>
                    <a:pt x="9116" y="994"/>
                  </a:cubicBezTo>
                  <a:cubicBezTo>
                    <a:pt x="13549" y="994"/>
                    <a:pt x="17982" y="1304"/>
                    <a:pt x="22387" y="1936"/>
                  </a:cubicBezTo>
                  <a:cubicBezTo>
                    <a:pt x="22413" y="1936"/>
                    <a:pt x="22439" y="1961"/>
                    <a:pt x="22439" y="1961"/>
                  </a:cubicBezTo>
                  <a:cubicBezTo>
                    <a:pt x="22697" y="1961"/>
                    <a:pt x="22904" y="1780"/>
                    <a:pt x="22956" y="1522"/>
                  </a:cubicBezTo>
                  <a:cubicBezTo>
                    <a:pt x="22982" y="1238"/>
                    <a:pt x="22801" y="979"/>
                    <a:pt x="22516" y="953"/>
                  </a:cubicBezTo>
                  <a:cubicBezTo>
                    <a:pt x="18066" y="320"/>
                    <a:pt x="13571" y="0"/>
                    <a:pt x="9073" y="0"/>
                  </a:cubicBez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8" name="Google Shape;13738;p60"/>
            <p:cNvSpPr/>
            <p:nvPr/>
          </p:nvSpPr>
          <p:spPr>
            <a:xfrm>
              <a:off x="7849630" y="3713941"/>
              <a:ext cx="72980" cy="279759"/>
            </a:xfrm>
            <a:custGeom>
              <a:avLst/>
              <a:gdLst/>
              <a:ahLst/>
              <a:cxnLst/>
              <a:rect l="l" t="t" r="r" b="b"/>
              <a:pathLst>
                <a:path w="1992" h="5947" extrusionOk="0">
                  <a:moveTo>
                    <a:pt x="1009" y="1"/>
                  </a:moveTo>
                  <a:lnTo>
                    <a:pt x="27" y="5352"/>
                  </a:lnTo>
                  <a:cubicBezTo>
                    <a:pt x="1" y="5636"/>
                    <a:pt x="156" y="5894"/>
                    <a:pt x="440" y="5946"/>
                  </a:cubicBezTo>
                  <a:lnTo>
                    <a:pt x="544" y="5946"/>
                  </a:lnTo>
                  <a:cubicBezTo>
                    <a:pt x="776" y="5946"/>
                    <a:pt x="983" y="5791"/>
                    <a:pt x="1035" y="5532"/>
                  </a:cubicBezTo>
                  <a:lnTo>
                    <a:pt x="1991" y="130"/>
                  </a:lnTo>
                  <a:cubicBezTo>
                    <a:pt x="1629" y="78"/>
                    <a:pt x="1319" y="78"/>
                    <a:pt x="1009" y="1"/>
                  </a:cubicBez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9" name="Google Shape;13739;p60"/>
            <p:cNvSpPr/>
            <p:nvPr/>
          </p:nvSpPr>
          <p:spPr>
            <a:xfrm>
              <a:off x="7591043" y="3695938"/>
              <a:ext cx="88119" cy="311947"/>
            </a:xfrm>
            <a:custGeom>
              <a:avLst/>
              <a:gdLst/>
              <a:ahLst/>
              <a:cxnLst/>
              <a:rect l="l" t="t" r="r" b="b"/>
              <a:pathLst>
                <a:path w="2405" h="7288" extrusionOk="0">
                  <a:moveTo>
                    <a:pt x="1658" y="1"/>
                  </a:moveTo>
                  <a:cubicBezTo>
                    <a:pt x="1543" y="1"/>
                    <a:pt x="1431" y="7"/>
                    <a:pt x="1319" y="24"/>
                  </a:cubicBezTo>
                  <a:cubicBezTo>
                    <a:pt x="388" y="2144"/>
                    <a:pt x="1" y="4522"/>
                    <a:pt x="207" y="6823"/>
                  </a:cubicBezTo>
                  <a:cubicBezTo>
                    <a:pt x="233" y="7081"/>
                    <a:pt x="466" y="7288"/>
                    <a:pt x="724" y="7288"/>
                  </a:cubicBezTo>
                  <a:lnTo>
                    <a:pt x="776" y="7288"/>
                  </a:lnTo>
                  <a:cubicBezTo>
                    <a:pt x="1035" y="7262"/>
                    <a:pt x="1241" y="7029"/>
                    <a:pt x="1216" y="6745"/>
                  </a:cubicBezTo>
                  <a:cubicBezTo>
                    <a:pt x="1009" y="4418"/>
                    <a:pt x="1397" y="2144"/>
                    <a:pt x="2405" y="24"/>
                  </a:cubicBezTo>
                  <a:cubicBezTo>
                    <a:pt x="2129" y="24"/>
                    <a:pt x="1888" y="1"/>
                    <a:pt x="1658" y="1"/>
                  </a:cubicBez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0" name="Google Shape;13740;p60"/>
            <p:cNvSpPr/>
            <p:nvPr/>
          </p:nvSpPr>
          <p:spPr>
            <a:xfrm>
              <a:off x="6563380" y="3843989"/>
              <a:ext cx="2113175" cy="607161"/>
            </a:xfrm>
            <a:custGeom>
              <a:avLst/>
              <a:gdLst/>
              <a:ahLst/>
              <a:cxnLst/>
              <a:rect l="l" t="t" r="r" b="b"/>
              <a:pathLst>
                <a:path w="57674" h="16571" extrusionOk="0">
                  <a:moveTo>
                    <a:pt x="57285" y="1"/>
                  </a:moveTo>
                  <a:lnTo>
                    <a:pt x="1" y="15123"/>
                  </a:lnTo>
                  <a:lnTo>
                    <a:pt x="389" y="16571"/>
                  </a:lnTo>
                  <a:lnTo>
                    <a:pt x="57673" y="1448"/>
                  </a:lnTo>
                  <a:lnTo>
                    <a:pt x="57285" y="1"/>
                  </a:lnTo>
                  <a:close/>
                </a:path>
              </a:pathLst>
            </a:custGeom>
            <a:solidFill>
              <a:srgbClr val="5744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1" name="Google Shape;13741;p60"/>
            <p:cNvSpPr/>
            <p:nvPr/>
          </p:nvSpPr>
          <p:spPr>
            <a:xfrm>
              <a:off x="7508656" y="3542808"/>
              <a:ext cx="1483297" cy="362260"/>
            </a:xfrm>
            <a:custGeom>
              <a:avLst/>
              <a:gdLst/>
              <a:ahLst/>
              <a:cxnLst/>
              <a:rect l="l" t="t" r="r" b="b"/>
              <a:pathLst>
                <a:path w="40483" h="9887" extrusionOk="0">
                  <a:moveTo>
                    <a:pt x="40250" y="0"/>
                  </a:moveTo>
                  <a:cubicBezTo>
                    <a:pt x="29652" y="7579"/>
                    <a:pt x="26772" y="9388"/>
                    <a:pt x="22542" y="9388"/>
                  </a:cubicBezTo>
                  <a:cubicBezTo>
                    <a:pt x="21303" y="9388"/>
                    <a:pt x="19949" y="9233"/>
                    <a:pt x="18251" y="9022"/>
                  </a:cubicBezTo>
                  <a:cubicBezTo>
                    <a:pt x="12099" y="8247"/>
                    <a:pt x="6127" y="6308"/>
                    <a:pt x="466" y="4240"/>
                  </a:cubicBezTo>
                  <a:cubicBezTo>
                    <a:pt x="388" y="4421"/>
                    <a:pt x="233" y="4576"/>
                    <a:pt x="1" y="4628"/>
                  </a:cubicBezTo>
                  <a:cubicBezTo>
                    <a:pt x="5765" y="6721"/>
                    <a:pt x="11866" y="8712"/>
                    <a:pt x="18199" y="9513"/>
                  </a:cubicBezTo>
                  <a:cubicBezTo>
                    <a:pt x="19692" y="9700"/>
                    <a:pt x="21167" y="9886"/>
                    <a:pt x="22600" y="9886"/>
                  </a:cubicBezTo>
                  <a:cubicBezTo>
                    <a:pt x="22954" y="9886"/>
                    <a:pt x="23305" y="9875"/>
                    <a:pt x="23654" y="9849"/>
                  </a:cubicBezTo>
                  <a:cubicBezTo>
                    <a:pt x="28953" y="9513"/>
                    <a:pt x="36398" y="2947"/>
                    <a:pt x="40482" y="440"/>
                  </a:cubicBezTo>
                  <a:lnTo>
                    <a:pt x="40250" y="0"/>
                  </a:ln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2" name="Google Shape;13742;p60"/>
            <p:cNvSpPr/>
            <p:nvPr/>
          </p:nvSpPr>
          <p:spPr>
            <a:xfrm>
              <a:off x="6747130" y="3479347"/>
              <a:ext cx="780505" cy="391205"/>
            </a:xfrm>
            <a:custGeom>
              <a:avLst/>
              <a:gdLst/>
              <a:ahLst/>
              <a:cxnLst/>
              <a:rect l="l" t="t" r="r" b="b"/>
              <a:pathLst>
                <a:path w="21302" h="10677" extrusionOk="0">
                  <a:moveTo>
                    <a:pt x="1112" y="4007"/>
                  </a:moveTo>
                  <a:lnTo>
                    <a:pt x="1655" y="9306"/>
                  </a:lnTo>
                  <a:cubicBezTo>
                    <a:pt x="1681" y="9617"/>
                    <a:pt x="1707" y="9927"/>
                    <a:pt x="1526" y="10082"/>
                  </a:cubicBezTo>
                  <a:cubicBezTo>
                    <a:pt x="1449" y="10185"/>
                    <a:pt x="1319" y="10185"/>
                    <a:pt x="1216" y="10185"/>
                  </a:cubicBezTo>
                  <a:cubicBezTo>
                    <a:pt x="1035" y="10160"/>
                    <a:pt x="828" y="10004"/>
                    <a:pt x="725" y="9849"/>
                  </a:cubicBezTo>
                  <a:cubicBezTo>
                    <a:pt x="544" y="9513"/>
                    <a:pt x="570" y="9074"/>
                    <a:pt x="621" y="8583"/>
                  </a:cubicBezTo>
                  <a:lnTo>
                    <a:pt x="1112" y="4007"/>
                  </a:lnTo>
                  <a:close/>
                  <a:moveTo>
                    <a:pt x="2664" y="0"/>
                  </a:moveTo>
                  <a:cubicBezTo>
                    <a:pt x="2664" y="0"/>
                    <a:pt x="2121" y="78"/>
                    <a:pt x="1940" y="155"/>
                  </a:cubicBezTo>
                  <a:cubicBezTo>
                    <a:pt x="1087" y="569"/>
                    <a:pt x="880" y="1577"/>
                    <a:pt x="776" y="2508"/>
                  </a:cubicBezTo>
                  <a:lnTo>
                    <a:pt x="130" y="8531"/>
                  </a:lnTo>
                  <a:cubicBezTo>
                    <a:pt x="78" y="8970"/>
                    <a:pt x="1" y="9591"/>
                    <a:pt x="285" y="10082"/>
                  </a:cubicBezTo>
                  <a:cubicBezTo>
                    <a:pt x="466" y="10392"/>
                    <a:pt x="802" y="10625"/>
                    <a:pt x="1164" y="10677"/>
                  </a:cubicBezTo>
                  <a:lnTo>
                    <a:pt x="1293" y="10677"/>
                  </a:lnTo>
                  <a:cubicBezTo>
                    <a:pt x="1526" y="10677"/>
                    <a:pt x="1733" y="10599"/>
                    <a:pt x="1888" y="10444"/>
                  </a:cubicBezTo>
                  <a:cubicBezTo>
                    <a:pt x="2250" y="10108"/>
                    <a:pt x="2172" y="9565"/>
                    <a:pt x="2147" y="9255"/>
                  </a:cubicBezTo>
                  <a:lnTo>
                    <a:pt x="1552" y="3361"/>
                  </a:lnTo>
                  <a:cubicBezTo>
                    <a:pt x="1500" y="2740"/>
                    <a:pt x="1423" y="2120"/>
                    <a:pt x="1604" y="1551"/>
                  </a:cubicBezTo>
                  <a:cubicBezTo>
                    <a:pt x="1733" y="1112"/>
                    <a:pt x="2095" y="621"/>
                    <a:pt x="2560" y="517"/>
                  </a:cubicBezTo>
                  <a:cubicBezTo>
                    <a:pt x="2594" y="515"/>
                    <a:pt x="2628" y="514"/>
                    <a:pt x="2663" y="514"/>
                  </a:cubicBezTo>
                  <a:cubicBezTo>
                    <a:pt x="3024" y="514"/>
                    <a:pt x="3423" y="632"/>
                    <a:pt x="3801" y="750"/>
                  </a:cubicBezTo>
                  <a:cubicBezTo>
                    <a:pt x="4395" y="957"/>
                    <a:pt x="5042" y="1241"/>
                    <a:pt x="5636" y="1526"/>
                  </a:cubicBezTo>
                  <a:cubicBezTo>
                    <a:pt x="6257" y="1810"/>
                    <a:pt x="6903" y="2120"/>
                    <a:pt x="7549" y="2327"/>
                  </a:cubicBezTo>
                  <a:cubicBezTo>
                    <a:pt x="9410" y="2973"/>
                    <a:pt x="11039" y="3387"/>
                    <a:pt x="12745" y="3852"/>
                  </a:cubicBezTo>
                  <a:cubicBezTo>
                    <a:pt x="15408" y="4550"/>
                    <a:pt x="16623" y="4705"/>
                    <a:pt x="20785" y="6334"/>
                  </a:cubicBezTo>
                  <a:cubicBezTo>
                    <a:pt x="21121" y="6334"/>
                    <a:pt x="21302" y="6230"/>
                    <a:pt x="21250" y="5998"/>
                  </a:cubicBezTo>
                  <a:cubicBezTo>
                    <a:pt x="17062" y="4343"/>
                    <a:pt x="15563" y="4059"/>
                    <a:pt x="12874" y="3361"/>
                  </a:cubicBezTo>
                  <a:cubicBezTo>
                    <a:pt x="11168" y="2896"/>
                    <a:pt x="9566" y="2482"/>
                    <a:pt x="7704" y="1836"/>
                  </a:cubicBezTo>
                  <a:cubicBezTo>
                    <a:pt x="7084" y="1655"/>
                    <a:pt x="6464" y="1345"/>
                    <a:pt x="5843" y="1086"/>
                  </a:cubicBezTo>
                  <a:cubicBezTo>
                    <a:pt x="5223" y="802"/>
                    <a:pt x="4576" y="491"/>
                    <a:pt x="3956" y="285"/>
                  </a:cubicBezTo>
                  <a:cubicBezTo>
                    <a:pt x="3542" y="130"/>
                    <a:pt x="3103" y="0"/>
                    <a:pt x="2664" y="0"/>
                  </a:cubicBez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43" name="Google Shape;13743;p60"/>
            <p:cNvGrpSpPr/>
            <p:nvPr/>
          </p:nvGrpSpPr>
          <p:grpSpPr>
            <a:xfrm>
              <a:off x="4679549" y="2929969"/>
              <a:ext cx="2217343" cy="1907075"/>
              <a:chOff x="-3180625" y="3590163"/>
              <a:chExt cx="1512925" cy="1301225"/>
            </a:xfrm>
          </p:grpSpPr>
          <p:sp>
            <p:nvSpPr>
              <p:cNvPr id="13744" name="Google Shape;13744;p60"/>
              <p:cNvSpPr/>
              <p:nvPr/>
            </p:nvSpPr>
            <p:spPr>
              <a:xfrm>
                <a:off x="-2758625" y="4144738"/>
                <a:ext cx="301825" cy="363225"/>
              </a:xfrm>
              <a:custGeom>
                <a:avLst/>
                <a:gdLst/>
                <a:ahLst/>
                <a:cxnLst/>
                <a:rect l="l" t="t" r="r" b="b"/>
                <a:pathLst>
                  <a:path w="12073" h="14529" extrusionOk="0">
                    <a:moveTo>
                      <a:pt x="7265" y="621"/>
                    </a:moveTo>
                    <a:cubicBezTo>
                      <a:pt x="7678" y="621"/>
                      <a:pt x="8014" y="957"/>
                      <a:pt x="8014" y="1371"/>
                    </a:cubicBezTo>
                    <a:cubicBezTo>
                      <a:pt x="8014" y="1810"/>
                      <a:pt x="7678" y="2146"/>
                      <a:pt x="7265" y="2146"/>
                    </a:cubicBezTo>
                    <a:lnTo>
                      <a:pt x="4835" y="2146"/>
                    </a:lnTo>
                    <a:cubicBezTo>
                      <a:pt x="4395" y="2146"/>
                      <a:pt x="4059" y="1810"/>
                      <a:pt x="4059" y="1371"/>
                    </a:cubicBezTo>
                    <a:cubicBezTo>
                      <a:pt x="4059" y="957"/>
                      <a:pt x="4395" y="621"/>
                      <a:pt x="4835" y="621"/>
                    </a:cubicBezTo>
                    <a:close/>
                    <a:moveTo>
                      <a:pt x="854" y="1"/>
                    </a:moveTo>
                    <a:cubicBezTo>
                      <a:pt x="1" y="4809"/>
                      <a:pt x="1" y="9720"/>
                      <a:pt x="854" y="14529"/>
                    </a:cubicBezTo>
                    <a:lnTo>
                      <a:pt x="11246" y="14529"/>
                    </a:lnTo>
                    <a:cubicBezTo>
                      <a:pt x="12073" y="9720"/>
                      <a:pt x="12073" y="4809"/>
                      <a:pt x="11246" y="1"/>
                    </a:cubicBezTo>
                    <a:close/>
                  </a:path>
                </a:pathLst>
              </a:custGeom>
              <a:solidFill>
                <a:srgbClr val="6B9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5" name="Google Shape;13745;p60"/>
              <p:cNvSpPr/>
              <p:nvPr/>
            </p:nvSpPr>
            <p:spPr>
              <a:xfrm>
                <a:off x="-2746975" y="4155738"/>
                <a:ext cx="47825" cy="340600"/>
              </a:xfrm>
              <a:custGeom>
                <a:avLst/>
                <a:gdLst/>
                <a:ahLst/>
                <a:cxnLst/>
                <a:rect l="l" t="t" r="r" b="b"/>
                <a:pathLst>
                  <a:path w="1913" h="13624" extrusionOk="0">
                    <a:moveTo>
                      <a:pt x="750" y="0"/>
                    </a:moveTo>
                    <a:cubicBezTo>
                      <a:pt x="0" y="4524"/>
                      <a:pt x="0" y="9100"/>
                      <a:pt x="750" y="13623"/>
                    </a:cubicBezTo>
                    <a:lnTo>
                      <a:pt x="1913" y="13623"/>
                    </a:lnTo>
                    <a:cubicBezTo>
                      <a:pt x="1163" y="9100"/>
                      <a:pt x="1163" y="4524"/>
                      <a:pt x="1913" y="0"/>
                    </a:cubicBezTo>
                    <a:close/>
                  </a:path>
                </a:pathLst>
              </a:custGeom>
              <a:solidFill>
                <a:srgbClr val="FFFFFF">
                  <a:alpha val="22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6" name="Google Shape;13746;p60"/>
              <p:cNvSpPr/>
              <p:nvPr/>
            </p:nvSpPr>
            <p:spPr>
              <a:xfrm>
                <a:off x="-2705625" y="4155738"/>
                <a:ext cx="39450" cy="340600"/>
              </a:xfrm>
              <a:custGeom>
                <a:avLst/>
                <a:gdLst/>
                <a:ahLst/>
                <a:cxnLst/>
                <a:rect l="l" t="t" r="r" b="b"/>
                <a:pathLst>
                  <a:path w="1578" h="13624" extrusionOk="0">
                    <a:moveTo>
                      <a:pt x="750" y="0"/>
                    </a:moveTo>
                    <a:cubicBezTo>
                      <a:pt x="0" y="4524"/>
                      <a:pt x="0" y="9100"/>
                      <a:pt x="750" y="13623"/>
                    </a:cubicBezTo>
                    <a:lnTo>
                      <a:pt x="1577" y="13623"/>
                    </a:lnTo>
                    <a:cubicBezTo>
                      <a:pt x="828" y="9100"/>
                      <a:pt x="828" y="4524"/>
                      <a:pt x="1577" y="0"/>
                    </a:cubicBezTo>
                    <a:close/>
                  </a:path>
                </a:pathLst>
              </a:custGeom>
              <a:solidFill>
                <a:srgbClr val="FFFFFF">
                  <a:alpha val="22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7" name="Google Shape;13747;p60"/>
              <p:cNvSpPr/>
              <p:nvPr/>
            </p:nvSpPr>
            <p:spPr>
              <a:xfrm>
                <a:off x="-2577025" y="4209363"/>
                <a:ext cx="675" cy="25"/>
              </a:xfrm>
              <a:custGeom>
                <a:avLst/>
                <a:gdLst/>
                <a:ahLst/>
                <a:cxnLst/>
                <a:rect l="l" t="t" r="r" b="b"/>
                <a:pathLst>
                  <a:path w="27" h="1" extrusionOk="0">
                    <a:moveTo>
                      <a:pt x="27" y="1"/>
                    </a:moveTo>
                    <a:cubicBezTo>
                      <a:pt x="27" y="1"/>
                      <a:pt x="27" y="1"/>
                      <a:pt x="27" y="1"/>
                    </a:cubicBezTo>
                    <a:cubicBezTo>
                      <a:pt x="1" y="1"/>
                      <a:pt x="1" y="1"/>
                      <a:pt x="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8" name="Google Shape;13748;p60"/>
              <p:cNvSpPr/>
              <p:nvPr/>
            </p:nvSpPr>
            <p:spPr>
              <a:xfrm>
                <a:off x="-2746350" y="4133763"/>
                <a:ext cx="277275" cy="19400"/>
              </a:xfrm>
              <a:custGeom>
                <a:avLst/>
                <a:gdLst/>
                <a:ahLst/>
                <a:cxnLst/>
                <a:rect l="l" t="t" r="r" b="b"/>
                <a:pathLst>
                  <a:path w="11091" h="776" extrusionOk="0">
                    <a:moveTo>
                      <a:pt x="389" y="0"/>
                    </a:moveTo>
                    <a:cubicBezTo>
                      <a:pt x="182" y="0"/>
                      <a:pt x="1" y="181"/>
                      <a:pt x="1" y="388"/>
                    </a:cubicBezTo>
                    <a:cubicBezTo>
                      <a:pt x="1" y="595"/>
                      <a:pt x="182" y="776"/>
                      <a:pt x="389" y="776"/>
                    </a:cubicBezTo>
                    <a:lnTo>
                      <a:pt x="10729" y="776"/>
                    </a:lnTo>
                    <a:cubicBezTo>
                      <a:pt x="10936" y="776"/>
                      <a:pt x="11091" y="595"/>
                      <a:pt x="11091" y="388"/>
                    </a:cubicBezTo>
                    <a:cubicBezTo>
                      <a:pt x="11091" y="181"/>
                      <a:pt x="10936" y="0"/>
                      <a:pt x="10729" y="0"/>
                    </a:cubicBezTo>
                    <a:close/>
                  </a:path>
                </a:pathLst>
              </a:custGeom>
              <a:solidFill>
                <a:srgbClr val="587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9" name="Google Shape;13749;p60"/>
              <p:cNvSpPr/>
              <p:nvPr/>
            </p:nvSpPr>
            <p:spPr>
              <a:xfrm>
                <a:off x="-2746350" y="4498238"/>
                <a:ext cx="277275" cy="18775"/>
              </a:xfrm>
              <a:custGeom>
                <a:avLst/>
                <a:gdLst/>
                <a:ahLst/>
                <a:cxnLst/>
                <a:rect l="l" t="t" r="r" b="b"/>
                <a:pathLst>
                  <a:path w="11091" h="751" extrusionOk="0">
                    <a:moveTo>
                      <a:pt x="389" y="1"/>
                    </a:moveTo>
                    <a:cubicBezTo>
                      <a:pt x="182" y="1"/>
                      <a:pt x="1" y="156"/>
                      <a:pt x="1" y="389"/>
                    </a:cubicBezTo>
                    <a:cubicBezTo>
                      <a:pt x="1" y="595"/>
                      <a:pt x="182" y="751"/>
                      <a:pt x="389" y="751"/>
                    </a:cubicBezTo>
                    <a:lnTo>
                      <a:pt x="10729" y="751"/>
                    </a:lnTo>
                    <a:cubicBezTo>
                      <a:pt x="10936" y="751"/>
                      <a:pt x="11091" y="595"/>
                      <a:pt x="11091" y="389"/>
                    </a:cubicBezTo>
                    <a:cubicBezTo>
                      <a:pt x="11091" y="156"/>
                      <a:pt x="10936" y="1"/>
                      <a:pt x="10729" y="1"/>
                    </a:cubicBezTo>
                    <a:close/>
                  </a:path>
                </a:pathLst>
              </a:custGeom>
              <a:solidFill>
                <a:srgbClr val="587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0" name="Google Shape;13750;p60"/>
              <p:cNvSpPr/>
              <p:nvPr/>
            </p:nvSpPr>
            <p:spPr>
              <a:xfrm>
                <a:off x="-2755375" y="4236513"/>
                <a:ext cx="295350" cy="19400"/>
              </a:xfrm>
              <a:custGeom>
                <a:avLst/>
                <a:gdLst/>
                <a:ahLst/>
                <a:cxnLst/>
                <a:rect l="l" t="t" r="r" b="b"/>
                <a:pathLst>
                  <a:path w="11814" h="776" extrusionOk="0">
                    <a:moveTo>
                      <a:pt x="388" y="0"/>
                    </a:moveTo>
                    <a:cubicBezTo>
                      <a:pt x="181" y="0"/>
                      <a:pt x="0" y="181"/>
                      <a:pt x="0" y="388"/>
                    </a:cubicBezTo>
                    <a:cubicBezTo>
                      <a:pt x="0" y="595"/>
                      <a:pt x="181" y="776"/>
                      <a:pt x="388" y="776"/>
                    </a:cubicBezTo>
                    <a:lnTo>
                      <a:pt x="11452" y="776"/>
                    </a:lnTo>
                    <a:cubicBezTo>
                      <a:pt x="11659" y="776"/>
                      <a:pt x="11814" y="595"/>
                      <a:pt x="11814" y="388"/>
                    </a:cubicBezTo>
                    <a:cubicBezTo>
                      <a:pt x="11814" y="181"/>
                      <a:pt x="11659" y="0"/>
                      <a:pt x="11452" y="0"/>
                    </a:cubicBezTo>
                    <a:close/>
                  </a:path>
                </a:pathLst>
              </a:custGeom>
              <a:solidFill>
                <a:srgbClr val="587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1" name="Google Shape;13751;p60"/>
              <p:cNvSpPr/>
              <p:nvPr/>
            </p:nvSpPr>
            <p:spPr>
              <a:xfrm>
                <a:off x="-2755375" y="4396788"/>
                <a:ext cx="295350" cy="18775"/>
              </a:xfrm>
              <a:custGeom>
                <a:avLst/>
                <a:gdLst/>
                <a:ahLst/>
                <a:cxnLst/>
                <a:rect l="l" t="t" r="r" b="b"/>
                <a:pathLst>
                  <a:path w="11814" h="751" extrusionOk="0">
                    <a:moveTo>
                      <a:pt x="388" y="0"/>
                    </a:moveTo>
                    <a:cubicBezTo>
                      <a:pt x="181" y="0"/>
                      <a:pt x="0" y="181"/>
                      <a:pt x="0" y="388"/>
                    </a:cubicBezTo>
                    <a:cubicBezTo>
                      <a:pt x="0" y="595"/>
                      <a:pt x="181" y="750"/>
                      <a:pt x="388" y="750"/>
                    </a:cubicBezTo>
                    <a:lnTo>
                      <a:pt x="11452" y="750"/>
                    </a:lnTo>
                    <a:cubicBezTo>
                      <a:pt x="11659" y="750"/>
                      <a:pt x="11814" y="595"/>
                      <a:pt x="11814" y="388"/>
                    </a:cubicBezTo>
                    <a:cubicBezTo>
                      <a:pt x="11814" y="181"/>
                      <a:pt x="11659" y="0"/>
                      <a:pt x="11452" y="0"/>
                    </a:cubicBezTo>
                    <a:close/>
                  </a:path>
                </a:pathLst>
              </a:custGeom>
              <a:solidFill>
                <a:srgbClr val="587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2" name="Google Shape;13752;p60"/>
              <p:cNvSpPr/>
              <p:nvPr/>
            </p:nvSpPr>
            <p:spPr>
              <a:xfrm>
                <a:off x="-2512400" y="4116963"/>
                <a:ext cx="367100" cy="467250"/>
              </a:xfrm>
              <a:custGeom>
                <a:avLst/>
                <a:gdLst/>
                <a:ahLst/>
                <a:cxnLst/>
                <a:rect l="l" t="t" r="r" b="b"/>
                <a:pathLst>
                  <a:path w="14684" h="18690" extrusionOk="0">
                    <a:moveTo>
                      <a:pt x="1164" y="0"/>
                    </a:moveTo>
                    <a:cubicBezTo>
                      <a:pt x="854" y="1370"/>
                      <a:pt x="595" y="2714"/>
                      <a:pt x="414" y="4085"/>
                    </a:cubicBezTo>
                    <a:cubicBezTo>
                      <a:pt x="337" y="4627"/>
                      <a:pt x="285" y="5170"/>
                      <a:pt x="233" y="5713"/>
                    </a:cubicBezTo>
                    <a:cubicBezTo>
                      <a:pt x="1" y="8143"/>
                      <a:pt x="1" y="10573"/>
                      <a:pt x="233" y="12977"/>
                    </a:cubicBezTo>
                    <a:cubicBezTo>
                      <a:pt x="285" y="13520"/>
                      <a:pt x="337" y="14063"/>
                      <a:pt x="414" y="14606"/>
                    </a:cubicBezTo>
                    <a:cubicBezTo>
                      <a:pt x="595" y="15976"/>
                      <a:pt x="854" y="17346"/>
                      <a:pt x="1164" y="18690"/>
                    </a:cubicBezTo>
                    <a:lnTo>
                      <a:pt x="13546" y="18690"/>
                    </a:lnTo>
                    <a:cubicBezTo>
                      <a:pt x="13857" y="17346"/>
                      <a:pt x="14115" y="15976"/>
                      <a:pt x="14296" y="14606"/>
                    </a:cubicBezTo>
                    <a:cubicBezTo>
                      <a:pt x="14374" y="14063"/>
                      <a:pt x="14425" y="13520"/>
                      <a:pt x="14477" y="12977"/>
                    </a:cubicBezTo>
                    <a:cubicBezTo>
                      <a:pt x="14684" y="10573"/>
                      <a:pt x="14684" y="8143"/>
                      <a:pt x="14477" y="5713"/>
                    </a:cubicBezTo>
                    <a:cubicBezTo>
                      <a:pt x="14425" y="5170"/>
                      <a:pt x="14374" y="4627"/>
                      <a:pt x="14296" y="4085"/>
                    </a:cubicBezTo>
                    <a:cubicBezTo>
                      <a:pt x="14115" y="2714"/>
                      <a:pt x="13857" y="1370"/>
                      <a:pt x="13546" y="0"/>
                    </a:cubicBezTo>
                    <a:close/>
                  </a:path>
                </a:pathLst>
              </a:custGeom>
              <a:solidFill>
                <a:srgbClr val="A1846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3" name="Google Shape;13753;p60"/>
              <p:cNvSpPr/>
              <p:nvPr/>
            </p:nvSpPr>
            <p:spPr>
              <a:xfrm>
                <a:off x="-2226750" y="4116963"/>
                <a:ext cx="45900" cy="467250"/>
              </a:xfrm>
              <a:custGeom>
                <a:avLst/>
                <a:gdLst/>
                <a:ahLst/>
                <a:cxnLst/>
                <a:rect l="l" t="t" r="r" b="b"/>
                <a:pathLst>
                  <a:path w="1836" h="18690" extrusionOk="0">
                    <a:moveTo>
                      <a:pt x="1" y="0"/>
                    </a:moveTo>
                    <a:cubicBezTo>
                      <a:pt x="1" y="26"/>
                      <a:pt x="1" y="52"/>
                      <a:pt x="1" y="52"/>
                    </a:cubicBezTo>
                    <a:cubicBezTo>
                      <a:pt x="1293" y="6230"/>
                      <a:pt x="1293" y="13003"/>
                      <a:pt x="1" y="18638"/>
                    </a:cubicBezTo>
                    <a:cubicBezTo>
                      <a:pt x="1" y="18638"/>
                      <a:pt x="1" y="18664"/>
                      <a:pt x="1" y="18690"/>
                    </a:cubicBezTo>
                    <a:lnTo>
                      <a:pt x="569" y="18690"/>
                    </a:lnTo>
                    <a:cubicBezTo>
                      <a:pt x="1836" y="13003"/>
                      <a:pt x="1836" y="6204"/>
                      <a:pt x="569" y="0"/>
                    </a:cubicBez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4" name="Google Shape;13754;p60"/>
              <p:cNvSpPr/>
              <p:nvPr/>
            </p:nvSpPr>
            <p:spPr>
              <a:xfrm>
                <a:off x="-2281025" y="4116963"/>
                <a:ext cx="32975" cy="467250"/>
              </a:xfrm>
              <a:custGeom>
                <a:avLst/>
                <a:gdLst/>
                <a:ahLst/>
                <a:cxnLst/>
                <a:rect l="l" t="t" r="r" b="b"/>
                <a:pathLst>
                  <a:path w="1319" h="18690" extrusionOk="0">
                    <a:moveTo>
                      <a:pt x="0" y="0"/>
                    </a:moveTo>
                    <a:cubicBezTo>
                      <a:pt x="0" y="26"/>
                      <a:pt x="0" y="26"/>
                      <a:pt x="0" y="52"/>
                    </a:cubicBezTo>
                    <a:cubicBezTo>
                      <a:pt x="776" y="6153"/>
                      <a:pt x="543" y="13959"/>
                      <a:pt x="0" y="18664"/>
                    </a:cubicBezTo>
                    <a:cubicBezTo>
                      <a:pt x="0" y="18664"/>
                      <a:pt x="0" y="18690"/>
                      <a:pt x="0" y="18690"/>
                    </a:cubicBezTo>
                    <a:lnTo>
                      <a:pt x="569" y="18690"/>
                    </a:lnTo>
                    <a:cubicBezTo>
                      <a:pt x="1112" y="13985"/>
                      <a:pt x="1319" y="6127"/>
                      <a:pt x="569" y="0"/>
                    </a:cubicBez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5" name="Google Shape;13755;p60"/>
              <p:cNvSpPr/>
              <p:nvPr/>
            </p:nvSpPr>
            <p:spPr>
              <a:xfrm>
                <a:off x="-2335975" y="4116963"/>
                <a:ext cx="14250" cy="467250"/>
              </a:xfrm>
              <a:custGeom>
                <a:avLst/>
                <a:gdLst/>
                <a:ahLst/>
                <a:cxnLst/>
                <a:rect l="l" t="t" r="r" b="b"/>
                <a:pathLst>
                  <a:path w="570" h="18690" extrusionOk="0">
                    <a:moveTo>
                      <a:pt x="1" y="0"/>
                    </a:moveTo>
                    <a:lnTo>
                      <a:pt x="1" y="18690"/>
                    </a:lnTo>
                    <a:lnTo>
                      <a:pt x="570" y="18690"/>
                    </a:lnTo>
                    <a:lnTo>
                      <a:pt x="570" y="0"/>
                    </a:ln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6" name="Google Shape;13756;p60"/>
              <p:cNvSpPr/>
              <p:nvPr/>
            </p:nvSpPr>
            <p:spPr>
              <a:xfrm>
                <a:off x="-2476850" y="4116963"/>
                <a:ext cx="46550" cy="467250"/>
              </a:xfrm>
              <a:custGeom>
                <a:avLst/>
                <a:gdLst/>
                <a:ahLst/>
                <a:cxnLst/>
                <a:rect l="l" t="t" r="r" b="b"/>
                <a:pathLst>
                  <a:path w="1862" h="18690" extrusionOk="0">
                    <a:moveTo>
                      <a:pt x="1293" y="0"/>
                    </a:moveTo>
                    <a:cubicBezTo>
                      <a:pt x="1" y="6204"/>
                      <a:pt x="1" y="13003"/>
                      <a:pt x="1293" y="18690"/>
                    </a:cubicBezTo>
                    <a:lnTo>
                      <a:pt x="1862" y="18690"/>
                    </a:lnTo>
                    <a:cubicBezTo>
                      <a:pt x="1862" y="18664"/>
                      <a:pt x="1862" y="18638"/>
                      <a:pt x="1862" y="18638"/>
                    </a:cubicBezTo>
                    <a:cubicBezTo>
                      <a:pt x="569" y="13003"/>
                      <a:pt x="569" y="6230"/>
                      <a:pt x="1862" y="52"/>
                    </a:cubicBezTo>
                    <a:cubicBezTo>
                      <a:pt x="1862" y="52"/>
                      <a:pt x="1862" y="26"/>
                      <a:pt x="1862" y="0"/>
                    </a:cubicBez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7" name="Google Shape;13757;p60"/>
              <p:cNvSpPr/>
              <p:nvPr/>
            </p:nvSpPr>
            <p:spPr>
              <a:xfrm>
                <a:off x="-2409650" y="4116963"/>
                <a:ext cx="33650" cy="467250"/>
              </a:xfrm>
              <a:custGeom>
                <a:avLst/>
                <a:gdLst/>
                <a:ahLst/>
                <a:cxnLst/>
                <a:rect l="l" t="t" r="r" b="b"/>
                <a:pathLst>
                  <a:path w="1346" h="18690" extrusionOk="0">
                    <a:moveTo>
                      <a:pt x="776" y="0"/>
                    </a:moveTo>
                    <a:cubicBezTo>
                      <a:pt x="1" y="6127"/>
                      <a:pt x="234" y="13985"/>
                      <a:pt x="776" y="18690"/>
                    </a:cubicBezTo>
                    <a:lnTo>
                      <a:pt x="1345" y="18690"/>
                    </a:lnTo>
                    <a:cubicBezTo>
                      <a:pt x="1345" y="18690"/>
                      <a:pt x="1345" y="18664"/>
                      <a:pt x="1345" y="18664"/>
                    </a:cubicBezTo>
                    <a:cubicBezTo>
                      <a:pt x="802" y="13959"/>
                      <a:pt x="570" y="6153"/>
                      <a:pt x="1345" y="52"/>
                    </a:cubicBezTo>
                    <a:cubicBezTo>
                      <a:pt x="1345" y="26"/>
                      <a:pt x="1345" y="26"/>
                      <a:pt x="1345" y="0"/>
                    </a:cubicBez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8" name="Google Shape;13758;p60"/>
              <p:cNvSpPr/>
              <p:nvPr/>
            </p:nvSpPr>
            <p:spPr>
              <a:xfrm>
                <a:off x="-2511100" y="4215838"/>
                <a:ext cx="365150" cy="42025"/>
              </a:xfrm>
              <a:custGeom>
                <a:avLst/>
                <a:gdLst/>
                <a:ahLst/>
                <a:cxnLst/>
                <a:rect l="l" t="t" r="r" b="b"/>
                <a:pathLst>
                  <a:path w="14606" h="1681" extrusionOk="0">
                    <a:moveTo>
                      <a:pt x="207" y="0"/>
                    </a:moveTo>
                    <a:cubicBezTo>
                      <a:pt x="130" y="569"/>
                      <a:pt x="52" y="1112"/>
                      <a:pt x="0" y="1681"/>
                    </a:cubicBezTo>
                    <a:lnTo>
                      <a:pt x="14606" y="1681"/>
                    </a:lnTo>
                    <a:cubicBezTo>
                      <a:pt x="14554" y="1112"/>
                      <a:pt x="14477" y="569"/>
                      <a:pt x="14399" y="0"/>
                    </a:cubicBezTo>
                    <a:close/>
                  </a:path>
                </a:pathLst>
              </a:custGeom>
              <a:solidFill>
                <a:srgbClr val="331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9" name="Google Shape;13759;p60"/>
              <p:cNvSpPr/>
              <p:nvPr/>
            </p:nvSpPr>
            <p:spPr>
              <a:xfrm>
                <a:off x="-2169225" y="4228763"/>
                <a:ext cx="11650" cy="16175"/>
              </a:xfrm>
              <a:custGeom>
                <a:avLst/>
                <a:gdLst/>
                <a:ahLst/>
                <a:cxnLst/>
                <a:rect l="l" t="t" r="r" b="b"/>
                <a:pathLst>
                  <a:path w="466" h="647" extrusionOk="0">
                    <a:moveTo>
                      <a:pt x="233" y="0"/>
                    </a:moveTo>
                    <a:cubicBezTo>
                      <a:pt x="104" y="0"/>
                      <a:pt x="0" y="155"/>
                      <a:pt x="0" y="336"/>
                    </a:cubicBezTo>
                    <a:cubicBezTo>
                      <a:pt x="0" y="517"/>
                      <a:pt x="104" y="647"/>
                      <a:pt x="233" y="647"/>
                    </a:cubicBezTo>
                    <a:cubicBezTo>
                      <a:pt x="362" y="647"/>
                      <a:pt x="466" y="517"/>
                      <a:pt x="466" y="336"/>
                    </a:cubicBezTo>
                    <a:cubicBezTo>
                      <a:pt x="466" y="155"/>
                      <a:pt x="362" y="0"/>
                      <a:pt x="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0" name="Google Shape;13760;p60"/>
              <p:cNvSpPr/>
              <p:nvPr/>
            </p:nvSpPr>
            <p:spPr>
              <a:xfrm>
                <a:off x="-2236450" y="4228763"/>
                <a:ext cx="12300" cy="16175"/>
              </a:xfrm>
              <a:custGeom>
                <a:avLst/>
                <a:gdLst/>
                <a:ahLst/>
                <a:cxnLst/>
                <a:rect l="l" t="t" r="r" b="b"/>
                <a:pathLst>
                  <a:path w="492" h="647" extrusionOk="0">
                    <a:moveTo>
                      <a:pt x="259" y="0"/>
                    </a:moveTo>
                    <a:cubicBezTo>
                      <a:pt x="130" y="0"/>
                      <a:pt x="1" y="155"/>
                      <a:pt x="1" y="336"/>
                    </a:cubicBezTo>
                    <a:cubicBezTo>
                      <a:pt x="1" y="517"/>
                      <a:pt x="130" y="647"/>
                      <a:pt x="259" y="647"/>
                    </a:cubicBezTo>
                    <a:cubicBezTo>
                      <a:pt x="389" y="647"/>
                      <a:pt x="492" y="517"/>
                      <a:pt x="492" y="336"/>
                    </a:cubicBezTo>
                    <a:cubicBezTo>
                      <a:pt x="492" y="155"/>
                      <a:pt x="389"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1" name="Google Shape;13761;p60"/>
              <p:cNvSpPr/>
              <p:nvPr/>
            </p:nvSpPr>
            <p:spPr>
              <a:xfrm>
                <a:off x="-2304950" y="4228763"/>
                <a:ext cx="16175" cy="16175"/>
              </a:xfrm>
              <a:custGeom>
                <a:avLst/>
                <a:gdLst/>
                <a:ahLst/>
                <a:cxnLst/>
                <a:rect l="l" t="t" r="r" b="b"/>
                <a:pathLst>
                  <a:path w="647" h="647" extrusionOk="0">
                    <a:moveTo>
                      <a:pt x="337" y="0"/>
                    </a:moveTo>
                    <a:cubicBezTo>
                      <a:pt x="156" y="0"/>
                      <a:pt x="1" y="155"/>
                      <a:pt x="1" y="336"/>
                    </a:cubicBezTo>
                    <a:cubicBezTo>
                      <a:pt x="1" y="517"/>
                      <a:pt x="156" y="647"/>
                      <a:pt x="337" y="647"/>
                    </a:cubicBezTo>
                    <a:cubicBezTo>
                      <a:pt x="492" y="647"/>
                      <a:pt x="647" y="517"/>
                      <a:pt x="647" y="336"/>
                    </a:cubicBezTo>
                    <a:cubicBezTo>
                      <a:pt x="647" y="155"/>
                      <a:pt x="492" y="0"/>
                      <a:pt x="33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2" name="Google Shape;13762;p60"/>
              <p:cNvSpPr/>
              <p:nvPr/>
            </p:nvSpPr>
            <p:spPr>
              <a:xfrm>
                <a:off x="-2371500" y="4228763"/>
                <a:ext cx="16175" cy="16175"/>
              </a:xfrm>
              <a:custGeom>
                <a:avLst/>
                <a:gdLst/>
                <a:ahLst/>
                <a:cxnLst/>
                <a:rect l="l" t="t" r="r" b="b"/>
                <a:pathLst>
                  <a:path w="647" h="647" extrusionOk="0">
                    <a:moveTo>
                      <a:pt x="310" y="0"/>
                    </a:moveTo>
                    <a:cubicBezTo>
                      <a:pt x="155" y="0"/>
                      <a:pt x="0" y="155"/>
                      <a:pt x="0" y="336"/>
                    </a:cubicBezTo>
                    <a:cubicBezTo>
                      <a:pt x="0" y="517"/>
                      <a:pt x="155" y="647"/>
                      <a:pt x="310" y="647"/>
                    </a:cubicBezTo>
                    <a:cubicBezTo>
                      <a:pt x="491" y="647"/>
                      <a:pt x="646" y="517"/>
                      <a:pt x="646" y="336"/>
                    </a:cubicBezTo>
                    <a:cubicBezTo>
                      <a:pt x="646" y="155"/>
                      <a:pt x="491" y="0"/>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3" name="Google Shape;13763;p60"/>
              <p:cNvSpPr/>
              <p:nvPr/>
            </p:nvSpPr>
            <p:spPr>
              <a:xfrm>
                <a:off x="-2436125" y="4228763"/>
                <a:ext cx="11650" cy="16175"/>
              </a:xfrm>
              <a:custGeom>
                <a:avLst/>
                <a:gdLst/>
                <a:ahLst/>
                <a:cxnLst/>
                <a:rect l="l" t="t" r="r" b="b"/>
                <a:pathLst>
                  <a:path w="466" h="647" extrusionOk="0">
                    <a:moveTo>
                      <a:pt x="233" y="0"/>
                    </a:moveTo>
                    <a:cubicBezTo>
                      <a:pt x="103" y="0"/>
                      <a:pt x="0" y="155"/>
                      <a:pt x="0" y="336"/>
                    </a:cubicBezTo>
                    <a:cubicBezTo>
                      <a:pt x="0" y="517"/>
                      <a:pt x="103" y="647"/>
                      <a:pt x="233" y="647"/>
                    </a:cubicBezTo>
                    <a:cubicBezTo>
                      <a:pt x="362" y="647"/>
                      <a:pt x="465" y="517"/>
                      <a:pt x="465" y="336"/>
                    </a:cubicBezTo>
                    <a:cubicBezTo>
                      <a:pt x="465" y="155"/>
                      <a:pt x="362" y="0"/>
                      <a:pt x="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4" name="Google Shape;13764;p60"/>
              <p:cNvSpPr/>
              <p:nvPr/>
            </p:nvSpPr>
            <p:spPr>
              <a:xfrm>
                <a:off x="-2501400" y="4228763"/>
                <a:ext cx="9075" cy="16175"/>
              </a:xfrm>
              <a:custGeom>
                <a:avLst/>
                <a:gdLst/>
                <a:ahLst/>
                <a:cxnLst/>
                <a:rect l="l" t="t" r="r" b="b"/>
                <a:pathLst>
                  <a:path w="363" h="647" extrusionOk="0">
                    <a:moveTo>
                      <a:pt x="181" y="0"/>
                    </a:moveTo>
                    <a:cubicBezTo>
                      <a:pt x="78" y="0"/>
                      <a:pt x="0" y="155"/>
                      <a:pt x="0" y="336"/>
                    </a:cubicBezTo>
                    <a:cubicBezTo>
                      <a:pt x="0" y="517"/>
                      <a:pt x="78" y="647"/>
                      <a:pt x="181" y="647"/>
                    </a:cubicBezTo>
                    <a:cubicBezTo>
                      <a:pt x="285" y="647"/>
                      <a:pt x="362" y="517"/>
                      <a:pt x="362" y="336"/>
                    </a:cubicBezTo>
                    <a:cubicBezTo>
                      <a:pt x="362" y="155"/>
                      <a:pt x="285" y="0"/>
                      <a:pt x="18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5" name="Google Shape;13765;p60"/>
              <p:cNvSpPr/>
              <p:nvPr/>
            </p:nvSpPr>
            <p:spPr>
              <a:xfrm>
                <a:off x="-2511100" y="4443313"/>
                <a:ext cx="365150" cy="42025"/>
              </a:xfrm>
              <a:custGeom>
                <a:avLst/>
                <a:gdLst/>
                <a:ahLst/>
                <a:cxnLst/>
                <a:rect l="l" t="t" r="r" b="b"/>
                <a:pathLst>
                  <a:path w="14606" h="1681" extrusionOk="0">
                    <a:moveTo>
                      <a:pt x="0" y="1"/>
                    </a:moveTo>
                    <a:cubicBezTo>
                      <a:pt x="52" y="569"/>
                      <a:pt x="130" y="1112"/>
                      <a:pt x="207" y="1681"/>
                    </a:cubicBezTo>
                    <a:lnTo>
                      <a:pt x="14399" y="1681"/>
                    </a:lnTo>
                    <a:cubicBezTo>
                      <a:pt x="14477" y="1112"/>
                      <a:pt x="14554" y="569"/>
                      <a:pt x="14606" y="1"/>
                    </a:cubicBezTo>
                    <a:close/>
                  </a:path>
                </a:pathLst>
              </a:custGeom>
              <a:solidFill>
                <a:srgbClr val="331A1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6" name="Google Shape;13766;p60"/>
              <p:cNvSpPr/>
              <p:nvPr/>
            </p:nvSpPr>
            <p:spPr>
              <a:xfrm>
                <a:off x="-2169225" y="4456238"/>
                <a:ext cx="11650" cy="16175"/>
              </a:xfrm>
              <a:custGeom>
                <a:avLst/>
                <a:gdLst/>
                <a:ahLst/>
                <a:cxnLst/>
                <a:rect l="l" t="t" r="r" b="b"/>
                <a:pathLst>
                  <a:path w="466" h="647" extrusionOk="0">
                    <a:moveTo>
                      <a:pt x="233" y="1"/>
                    </a:moveTo>
                    <a:cubicBezTo>
                      <a:pt x="104" y="1"/>
                      <a:pt x="0" y="156"/>
                      <a:pt x="0" y="337"/>
                    </a:cubicBezTo>
                    <a:cubicBezTo>
                      <a:pt x="0" y="492"/>
                      <a:pt x="104" y="647"/>
                      <a:pt x="233" y="647"/>
                    </a:cubicBezTo>
                    <a:cubicBezTo>
                      <a:pt x="362" y="647"/>
                      <a:pt x="466" y="492"/>
                      <a:pt x="466" y="337"/>
                    </a:cubicBezTo>
                    <a:cubicBezTo>
                      <a:pt x="466" y="156"/>
                      <a:pt x="362"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7" name="Google Shape;13767;p60"/>
              <p:cNvSpPr/>
              <p:nvPr/>
            </p:nvSpPr>
            <p:spPr>
              <a:xfrm>
                <a:off x="-2236450" y="4456238"/>
                <a:ext cx="12300" cy="16175"/>
              </a:xfrm>
              <a:custGeom>
                <a:avLst/>
                <a:gdLst/>
                <a:ahLst/>
                <a:cxnLst/>
                <a:rect l="l" t="t" r="r" b="b"/>
                <a:pathLst>
                  <a:path w="492" h="647" extrusionOk="0">
                    <a:moveTo>
                      <a:pt x="259" y="1"/>
                    </a:moveTo>
                    <a:cubicBezTo>
                      <a:pt x="130" y="1"/>
                      <a:pt x="1" y="156"/>
                      <a:pt x="1" y="337"/>
                    </a:cubicBezTo>
                    <a:cubicBezTo>
                      <a:pt x="1" y="492"/>
                      <a:pt x="130" y="647"/>
                      <a:pt x="259" y="647"/>
                    </a:cubicBezTo>
                    <a:cubicBezTo>
                      <a:pt x="389" y="647"/>
                      <a:pt x="492" y="492"/>
                      <a:pt x="492" y="337"/>
                    </a:cubicBezTo>
                    <a:cubicBezTo>
                      <a:pt x="492" y="156"/>
                      <a:pt x="389" y="1"/>
                      <a:pt x="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8" name="Google Shape;13768;p60"/>
              <p:cNvSpPr/>
              <p:nvPr/>
            </p:nvSpPr>
            <p:spPr>
              <a:xfrm>
                <a:off x="-2304950" y="4456238"/>
                <a:ext cx="16175" cy="16175"/>
              </a:xfrm>
              <a:custGeom>
                <a:avLst/>
                <a:gdLst/>
                <a:ahLst/>
                <a:cxnLst/>
                <a:rect l="l" t="t" r="r" b="b"/>
                <a:pathLst>
                  <a:path w="647" h="647" extrusionOk="0">
                    <a:moveTo>
                      <a:pt x="337" y="1"/>
                    </a:moveTo>
                    <a:cubicBezTo>
                      <a:pt x="156" y="1"/>
                      <a:pt x="1" y="156"/>
                      <a:pt x="1" y="337"/>
                    </a:cubicBezTo>
                    <a:cubicBezTo>
                      <a:pt x="1" y="492"/>
                      <a:pt x="156" y="647"/>
                      <a:pt x="337" y="647"/>
                    </a:cubicBezTo>
                    <a:cubicBezTo>
                      <a:pt x="492" y="647"/>
                      <a:pt x="647" y="492"/>
                      <a:pt x="647" y="337"/>
                    </a:cubicBezTo>
                    <a:cubicBezTo>
                      <a:pt x="647" y="156"/>
                      <a:pt x="492" y="1"/>
                      <a:pt x="337"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9" name="Google Shape;13769;p60"/>
              <p:cNvSpPr/>
              <p:nvPr/>
            </p:nvSpPr>
            <p:spPr>
              <a:xfrm>
                <a:off x="-2371500" y="4456238"/>
                <a:ext cx="16175" cy="16175"/>
              </a:xfrm>
              <a:custGeom>
                <a:avLst/>
                <a:gdLst/>
                <a:ahLst/>
                <a:cxnLst/>
                <a:rect l="l" t="t" r="r" b="b"/>
                <a:pathLst>
                  <a:path w="647" h="647" extrusionOk="0">
                    <a:moveTo>
                      <a:pt x="310" y="1"/>
                    </a:moveTo>
                    <a:cubicBezTo>
                      <a:pt x="155" y="1"/>
                      <a:pt x="0" y="156"/>
                      <a:pt x="0" y="337"/>
                    </a:cubicBezTo>
                    <a:cubicBezTo>
                      <a:pt x="0" y="492"/>
                      <a:pt x="155" y="647"/>
                      <a:pt x="310" y="647"/>
                    </a:cubicBezTo>
                    <a:cubicBezTo>
                      <a:pt x="491" y="647"/>
                      <a:pt x="646" y="492"/>
                      <a:pt x="646" y="337"/>
                    </a:cubicBezTo>
                    <a:cubicBezTo>
                      <a:pt x="646" y="156"/>
                      <a:pt x="491" y="1"/>
                      <a:pt x="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0" name="Google Shape;13770;p60"/>
              <p:cNvSpPr/>
              <p:nvPr/>
            </p:nvSpPr>
            <p:spPr>
              <a:xfrm>
                <a:off x="-2436125" y="4456238"/>
                <a:ext cx="11650" cy="16175"/>
              </a:xfrm>
              <a:custGeom>
                <a:avLst/>
                <a:gdLst/>
                <a:ahLst/>
                <a:cxnLst/>
                <a:rect l="l" t="t" r="r" b="b"/>
                <a:pathLst>
                  <a:path w="466" h="647" extrusionOk="0">
                    <a:moveTo>
                      <a:pt x="233" y="1"/>
                    </a:moveTo>
                    <a:cubicBezTo>
                      <a:pt x="103" y="1"/>
                      <a:pt x="0" y="156"/>
                      <a:pt x="0" y="337"/>
                    </a:cubicBezTo>
                    <a:cubicBezTo>
                      <a:pt x="0" y="492"/>
                      <a:pt x="103" y="647"/>
                      <a:pt x="233" y="647"/>
                    </a:cubicBezTo>
                    <a:cubicBezTo>
                      <a:pt x="362" y="647"/>
                      <a:pt x="465" y="492"/>
                      <a:pt x="465" y="337"/>
                    </a:cubicBezTo>
                    <a:cubicBezTo>
                      <a:pt x="465" y="156"/>
                      <a:pt x="362"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1" name="Google Shape;13771;p60"/>
              <p:cNvSpPr/>
              <p:nvPr/>
            </p:nvSpPr>
            <p:spPr>
              <a:xfrm>
                <a:off x="-2501400" y="4456238"/>
                <a:ext cx="9075" cy="16175"/>
              </a:xfrm>
              <a:custGeom>
                <a:avLst/>
                <a:gdLst/>
                <a:ahLst/>
                <a:cxnLst/>
                <a:rect l="l" t="t" r="r" b="b"/>
                <a:pathLst>
                  <a:path w="363" h="647" extrusionOk="0">
                    <a:moveTo>
                      <a:pt x="181" y="1"/>
                    </a:moveTo>
                    <a:cubicBezTo>
                      <a:pt x="78" y="1"/>
                      <a:pt x="0" y="156"/>
                      <a:pt x="0" y="337"/>
                    </a:cubicBezTo>
                    <a:cubicBezTo>
                      <a:pt x="0" y="492"/>
                      <a:pt x="78" y="647"/>
                      <a:pt x="181" y="647"/>
                    </a:cubicBezTo>
                    <a:cubicBezTo>
                      <a:pt x="285" y="647"/>
                      <a:pt x="362" y="492"/>
                      <a:pt x="362" y="337"/>
                    </a:cubicBezTo>
                    <a:cubicBezTo>
                      <a:pt x="362" y="156"/>
                      <a:pt x="285" y="1"/>
                      <a:pt x="18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2" name="Google Shape;13772;p60"/>
              <p:cNvSpPr/>
              <p:nvPr/>
            </p:nvSpPr>
            <p:spPr>
              <a:xfrm>
                <a:off x="-2259050" y="4116963"/>
                <a:ext cx="367100" cy="467250"/>
              </a:xfrm>
              <a:custGeom>
                <a:avLst/>
                <a:gdLst/>
                <a:ahLst/>
                <a:cxnLst/>
                <a:rect l="l" t="t" r="r" b="b"/>
                <a:pathLst>
                  <a:path w="14684" h="18690" extrusionOk="0">
                    <a:moveTo>
                      <a:pt x="1163" y="0"/>
                    </a:moveTo>
                    <a:cubicBezTo>
                      <a:pt x="853" y="1370"/>
                      <a:pt x="595" y="2714"/>
                      <a:pt x="414" y="4085"/>
                    </a:cubicBezTo>
                    <a:cubicBezTo>
                      <a:pt x="336" y="4627"/>
                      <a:pt x="284" y="5170"/>
                      <a:pt x="233" y="5713"/>
                    </a:cubicBezTo>
                    <a:cubicBezTo>
                      <a:pt x="0" y="8143"/>
                      <a:pt x="0" y="10573"/>
                      <a:pt x="233" y="12977"/>
                    </a:cubicBezTo>
                    <a:cubicBezTo>
                      <a:pt x="284" y="13520"/>
                      <a:pt x="336" y="14063"/>
                      <a:pt x="414" y="14606"/>
                    </a:cubicBezTo>
                    <a:cubicBezTo>
                      <a:pt x="595" y="15976"/>
                      <a:pt x="853" y="17346"/>
                      <a:pt x="1163" y="18690"/>
                    </a:cubicBezTo>
                    <a:lnTo>
                      <a:pt x="13520" y="18690"/>
                    </a:lnTo>
                    <a:cubicBezTo>
                      <a:pt x="13856" y="17346"/>
                      <a:pt x="14114" y="15976"/>
                      <a:pt x="14295" y="14606"/>
                    </a:cubicBezTo>
                    <a:cubicBezTo>
                      <a:pt x="14373" y="14063"/>
                      <a:pt x="14425" y="13520"/>
                      <a:pt x="14476" y="12977"/>
                    </a:cubicBezTo>
                    <a:cubicBezTo>
                      <a:pt x="14683" y="10573"/>
                      <a:pt x="14683" y="8143"/>
                      <a:pt x="14476" y="5713"/>
                    </a:cubicBezTo>
                    <a:cubicBezTo>
                      <a:pt x="14425" y="5170"/>
                      <a:pt x="14373" y="4627"/>
                      <a:pt x="14295" y="4085"/>
                    </a:cubicBezTo>
                    <a:cubicBezTo>
                      <a:pt x="14114" y="2714"/>
                      <a:pt x="13856" y="1370"/>
                      <a:pt x="13520" y="0"/>
                    </a:cubicBezTo>
                    <a:close/>
                  </a:path>
                </a:pathLst>
              </a:custGeom>
              <a:solidFill>
                <a:srgbClr val="C9A57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3" name="Google Shape;13773;p60"/>
              <p:cNvSpPr/>
              <p:nvPr/>
            </p:nvSpPr>
            <p:spPr>
              <a:xfrm>
                <a:off x="-1973425" y="4116963"/>
                <a:ext cx="45925" cy="467250"/>
              </a:xfrm>
              <a:custGeom>
                <a:avLst/>
                <a:gdLst/>
                <a:ahLst/>
                <a:cxnLst/>
                <a:rect l="l" t="t" r="r" b="b"/>
                <a:pathLst>
                  <a:path w="1837" h="18690" extrusionOk="0">
                    <a:moveTo>
                      <a:pt x="1" y="0"/>
                    </a:moveTo>
                    <a:cubicBezTo>
                      <a:pt x="1" y="26"/>
                      <a:pt x="1" y="52"/>
                      <a:pt x="1" y="52"/>
                    </a:cubicBezTo>
                    <a:cubicBezTo>
                      <a:pt x="1293" y="6230"/>
                      <a:pt x="1293" y="13003"/>
                      <a:pt x="1" y="18638"/>
                    </a:cubicBezTo>
                    <a:cubicBezTo>
                      <a:pt x="1" y="18638"/>
                      <a:pt x="1" y="18664"/>
                      <a:pt x="1" y="18690"/>
                    </a:cubicBezTo>
                    <a:lnTo>
                      <a:pt x="570" y="18690"/>
                    </a:lnTo>
                    <a:cubicBezTo>
                      <a:pt x="1836" y="13003"/>
                      <a:pt x="1836" y="6204"/>
                      <a:pt x="570" y="0"/>
                    </a:cubicBez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4" name="Google Shape;13774;p60"/>
              <p:cNvSpPr/>
              <p:nvPr/>
            </p:nvSpPr>
            <p:spPr>
              <a:xfrm>
                <a:off x="-2027700" y="4116963"/>
                <a:ext cx="32975" cy="467250"/>
              </a:xfrm>
              <a:custGeom>
                <a:avLst/>
                <a:gdLst/>
                <a:ahLst/>
                <a:cxnLst/>
                <a:rect l="l" t="t" r="r" b="b"/>
                <a:pathLst>
                  <a:path w="1319" h="18690" extrusionOk="0">
                    <a:moveTo>
                      <a:pt x="1" y="0"/>
                    </a:moveTo>
                    <a:cubicBezTo>
                      <a:pt x="1" y="26"/>
                      <a:pt x="1" y="26"/>
                      <a:pt x="1" y="52"/>
                    </a:cubicBezTo>
                    <a:cubicBezTo>
                      <a:pt x="776" y="6153"/>
                      <a:pt x="543" y="13959"/>
                      <a:pt x="1" y="18664"/>
                    </a:cubicBezTo>
                    <a:cubicBezTo>
                      <a:pt x="1" y="18664"/>
                      <a:pt x="1" y="18690"/>
                      <a:pt x="1" y="18690"/>
                    </a:cubicBezTo>
                    <a:lnTo>
                      <a:pt x="569" y="18690"/>
                    </a:lnTo>
                    <a:cubicBezTo>
                      <a:pt x="1112" y="13985"/>
                      <a:pt x="1319" y="6127"/>
                      <a:pt x="569" y="0"/>
                    </a:cubicBez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5" name="Google Shape;13775;p60"/>
              <p:cNvSpPr/>
              <p:nvPr/>
            </p:nvSpPr>
            <p:spPr>
              <a:xfrm>
                <a:off x="-2082625" y="4116963"/>
                <a:ext cx="14225" cy="467250"/>
              </a:xfrm>
              <a:custGeom>
                <a:avLst/>
                <a:gdLst/>
                <a:ahLst/>
                <a:cxnLst/>
                <a:rect l="l" t="t" r="r" b="b"/>
                <a:pathLst>
                  <a:path w="569" h="18690" extrusionOk="0">
                    <a:moveTo>
                      <a:pt x="0" y="0"/>
                    </a:moveTo>
                    <a:lnTo>
                      <a:pt x="0" y="18690"/>
                    </a:lnTo>
                    <a:lnTo>
                      <a:pt x="569" y="18690"/>
                    </a:lnTo>
                    <a:lnTo>
                      <a:pt x="569" y="0"/>
                    </a:ln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6" name="Google Shape;13776;p60"/>
              <p:cNvSpPr/>
              <p:nvPr/>
            </p:nvSpPr>
            <p:spPr>
              <a:xfrm>
                <a:off x="-2223525" y="4116963"/>
                <a:ext cx="46575" cy="467250"/>
              </a:xfrm>
              <a:custGeom>
                <a:avLst/>
                <a:gdLst/>
                <a:ahLst/>
                <a:cxnLst/>
                <a:rect l="l" t="t" r="r" b="b"/>
                <a:pathLst>
                  <a:path w="1863" h="18690" extrusionOk="0">
                    <a:moveTo>
                      <a:pt x="1293" y="0"/>
                    </a:moveTo>
                    <a:cubicBezTo>
                      <a:pt x="1" y="6204"/>
                      <a:pt x="1" y="13003"/>
                      <a:pt x="1293" y="18690"/>
                    </a:cubicBezTo>
                    <a:lnTo>
                      <a:pt x="1862" y="18690"/>
                    </a:lnTo>
                    <a:cubicBezTo>
                      <a:pt x="1862" y="18664"/>
                      <a:pt x="1862" y="18638"/>
                      <a:pt x="1836" y="18638"/>
                    </a:cubicBezTo>
                    <a:cubicBezTo>
                      <a:pt x="570" y="13003"/>
                      <a:pt x="570" y="6230"/>
                      <a:pt x="1862" y="52"/>
                    </a:cubicBezTo>
                    <a:cubicBezTo>
                      <a:pt x="1862" y="52"/>
                      <a:pt x="1862" y="26"/>
                      <a:pt x="1862" y="0"/>
                    </a:cubicBez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7" name="Google Shape;13777;p60"/>
              <p:cNvSpPr/>
              <p:nvPr/>
            </p:nvSpPr>
            <p:spPr>
              <a:xfrm>
                <a:off x="-2156300" y="4116963"/>
                <a:ext cx="33625" cy="467250"/>
              </a:xfrm>
              <a:custGeom>
                <a:avLst/>
                <a:gdLst/>
                <a:ahLst/>
                <a:cxnLst/>
                <a:rect l="l" t="t" r="r" b="b"/>
                <a:pathLst>
                  <a:path w="1345" h="18690" extrusionOk="0">
                    <a:moveTo>
                      <a:pt x="776" y="0"/>
                    </a:moveTo>
                    <a:cubicBezTo>
                      <a:pt x="0" y="6127"/>
                      <a:pt x="233" y="13985"/>
                      <a:pt x="776" y="18690"/>
                    </a:cubicBezTo>
                    <a:lnTo>
                      <a:pt x="1345" y="18690"/>
                    </a:lnTo>
                    <a:cubicBezTo>
                      <a:pt x="1345" y="18690"/>
                      <a:pt x="1345" y="18664"/>
                      <a:pt x="1345" y="18664"/>
                    </a:cubicBezTo>
                    <a:cubicBezTo>
                      <a:pt x="802" y="13959"/>
                      <a:pt x="569" y="6153"/>
                      <a:pt x="1345" y="52"/>
                    </a:cubicBezTo>
                    <a:cubicBezTo>
                      <a:pt x="1345" y="26"/>
                      <a:pt x="1345" y="26"/>
                      <a:pt x="1345" y="0"/>
                    </a:cubicBezTo>
                    <a:close/>
                  </a:path>
                </a:pathLst>
              </a:custGeom>
              <a:solidFill>
                <a:srgbClr val="0E0E0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8" name="Google Shape;13778;p60"/>
              <p:cNvSpPr/>
              <p:nvPr/>
            </p:nvSpPr>
            <p:spPr>
              <a:xfrm>
                <a:off x="-2257775" y="4215838"/>
                <a:ext cx="364525" cy="42025"/>
              </a:xfrm>
              <a:custGeom>
                <a:avLst/>
                <a:gdLst/>
                <a:ahLst/>
                <a:cxnLst/>
                <a:rect l="l" t="t" r="r" b="b"/>
                <a:pathLst>
                  <a:path w="14581" h="1681" extrusionOk="0">
                    <a:moveTo>
                      <a:pt x="182" y="0"/>
                    </a:moveTo>
                    <a:cubicBezTo>
                      <a:pt x="130" y="569"/>
                      <a:pt x="52" y="1112"/>
                      <a:pt x="1" y="1681"/>
                    </a:cubicBezTo>
                    <a:lnTo>
                      <a:pt x="14580" y="1681"/>
                    </a:lnTo>
                    <a:cubicBezTo>
                      <a:pt x="14529" y="1112"/>
                      <a:pt x="14477" y="569"/>
                      <a:pt x="14399" y="0"/>
                    </a:cubicBezTo>
                    <a:close/>
                  </a:path>
                </a:pathLst>
              </a:custGeom>
              <a:solidFill>
                <a:srgbClr val="5B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79" name="Google Shape;13779;p60"/>
              <p:cNvSpPr/>
              <p:nvPr/>
            </p:nvSpPr>
            <p:spPr>
              <a:xfrm>
                <a:off x="-1915900" y="4228763"/>
                <a:ext cx="11650" cy="16175"/>
              </a:xfrm>
              <a:custGeom>
                <a:avLst/>
                <a:gdLst/>
                <a:ahLst/>
                <a:cxnLst/>
                <a:rect l="l" t="t" r="r" b="b"/>
                <a:pathLst>
                  <a:path w="466" h="647" extrusionOk="0">
                    <a:moveTo>
                      <a:pt x="233" y="0"/>
                    </a:moveTo>
                    <a:cubicBezTo>
                      <a:pt x="104" y="0"/>
                      <a:pt x="1" y="155"/>
                      <a:pt x="1" y="336"/>
                    </a:cubicBezTo>
                    <a:cubicBezTo>
                      <a:pt x="1" y="517"/>
                      <a:pt x="104" y="647"/>
                      <a:pt x="233" y="647"/>
                    </a:cubicBezTo>
                    <a:cubicBezTo>
                      <a:pt x="363" y="647"/>
                      <a:pt x="466" y="517"/>
                      <a:pt x="466" y="336"/>
                    </a:cubicBezTo>
                    <a:cubicBezTo>
                      <a:pt x="466" y="155"/>
                      <a:pt x="363" y="0"/>
                      <a:pt x="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0" name="Google Shape;13780;p60"/>
              <p:cNvSpPr/>
              <p:nvPr/>
            </p:nvSpPr>
            <p:spPr>
              <a:xfrm>
                <a:off x="-1983100" y="4228763"/>
                <a:ext cx="12300" cy="16175"/>
              </a:xfrm>
              <a:custGeom>
                <a:avLst/>
                <a:gdLst/>
                <a:ahLst/>
                <a:cxnLst/>
                <a:rect l="l" t="t" r="r" b="b"/>
                <a:pathLst>
                  <a:path w="492" h="647" extrusionOk="0">
                    <a:moveTo>
                      <a:pt x="259" y="0"/>
                    </a:moveTo>
                    <a:cubicBezTo>
                      <a:pt x="104" y="0"/>
                      <a:pt x="0" y="155"/>
                      <a:pt x="0" y="336"/>
                    </a:cubicBezTo>
                    <a:cubicBezTo>
                      <a:pt x="0" y="517"/>
                      <a:pt x="104" y="647"/>
                      <a:pt x="259" y="647"/>
                    </a:cubicBezTo>
                    <a:cubicBezTo>
                      <a:pt x="388" y="647"/>
                      <a:pt x="491" y="517"/>
                      <a:pt x="491" y="336"/>
                    </a:cubicBezTo>
                    <a:cubicBezTo>
                      <a:pt x="491" y="155"/>
                      <a:pt x="388" y="0"/>
                      <a:pt x="25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1" name="Google Shape;13781;p60"/>
              <p:cNvSpPr/>
              <p:nvPr/>
            </p:nvSpPr>
            <p:spPr>
              <a:xfrm>
                <a:off x="-2051600" y="4228763"/>
                <a:ext cx="16175" cy="16175"/>
              </a:xfrm>
              <a:custGeom>
                <a:avLst/>
                <a:gdLst/>
                <a:ahLst/>
                <a:cxnLst/>
                <a:rect l="l" t="t" r="r" b="b"/>
                <a:pathLst>
                  <a:path w="647" h="647" extrusionOk="0">
                    <a:moveTo>
                      <a:pt x="310" y="0"/>
                    </a:moveTo>
                    <a:cubicBezTo>
                      <a:pt x="155" y="0"/>
                      <a:pt x="0" y="155"/>
                      <a:pt x="0" y="336"/>
                    </a:cubicBezTo>
                    <a:cubicBezTo>
                      <a:pt x="0" y="517"/>
                      <a:pt x="155" y="647"/>
                      <a:pt x="310" y="647"/>
                    </a:cubicBezTo>
                    <a:cubicBezTo>
                      <a:pt x="491" y="647"/>
                      <a:pt x="646" y="517"/>
                      <a:pt x="646" y="336"/>
                    </a:cubicBezTo>
                    <a:cubicBezTo>
                      <a:pt x="646" y="155"/>
                      <a:pt x="491" y="0"/>
                      <a:pt x="31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2" name="Google Shape;13782;p60"/>
              <p:cNvSpPr/>
              <p:nvPr/>
            </p:nvSpPr>
            <p:spPr>
              <a:xfrm>
                <a:off x="-2118175" y="4228763"/>
                <a:ext cx="16175" cy="16175"/>
              </a:xfrm>
              <a:custGeom>
                <a:avLst/>
                <a:gdLst/>
                <a:ahLst/>
                <a:cxnLst/>
                <a:rect l="l" t="t" r="r" b="b"/>
                <a:pathLst>
                  <a:path w="647" h="647" extrusionOk="0">
                    <a:moveTo>
                      <a:pt x="311" y="0"/>
                    </a:moveTo>
                    <a:cubicBezTo>
                      <a:pt x="130" y="0"/>
                      <a:pt x="0" y="155"/>
                      <a:pt x="0" y="336"/>
                    </a:cubicBezTo>
                    <a:cubicBezTo>
                      <a:pt x="0" y="517"/>
                      <a:pt x="130" y="647"/>
                      <a:pt x="311" y="647"/>
                    </a:cubicBezTo>
                    <a:cubicBezTo>
                      <a:pt x="492" y="647"/>
                      <a:pt x="647" y="517"/>
                      <a:pt x="647" y="336"/>
                    </a:cubicBezTo>
                    <a:cubicBezTo>
                      <a:pt x="647" y="155"/>
                      <a:pt x="492" y="0"/>
                      <a:pt x="31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3" name="Google Shape;13783;p60"/>
              <p:cNvSpPr/>
              <p:nvPr/>
            </p:nvSpPr>
            <p:spPr>
              <a:xfrm>
                <a:off x="-2182800" y="4228763"/>
                <a:ext cx="11650" cy="16175"/>
              </a:xfrm>
              <a:custGeom>
                <a:avLst/>
                <a:gdLst/>
                <a:ahLst/>
                <a:cxnLst/>
                <a:rect l="l" t="t" r="r" b="b"/>
                <a:pathLst>
                  <a:path w="466" h="647" extrusionOk="0">
                    <a:moveTo>
                      <a:pt x="233" y="0"/>
                    </a:moveTo>
                    <a:cubicBezTo>
                      <a:pt x="104" y="0"/>
                      <a:pt x="0" y="155"/>
                      <a:pt x="0" y="336"/>
                    </a:cubicBezTo>
                    <a:cubicBezTo>
                      <a:pt x="0" y="517"/>
                      <a:pt x="104" y="647"/>
                      <a:pt x="233" y="647"/>
                    </a:cubicBezTo>
                    <a:cubicBezTo>
                      <a:pt x="362" y="647"/>
                      <a:pt x="466" y="517"/>
                      <a:pt x="466" y="336"/>
                    </a:cubicBezTo>
                    <a:cubicBezTo>
                      <a:pt x="466" y="155"/>
                      <a:pt x="362" y="0"/>
                      <a:pt x="23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4" name="Google Shape;13784;p60"/>
              <p:cNvSpPr/>
              <p:nvPr/>
            </p:nvSpPr>
            <p:spPr>
              <a:xfrm>
                <a:off x="-2248075" y="4228763"/>
                <a:ext cx="9075" cy="16175"/>
              </a:xfrm>
              <a:custGeom>
                <a:avLst/>
                <a:gdLst/>
                <a:ahLst/>
                <a:cxnLst/>
                <a:rect l="l" t="t" r="r" b="b"/>
                <a:pathLst>
                  <a:path w="363" h="647" extrusionOk="0">
                    <a:moveTo>
                      <a:pt x="182" y="0"/>
                    </a:moveTo>
                    <a:cubicBezTo>
                      <a:pt x="78" y="0"/>
                      <a:pt x="1" y="155"/>
                      <a:pt x="1" y="336"/>
                    </a:cubicBezTo>
                    <a:cubicBezTo>
                      <a:pt x="1" y="517"/>
                      <a:pt x="78" y="647"/>
                      <a:pt x="182" y="647"/>
                    </a:cubicBezTo>
                    <a:cubicBezTo>
                      <a:pt x="285" y="647"/>
                      <a:pt x="362" y="517"/>
                      <a:pt x="362" y="336"/>
                    </a:cubicBezTo>
                    <a:cubicBezTo>
                      <a:pt x="362" y="155"/>
                      <a:pt x="285" y="0"/>
                      <a:pt x="18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5" name="Google Shape;13785;p60"/>
              <p:cNvSpPr/>
              <p:nvPr/>
            </p:nvSpPr>
            <p:spPr>
              <a:xfrm>
                <a:off x="-2257775" y="4443313"/>
                <a:ext cx="364525" cy="42025"/>
              </a:xfrm>
              <a:custGeom>
                <a:avLst/>
                <a:gdLst/>
                <a:ahLst/>
                <a:cxnLst/>
                <a:rect l="l" t="t" r="r" b="b"/>
                <a:pathLst>
                  <a:path w="14581" h="1681" extrusionOk="0">
                    <a:moveTo>
                      <a:pt x="1" y="1"/>
                    </a:moveTo>
                    <a:cubicBezTo>
                      <a:pt x="52" y="569"/>
                      <a:pt x="130" y="1112"/>
                      <a:pt x="182" y="1681"/>
                    </a:cubicBezTo>
                    <a:lnTo>
                      <a:pt x="14399" y="1681"/>
                    </a:lnTo>
                    <a:cubicBezTo>
                      <a:pt x="14477" y="1112"/>
                      <a:pt x="14529" y="569"/>
                      <a:pt x="14580" y="1"/>
                    </a:cubicBezTo>
                    <a:close/>
                  </a:path>
                </a:pathLst>
              </a:custGeom>
              <a:solidFill>
                <a:srgbClr val="5B2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6" name="Google Shape;13786;p60"/>
              <p:cNvSpPr/>
              <p:nvPr/>
            </p:nvSpPr>
            <p:spPr>
              <a:xfrm>
                <a:off x="-1915900" y="4456238"/>
                <a:ext cx="11650" cy="16175"/>
              </a:xfrm>
              <a:custGeom>
                <a:avLst/>
                <a:gdLst/>
                <a:ahLst/>
                <a:cxnLst/>
                <a:rect l="l" t="t" r="r" b="b"/>
                <a:pathLst>
                  <a:path w="466" h="647" extrusionOk="0">
                    <a:moveTo>
                      <a:pt x="233" y="1"/>
                    </a:moveTo>
                    <a:cubicBezTo>
                      <a:pt x="104" y="1"/>
                      <a:pt x="1" y="156"/>
                      <a:pt x="1" y="337"/>
                    </a:cubicBezTo>
                    <a:cubicBezTo>
                      <a:pt x="1" y="492"/>
                      <a:pt x="104" y="647"/>
                      <a:pt x="233" y="647"/>
                    </a:cubicBezTo>
                    <a:cubicBezTo>
                      <a:pt x="363" y="647"/>
                      <a:pt x="466" y="492"/>
                      <a:pt x="466" y="337"/>
                    </a:cubicBezTo>
                    <a:cubicBezTo>
                      <a:pt x="466" y="156"/>
                      <a:pt x="363"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7" name="Google Shape;13787;p60"/>
              <p:cNvSpPr/>
              <p:nvPr/>
            </p:nvSpPr>
            <p:spPr>
              <a:xfrm>
                <a:off x="-1983100" y="4456238"/>
                <a:ext cx="12300" cy="16175"/>
              </a:xfrm>
              <a:custGeom>
                <a:avLst/>
                <a:gdLst/>
                <a:ahLst/>
                <a:cxnLst/>
                <a:rect l="l" t="t" r="r" b="b"/>
                <a:pathLst>
                  <a:path w="492" h="647" extrusionOk="0">
                    <a:moveTo>
                      <a:pt x="259" y="1"/>
                    </a:moveTo>
                    <a:cubicBezTo>
                      <a:pt x="104" y="1"/>
                      <a:pt x="0" y="156"/>
                      <a:pt x="0" y="337"/>
                    </a:cubicBezTo>
                    <a:cubicBezTo>
                      <a:pt x="0" y="492"/>
                      <a:pt x="104" y="647"/>
                      <a:pt x="259" y="647"/>
                    </a:cubicBezTo>
                    <a:cubicBezTo>
                      <a:pt x="388" y="647"/>
                      <a:pt x="491" y="492"/>
                      <a:pt x="491" y="337"/>
                    </a:cubicBezTo>
                    <a:cubicBezTo>
                      <a:pt x="491" y="156"/>
                      <a:pt x="388" y="1"/>
                      <a:pt x="25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8" name="Google Shape;13788;p60"/>
              <p:cNvSpPr/>
              <p:nvPr/>
            </p:nvSpPr>
            <p:spPr>
              <a:xfrm>
                <a:off x="-2051600" y="4456238"/>
                <a:ext cx="16175" cy="16175"/>
              </a:xfrm>
              <a:custGeom>
                <a:avLst/>
                <a:gdLst/>
                <a:ahLst/>
                <a:cxnLst/>
                <a:rect l="l" t="t" r="r" b="b"/>
                <a:pathLst>
                  <a:path w="647" h="647" extrusionOk="0">
                    <a:moveTo>
                      <a:pt x="310" y="1"/>
                    </a:moveTo>
                    <a:cubicBezTo>
                      <a:pt x="155" y="1"/>
                      <a:pt x="0" y="156"/>
                      <a:pt x="0" y="337"/>
                    </a:cubicBezTo>
                    <a:cubicBezTo>
                      <a:pt x="0" y="492"/>
                      <a:pt x="155" y="647"/>
                      <a:pt x="310" y="647"/>
                    </a:cubicBezTo>
                    <a:cubicBezTo>
                      <a:pt x="491" y="647"/>
                      <a:pt x="646" y="492"/>
                      <a:pt x="646" y="337"/>
                    </a:cubicBezTo>
                    <a:cubicBezTo>
                      <a:pt x="646" y="156"/>
                      <a:pt x="491" y="1"/>
                      <a:pt x="310"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89" name="Google Shape;13789;p60"/>
              <p:cNvSpPr/>
              <p:nvPr/>
            </p:nvSpPr>
            <p:spPr>
              <a:xfrm>
                <a:off x="-2118175" y="4456238"/>
                <a:ext cx="16175" cy="16175"/>
              </a:xfrm>
              <a:custGeom>
                <a:avLst/>
                <a:gdLst/>
                <a:ahLst/>
                <a:cxnLst/>
                <a:rect l="l" t="t" r="r" b="b"/>
                <a:pathLst>
                  <a:path w="647" h="647" extrusionOk="0">
                    <a:moveTo>
                      <a:pt x="311" y="1"/>
                    </a:moveTo>
                    <a:cubicBezTo>
                      <a:pt x="130" y="1"/>
                      <a:pt x="0" y="156"/>
                      <a:pt x="0" y="337"/>
                    </a:cubicBezTo>
                    <a:cubicBezTo>
                      <a:pt x="0" y="492"/>
                      <a:pt x="130" y="647"/>
                      <a:pt x="311" y="647"/>
                    </a:cubicBezTo>
                    <a:cubicBezTo>
                      <a:pt x="492" y="647"/>
                      <a:pt x="647" y="492"/>
                      <a:pt x="647" y="337"/>
                    </a:cubicBezTo>
                    <a:cubicBezTo>
                      <a:pt x="647" y="156"/>
                      <a:pt x="492" y="1"/>
                      <a:pt x="31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0" name="Google Shape;13790;p60"/>
              <p:cNvSpPr/>
              <p:nvPr/>
            </p:nvSpPr>
            <p:spPr>
              <a:xfrm>
                <a:off x="-2182800" y="4456238"/>
                <a:ext cx="11650" cy="16175"/>
              </a:xfrm>
              <a:custGeom>
                <a:avLst/>
                <a:gdLst/>
                <a:ahLst/>
                <a:cxnLst/>
                <a:rect l="l" t="t" r="r" b="b"/>
                <a:pathLst>
                  <a:path w="466" h="647" extrusionOk="0">
                    <a:moveTo>
                      <a:pt x="233" y="1"/>
                    </a:moveTo>
                    <a:cubicBezTo>
                      <a:pt x="104" y="1"/>
                      <a:pt x="0" y="156"/>
                      <a:pt x="0" y="337"/>
                    </a:cubicBezTo>
                    <a:cubicBezTo>
                      <a:pt x="0" y="492"/>
                      <a:pt x="104" y="647"/>
                      <a:pt x="233" y="647"/>
                    </a:cubicBezTo>
                    <a:cubicBezTo>
                      <a:pt x="362" y="647"/>
                      <a:pt x="466" y="492"/>
                      <a:pt x="466" y="337"/>
                    </a:cubicBezTo>
                    <a:cubicBezTo>
                      <a:pt x="466" y="156"/>
                      <a:pt x="362" y="1"/>
                      <a:pt x="2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1" name="Google Shape;13791;p60"/>
              <p:cNvSpPr/>
              <p:nvPr/>
            </p:nvSpPr>
            <p:spPr>
              <a:xfrm>
                <a:off x="-2248075" y="4456238"/>
                <a:ext cx="9075" cy="16175"/>
              </a:xfrm>
              <a:custGeom>
                <a:avLst/>
                <a:gdLst/>
                <a:ahLst/>
                <a:cxnLst/>
                <a:rect l="l" t="t" r="r" b="b"/>
                <a:pathLst>
                  <a:path w="363" h="647" extrusionOk="0">
                    <a:moveTo>
                      <a:pt x="182" y="1"/>
                    </a:moveTo>
                    <a:cubicBezTo>
                      <a:pt x="78" y="1"/>
                      <a:pt x="1" y="156"/>
                      <a:pt x="1" y="337"/>
                    </a:cubicBezTo>
                    <a:cubicBezTo>
                      <a:pt x="1" y="492"/>
                      <a:pt x="78" y="647"/>
                      <a:pt x="182" y="647"/>
                    </a:cubicBezTo>
                    <a:cubicBezTo>
                      <a:pt x="285" y="647"/>
                      <a:pt x="362" y="492"/>
                      <a:pt x="362" y="337"/>
                    </a:cubicBezTo>
                    <a:cubicBezTo>
                      <a:pt x="362" y="156"/>
                      <a:pt x="285" y="1"/>
                      <a:pt x="18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2" name="Google Shape;13792;p60"/>
              <p:cNvSpPr/>
              <p:nvPr/>
            </p:nvSpPr>
            <p:spPr>
              <a:xfrm>
                <a:off x="-1926225" y="3927613"/>
                <a:ext cx="159650" cy="75625"/>
              </a:xfrm>
              <a:custGeom>
                <a:avLst/>
                <a:gdLst/>
                <a:ahLst/>
                <a:cxnLst/>
                <a:rect l="l" t="t" r="r" b="b"/>
                <a:pathLst>
                  <a:path w="6386" h="3025" extrusionOk="0">
                    <a:moveTo>
                      <a:pt x="2223" y="0"/>
                    </a:moveTo>
                    <a:cubicBezTo>
                      <a:pt x="1810" y="233"/>
                      <a:pt x="233" y="0"/>
                      <a:pt x="129" y="259"/>
                    </a:cubicBezTo>
                    <a:cubicBezTo>
                      <a:pt x="0" y="620"/>
                      <a:pt x="26" y="956"/>
                      <a:pt x="181" y="1215"/>
                    </a:cubicBezTo>
                    <a:cubicBezTo>
                      <a:pt x="646" y="2016"/>
                      <a:pt x="6204" y="3025"/>
                      <a:pt x="6204" y="3025"/>
                    </a:cubicBezTo>
                    <a:cubicBezTo>
                      <a:pt x="6101" y="2637"/>
                      <a:pt x="6385" y="1784"/>
                      <a:pt x="6385" y="1784"/>
                    </a:cubicBezTo>
                    <a:cubicBezTo>
                      <a:pt x="6385" y="1784"/>
                      <a:pt x="3283" y="259"/>
                      <a:pt x="2223" y="0"/>
                    </a:cubicBezTo>
                    <a:close/>
                  </a:path>
                </a:pathLst>
              </a:custGeom>
              <a:solidFill>
                <a:srgbClr val="F2BF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3" name="Google Shape;13793;p60"/>
              <p:cNvSpPr/>
              <p:nvPr/>
            </p:nvSpPr>
            <p:spPr>
              <a:xfrm>
                <a:off x="-1966300" y="3749313"/>
                <a:ext cx="95675" cy="198350"/>
              </a:xfrm>
              <a:custGeom>
                <a:avLst/>
                <a:gdLst/>
                <a:ahLst/>
                <a:cxnLst/>
                <a:rect l="l" t="t" r="r" b="b"/>
                <a:pathLst>
                  <a:path w="3827" h="7934" extrusionOk="0">
                    <a:moveTo>
                      <a:pt x="1366" y="1"/>
                    </a:moveTo>
                    <a:cubicBezTo>
                      <a:pt x="1290" y="1"/>
                      <a:pt x="1214" y="8"/>
                      <a:pt x="1138" y="23"/>
                    </a:cubicBezTo>
                    <a:lnTo>
                      <a:pt x="1112" y="49"/>
                    </a:lnTo>
                    <a:cubicBezTo>
                      <a:pt x="440" y="152"/>
                      <a:pt x="0" y="825"/>
                      <a:pt x="130" y="1471"/>
                    </a:cubicBezTo>
                    <a:lnTo>
                      <a:pt x="155" y="1703"/>
                    </a:lnTo>
                    <a:lnTo>
                      <a:pt x="1655" y="7933"/>
                    </a:lnTo>
                    <a:lnTo>
                      <a:pt x="3826" y="7132"/>
                    </a:lnTo>
                    <a:lnTo>
                      <a:pt x="2559" y="1005"/>
                    </a:lnTo>
                    <a:cubicBezTo>
                      <a:pt x="2468" y="413"/>
                      <a:pt x="1934" y="1"/>
                      <a:pt x="1366" y="1"/>
                    </a:cubicBez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4" name="Google Shape;13794;p60"/>
              <p:cNvSpPr/>
              <p:nvPr/>
            </p:nvSpPr>
            <p:spPr>
              <a:xfrm>
                <a:off x="-1855800" y="4284988"/>
                <a:ext cx="133150" cy="68525"/>
              </a:xfrm>
              <a:custGeom>
                <a:avLst/>
                <a:gdLst/>
                <a:ahLst/>
                <a:cxnLst/>
                <a:rect l="l" t="t" r="r" b="b"/>
                <a:pathLst>
                  <a:path w="5326" h="2741" extrusionOk="0">
                    <a:moveTo>
                      <a:pt x="2120" y="0"/>
                    </a:moveTo>
                    <a:lnTo>
                      <a:pt x="1474" y="26"/>
                    </a:lnTo>
                    <a:lnTo>
                      <a:pt x="1422" y="52"/>
                    </a:lnTo>
                    <a:lnTo>
                      <a:pt x="828" y="78"/>
                    </a:lnTo>
                    <a:lnTo>
                      <a:pt x="337" y="130"/>
                    </a:lnTo>
                    <a:cubicBezTo>
                      <a:pt x="337" y="130"/>
                      <a:pt x="337" y="155"/>
                      <a:pt x="337" y="181"/>
                    </a:cubicBezTo>
                    <a:cubicBezTo>
                      <a:pt x="337" y="336"/>
                      <a:pt x="311" y="491"/>
                      <a:pt x="285" y="621"/>
                    </a:cubicBezTo>
                    <a:cubicBezTo>
                      <a:pt x="233" y="827"/>
                      <a:pt x="156" y="957"/>
                      <a:pt x="130" y="1008"/>
                    </a:cubicBezTo>
                    <a:cubicBezTo>
                      <a:pt x="104" y="1086"/>
                      <a:pt x="78" y="1396"/>
                      <a:pt x="52" y="1706"/>
                    </a:cubicBezTo>
                    <a:cubicBezTo>
                      <a:pt x="52" y="1758"/>
                      <a:pt x="52" y="1784"/>
                      <a:pt x="52" y="1836"/>
                    </a:cubicBezTo>
                    <a:cubicBezTo>
                      <a:pt x="27" y="1887"/>
                      <a:pt x="27" y="1965"/>
                      <a:pt x="27" y="2017"/>
                    </a:cubicBezTo>
                    <a:cubicBezTo>
                      <a:pt x="27" y="2198"/>
                      <a:pt x="1" y="2378"/>
                      <a:pt x="1" y="2482"/>
                    </a:cubicBezTo>
                    <a:cubicBezTo>
                      <a:pt x="1" y="2508"/>
                      <a:pt x="1" y="2534"/>
                      <a:pt x="27" y="2559"/>
                    </a:cubicBezTo>
                    <a:cubicBezTo>
                      <a:pt x="27" y="2559"/>
                      <a:pt x="27" y="2559"/>
                      <a:pt x="27" y="2585"/>
                    </a:cubicBezTo>
                    <a:cubicBezTo>
                      <a:pt x="52" y="2611"/>
                      <a:pt x="52" y="2637"/>
                      <a:pt x="78" y="2637"/>
                    </a:cubicBezTo>
                    <a:lnTo>
                      <a:pt x="440" y="2715"/>
                    </a:lnTo>
                    <a:cubicBezTo>
                      <a:pt x="492" y="2715"/>
                      <a:pt x="544" y="2740"/>
                      <a:pt x="621" y="2740"/>
                    </a:cubicBezTo>
                    <a:lnTo>
                      <a:pt x="725" y="2740"/>
                    </a:lnTo>
                    <a:lnTo>
                      <a:pt x="1061" y="2715"/>
                    </a:lnTo>
                    <a:lnTo>
                      <a:pt x="1474" y="2715"/>
                    </a:lnTo>
                    <a:lnTo>
                      <a:pt x="1552" y="2689"/>
                    </a:lnTo>
                    <a:lnTo>
                      <a:pt x="1603" y="2689"/>
                    </a:lnTo>
                    <a:lnTo>
                      <a:pt x="2974" y="2715"/>
                    </a:lnTo>
                    <a:lnTo>
                      <a:pt x="3491" y="2715"/>
                    </a:lnTo>
                    <a:cubicBezTo>
                      <a:pt x="4111" y="2715"/>
                      <a:pt x="4886" y="2482"/>
                      <a:pt x="5274" y="2249"/>
                    </a:cubicBezTo>
                    <a:cubicBezTo>
                      <a:pt x="5300" y="2223"/>
                      <a:pt x="5326" y="2172"/>
                      <a:pt x="5300" y="2146"/>
                    </a:cubicBezTo>
                    <a:cubicBezTo>
                      <a:pt x="5300" y="2120"/>
                      <a:pt x="5300" y="2120"/>
                      <a:pt x="5300" y="2120"/>
                    </a:cubicBezTo>
                    <a:cubicBezTo>
                      <a:pt x="5248" y="1810"/>
                      <a:pt x="5274" y="1551"/>
                      <a:pt x="5093" y="1422"/>
                    </a:cubicBezTo>
                    <a:cubicBezTo>
                      <a:pt x="4912" y="1241"/>
                      <a:pt x="4550" y="1189"/>
                      <a:pt x="4137" y="1086"/>
                    </a:cubicBezTo>
                    <a:cubicBezTo>
                      <a:pt x="4059" y="1060"/>
                      <a:pt x="3982" y="1034"/>
                      <a:pt x="3904" y="1008"/>
                    </a:cubicBezTo>
                    <a:cubicBezTo>
                      <a:pt x="3568" y="931"/>
                      <a:pt x="3258" y="879"/>
                      <a:pt x="3051" y="827"/>
                    </a:cubicBezTo>
                    <a:cubicBezTo>
                      <a:pt x="2999" y="802"/>
                      <a:pt x="2974" y="802"/>
                      <a:pt x="2948" y="776"/>
                    </a:cubicBezTo>
                    <a:cubicBezTo>
                      <a:pt x="2689" y="621"/>
                      <a:pt x="2405" y="466"/>
                      <a:pt x="2224" y="233"/>
                    </a:cubicBezTo>
                    <a:cubicBezTo>
                      <a:pt x="2198" y="155"/>
                      <a:pt x="2146" y="78"/>
                      <a:pt x="2120" y="0"/>
                    </a:cubicBezTo>
                    <a:close/>
                  </a:path>
                </a:pathLst>
              </a:custGeom>
              <a:solidFill>
                <a:srgbClr val="2E2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5" name="Google Shape;13795;p60"/>
              <p:cNvSpPr/>
              <p:nvPr/>
            </p:nvSpPr>
            <p:spPr>
              <a:xfrm>
                <a:off x="-1866125" y="4041988"/>
                <a:ext cx="104075" cy="288900"/>
              </a:xfrm>
              <a:custGeom>
                <a:avLst/>
                <a:gdLst/>
                <a:ahLst/>
                <a:cxnLst/>
                <a:rect l="l" t="t" r="r" b="b"/>
                <a:pathLst>
                  <a:path w="4163" h="11556" extrusionOk="0">
                    <a:moveTo>
                      <a:pt x="2378" y="1"/>
                    </a:moveTo>
                    <a:cubicBezTo>
                      <a:pt x="1913" y="26"/>
                      <a:pt x="1499" y="259"/>
                      <a:pt x="1215" y="621"/>
                    </a:cubicBezTo>
                    <a:cubicBezTo>
                      <a:pt x="1060" y="802"/>
                      <a:pt x="957" y="1009"/>
                      <a:pt x="905" y="1267"/>
                    </a:cubicBezTo>
                    <a:cubicBezTo>
                      <a:pt x="905" y="1293"/>
                      <a:pt x="801" y="1733"/>
                      <a:pt x="672" y="2430"/>
                    </a:cubicBezTo>
                    <a:cubicBezTo>
                      <a:pt x="621" y="2663"/>
                      <a:pt x="569" y="2947"/>
                      <a:pt x="517" y="3258"/>
                    </a:cubicBezTo>
                    <a:cubicBezTo>
                      <a:pt x="259" y="5016"/>
                      <a:pt x="0" y="9074"/>
                      <a:pt x="440" y="11556"/>
                    </a:cubicBezTo>
                    <a:lnTo>
                      <a:pt x="1448" y="11271"/>
                    </a:lnTo>
                    <a:lnTo>
                      <a:pt x="3412" y="10677"/>
                    </a:lnTo>
                    <a:lnTo>
                      <a:pt x="3438" y="10677"/>
                    </a:lnTo>
                    <a:cubicBezTo>
                      <a:pt x="3593" y="7032"/>
                      <a:pt x="4162" y="1836"/>
                      <a:pt x="4162" y="1681"/>
                    </a:cubicBezTo>
                    <a:cubicBezTo>
                      <a:pt x="4162" y="1500"/>
                      <a:pt x="4136" y="1345"/>
                      <a:pt x="4110" y="1190"/>
                    </a:cubicBezTo>
                    <a:cubicBezTo>
                      <a:pt x="4084" y="1138"/>
                      <a:pt x="4084" y="1112"/>
                      <a:pt x="4084" y="1086"/>
                    </a:cubicBezTo>
                    <a:cubicBezTo>
                      <a:pt x="4007" y="905"/>
                      <a:pt x="3904" y="724"/>
                      <a:pt x="3774" y="569"/>
                    </a:cubicBezTo>
                    <a:cubicBezTo>
                      <a:pt x="3490" y="259"/>
                      <a:pt x="3128" y="52"/>
                      <a:pt x="2689" y="1"/>
                    </a:cubicBezTo>
                    <a:close/>
                  </a:path>
                </a:pathLst>
              </a:custGeom>
              <a:solidFill>
                <a:srgbClr val="58779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6" name="Google Shape;13796;p60"/>
              <p:cNvSpPr/>
              <p:nvPr/>
            </p:nvSpPr>
            <p:spPr>
              <a:xfrm>
                <a:off x="-1957250" y="3686538"/>
                <a:ext cx="80150" cy="98275"/>
              </a:xfrm>
              <a:custGeom>
                <a:avLst/>
                <a:gdLst/>
                <a:ahLst/>
                <a:cxnLst/>
                <a:rect l="l" t="t" r="r" b="b"/>
                <a:pathLst>
                  <a:path w="3206" h="3931" extrusionOk="0">
                    <a:moveTo>
                      <a:pt x="1241" y="1"/>
                    </a:moveTo>
                    <a:lnTo>
                      <a:pt x="388" y="1914"/>
                    </a:lnTo>
                    <a:lnTo>
                      <a:pt x="259" y="2172"/>
                    </a:lnTo>
                    <a:lnTo>
                      <a:pt x="233" y="2172"/>
                    </a:lnTo>
                    <a:cubicBezTo>
                      <a:pt x="0" y="2302"/>
                      <a:pt x="724" y="3258"/>
                      <a:pt x="1163" y="3568"/>
                    </a:cubicBezTo>
                    <a:cubicBezTo>
                      <a:pt x="1688" y="3910"/>
                      <a:pt x="2152" y="3930"/>
                      <a:pt x="2254" y="3930"/>
                    </a:cubicBezTo>
                    <a:cubicBezTo>
                      <a:pt x="2268" y="3930"/>
                      <a:pt x="2275" y="3930"/>
                      <a:pt x="2275" y="3930"/>
                    </a:cubicBezTo>
                    <a:lnTo>
                      <a:pt x="3206" y="931"/>
                    </a:lnTo>
                    <a:cubicBezTo>
                      <a:pt x="2999" y="880"/>
                      <a:pt x="1991" y="389"/>
                      <a:pt x="1241" y="1"/>
                    </a:cubicBezTo>
                    <a:close/>
                  </a:path>
                </a:pathLst>
              </a:custGeom>
              <a:solidFill>
                <a:srgbClr val="FFC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7" name="Google Shape;13797;p60"/>
              <p:cNvSpPr/>
              <p:nvPr/>
            </p:nvSpPr>
            <p:spPr>
              <a:xfrm>
                <a:off x="-1963725" y="3620588"/>
                <a:ext cx="117650" cy="136425"/>
              </a:xfrm>
              <a:custGeom>
                <a:avLst/>
                <a:gdLst/>
                <a:ahLst/>
                <a:cxnLst/>
                <a:rect l="l" t="t" r="r" b="b"/>
                <a:pathLst>
                  <a:path w="4706" h="5457" extrusionOk="0">
                    <a:moveTo>
                      <a:pt x="2310" y="0"/>
                    </a:moveTo>
                    <a:cubicBezTo>
                      <a:pt x="2282" y="0"/>
                      <a:pt x="2253" y="1"/>
                      <a:pt x="2224" y="2"/>
                    </a:cubicBezTo>
                    <a:cubicBezTo>
                      <a:pt x="1836" y="28"/>
                      <a:pt x="1293" y="28"/>
                      <a:pt x="854" y="261"/>
                    </a:cubicBezTo>
                    <a:cubicBezTo>
                      <a:pt x="828" y="286"/>
                      <a:pt x="802" y="312"/>
                      <a:pt x="750" y="312"/>
                    </a:cubicBezTo>
                    <a:cubicBezTo>
                      <a:pt x="414" y="545"/>
                      <a:pt x="130" y="933"/>
                      <a:pt x="52" y="1605"/>
                    </a:cubicBezTo>
                    <a:cubicBezTo>
                      <a:pt x="27" y="1837"/>
                      <a:pt x="1" y="2070"/>
                      <a:pt x="27" y="2354"/>
                    </a:cubicBezTo>
                    <a:cubicBezTo>
                      <a:pt x="52" y="2510"/>
                      <a:pt x="104" y="2691"/>
                      <a:pt x="208" y="2871"/>
                    </a:cubicBezTo>
                    <a:cubicBezTo>
                      <a:pt x="363" y="3208"/>
                      <a:pt x="595" y="3544"/>
                      <a:pt x="621" y="3802"/>
                    </a:cubicBezTo>
                    <a:cubicBezTo>
                      <a:pt x="641" y="3924"/>
                      <a:pt x="709" y="3966"/>
                      <a:pt x="813" y="3966"/>
                    </a:cubicBezTo>
                    <a:cubicBezTo>
                      <a:pt x="841" y="3966"/>
                      <a:pt x="872" y="3963"/>
                      <a:pt x="905" y="3957"/>
                    </a:cubicBezTo>
                    <a:cubicBezTo>
                      <a:pt x="1061" y="3906"/>
                      <a:pt x="1293" y="3828"/>
                      <a:pt x="1474" y="3776"/>
                    </a:cubicBezTo>
                    <a:cubicBezTo>
                      <a:pt x="1526" y="3776"/>
                      <a:pt x="1552" y="3750"/>
                      <a:pt x="1603" y="3750"/>
                    </a:cubicBezTo>
                    <a:lnTo>
                      <a:pt x="1655" y="3750"/>
                    </a:lnTo>
                    <a:cubicBezTo>
                      <a:pt x="1655" y="3776"/>
                      <a:pt x="1655" y="3802"/>
                      <a:pt x="1655" y="3828"/>
                    </a:cubicBezTo>
                    <a:cubicBezTo>
                      <a:pt x="1707" y="4629"/>
                      <a:pt x="2327" y="5198"/>
                      <a:pt x="2896" y="5379"/>
                    </a:cubicBezTo>
                    <a:cubicBezTo>
                      <a:pt x="2999" y="5431"/>
                      <a:pt x="3103" y="5457"/>
                      <a:pt x="3206" y="5457"/>
                    </a:cubicBezTo>
                    <a:lnTo>
                      <a:pt x="3749" y="5457"/>
                    </a:lnTo>
                    <a:cubicBezTo>
                      <a:pt x="4008" y="5431"/>
                      <a:pt x="4163" y="5301"/>
                      <a:pt x="4266" y="5095"/>
                    </a:cubicBezTo>
                    <a:cubicBezTo>
                      <a:pt x="4369" y="4914"/>
                      <a:pt x="4395" y="4681"/>
                      <a:pt x="4395" y="4500"/>
                    </a:cubicBezTo>
                    <a:cubicBezTo>
                      <a:pt x="4395" y="4500"/>
                      <a:pt x="4395" y="4448"/>
                      <a:pt x="4369" y="4371"/>
                    </a:cubicBezTo>
                    <a:cubicBezTo>
                      <a:pt x="4369" y="4267"/>
                      <a:pt x="4344" y="4086"/>
                      <a:pt x="4318" y="3906"/>
                    </a:cubicBezTo>
                    <a:cubicBezTo>
                      <a:pt x="4292" y="3750"/>
                      <a:pt x="4292" y="3621"/>
                      <a:pt x="4266" y="3518"/>
                    </a:cubicBezTo>
                    <a:lnTo>
                      <a:pt x="4266" y="3466"/>
                    </a:lnTo>
                    <a:lnTo>
                      <a:pt x="4447" y="3414"/>
                    </a:lnTo>
                    <a:lnTo>
                      <a:pt x="4499" y="3388"/>
                    </a:lnTo>
                    <a:cubicBezTo>
                      <a:pt x="4628" y="3337"/>
                      <a:pt x="4705" y="3182"/>
                      <a:pt x="4654" y="3052"/>
                    </a:cubicBezTo>
                    <a:lnTo>
                      <a:pt x="4550" y="2871"/>
                    </a:lnTo>
                    <a:lnTo>
                      <a:pt x="4369" y="2535"/>
                    </a:lnTo>
                    <a:lnTo>
                      <a:pt x="4318" y="2406"/>
                    </a:lnTo>
                    <a:cubicBezTo>
                      <a:pt x="4318" y="2406"/>
                      <a:pt x="4369" y="2277"/>
                      <a:pt x="4395" y="2122"/>
                    </a:cubicBezTo>
                    <a:cubicBezTo>
                      <a:pt x="4395" y="1967"/>
                      <a:pt x="4369" y="1812"/>
                      <a:pt x="4318" y="1657"/>
                    </a:cubicBezTo>
                    <a:cubicBezTo>
                      <a:pt x="4318" y="1657"/>
                      <a:pt x="4318" y="1631"/>
                      <a:pt x="4318" y="1605"/>
                    </a:cubicBezTo>
                    <a:cubicBezTo>
                      <a:pt x="4214" y="1320"/>
                      <a:pt x="4137" y="1114"/>
                      <a:pt x="4033" y="959"/>
                    </a:cubicBezTo>
                    <a:cubicBezTo>
                      <a:pt x="3637" y="289"/>
                      <a:pt x="2979" y="0"/>
                      <a:pt x="2310" y="0"/>
                    </a:cubicBezTo>
                    <a:close/>
                  </a:path>
                </a:pathLst>
              </a:custGeom>
              <a:solidFill>
                <a:srgbClr val="FFC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8" name="Google Shape;13798;p60"/>
              <p:cNvSpPr/>
              <p:nvPr/>
            </p:nvSpPr>
            <p:spPr>
              <a:xfrm>
                <a:off x="-1968250" y="3613838"/>
                <a:ext cx="114400" cy="115875"/>
              </a:xfrm>
              <a:custGeom>
                <a:avLst/>
                <a:gdLst/>
                <a:ahLst/>
                <a:cxnLst/>
                <a:rect l="l" t="t" r="r" b="b"/>
                <a:pathLst>
                  <a:path w="4576" h="4635" extrusionOk="0">
                    <a:moveTo>
                      <a:pt x="2618" y="0"/>
                    </a:moveTo>
                    <a:cubicBezTo>
                      <a:pt x="2480" y="0"/>
                      <a:pt x="2331" y="5"/>
                      <a:pt x="2172" y="14"/>
                    </a:cubicBezTo>
                    <a:cubicBezTo>
                      <a:pt x="1035" y="65"/>
                      <a:pt x="78" y="763"/>
                      <a:pt x="27" y="1875"/>
                    </a:cubicBezTo>
                    <a:cubicBezTo>
                      <a:pt x="27" y="1927"/>
                      <a:pt x="27" y="1952"/>
                      <a:pt x="27" y="1978"/>
                    </a:cubicBezTo>
                    <a:cubicBezTo>
                      <a:pt x="1" y="2366"/>
                      <a:pt x="1" y="2650"/>
                      <a:pt x="156" y="3141"/>
                    </a:cubicBezTo>
                    <a:cubicBezTo>
                      <a:pt x="285" y="3503"/>
                      <a:pt x="518" y="3943"/>
                      <a:pt x="906" y="4615"/>
                    </a:cubicBezTo>
                    <a:cubicBezTo>
                      <a:pt x="1005" y="4629"/>
                      <a:pt x="1094" y="4635"/>
                      <a:pt x="1174" y="4635"/>
                    </a:cubicBezTo>
                    <a:cubicBezTo>
                      <a:pt x="1551" y="4635"/>
                      <a:pt x="1720" y="4492"/>
                      <a:pt x="1784" y="4279"/>
                    </a:cubicBezTo>
                    <a:cubicBezTo>
                      <a:pt x="1810" y="4201"/>
                      <a:pt x="1810" y="4124"/>
                      <a:pt x="1784" y="4020"/>
                    </a:cubicBezTo>
                    <a:cubicBezTo>
                      <a:pt x="1784" y="4020"/>
                      <a:pt x="1784" y="3995"/>
                      <a:pt x="1784" y="3969"/>
                    </a:cubicBezTo>
                    <a:cubicBezTo>
                      <a:pt x="1759" y="3684"/>
                      <a:pt x="1629" y="3374"/>
                      <a:pt x="1552" y="3219"/>
                    </a:cubicBezTo>
                    <a:cubicBezTo>
                      <a:pt x="1526" y="3193"/>
                      <a:pt x="1500" y="3167"/>
                      <a:pt x="1500" y="3141"/>
                    </a:cubicBezTo>
                    <a:cubicBezTo>
                      <a:pt x="1500" y="3116"/>
                      <a:pt x="1474" y="3116"/>
                      <a:pt x="1474" y="3116"/>
                    </a:cubicBezTo>
                    <a:lnTo>
                      <a:pt x="1578" y="3116"/>
                    </a:lnTo>
                    <a:cubicBezTo>
                      <a:pt x="1655" y="3116"/>
                      <a:pt x="1733" y="3116"/>
                      <a:pt x="1810" y="3141"/>
                    </a:cubicBezTo>
                    <a:cubicBezTo>
                      <a:pt x="1888" y="3167"/>
                      <a:pt x="1940" y="3193"/>
                      <a:pt x="1991" y="3245"/>
                    </a:cubicBezTo>
                    <a:lnTo>
                      <a:pt x="2482" y="3245"/>
                    </a:lnTo>
                    <a:lnTo>
                      <a:pt x="2482" y="3141"/>
                    </a:lnTo>
                    <a:cubicBezTo>
                      <a:pt x="2482" y="3141"/>
                      <a:pt x="2482" y="3116"/>
                      <a:pt x="2482" y="3116"/>
                    </a:cubicBezTo>
                    <a:cubicBezTo>
                      <a:pt x="2457" y="2599"/>
                      <a:pt x="2405" y="2185"/>
                      <a:pt x="2405" y="1875"/>
                    </a:cubicBezTo>
                    <a:cubicBezTo>
                      <a:pt x="2405" y="1343"/>
                      <a:pt x="2535" y="1124"/>
                      <a:pt x="3163" y="1124"/>
                    </a:cubicBezTo>
                    <a:cubicBezTo>
                      <a:pt x="3421" y="1124"/>
                      <a:pt x="3763" y="1161"/>
                      <a:pt x="4214" y="1229"/>
                    </a:cubicBezTo>
                    <a:cubicBezTo>
                      <a:pt x="4575" y="771"/>
                      <a:pt x="4488" y="0"/>
                      <a:pt x="2618"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9" name="Google Shape;13799;p60"/>
              <p:cNvSpPr/>
              <p:nvPr/>
            </p:nvSpPr>
            <p:spPr>
              <a:xfrm>
                <a:off x="-2074875" y="3740813"/>
                <a:ext cx="189375" cy="346500"/>
              </a:xfrm>
              <a:custGeom>
                <a:avLst/>
                <a:gdLst/>
                <a:ahLst/>
                <a:cxnLst/>
                <a:rect l="l" t="t" r="r" b="b"/>
                <a:pathLst>
                  <a:path w="7575" h="13860" extrusionOk="0">
                    <a:moveTo>
                      <a:pt x="4938" y="1"/>
                    </a:moveTo>
                    <a:cubicBezTo>
                      <a:pt x="4740" y="1"/>
                      <a:pt x="3439" y="45"/>
                      <a:pt x="2534" y="1165"/>
                    </a:cubicBezTo>
                    <a:cubicBezTo>
                      <a:pt x="1629" y="2276"/>
                      <a:pt x="1009" y="7343"/>
                      <a:pt x="388" y="9592"/>
                    </a:cubicBezTo>
                    <a:cubicBezTo>
                      <a:pt x="337" y="9721"/>
                      <a:pt x="311" y="9850"/>
                      <a:pt x="285" y="9980"/>
                    </a:cubicBezTo>
                    <a:lnTo>
                      <a:pt x="259" y="9980"/>
                    </a:lnTo>
                    <a:lnTo>
                      <a:pt x="259" y="10005"/>
                    </a:lnTo>
                    <a:cubicBezTo>
                      <a:pt x="104" y="11556"/>
                      <a:pt x="0" y="12306"/>
                      <a:pt x="595" y="13418"/>
                    </a:cubicBezTo>
                    <a:lnTo>
                      <a:pt x="1086" y="13599"/>
                    </a:lnTo>
                    <a:cubicBezTo>
                      <a:pt x="1086" y="13599"/>
                      <a:pt x="1849" y="13859"/>
                      <a:pt x="2617" y="13859"/>
                    </a:cubicBezTo>
                    <a:cubicBezTo>
                      <a:pt x="2754" y="13859"/>
                      <a:pt x="2892" y="13851"/>
                      <a:pt x="3025" y="13831"/>
                    </a:cubicBezTo>
                    <a:cubicBezTo>
                      <a:pt x="3981" y="13728"/>
                      <a:pt x="4809" y="12875"/>
                      <a:pt x="5455" y="11737"/>
                    </a:cubicBezTo>
                    <a:cubicBezTo>
                      <a:pt x="6489" y="9954"/>
                      <a:pt x="7264" y="6929"/>
                      <a:pt x="7445" y="4939"/>
                    </a:cubicBezTo>
                    <a:lnTo>
                      <a:pt x="7445" y="4913"/>
                    </a:lnTo>
                    <a:cubicBezTo>
                      <a:pt x="7575" y="3801"/>
                      <a:pt x="7290" y="2716"/>
                      <a:pt x="7109" y="2173"/>
                    </a:cubicBezTo>
                    <a:cubicBezTo>
                      <a:pt x="7032" y="1914"/>
                      <a:pt x="6954" y="1759"/>
                      <a:pt x="6954" y="1759"/>
                    </a:cubicBezTo>
                    <a:cubicBezTo>
                      <a:pt x="6773" y="1733"/>
                      <a:pt x="6437" y="1501"/>
                      <a:pt x="6075" y="1190"/>
                    </a:cubicBezTo>
                    <a:cubicBezTo>
                      <a:pt x="5662" y="854"/>
                      <a:pt x="5222" y="415"/>
                      <a:pt x="4964" y="1"/>
                    </a:cubicBezTo>
                    <a:cubicBezTo>
                      <a:pt x="4964" y="1"/>
                      <a:pt x="4955" y="1"/>
                      <a:pt x="4938" y="1"/>
                    </a:cubicBez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0" name="Google Shape;13800;p60"/>
              <p:cNvSpPr/>
              <p:nvPr/>
            </p:nvSpPr>
            <p:spPr>
              <a:xfrm>
                <a:off x="-1888100" y="4284988"/>
                <a:ext cx="133150" cy="68525"/>
              </a:xfrm>
              <a:custGeom>
                <a:avLst/>
                <a:gdLst/>
                <a:ahLst/>
                <a:cxnLst/>
                <a:rect l="l" t="t" r="r" b="b"/>
                <a:pathLst>
                  <a:path w="5326" h="2741" extrusionOk="0">
                    <a:moveTo>
                      <a:pt x="2120" y="0"/>
                    </a:moveTo>
                    <a:lnTo>
                      <a:pt x="1474" y="26"/>
                    </a:lnTo>
                    <a:lnTo>
                      <a:pt x="1422" y="52"/>
                    </a:lnTo>
                    <a:lnTo>
                      <a:pt x="827" y="78"/>
                    </a:lnTo>
                    <a:lnTo>
                      <a:pt x="336" y="130"/>
                    </a:lnTo>
                    <a:cubicBezTo>
                      <a:pt x="336" y="130"/>
                      <a:pt x="336" y="155"/>
                      <a:pt x="336" y="181"/>
                    </a:cubicBezTo>
                    <a:cubicBezTo>
                      <a:pt x="336" y="336"/>
                      <a:pt x="310" y="491"/>
                      <a:pt x="285" y="621"/>
                    </a:cubicBezTo>
                    <a:cubicBezTo>
                      <a:pt x="233" y="827"/>
                      <a:pt x="155" y="957"/>
                      <a:pt x="129" y="1008"/>
                    </a:cubicBezTo>
                    <a:cubicBezTo>
                      <a:pt x="104" y="1086"/>
                      <a:pt x="78" y="1396"/>
                      <a:pt x="52" y="1706"/>
                    </a:cubicBezTo>
                    <a:cubicBezTo>
                      <a:pt x="52" y="1758"/>
                      <a:pt x="52" y="1784"/>
                      <a:pt x="52" y="1836"/>
                    </a:cubicBezTo>
                    <a:cubicBezTo>
                      <a:pt x="26" y="1887"/>
                      <a:pt x="26" y="1965"/>
                      <a:pt x="26" y="2017"/>
                    </a:cubicBezTo>
                    <a:cubicBezTo>
                      <a:pt x="26" y="2198"/>
                      <a:pt x="0" y="2378"/>
                      <a:pt x="0" y="2482"/>
                    </a:cubicBezTo>
                    <a:cubicBezTo>
                      <a:pt x="0" y="2508"/>
                      <a:pt x="0" y="2534"/>
                      <a:pt x="26" y="2559"/>
                    </a:cubicBezTo>
                    <a:cubicBezTo>
                      <a:pt x="26" y="2559"/>
                      <a:pt x="26" y="2559"/>
                      <a:pt x="26" y="2585"/>
                    </a:cubicBezTo>
                    <a:cubicBezTo>
                      <a:pt x="52" y="2611"/>
                      <a:pt x="52" y="2637"/>
                      <a:pt x="78" y="2637"/>
                    </a:cubicBezTo>
                    <a:lnTo>
                      <a:pt x="440" y="2715"/>
                    </a:lnTo>
                    <a:cubicBezTo>
                      <a:pt x="491" y="2715"/>
                      <a:pt x="543" y="2740"/>
                      <a:pt x="621" y="2740"/>
                    </a:cubicBezTo>
                    <a:lnTo>
                      <a:pt x="724" y="2740"/>
                    </a:lnTo>
                    <a:lnTo>
                      <a:pt x="1060" y="2715"/>
                    </a:lnTo>
                    <a:lnTo>
                      <a:pt x="1474" y="2715"/>
                    </a:lnTo>
                    <a:lnTo>
                      <a:pt x="1551" y="2689"/>
                    </a:lnTo>
                    <a:lnTo>
                      <a:pt x="1629" y="2689"/>
                    </a:lnTo>
                    <a:lnTo>
                      <a:pt x="2973" y="2715"/>
                    </a:lnTo>
                    <a:lnTo>
                      <a:pt x="3490" y="2715"/>
                    </a:lnTo>
                    <a:cubicBezTo>
                      <a:pt x="4110" y="2715"/>
                      <a:pt x="4886" y="2482"/>
                      <a:pt x="5274" y="2249"/>
                    </a:cubicBezTo>
                    <a:cubicBezTo>
                      <a:pt x="5300" y="2223"/>
                      <a:pt x="5325" y="2172"/>
                      <a:pt x="5325" y="2146"/>
                    </a:cubicBezTo>
                    <a:cubicBezTo>
                      <a:pt x="5325" y="2120"/>
                      <a:pt x="5300" y="2120"/>
                      <a:pt x="5300" y="2120"/>
                    </a:cubicBezTo>
                    <a:cubicBezTo>
                      <a:pt x="5248" y="1810"/>
                      <a:pt x="5274" y="1551"/>
                      <a:pt x="5093" y="1422"/>
                    </a:cubicBezTo>
                    <a:cubicBezTo>
                      <a:pt x="4912" y="1241"/>
                      <a:pt x="4550" y="1189"/>
                      <a:pt x="4136" y="1086"/>
                    </a:cubicBezTo>
                    <a:cubicBezTo>
                      <a:pt x="4059" y="1060"/>
                      <a:pt x="3981" y="1034"/>
                      <a:pt x="3904" y="1008"/>
                    </a:cubicBezTo>
                    <a:cubicBezTo>
                      <a:pt x="3568" y="931"/>
                      <a:pt x="3257" y="879"/>
                      <a:pt x="3051" y="827"/>
                    </a:cubicBezTo>
                    <a:cubicBezTo>
                      <a:pt x="2999" y="802"/>
                      <a:pt x="2973" y="802"/>
                      <a:pt x="2947" y="776"/>
                    </a:cubicBezTo>
                    <a:cubicBezTo>
                      <a:pt x="2689" y="621"/>
                      <a:pt x="2404" y="466"/>
                      <a:pt x="2223" y="233"/>
                    </a:cubicBezTo>
                    <a:cubicBezTo>
                      <a:pt x="2197" y="155"/>
                      <a:pt x="2146" y="78"/>
                      <a:pt x="2120" y="0"/>
                    </a:cubicBezTo>
                    <a:close/>
                  </a:path>
                </a:pathLst>
              </a:custGeom>
              <a:solidFill>
                <a:srgbClr val="2E2E2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1" name="Google Shape;13801;p60"/>
              <p:cNvSpPr/>
              <p:nvPr/>
            </p:nvSpPr>
            <p:spPr>
              <a:xfrm>
                <a:off x="-1898450" y="4041988"/>
                <a:ext cx="104075" cy="288900"/>
              </a:xfrm>
              <a:custGeom>
                <a:avLst/>
                <a:gdLst/>
                <a:ahLst/>
                <a:cxnLst/>
                <a:rect l="l" t="t" r="r" b="b"/>
                <a:pathLst>
                  <a:path w="4163" h="11556" extrusionOk="0">
                    <a:moveTo>
                      <a:pt x="2379" y="1"/>
                    </a:moveTo>
                    <a:cubicBezTo>
                      <a:pt x="2069" y="26"/>
                      <a:pt x="1784" y="130"/>
                      <a:pt x="1552" y="311"/>
                    </a:cubicBezTo>
                    <a:cubicBezTo>
                      <a:pt x="1422" y="388"/>
                      <a:pt x="1319" y="492"/>
                      <a:pt x="1216" y="621"/>
                    </a:cubicBezTo>
                    <a:cubicBezTo>
                      <a:pt x="1060" y="802"/>
                      <a:pt x="957" y="1009"/>
                      <a:pt x="905" y="1267"/>
                    </a:cubicBezTo>
                    <a:cubicBezTo>
                      <a:pt x="905" y="1293"/>
                      <a:pt x="802" y="1655"/>
                      <a:pt x="699" y="2250"/>
                    </a:cubicBezTo>
                    <a:cubicBezTo>
                      <a:pt x="673" y="2301"/>
                      <a:pt x="673" y="2353"/>
                      <a:pt x="673" y="2430"/>
                    </a:cubicBezTo>
                    <a:cubicBezTo>
                      <a:pt x="621" y="2611"/>
                      <a:pt x="595" y="2818"/>
                      <a:pt x="569" y="3025"/>
                    </a:cubicBezTo>
                    <a:cubicBezTo>
                      <a:pt x="543" y="3103"/>
                      <a:pt x="543" y="3180"/>
                      <a:pt x="518" y="3258"/>
                    </a:cubicBezTo>
                    <a:cubicBezTo>
                      <a:pt x="259" y="5016"/>
                      <a:pt x="1" y="9074"/>
                      <a:pt x="440" y="11556"/>
                    </a:cubicBezTo>
                    <a:lnTo>
                      <a:pt x="1448" y="11271"/>
                    </a:lnTo>
                    <a:lnTo>
                      <a:pt x="2224" y="11039"/>
                    </a:lnTo>
                    <a:lnTo>
                      <a:pt x="3413" y="10677"/>
                    </a:lnTo>
                    <a:lnTo>
                      <a:pt x="3439" y="10677"/>
                    </a:lnTo>
                    <a:cubicBezTo>
                      <a:pt x="3542" y="8324"/>
                      <a:pt x="3801" y="5326"/>
                      <a:pt x="3982" y="3439"/>
                    </a:cubicBezTo>
                    <a:cubicBezTo>
                      <a:pt x="4085" y="2534"/>
                      <a:pt x="4137" y="1913"/>
                      <a:pt x="4163" y="1733"/>
                    </a:cubicBezTo>
                    <a:cubicBezTo>
                      <a:pt x="4163" y="1707"/>
                      <a:pt x="4163" y="1707"/>
                      <a:pt x="4163" y="1681"/>
                    </a:cubicBezTo>
                    <a:cubicBezTo>
                      <a:pt x="4163" y="1500"/>
                      <a:pt x="4137" y="1345"/>
                      <a:pt x="4111" y="1164"/>
                    </a:cubicBezTo>
                    <a:cubicBezTo>
                      <a:pt x="4085" y="1138"/>
                      <a:pt x="4085" y="1112"/>
                      <a:pt x="4085" y="1086"/>
                    </a:cubicBezTo>
                    <a:cubicBezTo>
                      <a:pt x="4007" y="905"/>
                      <a:pt x="3904" y="724"/>
                      <a:pt x="3775" y="569"/>
                    </a:cubicBezTo>
                    <a:cubicBezTo>
                      <a:pt x="3490" y="259"/>
                      <a:pt x="3128" y="52"/>
                      <a:pt x="2689" y="1"/>
                    </a:cubicBezTo>
                    <a:close/>
                  </a:path>
                </a:pathLst>
              </a:custGeom>
              <a:solidFill>
                <a:srgbClr val="6B9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2" name="Google Shape;13802;p60"/>
              <p:cNvSpPr/>
              <p:nvPr/>
            </p:nvSpPr>
            <p:spPr>
              <a:xfrm>
                <a:off x="-2085875" y="3990288"/>
                <a:ext cx="292800" cy="129375"/>
              </a:xfrm>
              <a:custGeom>
                <a:avLst/>
                <a:gdLst/>
                <a:ahLst/>
                <a:cxnLst/>
                <a:rect l="l" t="t" r="r" b="b"/>
                <a:pathLst>
                  <a:path w="11712" h="5175" extrusionOk="0">
                    <a:moveTo>
                      <a:pt x="673" y="1"/>
                    </a:moveTo>
                    <a:cubicBezTo>
                      <a:pt x="621" y="26"/>
                      <a:pt x="208" y="931"/>
                      <a:pt x="79" y="1939"/>
                    </a:cubicBezTo>
                    <a:cubicBezTo>
                      <a:pt x="1" y="2456"/>
                      <a:pt x="27" y="3025"/>
                      <a:pt x="208" y="3516"/>
                    </a:cubicBezTo>
                    <a:cubicBezTo>
                      <a:pt x="311" y="3852"/>
                      <a:pt x="518" y="4137"/>
                      <a:pt x="828" y="4369"/>
                    </a:cubicBezTo>
                    <a:cubicBezTo>
                      <a:pt x="906" y="4421"/>
                      <a:pt x="983" y="4473"/>
                      <a:pt x="1087" y="4524"/>
                    </a:cubicBezTo>
                    <a:cubicBezTo>
                      <a:pt x="1345" y="4679"/>
                      <a:pt x="1681" y="4783"/>
                      <a:pt x="2095" y="4835"/>
                    </a:cubicBezTo>
                    <a:cubicBezTo>
                      <a:pt x="2121" y="4835"/>
                      <a:pt x="2276" y="4835"/>
                      <a:pt x="2534" y="4860"/>
                    </a:cubicBezTo>
                    <a:cubicBezTo>
                      <a:pt x="3025" y="4886"/>
                      <a:pt x="3853" y="4912"/>
                      <a:pt x="4809" y="4964"/>
                    </a:cubicBezTo>
                    <a:lnTo>
                      <a:pt x="4887" y="4964"/>
                    </a:lnTo>
                    <a:cubicBezTo>
                      <a:pt x="5197" y="4964"/>
                      <a:pt x="5507" y="4990"/>
                      <a:pt x="5817" y="4990"/>
                    </a:cubicBezTo>
                    <a:cubicBezTo>
                      <a:pt x="5843" y="5015"/>
                      <a:pt x="5895" y="5015"/>
                      <a:pt x="5895" y="5015"/>
                    </a:cubicBezTo>
                    <a:cubicBezTo>
                      <a:pt x="6334" y="5015"/>
                      <a:pt x="6748" y="5041"/>
                      <a:pt x="7136" y="5067"/>
                    </a:cubicBezTo>
                    <a:cubicBezTo>
                      <a:pt x="7472" y="5067"/>
                      <a:pt x="7782" y="5093"/>
                      <a:pt x="8040" y="5093"/>
                    </a:cubicBezTo>
                    <a:cubicBezTo>
                      <a:pt x="8144" y="5093"/>
                      <a:pt x="8221" y="5093"/>
                      <a:pt x="8299" y="5119"/>
                    </a:cubicBezTo>
                    <a:cubicBezTo>
                      <a:pt x="8480" y="5119"/>
                      <a:pt x="8635" y="5119"/>
                      <a:pt x="8790" y="5145"/>
                    </a:cubicBezTo>
                    <a:cubicBezTo>
                      <a:pt x="9255" y="5145"/>
                      <a:pt x="9540" y="5171"/>
                      <a:pt x="9540" y="5171"/>
                    </a:cubicBezTo>
                    <a:lnTo>
                      <a:pt x="9566" y="5171"/>
                    </a:lnTo>
                    <a:cubicBezTo>
                      <a:pt x="9615" y="5173"/>
                      <a:pt x="9663" y="5174"/>
                      <a:pt x="9711" y="5174"/>
                    </a:cubicBezTo>
                    <a:cubicBezTo>
                      <a:pt x="10144" y="5174"/>
                      <a:pt x="10530" y="5070"/>
                      <a:pt x="10832" y="4860"/>
                    </a:cubicBezTo>
                    <a:cubicBezTo>
                      <a:pt x="11246" y="4602"/>
                      <a:pt x="11530" y="4240"/>
                      <a:pt x="11660" y="3801"/>
                    </a:cubicBezTo>
                    <a:cubicBezTo>
                      <a:pt x="11711" y="3645"/>
                      <a:pt x="11711" y="3464"/>
                      <a:pt x="11711" y="3283"/>
                    </a:cubicBezTo>
                    <a:cubicBezTo>
                      <a:pt x="11711" y="3232"/>
                      <a:pt x="11685" y="3154"/>
                      <a:pt x="11685" y="3103"/>
                    </a:cubicBezTo>
                    <a:cubicBezTo>
                      <a:pt x="11582" y="2353"/>
                      <a:pt x="10987" y="1758"/>
                      <a:pt x="10186" y="1552"/>
                    </a:cubicBezTo>
                    <a:cubicBezTo>
                      <a:pt x="9953" y="1500"/>
                      <a:pt x="10341" y="1526"/>
                      <a:pt x="7265" y="1293"/>
                    </a:cubicBezTo>
                    <a:cubicBezTo>
                      <a:pt x="6955" y="1241"/>
                      <a:pt x="6593" y="1215"/>
                      <a:pt x="6179" y="1190"/>
                    </a:cubicBezTo>
                    <a:cubicBezTo>
                      <a:pt x="5481" y="1138"/>
                      <a:pt x="4628" y="1060"/>
                      <a:pt x="3646" y="983"/>
                    </a:cubicBezTo>
                    <a:lnTo>
                      <a:pt x="2508" y="595"/>
                    </a:lnTo>
                    <a:lnTo>
                      <a:pt x="699" y="26"/>
                    </a:lnTo>
                    <a:lnTo>
                      <a:pt x="673" y="1"/>
                    </a:lnTo>
                    <a:close/>
                  </a:path>
                </a:pathLst>
              </a:custGeom>
              <a:solidFill>
                <a:srgbClr val="6B90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3" name="Google Shape;13803;p60"/>
              <p:cNvSpPr/>
              <p:nvPr/>
            </p:nvSpPr>
            <p:spPr>
              <a:xfrm>
                <a:off x="-1924300" y="3684613"/>
                <a:ext cx="75650" cy="76150"/>
              </a:xfrm>
              <a:custGeom>
                <a:avLst/>
                <a:gdLst/>
                <a:ahLst/>
                <a:cxnLst/>
                <a:rect l="l" t="t" r="r" b="b"/>
                <a:pathLst>
                  <a:path w="3026" h="3046" extrusionOk="0">
                    <a:moveTo>
                      <a:pt x="440" y="0"/>
                    </a:moveTo>
                    <a:cubicBezTo>
                      <a:pt x="182" y="440"/>
                      <a:pt x="1" y="957"/>
                      <a:pt x="26" y="1474"/>
                    </a:cubicBezTo>
                    <a:cubicBezTo>
                      <a:pt x="52" y="1991"/>
                      <a:pt x="285" y="2508"/>
                      <a:pt x="750" y="2766"/>
                    </a:cubicBezTo>
                    <a:cubicBezTo>
                      <a:pt x="1035" y="2947"/>
                      <a:pt x="1371" y="2999"/>
                      <a:pt x="1681" y="3025"/>
                    </a:cubicBezTo>
                    <a:cubicBezTo>
                      <a:pt x="1807" y="3034"/>
                      <a:pt x="1939" y="3046"/>
                      <a:pt x="2068" y="3046"/>
                    </a:cubicBezTo>
                    <a:cubicBezTo>
                      <a:pt x="2309" y="3046"/>
                      <a:pt x="2537" y="3003"/>
                      <a:pt x="2689" y="2818"/>
                    </a:cubicBezTo>
                    <a:cubicBezTo>
                      <a:pt x="3025" y="2430"/>
                      <a:pt x="2767" y="905"/>
                      <a:pt x="2689" y="905"/>
                    </a:cubicBezTo>
                    <a:cubicBezTo>
                      <a:pt x="2663" y="905"/>
                      <a:pt x="2094" y="957"/>
                      <a:pt x="2017" y="1577"/>
                    </a:cubicBezTo>
                    <a:cubicBezTo>
                      <a:pt x="2017" y="1670"/>
                      <a:pt x="1914" y="1762"/>
                      <a:pt x="1799" y="1762"/>
                    </a:cubicBezTo>
                    <a:cubicBezTo>
                      <a:pt x="1786" y="1762"/>
                      <a:pt x="1772" y="1761"/>
                      <a:pt x="1758" y="1758"/>
                    </a:cubicBezTo>
                    <a:cubicBezTo>
                      <a:pt x="1629" y="1732"/>
                      <a:pt x="1629" y="1603"/>
                      <a:pt x="1603" y="1474"/>
                    </a:cubicBezTo>
                    <a:cubicBezTo>
                      <a:pt x="1500" y="1164"/>
                      <a:pt x="1397" y="827"/>
                      <a:pt x="1164" y="595"/>
                    </a:cubicBezTo>
                    <a:cubicBezTo>
                      <a:pt x="931" y="388"/>
                      <a:pt x="595" y="285"/>
                      <a:pt x="440" y="0"/>
                    </a:cubicBezTo>
                    <a:close/>
                  </a:path>
                </a:pathLst>
              </a:custGeom>
              <a:solidFill>
                <a:srgbClr val="3C3C3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4" name="Google Shape;13804;p60"/>
              <p:cNvSpPr/>
              <p:nvPr/>
            </p:nvSpPr>
            <p:spPr>
              <a:xfrm>
                <a:off x="-1981825" y="3927613"/>
                <a:ext cx="146100" cy="98250"/>
              </a:xfrm>
              <a:custGeom>
                <a:avLst/>
                <a:gdLst/>
                <a:ahLst/>
                <a:cxnLst/>
                <a:rect l="l" t="t" r="r" b="b"/>
                <a:pathLst>
                  <a:path w="5844" h="3930" extrusionOk="0">
                    <a:moveTo>
                      <a:pt x="2250" y="0"/>
                    </a:moveTo>
                    <a:cubicBezTo>
                      <a:pt x="1836" y="259"/>
                      <a:pt x="1" y="517"/>
                      <a:pt x="78" y="801"/>
                    </a:cubicBezTo>
                    <a:cubicBezTo>
                      <a:pt x="182" y="1241"/>
                      <a:pt x="182" y="1370"/>
                      <a:pt x="570" y="1680"/>
                    </a:cubicBezTo>
                    <a:cubicBezTo>
                      <a:pt x="673" y="1758"/>
                      <a:pt x="5274" y="3929"/>
                      <a:pt x="5274" y="3929"/>
                    </a:cubicBezTo>
                    <a:cubicBezTo>
                      <a:pt x="5274" y="3930"/>
                      <a:pt x="5274" y="3930"/>
                      <a:pt x="5275" y="3930"/>
                    </a:cubicBezTo>
                    <a:cubicBezTo>
                      <a:pt x="5291" y="3930"/>
                      <a:pt x="5843" y="3076"/>
                      <a:pt x="5843" y="3076"/>
                    </a:cubicBezTo>
                    <a:cubicBezTo>
                      <a:pt x="5843" y="3076"/>
                      <a:pt x="2922" y="388"/>
                      <a:pt x="2250" y="0"/>
                    </a:cubicBezTo>
                    <a:close/>
                  </a:path>
                </a:pathLst>
              </a:custGeom>
              <a:solidFill>
                <a:srgbClr val="FFC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5" name="Google Shape;13805;p60"/>
              <p:cNvSpPr/>
              <p:nvPr/>
            </p:nvSpPr>
            <p:spPr>
              <a:xfrm>
                <a:off x="-2017350" y="3761588"/>
                <a:ext cx="91775" cy="186075"/>
              </a:xfrm>
              <a:custGeom>
                <a:avLst/>
                <a:gdLst/>
                <a:ahLst/>
                <a:cxnLst/>
                <a:rect l="l" t="t" r="r" b="b"/>
                <a:pathLst>
                  <a:path w="3671" h="7443" extrusionOk="0">
                    <a:moveTo>
                      <a:pt x="1374" y="1"/>
                    </a:moveTo>
                    <a:cubicBezTo>
                      <a:pt x="1296" y="1"/>
                      <a:pt x="1217" y="8"/>
                      <a:pt x="1138" y="23"/>
                    </a:cubicBezTo>
                    <a:lnTo>
                      <a:pt x="1112" y="23"/>
                    </a:lnTo>
                    <a:cubicBezTo>
                      <a:pt x="440" y="153"/>
                      <a:pt x="0" y="799"/>
                      <a:pt x="129" y="1445"/>
                    </a:cubicBezTo>
                    <a:lnTo>
                      <a:pt x="181" y="1678"/>
                    </a:lnTo>
                    <a:lnTo>
                      <a:pt x="1499" y="7442"/>
                    </a:lnTo>
                    <a:lnTo>
                      <a:pt x="3671" y="6641"/>
                    </a:lnTo>
                    <a:lnTo>
                      <a:pt x="2585" y="980"/>
                    </a:lnTo>
                    <a:cubicBezTo>
                      <a:pt x="2471" y="410"/>
                      <a:pt x="1955" y="1"/>
                      <a:pt x="1374" y="1"/>
                    </a:cubicBez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6" name="Google Shape;13806;p60"/>
              <p:cNvSpPr/>
              <p:nvPr/>
            </p:nvSpPr>
            <p:spPr>
              <a:xfrm>
                <a:off x="-1851925" y="4003863"/>
                <a:ext cx="71125" cy="85425"/>
              </a:xfrm>
              <a:custGeom>
                <a:avLst/>
                <a:gdLst/>
                <a:ahLst/>
                <a:cxnLst/>
                <a:rect l="l" t="t" r="r" b="b"/>
                <a:pathLst>
                  <a:path w="2845" h="3417" extrusionOk="0">
                    <a:moveTo>
                      <a:pt x="570" y="0"/>
                    </a:moveTo>
                    <a:cubicBezTo>
                      <a:pt x="389" y="207"/>
                      <a:pt x="208" y="440"/>
                      <a:pt x="53" y="672"/>
                    </a:cubicBezTo>
                    <a:cubicBezTo>
                      <a:pt x="27" y="698"/>
                      <a:pt x="1" y="724"/>
                      <a:pt x="1" y="750"/>
                    </a:cubicBezTo>
                    <a:cubicBezTo>
                      <a:pt x="1" y="776"/>
                      <a:pt x="1" y="802"/>
                      <a:pt x="1" y="828"/>
                    </a:cubicBezTo>
                    <a:cubicBezTo>
                      <a:pt x="78" y="1164"/>
                      <a:pt x="311" y="1474"/>
                      <a:pt x="595" y="1629"/>
                    </a:cubicBezTo>
                    <a:cubicBezTo>
                      <a:pt x="699" y="1681"/>
                      <a:pt x="776" y="1706"/>
                      <a:pt x="854" y="1732"/>
                    </a:cubicBezTo>
                    <a:cubicBezTo>
                      <a:pt x="1009" y="1810"/>
                      <a:pt x="1164" y="1887"/>
                      <a:pt x="1293" y="1991"/>
                    </a:cubicBezTo>
                    <a:cubicBezTo>
                      <a:pt x="1345" y="2043"/>
                      <a:pt x="1397" y="2094"/>
                      <a:pt x="1423" y="2146"/>
                    </a:cubicBezTo>
                    <a:cubicBezTo>
                      <a:pt x="1474" y="2223"/>
                      <a:pt x="1500" y="2327"/>
                      <a:pt x="1500" y="2404"/>
                    </a:cubicBezTo>
                    <a:cubicBezTo>
                      <a:pt x="1552" y="2560"/>
                      <a:pt x="1578" y="2740"/>
                      <a:pt x="1604" y="2896"/>
                    </a:cubicBezTo>
                    <a:cubicBezTo>
                      <a:pt x="1629" y="2999"/>
                      <a:pt x="1655" y="3102"/>
                      <a:pt x="1733" y="3180"/>
                    </a:cubicBezTo>
                    <a:cubicBezTo>
                      <a:pt x="1763" y="3225"/>
                      <a:pt x="1819" y="3253"/>
                      <a:pt x="1871" y="3253"/>
                    </a:cubicBezTo>
                    <a:cubicBezTo>
                      <a:pt x="1909" y="3253"/>
                      <a:pt x="1944" y="3238"/>
                      <a:pt x="1965" y="3206"/>
                    </a:cubicBezTo>
                    <a:cubicBezTo>
                      <a:pt x="1965" y="3309"/>
                      <a:pt x="2069" y="3413"/>
                      <a:pt x="2198" y="3413"/>
                    </a:cubicBezTo>
                    <a:cubicBezTo>
                      <a:pt x="2209" y="3415"/>
                      <a:pt x="2220" y="3417"/>
                      <a:pt x="2230" y="3417"/>
                    </a:cubicBezTo>
                    <a:cubicBezTo>
                      <a:pt x="2322" y="3417"/>
                      <a:pt x="2408" y="3322"/>
                      <a:pt x="2431" y="3206"/>
                    </a:cubicBezTo>
                    <a:cubicBezTo>
                      <a:pt x="2452" y="3238"/>
                      <a:pt x="2483" y="3253"/>
                      <a:pt x="2515" y="3253"/>
                    </a:cubicBezTo>
                    <a:cubicBezTo>
                      <a:pt x="2560" y="3253"/>
                      <a:pt x="2608" y="3225"/>
                      <a:pt x="2638" y="3180"/>
                    </a:cubicBezTo>
                    <a:cubicBezTo>
                      <a:pt x="2715" y="3128"/>
                      <a:pt x="2715" y="3025"/>
                      <a:pt x="2715" y="2947"/>
                    </a:cubicBezTo>
                    <a:cubicBezTo>
                      <a:pt x="2793" y="2896"/>
                      <a:pt x="2844" y="2792"/>
                      <a:pt x="2844" y="2689"/>
                    </a:cubicBezTo>
                    <a:cubicBezTo>
                      <a:pt x="2844" y="2560"/>
                      <a:pt x="2819" y="2404"/>
                      <a:pt x="2767" y="2275"/>
                    </a:cubicBezTo>
                    <a:cubicBezTo>
                      <a:pt x="2715" y="2068"/>
                      <a:pt x="2638" y="1836"/>
                      <a:pt x="2560" y="1603"/>
                    </a:cubicBezTo>
                    <a:cubicBezTo>
                      <a:pt x="2534" y="1474"/>
                      <a:pt x="2508" y="1370"/>
                      <a:pt x="2431" y="1267"/>
                    </a:cubicBezTo>
                    <a:cubicBezTo>
                      <a:pt x="2353" y="1164"/>
                      <a:pt x="2250" y="1086"/>
                      <a:pt x="2172" y="1034"/>
                    </a:cubicBezTo>
                    <a:cubicBezTo>
                      <a:pt x="1655" y="647"/>
                      <a:pt x="1138" y="259"/>
                      <a:pt x="570" y="0"/>
                    </a:cubicBezTo>
                    <a:close/>
                  </a:path>
                </a:pathLst>
              </a:custGeom>
              <a:solidFill>
                <a:srgbClr val="FFC99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7" name="Google Shape;13807;p60"/>
              <p:cNvSpPr/>
              <p:nvPr/>
            </p:nvSpPr>
            <p:spPr>
              <a:xfrm>
                <a:off x="-1967600" y="3590163"/>
                <a:ext cx="115700" cy="73150"/>
              </a:xfrm>
              <a:custGeom>
                <a:avLst/>
                <a:gdLst/>
                <a:ahLst/>
                <a:cxnLst/>
                <a:rect l="l" t="t" r="r" b="b"/>
                <a:pathLst>
                  <a:path w="4628" h="2926" extrusionOk="0">
                    <a:moveTo>
                      <a:pt x="3730" y="0"/>
                    </a:moveTo>
                    <a:cubicBezTo>
                      <a:pt x="3719" y="0"/>
                      <a:pt x="3708" y="1"/>
                      <a:pt x="3697" y="4"/>
                    </a:cubicBezTo>
                    <a:lnTo>
                      <a:pt x="543" y="237"/>
                    </a:lnTo>
                    <a:cubicBezTo>
                      <a:pt x="440" y="263"/>
                      <a:pt x="311" y="366"/>
                      <a:pt x="311" y="495"/>
                    </a:cubicBezTo>
                    <a:lnTo>
                      <a:pt x="1" y="2925"/>
                    </a:lnTo>
                    <a:lnTo>
                      <a:pt x="4628" y="2563"/>
                    </a:lnTo>
                    <a:lnTo>
                      <a:pt x="3956" y="211"/>
                    </a:lnTo>
                    <a:cubicBezTo>
                      <a:pt x="3933" y="95"/>
                      <a:pt x="3826" y="0"/>
                      <a:pt x="3730" y="0"/>
                    </a:cubicBez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8" name="Google Shape;13808;p60"/>
              <p:cNvSpPr/>
              <p:nvPr/>
            </p:nvSpPr>
            <p:spPr>
              <a:xfrm>
                <a:off x="-2028350" y="3651638"/>
                <a:ext cx="239150" cy="25250"/>
              </a:xfrm>
              <a:custGeom>
                <a:avLst/>
                <a:gdLst/>
                <a:ahLst/>
                <a:cxnLst/>
                <a:rect l="l" t="t" r="r" b="b"/>
                <a:pathLst>
                  <a:path w="9566" h="1010" extrusionOk="0">
                    <a:moveTo>
                      <a:pt x="7032" y="1"/>
                    </a:moveTo>
                    <a:lnTo>
                      <a:pt x="2456" y="363"/>
                    </a:lnTo>
                    <a:lnTo>
                      <a:pt x="1" y="1009"/>
                    </a:lnTo>
                    <a:lnTo>
                      <a:pt x="9565" y="285"/>
                    </a:lnTo>
                    <a:lnTo>
                      <a:pt x="7032" y="1"/>
                    </a:lnTo>
                    <a:close/>
                  </a:path>
                </a:pathLst>
              </a:custGeom>
              <a:solidFill>
                <a:srgbClr val="E8C89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09" name="Google Shape;13809;p60"/>
              <p:cNvSpPr/>
              <p:nvPr/>
            </p:nvSpPr>
            <p:spPr>
              <a:xfrm>
                <a:off x="-1969525" y="3639363"/>
                <a:ext cx="120225" cy="21350"/>
              </a:xfrm>
              <a:custGeom>
                <a:avLst/>
                <a:gdLst/>
                <a:ahLst/>
                <a:cxnLst/>
                <a:rect l="l" t="t" r="r" b="b"/>
                <a:pathLst>
                  <a:path w="4809" h="854" extrusionOk="0">
                    <a:moveTo>
                      <a:pt x="4601" y="1"/>
                    </a:moveTo>
                    <a:lnTo>
                      <a:pt x="103" y="363"/>
                    </a:lnTo>
                    <a:lnTo>
                      <a:pt x="0" y="854"/>
                    </a:lnTo>
                    <a:lnTo>
                      <a:pt x="4808" y="492"/>
                    </a:lnTo>
                    <a:lnTo>
                      <a:pt x="4601" y="1"/>
                    </a:lnTo>
                    <a:close/>
                  </a:path>
                </a:pathLst>
              </a:custGeom>
              <a:solidFill>
                <a:srgbClr val="7B6A5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0" name="Google Shape;13810;p60"/>
              <p:cNvSpPr/>
              <p:nvPr/>
            </p:nvSpPr>
            <p:spPr>
              <a:xfrm>
                <a:off x="-2008300" y="4581613"/>
                <a:ext cx="164800" cy="164825"/>
              </a:xfrm>
              <a:custGeom>
                <a:avLst/>
                <a:gdLst/>
                <a:ahLst/>
                <a:cxnLst/>
                <a:rect l="l" t="t" r="r" b="b"/>
                <a:pathLst>
                  <a:path w="6592" h="6593" extrusionOk="0">
                    <a:moveTo>
                      <a:pt x="3283" y="1"/>
                    </a:moveTo>
                    <a:cubicBezTo>
                      <a:pt x="1474" y="1"/>
                      <a:pt x="0" y="1474"/>
                      <a:pt x="0" y="3284"/>
                    </a:cubicBezTo>
                    <a:cubicBezTo>
                      <a:pt x="0" y="5119"/>
                      <a:pt x="1474" y="6592"/>
                      <a:pt x="3283" y="6592"/>
                    </a:cubicBezTo>
                    <a:cubicBezTo>
                      <a:pt x="5118" y="6592"/>
                      <a:pt x="6592" y="5119"/>
                      <a:pt x="6592" y="3284"/>
                    </a:cubicBezTo>
                    <a:cubicBezTo>
                      <a:pt x="6592" y="1474"/>
                      <a:pt x="5118" y="1"/>
                      <a:pt x="3283" y="1"/>
                    </a:cubicBezTo>
                    <a:close/>
                  </a:path>
                </a:pathLst>
              </a:custGeom>
              <a:solidFill>
                <a:srgbClr val="634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1" name="Google Shape;13811;p60"/>
              <p:cNvSpPr/>
              <p:nvPr/>
            </p:nvSpPr>
            <p:spPr>
              <a:xfrm>
                <a:off x="-3005500" y="4581613"/>
                <a:ext cx="164825" cy="164825"/>
              </a:xfrm>
              <a:custGeom>
                <a:avLst/>
                <a:gdLst/>
                <a:ahLst/>
                <a:cxnLst/>
                <a:rect l="l" t="t" r="r" b="b"/>
                <a:pathLst>
                  <a:path w="6593" h="6593" extrusionOk="0">
                    <a:moveTo>
                      <a:pt x="3310" y="1"/>
                    </a:moveTo>
                    <a:cubicBezTo>
                      <a:pt x="1474" y="1"/>
                      <a:pt x="1" y="1474"/>
                      <a:pt x="1" y="3284"/>
                    </a:cubicBezTo>
                    <a:cubicBezTo>
                      <a:pt x="1" y="5119"/>
                      <a:pt x="1474" y="6592"/>
                      <a:pt x="3310" y="6592"/>
                    </a:cubicBezTo>
                    <a:cubicBezTo>
                      <a:pt x="5119" y="6592"/>
                      <a:pt x="6593" y="5119"/>
                      <a:pt x="6593" y="3284"/>
                    </a:cubicBezTo>
                    <a:cubicBezTo>
                      <a:pt x="6593" y="1474"/>
                      <a:pt x="5119" y="1"/>
                      <a:pt x="3310" y="1"/>
                    </a:cubicBezTo>
                    <a:close/>
                  </a:path>
                </a:pathLst>
              </a:custGeom>
              <a:solidFill>
                <a:srgbClr val="634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2" name="Google Shape;13812;p60"/>
              <p:cNvSpPr/>
              <p:nvPr/>
            </p:nvSpPr>
            <p:spPr>
              <a:xfrm>
                <a:off x="-2928575" y="4618463"/>
                <a:ext cx="1015925" cy="58825"/>
              </a:xfrm>
              <a:custGeom>
                <a:avLst/>
                <a:gdLst/>
                <a:ahLst/>
                <a:cxnLst/>
                <a:rect l="l" t="t" r="r" b="b"/>
                <a:pathLst>
                  <a:path w="40637" h="2353" extrusionOk="0">
                    <a:moveTo>
                      <a:pt x="0" y="0"/>
                    </a:moveTo>
                    <a:lnTo>
                      <a:pt x="0" y="2352"/>
                    </a:lnTo>
                    <a:lnTo>
                      <a:pt x="40637" y="2352"/>
                    </a:lnTo>
                    <a:lnTo>
                      <a:pt x="40637" y="0"/>
                    </a:lnTo>
                    <a:close/>
                  </a:path>
                </a:pathLst>
              </a:custGeom>
              <a:solidFill>
                <a:srgbClr val="634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3" name="Google Shape;13813;p60"/>
              <p:cNvSpPr/>
              <p:nvPr/>
            </p:nvSpPr>
            <p:spPr>
              <a:xfrm>
                <a:off x="-3079800" y="4351538"/>
                <a:ext cx="1284125" cy="252725"/>
              </a:xfrm>
              <a:custGeom>
                <a:avLst/>
                <a:gdLst/>
                <a:ahLst/>
                <a:cxnLst/>
                <a:rect l="l" t="t" r="r" b="b"/>
                <a:pathLst>
                  <a:path w="51365" h="10109" extrusionOk="0">
                    <a:moveTo>
                      <a:pt x="0" y="1"/>
                    </a:moveTo>
                    <a:lnTo>
                      <a:pt x="0" y="10108"/>
                    </a:lnTo>
                    <a:lnTo>
                      <a:pt x="51365" y="10108"/>
                    </a:lnTo>
                    <a:lnTo>
                      <a:pt x="51365" y="1"/>
                    </a:lnTo>
                    <a:close/>
                  </a:path>
                </a:pathLst>
              </a:custGeom>
              <a:solidFill>
                <a:srgbClr val="634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4" name="Google Shape;13814;p60"/>
              <p:cNvSpPr/>
              <p:nvPr/>
            </p:nvSpPr>
            <p:spPr>
              <a:xfrm>
                <a:off x="-2435500" y="4553188"/>
                <a:ext cx="639825" cy="74975"/>
              </a:xfrm>
              <a:custGeom>
                <a:avLst/>
                <a:gdLst/>
                <a:ahLst/>
                <a:cxnLst/>
                <a:rect l="l" t="t" r="r" b="b"/>
                <a:pathLst>
                  <a:path w="25593" h="2999" extrusionOk="0">
                    <a:moveTo>
                      <a:pt x="1" y="0"/>
                    </a:moveTo>
                    <a:lnTo>
                      <a:pt x="1" y="2999"/>
                    </a:lnTo>
                    <a:lnTo>
                      <a:pt x="25593" y="2999"/>
                    </a:lnTo>
                    <a:lnTo>
                      <a:pt x="255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5" name="Google Shape;13815;p60"/>
              <p:cNvSpPr/>
              <p:nvPr/>
            </p:nvSpPr>
            <p:spPr>
              <a:xfrm>
                <a:off x="-2054850" y="4614538"/>
                <a:ext cx="259175" cy="5875"/>
              </a:xfrm>
              <a:custGeom>
                <a:avLst/>
                <a:gdLst/>
                <a:ahLst/>
                <a:cxnLst/>
                <a:rect l="l" t="t" r="r" b="b"/>
                <a:pathLst>
                  <a:path w="10367" h="235" extrusionOk="0">
                    <a:moveTo>
                      <a:pt x="4264" y="0"/>
                    </a:moveTo>
                    <a:cubicBezTo>
                      <a:pt x="2828" y="0"/>
                      <a:pt x="1395" y="45"/>
                      <a:pt x="1" y="235"/>
                    </a:cubicBezTo>
                    <a:cubicBezTo>
                      <a:pt x="1074" y="150"/>
                      <a:pt x="2159" y="128"/>
                      <a:pt x="3248" y="128"/>
                    </a:cubicBezTo>
                    <a:cubicBezTo>
                      <a:pt x="4491" y="128"/>
                      <a:pt x="5740" y="157"/>
                      <a:pt x="6980" y="157"/>
                    </a:cubicBezTo>
                    <a:cubicBezTo>
                      <a:pt x="8118" y="157"/>
                      <a:pt x="9229" y="157"/>
                      <a:pt x="10367" y="131"/>
                    </a:cubicBezTo>
                    <a:lnTo>
                      <a:pt x="10367" y="79"/>
                    </a:lnTo>
                    <a:cubicBezTo>
                      <a:pt x="9229" y="54"/>
                      <a:pt x="8118" y="28"/>
                      <a:pt x="6980" y="28"/>
                    </a:cubicBezTo>
                    <a:cubicBezTo>
                      <a:pt x="6080" y="18"/>
                      <a:pt x="5171" y="0"/>
                      <a:pt x="42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6" name="Google Shape;13816;p60"/>
              <p:cNvSpPr/>
              <p:nvPr/>
            </p:nvSpPr>
            <p:spPr>
              <a:xfrm>
                <a:off x="-2259700" y="4605288"/>
                <a:ext cx="316675" cy="12400"/>
              </a:xfrm>
              <a:custGeom>
                <a:avLst/>
                <a:gdLst/>
                <a:ahLst/>
                <a:cxnLst/>
                <a:rect l="l" t="t" r="r" b="b"/>
                <a:pathLst>
                  <a:path w="12667" h="496" extrusionOk="0">
                    <a:moveTo>
                      <a:pt x="10689" y="0"/>
                    </a:moveTo>
                    <a:cubicBezTo>
                      <a:pt x="10470" y="0"/>
                      <a:pt x="10250" y="4"/>
                      <a:pt x="10030" y="10"/>
                    </a:cubicBezTo>
                    <a:cubicBezTo>
                      <a:pt x="8815" y="36"/>
                      <a:pt x="7600" y="139"/>
                      <a:pt x="6411" y="243"/>
                    </a:cubicBezTo>
                    <a:cubicBezTo>
                      <a:pt x="5404" y="310"/>
                      <a:pt x="4377" y="377"/>
                      <a:pt x="3348" y="377"/>
                    </a:cubicBezTo>
                    <a:cubicBezTo>
                      <a:pt x="3188" y="377"/>
                      <a:pt x="3029" y="375"/>
                      <a:pt x="2870" y="372"/>
                    </a:cubicBezTo>
                    <a:cubicBezTo>
                      <a:pt x="2019" y="372"/>
                      <a:pt x="1169" y="290"/>
                      <a:pt x="319" y="290"/>
                    </a:cubicBezTo>
                    <a:cubicBezTo>
                      <a:pt x="213" y="290"/>
                      <a:pt x="107" y="292"/>
                      <a:pt x="0" y="294"/>
                    </a:cubicBezTo>
                    <a:cubicBezTo>
                      <a:pt x="931" y="320"/>
                      <a:pt x="1836" y="449"/>
                      <a:pt x="2792" y="475"/>
                    </a:cubicBezTo>
                    <a:cubicBezTo>
                      <a:pt x="3111" y="489"/>
                      <a:pt x="3429" y="496"/>
                      <a:pt x="3748" y="496"/>
                    </a:cubicBezTo>
                    <a:cubicBezTo>
                      <a:pt x="4618" y="496"/>
                      <a:pt x="5489" y="448"/>
                      <a:pt x="6359" y="372"/>
                    </a:cubicBezTo>
                    <a:cubicBezTo>
                      <a:pt x="7549" y="294"/>
                      <a:pt x="8712" y="165"/>
                      <a:pt x="9875" y="113"/>
                    </a:cubicBezTo>
                    <a:cubicBezTo>
                      <a:pt x="10450" y="81"/>
                      <a:pt x="11025" y="59"/>
                      <a:pt x="11601" y="59"/>
                    </a:cubicBezTo>
                    <a:cubicBezTo>
                      <a:pt x="11956" y="59"/>
                      <a:pt x="12311" y="68"/>
                      <a:pt x="12667" y="88"/>
                    </a:cubicBezTo>
                    <a:cubicBezTo>
                      <a:pt x="12008" y="29"/>
                      <a:pt x="11349" y="0"/>
                      <a:pt x="1068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7" name="Google Shape;13817;p60"/>
              <p:cNvSpPr/>
              <p:nvPr/>
            </p:nvSpPr>
            <p:spPr>
              <a:xfrm>
                <a:off x="-2435500" y="4601813"/>
                <a:ext cx="294075" cy="13425"/>
              </a:xfrm>
              <a:custGeom>
                <a:avLst/>
                <a:gdLst/>
                <a:ahLst/>
                <a:cxnLst/>
                <a:rect l="l" t="t" r="r" b="b"/>
                <a:pathLst>
                  <a:path w="11763" h="537" extrusionOk="0">
                    <a:moveTo>
                      <a:pt x="7919" y="1"/>
                    </a:moveTo>
                    <a:cubicBezTo>
                      <a:pt x="6829" y="1"/>
                      <a:pt x="5755" y="141"/>
                      <a:pt x="4680" y="227"/>
                    </a:cubicBezTo>
                    <a:cubicBezTo>
                      <a:pt x="3439" y="330"/>
                      <a:pt x="2198" y="408"/>
                      <a:pt x="957" y="433"/>
                    </a:cubicBezTo>
                    <a:lnTo>
                      <a:pt x="1" y="433"/>
                    </a:lnTo>
                    <a:lnTo>
                      <a:pt x="1" y="511"/>
                    </a:lnTo>
                    <a:cubicBezTo>
                      <a:pt x="285" y="511"/>
                      <a:pt x="596" y="537"/>
                      <a:pt x="880" y="537"/>
                    </a:cubicBezTo>
                    <a:cubicBezTo>
                      <a:pt x="2147" y="537"/>
                      <a:pt x="3387" y="459"/>
                      <a:pt x="4628" y="356"/>
                    </a:cubicBezTo>
                    <a:cubicBezTo>
                      <a:pt x="5404" y="304"/>
                      <a:pt x="6179" y="201"/>
                      <a:pt x="6955" y="149"/>
                    </a:cubicBezTo>
                    <a:cubicBezTo>
                      <a:pt x="7320" y="131"/>
                      <a:pt x="7699" y="112"/>
                      <a:pt x="8081" y="112"/>
                    </a:cubicBezTo>
                    <a:cubicBezTo>
                      <a:pt x="8239" y="112"/>
                      <a:pt x="8398" y="116"/>
                      <a:pt x="8557" y="123"/>
                    </a:cubicBezTo>
                    <a:cubicBezTo>
                      <a:pt x="9356" y="142"/>
                      <a:pt x="10127" y="203"/>
                      <a:pt x="10912" y="203"/>
                    </a:cubicBezTo>
                    <a:cubicBezTo>
                      <a:pt x="11193" y="203"/>
                      <a:pt x="11476" y="195"/>
                      <a:pt x="11763" y="175"/>
                    </a:cubicBezTo>
                    <a:lnTo>
                      <a:pt x="11763" y="175"/>
                    </a:lnTo>
                    <a:cubicBezTo>
                      <a:pt x="11647" y="178"/>
                      <a:pt x="11532" y="179"/>
                      <a:pt x="11417" y="179"/>
                    </a:cubicBezTo>
                    <a:cubicBezTo>
                      <a:pt x="10461" y="179"/>
                      <a:pt x="9553" y="89"/>
                      <a:pt x="8583" y="20"/>
                    </a:cubicBezTo>
                    <a:cubicBezTo>
                      <a:pt x="8361" y="7"/>
                      <a:pt x="8140" y="1"/>
                      <a:pt x="79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8" name="Google Shape;13818;p60"/>
              <p:cNvSpPr/>
              <p:nvPr/>
            </p:nvSpPr>
            <p:spPr>
              <a:xfrm>
                <a:off x="-2435500" y="4618463"/>
                <a:ext cx="167425" cy="6475"/>
              </a:xfrm>
              <a:custGeom>
                <a:avLst/>
                <a:gdLst/>
                <a:ahLst/>
                <a:cxnLst/>
                <a:rect l="l" t="t" r="r" b="b"/>
                <a:pathLst>
                  <a:path w="6697" h="259" extrusionOk="0">
                    <a:moveTo>
                      <a:pt x="2767" y="0"/>
                    </a:moveTo>
                    <a:cubicBezTo>
                      <a:pt x="1810" y="0"/>
                      <a:pt x="880" y="52"/>
                      <a:pt x="1" y="181"/>
                    </a:cubicBezTo>
                    <a:lnTo>
                      <a:pt x="1" y="259"/>
                    </a:lnTo>
                    <a:cubicBezTo>
                      <a:pt x="692" y="180"/>
                      <a:pt x="1398" y="146"/>
                      <a:pt x="2108" y="146"/>
                    </a:cubicBezTo>
                    <a:cubicBezTo>
                      <a:pt x="2328" y="146"/>
                      <a:pt x="2547" y="149"/>
                      <a:pt x="2767" y="155"/>
                    </a:cubicBezTo>
                    <a:cubicBezTo>
                      <a:pt x="4085" y="155"/>
                      <a:pt x="5378" y="155"/>
                      <a:pt x="6696" y="52"/>
                    </a:cubicBezTo>
                    <a:lnTo>
                      <a:pt x="6696" y="52"/>
                    </a:lnTo>
                    <a:cubicBezTo>
                      <a:pt x="6444" y="57"/>
                      <a:pt x="6194" y="59"/>
                      <a:pt x="5943" y="59"/>
                    </a:cubicBezTo>
                    <a:cubicBezTo>
                      <a:pt x="4883" y="59"/>
                      <a:pt x="3834" y="21"/>
                      <a:pt x="27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19" name="Google Shape;13819;p60"/>
              <p:cNvSpPr/>
              <p:nvPr/>
            </p:nvSpPr>
            <p:spPr>
              <a:xfrm>
                <a:off x="-2435500" y="4599963"/>
                <a:ext cx="64650" cy="3650"/>
              </a:xfrm>
              <a:custGeom>
                <a:avLst/>
                <a:gdLst/>
                <a:ahLst/>
                <a:cxnLst/>
                <a:rect l="l" t="t" r="r" b="b"/>
                <a:pathLst>
                  <a:path w="2586" h="146" extrusionOk="0">
                    <a:moveTo>
                      <a:pt x="946" y="1"/>
                    </a:moveTo>
                    <a:cubicBezTo>
                      <a:pt x="629" y="1"/>
                      <a:pt x="313" y="7"/>
                      <a:pt x="1" y="16"/>
                    </a:cubicBezTo>
                    <a:lnTo>
                      <a:pt x="1" y="145"/>
                    </a:lnTo>
                    <a:cubicBezTo>
                      <a:pt x="854" y="145"/>
                      <a:pt x="1733" y="120"/>
                      <a:pt x="2586" y="68"/>
                    </a:cubicBezTo>
                    <a:cubicBezTo>
                      <a:pt x="2045" y="19"/>
                      <a:pt x="1494" y="1"/>
                      <a:pt x="94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0" name="Google Shape;13820;p60"/>
              <p:cNvSpPr/>
              <p:nvPr/>
            </p:nvSpPr>
            <p:spPr>
              <a:xfrm>
                <a:off x="-2029000" y="4585488"/>
                <a:ext cx="233325" cy="9950"/>
              </a:xfrm>
              <a:custGeom>
                <a:avLst/>
                <a:gdLst/>
                <a:ahLst/>
                <a:cxnLst/>
                <a:rect l="l" t="t" r="r" b="b"/>
                <a:pathLst>
                  <a:path w="9333" h="398" extrusionOk="0">
                    <a:moveTo>
                      <a:pt x="9333" y="1"/>
                    </a:moveTo>
                    <a:cubicBezTo>
                      <a:pt x="9152" y="27"/>
                      <a:pt x="8971" y="27"/>
                      <a:pt x="8790" y="52"/>
                    </a:cubicBezTo>
                    <a:cubicBezTo>
                      <a:pt x="7858" y="124"/>
                      <a:pt x="6926" y="262"/>
                      <a:pt x="5953" y="262"/>
                    </a:cubicBezTo>
                    <a:cubicBezTo>
                      <a:pt x="5874" y="262"/>
                      <a:pt x="5794" y="261"/>
                      <a:pt x="5714" y="259"/>
                    </a:cubicBezTo>
                    <a:cubicBezTo>
                      <a:pt x="4654" y="233"/>
                      <a:pt x="3646" y="104"/>
                      <a:pt x="2586" y="27"/>
                    </a:cubicBezTo>
                    <a:cubicBezTo>
                      <a:pt x="2302" y="14"/>
                      <a:pt x="2024" y="7"/>
                      <a:pt x="1749" y="7"/>
                    </a:cubicBezTo>
                    <a:cubicBezTo>
                      <a:pt x="1474" y="7"/>
                      <a:pt x="1203" y="14"/>
                      <a:pt x="931" y="27"/>
                    </a:cubicBezTo>
                    <a:cubicBezTo>
                      <a:pt x="621" y="52"/>
                      <a:pt x="311" y="78"/>
                      <a:pt x="1" y="130"/>
                    </a:cubicBezTo>
                    <a:cubicBezTo>
                      <a:pt x="397" y="82"/>
                      <a:pt x="794" y="62"/>
                      <a:pt x="1190" y="62"/>
                    </a:cubicBezTo>
                    <a:cubicBezTo>
                      <a:pt x="1647" y="62"/>
                      <a:pt x="2103" y="88"/>
                      <a:pt x="2560" y="130"/>
                    </a:cubicBezTo>
                    <a:cubicBezTo>
                      <a:pt x="3620" y="207"/>
                      <a:pt x="4628" y="363"/>
                      <a:pt x="5714" y="388"/>
                    </a:cubicBezTo>
                    <a:cubicBezTo>
                      <a:pt x="5839" y="395"/>
                      <a:pt x="5964" y="398"/>
                      <a:pt x="6089" y="398"/>
                    </a:cubicBezTo>
                    <a:cubicBezTo>
                      <a:pt x="6997" y="398"/>
                      <a:pt x="7900" y="247"/>
                      <a:pt x="8764" y="156"/>
                    </a:cubicBezTo>
                    <a:cubicBezTo>
                      <a:pt x="8945" y="130"/>
                      <a:pt x="9126" y="104"/>
                      <a:pt x="9333" y="78"/>
                    </a:cubicBezTo>
                    <a:lnTo>
                      <a:pt x="9333"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1" name="Google Shape;13821;p60"/>
              <p:cNvSpPr/>
              <p:nvPr/>
            </p:nvSpPr>
            <p:spPr>
              <a:xfrm>
                <a:off x="-1884875" y="4572563"/>
                <a:ext cx="675" cy="25"/>
              </a:xfrm>
              <a:custGeom>
                <a:avLst/>
                <a:gdLst/>
                <a:ahLst/>
                <a:cxnLst/>
                <a:rect l="l" t="t" r="r" b="b"/>
                <a:pathLst>
                  <a:path w="27" h="1" extrusionOk="0">
                    <a:moveTo>
                      <a:pt x="26" y="1"/>
                    </a:moveTo>
                    <a:cubicBezTo>
                      <a:pt x="26" y="1"/>
                      <a:pt x="26" y="1"/>
                      <a:pt x="0" y="1"/>
                    </a:cubicBezTo>
                    <a:cubicBezTo>
                      <a:pt x="26" y="1"/>
                      <a:pt x="26" y="1"/>
                      <a:pt x="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2" name="Google Shape;13822;p60"/>
              <p:cNvSpPr/>
              <p:nvPr/>
            </p:nvSpPr>
            <p:spPr>
              <a:xfrm>
                <a:off x="-2270700" y="4569338"/>
                <a:ext cx="330275" cy="11200"/>
              </a:xfrm>
              <a:custGeom>
                <a:avLst/>
                <a:gdLst/>
                <a:ahLst/>
                <a:cxnLst/>
                <a:rect l="l" t="t" r="r" b="b"/>
                <a:pathLst>
                  <a:path w="13211" h="448" extrusionOk="0">
                    <a:moveTo>
                      <a:pt x="13210" y="0"/>
                    </a:moveTo>
                    <a:lnTo>
                      <a:pt x="13210" y="0"/>
                    </a:lnTo>
                    <a:cubicBezTo>
                      <a:pt x="12331" y="181"/>
                      <a:pt x="11478" y="285"/>
                      <a:pt x="10522" y="311"/>
                    </a:cubicBezTo>
                    <a:cubicBezTo>
                      <a:pt x="10379" y="316"/>
                      <a:pt x="10238" y="319"/>
                      <a:pt x="10097" y="319"/>
                    </a:cubicBezTo>
                    <a:cubicBezTo>
                      <a:pt x="8961" y="319"/>
                      <a:pt x="7875" y="153"/>
                      <a:pt x="6748" y="130"/>
                    </a:cubicBezTo>
                    <a:cubicBezTo>
                      <a:pt x="6619" y="127"/>
                      <a:pt x="6491" y="126"/>
                      <a:pt x="6363" y="126"/>
                    </a:cubicBezTo>
                    <a:cubicBezTo>
                      <a:pt x="5277" y="126"/>
                      <a:pt x="4192" y="218"/>
                      <a:pt x="3129" y="311"/>
                    </a:cubicBezTo>
                    <a:cubicBezTo>
                      <a:pt x="2444" y="361"/>
                      <a:pt x="1771" y="389"/>
                      <a:pt x="1101" y="389"/>
                    </a:cubicBezTo>
                    <a:cubicBezTo>
                      <a:pt x="733" y="389"/>
                      <a:pt x="367" y="381"/>
                      <a:pt x="1" y="362"/>
                    </a:cubicBezTo>
                    <a:lnTo>
                      <a:pt x="1" y="362"/>
                    </a:lnTo>
                    <a:cubicBezTo>
                      <a:pt x="591" y="423"/>
                      <a:pt x="1182" y="448"/>
                      <a:pt x="1778" y="448"/>
                    </a:cubicBezTo>
                    <a:cubicBezTo>
                      <a:pt x="2199" y="448"/>
                      <a:pt x="2623" y="435"/>
                      <a:pt x="3051" y="414"/>
                    </a:cubicBezTo>
                    <a:cubicBezTo>
                      <a:pt x="4182" y="345"/>
                      <a:pt x="5293" y="255"/>
                      <a:pt x="6420" y="255"/>
                    </a:cubicBezTo>
                    <a:cubicBezTo>
                      <a:pt x="6555" y="255"/>
                      <a:pt x="6690" y="256"/>
                      <a:pt x="6825" y="259"/>
                    </a:cubicBezTo>
                    <a:cubicBezTo>
                      <a:pt x="7420" y="285"/>
                      <a:pt x="8040" y="336"/>
                      <a:pt x="8661" y="388"/>
                    </a:cubicBezTo>
                    <a:cubicBezTo>
                      <a:pt x="9099" y="406"/>
                      <a:pt x="9538" y="425"/>
                      <a:pt x="9977" y="425"/>
                    </a:cubicBezTo>
                    <a:cubicBezTo>
                      <a:pt x="10158" y="425"/>
                      <a:pt x="10340" y="422"/>
                      <a:pt x="10522" y="414"/>
                    </a:cubicBezTo>
                    <a:cubicBezTo>
                      <a:pt x="11478" y="362"/>
                      <a:pt x="12357" y="207"/>
                      <a:pt x="1321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3" name="Google Shape;13823;p60"/>
              <p:cNvSpPr/>
              <p:nvPr/>
            </p:nvSpPr>
            <p:spPr>
              <a:xfrm>
                <a:off x="-2435500" y="4564788"/>
                <a:ext cx="270825" cy="11200"/>
              </a:xfrm>
              <a:custGeom>
                <a:avLst/>
                <a:gdLst/>
                <a:ahLst/>
                <a:cxnLst/>
                <a:rect l="l" t="t" r="r" b="b"/>
                <a:pathLst>
                  <a:path w="10833" h="448" extrusionOk="0">
                    <a:moveTo>
                      <a:pt x="9741" y="0"/>
                    </a:moveTo>
                    <a:cubicBezTo>
                      <a:pt x="9081" y="0"/>
                      <a:pt x="8424" y="29"/>
                      <a:pt x="7756" y="79"/>
                    </a:cubicBezTo>
                    <a:cubicBezTo>
                      <a:pt x="6412" y="182"/>
                      <a:pt x="5093" y="312"/>
                      <a:pt x="3723" y="312"/>
                    </a:cubicBezTo>
                    <a:cubicBezTo>
                      <a:pt x="3504" y="316"/>
                      <a:pt x="3284" y="318"/>
                      <a:pt x="3064" y="318"/>
                    </a:cubicBezTo>
                    <a:cubicBezTo>
                      <a:pt x="2043" y="318"/>
                      <a:pt x="1022" y="272"/>
                      <a:pt x="1" y="208"/>
                    </a:cubicBezTo>
                    <a:lnTo>
                      <a:pt x="1" y="312"/>
                    </a:lnTo>
                    <a:cubicBezTo>
                      <a:pt x="1072" y="397"/>
                      <a:pt x="2142" y="448"/>
                      <a:pt x="3228" y="448"/>
                    </a:cubicBezTo>
                    <a:cubicBezTo>
                      <a:pt x="3453" y="448"/>
                      <a:pt x="3678" y="445"/>
                      <a:pt x="3904" y="441"/>
                    </a:cubicBezTo>
                    <a:cubicBezTo>
                      <a:pt x="4783" y="441"/>
                      <a:pt x="5636" y="389"/>
                      <a:pt x="6489" y="286"/>
                    </a:cubicBezTo>
                    <a:cubicBezTo>
                      <a:pt x="6929" y="260"/>
                      <a:pt x="7342" y="208"/>
                      <a:pt x="7782" y="182"/>
                    </a:cubicBezTo>
                    <a:cubicBezTo>
                      <a:pt x="8658" y="93"/>
                      <a:pt x="9533" y="22"/>
                      <a:pt x="10426" y="22"/>
                    </a:cubicBezTo>
                    <a:cubicBezTo>
                      <a:pt x="10561" y="22"/>
                      <a:pt x="10696" y="24"/>
                      <a:pt x="10832" y="27"/>
                    </a:cubicBezTo>
                    <a:cubicBezTo>
                      <a:pt x="10466" y="9"/>
                      <a:pt x="10103" y="0"/>
                      <a:pt x="974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4" name="Google Shape;13824;p60"/>
              <p:cNvSpPr/>
              <p:nvPr/>
            </p:nvSpPr>
            <p:spPr>
              <a:xfrm>
                <a:off x="-2435500" y="4395488"/>
                <a:ext cx="639825" cy="74350"/>
              </a:xfrm>
              <a:custGeom>
                <a:avLst/>
                <a:gdLst/>
                <a:ahLst/>
                <a:cxnLst/>
                <a:rect l="l" t="t" r="r" b="b"/>
                <a:pathLst>
                  <a:path w="25593" h="2974" extrusionOk="0">
                    <a:moveTo>
                      <a:pt x="1" y="1"/>
                    </a:moveTo>
                    <a:lnTo>
                      <a:pt x="1" y="2973"/>
                    </a:lnTo>
                    <a:lnTo>
                      <a:pt x="25593" y="2973"/>
                    </a:lnTo>
                    <a:lnTo>
                      <a:pt x="255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5" name="Google Shape;13825;p60"/>
              <p:cNvSpPr/>
              <p:nvPr/>
            </p:nvSpPr>
            <p:spPr>
              <a:xfrm>
                <a:off x="-2435500" y="4403238"/>
                <a:ext cx="259175" cy="5900"/>
              </a:xfrm>
              <a:custGeom>
                <a:avLst/>
                <a:gdLst/>
                <a:ahLst/>
                <a:cxnLst/>
                <a:rect l="l" t="t" r="r" b="b"/>
                <a:pathLst>
                  <a:path w="10367" h="236" extrusionOk="0">
                    <a:moveTo>
                      <a:pt x="10367" y="1"/>
                    </a:moveTo>
                    <a:lnTo>
                      <a:pt x="10367" y="1"/>
                    </a:lnTo>
                    <a:cubicBezTo>
                      <a:pt x="9293" y="85"/>
                      <a:pt x="8208" y="108"/>
                      <a:pt x="7117" y="108"/>
                    </a:cubicBezTo>
                    <a:cubicBezTo>
                      <a:pt x="5871" y="108"/>
                      <a:pt x="4616" y="78"/>
                      <a:pt x="3361" y="78"/>
                    </a:cubicBezTo>
                    <a:cubicBezTo>
                      <a:pt x="2250" y="78"/>
                      <a:pt x="1113" y="78"/>
                      <a:pt x="1" y="104"/>
                    </a:cubicBezTo>
                    <a:lnTo>
                      <a:pt x="1" y="156"/>
                    </a:lnTo>
                    <a:cubicBezTo>
                      <a:pt x="1113" y="182"/>
                      <a:pt x="2250" y="208"/>
                      <a:pt x="3361" y="208"/>
                    </a:cubicBezTo>
                    <a:cubicBezTo>
                      <a:pt x="4272" y="218"/>
                      <a:pt x="5187" y="235"/>
                      <a:pt x="6098" y="235"/>
                    </a:cubicBezTo>
                    <a:cubicBezTo>
                      <a:pt x="7540" y="235"/>
                      <a:pt x="8973" y="191"/>
                      <a:pt x="1036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6" name="Google Shape;13826;p60"/>
              <p:cNvSpPr/>
              <p:nvPr/>
            </p:nvSpPr>
            <p:spPr>
              <a:xfrm>
                <a:off x="-2288800" y="4405963"/>
                <a:ext cx="317350" cy="12425"/>
              </a:xfrm>
              <a:custGeom>
                <a:avLst/>
                <a:gdLst/>
                <a:ahLst/>
                <a:cxnLst/>
                <a:rect l="l" t="t" r="r" b="b"/>
                <a:pathLst>
                  <a:path w="12694" h="497" extrusionOk="0">
                    <a:moveTo>
                      <a:pt x="8941" y="1"/>
                    </a:moveTo>
                    <a:cubicBezTo>
                      <a:pt x="8063" y="1"/>
                      <a:pt x="7179" y="49"/>
                      <a:pt x="6308" y="125"/>
                    </a:cubicBezTo>
                    <a:cubicBezTo>
                      <a:pt x="5145" y="202"/>
                      <a:pt x="3982" y="331"/>
                      <a:pt x="2793" y="383"/>
                    </a:cubicBezTo>
                    <a:cubicBezTo>
                      <a:pt x="2218" y="415"/>
                      <a:pt x="1652" y="437"/>
                      <a:pt x="1079" y="437"/>
                    </a:cubicBezTo>
                    <a:cubicBezTo>
                      <a:pt x="724" y="437"/>
                      <a:pt x="366" y="429"/>
                      <a:pt x="1" y="409"/>
                    </a:cubicBezTo>
                    <a:lnTo>
                      <a:pt x="1" y="409"/>
                    </a:lnTo>
                    <a:cubicBezTo>
                      <a:pt x="680" y="467"/>
                      <a:pt x="1329" y="496"/>
                      <a:pt x="1993" y="496"/>
                    </a:cubicBezTo>
                    <a:cubicBezTo>
                      <a:pt x="2214" y="496"/>
                      <a:pt x="2437" y="493"/>
                      <a:pt x="2664" y="486"/>
                    </a:cubicBezTo>
                    <a:cubicBezTo>
                      <a:pt x="3879" y="461"/>
                      <a:pt x="5068" y="357"/>
                      <a:pt x="6283" y="254"/>
                    </a:cubicBezTo>
                    <a:cubicBezTo>
                      <a:pt x="7446" y="176"/>
                      <a:pt x="8635" y="99"/>
                      <a:pt x="9824" y="99"/>
                    </a:cubicBezTo>
                    <a:cubicBezTo>
                      <a:pt x="10676" y="122"/>
                      <a:pt x="11507" y="206"/>
                      <a:pt x="12372" y="206"/>
                    </a:cubicBezTo>
                    <a:cubicBezTo>
                      <a:pt x="12479" y="206"/>
                      <a:pt x="12586" y="205"/>
                      <a:pt x="12694" y="202"/>
                    </a:cubicBezTo>
                    <a:cubicBezTo>
                      <a:pt x="11737" y="176"/>
                      <a:pt x="10832" y="47"/>
                      <a:pt x="9902" y="21"/>
                    </a:cubicBezTo>
                    <a:cubicBezTo>
                      <a:pt x="9583" y="7"/>
                      <a:pt x="9263" y="1"/>
                      <a:pt x="894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7" name="Google Shape;13827;p60"/>
              <p:cNvSpPr/>
              <p:nvPr/>
            </p:nvSpPr>
            <p:spPr>
              <a:xfrm>
                <a:off x="-2090375" y="4408413"/>
                <a:ext cx="294700" cy="13425"/>
              </a:xfrm>
              <a:custGeom>
                <a:avLst/>
                <a:gdLst/>
                <a:ahLst/>
                <a:cxnLst/>
                <a:rect l="l" t="t" r="r" b="b"/>
                <a:pathLst>
                  <a:path w="11788" h="537" extrusionOk="0">
                    <a:moveTo>
                      <a:pt x="10909" y="1"/>
                    </a:moveTo>
                    <a:cubicBezTo>
                      <a:pt x="9642" y="1"/>
                      <a:pt x="8376" y="78"/>
                      <a:pt x="7135" y="182"/>
                    </a:cubicBezTo>
                    <a:cubicBezTo>
                      <a:pt x="6359" y="233"/>
                      <a:pt x="5610" y="311"/>
                      <a:pt x="4834" y="363"/>
                    </a:cubicBezTo>
                    <a:cubicBezTo>
                      <a:pt x="4437" y="400"/>
                      <a:pt x="4053" y="424"/>
                      <a:pt x="3663" y="424"/>
                    </a:cubicBezTo>
                    <a:cubicBezTo>
                      <a:pt x="3520" y="424"/>
                      <a:pt x="3377" y="421"/>
                      <a:pt x="3231" y="414"/>
                    </a:cubicBezTo>
                    <a:cubicBezTo>
                      <a:pt x="2432" y="395"/>
                      <a:pt x="1647" y="334"/>
                      <a:pt x="856" y="334"/>
                    </a:cubicBezTo>
                    <a:cubicBezTo>
                      <a:pt x="572" y="334"/>
                      <a:pt x="287" y="342"/>
                      <a:pt x="0" y="363"/>
                    </a:cubicBezTo>
                    <a:cubicBezTo>
                      <a:pt x="116" y="360"/>
                      <a:pt x="231" y="359"/>
                      <a:pt x="346" y="359"/>
                    </a:cubicBezTo>
                    <a:cubicBezTo>
                      <a:pt x="1307" y="359"/>
                      <a:pt x="2236" y="448"/>
                      <a:pt x="3205" y="518"/>
                    </a:cubicBezTo>
                    <a:cubicBezTo>
                      <a:pt x="3428" y="531"/>
                      <a:pt x="3649" y="536"/>
                      <a:pt x="3870" y="536"/>
                    </a:cubicBezTo>
                    <a:cubicBezTo>
                      <a:pt x="4959" y="536"/>
                      <a:pt x="6034" y="397"/>
                      <a:pt x="7109" y="311"/>
                    </a:cubicBezTo>
                    <a:cubicBezTo>
                      <a:pt x="8324" y="207"/>
                      <a:pt x="9565" y="130"/>
                      <a:pt x="10831" y="104"/>
                    </a:cubicBezTo>
                    <a:lnTo>
                      <a:pt x="11788" y="104"/>
                    </a:lnTo>
                    <a:lnTo>
                      <a:pt x="11788" y="27"/>
                    </a:lnTo>
                    <a:cubicBezTo>
                      <a:pt x="11478" y="27"/>
                      <a:pt x="11193" y="1"/>
                      <a:pt x="1090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8" name="Google Shape;13828;p60"/>
              <p:cNvSpPr/>
              <p:nvPr/>
            </p:nvSpPr>
            <p:spPr>
              <a:xfrm>
                <a:off x="-1926875" y="4430038"/>
                <a:ext cx="131200" cy="11375"/>
              </a:xfrm>
              <a:custGeom>
                <a:avLst/>
                <a:gdLst/>
                <a:ahLst/>
                <a:cxnLst/>
                <a:rect l="l" t="t" r="r" b="b"/>
                <a:pathLst>
                  <a:path w="5248" h="455" extrusionOk="0">
                    <a:moveTo>
                      <a:pt x="2242" y="0"/>
                    </a:moveTo>
                    <a:cubicBezTo>
                      <a:pt x="1920" y="0"/>
                      <a:pt x="1599" y="21"/>
                      <a:pt x="1293" y="66"/>
                    </a:cubicBezTo>
                    <a:cubicBezTo>
                      <a:pt x="853" y="144"/>
                      <a:pt x="414" y="221"/>
                      <a:pt x="0" y="299"/>
                    </a:cubicBezTo>
                    <a:cubicBezTo>
                      <a:pt x="440" y="247"/>
                      <a:pt x="879" y="196"/>
                      <a:pt x="1344" y="144"/>
                    </a:cubicBezTo>
                    <a:cubicBezTo>
                      <a:pt x="1549" y="121"/>
                      <a:pt x="1755" y="112"/>
                      <a:pt x="1963" y="112"/>
                    </a:cubicBezTo>
                    <a:cubicBezTo>
                      <a:pt x="2464" y="112"/>
                      <a:pt x="2971" y="167"/>
                      <a:pt x="3464" y="221"/>
                    </a:cubicBezTo>
                    <a:cubicBezTo>
                      <a:pt x="4059" y="325"/>
                      <a:pt x="4653" y="402"/>
                      <a:pt x="5248" y="454"/>
                    </a:cubicBezTo>
                    <a:lnTo>
                      <a:pt x="5248" y="351"/>
                    </a:lnTo>
                    <a:cubicBezTo>
                      <a:pt x="4627" y="273"/>
                      <a:pt x="4059" y="170"/>
                      <a:pt x="3464" y="92"/>
                    </a:cubicBezTo>
                    <a:cubicBezTo>
                      <a:pt x="3072" y="34"/>
                      <a:pt x="2656" y="0"/>
                      <a:pt x="224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29" name="Google Shape;13829;p60"/>
              <p:cNvSpPr/>
              <p:nvPr/>
            </p:nvSpPr>
            <p:spPr>
              <a:xfrm>
                <a:off x="-2435500" y="4428213"/>
                <a:ext cx="232700" cy="9950"/>
              </a:xfrm>
              <a:custGeom>
                <a:avLst/>
                <a:gdLst/>
                <a:ahLst/>
                <a:cxnLst/>
                <a:rect l="l" t="t" r="r" b="b"/>
                <a:pathLst>
                  <a:path w="9308" h="398" extrusionOk="0">
                    <a:moveTo>
                      <a:pt x="3245" y="1"/>
                    </a:moveTo>
                    <a:cubicBezTo>
                      <a:pt x="2337" y="1"/>
                      <a:pt x="1433" y="152"/>
                      <a:pt x="570" y="243"/>
                    </a:cubicBezTo>
                    <a:cubicBezTo>
                      <a:pt x="363" y="269"/>
                      <a:pt x="182" y="294"/>
                      <a:pt x="1" y="294"/>
                    </a:cubicBezTo>
                    <a:lnTo>
                      <a:pt x="1" y="398"/>
                    </a:lnTo>
                    <a:cubicBezTo>
                      <a:pt x="182" y="372"/>
                      <a:pt x="337" y="372"/>
                      <a:pt x="518" y="346"/>
                    </a:cubicBezTo>
                    <a:cubicBezTo>
                      <a:pt x="1450" y="274"/>
                      <a:pt x="2404" y="136"/>
                      <a:pt x="3360" y="136"/>
                    </a:cubicBezTo>
                    <a:cubicBezTo>
                      <a:pt x="3438" y="136"/>
                      <a:pt x="3516" y="137"/>
                      <a:pt x="3594" y="139"/>
                    </a:cubicBezTo>
                    <a:cubicBezTo>
                      <a:pt x="4654" y="165"/>
                      <a:pt x="5688" y="294"/>
                      <a:pt x="6748" y="372"/>
                    </a:cubicBezTo>
                    <a:cubicBezTo>
                      <a:pt x="7019" y="385"/>
                      <a:pt x="7297" y="391"/>
                      <a:pt x="7575" y="391"/>
                    </a:cubicBezTo>
                    <a:cubicBezTo>
                      <a:pt x="7853" y="391"/>
                      <a:pt x="8131" y="385"/>
                      <a:pt x="8402" y="372"/>
                    </a:cubicBezTo>
                    <a:cubicBezTo>
                      <a:pt x="8713" y="346"/>
                      <a:pt x="8997" y="320"/>
                      <a:pt x="9307" y="269"/>
                    </a:cubicBezTo>
                    <a:lnTo>
                      <a:pt x="9307" y="269"/>
                    </a:lnTo>
                    <a:cubicBezTo>
                      <a:pt x="8911" y="317"/>
                      <a:pt x="8520" y="337"/>
                      <a:pt x="8129" y="337"/>
                    </a:cubicBezTo>
                    <a:cubicBezTo>
                      <a:pt x="7679" y="337"/>
                      <a:pt x="7230" y="310"/>
                      <a:pt x="6774" y="269"/>
                    </a:cubicBezTo>
                    <a:cubicBezTo>
                      <a:pt x="5714" y="191"/>
                      <a:pt x="4680" y="36"/>
                      <a:pt x="3620" y="10"/>
                    </a:cubicBezTo>
                    <a:cubicBezTo>
                      <a:pt x="3495" y="4"/>
                      <a:pt x="3370" y="1"/>
                      <a:pt x="3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0" name="Google Shape;13830;p60"/>
              <p:cNvSpPr/>
              <p:nvPr/>
            </p:nvSpPr>
            <p:spPr>
              <a:xfrm>
                <a:off x="-2347600" y="4451063"/>
                <a:ext cx="1325" cy="25"/>
              </a:xfrm>
              <a:custGeom>
                <a:avLst/>
                <a:gdLst/>
                <a:ahLst/>
                <a:cxnLst/>
                <a:rect l="l" t="t" r="r" b="b"/>
                <a:pathLst>
                  <a:path w="53" h="1" extrusionOk="0">
                    <a:moveTo>
                      <a:pt x="1" y="1"/>
                    </a:moveTo>
                    <a:cubicBezTo>
                      <a:pt x="1" y="1"/>
                      <a:pt x="26" y="1"/>
                      <a:pt x="52" y="1"/>
                    </a:cubicBezTo>
                    <a:cubicBezTo>
                      <a:pt x="26" y="1"/>
                      <a:pt x="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1" name="Google Shape;13831;p60"/>
              <p:cNvSpPr/>
              <p:nvPr/>
            </p:nvSpPr>
            <p:spPr>
              <a:xfrm>
                <a:off x="-2435500" y="4452363"/>
                <a:ext cx="61425" cy="5200"/>
              </a:xfrm>
              <a:custGeom>
                <a:avLst/>
                <a:gdLst/>
                <a:ahLst/>
                <a:cxnLst/>
                <a:rect l="l" t="t" r="r" b="b"/>
                <a:pathLst>
                  <a:path w="2457" h="208" extrusionOk="0">
                    <a:moveTo>
                      <a:pt x="2457" y="1"/>
                    </a:moveTo>
                    <a:cubicBezTo>
                      <a:pt x="2431" y="26"/>
                      <a:pt x="2276" y="52"/>
                      <a:pt x="2276" y="52"/>
                    </a:cubicBezTo>
                    <a:lnTo>
                      <a:pt x="699" y="52"/>
                    </a:lnTo>
                    <a:cubicBezTo>
                      <a:pt x="466" y="52"/>
                      <a:pt x="234" y="78"/>
                      <a:pt x="1" y="104"/>
                    </a:cubicBezTo>
                    <a:lnTo>
                      <a:pt x="1" y="207"/>
                    </a:lnTo>
                    <a:lnTo>
                      <a:pt x="647" y="207"/>
                    </a:lnTo>
                    <a:cubicBezTo>
                      <a:pt x="983" y="181"/>
                      <a:pt x="1345" y="181"/>
                      <a:pt x="1681" y="156"/>
                    </a:cubicBezTo>
                    <a:cubicBezTo>
                      <a:pt x="1888" y="130"/>
                      <a:pt x="2353" y="130"/>
                      <a:pt x="2457"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2" name="Google Shape;13832;p60"/>
              <p:cNvSpPr/>
              <p:nvPr/>
            </p:nvSpPr>
            <p:spPr>
              <a:xfrm>
                <a:off x="-2435500" y="4457538"/>
                <a:ext cx="275350" cy="7425"/>
              </a:xfrm>
              <a:custGeom>
                <a:avLst/>
                <a:gdLst/>
                <a:ahLst/>
                <a:cxnLst/>
                <a:rect l="l" t="t" r="r" b="b"/>
                <a:pathLst>
                  <a:path w="11014" h="297" extrusionOk="0">
                    <a:moveTo>
                      <a:pt x="11013" y="0"/>
                    </a:moveTo>
                    <a:cubicBezTo>
                      <a:pt x="10160" y="155"/>
                      <a:pt x="9281" y="181"/>
                      <a:pt x="8376" y="181"/>
                    </a:cubicBezTo>
                    <a:cubicBezTo>
                      <a:pt x="7265" y="181"/>
                      <a:pt x="6179" y="155"/>
                      <a:pt x="5068" y="155"/>
                    </a:cubicBezTo>
                    <a:lnTo>
                      <a:pt x="1759" y="155"/>
                    </a:lnTo>
                    <a:cubicBezTo>
                      <a:pt x="1293" y="155"/>
                      <a:pt x="828" y="181"/>
                      <a:pt x="363" y="207"/>
                    </a:cubicBezTo>
                    <a:cubicBezTo>
                      <a:pt x="259" y="207"/>
                      <a:pt x="130" y="233"/>
                      <a:pt x="1" y="233"/>
                    </a:cubicBezTo>
                    <a:lnTo>
                      <a:pt x="1" y="285"/>
                    </a:lnTo>
                    <a:cubicBezTo>
                      <a:pt x="440" y="266"/>
                      <a:pt x="865" y="248"/>
                      <a:pt x="1297" y="248"/>
                    </a:cubicBezTo>
                    <a:cubicBezTo>
                      <a:pt x="1475" y="248"/>
                      <a:pt x="1655" y="251"/>
                      <a:pt x="1836" y="259"/>
                    </a:cubicBezTo>
                    <a:cubicBezTo>
                      <a:pt x="2948" y="259"/>
                      <a:pt x="4059" y="285"/>
                      <a:pt x="5145" y="285"/>
                    </a:cubicBezTo>
                    <a:cubicBezTo>
                      <a:pt x="5886" y="285"/>
                      <a:pt x="6627" y="296"/>
                      <a:pt x="7361" y="296"/>
                    </a:cubicBezTo>
                    <a:cubicBezTo>
                      <a:pt x="7727" y="296"/>
                      <a:pt x="8092" y="293"/>
                      <a:pt x="8454" y="285"/>
                    </a:cubicBezTo>
                    <a:cubicBezTo>
                      <a:pt x="9359" y="259"/>
                      <a:pt x="10212" y="181"/>
                      <a:pt x="1101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3" name="Google Shape;13833;p60"/>
              <p:cNvSpPr/>
              <p:nvPr/>
            </p:nvSpPr>
            <p:spPr>
              <a:xfrm>
                <a:off x="-2290725" y="4443113"/>
                <a:ext cx="330250" cy="11225"/>
              </a:xfrm>
              <a:custGeom>
                <a:avLst/>
                <a:gdLst/>
                <a:ahLst/>
                <a:cxnLst/>
                <a:rect l="l" t="t" r="r" b="b"/>
                <a:pathLst>
                  <a:path w="13210" h="449" extrusionOk="0">
                    <a:moveTo>
                      <a:pt x="11417" y="0"/>
                    </a:moveTo>
                    <a:cubicBezTo>
                      <a:pt x="10990" y="0"/>
                      <a:pt x="10562" y="13"/>
                      <a:pt x="10134" y="34"/>
                    </a:cubicBezTo>
                    <a:cubicBezTo>
                      <a:pt x="9026" y="104"/>
                      <a:pt x="7917" y="194"/>
                      <a:pt x="6791" y="194"/>
                    </a:cubicBezTo>
                    <a:cubicBezTo>
                      <a:pt x="6656" y="194"/>
                      <a:pt x="6521" y="192"/>
                      <a:pt x="6385" y="190"/>
                    </a:cubicBezTo>
                    <a:cubicBezTo>
                      <a:pt x="5765" y="164"/>
                      <a:pt x="5170" y="112"/>
                      <a:pt x="4550" y="60"/>
                    </a:cubicBezTo>
                    <a:cubicBezTo>
                      <a:pt x="4111" y="42"/>
                      <a:pt x="3673" y="24"/>
                      <a:pt x="3225" y="24"/>
                    </a:cubicBezTo>
                    <a:cubicBezTo>
                      <a:pt x="3039" y="24"/>
                      <a:pt x="2852" y="27"/>
                      <a:pt x="2663" y="34"/>
                    </a:cubicBezTo>
                    <a:cubicBezTo>
                      <a:pt x="1707" y="86"/>
                      <a:pt x="853" y="241"/>
                      <a:pt x="0" y="448"/>
                    </a:cubicBezTo>
                    <a:cubicBezTo>
                      <a:pt x="853" y="267"/>
                      <a:pt x="1732" y="164"/>
                      <a:pt x="2663" y="138"/>
                    </a:cubicBezTo>
                    <a:cubicBezTo>
                      <a:pt x="2806" y="132"/>
                      <a:pt x="2947" y="130"/>
                      <a:pt x="3088" y="130"/>
                    </a:cubicBezTo>
                    <a:cubicBezTo>
                      <a:pt x="4225" y="130"/>
                      <a:pt x="5313" y="296"/>
                      <a:pt x="6463" y="319"/>
                    </a:cubicBezTo>
                    <a:cubicBezTo>
                      <a:pt x="6591" y="322"/>
                      <a:pt x="6720" y="323"/>
                      <a:pt x="6848" y="323"/>
                    </a:cubicBezTo>
                    <a:cubicBezTo>
                      <a:pt x="7934" y="323"/>
                      <a:pt x="9018" y="230"/>
                      <a:pt x="10082" y="138"/>
                    </a:cubicBezTo>
                    <a:cubicBezTo>
                      <a:pt x="10766" y="88"/>
                      <a:pt x="11429" y="59"/>
                      <a:pt x="12098" y="59"/>
                    </a:cubicBezTo>
                    <a:cubicBezTo>
                      <a:pt x="12466" y="59"/>
                      <a:pt x="12835" y="68"/>
                      <a:pt x="13210" y="86"/>
                    </a:cubicBezTo>
                    <a:cubicBezTo>
                      <a:pt x="12619" y="26"/>
                      <a:pt x="12020" y="0"/>
                      <a:pt x="1141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4" name="Google Shape;13834;p60"/>
              <p:cNvSpPr/>
              <p:nvPr/>
            </p:nvSpPr>
            <p:spPr>
              <a:xfrm>
                <a:off x="-2135625" y="4459463"/>
                <a:ext cx="129275" cy="10375"/>
              </a:xfrm>
              <a:custGeom>
                <a:avLst/>
                <a:gdLst/>
                <a:ahLst/>
                <a:cxnLst/>
                <a:rect l="l" t="t" r="r" b="b"/>
                <a:pathLst>
                  <a:path w="5171" h="415" extrusionOk="0">
                    <a:moveTo>
                      <a:pt x="1" y="1"/>
                    </a:moveTo>
                    <a:lnTo>
                      <a:pt x="1" y="1"/>
                    </a:lnTo>
                    <a:cubicBezTo>
                      <a:pt x="802" y="104"/>
                      <a:pt x="1629" y="182"/>
                      <a:pt x="2430" y="285"/>
                    </a:cubicBezTo>
                    <a:cubicBezTo>
                      <a:pt x="2870" y="337"/>
                      <a:pt x="3309" y="389"/>
                      <a:pt x="3723" y="414"/>
                    </a:cubicBezTo>
                    <a:lnTo>
                      <a:pt x="5171" y="414"/>
                    </a:lnTo>
                    <a:cubicBezTo>
                      <a:pt x="4628" y="389"/>
                      <a:pt x="4111" y="363"/>
                      <a:pt x="3594" y="311"/>
                    </a:cubicBezTo>
                    <a:cubicBezTo>
                      <a:pt x="3284" y="285"/>
                      <a:pt x="2973" y="259"/>
                      <a:pt x="2663" y="234"/>
                    </a:cubicBezTo>
                    <a:cubicBezTo>
                      <a:pt x="1862" y="156"/>
                      <a:pt x="1060" y="104"/>
                      <a:pt x="259" y="27"/>
                    </a:cubicBezTo>
                    <a:lnTo>
                      <a:pt x="1"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5" name="Google Shape;13835;p60"/>
              <p:cNvSpPr/>
              <p:nvPr/>
            </p:nvSpPr>
            <p:spPr>
              <a:xfrm>
                <a:off x="-1953375" y="4462063"/>
                <a:ext cx="157700" cy="7775"/>
              </a:xfrm>
              <a:custGeom>
                <a:avLst/>
                <a:gdLst/>
                <a:ahLst/>
                <a:cxnLst/>
                <a:rect l="l" t="t" r="r" b="b"/>
                <a:pathLst>
                  <a:path w="6308" h="311" extrusionOk="0">
                    <a:moveTo>
                      <a:pt x="4731" y="0"/>
                    </a:moveTo>
                    <a:cubicBezTo>
                      <a:pt x="3335" y="26"/>
                      <a:pt x="1939" y="181"/>
                      <a:pt x="543" y="285"/>
                    </a:cubicBezTo>
                    <a:cubicBezTo>
                      <a:pt x="362" y="310"/>
                      <a:pt x="181" y="310"/>
                      <a:pt x="0" y="310"/>
                    </a:cubicBezTo>
                    <a:lnTo>
                      <a:pt x="1810" y="310"/>
                    </a:lnTo>
                    <a:cubicBezTo>
                      <a:pt x="3106" y="199"/>
                      <a:pt x="4403" y="68"/>
                      <a:pt x="5699" y="68"/>
                    </a:cubicBezTo>
                    <a:cubicBezTo>
                      <a:pt x="5902" y="68"/>
                      <a:pt x="6105" y="71"/>
                      <a:pt x="6308" y="78"/>
                    </a:cubicBezTo>
                    <a:lnTo>
                      <a:pt x="6308" y="26"/>
                    </a:lnTo>
                    <a:cubicBezTo>
                      <a:pt x="5791" y="0"/>
                      <a:pt x="5248" y="0"/>
                      <a:pt x="473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6" name="Google Shape;13836;p60"/>
              <p:cNvSpPr/>
              <p:nvPr/>
            </p:nvSpPr>
            <p:spPr>
              <a:xfrm>
                <a:off x="-2066475" y="4447663"/>
                <a:ext cx="270800" cy="11225"/>
              </a:xfrm>
              <a:custGeom>
                <a:avLst/>
                <a:gdLst/>
                <a:ahLst/>
                <a:cxnLst/>
                <a:rect l="l" t="t" r="r" b="b"/>
                <a:pathLst>
                  <a:path w="10832" h="449" extrusionOk="0">
                    <a:moveTo>
                      <a:pt x="7581" y="1"/>
                    </a:moveTo>
                    <a:cubicBezTo>
                      <a:pt x="7355" y="1"/>
                      <a:pt x="7129" y="3"/>
                      <a:pt x="6903" y="8"/>
                    </a:cubicBezTo>
                    <a:cubicBezTo>
                      <a:pt x="6024" y="8"/>
                      <a:pt x="5171" y="59"/>
                      <a:pt x="4343" y="137"/>
                    </a:cubicBezTo>
                    <a:cubicBezTo>
                      <a:pt x="3904" y="189"/>
                      <a:pt x="3464" y="240"/>
                      <a:pt x="3051" y="266"/>
                    </a:cubicBezTo>
                    <a:cubicBezTo>
                      <a:pt x="2017" y="369"/>
                      <a:pt x="1035" y="421"/>
                      <a:pt x="1" y="421"/>
                    </a:cubicBezTo>
                    <a:cubicBezTo>
                      <a:pt x="367" y="439"/>
                      <a:pt x="730" y="448"/>
                      <a:pt x="1092" y="448"/>
                    </a:cubicBezTo>
                    <a:cubicBezTo>
                      <a:pt x="1752" y="448"/>
                      <a:pt x="2409" y="420"/>
                      <a:pt x="3077" y="369"/>
                    </a:cubicBezTo>
                    <a:cubicBezTo>
                      <a:pt x="4421" y="266"/>
                      <a:pt x="5739" y="137"/>
                      <a:pt x="7109" y="137"/>
                    </a:cubicBezTo>
                    <a:cubicBezTo>
                      <a:pt x="7337" y="132"/>
                      <a:pt x="7565" y="130"/>
                      <a:pt x="7792" y="130"/>
                    </a:cubicBezTo>
                    <a:cubicBezTo>
                      <a:pt x="8806" y="130"/>
                      <a:pt x="9819" y="172"/>
                      <a:pt x="10832" y="214"/>
                    </a:cubicBezTo>
                    <a:lnTo>
                      <a:pt x="10832" y="137"/>
                    </a:lnTo>
                    <a:cubicBezTo>
                      <a:pt x="9761" y="51"/>
                      <a:pt x="8673" y="1"/>
                      <a:pt x="758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7" name="Google Shape;13837;p60"/>
              <p:cNvSpPr/>
              <p:nvPr/>
            </p:nvSpPr>
            <p:spPr>
              <a:xfrm>
                <a:off x="-1965650" y="4459963"/>
                <a:ext cx="75625" cy="5100"/>
              </a:xfrm>
              <a:custGeom>
                <a:avLst/>
                <a:gdLst/>
                <a:ahLst/>
                <a:cxnLst/>
                <a:rect l="l" t="t" r="r" b="b"/>
                <a:pathLst>
                  <a:path w="3025" h="204" extrusionOk="0">
                    <a:moveTo>
                      <a:pt x="2530" y="0"/>
                    </a:moveTo>
                    <a:cubicBezTo>
                      <a:pt x="1675" y="0"/>
                      <a:pt x="801" y="58"/>
                      <a:pt x="0" y="188"/>
                    </a:cubicBezTo>
                    <a:cubicBezTo>
                      <a:pt x="211" y="198"/>
                      <a:pt x="423" y="204"/>
                      <a:pt x="637" y="204"/>
                    </a:cubicBezTo>
                    <a:cubicBezTo>
                      <a:pt x="1446" y="204"/>
                      <a:pt x="2268" y="129"/>
                      <a:pt x="3025" y="7"/>
                    </a:cubicBezTo>
                    <a:cubicBezTo>
                      <a:pt x="2861" y="3"/>
                      <a:pt x="2696" y="0"/>
                      <a:pt x="25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8" name="Google Shape;13838;p60"/>
              <p:cNvSpPr/>
              <p:nvPr/>
            </p:nvSpPr>
            <p:spPr>
              <a:xfrm>
                <a:off x="-2435500" y="4474338"/>
                <a:ext cx="639825" cy="75000"/>
              </a:xfrm>
              <a:custGeom>
                <a:avLst/>
                <a:gdLst/>
                <a:ahLst/>
                <a:cxnLst/>
                <a:rect l="l" t="t" r="r" b="b"/>
                <a:pathLst>
                  <a:path w="25593" h="3000" extrusionOk="0">
                    <a:moveTo>
                      <a:pt x="1" y="0"/>
                    </a:moveTo>
                    <a:lnTo>
                      <a:pt x="1" y="2999"/>
                    </a:lnTo>
                    <a:lnTo>
                      <a:pt x="25593" y="2999"/>
                    </a:lnTo>
                    <a:lnTo>
                      <a:pt x="2559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39" name="Google Shape;13839;p60"/>
              <p:cNvSpPr/>
              <p:nvPr/>
            </p:nvSpPr>
            <p:spPr>
              <a:xfrm>
                <a:off x="-2229975" y="4536788"/>
                <a:ext cx="335425" cy="7375"/>
              </a:xfrm>
              <a:custGeom>
                <a:avLst/>
                <a:gdLst/>
                <a:ahLst/>
                <a:cxnLst/>
                <a:rect l="l" t="t" r="r" b="b"/>
                <a:pathLst>
                  <a:path w="13417" h="295" extrusionOk="0">
                    <a:moveTo>
                      <a:pt x="6300" y="0"/>
                    </a:moveTo>
                    <a:cubicBezTo>
                      <a:pt x="5263" y="0"/>
                      <a:pt x="4240" y="29"/>
                      <a:pt x="3232" y="87"/>
                    </a:cubicBezTo>
                    <a:cubicBezTo>
                      <a:pt x="2146" y="165"/>
                      <a:pt x="1086" y="268"/>
                      <a:pt x="0" y="294"/>
                    </a:cubicBezTo>
                    <a:cubicBezTo>
                      <a:pt x="1034" y="294"/>
                      <a:pt x="2043" y="243"/>
                      <a:pt x="3077" y="191"/>
                    </a:cubicBezTo>
                    <a:cubicBezTo>
                      <a:pt x="4447" y="139"/>
                      <a:pt x="5791" y="139"/>
                      <a:pt x="7161" y="139"/>
                    </a:cubicBezTo>
                    <a:cubicBezTo>
                      <a:pt x="9229" y="165"/>
                      <a:pt x="11323" y="243"/>
                      <a:pt x="13417" y="294"/>
                    </a:cubicBezTo>
                    <a:cubicBezTo>
                      <a:pt x="11400" y="165"/>
                      <a:pt x="9358" y="36"/>
                      <a:pt x="7342" y="10"/>
                    </a:cubicBezTo>
                    <a:cubicBezTo>
                      <a:pt x="6993" y="3"/>
                      <a:pt x="6646" y="0"/>
                      <a:pt x="63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0" name="Google Shape;13840;p60"/>
              <p:cNvSpPr/>
              <p:nvPr/>
            </p:nvSpPr>
            <p:spPr>
              <a:xfrm>
                <a:off x="-2296550" y="4508838"/>
                <a:ext cx="250775" cy="18300"/>
              </a:xfrm>
              <a:custGeom>
                <a:avLst/>
                <a:gdLst/>
                <a:ahLst/>
                <a:cxnLst/>
                <a:rect l="l" t="t" r="r" b="b"/>
                <a:pathLst>
                  <a:path w="10031" h="732" extrusionOk="0">
                    <a:moveTo>
                      <a:pt x="7493" y="0"/>
                    </a:moveTo>
                    <a:cubicBezTo>
                      <a:pt x="6700" y="0"/>
                      <a:pt x="5906" y="46"/>
                      <a:pt x="5119" y="146"/>
                    </a:cubicBezTo>
                    <a:cubicBezTo>
                      <a:pt x="4163" y="275"/>
                      <a:pt x="3232" y="456"/>
                      <a:pt x="2301" y="585"/>
                    </a:cubicBezTo>
                    <a:cubicBezTo>
                      <a:pt x="1526" y="688"/>
                      <a:pt x="776" y="688"/>
                      <a:pt x="1" y="714"/>
                    </a:cubicBezTo>
                    <a:cubicBezTo>
                      <a:pt x="301" y="725"/>
                      <a:pt x="600" y="731"/>
                      <a:pt x="900" y="731"/>
                    </a:cubicBezTo>
                    <a:cubicBezTo>
                      <a:pt x="1324" y="731"/>
                      <a:pt x="1748" y="719"/>
                      <a:pt x="2172" y="688"/>
                    </a:cubicBezTo>
                    <a:cubicBezTo>
                      <a:pt x="3155" y="611"/>
                      <a:pt x="4059" y="430"/>
                      <a:pt x="5016" y="301"/>
                    </a:cubicBezTo>
                    <a:cubicBezTo>
                      <a:pt x="6119" y="163"/>
                      <a:pt x="7233" y="105"/>
                      <a:pt x="8351" y="105"/>
                    </a:cubicBezTo>
                    <a:cubicBezTo>
                      <a:pt x="8911" y="105"/>
                      <a:pt x="9471" y="120"/>
                      <a:pt x="10031" y="146"/>
                    </a:cubicBezTo>
                    <a:cubicBezTo>
                      <a:pt x="9189" y="52"/>
                      <a:pt x="8341" y="0"/>
                      <a:pt x="749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1" name="Google Shape;13841;p60"/>
              <p:cNvSpPr/>
              <p:nvPr/>
            </p:nvSpPr>
            <p:spPr>
              <a:xfrm>
                <a:off x="-2435500" y="4511163"/>
                <a:ext cx="199075" cy="6750"/>
              </a:xfrm>
              <a:custGeom>
                <a:avLst/>
                <a:gdLst/>
                <a:ahLst/>
                <a:cxnLst/>
                <a:rect l="l" t="t" r="r" b="b"/>
                <a:pathLst>
                  <a:path w="7963" h="270" extrusionOk="0">
                    <a:moveTo>
                      <a:pt x="1345" y="1"/>
                    </a:moveTo>
                    <a:cubicBezTo>
                      <a:pt x="880" y="1"/>
                      <a:pt x="440" y="53"/>
                      <a:pt x="1" y="104"/>
                    </a:cubicBezTo>
                    <a:lnTo>
                      <a:pt x="1" y="130"/>
                    </a:lnTo>
                    <a:cubicBezTo>
                      <a:pt x="312" y="112"/>
                      <a:pt x="622" y="94"/>
                      <a:pt x="942" y="94"/>
                    </a:cubicBezTo>
                    <a:cubicBezTo>
                      <a:pt x="1075" y="94"/>
                      <a:pt x="1209" y="97"/>
                      <a:pt x="1345" y="104"/>
                    </a:cubicBezTo>
                    <a:cubicBezTo>
                      <a:pt x="2121" y="130"/>
                      <a:pt x="2922" y="182"/>
                      <a:pt x="3698" y="208"/>
                    </a:cubicBezTo>
                    <a:cubicBezTo>
                      <a:pt x="4265" y="246"/>
                      <a:pt x="4833" y="270"/>
                      <a:pt x="5411" y="270"/>
                    </a:cubicBezTo>
                    <a:cubicBezTo>
                      <a:pt x="5622" y="270"/>
                      <a:pt x="5835" y="266"/>
                      <a:pt x="6050" y="259"/>
                    </a:cubicBezTo>
                    <a:cubicBezTo>
                      <a:pt x="6386" y="259"/>
                      <a:pt x="6722" y="234"/>
                      <a:pt x="7084" y="208"/>
                    </a:cubicBezTo>
                    <a:cubicBezTo>
                      <a:pt x="7265" y="208"/>
                      <a:pt x="7472" y="208"/>
                      <a:pt x="7653" y="182"/>
                    </a:cubicBezTo>
                    <a:cubicBezTo>
                      <a:pt x="7756" y="156"/>
                      <a:pt x="7885" y="156"/>
                      <a:pt x="7963" y="130"/>
                    </a:cubicBezTo>
                    <a:lnTo>
                      <a:pt x="7963" y="130"/>
                    </a:lnTo>
                    <a:cubicBezTo>
                      <a:pt x="7834" y="156"/>
                      <a:pt x="7698" y="162"/>
                      <a:pt x="7559" y="162"/>
                    </a:cubicBezTo>
                    <a:cubicBezTo>
                      <a:pt x="7420" y="162"/>
                      <a:pt x="7278" y="156"/>
                      <a:pt x="7136" y="156"/>
                    </a:cubicBezTo>
                    <a:cubicBezTo>
                      <a:pt x="6912" y="156"/>
                      <a:pt x="6676" y="167"/>
                      <a:pt x="6437" y="167"/>
                    </a:cubicBezTo>
                    <a:cubicBezTo>
                      <a:pt x="6317" y="167"/>
                      <a:pt x="6196" y="165"/>
                      <a:pt x="6076" y="156"/>
                    </a:cubicBezTo>
                    <a:cubicBezTo>
                      <a:pt x="5300" y="156"/>
                      <a:pt x="4525" y="130"/>
                      <a:pt x="3723" y="78"/>
                    </a:cubicBezTo>
                    <a:cubicBezTo>
                      <a:pt x="2922" y="27"/>
                      <a:pt x="2147" y="1"/>
                      <a:pt x="13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2" name="Google Shape;13842;p60"/>
              <p:cNvSpPr/>
              <p:nvPr/>
            </p:nvSpPr>
            <p:spPr>
              <a:xfrm>
                <a:off x="-1876475" y="4522163"/>
                <a:ext cx="80800" cy="3350"/>
              </a:xfrm>
              <a:custGeom>
                <a:avLst/>
                <a:gdLst/>
                <a:ahLst/>
                <a:cxnLst/>
                <a:rect l="l" t="t" r="r" b="b"/>
                <a:pathLst>
                  <a:path w="3232" h="134" extrusionOk="0">
                    <a:moveTo>
                      <a:pt x="1965" y="0"/>
                    </a:moveTo>
                    <a:cubicBezTo>
                      <a:pt x="1293" y="0"/>
                      <a:pt x="647" y="0"/>
                      <a:pt x="1" y="52"/>
                    </a:cubicBezTo>
                    <a:cubicBezTo>
                      <a:pt x="568" y="107"/>
                      <a:pt x="1144" y="133"/>
                      <a:pt x="1723" y="133"/>
                    </a:cubicBezTo>
                    <a:cubicBezTo>
                      <a:pt x="2224" y="133"/>
                      <a:pt x="2728" y="114"/>
                      <a:pt x="3232" y="78"/>
                    </a:cubicBezTo>
                    <a:lnTo>
                      <a:pt x="3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3" name="Google Shape;13843;p60"/>
              <p:cNvSpPr/>
              <p:nvPr/>
            </p:nvSpPr>
            <p:spPr>
              <a:xfrm>
                <a:off x="-1997975" y="4504713"/>
                <a:ext cx="3250" cy="675"/>
              </a:xfrm>
              <a:custGeom>
                <a:avLst/>
                <a:gdLst/>
                <a:ahLst/>
                <a:cxnLst/>
                <a:rect l="l" t="t" r="r" b="b"/>
                <a:pathLst>
                  <a:path w="130" h="27" extrusionOk="0">
                    <a:moveTo>
                      <a:pt x="78" y="0"/>
                    </a:moveTo>
                    <a:cubicBezTo>
                      <a:pt x="52" y="0"/>
                      <a:pt x="26" y="0"/>
                      <a:pt x="1" y="26"/>
                    </a:cubicBezTo>
                    <a:cubicBezTo>
                      <a:pt x="52" y="0"/>
                      <a:pt x="104" y="0"/>
                      <a:pt x="1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4" name="Google Shape;13844;p60"/>
              <p:cNvSpPr/>
              <p:nvPr/>
            </p:nvSpPr>
            <p:spPr>
              <a:xfrm>
                <a:off x="-2089100" y="4493488"/>
                <a:ext cx="293425" cy="11850"/>
              </a:xfrm>
              <a:custGeom>
                <a:avLst/>
                <a:gdLst/>
                <a:ahLst/>
                <a:cxnLst/>
                <a:rect l="l" t="t" r="r" b="b"/>
                <a:pathLst>
                  <a:path w="11737" h="474" extrusionOk="0">
                    <a:moveTo>
                      <a:pt x="4061" y="0"/>
                    </a:moveTo>
                    <a:cubicBezTo>
                      <a:pt x="3631" y="0"/>
                      <a:pt x="3219" y="29"/>
                      <a:pt x="2793" y="87"/>
                    </a:cubicBezTo>
                    <a:cubicBezTo>
                      <a:pt x="2276" y="165"/>
                      <a:pt x="1759" y="243"/>
                      <a:pt x="1216" y="294"/>
                    </a:cubicBezTo>
                    <a:cubicBezTo>
                      <a:pt x="828" y="346"/>
                      <a:pt x="414" y="346"/>
                      <a:pt x="1" y="372"/>
                    </a:cubicBezTo>
                    <a:cubicBezTo>
                      <a:pt x="414" y="372"/>
                      <a:pt x="828" y="372"/>
                      <a:pt x="1242" y="346"/>
                    </a:cubicBezTo>
                    <a:cubicBezTo>
                      <a:pt x="1784" y="320"/>
                      <a:pt x="2327" y="243"/>
                      <a:pt x="2844" y="191"/>
                    </a:cubicBezTo>
                    <a:cubicBezTo>
                      <a:pt x="3180" y="139"/>
                      <a:pt x="3516" y="113"/>
                      <a:pt x="3827" y="113"/>
                    </a:cubicBezTo>
                    <a:cubicBezTo>
                      <a:pt x="4059" y="113"/>
                      <a:pt x="4292" y="113"/>
                      <a:pt x="4550" y="139"/>
                    </a:cubicBezTo>
                    <a:cubicBezTo>
                      <a:pt x="5119" y="191"/>
                      <a:pt x="5714" y="243"/>
                      <a:pt x="6308" y="294"/>
                    </a:cubicBezTo>
                    <a:cubicBezTo>
                      <a:pt x="7203" y="376"/>
                      <a:pt x="8082" y="473"/>
                      <a:pt x="8971" y="473"/>
                    </a:cubicBezTo>
                    <a:cubicBezTo>
                      <a:pt x="9211" y="473"/>
                      <a:pt x="9452" y="466"/>
                      <a:pt x="9695" y="449"/>
                    </a:cubicBezTo>
                    <a:cubicBezTo>
                      <a:pt x="10237" y="424"/>
                      <a:pt x="10780" y="398"/>
                      <a:pt x="11323" y="372"/>
                    </a:cubicBezTo>
                    <a:cubicBezTo>
                      <a:pt x="11452" y="372"/>
                      <a:pt x="11582" y="372"/>
                      <a:pt x="11737" y="346"/>
                    </a:cubicBezTo>
                    <a:lnTo>
                      <a:pt x="11737" y="320"/>
                    </a:lnTo>
                    <a:lnTo>
                      <a:pt x="11401" y="320"/>
                    </a:lnTo>
                    <a:cubicBezTo>
                      <a:pt x="10832" y="320"/>
                      <a:pt x="10289" y="346"/>
                      <a:pt x="9746" y="372"/>
                    </a:cubicBezTo>
                    <a:cubicBezTo>
                      <a:pt x="9587" y="379"/>
                      <a:pt x="9428" y="382"/>
                      <a:pt x="9269" y="382"/>
                    </a:cubicBezTo>
                    <a:cubicBezTo>
                      <a:pt x="8266" y="382"/>
                      <a:pt x="7264" y="254"/>
                      <a:pt x="6282" y="165"/>
                    </a:cubicBezTo>
                    <a:cubicBezTo>
                      <a:pt x="5688" y="113"/>
                      <a:pt x="5093" y="62"/>
                      <a:pt x="4499" y="10"/>
                    </a:cubicBezTo>
                    <a:cubicBezTo>
                      <a:pt x="4350" y="3"/>
                      <a:pt x="4205" y="0"/>
                      <a:pt x="406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5" name="Google Shape;13845;p60"/>
              <p:cNvSpPr/>
              <p:nvPr/>
            </p:nvSpPr>
            <p:spPr>
              <a:xfrm>
                <a:off x="-1927525" y="4487913"/>
                <a:ext cx="131850" cy="5200"/>
              </a:xfrm>
              <a:custGeom>
                <a:avLst/>
                <a:gdLst/>
                <a:ahLst/>
                <a:cxnLst/>
                <a:rect l="l" t="t" r="r" b="b"/>
                <a:pathLst>
                  <a:path w="5274" h="208" extrusionOk="0">
                    <a:moveTo>
                      <a:pt x="5274" y="0"/>
                    </a:moveTo>
                    <a:cubicBezTo>
                      <a:pt x="4498" y="0"/>
                      <a:pt x="3723" y="26"/>
                      <a:pt x="2947" y="52"/>
                    </a:cubicBezTo>
                    <a:cubicBezTo>
                      <a:pt x="1965" y="78"/>
                      <a:pt x="957" y="78"/>
                      <a:pt x="0" y="104"/>
                    </a:cubicBezTo>
                    <a:cubicBezTo>
                      <a:pt x="983" y="181"/>
                      <a:pt x="1965" y="207"/>
                      <a:pt x="2947" y="207"/>
                    </a:cubicBezTo>
                    <a:cubicBezTo>
                      <a:pt x="3749" y="181"/>
                      <a:pt x="4498" y="130"/>
                      <a:pt x="5274" y="52"/>
                    </a:cubicBezTo>
                    <a:lnTo>
                      <a:pt x="5274"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6" name="Google Shape;13846;p60"/>
              <p:cNvSpPr/>
              <p:nvPr/>
            </p:nvSpPr>
            <p:spPr>
              <a:xfrm>
                <a:off x="-2178275" y="4478863"/>
                <a:ext cx="382600" cy="7125"/>
              </a:xfrm>
              <a:custGeom>
                <a:avLst/>
                <a:gdLst/>
                <a:ahLst/>
                <a:cxnLst/>
                <a:rect l="l" t="t" r="r" b="b"/>
                <a:pathLst>
                  <a:path w="15304" h="285" extrusionOk="0">
                    <a:moveTo>
                      <a:pt x="15304" y="0"/>
                    </a:moveTo>
                    <a:cubicBezTo>
                      <a:pt x="14425" y="52"/>
                      <a:pt x="13546" y="78"/>
                      <a:pt x="12641" y="78"/>
                    </a:cubicBezTo>
                    <a:lnTo>
                      <a:pt x="4473" y="78"/>
                    </a:lnTo>
                    <a:cubicBezTo>
                      <a:pt x="3888" y="78"/>
                      <a:pt x="3287" y="61"/>
                      <a:pt x="2689" y="61"/>
                    </a:cubicBezTo>
                    <a:cubicBezTo>
                      <a:pt x="1993" y="61"/>
                      <a:pt x="1301" y="84"/>
                      <a:pt x="647" y="181"/>
                    </a:cubicBezTo>
                    <a:cubicBezTo>
                      <a:pt x="477" y="200"/>
                      <a:pt x="322" y="233"/>
                      <a:pt x="170" y="259"/>
                    </a:cubicBezTo>
                    <a:lnTo>
                      <a:pt x="170" y="259"/>
                    </a:lnTo>
                    <a:cubicBezTo>
                      <a:pt x="600" y="196"/>
                      <a:pt x="1017" y="155"/>
                      <a:pt x="1474" y="155"/>
                    </a:cubicBezTo>
                    <a:cubicBezTo>
                      <a:pt x="1707" y="147"/>
                      <a:pt x="1936" y="144"/>
                      <a:pt x="2165" y="144"/>
                    </a:cubicBezTo>
                    <a:cubicBezTo>
                      <a:pt x="2623" y="144"/>
                      <a:pt x="3077" y="155"/>
                      <a:pt x="3542" y="155"/>
                    </a:cubicBezTo>
                    <a:cubicBezTo>
                      <a:pt x="4938" y="181"/>
                      <a:pt x="6334" y="207"/>
                      <a:pt x="7730" y="207"/>
                    </a:cubicBezTo>
                    <a:cubicBezTo>
                      <a:pt x="9126" y="207"/>
                      <a:pt x="10496" y="207"/>
                      <a:pt x="11892" y="181"/>
                    </a:cubicBezTo>
                    <a:cubicBezTo>
                      <a:pt x="13029" y="181"/>
                      <a:pt x="14166" y="130"/>
                      <a:pt x="15304" y="26"/>
                    </a:cubicBezTo>
                    <a:lnTo>
                      <a:pt x="15304" y="0"/>
                    </a:lnTo>
                    <a:close/>
                    <a:moveTo>
                      <a:pt x="170" y="259"/>
                    </a:moveTo>
                    <a:cubicBezTo>
                      <a:pt x="114" y="267"/>
                      <a:pt x="57" y="276"/>
                      <a:pt x="0" y="285"/>
                    </a:cubicBezTo>
                    <a:cubicBezTo>
                      <a:pt x="57" y="278"/>
                      <a:pt x="113" y="269"/>
                      <a:pt x="170" y="259"/>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7" name="Google Shape;13847;p60"/>
              <p:cNvSpPr/>
              <p:nvPr/>
            </p:nvSpPr>
            <p:spPr>
              <a:xfrm>
                <a:off x="-2435500" y="4481413"/>
                <a:ext cx="385850" cy="16225"/>
              </a:xfrm>
              <a:custGeom>
                <a:avLst/>
                <a:gdLst/>
                <a:ahLst/>
                <a:cxnLst/>
                <a:rect l="l" t="t" r="r" b="b"/>
                <a:pathLst>
                  <a:path w="15434" h="649" extrusionOk="0">
                    <a:moveTo>
                      <a:pt x="352" y="0"/>
                    </a:moveTo>
                    <a:cubicBezTo>
                      <a:pt x="235" y="0"/>
                      <a:pt x="118" y="1"/>
                      <a:pt x="1" y="2"/>
                    </a:cubicBezTo>
                    <a:lnTo>
                      <a:pt x="1" y="79"/>
                    </a:lnTo>
                    <a:cubicBezTo>
                      <a:pt x="466" y="79"/>
                      <a:pt x="906" y="79"/>
                      <a:pt x="1371" y="105"/>
                    </a:cubicBezTo>
                    <a:cubicBezTo>
                      <a:pt x="2741" y="157"/>
                      <a:pt x="4085" y="260"/>
                      <a:pt x="5455" y="390"/>
                    </a:cubicBezTo>
                    <a:cubicBezTo>
                      <a:pt x="6179" y="441"/>
                      <a:pt x="6903" y="519"/>
                      <a:pt x="7627" y="570"/>
                    </a:cubicBezTo>
                    <a:cubicBezTo>
                      <a:pt x="8118" y="596"/>
                      <a:pt x="8661" y="648"/>
                      <a:pt x="9178" y="648"/>
                    </a:cubicBezTo>
                    <a:lnTo>
                      <a:pt x="9747" y="648"/>
                    </a:lnTo>
                    <a:cubicBezTo>
                      <a:pt x="11091" y="596"/>
                      <a:pt x="12435" y="467"/>
                      <a:pt x="13805" y="415"/>
                    </a:cubicBezTo>
                    <a:cubicBezTo>
                      <a:pt x="14348" y="390"/>
                      <a:pt x="14891" y="390"/>
                      <a:pt x="15434" y="364"/>
                    </a:cubicBezTo>
                    <a:cubicBezTo>
                      <a:pt x="14348" y="364"/>
                      <a:pt x="13262" y="390"/>
                      <a:pt x="12176" y="415"/>
                    </a:cubicBezTo>
                    <a:cubicBezTo>
                      <a:pt x="11504" y="441"/>
                      <a:pt x="10806" y="493"/>
                      <a:pt x="10134" y="519"/>
                    </a:cubicBezTo>
                    <a:cubicBezTo>
                      <a:pt x="9436" y="519"/>
                      <a:pt x="8764" y="493"/>
                      <a:pt x="8092" y="467"/>
                    </a:cubicBezTo>
                    <a:cubicBezTo>
                      <a:pt x="5519" y="269"/>
                      <a:pt x="2969" y="0"/>
                      <a:pt x="35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8" name="Google Shape;13848;p60"/>
              <p:cNvSpPr/>
              <p:nvPr/>
            </p:nvSpPr>
            <p:spPr>
              <a:xfrm>
                <a:off x="-2435500" y="4316638"/>
                <a:ext cx="639825" cy="74350"/>
              </a:xfrm>
              <a:custGeom>
                <a:avLst/>
                <a:gdLst/>
                <a:ahLst/>
                <a:cxnLst/>
                <a:rect l="l" t="t" r="r" b="b"/>
                <a:pathLst>
                  <a:path w="25593" h="2974" extrusionOk="0">
                    <a:moveTo>
                      <a:pt x="1" y="1"/>
                    </a:moveTo>
                    <a:lnTo>
                      <a:pt x="1" y="2974"/>
                    </a:lnTo>
                    <a:lnTo>
                      <a:pt x="25593" y="2974"/>
                    </a:lnTo>
                    <a:lnTo>
                      <a:pt x="2559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9" name="Google Shape;13849;p60"/>
              <p:cNvSpPr/>
              <p:nvPr/>
            </p:nvSpPr>
            <p:spPr>
              <a:xfrm>
                <a:off x="-1946275" y="4327463"/>
                <a:ext cx="150600" cy="4075"/>
              </a:xfrm>
              <a:custGeom>
                <a:avLst/>
                <a:gdLst/>
                <a:ahLst/>
                <a:cxnLst/>
                <a:rect l="l" t="t" r="r" b="b"/>
                <a:pathLst>
                  <a:path w="6024" h="163" extrusionOk="0">
                    <a:moveTo>
                      <a:pt x="2996" y="1"/>
                    </a:moveTo>
                    <a:cubicBezTo>
                      <a:pt x="1996" y="1"/>
                      <a:pt x="1007" y="51"/>
                      <a:pt x="1" y="137"/>
                    </a:cubicBezTo>
                    <a:lnTo>
                      <a:pt x="3620" y="137"/>
                    </a:lnTo>
                    <a:cubicBezTo>
                      <a:pt x="4369" y="137"/>
                      <a:pt x="5119" y="137"/>
                      <a:pt x="5869" y="162"/>
                    </a:cubicBezTo>
                    <a:lnTo>
                      <a:pt x="6024" y="162"/>
                    </a:lnTo>
                    <a:lnTo>
                      <a:pt x="6024" y="59"/>
                    </a:lnTo>
                    <a:lnTo>
                      <a:pt x="5843" y="59"/>
                    </a:lnTo>
                    <a:cubicBezTo>
                      <a:pt x="5093" y="33"/>
                      <a:pt x="4369" y="7"/>
                      <a:pt x="3620" y="7"/>
                    </a:cubicBezTo>
                    <a:cubicBezTo>
                      <a:pt x="3411" y="3"/>
                      <a:pt x="3204" y="1"/>
                      <a:pt x="299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0" name="Google Shape;13850;p60"/>
              <p:cNvSpPr/>
              <p:nvPr/>
            </p:nvSpPr>
            <p:spPr>
              <a:xfrm>
                <a:off x="-2229975" y="4321163"/>
                <a:ext cx="335425" cy="7375"/>
              </a:xfrm>
              <a:custGeom>
                <a:avLst/>
                <a:gdLst/>
                <a:ahLst/>
                <a:cxnLst/>
                <a:rect l="l" t="t" r="r" b="b"/>
                <a:pathLst>
                  <a:path w="13417" h="295" extrusionOk="0">
                    <a:moveTo>
                      <a:pt x="0" y="1"/>
                    </a:moveTo>
                    <a:cubicBezTo>
                      <a:pt x="1086" y="53"/>
                      <a:pt x="2146" y="156"/>
                      <a:pt x="3232" y="208"/>
                    </a:cubicBezTo>
                    <a:cubicBezTo>
                      <a:pt x="4240" y="266"/>
                      <a:pt x="5263" y="295"/>
                      <a:pt x="6300" y="295"/>
                    </a:cubicBezTo>
                    <a:cubicBezTo>
                      <a:pt x="6646" y="295"/>
                      <a:pt x="6993" y="292"/>
                      <a:pt x="7342" y="285"/>
                    </a:cubicBezTo>
                    <a:cubicBezTo>
                      <a:pt x="9358" y="259"/>
                      <a:pt x="11400" y="156"/>
                      <a:pt x="13417" y="1"/>
                    </a:cubicBezTo>
                    <a:lnTo>
                      <a:pt x="13417" y="1"/>
                    </a:lnTo>
                    <a:cubicBezTo>
                      <a:pt x="11323" y="53"/>
                      <a:pt x="9229" y="130"/>
                      <a:pt x="7161" y="156"/>
                    </a:cubicBezTo>
                    <a:cubicBezTo>
                      <a:pt x="5791" y="156"/>
                      <a:pt x="4447" y="156"/>
                      <a:pt x="3077" y="104"/>
                    </a:cubicBezTo>
                    <a:cubicBezTo>
                      <a:pt x="2043" y="78"/>
                      <a:pt x="1034"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1" name="Google Shape;13851;p60"/>
              <p:cNvSpPr/>
              <p:nvPr/>
            </p:nvSpPr>
            <p:spPr>
              <a:xfrm>
                <a:off x="-2435500" y="4328938"/>
                <a:ext cx="544175" cy="14225"/>
              </a:xfrm>
              <a:custGeom>
                <a:avLst/>
                <a:gdLst/>
                <a:ahLst/>
                <a:cxnLst/>
                <a:rect l="l" t="t" r="r" b="b"/>
                <a:pathLst>
                  <a:path w="21767" h="569" extrusionOk="0">
                    <a:moveTo>
                      <a:pt x="6644" y="0"/>
                    </a:moveTo>
                    <a:cubicBezTo>
                      <a:pt x="5352" y="26"/>
                      <a:pt x="4059" y="129"/>
                      <a:pt x="2793" y="233"/>
                    </a:cubicBezTo>
                    <a:cubicBezTo>
                      <a:pt x="1862" y="310"/>
                      <a:pt x="932" y="362"/>
                      <a:pt x="1" y="388"/>
                    </a:cubicBezTo>
                    <a:lnTo>
                      <a:pt x="1" y="414"/>
                    </a:lnTo>
                    <a:cubicBezTo>
                      <a:pt x="828" y="388"/>
                      <a:pt x="1630" y="362"/>
                      <a:pt x="2457" y="310"/>
                    </a:cubicBezTo>
                    <a:cubicBezTo>
                      <a:pt x="3672" y="259"/>
                      <a:pt x="4861" y="155"/>
                      <a:pt x="6076" y="129"/>
                    </a:cubicBezTo>
                    <a:lnTo>
                      <a:pt x="6644" y="129"/>
                    </a:lnTo>
                    <a:cubicBezTo>
                      <a:pt x="7859" y="129"/>
                      <a:pt x="9049" y="233"/>
                      <a:pt x="10264" y="336"/>
                    </a:cubicBezTo>
                    <a:cubicBezTo>
                      <a:pt x="11685" y="440"/>
                      <a:pt x="13107" y="543"/>
                      <a:pt x="14555" y="543"/>
                    </a:cubicBezTo>
                    <a:cubicBezTo>
                      <a:pt x="15511" y="543"/>
                      <a:pt x="16468" y="517"/>
                      <a:pt x="17424" y="517"/>
                    </a:cubicBezTo>
                    <a:lnTo>
                      <a:pt x="18510" y="517"/>
                    </a:lnTo>
                    <a:cubicBezTo>
                      <a:pt x="19621" y="517"/>
                      <a:pt x="20681" y="517"/>
                      <a:pt x="21767" y="569"/>
                    </a:cubicBezTo>
                    <a:cubicBezTo>
                      <a:pt x="20810" y="491"/>
                      <a:pt x="19854" y="465"/>
                      <a:pt x="18872" y="440"/>
                    </a:cubicBezTo>
                    <a:cubicBezTo>
                      <a:pt x="18458" y="431"/>
                      <a:pt x="18045" y="428"/>
                      <a:pt x="17631" y="428"/>
                    </a:cubicBezTo>
                    <a:cubicBezTo>
                      <a:pt x="16804" y="428"/>
                      <a:pt x="15976" y="440"/>
                      <a:pt x="15149" y="440"/>
                    </a:cubicBezTo>
                    <a:cubicBezTo>
                      <a:pt x="13727" y="414"/>
                      <a:pt x="12332" y="362"/>
                      <a:pt x="10936" y="233"/>
                    </a:cubicBezTo>
                    <a:cubicBezTo>
                      <a:pt x="9514" y="129"/>
                      <a:pt x="8092" y="0"/>
                      <a:pt x="6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2" name="Google Shape;13852;p60"/>
              <p:cNvSpPr/>
              <p:nvPr/>
            </p:nvSpPr>
            <p:spPr>
              <a:xfrm>
                <a:off x="-1876475" y="4340038"/>
                <a:ext cx="80800" cy="3775"/>
              </a:xfrm>
              <a:custGeom>
                <a:avLst/>
                <a:gdLst/>
                <a:ahLst/>
                <a:cxnLst/>
                <a:rect l="l" t="t" r="r" b="b"/>
                <a:pathLst>
                  <a:path w="3232" h="151" extrusionOk="0">
                    <a:moveTo>
                      <a:pt x="1869" y="0"/>
                    </a:moveTo>
                    <a:cubicBezTo>
                      <a:pt x="1241" y="0"/>
                      <a:pt x="616" y="28"/>
                      <a:pt x="1" y="73"/>
                    </a:cubicBezTo>
                    <a:cubicBezTo>
                      <a:pt x="647" y="125"/>
                      <a:pt x="1293" y="151"/>
                      <a:pt x="1965" y="151"/>
                    </a:cubicBezTo>
                    <a:cubicBezTo>
                      <a:pt x="2379" y="151"/>
                      <a:pt x="2792" y="151"/>
                      <a:pt x="3232" y="125"/>
                    </a:cubicBezTo>
                    <a:lnTo>
                      <a:pt x="3232" y="47"/>
                    </a:lnTo>
                    <a:cubicBezTo>
                      <a:pt x="2777" y="15"/>
                      <a:pt x="2322" y="0"/>
                      <a:pt x="186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3" name="Google Shape;13853;p60"/>
              <p:cNvSpPr/>
              <p:nvPr/>
            </p:nvSpPr>
            <p:spPr>
              <a:xfrm>
                <a:off x="-1997975" y="4360588"/>
                <a:ext cx="3250" cy="25"/>
              </a:xfrm>
              <a:custGeom>
                <a:avLst/>
                <a:gdLst/>
                <a:ahLst/>
                <a:cxnLst/>
                <a:rect l="l" t="t" r="r" b="b"/>
                <a:pathLst>
                  <a:path w="130" h="1" extrusionOk="0">
                    <a:moveTo>
                      <a:pt x="130" y="1"/>
                    </a:moveTo>
                    <a:cubicBezTo>
                      <a:pt x="130" y="1"/>
                      <a:pt x="104" y="1"/>
                      <a:pt x="78" y="1"/>
                    </a:cubicBezTo>
                    <a:cubicBezTo>
                      <a:pt x="52" y="1"/>
                      <a:pt x="26" y="1"/>
                      <a:pt x="1" y="1"/>
                    </a:cubicBezTo>
                    <a:cubicBezTo>
                      <a:pt x="52" y="1"/>
                      <a:pt x="104" y="1"/>
                      <a:pt x="13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4" name="Google Shape;13854;p60"/>
              <p:cNvSpPr/>
              <p:nvPr/>
            </p:nvSpPr>
            <p:spPr>
              <a:xfrm>
                <a:off x="-2089100" y="4360263"/>
                <a:ext cx="293425" cy="12000"/>
              </a:xfrm>
              <a:custGeom>
                <a:avLst/>
                <a:gdLst/>
                <a:ahLst/>
                <a:cxnLst/>
                <a:rect l="l" t="t" r="r" b="b"/>
                <a:pathLst>
                  <a:path w="11737" h="480" extrusionOk="0">
                    <a:moveTo>
                      <a:pt x="9071" y="0"/>
                    </a:moveTo>
                    <a:cubicBezTo>
                      <a:pt x="8148" y="0"/>
                      <a:pt x="7237" y="84"/>
                      <a:pt x="6308" y="169"/>
                    </a:cubicBezTo>
                    <a:cubicBezTo>
                      <a:pt x="5714" y="221"/>
                      <a:pt x="5119" y="272"/>
                      <a:pt x="4550" y="324"/>
                    </a:cubicBezTo>
                    <a:cubicBezTo>
                      <a:pt x="4292" y="350"/>
                      <a:pt x="4059" y="350"/>
                      <a:pt x="3827" y="350"/>
                    </a:cubicBezTo>
                    <a:cubicBezTo>
                      <a:pt x="3516" y="350"/>
                      <a:pt x="3180" y="324"/>
                      <a:pt x="2844" y="298"/>
                    </a:cubicBezTo>
                    <a:cubicBezTo>
                      <a:pt x="2327" y="221"/>
                      <a:pt x="1784" y="143"/>
                      <a:pt x="1242" y="117"/>
                    </a:cubicBezTo>
                    <a:cubicBezTo>
                      <a:pt x="828" y="91"/>
                      <a:pt x="414" y="91"/>
                      <a:pt x="1" y="91"/>
                    </a:cubicBezTo>
                    <a:cubicBezTo>
                      <a:pt x="414" y="117"/>
                      <a:pt x="828" y="117"/>
                      <a:pt x="1216" y="169"/>
                    </a:cubicBezTo>
                    <a:cubicBezTo>
                      <a:pt x="1759" y="221"/>
                      <a:pt x="2276" y="298"/>
                      <a:pt x="2793" y="376"/>
                    </a:cubicBezTo>
                    <a:cubicBezTo>
                      <a:pt x="3172" y="445"/>
                      <a:pt x="3539" y="479"/>
                      <a:pt x="3919" y="479"/>
                    </a:cubicBezTo>
                    <a:cubicBezTo>
                      <a:pt x="4108" y="479"/>
                      <a:pt x="4301" y="470"/>
                      <a:pt x="4499" y="453"/>
                    </a:cubicBezTo>
                    <a:cubicBezTo>
                      <a:pt x="5093" y="427"/>
                      <a:pt x="5688" y="376"/>
                      <a:pt x="6282" y="324"/>
                    </a:cubicBezTo>
                    <a:cubicBezTo>
                      <a:pt x="7264" y="235"/>
                      <a:pt x="8266" y="107"/>
                      <a:pt x="9269" y="107"/>
                    </a:cubicBezTo>
                    <a:cubicBezTo>
                      <a:pt x="9428" y="107"/>
                      <a:pt x="9587" y="110"/>
                      <a:pt x="9746" y="117"/>
                    </a:cubicBezTo>
                    <a:cubicBezTo>
                      <a:pt x="10289" y="143"/>
                      <a:pt x="10832" y="143"/>
                      <a:pt x="11401" y="143"/>
                    </a:cubicBezTo>
                    <a:lnTo>
                      <a:pt x="11737" y="143"/>
                    </a:lnTo>
                    <a:lnTo>
                      <a:pt x="11737" y="117"/>
                    </a:lnTo>
                    <a:cubicBezTo>
                      <a:pt x="11582" y="117"/>
                      <a:pt x="11452" y="117"/>
                      <a:pt x="11323" y="91"/>
                    </a:cubicBezTo>
                    <a:cubicBezTo>
                      <a:pt x="10780" y="65"/>
                      <a:pt x="10237" y="40"/>
                      <a:pt x="9695" y="14"/>
                    </a:cubicBezTo>
                    <a:cubicBezTo>
                      <a:pt x="9486" y="4"/>
                      <a:pt x="9278" y="0"/>
                      <a:pt x="907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5" name="Google Shape;13855;p60"/>
              <p:cNvSpPr/>
              <p:nvPr/>
            </p:nvSpPr>
            <p:spPr>
              <a:xfrm>
                <a:off x="-2178275" y="4379338"/>
                <a:ext cx="382600" cy="7125"/>
              </a:xfrm>
              <a:custGeom>
                <a:avLst/>
                <a:gdLst/>
                <a:ahLst/>
                <a:cxnLst/>
                <a:rect l="l" t="t" r="r" b="b"/>
                <a:pathLst>
                  <a:path w="15304" h="285" extrusionOk="0">
                    <a:moveTo>
                      <a:pt x="0" y="0"/>
                    </a:moveTo>
                    <a:cubicBezTo>
                      <a:pt x="207" y="52"/>
                      <a:pt x="414" y="78"/>
                      <a:pt x="647" y="104"/>
                    </a:cubicBezTo>
                    <a:cubicBezTo>
                      <a:pt x="1420" y="219"/>
                      <a:pt x="2245" y="240"/>
                      <a:pt x="3070" y="240"/>
                    </a:cubicBezTo>
                    <a:cubicBezTo>
                      <a:pt x="3541" y="240"/>
                      <a:pt x="4012" y="233"/>
                      <a:pt x="4473" y="233"/>
                    </a:cubicBezTo>
                    <a:cubicBezTo>
                      <a:pt x="5894" y="233"/>
                      <a:pt x="7290" y="207"/>
                      <a:pt x="8712" y="207"/>
                    </a:cubicBezTo>
                    <a:lnTo>
                      <a:pt x="12641" y="207"/>
                    </a:lnTo>
                    <a:cubicBezTo>
                      <a:pt x="13546" y="207"/>
                      <a:pt x="14425" y="233"/>
                      <a:pt x="15304" y="285"/>
                    </a:cubicBezTo>
                    <a:lnTo>
                      <a:pt x="15304" y="259"/>
                    </a:lnTo>
                    <a:cubicBezTo>
                      <a:pt x="14166" y="156"/>
                      <a:pt x="13029" y="130"/>
                      <a:pt x="11892" y="104"/>
                    </a:cubicBezTo>
                    <a:cubicBezTo>
                      <a:pt x="10496" y="78"/>
                      <a:pt x="9126" y="78"/>
                      <a:pt x="7730" y="78"/>
                    </a:cubicBezTo>
                    <a:cubicBezTo>
                      <a:pt x="6334" y="78"/>
                      <a:pt x="4938" y="104"/>
                      <a:pt x="3542" y="130"/>
                    </a:cubicBezTo>
                    <a:cubicBezTo>
                      <a:pt x="3048" y="148"/>
                      <a:pt x="2568" y="166"/>
                      <a:pt x="2082" y="166"/>
                    </a:cubicBezTo>
                    <a:cubicBezTo>
                      <a:pt x="1880" y="166"/>
                      <a:pt x="1678" y="163"/>
                      <a:pt x="1474" y="156"/>
                    </a:cubicBezTo>
                    <a:cubicBezTo>
                      <a:pt x="957" y="130"/>
                      <a:pt x="492" y="78"/>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6" name="Google Shape;13856;p60"/>
              <p:cNvSpPr/>
              <p:nvPr/>
            </p:nvSpPr>
            <p:spPr>
              <a:xfrm>
                <a:off x="-2435500" y="4361888"/>
                <a:ext cx="293425" cy="6550"/>
              </a:xfrm>
              <a:custGeom>
                <a:avLst/>
                <a:gdLst/>
                <a:ahLst/>
                <a:cxnLst/>
                <a:rect l="l" t="t" r="r" b="b"/>
                <a:pathLst>
                  <a:path w="11737" h="262" extrusionOk="0">
                    <a:moveTo>
                      <a:pt x="8868" y="0"/>
                    </a:moveTo>
                    <a:cubicBezTo>
                      <a:pt x="7653" y="0"/>
                      <a:pt x="6438" y="26"/>
                      <a:pt x="5223" y="78"/>
                    </a:cubicBezTo>
                    <a:cubicBezTo>
                      <a:pt x="4314" y="116"/>
                      <a:pt x="3392" y="140"/>
                      <a:pt x="2476" y="140"/>
                    </a:cubicBezTo>
                    <a:cubicBezTo>
                      <a:pt x="2141" y="140"/>
                      <a:pt x="1807" y="137"/>
                      <a:pt x="1474" y="130"/>
                    </a:cubicBezTo>
                    <a:cubicBezTo>
                      <a:pt x="983" y="130"/>
                      <a:pt x="492" y="104"/>
                      <a:pt x="1" y="78"/>
                    </a:cubicBezTo>
                    <a:lnTo>
                      <a:pt x="1" y="130"/>
                    </a:lnTo>
                    <a:cubicBezTo>
                      <a:pt x="492" y="181"/>
                      <a:pt x="957" y="207"/>
                      <a:pt x="1474" y="233"/>
                    </a:cubicBezTo>
                    <a:cubicBezTo>
                      <a:pt x="1948" y="253"/>
                      <a:pt x="2426" y="261"/>
                      <a:pt x="2906" y="261"/>
                    </a:cubicBezTo>
                    <a:cubicBezTo>
                      <a:pt x="3683" y="261"/>
                      <a:pt x="4466" y="239"/>
                      <a:pt x="5249" y="207"/>
                    </a:cubicBezTo>
                    <a:cubicBezTo>
                      <a:pt x="6438" y="156"/>
                      <a:pt x="7653" y="130"/>
                      <a:pt x="8868" y="78"/>
                    </a:cubicBezTo>
                    <a:lnTo>
                      <a:pt x="9152" y="78"/>
                    </a:lnTo>
                    <a:cubicBezTo>
                      <a:pt x="9436" y="69"/>
                      <a:pt x="9721" y="67"/>
                      <a:pt x="10006" y="67"/>
                    </a:cubicBezTo>
                    <a:cubicBezTo>
                      <a:pt x="10577" y="67"/>
                      <a:pt x="11151" y="78"/>
                      <a:pt x="11737" y="78"/>
                    </a:cubicBezTo>
                    <a:cubicBezTo>
                      <a:pt x="10781" y="26"/>
                      <a:pt x="9824" y="0"/>
                      <a:pt x="886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7" name="Google Shape;13857;p60"/>
              <p:cNvSpPr/>
              <p:nvPr/>
            </p:nvSpPr>
            <p:spPr>
              <a:xfrm>
                <a:off x="-3079800" y="4553188"/>
                <a:ext cx="639800" cy="74975"/>
              </a:xfrm>
              <a:custGeom>
                <a:avLst/>
                <a:gdLst/>
                <a:ahLst/>
                <a:cxnLst/>
                <a:rect l="l" t="t" r="r" b="b"/>
                <a:pathLst>
                  <a:path w="25592" h="2999" extrusionOk="0">
                    <a:moveTo>
                      <a:pt x="0" y="0"/>
                    </a:moveTo>
                    <a:lnTo>
                      <a:pt x="0" y="2999"/>
                    </a:lnTo>
                    <a:lnTo>
                      <a:pt x="25592" y="2999"/>
                    </a:lnTo>
                    <a:lnTo>
                      <a:pt x="255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8" name="Google Shape;13858;p60"/>
              <p:cNvSpPr/>
              <p:nvPr/>
            </p:nvSpPr>
            <p:spPr>
              <a:xfrm>
                <a:off x="-2699175" y="4614538"/>
                <a:ext cx="259175" cy="5875"/>
              </a:xfrm>
              <a:custGeom>
                <a:avLst/>
                <a:gdLst/>
                <a:ahLst/>
                <a:cxnLst/>
                <a:rect l="l" t="t" r="r" b="b"/>
                <a:pathLst>
                  <a:path w="10367" h="235" extrusionOk="0">
                    <a:moveTo>
                      <a:pt x="4270" y="0"/>
                    </a:moveTo>
                    <a:cubicBezTo>
                      <a:pt x="2828" y="0"/>
                      <a:pt x="1395" y="45"/>
                      <a:pt x="1" y="235"/>
                    </a:cubicBezTo>
                    <a:cubicBezTo>
                      <a:pt x="1087" y="150"/>
                      <a:pt x="2172" y="128"/>
                      <a:pt x="3261" y="128"/>
                    </a:cubicBezTo>
                    <a:cubicBezTo>
                      <a:pt x="4505" y="128"/>
                      <a:pt x="5752" y="157"/>
                      <a:pt x="7006" y="157"/>
                    </a:cubicBezTo>
                    <a:cubicBezTo>
                      <a:pt x="8118" y="157"/>
                      <a:pt x="9255" y="157"/>
                      <a:pt x="10367" y="131"/>
                    </a:cubicBezTo>
                    <a:lnTo>
                      <a:pt x="10367" y="79"/>
                    </a:lnTo>
                    <a:cubicBezTo>
                      <a:pt x="9255" y="54"/>
                      <a:pt x="8118" y="28"/>
                      <a:pt x="7006" y="28"/>
                    </a:cubicBezTo>
                    <a:cubicBezTo>
                      <a:pt x="6096" y="18"/>
                      <a:pt x="5181" y="0"/>
                      <a:pt x="427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9" name="Google Shape;13859;p60"/>
              <p:cNvSpPr/>
              <p:nvPr/>
            </p:nvSpPr>
            <p:spPr>
              <a:xfrm>
                <a:off x="-2904025" y="4605288"/>
                <a:ext cx="317325" cy="12400"/>
              </a:xfrm>
              <a:custGeom>
                <a:avLst/>
                <a:gdLst/>
                <a:ahLst/>
                <a:cxnLst/>
                <a:rect l="l" t="t" r="r" b="b"/>
                <a:pathLst>
                  <a:path w="12693" h="496" extrusionOk="0">
                    <a:moveTo>
                      <a:pt x="10704" y="0"/>
                    </a:moveTo>
                    <a:cubicBezTo>
                      <a:pt x="10481" y="0"/>
                      <a:pt x="10257" y="4"/>
                      <a:pt x="10030" y="10"/>
                    </a:cubicBezTo>
                    <a:cubicBezTo>
                      <a:pt x="8815" y="36"/>
                      <a:pt x="7626" y="139"/>
                      <a:pt x="6411" y="243"/>
                    </a:cubicBezTo>
                    <a:cubicBezTo>
                      <a:pt x="5404" y="310"/>
                      <a:pt x="4396" y="377"/>
                      <a:pt x="3372" y="377"/>
                    </a:cubicBezTo>
                    <a:cubicBezTo>
                      <a:pt x="3214" y="377"/>
                      <a:pt x="3055" y="375"/>
                      <a:pt x="2896" y="372"/>
                    </a:cubicBezTo>
                    <a:cubicBezTo>
                      <a:pt x="2022" y="372"/>
                      <a:pt x="1190" y="290"/>
                      <a:pt x="326" y="290"/>
                    </a:cubicBezTo>
                    <a:cubicBezTo>
                      <a:pt x="218" y="290"/>
                      <a:pt x="110" y="292"/>
                      <a:pt x="0" y="294"/>
                    </a:cubicBezTo>
                    <a:cubicBezTo>
                      <a:pt x="957" y="320"/>
                      <a:pt x="1862" y="449"/>
                      <a:pt x="2792" y="475"/>
                    </a:cubicBezTo>
                    <a:cubicBezTo>
                      <a:pt x="3111" y="489"/>
                      <a:pt x="3431" y="496"/>
                      <a:pt x="3753" y="496"/>
                    </a:cubicBezTo>
                    <a:cubicBezTo>
                      <a:pt x="4631" y="496"/>
                      <a:pt x="5515" y="448"/>
                      <a:pt x="6385" y="372"/>
                    </a:cubicBezTo>
                    <a:cubicBezTo>
                      <a:pt x="7549" y="294"/>
                      <a:pt x="8712" y="165"/>
                      <a:pt x="9901" y="113"/>
                    </a:cubicBezTo>
                    <a:cubicBezTo>
                      <a:pt x="10476" y="81"/>
                      <a:pt x="11051" y="59"/>
                      <a:pt x="11627" y="59"/>
                    </a:cubicBezTo>
                    <a:cubicBezTo>
                      <a:pt x="11982" y="59"/>
                      <a:pt x="12337" y="68"/>
                      <a:pt x="12693" y="88"/>
                    </a:cubicBezTo>
                    <a:cubicBezTo>
                      <a:pt x="12034" y="29"/>
                      <a:pt x="11375" y="0"/>
                      <a:pt x="1070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0" name="Google Shape;13860;p60"/>
              <p:cNvSpPr/>
              <p:nvPr/>
            </p:nvSpPr>
            <p:spPr>
              <a:xfrm>
                <a:off x="-3079800" y="4601813"/>
                <a:ext cx="294700" cy="13425"/>
              </a:xfrm>
              <a:custGeom>
                <a:avLst/>
                <a:gdLst/>
                <a:ahLst/>
                <a:cxnLst/>
                <a:rect l="l" t="t" r="r" b="b"/>
                <a:pathLst>
                  <a:path w="11788" h="537" extrusionOk="0">
                    <a:moveTo>
                      <a:pt x="7933" y="1"/>
                    </a:moveTo>
                    <a:cubicBezTo>
                      <a:pt x="6829" y="1"/>
                      <a:pt x="5754" y="141"/>
                      <a:pt x="4679" y="227"/>
                    </a:cubicBezTo>
                    <a:cubicBezTo>
                      <a:pt x="3464" y="330"/>
                      <a:pt x="2223" y="408"/>
                      <a:pt x="982" y="433"/>
                    </a:cubicBezTo>
                    <a:lnTo>
                      <a:pt x="0" y="433"/>
                    </a:lnTo>
                    <a:lnTo>
                      <a:pt x="0" y="511"/>
                    </a:lnTo>
                    <a:cubicBezTo>
                      <a:pt x="310" y="511"/>
                      <a:pt x="595" y="537"/>
                      <a:pt x="879" y="537"/>
                    </a:cubicBezTo>
                    <a:cubicBezTo>
                      <a:pt x="2146" y="537"/>
                      <a:pt x="3412" y="459"/>
                      <a:pt x="4653" y="356"/>
                    </a:cubicBezTo>
                    <a:cubicBezTo>
                      <a:pt x="5429" y="304"/>
                      <a:pt x="6178" y="201"/>
                      <a:pt x="6954" y="149"/>
                    </a:cubicBezTo>
                    <a:cubicBezTo>
                      <a:pt x="7338" y="131"/>
                      <a:pt x="7709" y="112"/>
                      <a:pt x="8085" y="112"/>
                    </a:cubicBezTo>
                    <a:cubicBezTo>
                      <a:pt x="8241" y="112"/>
                      <a:pt x="8398" y="116"/>
                      <a:pt x="8557" y="123"/>
                    </a:cubicBezTo>
                    <a:cubicBezTo>
                      <a:pt x="9356" y="142"/>
                      <a:pt x="10141" y="203"/>
                      <a:pt x="10932" y="203"/>
                    </a:cubicBezTo>
                    <a:cubicBezTo>
                      <a:pt x="11216" y="203"/>
                      <a:pt x="11501" y="195"/>
                      <a:pt x="11788" y="175"/>
                    </a:cubicBezTo>
                    <a:lnTo>
                      <a:pt x="11788" y="175"/>
                    </a:lnTo>
                    <a:cubicBezTo>
                      <a:pt x="11672" y="178"/>
                      <a:pt x="11556" y="179"/>
                      <a:pt x="11442" y="179"/>
                    </a:cubicBezTo>
                    <a:cubicBezTo>
                      <a:pt x="10481" y="179"/>
                      <a:pt x="9555" y="89"/>
                      <a:pt x="8608" y="20"/>
                    </a:cubicBezTo>
                    <a:cubicBezTo>
                      <a:pt x="8382" y="7"/>
                      <a:pt x="8157" y="1"/>
                      <a:pt x="793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1" name="Google Shape;13861;p60"/>
              <p:cNvSpPr/>
              <p:nvPr/>
            </p:nvSpPr>
            <p:spPr>
              <a:xfrm>
                <a:off x="-3079800" y="4618463"/>
                <a:ext cx="167400" cy="6475"/>
              </a:xfrm>
              <a:custGeom>
                <a:avLst/>
                <a:gdLst/>
                <a:ahLst/>
                <a:cxnLst/>
                <a:rect l="l" t="t" r="r" b="b"/>
                <a:pathLst>
                  <a:path w="6696" h="259" extrusionOk="0">
                    <a:moveTo>
                      <a:pt x="2792" y="0"/>
                    </a:moveTo>
                    <a:cubicBezTo>
                      <a:pt x="1835" y="0"/>
                      <a:pt x="905" y="52"/>
                      <a:pt x="0" y="181"/>
                    </a:cubicBezTo>
                    <a:lnTo>
                      <a:pt x="0" y="259"/>
                    </a:lnTo>
                    <a:cubicBezTo>
                      <a:pt x="691" y="180"/>
                      <a:pt x="1398" y="146"/>
                      <a:pt x="2119" y="146"/>
                    </a:cubicBezTo>
                    <a:cubicBezTo>
                      <a:pt x="2342" y="146"/>
                      <a:pt x="2566" y="149"/>
                      <a:pt x="2792" y="155"/>
                    </a:cubicBezTo>
                    <a:cubicBezTo>
                      <a:pt x="4110" y="155"/>
                      <a:pt x="5403" y="155"/>
                      <a:pt x="6695" y="52"/>
                    </a:cubicBezTo>
                    <a:lnTo>
                      <a:pt x="6695" y="52"/>
                    </a:lnTo>
                    <a:cubicBezTo>
                      <a:pt x="6449" y="57"/>
                      <a:pt x="6201" y="59"/>
                      <a:pt x="5952" y="59"/>
                    </a:cubicBezTo>
                    <a:cubicBezTo>
                      <a:pt x="4900" y="59"/>
                      <a:pt x="3838" y="21"/>
                      <a:pt x="279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2" name="Google Shape;13862;p60"/>
              <p:cNvSpPr/>
              <p:nvPr/>
            </p:nvSpPr>
            <p:spPr>
              <a:xfrm>
                <a:off x="-2973175" y="4589363"/>
                <a:ext cx="165475" cy="7300"/>
              </a:xfrm>
              <a:custGeom>
                <a:avLst/>
                <a:gdLst/>
                <a:ahLst/>
                <a:cxnLst/>
                <a:rect l="l" t="t" r="r" b="b"/>
                <a:pathLst>
                  <a:path w="6619" h="292" extrusionOk="0">
                    <a:moveTo>
                      <a:pt x="3464" y="1"/>
                    </a:moveTo>
                    <a:cubicBezTo>
                      <a:pt x="2818" y="1"/>
                      <a:pt x="2198" y="52"/>
                      <a:pt x="1551" y="104"/>
                    </a:cubicBezTo>
                    <a:cubicBezTo>
                      <a:pt x="1034" y="182"/>
                      <a:pt x="543" y="259"/>
                      <a:pt x="0" y="285"/>
                    </a:cubicBezTo>
                    <a:cubicBezTo>
                      <a:pt x="100" y="290"/>
                      <a:pt x="198" y="292"/>
                      <a:pt x="295" y="292"/>
                    </a:cubicBezTo>
                    <a:cubicBezTo>
                      <a:pt x="724" y="292"/>
                      <a:pt x="1129" y="250"/>
                      <a:pt x="1551" y="208"/>
                    </a:cubicBezTo>
                    <a:cubicBezTo>
                      <a:pt x="2198" y="156"/>
                      <a:pt x="2818" y="156"/>
                      <a:pt x="3464" y="130"/>
                    </a:cubicBezTo>
                    <a:cubicBezTo>
                      <a:pt x="4524" y="130"/>
                      <a:pt x="5558" y="182"/>
                      <a:pt x="6618" y="208"/>
                    </a:cubicBezTo>
                    <a:cubicBezTo>
                      <a:pt x="5584" y="78"/>
                      <a:pt x="4524" y="1"/>
                      <a:pt x="34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3" name="Google Shape;13863;p60"/>
              <p:cNvSpPr/>
              <p:nvPr/>
            </p:nvSpPr>
            <p:spPr>
              <a:xfrm>
                <a:off x="-3079800" y="4582263"/>
                <a:ext cx="131200" cy="11350"/>
              </a:xfrm>
              <a:custGeom>
                <a:avLst/>
                <a:gdLst/>
                <a:ahLst/>
                <a:cxnLst/>
                <a:rect l="l" t="t" r="r" b="b"/>
                <a:pathLst>
                  <a:path w="5248" h="454" extrusionOk="0">
                    <a:moveTo>
                      <a:pt x="0" y="0"/>
                    </a:moveTo>
                    <a:lnTo>
                      <a:pt x="0" y="104"/>
                    </a:lnTo>
                    <a:cubicBezTo>
                      <a:pt x="621" y="181"/>
                      <a:pt x="1189" y="285"/>
                      <a:pt x="1784" y="362"/>
                    </a:cubicBezTo>
                    <a:cubicBezTo>
                      <a:pt x="2190" y="420"/>
                      <a:pt x="2605" y="454"/>
                      <a:pt x="3014" y="454"/>
                    </a:cubicBezTo>
                    <a:cubicBezTo>
                      <a:pt x="3333" y="454"/>
                      <a:pt x="3649" y="434"/>
                      <a:pt x="3955" y="388"/>
                    </a:cubicBezTo>
                    <a:cubicBezTo>
                      <a:pt x="4395" y="311"/>
                      <a:pt x="4834" y="233"/>
                      <a:pt x="5248" y="156"/>
                    </a:cubicBezTo>
                    <a:lnTo>
                      <a:pt x="5248" y="156"/>
                    </a:lnTo>
                    <a:cubicBezTo>
                      <a:pt x="4808" y="207"/>
                      <a:pt x="4369" y="259"/>
                      <a:pt x="3929" y="311"/>
                    </a:cubicBezTo>
                    <a:cubicBezTo>
                      <a:pt x="3717" y="333"/>
                      <a:pt x="3505" y="343"/>
                      <a:pt x="3294" y="343"/>
                    </a:cubicBezTo>
                    <a:cubicBezTo>
                      <a:pt x="2784" y="343"/>
                      <a:pt x="2277" y="288"/>
                      <a:pt x="1784" y="233"/>
                    </a:cubicBezTo>
                    <a:cubicBezTo>
                      <a:pt x="1189" y="130"/>
                      <a:pt x="595" y="26"/>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4" name="Google Shape;13864;p60"/>
              <p:cNvSpPr/>
              <p:nvPr/>
            </p:nvSpPr>
            <p:spPr>
              <a:xfrm>
                <a:off x="-3079800" y="4599963"/>
                <a:ext cx="65275" cy="3650"/>
              </a:xfrm>
              <a:custGeom>
                <a:avLst/>
                <a:gdLst/>
                <a:ahLst/>
                <a:cxnLst/>
                <a:rect l="l" t="t" r="r" b="b"/>
                <a:pathLst>
                  <a:path w="2611" h="146" extrusionOk="0">
                    <a:moveTo>
                      <a:pt x="964" y="1"/>
                    </a:moveTo>
                    <a:cubicBezTo>
                      <a:pt x="644" y="1"/>
                      <a:pt x="322" y="7"/>
                      <a:pt x="0" y="16"/>
                    </a:cubicBezTo>
                    <a:lnTo>
                      <a:pt x="0" y="145"/>
                    </a:lnTo>
                    <a:cubicBezTo>
                      <a:pt x="879" y="145"/>
                      <a:pt x="1758" y="120"/>
                      <a:pt x="2611" y="68"/>
                    </a:cubicBezTo>
                    <a:cubicBezTo>
                      <a:pt x="2070" y="19"/>
                      <a:pt x="1519" y="1"/>
                      <a:pt x="96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5" name="Google Shape;13865;p60"/>
              <p:cNvSpPr/>
              <p:nvPr/>
            </p:nvSpPr>
            <p:spPr>
              <a:xfrm>
                <a:off x="-2672675" y="4585488"/>
                <a:ext cx="232675" cy="9950"/>
              </a:xfrm>
              <a:custGeom>
                <a:avLst/>
                <a:gdLst/>
                <a:ahLst/>
                <a:cxnLst/>
                <a:rect l="l" t="t" r="r" b="b"/>
                <a:pathLst>
                  <a:path w="9307" h="398" extrusionOk="0">
                    <a:moveTo>
                      <a:pt x="9307" y="1"/>
                    </a:moveTo>
                    <a:cubicBezTo>
                      <a:pt x="9126" y="27"/>
                      <a:pt x="8971" y="27"/>
                      <a:pt x="8790" y="52"/>
                    </a:cubicBezTo>
                    <a:cubicBezTo>
                      <a:pt x="7858" y="124"/>
                      <a:pt x="6904" y="262"/>
                      <a:pt x="5948" y="262"/>
                    </a:cubicBezTo>
                    <a:cubicBezTo>
                      <a:pt x="5870" y="262"/>
                      <a:pt x="5792" y="261"/>
                      <a:pt x="5714" y="259"/>
                    </a:cubicBezTo>
                    <a:cubicBezTo>
                      <a:pt x="4654" y="233"/>
                      <a:pt x="3620" y="104"/>
                      <a:pt x="2560" y="27"/>
                    </a:cubicBezTo>
                    <a:cubicBezTo>
                      <a:pt x="2289" y="14"/>
                      <a:pt x="2011" y="7"/>
                      <a:pt x="1733" y="7"/>
                    </a:cubicBezTo>
                    <a:cubicBezTo>
                      <a:pt x="1455" y="7"/>
                      <a:pt x="1177" y="14"/>
                      <a:pt x="906" y="27"/>
                    </a:cubicBezTo>
                    <a:cubicBezTo>
                      <a:pt x="595" y="52"/>
                      <a:pt x="311" y="78"/>
                      <a:pt x="1" y="130"/>
                    </a:cubicBezTo>
                    <a:cubicBezTo>
                      <a:pt x="397" y="82"/>
                      <a:pt x="788" y="62"/>
                      <a:pt x="1179" y="62"/>
                    </a:cubicBezTo>
                    <a:cubicBezTo>
                      <a:pt x="1629" y="62"/>
                      <a:pt x="2078" y="88"/>
                      <a:pt x="2534" y="130"/>
                    </a:cubicBezTo>
                    <a:cubicBezTo>
                      <a:pt x="3594" y="207"/>
                      <a:pt x="4628" y="363"/>
                      <a:pt x="5688" y="388"/>
                    </a:cubicBezTo>
                    <a:cubicBezTo>
                      <a:pt x="5813" y="395"/>
                      <a:pt x="5938" y="398"/>
                      <a:pt x="6063" y="398"/>
                    </a:cubicBezTo>
                    <a:cubicBezTo>
                      <a:pt x="6971" y="398"/>
                      <a:pt x="7875" y="247"/>
                      <a:pt x="8738" y="156"/>
                    </a:cubicBezTo>
                    <a:cubicBezTo>
                      <a:pt x="8945" y="130"/>
                      <a:pt x="9126" y="104"/>
                      <a:pt x="9307" y="78"/>
                    </a:cubicBezTo>
                    <a:lnTo>
                      <a:pt x="9307"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6" name="Google Shape;13866;p60"/>
              <p:cNvSpPr/>
              <p:nvPr/>
            </p:nvSpPr>
            <p:spPr>
              <a:xfrm>
                <a:off x="-2529200" y="4572563"/>
                <a:ext cx="1325" cy="25"/>
              </a:xfrm>
              <a:custGeom>
                <a:avLst/>
                <a:gdLst/>
                <a:ahLst/>
                <a:cxnLst/>
                <a:rect l="l" t="t" r="r" b="b"/>
                <a:pathLst>
                  <a:path w="53" h="1" extrusionOk="0">
                    <a:moveTo>
                      <a:pt x="52" y="1"/>
                    </a:moveTo>
                    <a:cubicBezTo>
                      <a:pt x="52" y="1"/>
                      <a:pt x="26" y="1"/>
                      <a:pt x="1" y="1"/>
                    </a:cubicBezTo>
                    <a:cubicBezTo>
                      <a:pt x="26" y="1"/>
                      <a:pt x="52" y="1"/>
                      <a:pt x="5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7" name="Google Shape;13867;p60"/>
              <p:cNvSpPr/>
              <p:nvPr/>
            </p:nvSpPr>
            <p:spPr>
              <a:xfrm>
                <a:off x="-2501400" y="4566113"/>
                <a:ext cx="61400" cy="5175"/>
              </a:xfrm>
              <a:custGeom>
                <a:avLst/>
                <a:gdLst/>
                <a:ahLst/>
                <a:cxnLst/>
                <a:rect l="l" t="t" r="r" b="b"/>
                <a:pathLst>
                  <a:path w="2456" h="207" extrusionOk="0">
                    <a:moveTo>
                      <a:pt x="1810" y="0"/>
                    </a:moveTo>
                    <a:cubicBezTo>
                      <a:pt x="1474" y="26"/>
                      <a:pt x="1112" y="26"/>
                      <a:pt x="776" y="52"/>
                    </a:cubicBezTo>
                    <a:cubicBezTo>
                      <a:pt x="569" y="78"/>
                      <a:pt x="104" y="78"/>
                      <a:pt x="0" y="207"/>
                    </a:cubicBezTo>
                    <a:cubicBezTo>
                      <a:pt x="26" y="181"/>
                      <a:pt x="181" y="155"/>
                      <a:pt x="207" y="155"/>
                    </a:cubicBezTo>
                    <a:lnTo>
                      <a:pt x="1758" y="155"/>
                    </a:lnTo>
                    <a:cubicBezTo>
                      <a:pt x="1991" y="155"/>
                      <a:pt x="2223" y="129"/>
                      <a:pt x="2456" y="104"/>
                    </a:cubicBezTo>
                    <a:lnTo>
                      <a:pt x="245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8" name="Google Shape;13868;p60"/>
              <p:cNvSpPr/>
              <p:nvPr/>
            </p:nvSpPr>
            <p:spPr>
              <a:xfrm>
                <a:off x="-2714675" y="4558713"/>
                <a:ext cx="274675" cy="7425"/>
              </a:xfrm>
              <a:custGeom>
                <a:avLst/>
                <a:gdLst/>
                <a:ahLst/>
                <a:cxnLst/>
                <a:rect l="l" t="t" r="r" b="b"/>
                <a:pathLst>
                  <a:path w="10987" h="297" extrusionOk="0">
                    <a:moveTo>
                      <a:pt x="3627" y="0"/>
                    </a:moveTo>
                    <a:cubicBezTo>
                      <a:pt x="3261" y="0"/>
                      <a:pt x="2896" y="3"/>
                      <a:pt x="2534" y="12"/>
                    </a:cubicBezTo>
                    <a:cubicBezTo>
                      <a:pt x="1629" y="38"/>
                      <a:pt x="802" y="115"/>
                      <a:pt x="1" y="296"/>
                    </a:cubicBezTo>
                    <a:cubicBezTo>
                      <a:pt x="828" y="141"/>
                      <a:pt x="1707" y="115"/>
                      <a:pt x="2611" y="115"/>
                    </a:cubicBezTo>
                    <a:cubicBezTo>
                      <a:pt x="3723" y="115"/>
                      <a:pt x="4835" y="141"/>
                      <a:pt x="5920" y="141"/>
                    </a:cubicBezTo>
                    <a:lnTo>
                      <a:pt x="9229" y="141"/>
                    </a:lnTo>
                    <a:cubicBezTo>
                      <a:pt x="9694" y="141"/>
                      <a:pt x="10160" y="115"/>
                      <a:pt x="10625" y="89"/>
                    </a:cubicBezTo>
                    <a:cubicBezTo>
                      <a:pt x="10754" y="89"/>
                      <a:pt x="10858" y="64"/>
                      <a:pt x="10987" y="64"/>
                    </a:cubicBezTo>
                    <a:lnTo>
                      <a:pt x="10987" y="12"/>
                    </a:lnTo>
                    <a:cubicBezTo>
                      <a:pt x="10567" y="30"/>
                      <a:pt x="10133" y="48"/>
                      <a:pt x="9696" y="48"/>
                    </a:cubicBezTo>
                    <a:cubicBezTo>
                      <a:pt x="9515" y="48"/>
                      <a:pt x="9333" y="45"/>
                      <a:pt x="9152" y="38"/>
                    </a:cubicBezTo>
                    <a:cubicBezTo>
                      <a:pt x="8040" y="38"/>
                      <a:pt x="6954" y="12"/>
                      <a:pt x="5843" y="12"/>
                    </a:cubicBezTo>
                    <a:cubicBezTo>
                      <a:pt x="5102" y="12"/>
                      <a:pt x="4361" y="0"/>
                      <a:pt x="362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9" name="Google Shape;13869;p60"/>
              <p:cNvSpPr/>
              <p:nvPr/>
            </p:nvSpPr>
            <p:spPr>
              <a:xfrm>
                <a:off x="-2915025" y="4569338"/>
                <a:ext cx="330275" cy="11200"/>
              </a:xfrm>
              <a:custGeom>
                <a:avLst/>
                <a:gdLst/>
                <a:ahLst/>
                <a:cxnLst/>
                <a:rect l="l" t="t" r="r" b="b"/>
                <a:pathLst>
                  <a:path w="13211" h="448" extrusionOk="0">
                    <a:moveTo>
                      <a:pt x="13211" y="0"/>
                    </a:moveTo>
                    <a:lnTo>
                      <a:pt x="13211" y="0"/>
                    </a:lnTo>
                    <a:cubicBezTo>
                      <a:pt x="12357" y="181"/>
                      <a:pt x="11479" y="285"/>
                      <a:pt x="10548" y="311"/>
                    </a:cubicBezTo>
                    <a:cubicBezTo>
                      <a:pt x="10405" y="316"/>
                      <a:pt x="10264" y="319"/>
                      <a:pt x="10123" y="319"/>
                    </a:cubicBezTo>
                    <a:cubicBezTo>
                      <a:pt x="8986" y="319"/>
                      <a:pt x="7898" y="153"/>
                      <a:pt x="6748" y="130"/>
                    </a:cubicBezTo>
                    <a:cubicBezTo>
                      <a:pt x="6620" y="127"/>
                      <a:pt x="6492" y="126"/>
                      <a:pt x="6364" y="126"/>
                    </a:cubicBezTo>
                    <a:cubicBezTo>
                      <a:pt x="5282" y="126"/>
                      <a:pt x="4216" y="218"/>
                      <a:pt x="3129" y="311"/>
                    </a:cubicBezTo>
                    <a:cubicBezTo>
                      <a:pt x="2461" y="361"/>
                      <a:pt x="1793" y="389"/>
                      <a:pt x="1119" y="389"/>
                    </a:cubicBezTo>
                    <a:cubicBezTo>
                      <a:pt x="749" y="389"/>
                      <a:pt x="376" y="381"/>
                      <a:pt x="1" y="362"/>
                    </a:cubicBezTo>
                    <a:lnTo>
                      <a:pt x="1" y="362"/>
                    </a:lnTo>
                    <a:cubicBezTo>
                      <a:pt x="607" y="423"/>
                      <a:pt x="1204" y="448"/>
                      <a:pt x="1802" y="448"/>
                    </a:cubicBezTo>
                    <a:cubicBezTo>
                      <a:pt x="2225" y="448"/>
                      <a:pt x="2649" y="435"/>
                      <a:pt x="3077" y="414"/>
                    </a:cubicBezTo>
                    <a:cubicBezTo>
                      <a:pt x="4185" y="345"/>
                      <a:pt x="5314" y="255"/>
                      <a:pt x="6427" y="255"/>
                    </a:cubicBezTo>
                    <a:cubicBezTo>
                      <a:pt x="6560" y="255"/>
                      <a:pt x="6693" y="256"/>
                      <a:pt x="6825" y="259"/>
                    </a:cubicBezTo>
                    <a:cubicBezTo>
                      <a:pt x="7446" y="285"/>
                      <a:pt x="8066" y="336"/>
                      <a:pt x="8661" y="388"/>
                    </a:cubicBezTo>
                    <a:cubicBezTo>
                      <a:pt x="9100" y="406"/>
                      <a:pt x="9538" y="425"/>
                      <a:pt x="9986" y="425"/>
                    </a:cubicBezTo>
                    <a:cubicBezTo>
                      <a:pt x="10172" y="425"/>
                      <a:pt x="10359" y="422"/>
                      <a:pt x="10548" y="414"/>
                    </a:cubicBezTo>
                    <a:cubicBezTo>
                      <a:pt x="11504" y="362"/>
                      <a:pt x="12383" y="207"/>
                      <a:pt x="1321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0" name="Google Shape;13870;p60"/>
              <p:cNvSpPr/>
              <p:nvPr/>
            </p:nvSpPr>
            <p:spPr>
              <a:xfrm>
                <a:off x="-2868475" y="4553188"/>
                <a:ext cx="128625" cy="11000"/>
              </a:xfrm>
              <a:custGeom>
                <a:avLst/>
                <a:gdLst/>
                <a:ahLst/>
                <a:cxnLst/>
                <a:rect l="l" t="t" r="r" b="b"/>
                <a:pathLst>
                  <a:path w="5145" h="440" extrusionOk="0">
                    <a:moveTo>
                      <a:pt x="0" y="0"/>
                    </a:moveTo>
                    <a:cubicBezTo>
                      <a:pt x="517" y="52"/>
                      <a:pt x="1034" y="78"/>
                      <a:pt x="1551" y="129"/>
                    </a:cubicBezTo>
                    <a:cubicBezTo>
                      <a:pt x="1861" y="155"/>
                      <a:pt x="2172" y="181"/>
                      <a:pt x="2482" y="207"/>
                    </a:cubicBezTo>
                    <a:cubicBezTo>
                      <a:pt x="3283" y="285"/>
                      <a:pt x="4085" y="336"/>
                      <a:pt x="4886" y="414"/>
                    </a:cubicBezTo>
                    <a:lnTo>
                      <a:pt x="5144" y="440"/>
                    </a:lnTo>
                    <a:cubicBezTo>
                      <a:pt x="4343" y="336"/>
                      <a:pt x="3516" y="259"/>
                      <a:pt x="2714" y="155"/>
                    </a:cubicBezTo>
                    <a:cubicBezTo>
                      <a:pt x="2275" y="104"/>
                      <a:pt x="1861" y="52"/>
                      <a:pt x="14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1" name="Google Shape;13871;p60"/>
              <p:cNvSpPr/>
              <p:nvPr/>
            </p:nvSpPr>
            <p:spPr>
              <a:xfrm>
                <a:off x="-3079800" y="4553188"/>
                <a:ext cx="157700" cy="8425"/>
              </a:xfrm>
              <a:custGeom>
                <a:avLst/>
                <a:gdLst/>
                <a:ahLst/>
                <a:cxnLst/>
                <a:rect l="l" t="t" r="r" b="b"/>
                <a:pathLst>
                  <a:path w="6308" h="337" extrusionOk="0">
                    <a:moveTo>
                      <a:pt x="4498" y="0"/>
                    </a:moveTo>
                    <a:cubicBezTo>
                      <a:pt x="3200" y="134"/>
                      <a:pt x="1921" y="269"/>
                      <a:pt x="611" y="269"/>
                    </a:cubicBezTo>
                    <a:cubicBezTo>
                      <a:pt x="408" y="269"/>
                      <a:pt x="204" y="266"/>
                      <a:pt x="0" y="259"/>
                    </a:cubicBezTo>
                    <a:lnTo>
                      <a:pt x="0" y="310"/>
                    </a:lnTo>
                    <a:cubicBezTo>
                      <a:pt x="543" y="336"/>
                      <a:pt x="1060" y="336"/>
                      <a:pt x="1577" y="336"/>
                    </a:cubicBezTo>
                    <a:cubicBezTo>
                      <a:pt x="2999" y="310"/>
                      <a:pt x="4369" y="129"/>
                      <a:pt x="5765" y="52"/>
                    </a:cubicBezTo>
                    <a:cubicBezTo>
                      <a:pt x="5946" y="26"/>
                      <a:pt x="6127" y="26"/>
                      <a:pt x="63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2" name="Google Shape;13872;p60"/>
              <p:cNvSpPr/>
              <p:nvPr/>
            </p:nvSpPr>
            <p:spPr>
              <a:xfrm>
                <a:off x="-3079800" y="4395488"/>
                <a:ext cx="639800" cy="74350"/>
              </a:xfrm>
              <a:custGeom>
                <a:avLst/>
                <a:gdLst/>
                <a:ahLst/>
                <a:cxnLst/>
                <a:rect l="l" t="t" r="r" b="b"/>
                <a:pathLst>
                  <a:path w="25592" h="2974" extrusionOk="0">
                    <a:moveTo>
                      <a:pt x="0" y="1"/>
                    </a:moveTo>
                    <a:lnTo>
                      <a:pt x="0" y="2973"/>
                    </a:lnTo>
                    <a:lnTo>
                      <a:pt x="25592" y="2973"/>
                    </a:lnTo>
                    <a:lnTo>
                      <a:pt x="255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3" name="Google Shape;13873;p60"/>
              <p:cNvSpPr/>
              <p:nvPr/>
            </p:nvSpPr>
            <p:spPr>
              <a:xfrm>
                <a:off x="-3079800" y="4403238"/>
                <a:ext cx="259800" cy="5900"/>
              </a:xfrm>
              <a:custGeom>
                <a:avLst/>
                <a:gdLst/>
                <a:ahLst/>
                <a:cxnLst/>
                <a:rect l="l" t="t" r="r" b="b"/>
                <a:pathLst>
                  <a:path w="10392" h="236" extrusionOk="0">
                    <a:moveTo>
                      <a:pt x="10392" y="1"/>
                    </a:moveTo>
                    <a:lnTo>
                      <a:pt x="10392" y="1"/>
                    </a:lnTo>
                    <a:cubicBezTo>
                      <a:pt x="9306" y="85"/>
                      <a:pt x="8215" y="108"/>
                      <a:pt x="7123" y="108"/>
                    </a:cubicBezTo>
                    <a:cubicBezTo>
                      <a:pt x="5876" y="108"/>
                      <a:pt x="4627" y="78"/>
                      <a:pt x="3387" y="78"/>
                    </a:cubicBezTo>
                    <a:cubicBezTo>
                      <a:pt x="2249" y="78"/>
                      <a:pt x="1138" y="78"/>
                      <a:pt x="0" y="104"/>
                    </a:cubicBezTo>
                    <a:lnTo>
                      <a:pt x="0" y="156"/>
                    </a:lnTo>
                    <a:cubicBezTo>
                      <a:pt x="1138" y="182"/>
                      <a:pt x="2249" y="208"/>
                      <a:pt x="3387" y="208"/>
                    </a:cubicBezTo>
                    <a:cubicBezTo>
                      <a:pt x="4287" y="218"/>
                      <a:pt x="5196" y="235"/>
                      <a:pt x="6105" y="235"/>
                    </a:cubicBezTo>
                    <a:cubicBezTo>
                      <a:pt x="7543" y="235"/>
                      <a:pt x="8982" y="191"/>
                      <a:pt x="10392"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4" name="Google Shape;13874;p60"/>
              <p:cNvSpPr/>
              <p:nvPr/>
            </p:nvSpPr>
            <p:spPr>
              <a:xfrm>
                <a:off x="-2932450" y="4405963"/>
                <a:ext cx="316675" cy="12425"/>
              </a:xfrm>
              <a:custGeom>
                <a:avLst/>
                <a:gdLst/>
                <a:ahLst/>
                <a:cxnLst/>
                <a:rect l="l" t="t" r="r" b="b"/>
                <a:pathLst>
                  <a:path w="12667" h="497" extrusionOk="0">
                    <a:moveTo>
                      <a:pt x="8929" y="1"/>
                    </a:moveTo>
                    <a:cubicBezTo>
                      <a:pt x="8048" y="1"/>
                      <a:pt x="7178" y="49"/>
                      <a:pt x="6307" y="125"/>
                    </a:cubicBezTo>
                    <a:cubicBezTo>
                      <a:pt x="5144" y="202"/>
                      <a:pt x="3981" y="331"/>
                      <a:pt x="2792" y="383"/>
                    </a:cubicBezTo>
                    <a:cubicBezTo>
                      <a:pt x="2217" y="415"/>
                      <a:pt x="1642" y="437"/>
                      <a:pt x="1066" y="437"/>
                    </a:cubicBezTo>
                    <a:cubicBezTo>
                      <a:pt x="711" y="437"/>
                      <a:pt x="355" y="429"/>
                      <a:pt x="0" y="409"/>
                    </a:cubicBezTo>
                    <a:lnTo>
                      <a:pt x="0" y="409"/>
                    </a:lnTo>
                    <a:cubicBezTo>
                      <a:pt x="659" y="467"/>
                      <a:pt x="1318" y="496"/>
                      <a:pt x="1988" y="496"/>
                    </a:cubicBezTo>
                    <a:cubicBezTo>
                      <a:pt x="2212" y="496"/>
                      <a:pt x="2436" y="493"/>
                      <a:pt x="2663" y="486"/>
                    </a:cubicBezTo>
                    <a:cubicBezTo>
                      <a:pt x="3878" y="461"/>
                      <a:pt x="5067" y="357"/>
                      <a:pt x="6256" y="254"/>
                    </a:cubicBezTo>
                    <a:cubicBezTo>
                      <a:pt x="7419" y="176"/>
                      <a:pt x="8608" y="99"/>
                      <a:pt x="9797" y="99"/>
                    </a:cubicBezTo>
                    <a:cubicBezTo>
                      <a:pt x="10649" y="122"/>
                      <a:pt x="11501" y="206"/>
                      <a:pt x="12352" y="206"/>
                    </a:cubicBezTo>
                    <a:cubicBezTo>
                      <a:pt x="12457" y="206"/>
                      <a:pt x="12562" y="205"/>
                      <a:pt x="12667" y="202"/>
                    </a:cubicBezTo>
                    <a:cubicBezTo>
                      <a:pt x="11736" y="176"/>
                      <a:pt x="10831" y="47"/>
                      <a:pt x="9901" y="21"/>
                    </a:cubicBezTo>
                    <a:cubicBezTo>
                      <a:pt x="9575" y="7"/>
                      <a:pt x="9251" y="1"/>
                      <a:pt x="892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5" name="Google Shape;13875;p60"/>
              <p:cNvSpPr/>
              <p:nvPr/>
            </p:nvSpPr>
            <p:spPr>
              <a:xfrm>
                <a:off x="-2734050" y="4408413"/>
                <a:ext cx="294050" cy="13425"/>
              </a:xfrm>
              <a:custGeom>
                <a:avLst/>
                <a:gdLst/>
                <a:ahLst/>
                <a:cxnLst/>
                <a:rect l="l" t="t" r="r" b="b"/>
                <a:pathLst>
                  <a:path w="11762" h="537" extrusionOk="0">
                    <a:moveTo>
                      <a:pt x="10883" y="1"/>
                    </a:moveTo>
                    <a:cubicBezTo>
                      <a:pt x="9616" y="1"/>
                      <a:pt x="8376" y="78"/>
                      <a:pt x="7135" y="182"/>
                    </a:cubicBezTo>
                    <a:cubicBezTo>
                      <a:pt x="6359" y="233"/>
                      <a:pt x="5584" y="311"/>
                      <a:pt x="4808" y="363"/>
                    </a:cubicBezTo>
                    <a:cubicBezTo>
                      <a:pt x="4430" y="400"/>
                      <a:pt x="4037" y="424"/>
                      <a:pt x="3641" y="424"/>
                    </a:cubicBezTo>
                    <a:cubicBezTo>
                      <a:pt x="3496" y="424"/>
                      <a:pt x="3351" y="421"/>
                      <a:pt x="3206" y="414"/>
                    </a:cubicBezTo>
                    <a:cubicBezTo>
                      <a:pt x="2407" y="395"/>
                      <a:pt x="1636" y="334"/>
                      <a:pt x="851" y="334"/>
                    </a:cubicBezTo>
                    <a:cubicBezTo>
                      <a:pt x="570" y="334"/>
                      <a:pt x="287" y="342"/>
                      <a:pt x="0" y="363"/>
                    </a:cubicBezTo>
                    <a:cubicBezTo>
                      <a:pt x="116" y="360"/>
                      <a:pt x="231" y="359"/>
                      <a:pt x="346" y="359"/>
                    </a:cubicBezTo>
                    <a:cubicBezTo>
                      <a:pt x="1307" y="359"/>
                      <a:pt x="2233" y="448"/>
                      <a:pt x="3180" y="518"/>
                    </a:cubicBezTo>
                    <a:cubicBezTo>
                      <a:pt x="3402" y="531"/>
                      <a:pt x="3623" y="536"/>
                      <a:pt x="3844" y="536"/>
                    </a:cubicBezTo>
                    <a:cubicBezTo>
                      <a:pt x="4934" y="536"/>
                      <a:pt x="6013" y="397"/>
                      <a:pt x="7109" y="311"/>
                    </a:cubicBezTo>
                    <a:cubicBezTo>
                      <a:pt x="8324" y="207"/>
                      <a:pt x="9565" y="130"/>
                      <a:pt x="10806" y="104"/>
                    </a:cubicBezTo>
                    <a:lnTo>
                      <a:pt x="11762" y="104"/>
                    </a:lnTo>
                    <a:lnTo>
                      <a:pt x="11762" y="27"/>
                    </a:lnTo>
                    <a:cubicBezTo>
                      <a:pt x="11478" y="27"/>
                      <a:pt x="11193" y="1"/>
                      <a:pt x="108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6" name="Google Shape;13876;p60"/>
              <p:cNvSpPr/>
              <p:nvPr/>
            </p:nvSpPr>
            <p:spPr>
              <a:xfrm>
                <a:off x="-2571200" y="4430038"/>
                <a:ext cx="131200" cy="11375"/>
              </a:xfrm>
              <a:custGeom>
                <a:avLst/>
                <a:gdLst/>
                <a:ahLst/>
                <a:cxnLst/>
                <a:rect l="l" t="t" r="r" b="b"/>
                <a:pathLst>
                  <a:path w="5248" h="455" extrusionOk="0">
                    <a:moveTo>
                      <a:pt x="2258" y="0"/>
                    </a:moveTo>
                    <a:cubicBezTo>
                      <a:pt x="1941" y="0"/>
                      <a:pt x="1625" y="21"/>
                      <a:pt x="1319" y="66"/>
                    </a:cubicBezTo>
                    <a:cubicBezTo>
                      <a:pt x="879" y="144"/>
                      <a:pt x="440" y="221"/>
                      <a:pt x="0" y="299"/>
                    </a:cubicBezTo>
                    <a:cubicBezTo>
                      <a:pt x="466" y="247"/>
                      <a:pt x="905" y="196"/>
                      <a:pt x="1345" y="144"/>
                    </a:cubicBezTo>
                    <a:cubicBezTo>
                      <a:pt x="1557" y="121"/>
                      <a:pt x="1769" y="112"/>
                      <a:pt x="1979" y="112"/>
                    </a:cubicBezTo>
                    <a:cubicBezTo>
                      <a:pt x="2488" y="112"/>
                      <a:pt x="2989" y="167"/>
                      <a:pt x="3464" y="221"/>
                    </a:cubicBezTo>
                    <a:cubicBezTo>
                      <a:pt x="4059" y="325"/>
                      <a:pt x="4653" y="402"/>
                      <a:pt x="5248" y="454"/>
                    </a:cubicBezTo>
                    <a:lnTo>
                      <a:pt x="5248" y="351"/>
                    </a:lnTo>
                    <a:cubicBezTo>
                      <a:pt x="4653" y="273"/>
                      <a:pt x="4085" y="170"/>
                      <a:pt x="3464" y="92"/>
                    </a:cubicBezTo>
                    <a:cubicBezTo>
                      <a:pt x="3072" y="34"/>
                      <a:pt x="2664" y="0"/>
                      <a:pt x="225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7" name="Google Shape;13877;p60"/>
              <p:cNvSpPr/>
              <p:nvPr/>
            </p:nvSpPr>
            <p:spPr>
              <a:xfrm>
                <a:off x="-3079800" y="4428213"/>
                <a:ext cx="233325" cy="9950"/>
              </a:xfrm>
              <a:custGeom>
                <a:avLst/>
                <a:gdLst/>
                <a:ahLst/>
                <a:cxnLst/>
                <a:rect l="l" t="t" r="r" b="b"/>
                <a:pathLst>
                  <a:path w="9333" h="398" extrusionOk="0">
                    <a:moveTo>
                      <a:pt x="3245" y="1"/>
                    </a:moveTo>
                    <a:cubicBezTo>
                      <a:pt x="2341" y="1"/>
                      <a:pt x="1455" y="152"/>
                      <a:pt x="569" y="243"/>
                    </a:cubicBezTo>
                    <a:cubicBezTo>
                      <a:pt x="388" y="269"/>
                      <a:pt x="207" y="294"/>
                      <a:pt x="0" y="294"/>
                    </a:cubicBezTo>
                    <a:lnTo>
                      <a:pt x="0" y="398"/>
                    </a:lnTo>
                    <a:cubicBezTo>
                      <a:pt x="181" y="372"/>
                      <a:pt x="362" y="372"/>
                      <a:pt x="543" y="346"/>
                    </a:cubicBezTo>
                    <a:cubicBezTo>
                      <a:pt x="1475" y="274"/>
                      <a:pt x="2429" y="136"/>
                      <a:pt x="3385" y="136"/>
                    </a:cubicBezTo>
                    <a:cubicBezTo>
                      <a:pt x="3463" y="136"/>
                      <a:pt x="3541" y="137"/>
                      <a:pt x="3619" y="139"/>
                    </a:cubicBezTo>
                    <a:cubicBezTo>
                      <a:pt x="4679" y="165"/>
                      <a:pt x="5713" y="294"/>
                      <a:pt x="6747" y="372"/>
                    </a:cubicBezTo>
                    <a:cubicBezTo>
                      <a:pt x="7031" y="385"/>
                      <a:pt x="7309" y="391"/>
                      <a:pt x="7584" y="391"/>
                    </a:cubicBezTo>
                    <a:cubicBezTo>
                      <a:pt x="7859" y="391"/>
                      <a:pt x="8130" y="385"/>
                      <a:pt x="8401" y="372"/>
                    </a:cubicBezTo>
                    <a:cubicBezTo>
                      <a:pt x="8712" y="346"/>
                      <a:pt x="9022" y="320"/>
                      <a:pt x="9332" y="269"/>
                    </a:cubicBezTo>
                    <a:lnTo>
                      <a:pt x="9332" y="269"/>
                    </a:lnTo>
                    <a:cubicBezTo>
                      <a:pt x="8936" y="317"/>
                      <a:pt x="8545" y="337"/>
                      <a:pt x="8152" y="337"/>
                    </a:cubicBezTo>
                    <a:cubicBezTo>
                      <a:pt x="7699" y="337"/>
                      <a:pt x="7243" y="310"/>
                      <a:pt x="6773" y="269"/>
                    </a:cubicBezTo>
                    <a:cubicBezTo>
                      <a:pt x="5739" y="191"/>
                      <a:pt x="4705" y="36"/>
                      <a:pt x="3619" y="10"/>
                    </a:cubicBezTo>
                    <a:cubicBezTo>
                      <a:pt x="3494" y="4"/>
                      <a:pt x="3370" y="1"/>
                      <a:pt x="324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8" name="Google Shape;13878;p60"/>
              <p:cNvSpPr/>
              <p:nvPr/>
            </p:nvSpPr>
            <p:spPr>
              <a:xfrm>
                <a:off x="-2991275" y="4451063"/>
                <a:ext cx="1325" cy="25"/>
              </a:xfrm>
              <a:custGeom>
                <a:avLst/>
                <a:gdLst/>
                <a:ahLst/>
                <a:cxnLst/>
                <a:rect l="l" t="t" r="r" b="b"/>
                <a:pathLst>
                  <a:path w="53" h="1" extrusionOk="0">
                    <a:moveTo>
                      <a:pt x="1" y="1"/>
                    </a:moveTo>
                    <a:cubicBezTo>
                      <a:pt x="1" y="1"/>
                      <a:pt x="1" y="1"/>
                      <a:pt x="52" y="1"/>
                    </a:cubicBezTo>
                    <a:cubicBezTo>
                      <a:pt x="26" y="1"/>
                      <a:pt x="1" y="1"/>
                      <a:pt x="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9" name="Google Shape;13879;p60"/>
              <p:cNvSpPr/>
              <p:nvPr/>
            </p:nvSpPr>
            <p:spPr>
              <a:xfrm>
                <a:off x="-3079800" y="4457538"/>
                <a:ext cx="275325" cy="7425"/>
              </a:xfrm>
              <a:custGeom>
                <a:avLst/>
                <a:gdLst/>
                <a:ahLst/>
                <a:cxnLst/>
                <a:rect l="l" t="t" r="r" b="b"/>
                <a:pathLst>
                  <a:path w="11013" h="297" extrusionOk="0">
                    <a:moveTo>
                      <a:pt x="11012" y="0"/>
                    </a:moveTo>
                    <a:cubicBezTo>
                      <a:pt x="10159" y="155"/>
                      <a:pt x="9306" y="181"/>
                      <a:pt x="8401" y="181"/>
                    </a:cubicBezTo>
                    <a:cubicBezTo>
                      <a:pt x="7290" y="181"/>
                      <a:pt x="6178" y="155"/>
                      <a:pt x="5067" y="155"/>
                    </a:cubicBezTo>
                    <a:lnTo>
                      <a:pt x="1784" y="155"/>
                    </a:lnTo>
                    <a:cubicBezTo>
                      <a:pt x="1318" y="155"/>
                      <a:pt x="853" y="181"/>
                      <a:pt x="388" y="207"/>
                    </a:cubicBezTo>
                    <a:cubicBezTo>
                      <a:pt x="259" y="207"/>
                      <a:pt x="129" y="233"/>
                      <a:pt x="0" y="233"/>
                    </a:cubicBezTo>
                    <a:lnTo>
                      <a:pt x="0" y="285"/>
                    </a:lnTo>
                    <a:cubicBezTo>
                      <a:pt x="439" y="266"/>
                      <a:pt x="865" y="248"/>
                      <a:pt x="1305" y="248"/>
                    </a:cubicBezTo>
                    <a:cubicBezTo>
                      <a:pt x="1487" y="248"/>
                      <a:pt x="1672" y="251"/>
                      <a:pt x="1861" y="259"/>
                    </a:cubicBezTo>
                    <a:cubicBezTo>
                      <a:pt x="2947" y="259"/>
                      <a:pt x="4059" y="285"/>
                      <a:pt x="5170" y="285"/>
                    </a:cubicBezTo>
                    <a:cubicBezTo>
                      <a:pt x="5894" y="285"/>
                      <a:pt x="6629" y="296"/>
                      <a:pt x="7368" y="296"/>
                    </a:cubicBezTo>
                    <a:cubicBezTo>
                      <a:pt x="7738" y="296"/>
                      <a:pt x="8109" y="293"/>
                      <a:pt x="8479" y="285"/>
                    </a:cubicBezTo>
                    <a:cubicBezTo>
                      <a:pt x="9384" y="259"/>
                      <a:pt x="10211" y="181"/>
                      <a:pt x="1101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0" name="Google Shape;13880;p60"/>
              <p:cNvSpPr/>
              <p:nvPr/>
            </p:nvSpPr>
            <p:spPr>
              <a:xfrm>
                <a:off x="-2935050" y="4443113"/>
                <a:ext cx="330900" cy="11225"/>
              </a:xfrm>
              <a:custGeom>
                <a:avLst/>
                <a:gdLst/>
                <a:ahLst/>
                <a:cxnLst/>
                <a:rect l="l" t="t" r="r" b="b"/>
                <a:pathLst>
                  <a:path w="13236" h="449" extrusionOk="0">
                    <a:moveTo>
                      <a:pt x="11435" y="0"/>
                    </a:moveTo>
                    <a:cubicBezTo>
                      <a:pt x="11012" y="0"/>
                      <a:pt x="10588" y="13"/>
                      <a:pt x="10160" y="34"/>
                    </a:cubicBezTo>
                    <a:cubicBezTo>
                      <a:pt x="9028" y="104"/>
                      <a:pt x="7918" y="194"/>
                      <a:pt x="6791" y="194"/>
                    </a:cubicBezTo>
                    <a:cubicBezTo>
                      <a:pt x="6656" y="194"/>
                      <a:pt x="6521" y="192"/>
                      <a:pt x="6386" y="190"/>
                    </a:cubicBezTo>
                    <a:cubicBezTo>
                      <a:pt x="5791" y="164"/>
                      <a:pt x="5171" y="112"/>
                      <a:pt x="4576" y="60"/>
                    </a:cubicBezTo>
                    <a:cubicBezTo>
                      <a:pt x="4119" y="42"/>
                      <a:pt x="3675" y="24"/>
                      <a:pt x="3235" y="24"/>
                    </a:cubicBezTo>
                    <a:cubicBezTo>
                      <a:pt x="3052" y="24"/>
                      <a:pt x="2871" y="27"/>
                      <a:pt x="2689" y="34"/>
                    </a:cubicBezTo>
                    <a:cubicBezTo>
                      <a:pt x="1733" y="86"/>
                      <a:pt x="854" y="241"/>
                      <a:pt x="1" y="448"/>
                    </a:cubicBezTo>
                    <a:cubicBezTo>
                      <a:pt x="880" y="267"/>
                      <a:pt x="1758" y="164"/>
                      <a:pt x="2689" y="138"/>
                    </a:cubicBezTo>
                    <a:cubicBezTo>
                      <a:pt x="2832" y="132"/>
                      <a:pt x="2973" y="130"/>
                      <a:pt x="3114" y="130"/>
                    </a:cubicBezTo>
                    <a:cubicBezTo>
                      <a:pt x="4250" y="130"/>
                      <a:pt x="5336" y="296"/>
                      <a:pt x="6463" y="319"/>
                    </a:cubicBezTo>
                    <a:cubicBezTo>
                      <a:pt x="6591" y="322"/>
                      <a:pt x="6720" y="323"/>
                      <a:pt x="6848" y="323"/>
                    </a:cubicBezTo>
                    <a:cubicBezTo>
                      <a:pt x="7935" y="323"/>
                      <a:pt x="9021" y="230"/>
                      <a:pt x="10108" y="138"/>
                    </a:cubicBezTo>
                    <a:cubicBezTo>
                      <a:pt x="10776" y="88"/>
                      <a:pt x="11444" y="59"/>
                      <a:pt x="12118" y="59"/>
                    </a:cubicBezTo>
                    <a:cubicBezTo>
                      <a:pt x="12488" y="59"/>
                      <a:pt x="12861" y="68"/>
                      <a:pt x="13236" y="86"/>
                    </a:cubicBezTo>
                    <a:cubicBezTo>
                      <a:pt x="12630" y="26"/>
                      <a:pt x="12033" y="0"/>
                      <a:pt x="1143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1" name="Google Shape;13881;p60"/>
              <p:cNvSpPr/>
              <p:nvPr/>
            </p:nvSpPr>
            <p:spPr>
              <a:xfrm>
                <a:off x="-2710800" y="4447663"/>
                <a:ext cx="270800" cy="11225"/>
              </a:xfrm>
              <a:custGeom>
                <a:avLst/>
                <a:gdLst/>
                <a:ahLst/>
                <a:cxnLst/>
                <a:rect l="l" t="t" r="r" b="b"/>
                <a:pathLst>
                  <a:path w="10832" h="449" extrusionOk="0">
                    <a:moveTo>
                      <a:pt x="7605" y="1"/>
                    </a:moveTo>
                    <a:cubicBezTo>
                      <a:pt x="7380" y="1"/>
                      <a:pt x="7155" y="3"/>
                      <a:pt x="6929" y="8"/>
                    </a:cubicBezTo>
                    <a:cubicBezTo>
                      <a:pt x="6050" y="8"/>
                      <a:pt x="5197" y="59"/>
                      <a:pt x="4344" y="137"/>
                    </a:cubicBezTo>
                    <a:cubicBezTo>
                      <a:pt x="3904" y="189"/>
                      <a:pt x="3490" y="240"/>
                      <a:pt x="3051" y="266"/>
                    </a:cubicBezTo>
                    <a:cubicBezTo>
                      <a:pt x="2043" y="369"/>
                      <a:pt x="1035" y="421"/>
                      <a:pt x="1" y="421"/>
                    </a:cubicBezTo>
                    <a:cubicBezTo>
                      <a:pt x="376" y="439"/>
                      <a:pt x="742" y="448"/>
                      <a:pt x="1104" y="448"/>
                    </a:cubicBezTo>
                    <a:cubicBezTo>
                      <a:pt x="1763" y="448"/>
                      <a:pt x="2409" y="420"/>
                      <a:pt x="3077" y="369"/>
                    </a:cubicBezTo>
                    <a:cubicBezTo>
                      <a:pt x="4421" y="266"/>
                      <a:pt x="5765" y="137"/>
                      <a:pt x="7110" y="137"/>
                    </a:cubicBezTo>
                    <a:cubicBezTo>
                      <a:pt x="7342" y="132"/>
                      <a:pt x="7573" y="130"/>
                      <a:pt x="7802" y="130"/>
                    </a:cubicBezTo>
                    <a:cubicBezTo>
                      <a:pt x="8823" y="130"/>
                      <a:pt x="9819" y="172"/>
                      <a:pt x="10832" y="214"/>
                    </a:cubicBezTo>
                    <a:lnTo>
                      <a:pt x="10832" y="137"/>
                    </a:lnTo>
                    <a:cubicBezTo>
                      <a:pt x="9761" y="51"/>
                      <a:pt x="8690" y="1"/>
                      <a:pt x="7605"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2" name="Google Shape;13882;p60"/>
              <p:cNvSpPr/>
              <p:nvPr/>
            </p:nvSpPr>
            <p:spPr>
              <a:xfrm>
                <a:off x="-3079800" y="4474338"/>
                <a:ext cx="639800" cy="75000"/>
              </a:xfrm>
              <a:custGeom>
                <a:avLst/>
                <a:gdLst/>
                <a:ahLst/>
                <a:cxnLst/>
                <a:rect l="l" t="t" r="r" b="b"/>
                <a:pathLst>
                  <a:path w="25592" h="3000" extrusionOk="0">
                    <a:moveTo>
                      <a:pt x="0" y="0"/>
                    </a:moveTo>
                    <a:lnTo>
                      <a:pt x="0" y="2999"/>
                    </a:lnTo>
                    <a:lnTo>
                      <a:pt x="25592" y="2999"/>
                    </a:lnTo>
                    <a:lnTo>
                      <a:pt x="255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3" name="Google Shape;13883;p60"/>
              <p:cNvSpPr/>
              <p:nvPr/>
            </p:nvSpPr>
            <p:spPr>
              <a:xfrm>
                <a:off x="-2589950" y="4534438"/>
                <a:ext cx="149950" cy="3900"/>
              </a:xfrm>
              <a:custGeom>
                <a:avLst/>
                <a:gdLst/>
                <a:ahLst/>
                <a:cxnLst/>
                <a:rect l="l" t="t" r="r" b="b"/>
                <a:pathLst>
                  <a:path w="5998" h="156" extrusionOk="0">
                    <a:moveTo>
                      <a:pt x="3620" y="1"/>
                    </a:moveTo>
                    <a:cubicBezTo>
                      <a:pt x="3012" y="13"/>
                      <a:pt x="2405" y="13"/>
                      <a:pt x="1801" y="13"/>
                    </a:cubicBezTo>
                    <a:cubicBezTo>
                      <a:pt x="1196" y="13"/>
                      <a:pt x="595" y="13"/>
                      <a:pt x="1" y="26"/>
                    </a:cubicBezTo>
                    <a:cubicBezTo>
                      <a:pt x="1190" y="104"/>
                      <a:pt x="2405" y="156"/>
                      <a:pt x="3620" y="156"/>
                    </a:cubicBezTo>
                    <a:cubicBezTo>
                      <a:pt x="4344" y="156"/>
                      <a:pt x="5093" y="130"/>
                      <a:pt x="5817" y="104"/>
                    </a:cubicBezTo>
                    <a:cubicBezTo>
                      <a:pt x="5895" y="78"/>
                      <a:pt x="5946" y="78"/>
                      <a:pt x="5998" y="78"/>
                    </a:cubicBezTo>
                    <a:lnTo>
                      <a:pt x="599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4" name="Google Shape;13884;p60"/>
              <p:cNvSpPr/>
              <p:nvPr/>
            </p:nvSpPr>
            <p:spPr>
              <a:xfrm>
                <a:off x="-2873650" y="4536788"/>
                <a:ext cx="334775" cy="7375"/>
              </a:xfrm>
              <a:custGeom>
                <a:avLst/>
                <a:gdLst/>
                <a:ahLst/>
                <a:cxnLst/>
                <a:rect l="l" t="t" r="r" b="b"/>
                <a:pathLst>
                  <a:path w="13391" h="295" extrusionOk="0">
                    <a:moveTo>
                      <a:pt x="6288" y="0"/>
                    </a:moveTo>
                    <a:cubicBezTo>
                      <a:pt x="5261" y="0"/>
                      <a:pt x="4233" y="29"/>
                      <a:pt x="3206" y="87"/>
                    </a:cubicBezTo>
                    <a:cubicBezTo>
                      <a:pt x="2120" y="165"/>
                      <a:pt x="1086" y="268"/>
                      <a:pt x="0" y="294"/>
                    </a:cubicBezTo>
                    <a:cubicBezTo>
                      <a:pt x="1034" y="294"/>
                      <a:pt x="2043" y="243"/>
                      <a:pt x="3077" y="191"/>
                    </a:cubicBezTo>
                    <a:cubicBezTo>
                      <a:pt x="4421" y="139"/>
                      <a:pt x="5791" y="139"/>
                      <a:pt x="7135" y="139"/>
                    </a:cubicBezTo>
                    <a:cubicBezTo>
                      <a:pt x="9229" y="165"/>
                      <a:pt x="11323" y="243"/>
                      <a:pt x="13391" y="294"/>
                    </a:cubicBezTo>
                    <a:cubicBezTo>
                      <a:pt x="11375" y="165"/>
                      <a:pt x="9358" y="36"/>
                      <a:pt x="7316" y="10"/>
                    </a:cubicBezTo>
                    <a:cubicBezTo>
                      <a:pt x="6974" y="3"/>
                      <a:pt x="6631" y="0"/>
                      <a:pt x="62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5" name="Google Shape;13885;p60"/>
              <p:cNvSpPr/>
              <p:nvPr/>
            </p:nvSpPr>
            <p:spPr>
              <a:xfrm>
                <a:off x="-2940875" y="4508838"/>
                <a:ext cx="251425" cy="18300"/>
              </a:xfrm>
              <a:custGeom>
                <a:avLst/>
                <a:gdLst/>
                <a:ahLst/>
                <a:cxnLst/>
                <a:rect l="l" t="t" r="r" b="b"/>
                <a:pathLst>
                  <a:path w="10057" h="732" extrusionOk="0">
                    <a:moveTo>
                      <a:pt x="7496" y="0"/>
                    </a:moveTo>
                    <a:cubicBezTo>
                      <a:pt x="6700" y="0"/>
                      <a:pt x="5907" y="46"/>
                      <a:pt x="5119" y="146"/>
                    </a:cubicBezTo>
                    <a:cubicBezTo>
                      <a:pt x="4163" y="275"/>
                      <a:pt x="3258" y="456"/>
                      <a:pt x="2302" y="585"/>
                    </a:cubicBezTo>
                    <a:cubicBezTo>
                      <a:pt x="1552" y="688"/>
                      <a:pt x="776" y="688"/>
                      <a:pt x="1" y="714"/>
                    </a:cubicBezTo>
                    <a:cubicBezTo>
                      <a:pt x="301" y="725"/>
                      <a:pt x="601" y="731"/>
                      <a:pt x="902" y="731"/>
                    </a:cubicBezTo>
                    <a:cubicBezTo>
                      <a:pt x="1329" y="731"/>
                      <a:pt x="1759" y="719"/>
                      <a:pt x="2198" y="688"/>
                    </a:cubicBezTo>
                    <a:cubicBezTo>
                      <a:pt x="3155" y="611"/>
                      <a:pt x="4085" y="430"/>
                      <a:pt x="5016" y="301"/>
                    </a:cubicBezTo>
                    <a:cubicBezTo>
                      <a:pt x="6119" y="163"/>
                      <a:pt x="7233" y="105"/>
                      <a:pt x="8359" y="105"/>
                    </a:cubicBezTo>
                    <a:cubicBezTo>
                      <a:pt x="8922" y="105"/>
                      <a:pt x="9488" y="120"/>
                      <a:pt x="10057" y="146"/>
                    </a:cubicBezTo>
                    <a:cubicBezTo>
                      <a:pt x="9202" y="52"/>
                      <a:pt x="8347" y="0"/>
                      <a:pt x="749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6" name="Google Shape;13886;p60"/>
              <p:cNvSpPr/>
              <p:nvPr/>
            </p:nvSpPr>
            <p:spPr>
              <a:xfrm>
                <a:off x="-3079800" y="4511163"/>
                <a:ext cx="199700" cy="6750"/>
              </a:xfrm>
              <a:custGeom>
                <a:avLst/>
                <a:gdLst/>
                <a:ahLst/>
                <a:cxnLst/>
                <a:rect l="l" t="t" r="r" b="b"/>
                <a:pathLst>
                  <a:path w="7988" h="270" extrusionOk="0">
                    <a:moveTo>
                      <a:pt x="1344" y="1"/>
                    </a:moveTo>
                    <a:cubicBezTo>
                      <a:pt x="879" y="1"/>
                      <a:pt x="440" y="53"/>
                      <a:pt x="0" y="104"/>
                    </a:cubicBezTo>
                    <a:lnTo>
                      <a:pt x="0" y="130"/>
                    </a:lnTo>
                    <a:cubicBezTo>
                      <a:pt x="311" y="112"/>
                      <a:pt x="622" y="94"/>
                      <a:pt x="941" y="94"/>
                    </a:cubicBezTo>
                    <a:cubicBezTo>
                      <a:pt x="1074" y="94"/>
                      <a:pt x="1208" y="97"/>
                      <a:pt x="1344" y="104"/>
                    </a:cubicBezTo>
                    <a:cubicBezTo>
                      <a:pt x="2146" y="130"/>
                      <a:pt x="2921" y="182"/>
                      <a:pt x="3723" y="208"/>
                    </a:cubicBezTo>
                    <a:cubicBezTo>
                      <a:pt x="4290" y="246"/>
                      <a:pt x="4858" y="270"/>
                      <a:pt x="5426" y="270"/>
                    </a:cubicBezTo>
                    <a:cubicBezTo>
                      <a:pt x="5634" y="270"/>
                      <a:pt x="5841" y="266"/>
                      <a:pt x="6049" y="259"/>
                    </a:cubicBezTo>
                    <a:cubicBezTo>
                      <a:pt x="6385" y="259"/>
                      <a:pt x="6747" y="234"/>
                      <a:pt x="7083" y="208"/>
                    </a:cubicBezTo>
                    <a:cubicBezTo>
                      <a:pt x="7264" y="208"/>
                      <a:pt x="7471" y="208"/>
                      <a:pt x="7652" y="182"/>
                    </a:cubicBezTo>
                    <a:cubicBezTo>
                      <a:pt x="7781" y="156"/>
                      <a:pt x="7884" y="156"/>
                      <a:pt x="7988" y="130"/>
                    </a:cubicBezTo>
                    <a:lnTo>
                      <a:pt x="7988" y="130"/>
                    </a:lnTo>
                    <a:cubicBezTo>
                      <a:pt x="7859" y="156"/>
                      <a:pt x="7716" y="162"/>
                      <a:pt x="7574" y="162"/>
                    </a:cubicBezTo>
                    <a:cubicBezTo>
                      <a:pt x="7432" y="162"/>
                      <a:pt x="7290" y="156"/>
                      <a:pt x="7161" y="156"/>
                    </a:cubicBezTo>
                    <a:cubicBezTo>
                      <a:pt x="6919" y="156"/>
                      <a:pt x="6690" y="167"/>
                      <a:pt x="6456" y="167"/>
                    </a:cubicBezTo>
                    <a:cubicBezTo>
                      <a:pt x="6339" y="167"/>
                      <a:pt x="6221" y="165"/>
                      <a:pt x="6101" y="156"/>
                    </a:cubicBezTo>
                    <a:cubicBezTo>
                      <a:pt x="5299" y="156"/>
                      <a:pt x="4524" y="130"/>
                      <a:pt x="3748" y="78"/>
                    </a:cubicBezTo>
                    <a:cubicBezTo>
                      <a:pt x="2947" y="27"/>
                      <a:pt x="2146" y="1"/>
                      <a:pt x="134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7" name="Google Shape;13887;p60"/>
              <p:cNvSpPr/>
              <p:nvPr/>
            </p:nvSpPr>
            <p:spPr>
              <a:xfrm>
                <a:off x="-2520800" y="4522163"/>
                <a:ext cx="80800" cy="3350"/>
              </a:xfrm>
              <a:custGeom>
                <a:avLst/>
                <a:gdLst/>
                <a:ahLst/>
                <a:cxnLst/>
                <a:rect l="l" t="t" r="r" b="b"/>
                <a:pathLst>
                  <a:path w="3232" h="134" extrusionOk="0">
                    <a:moveTo>
                      <a:pt x="1965" y="0"/>
                    </a:moveTo>
                    <a:cubicBezTo>
                      <a:pt x="1319" y="0"/>
                      <a:pt x="647" y="0"/>
                      <a:pt x="1" y="52"/>
                    </a:cubicBezTo>
                    <a:cubicBezTo>
                      <a:pt x="583" y="107"/>
                      <a:pt x="1164" y="133"/>
                      <a:pt x="1742" y="133"/>
                    </a:cubicBezTo>
                    <a:cubicBezTo>
                      <a:pt x="2243" y="133"/>
                      <a:pt x="2740" y="114"/>
                      <a:pt x="3232" y="78"/>
                    </a:cubicBezTo>
                    <a:lnTo>
                      <a:pt x="323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8" name="Google Shape;13888;p60"/>
              <p:cNvSpPr/>
              <p:nvPr/>
            </p:nvSpPr>
            <p:spPr>
              <a:xfrm>
                <a:off x="-2642300" y="4504713"/>
                <a:ext cx="3900" cy="675"/>
              </a:xfrm>
              <a:custGeom>
                <a:avLst/>
                <a:gdLst/>
                <a:ahLst/>
                <a:cxnLst/>
                <a:rect l="l" t="t" r="r" b="b"/>
                <a:pathLst>
                  <a:path w="156" h="27" extrusionOk="0">
                    <a:moveTo>
                      <a:pt x="78" y="0"/>
                    </a:moveTo>
                    <a:cubicBezTo>
                      <a:pt x="53" y="0"/>
                      <a:pt x="27" y="0"/>
                      <a:pt x="1" y="26"/>
                    </a:cubicBezTo>
                    <a:cubicBezTo>
                      <a:pt x="53" y="0"/>
                      <a:pt x="104" y="0"/>
                      <a:pt x="1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9" name="Google Shape;13889;p60"/>
              <p:cNvSpPr/>
              <p:nvPr/>
            </p:nvSpPr>
            <p:spPr>
              <a:xfrm>
                <a:off x="-2732775" y="4493488"/>
                <a:ext cx="292775" cy="11850"/>
              </a:xfrm>
              <a:custGeom>
                <a:avLst/>
                <a:gdLst/>
                <a:ahLst/>
                <a:cxnLst/>
                <a:rect l="l" t="t" r="r" b="b"/>
                <a:pathLst>
                  <a:path w="11711" h="474" extrusionOk="0">
                    <a:moveTo>
                      <a:pt x="4039" y="0"/>
                    </a:moveTo>
                    <a:cubicBezTo>
                      <a:pt x="3617" y="0"/>
                      <a:pt x="3219" y="29"/>
                      <a:pt x="2793" y="87"/>
                    </a:cubicBezTo>
                    <a:cubicBezTo>
                      <a:pt x="2250" y="165"/>
                      <a:pt x="1759" y="243"/>
                      <a:pt x="1216" y="294"/>
                    </a:cubicBezTo>
                    <a:cubicBezTo>
                      <a:pt x="802" y="346"/>
                      <a:pt x="414" y="346"/>
                      <a:pt x="1" y="372"/>
                    </a:cubicBezTo>
                    <a:cubicBezTo>
                      <a:pt x="414" y="372"/>
                      <a:pt x="828" y="372"/>
                      <a:pt x="1216" y="346"/>
                    </a:cubicBezTo>
                    <a:cubicBezTo>
                      <a:pt x="1784" y="320"/>
                      <a:pt x="2301" y="243"/>
                      <a:pt x="2844" y="191"/>
                    </a:cubicBezTo>
                    <a:cubicBezTo>
                      <a:pt x="3180" y="139"/>
                      <a:pt x="3491" y="113"/>
                      <a:pt x="3801" y="113"/>
                    </a:cubicBezTo>
                    <a:cubicBezTo>
                      <a:pt x="4033" y="113"/>
                      <a:pt x="4292" y="113"/>
                      <a:pt x="4525" y="139"/>
                    </a:cubicBezTo>
                    <a:cubicBezTo>
                      <a:pt x="5119" y="191"/>
                      <a:pt x="5714" y="243"/>
                      <a:pt x="6282" y="294"/>
                    </a:cubicBezTo>
                    <a:cubicBezTo>
                      <a:pt x="7178" y="376"/>
                      <a:pt x="8057" y="473"/>
                      <a:pt x="8945" y="473"/>
                    </a:cubicBezTo>
                    <a:cubicBezTo>
                      <a:pt x="9185" y="473"/>
                      <a:pt x="9427" y="466"/>
                      <a:pt x="9669" y="449"/>
                    </a:cubicBezTo>
                    <a:cubicBezTo>
                      <a:pt x="10238" y="424"/>
                      <a:pt x="10755" y="398"/>
                      <a:pt x="11297" y="372"/>
                    </a:cubicBezTo>
                    <a:cubicBezTo>
                      <a:pt x="11452" y="372"/>
                      <a:pt x="11582" y="372"/>
                      <a:pt x="11711" y="346"/>
                    </a:cubicBezTo>
                    <a:lnTo>
                      <a:pt x="11711" y="320"/>
                    </a:lnTo>
                    <a:lnTo>
                      <a:pt x="11375" y="320"/>
                    </a:lnTo>
                    <a:cubicBezTo>
                      <a:pt x="10832" y="320"/>
                      <a:pt x="10289" y="346"/>
                      <a:pt x="9721" y="372"/>
                    </a:cubicBezTo>
                    <a:cubicBezTo>
                      <a:pt x="9562" y="379"/>
                      <a:pt x="9403" y="382"/>
                      <a:pt x="9244" y="382"/>
                    </a:cubicBezTo>
                    <a:cubicBezTo>
                      <a:pt x="8240" y="382"/>
                      <a:pt x="7239" y="254"/>
                      <a:pt x="6257" y="165"/>
                    </a:cubicBezTo>
                    <a:cubicBezTo>
                      <a:pt x="5662" y="113"/>
                      <a:pt x="5067" y="62"/>
                      <a:pt x="4473" y="10"/>
                    </a:cubicBezTo>
                    <a:cubicBezTo>
                      <a:pt x="4324" y="3"/>
                      <a:pt x="4180" y="0"/>
                      <a:pt x="40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0" name="Google Shape;13890;p60"/>
              <p:cNvSpPr/>
              <p:nvPr/>
            </p:nvSpPr>
            <p:spPr>
              <a:xfrm>
                <a:off x="-2821950" y="4478863"/>
                <a:ext cx="381950" cy="7125"/>
              </a:xfrm>
              <a:custGeom>
                <a:avLst/>
                <a:gdLst/>
                <a:ahLst/>
                <a:cxnLst/>
                <a:rect l="l" t="t" r="r" b="b"/>
                <a:pathLst>
                  <a:path w="15278" h="285" extrusionOk="0">
                    <a:moveTo>
                      <a:pt x="15278" y="0"/>
                    </a:moveTo>
                    <a:cubicBezTo>
                      <a:pt x="14399" y="52"/>
                      <a:pt x="13520" y="78"/>
                      <a:pt x="12641" y="78"/>
                    </a:cubicBezTo>
                    <a:lnTo>
                      <a:pt x="4447" y="78"/>
                    </a:lnTo>
                    <a:cubicBezTo>
                      <a:pt x="3874" y="78"/>
                      <a:pt x="3274" y="61"/>
                      <a:pt x="2674" y="61"/>
                    </a:cubicBezTo>
                    <a:cubicBezTo>
                      <a:pt x="1974" y="61"/>
                      <a:pt x="1275" y="84"/>
                      <a:pt x="621" y="181"/>
                    </a:cubicBezTo>
                    <a:cubicBezTo>
                      <a:pt x="482" y="199"/>
                      <a:pt x="343" y="228"/>
                      <a:pt x="204" y="253"/>
                    </a:cubicBezTo>
                    <a:lnTo>
                      <a:pt x="204" y="253"/>
                    </a:lnTo>
                    <a:cubicBezTo>
                      <a:pt x="608" y="193"/>
                      <a:pt x="1028" y="155"/>
                      <a:pt x="1448" y="155"/>
                    </a:cubicBezTo>
                    <a:cubicBezTo>
                      <a:pt x="1681" y="147"/>
                      <a:pt x="1913" y="144"/>
                      <a:pt x="2145" y="144"/>
                    </a:cubicBezTo>
                    <a:cubicBezTo>
                      <a:pt x="2608" y="144"/>
                      <a:pt x="3068" y="155"/>
                      <a:pt x="3516" y="155"/>
                    </a:cubicBezTo>
                    <a:cubicBezTo>
                      <a:pt x="4912" y="181"/>
                      <a:pt x="6334" y="207"/>
                      <a:pt x="7730" y="207"/>
                    </a:cubicBezTo>
                    <a:cubicBezTo>
                      <a:pt x="9100" y="207"/>
                      <a:pt x="10496" y="207"/>
                      <a:pt x="11866" y="181"/>
                    </a:cubicBezTo>
                    <a:cubicBezTo>
                      <a:pt x="13003" y="181"/>
                      <a:pt x="14166" y="130"/>
                      <a:pt x="15278" y="26"/>
                    </a:cubicBezTo>
                    <a:lnTo>
                      <a:pt x="15278" y="0"/>
                    </a:lnTo>
                    <a:close/>
                    <a:moveTo>
                      <a:pt x="204" y="253"/>
                    </a:moveTo>
                    <a:lnTo>
                      <a:pt x="204" y="253"/>
                    </a:lnTo>
                    <a:cubicBezTo>
                      <a:pt x="136" y="263"/>
                      <a:pt x="68" y="274"/>
                      <a:pt x="0" y="285"/>
                    </a:cubicBezTo>
                    <a:cubicBezTo>
                      <a:pt x="68" y="276"/>
                      <a:pt x="136" y="265"/>
                      <a:pt x="204" y="253"/>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1" name="Google Shape;13891;p60"/>
              <p:cNvSpPr/>
              <p:nvPr/>
            </p:nvSpPr>
            <p:spPr>
              <a:xfrm>
                <a:off x="-2971250" y="4474338"/>
                <a:ext cx="119600" cy="8850"/>
              </a:xfrm>
              <a:custGeom>
                <a:avLst/>
                <a:gdLst/>
                <a:ahLst/>
                <a:cxnLst/>
                <a:rect l="l" t="t" r="r" b="b"/>
                <a:pathLst>
                  <a:path w="4784" h="354" extrusionOk="0">
                    <a:moveTo>
                      <a:pt x="1" y="0"/>
                    </a:moveTo>
                    <a:cubicBezTo>
                      <a:pt x="259" y="52"/>
                      <a:pt x="544" y="78"/>
                      <a:pt x="802" y="104"/>
                    </a:cubicBezTo>
                    <a:cubicBezTo>
                      <a:pt x="1552" y="207"/>
                      <a:pt x="2276" y="285"/>
                      <a:pt x="3025" y="311"/>
                    </a:cubicBezTo>
                    <a:cubicBezTo>
                      <a:pt x="3374" y="341"/>
                      <a:pt x="3722" y="353"/>
                      <a:pt x="4065" y="353"/>
                    </a:cubicBezTo>
                    <a:cubicBezTo>
                      <a:pt x="4308" y="353"/>
                      <a:pt x="4548" y="347"/>
                      <a:pt x="4783" y="336"/>
                    </a:cubicBezTo>
                    <a:cubicBezTo>
                      <a:pt x="4215" y="311"/>
                      <a:pt x="3646" y="285"/>
                      <a:pt x="3077" y="233"/>
                    </a:cubicBezTo>
                    <a:cubicBezTo>
                      <a:pt x="2431" y="156"/>
                      <a:pt x="1785" y="78"/>
                      <a:pt x="116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2" name="Google Shape;13892;p60"/>
              <p:cNvSpPr/>
              <p:nvPr/>
            </p:nvSpPr>
            <p:spPr>
              <a:xfrm>
                <a:off x="-3079800" y="4497188"/>
                <a:ext cx="293425" cy="6900"/>
              </a:xfrm>
              <a:custGeom>
                <a:avLst/>
                <a:gdLst/>
                <a:ahLst/>
                <a:cxnLst/>
                <a:rect l="l" t="t" r="r" b="b"/>
                <a:pathLst>
                  <a:path w="11737" h="276" extrusionOk="0">
                    <a:moveTo>
                      <a:pt x="3046" y="0"/>
                    </a:moveTo>
                    <a:cubicBezTo>
                      <a:pt x="2523" y="0"/>
                      <a:pt x="1998" y="6"/>
                      <a:pt x="1474" y="17"/>
                    </a:cubicBezTo>
                    <a:cubicBezTo>
                      <a:pt x="982" y="43"/>
                      <a:pt x="491" y="69"/>
                      <a:pt x="0" y="120"/>
                    </a:cubicBezTo>
                    <a:lnTo>
                      <a:pt x="0" y="172"/>
                    </a:lnTo>
                    <a:cubicBezTo>
                      <a:pt x="491" y="146"/>
                      <a:pt x="982" y="120"/>
                      <a:pt x="1474" y="120"/>
                    </a:cubicBezTo>
                    <a:cubicBezTo>
                      <a:pt x="1716" y="115"/>
                      <a:pt x="1956" y="113"/>
                      <a:pt x="2197" y="113"/>
                    </a:cubicBezTo>
                    <a:cubicBezTo>
                      <a:pt x="3214" y="113"/>
                      <a:pt x="4218" y="151"/>
                      <a:pt x="5222" y="172"/>
                    </a:cubicBezTo>
                    <a:cubicBezTo>
                      <a:pt x="6437" y="224"/>
                      <a:pt x="7652" y="250"/>
                      <a:pt x="8867" y="276"/>
                    </a:cubicBezTo>
                    <a:cubicBezTo>
                      <a:pt x="9849" y="276"/>
                      <a:pt x="10780" y="224"/>
                      <a:pt x="11736" y="172"/>
                    </a:cubicBezTo>
                    <a:lnTo>
                      <a:pt x="11736" y="172"/>
                    </a:lnTo>
                    <a:cubicBezTo>
                      <a:pt x="11310" y="185"/>
                      <a:pt x="10883" y="192"/>
                      <a:pt x="10457" y="192"/>
                    </a:cubicBezTo>
                    <a:cubicBezTo>
                      <a:pt x="10030" y="192"/>
                      <a:pt x="9604" y="185"/>
                      <a:pt x="9177" y="172"/>
                    </a:cubicBezTo>
                    <a:lnTo>
                      <a:pt x="8893" y="172"/>
                    </a:lnTo>
                    <a:cubicBezTo>
                      <a:pt x="7678" y="146"/>
                      <a:pt x="6463" y="95"/>
                      <a:pt x="5248" y="43"/>
                    </a:cubicBezTo>
                    <a:cubicBezTo>
                      <a:pt x="4521" y="13"/>
                      <a:pt x="3785" y="0"/>
                      <a:pt x="304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3" name="Google Shape;13893;p60"/>
              <p:cNvSpPr/>
              <p:nvPr/>
            </p:nvSpPr>
            <p:spPr>
              <a:xfrm>
                <a:off x="-3079800" y="4316638"/>
                <a:ext cx="639800" cy="74350"/>
              </a:xfrm>
              <a:custGeom>
                <a:avLst/>
                <a:gdLst/>
                <a:ahLst/>
                <a:cxnLst/>
                <a:rect l="l" t="t" r="r" b="b"/>
                <a:pathLst>
                  <a:path w="25592" h="2974" extrusionOk="0">
                    <a:moveTo>
                      <a:pt x="0" y="1"/>
                    </a:moveTo>
                    <a:lnTo>
                      <a:pt x="0" y="2974"/>
                    </a:lnTo>
                    <a:lnTo>
                      <a:pt x="25592" y="2974"/>
                    </a:lnTo>
                    <a:lnTo>
                      <a:pt x="2559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4" name="Google Shape;13894;p60"/>
              <p:cNvSpPr/>
              <p:nvPr/>
            </p:nvSpPr>
            <p:spPr>
              <a:xfrm>
                <a:off x="-2873650" y="4321163"/>
                <a:ext cx="334775" cy="7375"/>
              </a:xfrm>
              <a:custGeom>
                <a:avLst/>
                <a:gdLst/>
                <a:ahLst/>
                <a:cxnLst/>
                <a:rect l="l" t="t" r="r" b="b"/>
                <a:pathLst>
                  <a:path w="13391" h="295" extrusionOk="0">
                    <a:moveTo>
                      <a:pt x="0" y="1"/>
                    </a:moveTo>
                    <a:cubicBezTo>
                      <a:pt x="1086" y="53"/>
                      <a:pt x="2120" y="156"/>
                      <a:pt x="3206" y="208"/>
                    </a:cubicBezTo>
                    <a:cubicBezTo>
                      <a:pt x="4233" y="266"/>
                      <a:pt x="5261" y="295"/>
                      <a:pt x="6288" y="295"/>
                    </a:cubicBezTo>
                    <a:cubicBezTo>
                      <a:pt x="6631" y="295"/>
                      <a:pt x="6974" y="292"/>
                      <a:pt x="7316" y="285"/>
                    </a:cubicBezTo>
                    <a:cubicBezTo>
                      <a:pt x="9358" y="259"/>
                      <a:pt x="11375" y="156"/>
                      <a:pt x="13391" y="1"/>
                    </a:cubicBezTo>
                    <a:lnTo>
                      <a:pt x="13391" y="1"/>
                    </a:lnTo>
                    <a:cubicBezTo>
                      <a:pt x="11323" y="53"/>
                      <a:pt x="9229" y="130"/>
                      <a:pt x="7135" y="156"/>
                    </a:cubicBezTo>
                    <a:cubicBezTo>
                      <a:pt x="5791" y="156"/>
                      <a:pt x="4421" y="156"/>
                      <a:pt x="3077" y="104"/>
                    </a:cubicBezTo>
                    <a:cubicBezTo>
                      <a:pt x="2043" y="78"/>
                      <a:pt x="1034" y="1"/>
                      <a:pt x="0"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5" name="Google Shape;13895;p60"/>
              <p:cNvSpPr/>
              <p:nvPr/>
            </p:nvSpPr>
            <p:spPr>
              <a:xfrm>
                <a:off x="-3079800" y="4328938"/>
                <a:ext cx="544800" cy="14225"/>
              </a:xfrm>
              <a:custGeom>
                <a:avLst/>
                <a:gdLst/>
                <a:ahLst/>
                <a:cxnLst/>
                <a:rect l="l" t="t" r="r" b="b"/>
                <a:pathLst>
                  <a:path w="21792" h="569" extrusionOk="0">
                    <a:moveTo>
                      <a:pt x="6644" y="0"/>
                    </a:moveTo>
                    <a:cubicBezTo>
                      <a:pt x="5351" y="26"/>
                      <a:pt x="4084" y="129"/>
                      <a:pt x="2792" y="233"/>
                    </a:cubicBezTo>
                    <a:cubicBezTo>
                      <a:pt x="1861" y="310"/>
                      <a:pt x="957" y="362"/>
                      <a:pt x="0" y="388"/>
                    </a:cubicBezTo>
                    <a:lnTo>
                      <a:pt x="0" y="414"/>
                    </a:lnTo>
                    <a:cubicBezTo>
                      <a:pt x="827" y="388"/>
                      <a:pt x="1655" y="362"/>
                      <a:pt x="2482" y="310"/>
                    </a:cubicBezTo>
                    <a:cubicBezTo>
                      <a:pt x="3671" y="259"/>
                      <a:pt x="4860" y="155"/>
                      <a:pt x="6075" y="129"/>
                    </a:cubicBezTo>
                    <a:lnTo>
                      <a:pt x="6644" y="129"/>
                    </a:lnTo>
                    <a:cubicBezTo>
                      <a:pt x="7859" y="129"/>
                      <a:pt x="9074" y="233"/>
                      <a:pt x="10263" y="336"/>
                    </a:cubicBezTo>
                    <a:cubicBezTo>
                      <a:pt x="11710" y="440"/>
                      <a:pt x="13132" y="543"/>
                      <a:pt x="14580" y="543"/>
                    </a:cubicBezTo>
                    <a:cubicBezTo>
                      <a:pt x="15536" y="543"/>
                      <a:pt x="16493" y="517"/>
                      <a:pt x="17423" y="517"/>
                    </a:cubicBezTo>
                    <a:lnTo>
                      <a:pt x="18535" y="517"/>
                    </a:lnTo>
                    <a:cubicBezTo>
                      <a:pt x="19621" y="517"/>
                      <a:pt x="20706" y="517"/>
                      <a:pt x="21792" y="569"/>
                    </a:cubicBezTo>
                    <a:cubicBezTo>
                      <a:pt x="20810" y="491"/>
                      <a:pt x="19853" y="465"/>
                      <a:pt x="18871" y="440"/>
                    </a:cubicBezTo>
                    <a:cubicBezTo>
                      <a:pt x="18457" y="431"/>
                      <a:pt x="18044" y="428"/>
                      <a:pt x="17630" y="428"/>
                    </a:cubicBezTo>
                    <a:cubicBezTo>
                      <a:pt x="16803" y="428"/>
                      <a:pt x="15976" y="440"/>
                      <a:pt x="15148" y="440"/>
                    </a:cubicBezTo>
                    <a:cubicBezTo>
                      <a:pt x="13753" y="414"/>
                      <a:pt x="12331" y="362"/>
                      <a:pt x="10935" y="233"/>
                    </a:cubicBezTo>
                    <a:cubicBezTo>
                      <a:pt x="9539" y="129"/>
                      <a:pt x="8091" y="0"/>
                      <a:pt x="6644"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6" name="Google Shape;13896;p60"/>
              <p:cNvSpPr/>
              <p:nvPr/>
            </p:nvSpPr>
            <p:spPr>
              <a:xfrm>
                <a:off x="-3079800" y="4347663"/>
                <a:ext cx="199700" cy="6500"/>
              </a:xfrm>
              <a:custGeom>
                <a:avLst/>
                <a:gdLst/>
                <a:ahLst/>
                <a:cxnLst/>
                <a:rect l="l" t="t" r="r" b="b"/>
                <a:pathLst>
                  <a:path w="7988" h="260" extrusionOk="0">
                    <a:moveTo>
                      <a:pt x="6049" y="1"/>
                    </a:moveTo>
                    <a:cubicBezTo>
                      <a:pt x="5274" y="1"/>
                      <a:pt x="4498" y="1"/>
                      <a:pt x="3723" y="52"/>
                    </a:cubicBezTo>
                    <a:cubicBezTo>
                      <a:pt x="2921" y="104"/>
                      <a:pt x="2146" y="130"/>
                      <a:pt x="1344" y="182"/>
                    </a:cubicBezTo>
                    <a:cubicBezTo>
                      <a:pt x="879" y="182"/>
                      <a:pt x="440" y="156"/>
                      <a:pt x="0" y="130"/>
                    </a:cubicBezTo>
                    <a:lnTo>
                      <a:pt x="0" y="156"/>
                    </a:lnTo>
                    <a:cubicBezTo>
                      <a:pt x="440" y="233"/>
                      <a:pt x="879" y="259"/>
                      <a:pt x="1344" y="259"/>
                    </a:cubicBezTo>
                    <a:cubicBezTo>
                      <a:pt x="2146" y="259"/>
                      <a:pt x="2947" y="233"/>
                      <a:pt x="3748" y="182"/>
                    </a:cubicBezTo>
                    <a:cubicBezTo>
                      <a:pt x="4524" y="130"/>
                      <a:pt x="5299" y="104"/>
                      <a:pt x="6101" y="104"/>
                    </a:cubicBezTo>
                    <a:lnTo>
                      <a:pt x="7161" y="104"/>
                    </a:lnTo>
                    <a:cubicBezTo>
                      <a:pt x="7419" y="104"/>
                      <a:pt x="7729" y="104"/>
                      <a:pt x="7988" y="156"/>
                    </a:cubicBezTo>
                    <a:cubicBezTo>
                      <a:pt x="7884" y="130"/>
                      <a:pt x="7781" y="104"/>
                      <a:pt x="7652" y="78"/>
                    </a:cubicBezTo>
                    <a:cubicBezTo>
                      <a:pt x="7471" y="78"/>
                      <a:pt x="7264" y="52"/>
                      <a:pt x="7083" y="52"/>
                    </a:cubicBezTo>
                    <a:cubicBezTo>
                      <a:pt x="6747" y="27"/>
                      <a:pt x="6385" y="1"/>
                      <a:pt x="604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7" name="Google Shape;13897;p60"/>
              <p:cNvSpPr/>
              <p:nvPr/>
            </p:nvSpPr>
            <p:spPr>
              <a:xfrm>
                <a:off x="-2520800" y="4340038"/>
                <a:ext cx="80800" cy="3775"/>
              </a:xfrm>
              <a:custGeom>
                <a:avLst/>
                <a:gdLst/>
                <a:ahLst/>
                <a:cxnLst/>
                <a:rect l="l" t="t" r="r" b="b"/>
                <a:pathLst>
                  <a:path w="3232" h="151" extrusionOk="0">
                    <a:moveTo>
                      <a:pt x="1888" y="0"/>
                    </a:moveTo>
                    <a:cubicBezTo>
                      <a:pt x="1263" y="0"/>
                      <a:pt x="632" y="28"/>
                      <a:pt x="1" y="73"/>
                    </a:cubicBezTo>
                    <a:cubicBezTo>
                      <a:pt x="647" y="125"/>
                      <a:pt x="1319" y="151"/>
                      <a:pt x="1965" y="151"/>
                    </a:cubicBezTo>
                    <a:cubicBezTo>
                      <a:pt x="2379" y="151"/>
                      <a:pt x="2818" y="151"/>
                      <a:pt x="3232" y="125"/>
                    </a:cubicBezTo>
                    <a:lnTo>
                      <a:pt x="3232" y="47"/>
                    </a:lnTo>
                    <a:cubicBezTo>
                      <a:pt x="2788" y="15"/>
                      <a:pt x="2340" y="0"/>
                      <a:pt x="188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8" name="Google Shape;13898;p60"/>
              <p:cNvSpPr/>
              <p:nvPr/>
            </p:nvSpPr>
            <p:spPr>
              <a:xfrm>
                <a:off x="-2642300" y="4360588"/>
                <a:ext cx="3900" cy="25"/>
              </a:xfrm>
              <a:custGeom>
                <a:avLst/>
                <a:gdLst/>
                <a:ahLst/>
                <a:cxnLst/>
                <a:rect l="l" t="t" r="r" b="b"/>
                <a:pathLst>
                  <a:path w="156" h="1" extrusionOk="0">
                    <a:moveTo>
                      <a:pt x="156" y="1"/>
                    </a:moveTo>
                    <a:cubicBezTo>
                      <a:pt x="130" y="1"/>
                      <a:pt x="104" y="1"/>
                      <a:pt x="78" y="1"/>
                    </a:cubicBezTo>
                    <a:cubicBezTo>
                      <a:pt x="53" y="1"/>
                      <a:pt x="27" y="1"/>
                      <a:pt x="1" y="1"/>
                    </a:cubicBezTo>
                    <a:cubicBezTo>
                      <a:pt x="53" y="1"/>
                      <a:pt x="104" y="1"/>
                      <a:pt x="15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9" name="Google Shape;13899;p60"/>
              <p:cNvSpPr/>
              <p:nvPr/>
            </p:nvSpPr>
            <p:spPr>
              <a:xfrm>
                <a:off x="-2732775" y="4360263"/>
                <a:ext cx="292775" cy="12000"/>
              </a:xfrm>
              <a:custGeom>
                <a:avLst/>
                <a:gdLst/>
                <a:ahLst/>
                <a:cxnLst/>
                <a:rect l="l" t="t" r="r" b="b"/>
                <a:pathLst>
                  <a:path w="11711" h="480" extrusionOk="0">
                    <a:moveTo>
                      <a:pt x="9045" y="0"/>
                    </a:moveTo>
                    <a:cubicBezTo>
                      <a:pt x="8123" y="0"/>
                      <a:pt x="7211" y="84"/>
                      <a:pt x="6282" y="169"/>
                    </a:cubicBezTo>
                    <a:cubicBezTo>
                      <a:pt x="5714" y="221"/>
                      <a:pt x="5119" y="272"/>
                      <a:pt x="4525" y="324"/>
                    </a:cubicBezTo>
                    <a:cubicBezTo>
                      <a:pt x="4292" y="350"/>
                      <a:pt x="4033" y="350"/>
                      <a:pt x="3801" y="350"/>
                    </a:cubicBezTo>
                    <a:cubicBezTo>
                      <a:pt x="3491" y="350"/>
                      <a:pt x="3180" y="324"/>
                      <a:pt x="2844" y="298"/>
                    </a:cubicBezTo>
                    <a:cubicBezTo>
                      <a:pt x="2301" y="221"/>
                      <a:pt x="1784" y="143"/>
                      <a:pt x="1216" y="117"/>
                    </a:cubicBezTo>
                    <a:cubicBezTo>
                      <a:pt x="828" y="91"/>
                      <a:pt x="414" y="91"/>
                      <a:pt x="1" y="91"/>
                    </a:cubicBezTo>
                    <a:cubicBezTo>
                      <a:pt x="414" y="117"/>
                      <a:pt x="802" y="117"/>
                      <a:pt x="1216" y="169"/>
                    </a:cubicBezTo>
                    <a:cubicBezTo>
                      <a:pt x="1759" y="221"/>
                      <a:pt x="2250" y="298"/>
                      <a:pt x="2793" y="376"/>
                    </a:cubicBezTo>
                    <a:cubicBezTo>
                      <a:pt x="3172" y="445"/>
                      <a:pt x="3528" y="479"/>
                      <a:pt x="3899" y="479"/>
                    </a:cubicBezTo>
                    <a:cubicBezTo>
                      <a:pt x="4085" y="479"/>
                      <a:pt x="4275" y="470"/>
                      <a:pt x="4473" y="453"/>
                    </a:cubicBezTo>
                    <a:cubicBezTo>
                      <a:pt x="5067" y="427"/>
                      <a:pt x="5662" y="376"/>
                      <a:pt x="6257" y="324"/>
                    </a:cubicBezTo>
                    <a:cubicBezTo>
                      <a:pt x="7239" y="235"/>
                      <a:pt x="8240" y="107"/>
                      <a:pt x="9244" y="107"/>
                    </a:cubicBezTo>
                    <a:cubicBezTo>
                      <a:pt x="9403" y="107"/>
                      <a:pt x="9562" y="110"/>
                      <a:pt x="9721" y="117"/>
                    </a:cubicBezTo>
                    <a:cubicBezTo>
                      <a:pt x="10289" y="143"/>
                      <a:pt x="10832" y="143"/>
                      <a:pt x="11375" y="143"/>
                    </a:cubicBezTo>
                    <a:lnTo>
                      <a:pt x="11711" y="143"/>
                    </a:lnTo>
                    <a:lnTo>
                      <a:pt x="11711" y="117"/>
                    </a:lnTo>
                    <a:cubicBezTo>
                      <a:pt x="11582" y="117"/>
                      <a:pt x="11452" y="117"/>
                      <a:pt x="11297" y="91"/>
                    </a:cubicBezTo>
                    <a:cubicBezTo>
                      <a:pt x="10755" y="65"/>
                      <a:pt x="10238" y="40"/>
                      <a:pt x="9669" y="14"/>
                    </a:cubicBezTo>
                    <a:cubicBezTo>
                      <a:pt x="9460" y="4"/>
                      <a:pt x="9252" y="0"/>
                      <a:pt x="904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0" name="Google Shape;13900;p60"/>
              <p:cNvSpPr/>
              <p:nvPr/>
            </p:nvSpPr>
            <p:spPr>
              <a:xfrm>
                <a:off x="-2571850" y="4372638"/>
                <a:ext cx="131850" cy="5425"/>
              </a:xfrm>
              <a:custGeom>
                <a:avLst/>
                <a:gdLst/>
                <a:ahLst/>
                <a:cxnLst/>
                <a:rect l="l" t="t" r="r" b="b"/>
                <a:pathLst>
                  <a:path w="5274" h="217" extrusionOk="0">
                    <a:moveTo>
                      <a:pt x="2222" y="0"/>
                    </a:moveTo>
                    <a:cubicBezTo>
                      <a:pt x="1474" y="0"/>
                      <a:pt x="737" y="29"/>
                      <a:pt x="1" y="87"/>
                    </a:cubicBezTo>
                    <a:cubicBezTo>
                      <a:pt x="983" y="113"/>
                      <a:pt x="1965" y="139"/>
                      <a:pt x="2947" y="139"/>
                    </a:cubicBezTo>
                    <a:cubicBezTo>
                      <a:pt x="3723" y="165"/>
                      <a:pt x="4498" y="191"/>
                      <a:pt x="5274" y="217"/>
                    </a:cubicBezTo>
                    <a:lnTo>
                      <a:pt x="5274" y="139"/>
                    </a:lnTo>
                    <a:cubicBezTo>
                      <a:pt x="4524" y="87"/>
                      <a:pt x="3749" y="36"/>
                      <a:pt x="2973" y="10"/>
                    </a:cubicBezTo>
                    <a:cubicBezTo>
                      <a:pt x="2721" y="3"/>
                      <a:pt x="2471" y="0"/>
                      <a:pt x="2222"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1" name="Google Shape;13901;p60"/>
              <p:cNvSpPr/>
              <p:nvPr/>
            </p:nvSpPr>
            <p:spPr>
              <a:xfrm>
                <a:off x="-2821950" y="4379338"/>
                <a:ext cx="381950" cy="7125"/>
              </a:xfrm>
              <a:custGeom>
                <a:avLst/>
                <a:gdLst/>
                <a:ahLst/>
                <a:cxnLst/>
                <a:rect l="l" t="t" r="r" b="b"/>
                <a:pathLst>
                  <a:path w="15278" h="285" extrusionOk="0">
                    <a:moveTo>
                      <a:pt x="0" y="0"/>
                    </a:moveTo>
                    <a:cubicBezTo>
                      <a:pt x="207" y="52"/>
                      <a:pt x="414" y="78"/>
                      <a:pt x="621" y="104"/>
                    </a:cubicBezTo>
                    <a:cubicBezTo>
                      <a:pt x="1394" y="219"/>
                      <a:pt x="2230" y="240"/>
                      <a:pt x="3055" y="240"/>
                    </a:cubicBezTo>
                    <a:cubicBezTo>
                      <a:pt x="3527" y="240"/>
                      <a:pt x="3995" y="233"/>
                      <a:pt x="4447" y="233"/>
                    </a:cubicBezTo>
                    <a:cubicBezTo>
                      <a:pt x="5868" y="233"/>
                      <a:pt x="7290" y="207"/>
                      <a:pt x="8712" y="207"/>
                    </a:cubicBezTo>
                    <a:lnTo>
                      <a:pt x="12641" y="207"/>
                    </a:lnTo>
                    <a:cubicBezTo>
                      <a:pt x="13520" y="207"/>
                      <a:pt x="14399" y="233"/>
                      <a:pt x="15278" y="285"/>
                    </a:cubicBezTo>
                    <a:lnTo>
                      <a:pt x="15278" y="259"/>
                    </a:lnTo>
                    <a:cubicBezTo>
                      <a:pt x="14166" y="156"/>
                      <a:pt x="13003" y="130"/>
                      <a:pt x="11866" y="104"/>
                    </a:cubicBezTo>
                    <a:cubicBezTo>
                      <a:pt x="10496" y="78"/>
                      <a:pt x="9100" y="78"/>
                      <a:pt x="7730" y="78"/>
                    </a:cubicBezTo>
                    <a:cubicBezTo>
                      <a:pt x="6334" y="78"/>
                      <a:pt x="4912" y="104"/>
                      <a:pt x="3516" y="130"/>
                    </a:cubicBezTo>
                    <a:cubicBezTo>
                      <a:pt x="3041" y="148"/>
                      <a:pt x="2553" y="166"/>
                      <a:pt x="2061" y="166"/>
                    </a:cubicBezTo>
                    <a:cubicBezTo>
                      <a:pt x="1857" y="166"/>
                      <a:pt x="1652" y="163"/>
                      <a:pt x="1448" y="156"/>
                    </a:cubicBezTo>
                    <a:cubicBezTo>
                      <a:pt x="957" y="130"/>
                      <a:pt x="466" y="78"/>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2" name="Google Shape;13902;p60"/>
              <p:cNvSpPr/>
              <p:nvPr/>
            </p:nvSpPr>
            <p:spPr>
              <a:xfrm>
                <a:off x="-3079800" y="4367713"/>
                <a:ext cx="385825" cy="16225"/>
              </a:xfrm>
              <a:custGeom>
                <a:avLst/>
                <a:gdLst/>
                <a:ahLst/>
                <a:cxnLst/>
                <a:rect l="l" t="t" r="r" b="b"/>
                <a:pathLst>
                  <a:path w="15433" h="649" extrusionOk="0">
                    <a:moveTo>
                      <a:pt x="9177" y="0"/>
                    </a:moveTo>
                    <a:cubicBezTo>
                      <a:pt x="8660" y="26"/>
                      <a:pt x="8143" y="52"/>
                      <a:pt x="7652" y="104"/>
                    </a:cubicBezTo>
                    <a:cubicBezTo>
                      <a:pt x="6902" y="155"/>
                      <a:pt x="6178" y="207"/>
                      <a:pt x="5455" y="284"/>
                    </a:cubicBezTo>
                    <a:cubicBezTo>
                      <a:pt x="4110" y="388"/>
                      <a:pt x="2740" y="517"/>
                      <a:pt x="1370" y="569"/>
                    </a:cubicBezTo>
                    <a:cubicBezTo>
                      <a:pt x="931" y="569"/>
                      <a:pt x="465" y="595"/>
                      <a:pt x="0" y="595"/>
                    </a:cubicBezTo>
                    <a:lnTo>
                      <a:pt x="0" y="646"/>
                    </a:lnTo>
                    <a:cubicBezTo>
                      <a:pt x="118" y="647"/>
                      <a:pt x="235" y="648"/>
                      <a:pt x="352" y="648"/>
                    </a:cubicBezTo>
                    <a:cubicBezTo>
                      <a:pt x="2969" y="648"/>
                      <a:pt x="5519" y="380"/>
                      <a:pt x="8117" y="207"/>
                    </a:cubicBezTo>
                    <a:cubicBezTo>
                      <a:pt x="8789" y="155"/>
                      <a:pt x="9461" y="129"/>
                      <a:pt x="10133" y="129"/>
                    </a:cubicBezTo>
                    <a:cubicBezTo>
                      <a:pt x="10831" y="155"/>
                      <a:pt x="11504" y="207"/>
                      <a:pt x="12201" y="233"/>
                    </a:cubicBezTo>
                    <a:cubicBezTo>
                      <a:pt x="13261" y="284"/>
                      <a:pt x="14347" y="284"/>
                      <a:pt x="15433" y="284"/>
                    </a:cubicBezTo>
                    <a:cubicBezTo>
                      <a:pt x="14890" y="259"/>
                      <a:pt x="14347" y="259"/>
                      <a:pt x="13804" y="233"/>
                    </a:cubicBezTo>
                    <a:cubicBezTo>
                      <a:pt x="12460" y="207"/>
                      <a:pt x="11116" y="52"/>
                      <a:pt x="9746" y="26"/>
                    </a:cubicBezTo>
                    <a:cubicBezTo>
                      <a:pt x="9565" y="0"/>
                      <a:pt x="9384" y="0"/>
                      <a:pt x="917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3" name="Google Shape;13903;p60"/>
              <p:cNvSpPr/>
              <p:nvPr/>
            </p:nvSpPr>
            <p:spPr>
              <a:xfrm>
                <a:off x="-3079800" y="4604238"/>
                <a:ext cx="1284125" cy="36850"/>
              </a:xfrm>
              <a:custGeom>
                <a:avLst/>
                <a:gdLst/>
                <a:ahLst/>
                <a:cxnLst/>
                <a:rect l="l" t="t" r="r" b="b"/>
                <a:pathLst>
                  <a:path w="51365" h="1474" extrusionOk="0">
                    <a:moveTo>
                      <a:pt x="0" y="0"/>
                    </a:moveTo>
                    <a:lnTo>
                      <a:pt x="0" y="1474"/>
                    </a:lnTo>
                    <a:lnTo>
                      <a:pt x="51365" y="1474"/>
                    </a:lnTo>
                    <a:lnTo>
                      <a:pt x="51365" y="0"/>
                    </a:lnTo>
                    <a:close/>
                  </a:path>
                </a:pathLst>
              </a:custGeom>
              <a:solidFill>
                <a:srgbClr val="634E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4" name="Google Shape;13904;p60"/>
              <p:cNvSpPr/>
              <p:nvPr/>
            </p:nvSpPr>
            <p:spPr>
              <a:xfrm>
                <a:off x="-1897150" y="4522513"/>
                <a:ext cx="80150" cy="93675"/>
              </a:xfrm>
              <a:custGeom>
                <a:avLst/>
                <a:gdLst/>
                <a:ahLst/>
                <a:cxnLst/>
                <a:rect l="l" t="t" r="r" b="b"/>
                <a:pathLst>
                  <a:path w="3206" h="3747" extrusionOk="0">
                    <a:moveTo>
                      <a:pt x="2795" y="1"/>
                    </a:moveTo>
                    <a:cubicBezTo>
                      <a:pt x="2442" y="1"/>
                      <a:pt x="1744" y="627"/>
                      <a:pt x="1086" y="1512"/>
                    </a:cubicBezTo>
                    <a:cubicBezTo>
                      <a:pt x="362" y="2520"/>
                      <a:pt x="0" y="3502"/>
                      <a:pt x="259" y="3709"/>
                    </a:cubicBezTo>
                    <a:cubicBezTo>
                      <a:pt x="294" y="3734"/>
                      <a:pt x="336" y="3746"/>
                      <a:pt x="386" y="3746"/>
                    </a:cubicBezTo>
                    <a:cubicBezTo>
                      <a:pt x="744" y="3746"/>
                      <a:pt x="1459" y="3120"/>
                      <a:pt x="2094" y="2235"/>
                    </a:cubicBezTo>
                    <a:cubicBezTo>
                      <a:pt x="2844" y="1227"/>
                      <a:pt x="3206" y="245"/>
                      <a:pt x="2921" y="38"/>
                    </a:cubicBezTo>
                    <a:cubicBezTo>
                      <a:pt x="2887" y="13"/>
                      <a:pt x="2844" y="1"/>
                      <a:pt x="2795"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5" name="Google Shape;13905;p60"/>
              <p:cNvSpPr/>
              <p:nvPr/>
            </p:nvSpPr>
            <p:spPr>
              <a:xfrm>
                <a:off x="-1836400" y="4500838"/>
                <a:ext cx="34925" cy="32325"/>
              </a:xfrm>
              <a:custGeom>
                <a:avLst/>
                <a:gdLst/>
                <a:ahLst/>
                <a:cxnLst/>
                <a:rect l="l" t="t" r="r" b="b"/>
                <a:pathLst>
                  <a:path w="1397" h="1293" extrusionOk="0">
                    <a:moveTo>
                      <a:pt x="388" y="0"/>
                    </a:moveTo>
                    <a:lnTo>
                      <a:pt x="0" y="543"/>
                    </a:lnTo>
                    <a:lnTo>
                      <a:pt x="1008" y="1293"/>
                    </a:lnTo>
                    <a:lnTo>
                      <a:pt x="1396" y="750"/>
                    </a:lnTo>
                    <a:lnTo>
                      <a:pt x="388"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6" name="Google Shape;13906;p60"/>
              <p:cNvSpPr/>
              <p:nvPr/>
            </p:nvSpPr>
            <p:spPr>
              <a:xfrm>
                <a:off x="-1838350" y="4514413"/>
                <a:ext cx="27175" cy="24575"/>
              </a:xfrm>
              <a:custGeom>
                <a:avLst/>
                <a:gdLst/>
                <a:ahLst/>
                <a:cxnLst/>
                <a:rect l="l" t="t" r="r" b="b"/>
                <a:pathLst>
                  <a:path w="1087" h="983" extrusionOk="0">
                    <a:moveTo>
                      <a:pt x="78" y="0"/>
                    </a:moveTo>
                    <a:lnTo>
                      <a:pt x="1" y="517"/>
                    </a:lnTo>
                    <a:lnTo>
                      <a:pt x="621" y="982"/>
                    </a:lnTo>
                    <a:lnTo>
                      <a:pt x="1086" y="750"/>
                    </a:lnTo>
                    <a:lnTo>
                      <a:pt x="78"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7" name="Google Shape;13907;p60"/>
              <p:cNvSpPr/>
              <p:nvPr/>
            </p:nvSpPr>
            <p:spPr>
              <a:xfrm>
                <a:off x="-1912025" y="4605538"/>
                <a:ext cx="34925" cy="31675"/>
              </a:xfrm>
              <a:custGeom>
                <a:avLst/>
                <a:gdLst/>
                <a:ahLst/>
                <a:cxnLst/>
                <a:rect l="l" t="t" r="r" b="b"/>
                <a:pathLst>
                  <a:path w="1397" h="1267" extrusionOk="0">
                    <a:moveTo>
                      <a:pt x="363" y="0"/>
                    </a:moveTo>
                    <a:lnTo>
                      <a:pt x="1" y="517"/>
                    </a:lnTo>
                    <a:lnTo>
                      <a:pt x="1009" y="1267"/>
                    </a:lnTo>
                    <a:lnTo>
                      <a:pt x="1397" y="724"/>
                    </a:lnTo>
                    <a:lnTo>
                      <a:pt x="363"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8" name="Google Shape;13908;p60"/>
              <p:cNvSpPr/>
              <p:nvPr/>
            </p:nvSpPr>
            <p:spPr>
              <a:xfrm>
                <a:off x="-1902975" y="4599713"/>
                <a:ext cx="27825" cy="23925"/>
              </a:xfrm>
              <a:custGeom>
                <a:avLst/>
                <a:gdLst/>
                <a:ahLst/>
                <a:cxnLst/>
                <a:rect l="l" t="t" r="r" b="b"/>
                <a:pathLst>
                  <a:path w="1113" h="957" extrusionOk="0">
                    <a:moveTo>
                      <a:pt x="466" y="0"/>
                    </a:moveTo>
                    <a:lnTo>
                      <a:pt x="1" y="233"/>
                    </a:lnTo>
                    <a:lnTo>
                      <a:pt x="1035" y="957"/>
                    </a:lnTo>
                    <a:lnTo>
                      <a:pt x="1112" y="440"/>
                    </a:lnTo>
                    <a:lnTo>
                      <a:pt x="466"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09" name="Google Shape;13909;p60"/>
              <p:cNvSpPr/>
              <p:nvPr/>
            </p:nvSpPr>
            <p:spPr>
              <a:xfrm>
                <a:off x="-2184100" y="4436338"/>
                <a:ext cx="516400" cy="455050"/>
              </a:xfrm>
              <a:custGeom>
                <a:avLst/>
                <a:gdLst/>
                <a:ahLst/>
                <a:cxnLst/>
                <a:rect l="l" t="t" r="r" b="b"/>
                <a:pathLst>
                  <a:path w="20656" h="18202" extrusionOk="0">
                    <a:moveTo>
                      <a:pt x="10329" y="1705"/>
                    </a:moveTo>
                    <a:cubicBezTo>
                      <a:pt x="11841" y="1705"/>
                      <a:pt x="13367" y="2166"/>
                      <a:pt x="14684" y="3123"/>
                    </a:cubicBezTo>
                    <a:cubicBezTo>
                      <a:pt x="17967" y="5527"/>
                      <a:pt x="18716" y="10154"/>
                      <a:pt x="16312" y="13437"/>
                    </a:cubicBezTo>
                    <a:cubicBezTo>
                      <a:pt x="14861" y="15435"/>
                      <a:pt x="12600" y="16490"/>
                      <a:pt x="10308" y="16490"/>
                    </a:cubicBezTo>
                    <a:cubicBezTo>
                      <a:pt x="8803" y="16490"/>
                      <a:pt x="7284" y="16035"/>
                      <a:pt x="5972" y="15092"/>
                    </a:cubicBezTo>
                    <a:cubicBezTo>
                      <a:pt x="2689" y="12688"/>
                      <a:pt x="1940" y="8061"/>
                      <a:pt x="4344" y="4752"/>
                    </a:cubicBezTo>
                    <a:cubicBezTo>
                      <a:pt x="5791" y="2760"/>
                      <a:pt x="8043" y="1705"/>
                      <a:pt x="10329" y="1705"/>
                    </a:cubicBezTo>
                    <a:close/>
                    <a:moveTo>
                      <a:pt x="10326" y="1"/>
                    </a:moveTo>
                    <a:cubicBezTo>
                      <a:pt x="7514" y="1"/>
                      <a:pt x="4747" y="1301"/>
                      <a:pt x="2974" y="3744"/>
                    </a:cubicBezTo>
                    <a:cubicBezTo>
                      <a:pt x="1" y="7828"/>
                      <a:pt x="905" y="13515"/>
                      <a:pt x="4964" y="16462"/>
                    </a:cubicBezTo>
                    <a:cubicBezTo>
                      <a:pt x="6589" y="17635"/>
                      <a:pt x="8469" y="18202"/>
                      <a:pt x="10328" y="18202"/>
                    </a:cubicBezTo>
                    <a:cubicBezTo>
                      <a:pt x="13141" y="18202"/>
                      <a:pt x="15908" y="16904"/>
                      <a:pt x="17682" y="14446"/>
                    </a:cubicBezTo>
                    <a:cubicBezTo>
                      <a:pt x="20655" y="10387"/>
                      <a:pt x="19750" y="4700"/>
                      <a:pt x="15692" y="1753"/>
                    </a:cubicBezTo>
                    <a:cubicBezTo>
                      <a:pt x="14066" y="570"/>
                      <a:pt x="12186" y="1"/>
                      <a:pt x="10326"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0" name="Google Shape;13910;p60"/>
              <p:cNvSpPr/>
              <p:nvPr/>
            </p:nvSpPr>
            <p:spPr>
              <a:xfrm>
                <a:off x="-1983750" y="4613063"/>
                <a:ext cx="115700" cy="101925"/>
              </a:xfrm>
              <a:custGeom>
                <a:avLst/>
                <a:gdLst/>
                <a:ahLst/>
                <a:cxnLst/>
                <a:rect l="l" t="t" r="r" b="b"/>
                <a:pathLst>
                  <a:path w="4628" h="4077" extrusionOk="0">
                    <a:moveTo>
                      <a:pt x="2314" y="1"/>
                    </a:moveTo>
                    <a:cubicBezTo>
                      <a:pt x="1683" y="1"/>
                      <a:pt x="1061" y="292"/>
                      <a:pt x="672" y="836"/>
                    </a:cubicBezTo>
                    <a:cubicBezTo>
                      <a:pt x="0" y="1741"/>
                      <a:pt x="207" y="3034"/>
                      <a:pt x="1112" y="3680"/>
                    </a:cubicBezTo>
                    <a:cubicBezTo>
                      <a:pt x="1473" y="3948"/>
                      <a:pt x="1895" y="4076"/>
                      <a:pt x="2314" y="4076"/>
                    </a:cubicBezTo>
                    <a:cubicBezTo>
                      <a:pt x="2945" y="4076"/>
                      <a:pt x="3567" y="3785"/>
                      <a:pt x="3955" y="3241"/>
                    </a:cubicBezTo>
                    <a:cubicBezTo>
                      <a:pt x="4628" y="2336"/>
                      <a:pt x="4421" y="1043"/>
                      <a:pt x="3516" y="397"/>
                    </a:cubicBezTo>
                    <a:cubicBezTo>
                      <a:pt x="3155" y="129"/>
                      <a:pt x="2733" y="1"/>
                      <a:pt x="2314"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1" name="Google Shape;13911;p60"/>
              <p:cNvSpPr/>
              <p:nvPr/>
            </p:nvSpPr>
            <p:spPr>
              <a:xfrm>
                <a:off x="-1960500" y="4633363"/>
                <a:ext cx="69175" cy="61150"/>
              </a:xfrm>
              <a:custGeom>
                <a:avLst/>
                <a:gdLst/>
                <a:ahLst/>
                <a:cxnLst/>
                <a:rect l="l" t="t" r="r" b="b"/>
                <a:pathLst>
                  <a:path w="2767" h="2446" extrusionOk="0">
                    <a:moveTo>
                      <a:pt x="1381" y="0"/>
                    </a:moveTo>
                    <a:cubicBezTo>
                      <a:pt x="1007" y="0"/>
                      <a:pt x="637" y="174"/>
                      <a:pt x="389" y="516"/>
                    </a:cubicBezTo>
                    <a:cubicBezTo>
                      <a:pt x="1" y="1058"/>
                      <a:pt x="104" y="1808"/>
                      <a:pt x="673" y="2222"/>
                    </a:cubicBezTo>
                    <a:cubicBezTo>
                      <a:pt x="885" y="2373"/>
                      <a:pt x="1128" y="2446"/>
                      <a:pt x="1371" y="2446"/>
                    </a:cubicBezTo>
                    <a:cubicBezTo>
                      <a:pt x="1750" y="2446"/>
                      <a:pt x="2127" y="2268"/>
                      <a:pt x="2379" y="1937"/>
                    </a:cubicBezTo>
                    <a:cubicBezTo>
                      <a:pt x="2767" y="1395"/>
                      <a:pt x="2638" y="619"/>
                      <a:pt x="2095" y="231"/>
                    </a:cubicBezTo>
                    <a:cubicBezTo>
                      <a:pt x="1878" y="77"/>
                      <a:pt x="1629" y="0"/>
                      <a:pt x="1381"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2" name="Google Shape;13912;p60"/>
              <p:cNvSpPr/>
              <p:nvPr/>
            </p:nvSpPr>
            <p:spPr>
              <a:xfrm>
                <a:off x="-2154375" y="4462463"/>
                <a:ext cx="456950" cy="403125"/>
              </a:xfrm>
              <a:custGeom>
                <a:avLst/>
                <a:gdLst/>
                <a:ahLst/>
                <a:cxnLst/>
                <a:rect l="l" t="t" r="r" b="b"/>
                <a:pathLst>
                  <a:path w="18278" h="16125" extrusionOk="0">
                    <a:moveTo>
                      <a:pt x="9140" y="660"/>
                    </a:moveTo>
                    <a:cubicBezTo>
                      <a:pt x="10652" y="660"/>
                      <a:pt x="12178" y="1121"/>
                      <a:pt x="13495" y="2078"/>
                    </a:cubicBezTo>
                    <a:cubicBezTo>
                      <a:pt x="16778" y="4482"/>
                      <a:pt x="17527" y="9109"/>
                      <a:pt x="15123" y="12392"/>
                    </a:cubicBezTo>
                    <a:cubicBezTo>
                      <a:pt x="13672" y="14390"/>
                      <a:pt x="11411" y="15445"/>
                      <a:pt x="9119" y="15445"/>
                    </a:cubicBezTo>
                    <a:cubicBezTo>
                      <a:pt x="7614" y="15445"/>
                      <a:pt x="6095" y="14990"/>
                      <a:pt x="4783" y="14047"/>
                    </a:cubicBezTo>
                    <a:cubicBezTo>
                      <a:pt x="1500" y="11643"/>
                      <a:pt x="751" y="7016"/>
                      <a:pt x="3155" y="3707"/>
                    </a:cubicBezTo>
                    <a:cubicBezTo>
                      <a:pt x="4602" y="1715"/>
                      <a:pt x="6854" y="660"/>
                      <a:pt x="9140" y="660"/>
                    </a:cubicBezTo>
                    <a:close/>
                    <a:moveTo>
                      <a:pt x="9142" y="0"/>
                    </a:moveTo>
                    <a:cubicBezTo>
                      <a:pt x="6645" y="0"/>
                      <a:pt x="4186" y="1152"/>
                      <a:pt x="2612" y="3319"/>
                    </a:cubicBezTo>
                    <a:cubicBezTo>
                      <a:pt x="1" y="6912"/>
                      <a:pt x="802" y="11953"/>
                      <a:pt x="4395" y="14590"/>
                    </a:cubicBezTo>
                    <a:cubicBezTo>
                      <a:pt x="5822" y="15626"/>
                      <a:pt x="7480" y="16125"/>
                      <a:pt x="9124" y="16125"/>
                    </a:cubicBezTo>
                    <a:cubicBezTo>
                      <a:pt x="11624" y="16125"/>
                      <a:pt x="14092" y="14973"/>
                      <a:pt x="15666" y="12806"/>
                    </a:cubicBezTo>
                    <a:cubicBezTo>
                      <a:pt x="18277" y="9213"/>
                      <a:pt x="17476" y="4146"/>
                      <a:pt x="13883" y="1535"/>
                    </a:cubicBezTo>
                    <a:cubicBezTo>
                      <a:pt x="12446" y="499"/>
                      <a:pt x="10786" y="0"/>
                      <a:pt x="9142"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3" name="Google Shape;13913;p60"/>
              <p:cNvSpPr/>
              <p:nvPr/>
            </p:nvSpPr>
            <p:spPr>
              <a:xfrm>
                <a:off x="-2071000" y="4559238"/>
                <a:ext cx="101500" cy="71350"/>
              </a:xfrm>
              <a:custGeom>
                <a:avLst/>
                <a:gdLst/>
                <a:ahLst/>
                <a:cxnLst/>
                <a:rect l="l" t="t" r="r" b="b"/>
                <a:pathLst>
                  <a:path w="4060" h="2854" extrusionOk="0">
                    <a:moveTo>
                      <a:pt x="455" y="1"/>
                    </a:moveTo>
                    <a:cubicBezTo>
                      <a:pt x="339" y="1"/>
                      <a:pt x="254" y="30"/>
                      <a:pt x="207" y="94"/>
                    </a:cubicBezTo>
                    <a:cubicBezTo>
                      <a:pt x="1" y="379"/>
                      <a:pt x="647" y="1206"/>
                      <a:pt x="1655" y="1930"/>
                    </a:cubicBezTo>
                    <a:cubicBezTo>
                      <a:pt x="2431" y="2506"/>
                      <a:pt x="3191" y="2854"/>
                      <a:pt x="3595" y="2854"/>
                    </a:cubicBezTo>
                    <a:cubicBezTo>
                      <a:pt x="3716" y="2854"/>
                      <a:pt x="3805" y="2822"/>
                      <a:pt x="3852" y="2757"/>
                    </a:cubicBezTo>
                    <a:cubicBezTo>
                      <a:pt x="4059" y="2472"/>
                      <a:pt x="3413" y="1671"/>
                      <a:pt x="2405" y="921"/>
                    </a:cubicBezTo>
                    <a:cubicBezTo>
                      <a:pt x="1622" y="360"/>
                      <a:pt x="856" y="1"/>
                      <a:pt x="455"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4" name="Google Shape;13914;p60"/>
              <p:cNvSpPr/>
              <p:nvPr/>
            </p:nvSpPr>
            <p:spPr>
              <a:xfrm>
                <a:off x="-2088450" y="4538963"/>
                <a:ext cx="31700" cy="35575"/>
              </a:xfrm>
              <a:custGeom>
                <a:avLst/>
                <a:gdLst/>
                <a:ahLst/>
                <a:cxnLst/>
                <a:rect l="l" t="t" r="r" b="b"/>
                <a:pathLst>
                  <a:path w="1268" h="1423" extrusionOk="0">
                    <a:moveTo>
                      <a:pt x="750" y="0"/>
                    </a:moveTo>
                    <a:lnTo>
                      <a:pt x="1" y="1034"/>
                    </a:lnTo>
                    <a:lnTo>
                      <a:pt x="543" y="1422"/>
                    </a:lnTo>
                    <a:lnTo>
                      <a:pt x="1267" y="414"/>
                    </a:lnTo>
                    <a:lnTo>
                      <a:pt x="750"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5" name="Google Shape;13915;p60"/>
              <p:cNvSpPr/>
              <p:nvPr/>
            </p:nvSpPr>
            <p:spPr>
              <a:xfrm>
                <a:off x="-2074875" y="4549313"/>
                <a:ext cx="23925" cy="27150"/>
              </a:xfrm>
              <a:custGeom>
                <a:avLst/>
                <a:gdLst/>
                <a:ahLst/>
                <a:cxnLst/>
                <a:rect l="l" t="t" r="r" b="b"/>
                <a:pathLst>
                  <a:path w="957" h="1086" extrusionOk="0">
                    <a:moveTo>
                      <a:pt x="724" y="0"/>
                    </a:moveTo>
                    <a:lnTo>
                      <a:pt x="0" y="1008"/>
                    </a:lnTo>
                    <a:lnTo>
                      <a:pt x="492" y="1086"/>
                    </a:lnTo>
                    <a:lnTo>
                      <a:pt x="957" y="440"/>
                    </a:lnTo>
                    <a:lnTo>
                      <a:pt x="724"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6" name="Google Shape;13916;p60"/>
              <p:cNvSpPr/>
              <p:nvPr/>
            </p:nvSpPr>
            <p:spPr>
              <a:xfrm>
                <a:off x="-1984400" y="4615213"/>
                <a:ext cx="31700" cy="34925"/>
              </a:xfrm>
              <a:custGeom>
                <a:avLst/>
                <a:gdLst/>
                <a:ahLst/>
                <a:cxnLst/>
                <a:rect l="l" t="t" r="r" b="b"/>
                <a:pathLst>
                  <a:path w="1268" h="1397" extrusionOk="0">
                    <a:moveTo>
                      <a:pt x="724" y="1"/>
                    </a:moveTo>
                    <a:lnTo>
                      <a:pt x="1" y="1009"/>
                    </a:lnTo>
                    <a:lnTo>
                      <a:pt x="518" y="1397"/>
                    </a:lnTo>
                    <a:lnTo>
                      <a:pt x="1267" y="389"/>
                    </a:lnTo>
                    <a:lnTo>
                      <a:pt x="724"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7" name="Google Shape;13917;p60"/>
              <p:cNvSpPr/>
              <p:nvPr/>
            </p:nvSpPr>
            <p:spPr>
              <a:xfrm>
                <a:off x="-1990225" y="4613288"/>
                <a:ext cx="23950" cy="27150"/>
              </a:xfrm>
              <a:custGeom>
                <a:avLst/>
                <a:gdLst/>
                <a:ahLst/>
                <a:cxnLst/>
                <a:rect l="l" t="t" r="r" b="b"/>
                <a:pathLst>
                  <a:path w="958" h="1086" extrusionOk="0">
                    <a:moveTo>
                      <a:pt x="466" y="0"/>
                    </a:moveTo>
                    <a:lnTo>
                      <a:pt x="1" y="621"/>
                    </a:lnTo>
                    <a:lnTo>
                      <a:pt x="234" y="1086"/>
                    </a:lnTo>
                    <a:lnTo>
                      <a:pt x="957" y="78"/>
                    </a:lnTo>
                    <a:lnTo>
                      <a:pt x="466"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8" name="Google Shape;13918;p60"/>
              <p:cNvSpPr/>
              <p:nvPr/>
            </p:nvSpPr>
            <p:spPr>
              <a:xfrm>
                <a:off x="-1983750" y="4613063"/>
                <a:ext cx="115700" cy="101925"/>
              </a:xfrm>
              <a:custGeom>
                <a:avLst/>
                <a:gdLst/>
                <a:ahLst/>
                <a:cxnLst/>
                <a:rect l="l" t="t" r="r" b="b"/>
                <a:pathLst>
                  <a:path w="4628" h="4077" extrusionOk="0">
                    <a:moveTo>
                      <a:pt x="2322" y="1"/>
                    </a:moveTo>
                    <a:cubicBezTo>
                      <a:pt x="1696" y="1"/>
                      <a:pt x="1077" y="292"/>
                      <a:pt x="672" y="836"/>
                    </a:cubicBezTo>
                    <a:cubicBezTo>
                      <a:pt x="0" y="1741"/>
                      <a:pt x="207" y="3008"/>
                      <a:pt x="1112" y="3680"/>
                    </a:cubicBezTo>
                    <a:cubicBezTo>
                      <a:pt x="1473" y="3948"/>
                      <a:pt x="1895" y="4076"/>
                      <a:pt x="2314" y="4076"/>
                    </a:cubicBezTo>
                    <a:cubicBezTo>
                      <a:pt x="2945" y="4076"/>
                      <a:pt x="3567" y="3785"/>
                      <a:pt x="3955" y="3241"/>
                    </a:cubicBezTo>
                    <a:cubicBezTo>
                      <a:pt x="4628" y="2336"/>
                      <a:pt x="4421" y="1043"/>
                      <a:pt x="3516" y="397"/>
                    </a:cubicBezTo>
                    <a:cubicBezTo>
                      <a:pt x="3155" y="129"/>
                      <a:pt x="2737" y="1"/>
                      <a:pt x="2322"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19" name="Google Shape;13919;p60"/>
              <p:cNvSpPr/>
              <p:nvPr/>
            </p:nvSpPr>
            <p:spPr>
              <a:xfrm>
                <a:off x="-1960500" y="4633313"/>
                <a:ext cx="69175" cy="61200"/>
              </a:xfrm>
              <a:custGeom>
                <a:avLst/>
                <a:gdLst/>
                <a:ahLst/>
                <a:cxnLst/>
                <a:rect l="l" t="t" r="r" b="b"/>
                <a:pathLst>
                  <a:path w="2767" h="2448" extrusionOk="0">
                    <a:moveTo>
                      <a:pt x="1373" y="0"/>
                    </a:moveTo>
                    <a:cubicBezTo>
                      <a:pt x="1002" y="0"/>
                      <a:pt x="636" y="168"/>
                      <a:pt x="389" y="492"/>
                    </a:cubicBezTo>
                    <a:cubicBezTo>
                      <a:pt x="1" y="1060"/>
                      <a:pt x="104" y="1810"/>
                      <a:pt x="673" y="2224"/>
                    </a:cubicBezTo>
                    <a:cubicBezTo>
                      <a:pt x="885" y="2375"/>
                      <a:pt x="1128" y="2448"/>
                      <a:pt x="1371" y="2448"/>
                    </a:cubicBezTo>
                    <a:cubicBezTo>
                      <a:pt x="1750" y="2448"/>
                      <a:pt x="2127" y="2270"/>
                      <a:pt x="2379" y="1939"/>
                    </a:cubicBezTo>
                    <a:cubicBezTo>
                      <a:pt x="2767" y="1397"/>
                      <a:pt x="2664" y="647"/>
                      <a:pt x="2095" y="233"/>
                    </a:cubicBezTo>
                    <a:cubicBezTo>
                      <a:pt x="1876" y="77"/>
                      <a:pt x="1623" y="0"/>
                      <a:pt x="1373"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0" name="Google Shape;13920;p60"/>
              <p:cNvSpPr/>
              <p:nvPr/>
            </p:nvSpPr>
            <p:spPr>
              <a:xfrm>
                <a:off x="-2034800" y="4711838"/>
                <a:ext cx="80150" cy="93075"/>
              </a:xfrm>
              <a:custGeom>
                <a:avLst/>
                <a:gdLst/>
                <a:ahLst/>
                <a:cxnLst/>
                <a:rect l="l" t="t" r="r" b="b"/>
                <a:pathLst>
                  <a:path w="3206" h="3723" extrusionOk="0">
                    <a:moveTo>
                      <a:pt x="2815" y="1"/>
                    </a:moveTo>
                    <a:cubicBezTo>
                      <a:pt x="2456" y="1"/>
                      <a:pt x="1745" y="605"/>
                      <a:pt x="1112" y="1487"/>
                    </a:cubicBezTo>
                    <a:cubicBezTo>
                      <a:pt x="362" y="2495"/>
                      <a:pt x="0" y="3477"/>
                      <a:pt x="285" y="3684"/>
                    </a:cubicBezTo>
                    <a:cubicBezTo>
                      <a:pt x="320" y="3710"/>
                      <a:pt x="364" y="3723"/>
                      <a:pt x="415" y="3723"/>
                    </a:cubicBezTo>
                    <a:cubicBezTo>
                      <a:pt x="770" y="3723"/>
                      <a:pt x="1465" y="3118"/>
                      <a:pt x="2120" y="2236"/>
                    </a:cubicBezTo>
                    <a:cubicBezTo>
                      <a:pt x="2844" y="1228"/>
                      <a:pt x="3206" y="246"/>
                      <a:pt x="2947" y="39"/>
                    </a:cubicBezTo>
                    <a:cubicBezTo>
                      <a:pt x="2911" y="13"/>
                      <a:pt x="2867" y="1"/>
                      <a:pt x="2815"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1" name="Google Shape;13921;p60"/>
              <p:cNvSpPr/>
              <p:nvPr/>
            </p:nvSpPr>
            <p:spPr>
              <a:xfrm>
                <a:off x="-2050325" y="4794888"/>
                <a:ext cx="34925" cy="31675"/>
              </a:xfrm>
              <a:custGeom>
                <a:avLst/>
                <a:gdLst/>
                <a:ahLst/>
                <a:cxnLst/>
                <a:rect l="l" t="t" r="r" b="b"/>
                <a:pathLst>
                  <a:path w="1397" h="1267" extrusionOk="0">
                    <a:moveTo>
                      <a:pt x="389" y="0"/>
                    </a:moveTo>
                    <a:lnTo>
                      <a:pt x="1" y="543"/>
                    </a:lnTo>
                    <a:lnTo>
                      <a:pt x="1009" y="1267"/>
                    </a:lnTo>
                    <a:lnTo>
                      <a:pt x="1397" y="750"/>
                    </a:lnTo>
                    <a:lnTo>
                      <a:pt x="389"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2" name="Google Shape;13922;p60"/>
              <p:cNvSpPr/>
              <p:nvPr/>
            </p:nvSpPr>
            <p:spPr>
              <a:xfrm>
                <a:off x="-2040625" y="4789063"/>
                <a:ext cx="27175" cy="24575"/>
              </a:xfrm>
              <a:custGeom>
                <a:avLst/>
                <a:gdLst/>
                <a:ahLst/>
                <a:cxnLst/>
                <a:rect l="l" t="t" r="r" b="b"/>
                <a:pathLst>
                  <a:path w="1087" h="983" extrusionOk="0">
                    <a:moveTo>
                      <a:pt x="466" y="1"/>
                    </a:moveTo>
                    <a:lnTo>
                      <a:pt x="1" y="233"/>
                    </a:lnTo>
                    <a:lnTo>
                      <a:pt x="1009" y="983"/>
                    </a:lnTo>
                    <a:lnTo>
                      <a:pt x="1086" y="466"/>
                    </a:lnTo>
                    <a:lnTo>
                      <a:pt x="466"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3" name="Google Shape;13923;p60"/>
              <p:cNvSpPr/>
              <p:nvPr/>
            </p:nvSpPr>
            <p:spPr>
              <a:xfrm>
                <a:off x="-1974700" y="4690838"/>
                <a:ext cx="34925" cy="31675"/>
              </a:xfrm>
              <a:custGeom>
                <a:avLst/>
                <a:gdLst/>
                <a:ahLst/>
                <a:cxnLst/>
                <a:rect l="l" t="t" r="r" b="b"/>
                <a:pathLst>
                  <a:path w="1397" h="1267" extrusionOk="0">
                    <a:moveTo>
                      <a:pt x="388" y="0"/>
                    </a:moveTo>
                    <a:lnTo>
                      <a:pt x="0" y="543"/>
                    </a:lnTo>
                    <a:lnTo>
                      <a:pt x="1008" y="1267"/>
                    </a:lnTo>
                    <a:lnTo>
                      <a:pt x="1396" y="750"/>
                    </a:lnTo>
                    <a:lnTo>
                      <a:pt x="388"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4" name="Google Shape;13924;p60"/>
              <p:cNvSpPr/>
              <p:nvPr/>
            </p:nvSpPr>
            <p:spPr>
              <a:xfrm>
                <a:off x="-1976650" y="4704413"/>
                <a:ext cx="27175" cy="23925"/>
              </a:xfrm>
              <a:custGeom>
                <a:avLst/>
                <a:gdLst/>
                <a:ahLst/>
                <a:cxnLst/>
                <a:rect l="l" t="t" r="r" b="b"/>
                <a:pathLst>
                  <a:path w="1087" h="957" extrusionOk="0">
                    <a:moveTo>
                      <a:pt x="78" y="0"/>
                    </a:moveTo>
                    <a:lnTo>
                      <a:pt x="1" y="491"/>
                    </a:lnTo>
                    <a:lnTo>
                      <a:pt x="647" y="957"/>
                    </a:lnTo>
                    <a:lnTo>
                      <a:pt x="1086" y="724"/>
                    </a:lnTo>
                    <a:lnTo>
                      <a:pt x="78"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5" name="Google Shape;13925;p60"/>
              <p:cNvSpPr/>
              <p:nvPr/>
            </p:nvSpPr>
            <p:spPr>
              <a:xfrm>
                <a:off x="-1983750" y="4612938"/>
                <a:ext cx="115700" cy="102050"/>
              </a:xfrm>
              <a:custGeom>
                <a:avLst/>
                <a:gdLst/>
                <a:ahLst/>
                <a:cxnLst/>
                <a:rect l="l" t="t" r="r" b="b"/>
                <a:pathLst>
                  <a:path w="4628" h="4082" extrusionOk="0">
                    <a:moveTo>
                      <a:pt x="2333" y="0"/>
                    </a:moveTo>
                    <a:cubicBezTo>
                      <a:pt x="1696" y="0"/>
                      <a:pt x="1065" y="292"/>
                      <a:pt x="672" y="841"/>
                    </a:cubicBezTo>
                    <a:cubicBezTo>
                      <a:pt x="0" y="1746"/>
                      <a:pt x="207" y="3039"/>
                      <a:pt x="1112" y="3685"/>
                    </a:cubicBezTo>
                    <a:cubicBezTo>
                      <a:pt x="1473" y="3953"/>
                      <a:pt x="1895" y="4081"/>
                      <a:pt x="2314" y="4081"/>
                    </a:cubicBezTo>
                    <a:cubicBezTo>
                      <a:pt x="2945" y="4081"/>
                      <a:pt x="3567" y="3790"/>
                      <a:pt x="3955" y="3246"/>
                    </a:cubicBezTo>
                    <a:cubicBezTo>
                      <a:pt x="4628" y="2315"/>
                      <a:pt x="4421" y="1048"/>
                      <a:pt x="3516" y="376"/>
                    </a:cubicBezTo>
                    <a:cubicBezTo>
                      <a:pt x="3161" y="122"/>
                      <a:pt x="2745" y="0"/>
                      <a:pt x="2333"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6" name="Google Shape;13926;p60"/>
              <p:cNvSpPr/>
              <p:nvPr/>
            </p:nvSpPr>
            <p:spPr>
              <a:xfrm>
                <a:off x="-1960500" y="4633313"/>
                <a:ext cx="69175" cy="61200"/>
              </a:xfrm>
              <a:custGeom>
                <a:avLst/>
                <a:gdLst/>
                <a:ahLst/>
                <a:cxnLst/>
                <a:rect l="l" t="t" r="r" b="b"/>
                <a:pathLst>
                  <a:path w="2767" h="2448" extrusionOk="0">
                    <a:moveTo>
                      <a:pt x="1373" y="0"/>
                    </a:moveTo>
                    <a:cubicBezTo>
                      <a:pt x="1002" y="0"/>
                      <a:pt x="636" y="168"/>
                      <a:pt x="389" y="492"/>
                    </a:cubicBezTo>
                    <a:cubicBezTo>
                      <a:pt x="1" y="1060"/>
                      <a:pt x="130" y="1810"/>
                      <a:pt x="673" y="2224"/>
                    </a:cubicBezTo>
                    <a:cubicBezTo>
                      <a:pt x="885" y="2375"/>
                      <a:pt x="1128" y="2448"/>
                      <a:pt x="1371" y="2448"/>
                    </a:cubicBezTo>
                    <a:cubicBezTo>
                      <a:pt x="1750" y="2448"/>
                      <a:pt x="2127" y="2270"/>
                      <a:pt x="2379" y="1939"/>
                    </a:cubicBezTo>
                    <a:cubicBezTo>
                      <a:pt x="2767" y="1397"/>
                      <a:pt x="2638" y="621"/>
                      <a:pt x="2095" y="233"/>
                    </a:cubicBezTo>
                    <a:cubicBezTo>
                      <a:pt x="1876" y="77"/>
                      <a:pt x="1623" y="0"/>
                      <a:pt x="1373"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7" name="Google Shape;13927;p60"/>
              <p:cNvSpPr/>
              <p:nvPr/>
            </p:nvSpPr>
            <p:spPr>
              <a:xfrm>
                <a:off x="-1882300" y="4696888"/>
                <a:ext cx="101500" cy="71350"/>
              </a:xfrm>
              <a:custGeom>
                <a:avLst/>
                <a:gdLst/>
                <a:ahLst/>
                <a:cxnLst/>
                <a:rect l="l" t="t" r="r" b="b"/>
                <a:pathLst>
                  <a:path w="4060" h="2854" extrusionOk="0">
                    <a:moveTo>
                      <a:pt x="455" y="1"/>
                    </a:moveTo>
                    <a:cubicBezTo>
                      <a:pt x="339" y="1"/>
                      <a:pt x="254" y="31"/>
                      <a:pt x="208" y="94"/>
                    </a:cubicBezTo>
                    <a:cubicBezTo>
                      <a:pt x="1" y="379"/>
                      <a:pt x="647" y="1206"/>
                      <a:pt x="1655" y="1930"/>
                    </a:cubicBezTo>
                    <a:cubicBezTo>
                      <a:pt x="2451" y="2506"/>
                      <a:pt x="3216" y="2854"/>
                      <a:pt x="3609" y="2854"/>
                    </a:cubicBezTo>
                    <a:cubicBezTo>
                      <a:pt x="3726" y="2854"/>
                      <a:pt x="3811" y="2823"/>
                      <a:pt x="3853" y="2757"/>
                    </a:cubicBezTo>
                    <a:cubicBezTo>
                      <a:pt x="4059" y="2473"/>
                      <a:pt x="3413" y="1645"/>
                      <a:pt x="2405" y="922"/>
                    </a:cubicBezTo>
                    <a:cubicBezTo>
                      <a:pt x="1623" y="360"/>
                      <a:pt x="856" y="1"/>
                      <a:pt x="455"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8" name="Google Shape;13928;p60"/>
              <p:cNvSpPr/>
              <p:nvPr/>
            </p:nvSpPr>
            <p:spPr>
              <a:xfrm>
                <a:off x="-1795050" y="4752863"/>
                <a:ext cx="31700" cy="35575"/>
              </a:xfrm>
              <a:custGeom>
                <a:avLst/>
                <a:gdLst/>
                <a:ahLst/>
                <a:cxnLst/>
                <a:rect l="l" t="t" r="r" b="b"/>
                <a:pathLst>
                  <a:path w="1268" h="1423" extrusionOk="0">
                    <a:moveTo>
                      <a:pt x="750" y="1"/>
                    </a:moveTo>
                    <a:lnTo>
                      <a:pt x="1" y="1035"/>
                    </a:lnTo>
                    <a:lnTo>
                      <a:pt x="544" y="1423"/>
                    </a:lnTo>
                    <a:lnTo>
                      <a:pt x="1267" y="389"/>
                    </a:lnTo>
                    <a:lnTo>
                      <a:pt x="750"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9" name="Google Shape;13929;p60"/>
              <p:cNvSpPr/>
              <p:nvPr/>
            </p:nvSpPr>
            <p:spPr>
              <a:xfrm>
                <a:off x="-1800850" y="4750938"/>
                <a:ext cx="24575" cy="27800"/>
              </a:xfrm>
              <a:custGeom>
                <a:avLst/>
                <a:gdLst/>
                <a:ahLst/>
                <a:cxnLst/>
                <a:rect l="l" t="t" r="r" b="b"/>
                <a:pathLst>
                  <a:path w="983" h="1112" extrusionOk="0">
                    <a:moveTo>
                      <a:pt x="465" y="0"/>
                    </a:moveTo>
                    <a:lnTo>
                      <a:pt x="0" y="647"/>
                    </a:lnTo>
                    <a:lnTo>
                      <a:pt x="233" y="1112"/>
                    </a:lnTo>
                    <a:lnTo>
                      <a:pt x="982" y="78"/>
                    </a:lnTo>
                    <a:lnTo>
                      <a:pt x="465"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0" name="Google Shape;13930;p60"/>
              <p:cNvSpPr/>
              <p:nvPr/>
            </p:nvSpPr>
            <p:spPr>
              <a:xfrm>
                <a:off x="-1899100" y="4677263"/>
                <a:ext cx="31700" cy="35575"/>
              </a:xfrm>
              <a:custGeom>
                <a:avLst/>
                <a:gdLst/>
                <a:ahLst/>
                <a:cxnLst/>
                <a:rect l="l" t="t" r="r" b="b"/>
                <a:pathLst>
                  <a:path w="1268" h="1423" extrusionOk="0">
                    <a:moveTo>
                      <a:pt x="750" y="0"/>
                    </a:moveTo>
                    <a:lnTo>
                      <a:pt x="1" y="1034"/>
                    </a:lnTo>
                    <a:lnTo>
                      <a:pt x="544" y="1422"/>
                    </a:lnTo>
                    <a:lnTo>
                      <a:pt x="1267" y="388"/>
                    </a:lnTo>
                    <a:lnTo>
                      <a:pt x="750"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1" name="Google Shape;13931;p60"/>
              <p:cNvSpPr/>
              <p:nvPr/>
            </p:nvSpPr>
            <p:spPr>
              <a:xfrm>
                <a:off x="-1885525" y="4686963"/>
                <a:ext cx="23950" cy="27800"/>
              </a:xfrm>
              <a:custGeom>
                <a:avLst/>
                <a:gdLst/>
                <a:ahLst/>
                <a:cxnLst/>
                <a:rect l="l" t="t" r="r" b="b"/>
                <a:pathLst>
                  <a:path w="958" h="1112" extrusionOk="0">
                    <a:moveTo>
                      <a:pt x="724" y="0"/>
                    </a:moveTo>
                    <a:lnTo>
                      <a:pt x="1" y="1034"/>
                    </a:lnTo>
                    <a:lnTo>
                      <a:pt x="492" y="1112"/>
                    </a:lnTo>
                    <a:lnTo>
                      <a:pt x="957" y="465"/>
                    </a:lnTo>
                    <a:lnTo>
                      <a:pt x="724"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2" name="Google Shape;13932;p60"/>
              <p:cNvSpPr/>
              <p:nvPr/>
            </p:nvSpPr>
            <p:spPr>
              <a:xfrm>
                <a:off x="-1983750" y="4612938"/>
                <a:ext cx="115700" cy="102050"/>
              </a:xfrm>
              <a:custGeom>
                <a:avLst/>
                <a:gdLst/>
                <a:ahLst/>
                <a:cxnLst/>
                <a:rect l="l" t="t" r="r" b="b"/>
                <a:pathLst>
                  <a:path w="4628" h="4082" extrusionOk="0">
                    <a:moveTo>
                      <a:pt x="2333" y="0"/>
                    </a:moveTo>
                    <a:cubicBezTo>
                      <a:pt x="1696" y="0"/>
                      <a:pt x="1065" y="292"/>
                      <a:pt x="672" y="841"/>
                    </a:cubicBezTo>
                    <a:cubicBezTo>
                      <a:pt x="0" y="1746"/>
                      <a:pt x="207" y="3039"/>
                      <a:pt x="1112" y="3685"/>
                    </a:cubicBezTo>
                    <a:cubicBezTo>
                      <a:pt x="1473" y="3953"/>
                      <a:pt x="1895" y="4081"/>
                      <a:pt x="2314" y="4081"/>
                    </a:cubicBezTo>
                    <a:cubicBezTo>
                      <a:pt x="2945" y="4081"/>
                      <a:pt x="3567" y="3790"/>
                      <a:pt x="3955" y="3246"/>
                    </a:cubicBezTo>
                    <a:cubicBezTo>
                      <a:pt x="4628" y="2315"/>
                      <a:pt x="4421" y="1048"/>
                      <a:pt x="3516" y="376"/>
                    </a:cubicBezTo>
                    <a:cubicBezTo>
                      <a:pt x="3161" y="122"/>
                      <a:pt x="2745" y="0"/>
                      <a:pt x="2333"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3" name="Google Shape;13933;p60"/>
              <p:cNvSpPr/>
              <p:nvPr/>
            </p:nvSpPr>
            <p:spPr>
              <a:xfrm>
                <a:off x="-1960500" y="4633313"/>
                <a:ext cx="69175" cy="61200"/>
              </a:xfrm>
              <a:custGeom>
                <a:avLst/>
                <a:gdLst/>
                <a:ahLst/>
                <a:cxnLst/>
                <a:rect l="l" t="t" r="r" b="b"/>
                <a:pathLst>
                  <a:path w="2767" h="2448" extrusionOk="0">
                    <a:moveTo>
                      <a:pt x="1373" y="0"/>
                    </a:moveTo>
                    <a:cubicBezTo>
                      <a:pt x="1002" y="0"/>
                      <a:pt x="636" y="168"/>
                      <a:pt x="389" y="492"/>
                    </a:cubicBezTo>
                    <a:cubicBezTo>
                      <a:pt x="1" y="1060"/>
                      <a:pt x="104" y="1810"/>
                      <a:pt x="673" y="2224"/>
                    </a:cubicBezTo>
                    <a:cubicBezTo>
                      <a:pt x="885" y="2375"/>
                      <a:pt x="1128" y="2448"/>
                      <a:pt x="1371" y="2448"/>
                    </a:cubicBezTo>
                    <a:cubicBezTo>
                      <a:pt x="1750" y="2448"/>
                      <a:pt x="2127" y="2270"/>
                      <a:pt x="2379" y="1939"/>
                    </a:cubicBezTo>
                    <a:cubicBezTo>
                      <a:pt x="2767" y="1397"/>
                      <a:pt x="2638" y="621"/>
                      <a:pt x="2095" y="233"/>
                    </a:cubicBezTo>
                    <a:cubicBezTo>
                      <a:pt x="1876" y="77"/>
                      <a:pt x="1623" y="0"/>
                      <a:pt x="1373"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4" name="Google Shape;13934;p60"/>
              <p:cNvSpPr/>
              <p:nvPr/>
            </p:nvSpPr>
            <p:spPr>
              <a:xfrm>
                <a:off x="-1867425" y="4627888"/>
                <a:ext cx="114400" cy="35725"/>
              </a:xfrm>
              <a:custGeom>
                <a:avLst/>
                <a:gdLst/>
                <a:ahLst/>
                <a:cxnLst/>
                <a:rect l="l" t="t" r="r" b="b"/>
                <a:pathLst>
                  <a:path w="4576" h="1429" extrusionOk="0">
                    <a:moveTo>
                      <a:pt x="3299" y="0"/>
                    </a:moveTo>
                    <a:cubicBezTo>
                      <a:pt x="2963" y="0"/>
                      <a:pt x="2579" y="29"/>
                      <a:pt x="2172" y="88"/>
                    </a:cubicBezTo>
                    <a:cubicBezTo>
                      <a:pt x="957" y="295"/>
                      <a:pt x="0" y="735"/>
                      <a:pt x="52" y="1071"/>
                    </a:cubicBezTo>
                    <a:cubicBezTo>
                      <a:pt x="87" y="1296"/>
                      <a:pt x="565" y="1429"/>
                      <a:pt x="1250" y="1429"/>
                    </a:cubicBezTo>
                    <a:cubicBezTo>
                      <a:pt x="1586" y="1429"/>
                      <a:pt x="1971" y="1397"/>
                      <a:pt x="2379" y="1329"/>
                    </a:cubicBezTo>
                    <a:cubicBezTo>
                      <a:pt x="3619" y="1148"/>
                      <a:pt x="4576" y="709"/>
                      <a:pt x="4498" y="347"/>
                    </a:cubicBezTo>
                    <a:cubicBezTo>
                      <a:pt x="4464" y="121"/>
                      <a:pt x="3985" y="0"/>
                      <a:pt x="3299"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5" name="Google Shape;13935;p60"/>
              <p:cNvSpPr/>
              <p:nvPr/>
            </p:nvSpPr>
            <p:spPr>
              <a:xfrm>
                <a:off x="-1756925" y="4618463"/>
                <a:ext cx="20725" cy="33625"/>
              </a:xfrm>
              <a:custGeom>
                <a:avLst/>
                <a:gdLst/>
                <a:ahLst/>
                <a:cxnLst/>
                <a:rect l="l" t="t" r="r" b="b"/>
                <a:pathLst>
                  <a:path w="829" h="1345" extrusionOk="0">
                    <a:moveTo>
                      <a:pt x="647" y="0"/>
                    </a:moveTo>
                    <a:lnTo>
                      <a:pt x="1" y="103"/>
                    </a:lnTo>
                    <a:lnTo>
                      <a:pt x="182" y="1344"/>
                    </a:lnTo>
                    <a:lnTo>
                      <a:pt x="828" y="1241"/>
                    </a:lnTo>
                    <a:lnTo>
                      <a:pt x="647"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6" name="Google Shape;13936;p60"/>
              <p:cNvSpPr/>
              <p:nvPr/>
            </p:nvSpPr>
            <p:spPr>
              <a:xfrm>
                <a:off x="-1767250" y="4621038"/>
                <a:ext cx="14875" cy="31050"/>
              </a:xfrm>
              <a:custGeom>
                <a:avLst/>
                <a:gdLst/>
                <a:ahLst/>
                <a:cxnLst/>
                <a:rect l="l" t="t" r="r" b="b"/>
                <a:pathLst>
                  <a:path w="595" h="1242" extrusionOk="0">
                    <a:moveTo>
                      <a:pt x="414" y="0"/>
                    </a:moveTo>
                    <a:lnTo>
                      <a:pt x="0" y="311"/>
                    </a:lnTo>
                    <a:lnTo>
                      <a:pt x="104" y="1086"/>
                    </a:lnTo>
                    <a:lnTo>
                      <a:pt x="595" y="1241"/>
                    </a:lnTo>
                    <a:lnTo>
                      <a:pt x="414"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7" name="Google Shape;13937;p60"/>
              <p:cNvSpPr/>
              <p:nvPr/>
            </p:nvSpPr>
            <p:spPr>
              <a:xfrm>
                <a:off x="-1884225" y="4639138"/>
                <a:ext cx="21350" cy="33625"/>
              </a:xfrm>
              <a:custGeom>
                <a:avLst/>
                <a:gdLst/>
                <a:ahLst/>
                <a:cxnLst/>
                <a:rect l="l" t="t" r="r" b="b"/>
                <a:pathLst>
                  <a:path w="854" h="1345" extrusionOk="0">
                    <a:moveTo>
                      <a:pt x="647" y="0"/>
                    </a:moveTo>
                    <a:lnTo>
                      <a:pt x="0" y="104"/>
                    </a:lnTo>
                    <a:lnTo>
                      <a:pt x="207" y="1344"/>
                    </a:lnTo>
                    <a:lnTo>
                      <a:pt x="853" y="1241"/>
                    </a:lnTo>
                    <a:lnTo>
                      <a:pt x="647"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8" name="Google Shape;13938;p60"/>
              <p:cNvSpPr/>
              <p:nvPr/>
            </p:nvSpPr>
            <p:spPr>
              <a:xfrm>
                <a:off x="-1868075" y="4639138"/>
                <a:ext cx="15525" cy="31050"/>
              </a:xfrm>
              <a:custGeom>
                <a:avLst/>
                <a:gdLst/>
                <a:ahLst/>
                <a:cxnLst/>
                <a:rect l="l" t="t" r="r" b="b"/>
                <a:pathLst>
                  <a:path w="621" h="1242" extrusionOk="0">
                    <a:moveTo>
                      <a:pt x="1" y="0"/>
                    </a:moveTo>
                    <a:lnTo>
                      <a:pt x="207" y="1241"/>
                    </a:lnTo>
                    <a:lnTo>
                      <a:pt x="621" y="931"/>
                    </a:lnTo>
                    <a:lnTo>
                      <a:pt x="492" y="155"/>
                    </a:lnTo>
                    <a:lnTo>
                      <a:pt x="1"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9" name="Google Shape;13939;p60"/>
              <p:cNvSpPr/>
              <p:nvPr/>
            </p:nvSpPr>
            <p:spPr>
              <a:xfrm>
                <a:off x="-1980525" y="4612763"/>
                <a:ext cx="109250" cy="102025"/>
              </a:xfrm>
              <a:custGeom>
                <a:avLst/>
                <a:gdLst/>
                <a:ahLst/>
                <a:cxnLst/>
                <a:rect l="l" t="t" r="r" b="b"/>
                <a:pathLst>
                  <a:path w="4370" h="4081" extrusionOk="0">
                    <a:moveTo>
                      <a:pt x="2154" y="1"/>
                    </a:moveTo>
                    <a:cubicBezTo>
                      <a:pt x="2057" y="1"/>
                      <a:pt x="1960" y="8"/>
                      <a:pt x="1862" y="21"/>
                    </a:cubicBezTo>
                    <a:cubicBezTo>
                      <a:pt x="750" y="202"/>
                      <a:pt x="1" y="1262"/>
                      <a:pt x="182" y="2374"/>
                    </a:cubicBezTo>
                    <a:cubicBezTo>
                      <a:pt x="321" y="3374"/>
                      <a:pt x="1193" y="4081"/>
                      <a:pt x="2176" y="4081"/>
                    </a:cubicBezTo>
                    <a:cubicBezTo>
                      <a:pt x="2286" y="4081"/>
                      <a:pt x="2397" y="4072"/>
                      <a:pt x="2508" y="4054"/>
                    </a:cubicBezTo>
                    <a:cubicBezTo>
                      <a:pt x="3620" y="3873"/>
                      <a:pt x="4369" y="2839"/>
                      <a:pt x="4188" y="1727"/>
                    </a:cubicBezTo>
                    <a:cubicBezTo>
                      <a:pt x="4047" y="714"/>
                      <a:pt x="3153" y="1"/>
                      <a:pt x="2154"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0" name="Google Shape;13940;p60"/>
              <p:cNvSpPr/>
              <p:nvPr/>
            </p:nvSpPr>
            <p:spPr>
              <a:xfrm>
                <a:off x="-1958550" y="4633588"/>
                <a:ext cx="65300" cy="60875"/>
              </a:xfrm>
              <a:custGeom>
                <a:avLst/>
                <a:gdLst/>
                <a:ahLst/>
                <a:cxnLst/>
                <a:rect l="l" t="t" r="r" b="b"/>
                <a:pathLst>
                  <a:path w="2612" h="2435" extrusionOk="0">
                    <a:moveTo>
                      <a:pt x="1308" y="0"/>
                    </a:moveTo>
                    <a:cubicBezTo>
                      <a:pt x="1243" y="0"/>
                      <a:pt x="1178" y="5"/>
                      <a:pt x="1112" y="15"/>
                    </a:cubicBezTo>
                    <a:cubicBezTo>
                      <a:pt x="440" y="119"/>
                      <a:pt x="1" y="739"/>
                      <a:pt x="104" y="1411"/>
                    </a:cubicBezTo>
                    <a:cubicBezTo>
                      <a:pt x="197" y="2018"/>
                      <a:pt x="711" y="2435"/>
                      <a:pt x="1304" y="2435"/>
                    </a:cubicBezTo>
                    <a:cubicBezTo>
                      <a:pt x="1369" y="2435"/>
                      <a:pt x="1434" y="2430"/>
                      <a:pt x="1500" y="2420"/>
                    </a:cubicBezTo>
                    <a:cubicBezTo>
                      <a:pt x="2172" y="2316"/>
                      <a:pt x="2611" y="1696"/>
                      <a:pt x="2508" y="1024"/>
                    </a:cubicBezTo>
                    <a:cubicBezTo>
                      <a:pt x="2415" y="417"/>
                      <a:pt x="1901" y="0"/>
                      <a:pt x="1308"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1" name="Google Shape;13941;p60"/>
              <p:cNvSpPr/>
              <p:nvPr/>
            </p:nvSpPr>
            <p:spPr>
              <a:xfrm>
                <a:off x="-1964375" y="4492388"/>
                <a:ext cx="40750" cy="111925"/>
              </a:xfrm>
              <a:custGeom>
                <a:avLst/>
                <a:gdLst/>
                <a:ahLst/>
                <a:cxnLst/>
                <a:rect l="l" t="t" r="r" b="b"/>
                <a:pathLst>
                  <a:path w="1630" h="4477" extrusionOk="0">
                    <a:moveTo>
                      <a:pt x="492" y="0"/>
                    </a:moveTo>
                    <a:cubicBezTo>
                      <a:pt x="484" y="0"/>
                      <a:pt x="475" y="1"/>
                      <a:pt x="466" y="2"/>
                    </a:cubicBezTo>
                    <a:cubicBezTo>
                      <a:pt x="130" y="54"/>
                      <a:pt x="1" y="1114"/>
                      <a:pt x="208" y="2329"/>
                    </a:cubicBezTo>
                    <a:cubicBezTo>
                      <a:pt x="384" y="3537"/>
                      <a:pt x="805" y="4476"/>
                      <a:pt x="1138" y="4476"/>
                    </a:cubicBezTo>
                    <a:cubicBezTo>
                      <a:pt x="1147" y="4476"/>
                      <a:pt x="1155" y="4476"/>
                      <a:pt x="1164" y="4474"/>
                    </a:cubicBezTo>
                    <a:cubicBezTo>
                      <a:pt x="1500" y="4423"/>
                      <a:pt x="1629" y="3389"/>
                      <a:pt x="1448" y="2148"/>
                    </a:cubicBezTo>
                    <a:cubicBezTo>
                      <a:pt x="1247" y="939"/>
                      <a:pt x="825" y="0"/>
                      <a:pt x="492"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2" name="Google Shape;13942;p60"/>
              <p:cNvSpPr/>
              <p:nvPr/>
            </p:nvSpPr>
            <p:spPr>
              <a:xfrm>
                <a:off x="-1970825" y="4473688"/>
                <a:ext cx="33625" cy="21350"/>
              </a:xfrm>
              <a:custGeom>
                <a:avLst/>
                <a:gdLst/>
                <a:ahLst/>
                <a:cxnLst/>
                <a:rect l="l" t="t" r="r" b="b"/>
                <a:pathLst>
                  <a:path w="1345" h="854" extrusionOk="0">
                    <a:moveTo>
                      <a:pt x="1241" y="1"/>
                    </a:moveTo>
                    <a:lnTo>
                      <a:pt x="0" y="207"/>
                    </a:lnTo>
                    <a:lnTo>
                      <a:pt x="104" y="854"/>
                    </a:lnTo>
                    <a:lnTo>
                      <a:pt x="1345" y="673"/>
                    </a:lnTo>
                    <a:lnTo>
                      <a:pt x="1241"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3" name="Google Shape;13943;p60"/>
              <p:cNvSpPr/>
              <p:nvPr/>
            </p:nvSpPr>
            <p:spPr>
              <a:xfrm>
                <a:off x="-1968250" y="4490488"/>
                <a:ext cx="31050" cy="14900"/>
              </a:xfrm>
              <a:custGeom>
                <a:avLst/>
                <a:gdLst/>
                <a:ahLst/>
                <a:cxnLst/>
                <a:rect l="l" t="t" r="r" b="b"/>
                <a:pathLst>
                  <a:path w="1242" h="596" extrusionOk="0">
                    <a:moveTo>
                      <a:pt x="1242" y="1"/>
                    </a:moveTo>
                    <a:lnTo>
                      <a:pt x="1" y="182"/>
                    </a:lnTo>
                    <a:lnTo>
                      <a:pt x="311" y="595"/>
                    </a:lnTo>
                    <a:lnTo>
                      <a:pt x="1086" y="466"/>
                    </a:lnTo>
                    <a:lnTo>
                      <a:pt x="1242"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4" name="Google Shape;13944;p60"/>
              <p:cNvSpPr/>
              <p:nvPr/>
            </p:nvSpPr>
            <p:spPr>
              <a:xfrm>
                <a:off x="-1950800" y="4601013"/>
                <a:ext cx="33625" cy="21350"/>
              </a:xfrm>
              <a:custGeom>
                <a:avLst/>
                <a:gdLst/>
                <a:ahLst/>
                <a:cxnLst/>
                <a:rect l="l" t="t" r="r" b="b"/>
                <a:pathLst>
                  <a:path w="1345" h="854" extrusionOk="0">
                    <a:moveTo>
                      <a:pt x="1242" y="0"/>
                    </a:moveTo>
                    <a:lnTo>
                      <a:pt x="1" y="207"/>
                    </a:lnTo>
                    <a:lnTo>
                      <a:pt x="104" y="853"/>
                    </a:lnTo>
                    <a:lnTo>
                      <a:pt x="1345" y="646"/>
                    </a:lnTo>
                    <a:lnTo>
                      <a:pt x="1242"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5" name="Google Shape;13945;p60"/>
              <p:cNvSpPr/>
              <p:nvPr/>
            </p:nvSpPr>
            <p:spPr>
              <a:xfrm>
                <a:off x="-1950800" y="4590663"/>
                <a:ext cx="31050" cy="15525"/>
              </a:xfrm>
              <a:custGeom>
                <a:avLst/>
                <a:gdLst/>
                <a:ahLst/>
                <a:cxnLst/>
                <a:rect l="l" t="t" r="r" b="b"/>
                <a:pathLst>
                  <a:path w="1242" h="621" extrusionOk="0">
                    <a:moveTo>
                      <a:pt x="931" y="0"/>
                    </a:moveTo>
                    <a:lnTo>
                      <a:pt x="156" y="130"/>
                    </a:lnTo>
                    <a:lnTo>
                      <a:pt x="1" y="621"/>
                    </a:lnTo>
                    <a:lnTo>
                      <a:pt x="1242" y="414"/>
                    </a:lnTo>
                    <a:lnTo>
                      <a:pt x="931"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6" name="Google Shape;13946;p60"/>
              <p:cNvSpPr/>
              <p:nvPr/>
            </p:nvSpPr>
            <p:spPr>
              <a:xfrm>
                <a:off x="-1980525" y="4612763"/>
                <a:ext cx="109250" cy="102025"/>
              </a:xfrm>
              <a:custGeom>
                <a:avLst/>
                <a:gdLst/>
                <a:ahLst/>
                <a:cxnLst/>
                <a:rect l="l" t="t" r="r" b="b"/>
                <a:pathLst>
                  <a:path w="4370" h="4081" extrusionOk="0">
                    <a:moveTo>
                      <a:pt x="2154" y="1"/>
                    </a:moveTo>
                    <a:cubicBezTo>
                      <a:pt x="2057" y="1"/>
                      <a:pt x="1960" y="8"/>
                      <a:pt x="1862" y="21"/>
                    </a:cubicBezTo>
                    <a:cubicBezTo>
                      <a:pt x="750" y="202"/>
                      <a:pt x="1" y="1236"/>
                      <a:pt x="182" y="2374"/>
                    </a:cubicBezTo>
                    <a:cubicBezTo>
                      <a:pt x="321" y="3374"/>
                      <a:pt x="1193" y="4081"/>
                      <a:pt x="2176" y="4081"/>
                    </a:cubicBezTo>
                    <a:cubicBezTo>
                      <a:pt x="2286" y="4081"/>
                      <a:pt x="2397" y="4072"/>
                      <a:pt x="2508" y="4054"/>
                    </a:cubicBezTo>
                    <a:cubicBezTo>
                      <a:pt x="3620" y="3899"/>
                      <a:pt x="4369" y="2839"/>
                      <a:pt x="4188" y="1727"/>
                    </a:cubicBezTo>
                    <a:cubicBezTo>
                      <a:pt x="4047" y="714"/>
                      <a:pt x="3153" y="1"/>
                      <a:pt x="2154"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7" name="Google Shape;13947;p60"/>
              <p:cNvSpPr/>
              <p:nvPr/>
            </p:nvSpPr>
            <p:spPr>
              <a:xfrm>
                <a:off x="-1958550" y="4633588"/>
                <a:ext cx="65300" cy="60875"/>
              </a:xfrm>
              <a:custGeom>
                <a:avLst/>
                <a:gdLst/>
                <a:ahLst/>
                <a:cxnLst/>
                <a:rect l="l" t="t" r="r" b="b"/>
                <a:pathLst>
                  <a:path w="2612" h="2435" extrusionOk="0">
                    <a:moveTo>
                      <a:pt x="1308" y="0"/>
                    </a:moveTo>
                    <a:cubicBezTo>
                      <a:pt x="1243" y="0"/>
                      <a:pt x="1178" y="5"/>
                      <a:pt x="1112" y="15"/>
                    </a:cubicBezTo>
                    <a:cubicBezTo>
                      <a:pt x="440" y="119"/>
                      <a:pt x="1" y="739"/>
                      <a:pt x="104" y="1411"/>
                    </a:cubicBezTo>
                    <a:cubicBezTo>
                      <a:pt x="197" y="2018"/>
                      <a:pt x="711" y="2435"/>
                      <a:pt x="1304" y="2435"/>
                    </a:cubicBezTo>
                    <a:cubicBezTo>
                      <a:pt x="1369" y="2435"/>
                      <a:pt x="1434" y="2430"/>
                      <a:pt x="1500" y="2420"/>
                    </a:cubicBezTo>
                    <a:cubicBezTo>
                      <a:pt x="2172" y="2316"/>
                      <a:pt x="2611" y="1696"/>
                      <a:pt x="2508" y="1024"/>
                    </a:cubicBezTo>
                    <a:cubicBezTo>
                      <a:pt x="2415" y="417"/>
                      <a:pt x="1901" y="0"/>
                      <a:pt x="1308"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8" name="Google Shape;13948;p60"/>
              <p:cNvSpPr/>
              <p:nvPr/>
            </p:nvSpPr>
            <p:spPr>
              <a:xfrm>
                <a:off x="-2098800" y="4664438"/>
                <a:ext cx="114425" cy="35575"/>
              </a:xfrm>
              <a:custGeom>
                <a:avLst/>
                <a:gdLst/>
                <a:ahLst/>
                <a:cxnLst/>
                <a:rect l="l" t="t" r="r" b="b"/>
                <a:pathLst>
                  <a:path w="4577" h="1423" extrusionOk="0">
                    <a:moveTo>
                      <a:pt x="3326" y="0"/>
                    </a:moveTo>
                    <a:cubicBezTo>
                      <a:pt x="2991" y="0"/>
                      <a:pt x="2606" y="32"/>
                      <a:pt x="2198" y="100"/>
                    </a:cubicBezTo>
                    <a:cubicBezTo>
                      <a:pt x="957" y="281"/>
                      <a:pt x="1" y="720"/>
                      <a:pt x="79" y="1056"/>
                    </a:cubicBezTo>
                    <a:cubicBezTo>
                      <a:pt x="114" y="1289"/>
                      <a:pt x="621" y="1423"/>
                      <a:pt x="1342" y="1423"/>
                    </a:cubicBezTo>
                    <a:cubicBezTo>
                      <a:pt x="1662" y="1423"/>
                      <a:pt x="2024" y="1396"/>
                      <a:pt x="2405" y="1341"/>
                    </a:cubicBezTo>
                    <a:cubicBezTo>
                      <a:pt x="3620" y="1134"/>
                      <a:pt x="4577" y="694"/>
                      <a:pt x="4525" y="358"/>
                    </a:cubicBezTo>
                    <a:cubicBezTo>
                      <a:pt x="4490" y="133"/>
                      <a:pt x="4012" y="0"/>
                      <a:pt x="3326"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49" name="Google Shape;13949;p60"/>
              <p:cNvSpPr/>
              <p:nvPr/>
            </p:nvSpPr>
            <p:spPr>
              <a:xfrm>
                <a:off x="-2115600" y="4675313"/>
                <a:ext cx="20725" cy="33650"/>
              </a:xfrm>
              <a:custGeom>
                <a:avLst/>
                <a:gdLst/>
                <a:ahLst/>
                <a:cxnLst/>
                <a:rect l="l" t="t" r="r" b="b"/>
                <a:pathLst>
                  <a:path w="829" h="1346" extrusionOk="0">
                    <a:moveTo>
                      <a:pt x="647" y="1"/>
                    </a:moveTo>
                    <a:lnTo>
                      <a:pt x="1" y="104"/>
                    </a:lnTo>
                    <a:lnTo>
                      <a:pt x="182" y="1345"/>
                    </a:lnTo>
                    <a:lnTo>
                      <a:pt x="828" y="1242"/>
                    </a:lnTo>
                    <a:lnTo>
                      <a:pt x="647"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0" name="Google Shape;13950;p60"/>
              <p:cNvSpPr/>
              <p:nvPr/>
            </p:nvSpPr>
            <p:spPr>
              <a:xfrm>
                <a:off x="-2099425" y="4675313"/>
                <a:ext cx="14875" cy="31050"/>
              </a:xfrm>
              <a:custGeom>
                <a:avLst/>
                <a:gdLst/>
                <a:ahLst/>
                <a:cxnLst/>
                <a:rect l="l" t="t" r="r" b="b"/>
                <a:pathLst>
                  <a:path w="595" h="1242" extrusionOk="0">
                    <a:moveTo>
                      <a:pt x="0" y="1"/>
                    </a:moveTo>
                    <a:lnTo>
                      <a:pt x="181" y="1242"/>
                    </a:lnTo>
                    <a:lnTo>
                      <a:pt x="595" y="931"/>
                    </a:lnTo>
                    <a:lnTo>
                      <a:pt x="491" y="182"/>
                    </a:lnTo>
                    <a:lnTo>
                      <a:pt x="0"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1" name="Google Shape;13951;p60"/>
              <p:cNvSpPr/>
              <p:nvPr/>
            </p:nvSpPr>
            <p:spPr>
              <a:xfrm>
                <a:off x="-1988925" y="4655288"/>
                <a:ext cx="21350" cy="33625"/>
              </a:xfrm>
              <a:custGeom>
                <a:avLst/>
                <a:gdLst/>
                <a:ahLst/>
                <a:cxnLst/>
                <a:rect l="l" t="t" r="r" b="b"/>
                <a:pathLst>
                  <a:path w="854" h="1345" extrusionOk="0">
                    <a:moveTo>
                      <a:pt x="647" y="1"/>
                    </a:moveTo>
                    <a:lnTo>
                      <a:pt x="1" y="104"/>
                    </a:lnTo>
                    <a:lnTo>
                      <a:pt x="207" y="1345"/>
                    </a:lnTo>
                    <a:lnTo>
                      <a:pt x="854" y="1241"/>
                    </a:lnTo>
                    <a:lnTo>
                      <a:pt x="647"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2" name="Google Shape;13952;p60"/>
              <p:cNvSpPr/>
              <p:nvPr/>
            </p:nvSpPr>
            <p:spPr>
              <a:xfrm>
                <a:off x="-1999275" y="4657863"/>
                <a:ext cx="15550" cy="31050"/>
              </a:xfrm>
              <a:custGeom>
                <a:avLst/>
                <a:gdLst/>
                <a:ahLst/>
                <a:cxnLst/>
                <a:rect l="l" t="t" r="r" b="b"/>
                <a:pathLst>
                  <a:path w="622" h="1242" extrusionOk="0">
                    <a:moveTo>
                      <a:pt x="415" y="1"/>
                    </a:moveTo>
                    <a:lnTo>
                      <a:pt x="1" y="311"/>
                    </a:lnTo>
                    <a:lnTo>
                      <a:pt x="130" y="1087"/>
                    </a:lnTo>
                    <a:lnTo>
                      <a:pt x="621" y="1242"/>
                    </a:lnTo>
                    <a:lnTo>
                      <a:pt x="415"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3" name="Google Shape;13953;p60"/>
              <p:cNvSpPr/>
              <p:nvPr/>
            </p:nvSpPr>
            <p:spPr>
              <a:xfrm>
                <a:off x="-1980525" y="4612763"/>
                <a:ext cx="109250" cy="102025"/>
              </a:xfrm>
              <a:custGeom>
                <a:avLst/>
                <a:gdLst/>
                <a:ahLst/>
                <a:cxnLst/>
                <a:rect l="l" t="t" r="r" b="b"/>
                <a:pathLst>
                  <a:path w="4370" h="4081" extrusionOk="0">
                    <a:moveTo>
                      <a:pt x="2154" y="1"/>
                    </a:moveTo>
                    <a:cubicBezTo>
                      <a:pt x="2057" y="1"/>
                      <a:pt x="1960" y="8"/>
                      <a:pt x="1862" y="21"/>
                    </a:cubicBezTo>
                    <a:cubicBezTo>
                      <a:pt x="750" y="202"/>
                      <a:pt x="1" y="1262"/>
                      <a:pt x="182" y="2374"/>
                    </a:cubicBezTo>
                    <a:cubicBezTo>
                      <a:pt x="321" y="3374"/>
                      <a:pt x="1193" y="4081"/>
                      <a:pt x="2176" y="4081"/>
                    </a:cubicBezTo>
                    <a:cubicBezTo>
                      <a:pt x="2286" y="4081"/>
                      <a:pt x="2397" y="4072"/>
                      <a:pt x="2508" y="4054"/>
                    </a:cubicBezTo>
                    <a:cubicBezTo>
                      <a:pt x="3620" y="3873"/>
                      <a:pt x="4369" y="2839"/>
                      <a:pt x="4188" y="1727"/>
                    </a:cubicBezTo>
                    <a:cubicBezTo>
                      <a:pt x="4047" y="714"/>
                      <a:pt x="3153" y="1"/>
                      <a:pt x="2154"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4" name="Google Shape;13954;p60"/>
              <p:cNvSpPr/>
              <p:nvPr/>
            </p:nvSpPr>
            <p:spPr>
              <a:xfrm>
                <a:off x="-1958550" y="4633413"/>
                <a:ext cx="65300" cy="61050"/>
              </a:xfrm>
              <a:custGeom>
                <a:avLst/>
                <a:gdLst/>
                <a:ahLst/>
                <a:cxnLst/>
                <a:rect l="l" t="t" r="r" b="b"/>
                <a:pathLst>
                  <a:path w="2612" h="2442" extrusionOk="0">
                    <a:moveTo>
                      <a:pt x="1337" y="1"/>
                    </a:moveTo>
                    <a:cubicBezTo>
                      <a:pt x="1263" y="1"/>
                      <a:pt x="1188" y="8"/>
                      <a:pt x="1112" y="22"/>
                    </a:cubicBezTo>
                    <a:cubicBezTo>
                      <a:pt x="440" y="126"/>
                      <a:pt x="1" y="746"/>
                      <a:pt x="104" y="1418"/>
                    </a:cubicBezTo>
                    <a:cubicBezTo>
                      <a:pt x="197" y="2025"/>
                      <a:pt x="711" y="2442"/>
                      <a:pt x="1304" y="2442"/>
                    </a:cubicBezTo>
                    <a:cubicBezTo>
                      <a:pt x="1369" y="2442"/>
                      <a:pt x="1434" y="2437"/>
                      <a:pt x="1500" y="2427"/>
                    </a:cubicBezTo>
                    <a:cubicBezTo>
                      <a:pt x="2172" y="2323"/>
                      <a:pt x="2611" y="1703"/>
                      <a:pt x="2508" y="1031"/>
                    </a:cubicBezTo>
                    <a:cubicBezTo>
                      <a:pt x="2416" y="434"/>
                      <a:pt x="1918" y="1"/>
                      <a:pt x="1337" y="1"/>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5" name="Google Shape;13955;p60"/>
              <p:cNvSpPr/>
              <p:nvPr/>
            </p:nvSpPr>
            <p:spPr>
              <a:xfrm>
                <a:off x="-1928175" y="4723738"/>
                <a:ext cx="40750" cy="111275"/>
              </a:xfrm>
              <a:custGeom>
                <a:avLst/>
                <a:gdLst/>
                <a:ahLst/>
                <a:cxnLst/>
                <a:rect l="l" t="t" r="r" b="b"/>
                <a:pathLst>
                  <a:path w="1630" h="4451" extrusionOk="0">
                    <a:moveTo>
                      <a:pt x="493" y="1"/>
                    </a:moveTo>
                    <a:cubicBezTo>
                      <a:pt x="484" y="1"/>
                      <a:pt x="475" y="1"/>
                      <a:pt x="466" y="3"/>
                    </a:cubicBezTo>
                    <a:cubicBezTo>
                      <a:pt x="130" y="54"/>
                      <a:pt x="0" y="1088"/>
                      <a:pt x="207" y="2329"/>
                    </a:cubicBezTo>
                    <a:cubicBezTo>
                      <a:pt x="384" y="3513"/>
                      <a:pt x="805" y="4451"/>
                      <a:pt x="1137" y="4451"/>
                    </a:cubicBezTo>
                    <a:cubicBezTo>
                      <a:pt x="1146" y="4451"/>
                      <a:pt x="1155" y="4450"/>
                      <a:pt x="1164" y="4449"/>
                    </a:cubicBezTo>
                    <a:cubicBezTo>
                      <a:pt x="1526" y="4397"/>
                      <a:pt x="1629" y="3363"/>
                      <a:pt x="1448" y="2122"/>
                    </a:cubicBezTo>
                    <a:cubicBezTo>
                      <a:pt x="1247" y="915"/>
                      <a:pt x="825" y="1"/>
                      <a:pt x="493"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6" name="Google Shape;13956;p60"/>
              <p:cNvSpPr/>
              <p:nvPr/>
            </p:nvSpPr>
            <p:spPr>
              <a:xfrm>
                <a:off x="-1914600" y="4832363"/>
                <a:ext cx="33625" cy="21350"/>
              </a:xfrm>
              <a:custGeom>
                <a:avLst/>
                <a:gdLst/>
                <a:ahLst/>
                <a:cxnLst/>
                <a:rect l="l" t="t" r="r" b="b"/>
                <a:pathLst>
                  <a:path w="1345" h="854" extrusionOk="0">
                    <a:moveTo>
                      <a:pt x="1241" y="1"/>
                    </a:moveTo>
                    <a:lnTo>
                      <a:pt x="0" y="207"/>
                    </a:lnTo>
                    <a:lnTo>
                      <a:pt x="104" y="854"/>
                    </a:lnTo>
                    <a:lnTo>
                      <a:pt x="1345" y="673"/>
                    </a:lnTo>
                    <a:lnTo>
                      <a:pt x="1241"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7" name="Google Shape;13957;p60"/>
              <p:cNvSpPr/>
              <p:nvPr/>
            </p:nvSpPr>
            <p:spPr>
              <a:xfrm>
                <a:off x="-1914600" y="4822663"/>
                <a:ext cx="31050" cy="14900"/>
              </a:xfrm>
              <a:custGeom>
                <a:avLst/>
                <a:gdLst/>
                <a:ahLst/>
                <a:cxnLst/>
                <a:rect l="l" t="t" r="r" b="b"/>
                <a:pathLst>
                  <a:path w="1242" h="596" extrusionOk="0">
                    <a:moveTo>
                      <a:pt x="957" y="1"/>
                    </a:moveTo>
                    <a:lnTo>
                      <a:pt x="181" y="104"/>
                    </a:lnTo>
                    <a:lnTo>
                      <a:pt x="0" y="595"/>
                    </a:lnTo>
                    <a:lnTo>
                      <a:pt x="0" y="595"/>
                    </a:lnTo>
                    <a:lnTo>
                      <a:pt x="1241" y="389"/>
                    </a:lnTo>
                    <a:lnTo>
                      <a:pt x="957"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8" name="Google Shape;13958;p60"/>
              <p:cNvSpPr/>
              <p:nvPr/>
            </p:nvSpPr>
            <p:spPr>
              <a:xfrm>
                <a:off x="-1934650" y="4705688"/>
                <a:ext cx="33650" cy="21350"/>
              </a:xfrm>
              <a:custGeom>
                <a:avLst/>
                <a:gdLst/>
                <a:ahLst/>
                <a:cxnLst/>
                <a:rect l="l" t="t" r="r" b="b"/>
                <a:pathLst>
                  <a:path w="1346" h="854" extrusionOk="0">
                    <a:moveTo>
                      <a:pt x="1242" y="1"/>
                    </a:moveTo>
                    <a:lnTo>
                      <a:pt x="1" y="182"/>
                    </a:lnTo>
                    <a:lnTo>
                      <a:pt x="104" y="854"/>
                    </a:lnTo>
                    <a:lnTo>
                      <a:pt x="1345" y="647"/>
                    </a:lnTo>
                    <a:lnTo>
                      <a:pt x="1242"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59" name="Google Shape;13959;p60"/>
              <p:cNvSpPr/>
              <p:nvPr/>
            </p:nvSpPr>
            <p:spPr>
              <a:xfrm>
                <a:off x="-1932050" y="4721863"/>
                <a:ext cx="31050" cy="15525"/>
              </a:xfrm>
              <a:custGeom>
                <a:avLst/>
                <a:gdLst/>
                <a:ahLst/>
                <a:cxnLst/>
                <a:rect l="l" t="t" r="r" b="b"/>
                <a:pathLst>
                  <a:path w="1242" h="621" extrusionOk="0">
                    <a:moveTo>
                      <a:pt x="1241" y="0"/>
                    </a:moveTo>
                    <a:lnTo>
                      <a:pt x="0" y="207"/>
                    </a:lnTo>
                    <a:lnTo>
                      <a:pt x="311" y="621"/>
                    </a:lnTo>
                    <a:lnTo>
                      <a:pt x="1086" y="491"/>
                    </a:lnTo>
                    <a:lnTo>
                      <a:pt x="1241"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0" name="Google Shape;13960;p60"/>
              <p:cNvSpPr/>
              <p:nvPr/>
            </p:nvSpPr>
            <p:spPr>
              <a:xfrm>
                <a:off x="-1980525" y="4612763"/>
                <a:ext cx="109250" cy="102025"/>
              </a:xfrm>
              <a:custGeom>
                <a:avLst/>
                <a:gdLst/>
                <a:ahLst/>
                <a:cxnLst/>
                <a:rect l="l" t="t" r="r" b="b"/>
                <a:pathLst>
                  <a:path w="4370" h="4081" extrusionOk="0">
                    <a:moveTo>
                      <a:pt x="2154" y="1"/>
                    </a:moveTo>
                    <a:cubicBezTo>
                      <a:pt x="2057" y="1"/>
                      <a:pt x="1960" y="8"/>
                      <a:pt x="1862" y="21"/>
                    </a:cubicBezTo>
                    <a:cubicBezTo>
                      <a:pt x="750" y="202"/>
                      <a:pt x="1" y="1262"/>
                      <a:pt x="182" y="2374"/>
                    </a:cubicBezTo>
                    <a:cubicBezTo>
                      <a:pt x="321" y="3374"/>
                      <a:pt x="1193" y="4081"/>
                      <a:pt x="2176" y="4081"/>
                    </a:cubicBezTo>
                    <a:cubicBezTo>
                      <a:pt x="2286" y="4081"/>
                      <a:pt x="2397" y="4072"/>
                      <a:pt x="2508" y="4054"/>
                    </a:cubicBezTo>
                    <a:cubicBezTo>
                      <a:pt x="3620" y="3873"/>
                      <a:pt x="4369" y="2839"/>
                      <a:pt x="4188" y="1727"/>
                    </a:cubicBezTo>
                    <a:cubicBezTo>
                      <a:pt x="4047" y="714"/>
                      <a:pt x="3153" y="1"/>
                      <a:pt x="2154"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1" name="Google Shape;13961;p60"/>
              <p:cNvSpPr/>
              <p:nvPr/>
            </p:nvSpPr>
            <p:spPr>
              <a:xfrm>
                <a:off x="-1958550" y="4633413"/>
                <a:ext cx="65300" cy="61050"/>
              </a:xfrm>
              <a:custGeom>
                <a:avLst/>
                <a:gdLst/>
                <a:ahLst/>
                <a:cxnLst/>
                <a:rect l="l" t="t" r="r" b="b"/>
                <a:pathLst>
                  <a:path w="2612" h="2442" extrusionOk="0">
                    <a:moveTo>
                      <a:pt x="1337" y="1"/>
                    </a:moveTo>
                    <a:cubicBezTo>
                      <a:pt x="1263" y="1"/>
                      <a:pt x="1188" y="8"/>
                      <a:pt x="1112" y="22"/>
                    </a:cubicBezTo>
                    <a:cubicBezTo>
                      <a:pt x="440" y="126"/>
                      <a:pt x="1" y="746"/>
                      <a:pt x="104" y="1418"/>
                    </a:cubicBezTo>
                    <a:cubicBezTo>
                      <a:pt x="197" y="2025"/>
                      <a:pt x="711" y="2442"/>
                      <a:pt x="1304" y="2442"/>
                    </a:cubicBezTo>
                    <a:cubicBezTo>
                      <a:pt x="1369" y="2442"/>
                      <a:pt x="1434" y="2437"/>
                      <a:pt x="1500" y="2427"/>
                    </a:cubicBezTo>
                    <a:cubicBezTo>
                      <a:pt x="2172" y="2323"/>
                      <a:pt x="2611" y="1703"/>
                      <a:pt x="2508" y="1031"/>
                    </a:cubicBezTo>
                    <a:cubicBezTo>
                      <a:pt x="2416" y="434"/>
                      <a:pt x="1918" y="1"/>
                      <a:pt x="1337" y="1"/>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2" name="Google Shape;13962;p60"/>
              <p:cNvSpPr/>
              <p:nvPr/>
            </p:nvSpPr>
            <p:spPr>
              <a:xfrm>
                <a:off x="-2894325" y="4522513"/>
                <a:ext cx="80800" cy="93675"/>
              </a:xfrm>
              <a:custGeom>
                <a:avLst/>
                <a:gdLst/>
                <a:ahLst/>
                <a:cxnLst/>
                <a:rect l="l" t="t" r="r" b="b"/>
                <a:pathLst>
                  <a:path w="3232" h="3747" extrusionOk="0">
                    <a:moveTo>
                      <a:pt x="2820" y="1"/>
                    </a:moveTo>
                    <a:cubicBezTo>
                      <a:pt x="2462" y="1"/>
                      <a:pt x="1747" y="627"/>
                      <a:pt x="1112" y="1512"/>
                    </a:cubicBezTo>
                    <a:cubicBezTo>
                      <a:pt x="362" y="2520"/>
                      <a:pt x="0" y="3502"/>
                      <a:pt x="285" y="3709"/>
                    </a:cubicBezTo>
                    <a:cubicBezTo>
                      <a:pt x="319" y="3734"/>
                      <a:pt x="362" y="3746"/>
                      <a:pt x="412" y="3746"/>
                    </a:cubicBezTo>
                    <a:cubicBezTo>
                      <a:pt x="770" y="3746"/>
                      <a:pt x="1485" y="3120"/>
                      <a:pt x="2120" y="2235"/>
                    </a:cubicBezTo>
                    <a:cubicBezTo>
                      <a:pt x="2844" y="1227"/>
                      <a:pt x="3231" y="245"/>
                      <a:pt x="2947" y="38"/>
                    </a:cubicBezTo>
                    <a:cubicBezTo>
                      <a:pt x="2912" y="13"/>
                      <a:pt x="2869" y="1"/>
                      <a:pt x="2820"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3" name="Google Shape;13963;p60"/>
              <p:cNvSpPr/>
              <p:nvPr/>
            </p:nvSpPr>
            <p:spPr>
              <a:xfrm>
                <a:off x="-2833575" y="4500838"/>
                <a:ext cx="34925" cy="32325"/>
              </a:xfrm>
              <a:custGeom>
                <a:avLst/>
                <a:gdLst/>
                <a:ahLst/>
                <a:cxnLst/>
                <a:rect l="l" t="t" r="r" b="b"/>
                <a:pathLst>
                  <a:path w="1397" h="1293" extrusionOk="0">
                    <a:moveTo>
                      <a:pt x="388" y="0"/>
                    </a:moveTo>
                    <a:lnTo>
                      <a:pt x="0" y="543"/>
                    </a:lnTo>
                    <a:lnTo>
                      <a:pt x="1008" y="1293"/>
                    </a:lnTo>
                    <a:lnTo>
                      <a:pt x="1396" y="750"/>
                    </a:lnTo>
                    <a:lnTo>
                      <a:pt x="388"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4" name="Google Shape;13964;p60"/>
              <p:cNvSpPr/>
              <p:nvPr/>
            </p:nvSpPr>
            <p:spPr>
              <a:xfrm>
                <a:off x="-2835525" y="4514413"/>
                <a:ext cx="27175" cy="24575"/>
              </a:xfrm>
              <a:custGeom>
                <a:avLst/>
                <a:gdLst/>
                <a:ahLst/>
                <a:cxnLst/>
                <a:rect l="l" t="t" r="r" b="b"/>
                <a:pathLst>
                  <a:path w="1087" h="983" extrusionOk="0">
                    <a:moveTo>
                      <a:pt x="78" y="0"/>
                    </a:moveTo>
                    <a:lnTo>
                      <a:pt x="1" y="517"/>
                    </a:lnTo>
                    <a:lnTo>
                      <a:pt x="647" y="982"/>
                    </a:lnTo>
                    <a:lnTo>
                      <a:pt x="1086" y="750"/>
                    </a:lnTo>
                    <a:lnTo>
                      <a:pt x="78"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5" name="Google Shape;13965;p60"/>
              <p:cNvSpPr/>
              <p:nvPr/>
            </p:nvSpPr>
            <p:spPr>
              <a:xfrm>
                <a:off x="-2909200" y="4605538"/>
                <a:ext cx="34925" cy="31675"/>
              </a:xfrm>
              <a:custGeom>
                <a:avLst/>
                <a:gdLst/>
                <a:ahLst/>
                <a:cxnLst/>
                <a:rect l="l" t="t" r="r" b="b"/>
                <a:pathLst>
                  <a:path w="1397" h="1267" extrusionOk="0">
                    <a:moveTo>
                      <a:pt x="388" y="0"/>
                    </a:moveTo>
                    <a:lnTo>
                      <a:pt x="1" y="517"/>
                    </a:lnTo>
                    <a:lnTo>
                      <a:pt x="1009" y="1267"/>
                    </a:lnTo>
                    <a:lnTo>
                      <a:pt x="1397" y="724"/>
                    </a:lnTo>
                    <a:lnTo>
                      <a:pt x="388"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6" name="Google Shape;13966;p60"/>
              <p:cNvSpPr/>
              <p:nvPr/>
            </p:nvSpPr>
            <p:spPr>
              <a:xfrm>
                <a:off x="-2899500" y="4599713"/>
                <a:ext cx="27175" cy="23925"/>
              </a:xfrm>
              <a:custGeom>
                <a:avLst/>
                <a:gdLst/>
                <a:ahLst/>
                <a:cxnLst/>
                <a:rect l="l" t="t" r="r" b="b"/>
                <a:pathLst>
                  <a:path w="1087" h="957" extrusionOk="0">
                    <a:moveTo>
                      <a:pt x="466" y="0"/>
                    </a:moveTo>
                    <a:lnTo>
                      <a:pt x="0" y="233"/>
                    </a:lnTo>
                    <a:lnTo>
                      <a:pt x="1009" y="957"/>
                    </a:lnTo>
                    <a:lnTo>
                      <a:pt x="1086" y="440"/>
                    </a:lnTo>
                    <a:lnTo>
                      <a:pt x="466"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7" name="Google Shape;13967;p60"/>
              <p:cNvSpPr/>
              <p:nvPr/>
            </p:nvSpPr>
            <p:spPr>
              <a:xfrm>
                <a:off x="-3180625" y="4436338"/>
                <a:ext cx="515750" cy="455050"/>
              </a:xfrm>
              <a:custGeom>
                <a:avLst/>
                <a:gdLst/>
                <a:ahLst/>
                <a:cxnLst/>
                <a:rect l="l" t="t" r="r" b="b"/>
                <a:pathLst>
                  <a:path w="20630" h="18202" extrusionOk="0">
                    <a:moveTo>
                      <a:pt x="10312" y="1705"/>
                    </a:moveTo>
                    <a:cubicBezTo>
                      <a:pt x="11819" y="1705"/>
                      <a:pt x="13341" y="2166"/>
                      <a:pt x="14658" y="3123"/>
                    </a:cubicBezTo>
                    <a:cubicBezTo>
                      <a:pt x="17966" y="5527"/>
                      <a:pt x="18690" y="10154"/>
                      <a:pt x="16286" y="13437"/>
                    </a:cubicBezTo>
                    <a:cubicBezTo>
                      <a:pt x="14835" y="15435"/>
                      <a:pt x="12584" y="16490"/>
                      <a:pt x="10299" y="16490"/>
                    </a:cubicBezTo>
                    <a:cubicBezTo>
                      <a:pt x="8798" y="16490"/>
                      <a:pt x="7284" y="16035"/>
                      <a:pt x="5972" y="15092"/>
                    </a:cubicBezTo>
                    <a:cubicBezTo>
                      <a:pt x="2663" y="12688"/>
                      <a:pt x="1939" y="8061"/>
                      <a:pt x="4343" y="4752"/>
                    </a:cubicBezTo>
                    <a:cubicBezTo>
                      <a:pt x="5790" y="2760"/>
                      <a:pt x="8034" y="1705"/>
                      <a:pt x="10312" y="1705"/>
                    </a:cubicBezTo>
                    <a:close/>
                    <a:moveTo>
                      <a:pt x="10318" y="1"/>
                    </a:moveTo>
                    <a:cubicBezTo>
                      <a:pt x="7509" y="1"/>
                      <a:pt x="4737" y="1301"/>
                      <a:pt x="2947" y="3744"/>
                    </a:cubicBezTo>
                    <a:cubicBezTo>
                      <a:pt x="0" y="7828"/>
                      <a:pt x="905" y="13515"/>
                      <a:pt x="4964" y="16462"/>
                    </a:cubicBezTo>
                    <a:cubicBezTo>
                      <a:pt x="6579" y="17635"/>
                      <a:pt x="8452" y="18202"/>
                      <a:pt x="10309" y="18202"/>
                    </a:cubicBezTo>
                    <a:cubicBezTo>
                      <a:pt x="13119" y="18202"/>
                      <a:pt x="15892" y="16904"/>
                      <a:pt x="17682" y="14446"/>
                    </a:cubicBezTo>
                    <a:cubicBezTo>
                      <a:pt x="20629" y="10387"/>
                      <a:pt x="19724" y="4700"/>
                      <a:pt x="15666" y="1753"/>
                    </a:cubicBezTo>
                    <a:cubicBezTo>
                      <a:pt x="14050" y="570"/>
                      <a:pt x="12176" y="1"/>
                      <a:pt x="10318"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8" name="Google Shape;13968;p60"/>
              <p:cNvSpPr/>
              <p:nvPr/>
            </p:nvSpPr>
            <p:spPr>
              <a:xfrm>
                <a:off x="-2980275" y="4613063"/>
                <a:ext cx="115050" cy="101925"/>
              </a:xfrm>
              <a:custGeom>
                <a:avLst/>
                <a:gdLst/>
                <a:ahLst/>
                <a:cxnLst/>
                <a:rect l="l" t="t" r="r" b="b"/>
                <a:pathLst>
                  <a:path w="4602" h="4077" extrusionOk="0">
                    <a:moveTo>
                      <a:pt x="2296" y="1"/>
                    </a:moveTo>
                    <a:cubicBezTo>
                      <a:pt x="1670" y="1"/>
                      <a:pt x="1050" y="292"/>
                      <a:pt x="646" y="836"/>
                    </a:cubicBezTo>
                    <a:cubicBezTo>
                      <a:pt x="0" y="1741"/>
                      <a:pt x="181" y="3034"/>
                      <a:pt x="1112" y="3680"/>
                    </a:cubicBezTo>
                    <a:cubicBezTo>
                      <a:pt x="1472" y="3948"/>
                      <a:pt x="1891" y="4076"/>
                      <a:pt x="2306" y="4076"/>
                    </a:cubicBezTo>
                    <a:cubicBezTo>
                      <a:pt x="2932" y="4076"/>
                      <a:pt x="3551" y="3785"/>
                      <a:pt x="3955" y="3241"/>
                    </a:cubicBezTo>
                    <a:cubicBezTo>
                      <a:pt x="4601" y="2336"/>
                      <a:pt x="4420" y="1043"/>
                      <a:pt x="3490" y="397"/>
                    </a:cubicBezTo>
                    <a:cubicBezTo>
                      <a:pt x="3129" y="129"/>
                      <a:pt x="2711" y="1"/>
                      <a:pt x="2296"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9" name="Google Shape;13969;p60"/>
              <p:cNvSpPr/>
              <p:nvPr/>
            </p:nvSpPr>
            <p:spPr>
              <a:xfrm>
                <a:off x="-2957675" y="4633363"/>
                <a:ext cx="69825" cy="61150"/>
              </a:xfrm>
              <a:custGeom>
                <a:avLst/>
                <a:gdLst/>
                <a:ahLst/>
                <a:cxnLst/>
                <a:rect l="l" t="t" r="r" b="b"/>
                <a:pathLst>
                  <a:path w="2793" h="2446" extrusionOk="0">
                    <a:moveTo>
                      <a:pt x="1399" y="0"/>
                    </a:moveTo>
                    <a:cubicBezTo>
                      <a:pt x="1021" y="0"/>
                      <a:pt x="648" y="174"/>
                      <a:pt x="414" y="516"/>
                    </a:cubicBezTo>
                    <a:cubicBezTo>
                      <a:pt x="1" y="1058"/>
                      <a:pt x="130" y="1808"/>
                      <a:pt x="673" y="2222"/>
                    </a:cubicBezTo>
                    <a:cubicBezTo>
                      <a:pt x="885" y="2373"/>
                      <a:pt x="1132" y="2446"/>
                      <a:pt x="1378" y="2446"/>
                    </a:cubicBezTo>
                    <a:cubicBezTo>
                      <a:pt x="1762" y="2446"/>
                      <a:pt x="2143" y="2268"/>
                      <a:pt x="2379" y="1937"/>
                    </a:cubicBezTo>
                    <a:cubicBezTo>
                      <a:pt x="2793" y="1395"/>
                      <a:pt x="2663" y="619"/>
                      <a:pt x="2121" y="231"/>
                    </a:cubicBezTo>
                    <a:cubicBezTo>
                      <a:pt x="1904" y="77"/>
                      <a:pt x="1650" y="0"/>
                      <a:pt x="1399"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0" name="Google Shape;13970;p60"/>
              <p:cNvSpPr/>
              <p:nvPr/>
            </p:nvSpPr>
            <p:spPr>
              <a:xfrm>
                <a:off x="-3151550" y="4462463"/>
                <a:ext cx="457575" cy="403125"/>
              </a:xfrm>
              <a:custGeom>
                <a:avLst/>
                <a:gdLst/>
                <a:ahLst/>
                <a:cxnLst/>
                <a:rect l="l" t="t" r="r" b="b"/>
                <a:pathLst>
                  <a:path w="18303" h="16125" extrusionOk="0">
                    <a:moveTo>
                      <a:pt x="9149" y="660"/>
                    </a:moveTo>
                    <a:cubicBezTo>
                      <a:pt x="10656" y="660"/>
                      <a:pt x="12178" y="1121"/>
                      <a:pt x="13495" y="2078"/>
                    </a:cubicBezTo>
                    <a:cubicBezTo>
                      <a:pt x="16803" y="4482"/>
                      <a:pt x="17527" y="9109"/>
                      <a:pt x="15123" y="12392"/>
                    </a:cubicBezTo>
                    <a:cubicBezTo>
                      <a:pt x="13672" y="14390"/>
                      <a:pt x="11421" y="15445"/>
                      <a:pt x="9136" y="15445"/>
                    </a:cubicBezTo>
                    <a:cubicBezTo>
                      <a:pt x="7635" y="15445"/>
                      <a:pt x="6121" y="14990"/>
                      <a:pt x="4809" y="14047"/>
                    </a:cubicBezTo>
                    <a:cubicBezTo>
                      <a:pt x="1500" y="11643"/>
                      <a:pt x="776" y="7016"/>
                      <a:pt x="3180" y="3707"/>
                    </a:cubicBezTo>
                    <a:cubicBezTo>
                      <a:pt x="4627" y="1715"/>
                      <a:pt x="6871" y="660"/>
                      <a:pt x="9149" y="660"/>
                    </a:cubicBezTo>
                    <a:close/>
                    <a:moveTo>
                      <a:pt x="9162" y="0"/>
                    </a:moveTo>
                    <a:cubicBezTo>
                      <a:pt x="6671" y="0"/>
                      <a:pt x="4212" y="1152"/>
                      <a:pt x="2637" y="3319"/>
                    </a:cubicBezTo>
                    <a:cubicBezTo>
                      <a:pt x="1" y="6912"/>
                      <a:pt x="802" y="11953"/>
                      <a:pt x="4421" y="14590"/>
                    </a:cubicBezTo>
                    <a:cubicBezTo>
                      <a:pt x="5847" y="15626"/>
                      <a:pt x="7501" y="16125"/>
                      <a:pt x="9141" y="16125"/>
                    </a:cubicBezTo>
                    <a:cubicBezTo>
                      <a:pt x="11633" y="16125"/>
                      <a:pt x="14091" y="14973"/>
                      <a:pt x="15666" y="12806"/>
                    </a:cubicBezTo>
                    <a:cubicBezTo>
                      <a:pt x="18303" y="9213"/>
                      <a:pt x="17501" y="4146"/>
                      <a:pt x="13882" y="1535"/>
                    </a:cubicBezTo>
                    <a:cubicBezTo>
                      <a:pt x="12456" y="499"/>
                      <a:pt x="10802" y="0"/>
                      <a:pt x="9162"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1" name="Google Shape;13971;p60"/>
              <p:cNvSpPr/>
              <p:nvPr/>
            </p:nvSpPr>
            <p:spPr>
              <a:xfrm>
                <a:off x="-3067525" y="4559238"/>
                <a:ext cx="101475" cy="71350"/>
              </a:xfrm>
              <a:custGeom>
                <a:avLst/>
                <a:gdLst/>
                <a:ahLst/>
                <a:cxnLst/>
                <a:rect l="l" t="t" r="r" b="b"/>
                <a:pathLst>
                  <a:path w="4059" h="2854" extrusionOk="0">
                    <a:moveTo>
                      <a:pt x="429" y="1"/>
                    </a:moveTo>
                    <a:cubicBezTo>
                      <a:pt x="313" y="1"/>
                      <a:pt x="228" y="30"/>
                      <a:pt x="181" y="94"/>
                    </a:cubicBezTo>
                    <a:cubicBezTo>
                      <a:pt x="0" y="379"/>
                      <a:pt x="647" y="1206"/>
                      <a:pt x="1655" y="1930"/>
                    </a:cubicBezTo>
                    <a:cubicBezTo>
                      <a:pt x="2430" y="2506"/>
                      <a:pt x="3191" y="2854"/>
                      <a:pt x="3594" y="2854"/>
                    </a:cubicBezTo>
                    <a:cubicBezTo>
                      <a:pt x="3715" y="2854"/>
                      <a:pt x="3804" y="2822"/>
                      <a:pt x="3852" y="2757"/>
                    </a:cubicBezTo>
                    <a:cubicBezTo>
                      <a:pt x="4059" y="2472"/>
                      <a:pt x="3387" y="1671"/>
                      <a:pt x="2379" y="921"/>
                    </a:cubicBezTo>
                    <a:cubicBezTo>
                      <a:pt x="1596" y="360"/>
                      <a:pt x="830" y="1"/>
                      <a:pt x="429"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2" name="Google Shape;13972;p60"/>
              <p:cNvSpPr/>
              <p:nvPr/>
            </p:nvSpPr>
            <p:spPr>
              <a:xfrm>
                <a:off x="-3084975" y="4538963"/>
                <a:ext cx="31675" cy="35575"/>
              </a:xfrm>
              <a:custGeom>
                <a:avLst/>
                <a:gdLst/>
                <a:ahLst/>
                <a:cxnLst/>
                <a:rect l="l" t="t" r="r" b="b"/>
                <a:pathLst>
                  <a:path w="1267" h="1423" extrusionOk="0">
                    <a:moveTo>
                      <a:pt x="724" y="0"/>
                    </a:moveTo>
                    <a:lnTo>
                      <a:pt x="0" y="1034"/>
                    </a:lnTo>
                    <a:lnTo>
                      <a:pt x="517" y="1422"/>
                    </a:lnTo>
                    <a:lnTo>
                      <a:pt x="1267" y="414"/>
                    </a:lnTo>
                    <a:lnTo>
                      <a:pt x="724"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3" name="Google Shape;13973;p60"/>
              <p:cNvSpPr/>
              <p:nvPr/>
            </p:nvSpPr>
            <p:spPr>
              <a:xfrm>
                <a:off x="-3072050" y="4549313"/>
                <a:ext cx="24575" cy="27150"/>
              </a:xfrm>
              <a:custGeom>
                <a:avLst/>
                <a:gdLst/>
                <a:ahLst/>
                <a:cxnLst/>
                <a:rect l="l" t="t" r="r" b="b"/>
                <a:pathLst>
                  <a:path w="983" h="1086" extrusionOk="0">
                    <a:moveTo>
                      <a:pt x="750" y="0"/>
                    </a:moveTo>
                    <a:lnTo>
                      <a:pt x="0" y="1008"/>
                    </a:lnTo>
                    <a:lnTo>
                      <a:pt x="517" y="1086"/>
                    </a:lnTo>
                    <a:lnTo>
                      <a:pt x="983" y="440"/>
                    </a:lnTo>
                    <a:lnTo>
                      <a:pt x="750"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4" name="Google Shape;13974;p60"/>
              <p:cNvSpPr/>
              <p:nvPr/>
            </p:nvSpPr>
            <p:spPr>
              <a:xfrm>
                <a:off x="-2981575" y="4615213"/>
                <a:ext cx="32325" cy="34925"/>
              </a:xfrm>
              <a:custGeom>
                <a:avLst/>
                <a:gdLst/>
                <a:ahLst/>
                <a:cxnLst/>
                <a:rect l="l" t="t" r="r" b="b"/>
                <a:pathLst>
                  <a:path w="1293" h="1397" extrusionOk="0">
                    <a:moveTo>
                      <a:pt x="750" y="1"/>
                    </a:moveTo>
                    <a:lnTo>
                      <a:pt x="0" y="1009"/>
                    </a:lnTo>
                    <a:lnTo>
                      <a:pt x="543" y="1397"/>
                    </a:lnTo>
                    <a:lnTo>
                      <a:pt x="1293" y="389"/>
                    </a:lnTo>
                    <a:lnTo>
                      <a:pt x="750"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5" name="Google Shape;13975;p60"/>
              <p:cNvSpPr/>
              <p:nvPr/>
            </p:nvSpPr>
            <p:spPr>
              <a:xfrm>
                <a:off x="-2987400" y="4613288"/>
                <a:ext cx="24600" cy="27150"/>
              </a:xfrm>
              <a:custGeom>
                <a:avLst/>
                <a:gdLst/>
                <a:ahLst/>
                <a:cxnLst/>
                <a:rect l="l" t="t" r="r" b="b"/>
                <a:pathLst>
                  <a:path w="984" h="1086" extrusionOk="0">
                    <a:moveTo>
                      <a:pt x="466" y="0"/>
                    </a:moveTo>
                    <a:lnTo>
                      <a:pt x="1" y="621"/>
                    </a:lnTo>
                    <a:lnTo>
                      <a:pt x="233" y="1086"/>
                    </a:lnTo>
                    <a:lnTo>
                      <a:pt x="983" y="78"/>
                    </a:lnTo>
                    <a:lnTo>
                      <a:pt x="466"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6" name="Google Shape;13976;p60"/>
              <p:cNvSpPr/>
              <p:nvPr/>
            </p:nvSpPr>
            <p:spPr>
              <a:xfrm>
                <a:off x="-2980275" y="4613063"/>
                <a:ext cx="115050" cy="101925"/>
              </a:xfrm>
              <a:custGeom>
                <a:avLst/>
                <a:gdLst/>
                <a:ahLst/>
                <a:cxnLst/>
                <a:rect l="l" t="t" r="r" b="b"/>
                <a:pathLst>
                  <a:path w="4602" h="4077" extrusionOk="0">
                    <a:moveTo>
                      <a:pt x="2301" y="1"/>
                    </a:moveTo>
                    <a:cubicBezTo>
                      <a:pt x="1670" y="1"/>
                      <a:pt x="1050" y="292"/>
                      <a:pt x="646" y="836"/>
                    </a:cubicBezTo>
                    <a:cubicBezTo>
                      <a:pt x="0" y="1741"/>
                      <a:pt x="181" y="3008"/>
                      <a:pt x="1112" y="3680"/>
                    </a:cubicBezTo>
                    <a:cubicBezTo>
                      <a:pt x="1472" y="3948"/>
                      <a:pt x="1891" y="4076"/>
                      <a:pt x="2306" y="4076"/>
                    </a:cubicBezTo>
                    <a:cubicBezTo>
                      <a:pt x="2932" y="4076"/>
                      <a:pt x="3551" y="3785"/>
                      <a:pt x="3955" y="3241"/>
                    </a:cubicBezTo>
                    <a:cubicBezTo>
                      <a:pt x="4601" y="2336"/>
                      <a:pt x="4420" y="1043"/>
                      <a:pt x="3516" y="397"/>
                    </a:cubicBezTo>
                    <a:cubicBezTo>
                      <a:pt x="3145" y="129"/>
                      <a:pt x="2720" y="1"/>
                      <a:pt x="2301"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7" name="Google Shape;13977;p60"/>
              <p:cNvSpPr/>
              <p:nvPr/>
            </p:nvSpPr>
            <p:spPr>
              <a:xfrm>
                <a:off x="-2957675" y="4633313"/>
                <a:ext cx="69825" cy="61200"/>
              </a:xfrm>
              <a:custGeom>
                <a:avLst/>
                <a:gdLst/>
                <a:ahLst/>
                <a:cxnLst/>
                <a:rect l="l" t="t" r="r" b="b"/>
                <a:pathLst>
                  <a:path w="2793" h="2448" extrusionOk="0">
                    <a:moveTo>
                      <a:pt x="1391" y="0"/>
                    </a:moveTo>
                    <a:cubicBezTo>
                      <a:pt x="1015" y="0"/>
                      <a:pt x="646" y="168"/>
                      <a:pt x="414" y="492"/>
                    </a:cubicBezTo>
                    <a:cubicBezTo>
                      <a:pt x="1" y="1060"/>
                      <a:pt x="130" y="1810"/>
                      <a:pt x="673" y="2224"/>
                    </a:cubicBezTo>
                    <a:cubicBezTo>
                      <a:pt x="885" y="2375"/>
                      <a:pt x="1132" y="2448"/>
                      <a:pt x="1378" y="2448"/>
                    </a:cubicBezTo>
                    <a:cubicBezTo>
                      <a:pt x="1762" y="2448"/>
                      <a:pt x="2143" y="2270"/>
                      <a:pt x="2379" y="1939"/>
                    </a:cubicBezTo>
                    <a:cubicBezTo>
                      <a:pt x="2793" y="1397"/>
                      <a:pt x="2663" y="647"/>
                      <a:pt x="2121" y="233"/>
                    </a:cubicBezTo>
                    <a:cubicBezTo>
                      <a:pt x="1902" y="77"/>
                      <a:pt x="1645" y="0"/>
                      <a:pt x="1391"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8" name="Google Shape;13978;p60"/>
              <p:cNvSpPr/>
              <p:nvPr/>
            </p:nvSpPr>
            <p:spPr>
              <a:xfrm>
                <a:off x="-3031975" y="4711838"/>
                <a:ext cx="80800" cy="93075"/>
              </a:xfrm>
              <a:custGeom>
                <a:avLst/>
                <a:gdLst/>
                <a:ahLst/>
                <a:cxnLst/>
                <a:rect l="l" t="t" r="r" b="b"/>
                <a:pathLst>
                  <a:path w="3232" h="3723" extrusionOk="0">
                    <a:moveTo>
                      <a:pt x="2815" y="1"/>
                    </a:moveTo>
                    <a:cubicBezTo>
                      <a:pt x="2456" y="1"/>
                      <a:pt x="1744" y="605"/>
                      <a:pt x="1112" y="1487"/>
                    </a:cubicBezTo>
                    <a:cubicBezTo>
                      <a:pt x="388" y="2495"/>
                      <a:pt x="0" y="3477"/>
                      <a:pt x="284" y="3684"/>
                    </a:cubicBezTo>
                    <a:cubicBezTo>
                      <a:pt x="320" y="3710"/>
                      <a:pt x="365" y="3723"/>
                      <a:pt x="416" y="3723"/>
                    </a:cubicBezTo>
                    <a:cubicBezTo>
                      <a:pt x="775" y="3723"/>
                      <a:pt x="1487" y="3118"/>
                      <a:pt x="2120" y="2236"/>
                    </a:cubicBezTo>
                    <a:cubicBezTo>
                      <a:pt x="2869" y="1228"/>
                      <a:pt x="3231" y="246"/>
                      <a:pt x="2947" y="39"/>
                    </a:cubicBezTo>
                    <a:cubicBezTo>
                      <a:pt x="2911" y="13"/>
                      <a:pt x="2867" y="1"/>
                      <a:pt x="2815"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9" name="Google Shape;13979;p60"/>
              <p:cNvSpPr/>
              <p:nvPr/>
            </p:nvSpPr>
            <p:spPr>
              <a:xfrm>
                <a:off x="-3046850" y="4794888"/>
                <a:ext cx="34925" cy="31675"/>
              </a:xfrm>
              <a:custGeom>
                <a:avLst/>
                <a:gdLst/>
                <a:ahLst/>
                <a:cxnLst/>
                <a:rect l="l" t="t" r="r" b="b"/>
                <a:pathLst>
                  <a:path w="1397" h="1267" extrusionOk="0">
                    <a:moveTo>
                      <a:pt x="388" y="0"/>
                    </a:moveTo>
                    <a:lnTo>
                      <a:pt x="0" y="543"/>
                    </a:lnTo>
                    <a:lnTo>
                      <a:pt x="1009" y="1267"/>
                    </a:lnTo>
                    <a:lnTo>
                      <a:pt x="1396" y="750"/>
                    </a:lnTo>
                    <a:lnTo>
                      <a:pt x="388"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0" name="Google Shape;13980;p60"/>
              <p:cNvSpPr/>
              <p:nvPr/>
            </p:nvSpPr>
            <p:spPr>
              <a:xfrm>
                <a:off x="-3037150" y="4789063"/>
                <a:ext cx="27150" cy="24575"/>
              </a:xfrm>
              <a:custGeom>
                <a:avLst/>
                <a:gdLst/>
                <a:ahLst/>
                <a:cxnLst/>
                <a:rect l="l" t="t" r="r" b="b"/>
                <a:pathLst>
                  <a:path w="1086" h="983" extrusionOk="0">
                    <a:moveTo>
                      <a:pt x="440" y="1"/>
                    </a:moveTo>
                    <a:lnTo>
                      <a:pt x="0" y="233"/>
                    </a:lnTo>
                    <a:lnTo>
                      <a:pt x="1008" y="983"/>
                    </a:lnTo>
                    <a:lnTo>
                      <a:pt x="1086" y="466"/>
                    </a:lnTo>
                    <a:lnTo>
                      <a:pt x="440"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1" name="Google Shape;13981;p60"/>
              <p:cNvSpPr/>
              <p:nvPr/>
            </p:nvSpPr>
            <p:spPr>
              <a:xfrm>
                <a:off x="-2971250" y="4690838"/>
                <a:ext cx="34925" cy="31675"/>
              </a:xfrm>
              <a:custGeom>
                <a:avLst/>
                <a:gdLst/>
                <a:ahLst/>
                <a:cxnLst/>
                <a:rect l="l" t="t" r="r" b="b"/>
                <a:pathLst>
                  <a:path w="1397" h="1267" extrusionOk="0">
                    <a:moveTo>
                      <a:pt x="389" y="0"/>
                    </a:moveTo>
                    <a:lnTo>
                      <a:pt x="1" y="543"/>
                    </a:lnTo>
                    <a:lnTo>
                      <a:pt x="1009" y="1267"/>
                    </a:lnTo>
                    <a:lnTo>
                      <a:pt x="1397" y="750"/>
                    </a:lnTo>
                    <a:lnTo>
                      <a:pt x="389"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2" name="Google Shape;13982;p60"/>
              <p:cNvSpPr/>
              <p:nvPr/>
            </p:nvSpPr>
            <p:spPr>
              <a:xfrm>
                <a:off x="-2973175" y="4704413"/>
                <a:ext cx="27175" cy="23925"/>
              </a:xfrm>
              <a:custGeom>
                <a:avLst/>
                <a:gdLst/>
                <a:ahLst/>
                <a:cxnLst/>
                <a:rect l="l" t="t" r="r" b="b"/>
                <a:pathLst>
                  <a:path w="1087" h="957" extrusionOk="0">
                    <a:moveTo>
                      <a:pt x="78" y="0"/>
                    </a:moveTo>
                    <a:lnTo>
                      <a:pt x="0" y="491"/>
                    </a:lnTo>
                    <a:lnTo>
                      <a:pt x="621" y="957"/>
                    </a:lnTo>
                    <a:lnTo>
                      <a:pt x="1086" y="724"/>
                    </a:lnTo>
                    <a:lnTo>
                      <a:pt x="78"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3" name="Google Shape;13983;p60"/>
              <p:cNvSpPr/>
              <p:nvPr/>
            </p:nvSpPr>
            <p:spPr>
              <a:xfrm>
                <a:off x="-2980275" y="4612938"/>
                <a:ext cx="115700" cy="102050"/>
              </a:xfrm>
              <a:custGeom>
                <a:avLst/>
                <a:gdLst/>
                <a:ahLst/>
                <a:cxnLst/>
                <a:rect l="l" t="t" r="r" b="b"/>
                <a:pathLst>
                  <a:path w="4628" h="4082" extrusionOk="0">
                    <a:moveTo>
                      <a:pt x="2314" y="0"/>
                    </a:moveTo>
                    <a:cubicBezTo>
                      <a:pt x="1682" y="0"/>
                      <a:pt x="1054" y="292"/>
                      <a:pt x="646" y="841"/>
                    </a:cubicBezTo>
                    <a:cubicBezTo>
                      <a:pt x="0" y="1746"/>
                      <a:pt x="181" y="3039"/>
                      <a:pt x="1112" y="3685"/>
                    </a:cubicBezTo>
                    <a:cubicBezTo>
                      <a:pt x="1472" y="3953"/>
                      <a:pt x="1891" y="4081"/>
                      <a:pt x="2306" y="4081"/>
                    </a:cubicBezTo>
                    <a:cubicBezTo>
                      <a:pt x="2932" y="4081"/>
                      <a:pt x="3551" y="3790"/>
                      <a:pt x="3955" y="3246"/>
                    </a:cubicBezTo>
                    <a:cubicBezTo>
                      <a:pt x="4627" y="2315"/>
                      <a:pt x="4420" y="1048"/>
                      <a:pt x="3490" y="376"/>
                    </a:cubicBezTo>
                    <a:cubicBezTo>
                      <a:pt x="3134" y="122"/>
                      <a:pt x="2723" y="0"/>
                      <a:pt x="2314"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4" name="Google Shape;13984;p60"/>
              <p:cNvSpPr/>
              <p:nvPr/>
            </p:nvSpPr>
            <p:spPr>
              <a:xfrm>
                <a:off x="-2957675" y="4633313"/>
                <a:ext cx="69825" cy="61200"/>
              </a:xfrm>
              <a:custGeom>
                <a:avLst/>
                <a:gdLst/>
                <a:ahLst/>
                <a:cxnLst/>
                <a:rect l="l" t="t" r="r" b="b"/>
                <a:pathLst>
                  <a:path w="2793" h="2448" extrusionOk="0">
                    <a:moveTo>
                      <a:pt x="1391" y="0"/>
                    </a:moveTo>
                    <a:cubicBezTo>
                      <a:pt x="1015" y="0"/>
                      <a:pt x="646" y="168"/>
                      <a:pt x="414" y="492"/>
                    </a:cubicBezTo>
                    <a:cubicBezTo>
                      <a:pt x="1" y="1060"/>
                      <a:pt x="130" y="1810"/>
                      <a:pt x="673" y="2224"/>
                    </a:cubicBezTo>
                    <a:cubicBezTo>
                      <a:pt x="885" y="2375"/>
                      <a:pt x="1132" y="2448"/>
                      <a:pt x="1378" y="2448"/>
                    </a:cubicBezTo>
                    <a:cubicBezTo>
                      <a:pt x="1762" y="2448"/>
                      <a:pt x="2143" y="2270"/>
                      <a:pt x="2379" y="1939"/>
                    </a:cubicBezTo>
                    <a:cubicBezTo>
                      <a:pt x="2793" y="1397"/>
                      <a:pt x="2663" y="621"/>
                      <a:pt x="2121" y="233"/>
                    </a:cubicBezTo>
                    <a:cubicBezTo>
                      <a:pt x="1902" y="77"/>
                      <a:pt x="1645" y="0"/>
                      <a:pt x="1391"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5" name="Google Shape;13985;p60"/>
              <p:cNvSpPr/>
              <p:nvPr/>
            </p:nvSpPr>
            <p:spPr>
              <a:xfrm>
                <a:off x="-2878825" y="4696888"/>
                <a:ext cx="101500" cy="71350"/>
              </a:xfrm>
              <a:custGeom>
                <a:avLst/>
                <a:gdLst/>
                <a:ahLst/>
                <a:cxnLst/>
                <a:rect l="l" t="t" r="r" b="b"/>
                <a:pathLst>
                  <a:path w="4060" h="2854" extrusionOk="0">
                    <a:moveTo>
                      <a:pt x="444" y="1"/>
                    </a:moveTo>
                    <a:cubicBezTo>
                      <a:pt x="330" y="1"/>
                      <a:pt x="248" y="31"/>
                      <a:pt x="207" y="94"/>
                    </a:cubicBezTo>
                    <a:cubicBezTo>
                      <a:pt x="1" y="379"/>
                      <a:pt x="647" y="1206"/>
                      <a:pt x="1655" y="1930"/>
                    </a:cubicBezTo>
                    <a:cubicBezTo>
                      <a:pt x="2431" y="2506"/>
                      <a:pt x="3191" y="2854"/>
                      <a:pt x="3595" y="2854"/>
                    </a:cubicBezTo>
                    <a:cubicBezTo>
                      <a:pt x="3716" y="2854"/>
                      <a:pt x="3805" y="2823"/>
                      <a:pt x="3852" y="2757"/>
                    </a:cubicBezTo>
                    <a:cubicBezTo>
                      <a:pt x="4059" y="2473"/>
                      <a:pt x="3413" y="1645"/>
                      <a:pt x="2405" y="922"/>
                    </a:cubicBezTo>
                    <a:cubicBezTo>
                      <a:pt x="1622" y="360"/>
                      <a:pt x="840" y="1"/>
                      <a:pt x="444"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6" name="Google Shape;13986;p60"/>
              <p:cNvSpPr/>
              <p:nvPr/>
            </p:nvSpPr>
            <p:spPr>
              <a:xfrm>
                <a:off x="-2791575" y="4752863"/>
                <a:ext cx="31700" cy="35575"/>
              </a:xfrm>
              <a:custGeom>
                <a:avLst/>
                <a:gdLst/>
                <a:ahLst/>
                <a:cxnLst/>
                <a:rect l="l" t="t" r="r" b="b"/>
                <a:pathLst>
                  <a:path w="1268" h="1423" extrusionOk="0">
                    <a:moveTo>
                      <a:pt x="724" y="1"/>
                    </a:moveTo>
                    <a:lnTo>
                      <a:pt x="0" y="1035"/>
                    </a:lnTo>
                    <a:lnTo>
                      <a:pt x="517" y="1423"/>
                    </a:lnTo>
                    <a:lnTo>
                      <a:pt x="1267" y="389"/>
                    </a:lnTo>
                    <a:lnTo>
                      <a:pt x="724"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7" name="Google Shape;13987;p60"/>
              <p:cNvSpPr/>
              <p:nvPr/>
            </p:nvSpPr>
            <p:spPr>
              <a:xfrm>
                <a:off x="-2797400" y="4750938"/>
                <a:ext cx="23950" cy="27800"/>
              </a:xfrm>
              <a:custGeom>
                <a:avLst/>
                <a:gdLst/>
                <a:ahLst/>
                <a:cxnLst/>
                <a:rect l="l" t="t" r="r" b="b"/>
                <a:pathLst>
                  <a:path w="958" h="1112" extrusionOk="0">
                    <a:moveTo>
                      <a:pt x="466" y="0"/>
                    </a:moveTo>
                    <a:lnTo>
                      <a:pt x="1" y="647"/>
                    </a:lnTo>
                    <a:lnTo>
                      <a:pt x="233" y="1112"/>
                    </a:lnTo>
                    <a:lnTo>
                      <a:pt x="957" y="78"/>
                    </a:lnTo>
                    <a:lnTo>
                      <a:pt x="466"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8" name="Google Shape;13988;p60"/>
              <p:cNvSpPr/>
              <p:nvPr/>
            </p:nvSpPr>
            <p:spPr>
              <a:xfrm>
                <a:off x="-2895625" y="4677263"/>
                <a:ext cx="31700" cy="35575"/>
              </a:xfrm>
              <a:custGeom>
                <a:avLst/>
                <a:gdLst/>
                <a:ahLst/>
                <a:cxnLst/>
                <a:rect l="l" t="t" r="r" b="b"/>
                <a:pathLst>
                  <a:path w="1268" h="1423" extrusionOk="0">
                    <a:moveTo>
                      <a:pt x="724" y="0"/>
                    </a:moveTo>
                    <a:lnTo>
                      <a:pt x="0" y="1034"/>
                    </a:lnTo>
                    <a:lnTo>
                      <a:pt x="517" y="1422"/>
                    </a:lnTo>
                    <a:lnTo>
                      <a:pt x="1267" y="388"/>
                    </a:lnTo>
                    <a:lnTo>
                      <a:pt x="724"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9" name="Google Shape;13989;p60"/>
              <p:cNvSpPr/>
              <p:nvPr/>
            </p:nvSpPr>
            <p:spPr>
              <a:xfrm>
                <a:off x="-2882700" y="4686963"/>
                <a:ext cx="24575" cy="27800"/>
              </a:xfrm>
              <a:custGeom>
                <a:avLst/>
                <a:gdLst/>
                <a:ahLst/>
                <a:cxnLst/>
                <a:rect l="l" t="t" r="r" b="b"/>
                <a:pathLst>
                  <a:path w="983" h="1112" extrusionOk="0">
                    <a:moveTo>
                      <a:pt x="750" y="0"/>
                    </a:moveTo>
                    <a:lnTo>
                      <a:pt x="0" y="1034"/>
                    </a:lnTo>
                    <a:lnTo>
                      <a:pt x="517" y="1112"/>
                    </a:lnTo>
                    <a:lnTo>
                      <a:pt x="983" y="465"/>
                    </a:lnTo>
                    <a:lnTo>
                      <a:pt x="750"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0" name="Google Shape;13990;p60"/>
              <p:cNvSpPr/>
              <p:nvPr/>
            </p:nvSpPr>
            <p:spPr>
              <a:xfrm>
                <a:off x="-2980275" y="4612938"/>
                <a:ext cx="115050" cy="102050"/>
              </a:xfrm>
              <a:custGeom>
                <a:avLst/>
                <a:gdLst/>
                <a:ahLst/>
                <a:cxnLst/>
                <a:rect l="l" t="t" r="r" b="b"/>
                <a:pathLst>
                  <a:path w="4602" h="4082" extrusionOk="0">
                    <a:moveTo>
                      <a:pt x="2314" y="0"/>
                    </a:moveTo>
                    <a:cubicBezTo>
                      <a:pt x="1682" y="0"/>
                      <a:pt x="1054" y="292"/>
                      <a:pt x="646" y="841"/>
                    </a:cubicBezTo>
                    <a:cubicBezTo>
                      <a:pt x="0" y="1746"/>
                      <a:pt x="181" y="3039"/>
                      <a:pt x="1112" y="3685"/>
                    </a:cubicBezTo>
                    <a:cubicBezTo>
                      <a:pt x="1472" y="3953"/>
                      <a:pt x="1891" y="4081"/>
                      <a:pt x="2306" y="4081"/>
                    </a:cubicBezTo>
                    <a:cubicBezTo>
                      <a:pt x="2932" y="4081"/>
                      <a:pt x="3551" y="3790"/>
                      <a:pt x="3955" y="3246"/>
                    </a:cubicBezTo>
                    <a:cubicBezTo>
                      <a:pt x="4601" y="2315"/>
                      <a:pt x="4420" y="1048"/>
                      <a:pt x="3490" y="376"/>
                    </a:cubicBezTo>
                    <a:cubicBezTo>
                      <a:pt x="3134" y="122"/>
                      <a:pt x="2723" y="0"/>
                      <a:pt x="2314"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1" name="Google Shape;13991;p60"/>
              <p:cNvSpPr/>
              <p:nvPr/>
            </p:nvSpPr>
            <p:spPr>
              <a:xfrm>
                <a:off x="-2957675" y="4633313"/>
                <a:ext cx="69825" cy="61200"/>
              </a:xfrm>
              <a:custGeom>
                <a:avLst/>
                <a:gdLst/>
                <a:ahLst/>
                <a:cxnLst/>
                <a:rect l="l" t="t" r="r" b="b"/>
                <a:pathLst>
                  <a:path w="2793" h="2448" extrusionOk="0">
                    <a:moveTo>
                      <a:pt x="1391" y="0"/>
                    </a:moveTo>
                    <a:cubicBezTo>
                      <a:pt x="1015" y="0"/>
                      <a:pt x="646" y="168"/>
                      <a:pt x="414" y="492"/>
                    </a:cubicBezTo>
                    <a:cubicBezTo>
                      <a:pt x="1" y="1060"/>
                      <a:pt x="130" y="1810"/>
                      <a:pt x="673" y="2224"/>
                    </a:cubicBezTo>
                    <a:cubicBezTo>
                      <a:pt x="885" y="2375"/>
                      <a:pt x="1132" y="2448"/>
                      <a:pt x="1378" y="2448"/>
                    </a:cubicBezTo>
                    <a:cubicBezTo>
                      <a:pt x="1762" y="2448"/>
                      <a:pt x="2143" y="2270"/>
                      <a:pt x="2379" y="1939"/>
                    </a:cubicBezTo>
                    <a:cubicBezTo>
                      <a:pt x="2793" y="1397"/>
                      <a:pt x="2663" y="621"/>
                      <a:pt x="2121" y="233"/>
                    </a:cubicBezTo>
                    <a:cubicBezTo>
                      <a:pt x="1902" y="77"/>
                      <a:pt x="1645" y="0"/>
                      <a:pt x="1391"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2" name="Google Shape;13992;p60"/>
              <p:cNvSpPr/>
              <p:nvPr/>
            </p:nvSpPr>
            <p:spPr>
              <a:xfrm>
                <a:off x="-2864600" y="4627888"/>
                <a:ext cx="114400" cy="35725"/>
              </a:xfrm>
              <a:custGeom>
                <a:avLst/>
                <a:gdLst/>
                <a:ahLst/>
                <a:cxnLst/>
                <a:rect l="l" t="t" r="r" b="b"/>
                <a:pathLst>
                  <a:path w="4576" h="1429" extrusionOk="0">
                    <a:moveTo>
                      <a:pt x="3324" y="0"/>
                    </a:moveTo>
                    <a:cubicBezTo>
                      <a:pt x="2989" y="0"/>
                      <a:pt x="2605" y="29"/>
                      <a:pt x="2198" y="88"/>
                    </a:cubicBezTo>
                    <a:cubicBezTo>
                      <a:pt x="957" y="295"/>
                      <a:pt x="0" y="735"/>
                      <a:pt x="52" y="1071"/>
                    </a:cubicBezTo>
                    <a:cubicBezTo>
                      <a:pt x="87" y="1296"/>
                      <a:pt x="576" y="1429"/>
                      <a:pt x="1262" y="1429"/>
                    </a:cubicBezTo>
                    <a:cubicBezTo>
                      <a:pt x="1597" y="1429"/>
                      <a:pt x="1979" y="1397"/>
                      <a:pt x="2379" y="1329"/>
                    </a:cubicBezTo>
                    <a:cubicBezTo>
                      <a:pt x="3619" y="1148"/>
                      <a:pt x="4576" y="709"/>
                      <a:pt x="4524" y="347"/>
                    </a:cubicBezTo>
                    <a:cubicBezTo>
                      <a:pt x="4489" y="121"/>
                      <a:pt x="4011" y="0"/>
                      <a:pt x="3324"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3" name="Google Shape;13993;p60"/>
              <p:cNvSpPr/>
              <p:nvPr/>
            </p:nvSpPr>
            <p:spPr>
              <a:xfrm>
                <a:off x="-2754100" y="4618463"/>
                <a:ext cx="21350" cy="33625"/>
              </a:xfrm>
              <a:custGeom>
                <a:avLst/>
                <a:gdLst/>
                <a:ahLst/>
                <a:cxnLst/>
                <a:rect l="l" t="t" r="r" b="b"/>
                <a:pathLst>
                  <a:path w="854" h="1345" extrusionOk="0">
                    <a:moveTo>
                      <a:pt x="647" y="0"/>
                    </a:moveTo>
                    <a:lnTo>
                      <a:pt x="1" y="103"/>
                    </a:lnTo>
                    <a:lnTo>
                      <a:pt x="208" y="1344"/>
                    </a:lnTo>
                    <a:lnTo>
                      <a:pt x="854" y="1241"/>
                    </a:lnTo>
                    <a:lnTo>
                      <a:pt x="647"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4" name="Google Shape;13994;p60"/>
              <p:cNvSpPr/>
              <p:nvPr/>
            </p:nvSpPr>
            <p:spPr>
              <a:xfrm>
                <a:off x="-2764425" y="4621038"/>
                <a:ext cx="15525" cy="31050"/>
              </a:xfrm>
              <a:custGeom>
                <a:avLst/>
                <a:gdLst/>
                <a:ahLst/>
                <a:cxnLst/>
                <a:rect l="l" t="t" r="r" b="b"/>
                <a:pathLst>
                  <a:path w="621" h="1242" extrusionOk="0">
                    <a:moveTo>
                      <a:pt x="414" y="0"/>
                    </a:moveTo>
                    <a:lnTo>
                      <a:pt x="0" y="311"/>
                    </a:lnTo>
                    <a:lnTo>
                      <a:pt x="129" y="1086"/>
                    </a:lnTo>
                    <a:lnTo>
                      <a:pt x="621" y="1241"/>
                    </a:lnTo>
                    <a:lnTo>
                      <a:pt x="414"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5" name="Google Shape;13995;p60"/>
              <p:cNvSpPr/>
              <p:nvPr/>
            </p:nvSpPr>
            <p:spPr>
              <a:xfrm>
                <a:off x="-2880750" y="4639138"/>
                <a:ext cx="20700" cy="33625"/>
              </a:xfrm>
              <a:custGeom>
                <a:avLst/>
                <a:gdLst/>
                <a:ahLst/>
                <a:cxnLst/>
                <a:rect l="l" t="t" r="r" b="b"/>
                <a:pathLst>
                  <a:path w="828" h="1345" extrusionOk="0">
                    <a:moveTo>
                      <a:pt x="646" y="0"/>
                    </a:moveTo>
                    <a:lnTo>
                      <a:pt x="0" y="104"/>
                    </a:lnTo>
                    <a:lnTo>
                      <a:pt x="181" y="1344"/>
                    </a:lnTo>
                    <a:lnTo>
                      <a:pt x="827" y="1241"/>
                    </a:lnTo>
                    <a:lnTo>
                      <a:pt x="646"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6" name="Google Shape;13996;p60"/>
              <p:cNvSpPr/>
              <p:nvPr/>
            </p:nvSpPr>
            <p:spPr>
              <a:xfrm>
                <a:off x="-2864600" y="4639138"/>
                <a:ext cx="14875" cy="31050"/>
              </a:xfrm>
              <a:custGeom>
                <a:avLst/>
                <a:gdLst/>
                <a:ahLst/>
                <a:cxnLst/>
                <a:rect l="l" t="t" r="r" b="b"/>
                <a:pathLst>
                  <a:path w="595" h="1242" extrusionOk="0">
                    <a:moveTo>
                      <a:pt x="0" y="0"/>
                    </a:moveTo>
                    <a:lnTo>
                      <a:pt x="181" y="1241"/>
                    </a:lnTo>
                    <a:lnTo>
                      <a:pt x="595" y="931"/>
                    </a:lnTo>
                    <a:lnTo>
                      <a:pt x="491" y="155"/>
                    </a:lnTo>
                    <a:lnTo>
                      <a:pt x="0"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7" name="Google Shape;13997;p60"/>
              <p:cNvSpPr/>
              <p:nvPr/>
            </p:nvSpPr>
            <p:spPr>
              <a:xfrm>
                <a:off x="-2977700" y="4612763"/>
                <a:ext cx="109900" cy="102025"/>
              </a:xfrm>
              <a:custGeom>
                <a:avLst/>
                <a:gdLst/>
                <a:ahLst/>
                <a:cxnLst/>
                <a:rect l="l" t="t" r="r" b="b"/>
                <a:pathLst>
                  <a:path w="4396" h="4081" extrusionOk="0">
                    <a:moveTo>
                      <a:pt x="2179" y="1"/>
                    </a:moveTo>
                    <a:cubicBezTo>
                      <a:pt x="2083" y="1"/>
                      <a:pt x="1985" y="8"/>
                      <a:pt x="1888" y="21"/>
                    </a:cubicBezTo>
                    <a:cubicBezTo>
                      <a:pt x="776" y="202"/>
                      <a:pt x="0" y="1262"/>
                      <a:pt x="181" y="2374"/>
                    </a:cubicBezTo>
                    <a:cubicBezTo>
                      <a:pt x="344" y="3374"/>
                      <a:pt x="1198" y="4081"/>
                      <a:pt x="2177" y="4081"/>
                    </a:cubicBezTo>
                    <a:cubicBezTo>
                      <a:pt x="2286" y="4081"/>
                      <a:pt x="2396" y="4072"/>
                      <a:pt x="2508" y="4054"/>
                    </a:cubicBezTo>
                    <a:cubicBezTo>
                      <a:pt x="3620" y="3873"/>
                      <a:pt x="4395" y="2839"/>
                      <a:pt x="4214" y="1727"/>
                    </a:cubicBezTo>
                    <a:cubicBezTo>
                      <a:pt x="4049" y="714"/>
                      <a:pt x="3175" y="1"/>
                      <a:pt x="2179"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8" name="Google Shape;13998;p60"/>
              <p:cNvSpPr/>
              <p:nvPr/>
            </p:nvSpPr>
            <p:spPr>
              <a:xfrm>
                <a:off x="-2955725" y="4633588"/>
                <a:ext cx="65950" cy="60875"/>
              </a:xfrm>
              <a:custGeom>
                <a:avLst/>
                <a:gdLst/>
                <a:ahLst/>
                <a:cxnLst/>
                <a:rect l="l" t="t" r="r" b="b"/>
                <a:pathLst>
                  <a:path w="2638" h="2435" extrusionOk="0">
                    <a:moveTo>
                      <a:pt x="1327" y="0"/>
                    </a:moveTo>
                    <a:cubicBezTo>
                      <a:pt x="1264" y="0"/>
                      <a:pt x="1201" y="5"/>
                      <a:pt x="1138" y="15"/>
                    </a:cubicBezTo>
                    <a:cubicBezTo>
                      <a:pt x="466" y="119"/>
                      <a:pt x="0" y="739"/>
                      <a:pt x="104" y="1411"/>
                    </a:cubicBezTo>
                    <a:cubicBezTo>
                      <a:pt x="197" y="2018"/>
                      <a:pt x="732" y="2435"/>
                      <a:pt x="1310" y="2435"/>
                    </a:cubicBezTo>
                    <a:cubicBezTo>
                      <a:pt x="1373" y="2435"/>
                      <a:pt x="1436" y="2430"/>
                      <a:pt x="1500" y="2420"/>
                    </a:cubicBezTo>
                    <a:cubicBezTo>
                      <a:pt x="2172" y="2316"/>
                      <a:pt x="2637" y="1696"/>
                      <a:pt x="2534" y="1024"/>
                    </a:cubicBezTo>
                    <a:cubicBezTo>
                      <a:pt x="2440" y="417"/>
                      <a:pt x="1905" y="0"/>
                      <a:pt x="1327"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9" name="Google Shape;13999;p60"/>
              <p:cNvSpPr/>
              <p:nvPr/>
            </p:nvSpPr>
            <p:spPr>
              <a:xfrm>
                <a:off x="-2960900" y="4492388"/>
                <a:ext cx="40750" cy="111925"/>
              </a:xfrm>
              <a:custGeom>
                <a:avLst/>
                <a:gdLst/>
                <a:ahLst/>
                <a:cxnLst/>
                <a:rect l="l" t="t" r="r" b="b"/>
                <a:pathLst>
                  <a:path w="1630" h="4477" extrusionOk="0">
                    <a:moveTo>
                      <a:pt x="492" y="0"/>
                    </a:moveTo>
                    <a:cubicBezTo>
                      <a:pt x="483" y="0"/>
                      <a:pt x="475" y="1"/>
                      <a:pt x="466" y="2"/>
                    </a:cubicBezTo>
                    <a:cubicBezTo>
                      <a:pt x="130" y="54"/>
                      <a:pt x="1" y="1114"/>
                      <a:pt x="182" y="2329"/>
                    </a:cubicBezTo>
                    <a:cubicBezTo>
                      <a:pt x="383" y="3537"/>
                      <a:pt x="781" y="4476"/>
                      <a:pt x="1136" y="4476"/>
                    </a:cubicBezTo>
                    <a:cubicBezTo>
                      <a:pt x="1145" y="4476"/>
                      <a:pt x="1154" y="4476"/>
                      <a:pt x="1164" y="4474"/>
                    </a:cubicBezTo>
                    <a:cubicBezTo>
                      <a:pt x="1500" y="4423"/>
                      <a:pt x="1629" y="3389"/>
                      <a:pt x="1422" y="2148"/>
                    </a:cubicBezTo>
                    <a:cubicBezTo>
                      <a:pt x="1246" y="939"/>
                      <a:pt x="825" y="0"/>
                      <a:pt x="492"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0" name="Google Shape;14000;p60"/>
              <p:cNvSpPr/>
              <p:nvPr/>
            </p:nvSpPr>
            <p:spPr>
              <a:xfrm>
                <a:off x="-2967350" y="4473688"/>
                <a:ext cx="33625" cy="21350"/>
              </a:xfrm>
              <a:custGeom>
                <a:avLst/>
                <a:gdLst/>
                <a:ahLst/>
                <a:cxnLst/>
                <a:rect l="l" t="t" r="r" b="b"/>
                <a:pathLst>
                  <a:path w="1345" h="854" extrusionOk="0">
                    <a:moveTo>
                      <a:pt x="1241" y="1"/>
                    </a:moveTo>
                    <a:lnTo>
                      <a:pt x="0" y="207"/>
                    </a:lnTo>
                    <a:lnTo>
                      <a:pt x="103" y="854"/>
                    </a:lnTo>
                    <a:lnTo>
                      <a:pt x="1344" y="673"/>
                    </a:lnTo>
                    <a:lnTo>
                      <a:pt x="1241"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1" name="Google Shape;14001;p60"/>
              <p:cNvSpPr/>
              <p:nvPr/>
            </p:nvSpPr>
            <p:spPr>
              <a:xfrm>
                <a:off x="-2964775" y="4490488"/>
                <a:ext cx="31050" cy="14900"/>
              </a:xfrm>
              <a:custGeom>
                <a:avLst/>
                <a:gdLst/>
                <a:ahLst/>
                <a:cxnLst/>
                <a:rect l="l" t="t" r="r" b="b"/>
                <a:pathLst>
                  <a:path w="1242" h="596" extrusionOk="0">
                    <a:moveTo>
                      <a:pt x="1241" y="1"/>
                    </a:moveTo>
                    <a:lnTo>
                      <a:pt x="0" y="182"/>
                    </a:lnTo>
                    <a:lnTo>
                      <a:pt x="285" y="595"/>
                    </a:lnTo>
                    <a:lnTo>
                      <a:pt x="1060" y="466"/>
                    </a:lnTo>
                    <a:lnTo>
                      <a:pt x="1241"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2" name="Google Shape;14002;p60"/>
              <p:cNvSpPr/>
              <p:nvPr/>
            </p:nvSpPr>
            <p:spPr>
              <a:xfrm>
                <a:off x="-2947975" y="4601013"/>
                <a:ext cx="33625" cy="21350"/>
              </a:xfrm>
              <a:custGeom>
                <a:avLst/>
                <a:gdLst/>
                <a:ahLst/>
                <a:cxnLst/>
                <a:rect l="l" t="t" r="r" b="b"/>
                <a:pathLst>
                  <a:path w="1345" h="854" extrusionOk="0">
                    <a:moveTo>
                      <a:pt x="1241" y="0"/>
                    </a:moveTo>
                    <a:lnTo>
                      <a:pt x="1" y="207"/>
                    </a:lnTo>
                    <a:lnTo>
                      <a:pt x="104" y="853"/>
                    </a:lnTo>
                    <a:lnTo>
                      <a:pt x="1345" y="646"/>
                    </a:lnTo>
                    <a:lnTo>
                      <a:pt x="1241" y="0"/>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3" name="Google Shape;14003;p60"/>
              <p:cNvSpPr/>
              <p:nvPr/>
            </p:nvSpPr>
            <p:spPr>
              <a:xfrm>
                <a:off x="-2947975" y="4590663"/>
                <a:ext cx="31050" cy="15525"/>
              </a:xfrm>
              <a:custGeom>
                <a:avLst/>
                <a:gdLst/>
                <a:ahLst/>
                <a:cxnLst/>
                <a:rect l="l" t="t" r="r" b="b"/>
                <a:pathLst>
                  <a:path w="1242" h="621" extrusionOk="0">
                    <a:moveTo>
                      <a:pt x="957" y="0"/>
                    </a:moveTo>
                    <a:lnTo>
                      <a:pt x="182" y="130"/>
                    </a:lnTo>
                    <a:lnTo>
                      <a:pt x="1" y="621"/>
                    </a:lnTo>
                    <a:lnTo>
                      <a:pt x="1241" y="414"/>
                    </a:lnTo>
                    <a:lnTo>
                      <a:pt x="957"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4" name="Google Shape;14004;p60"/>
              <p:cNvSpPr/>
              <p:nvPr/>
            </p:nvSpPr>
            <p:spPr>
              <a:xfrm>
                <a:off x="-2977700" y="4612763"/>
                <a:ext cx="109900" cy="102025"/>
              </a:xfrm>
              <a:custGeom>
                <a:avLst/>
                <a:gdLst/>
                <a:ahLst/>
                <a:cxnLst/>
                <a:rect l="l" t="t" r="r" b="b"/>
                <a:pathLst>
                  <a:path w="4396" h="4081" extrusionOk="0">
                    <a:moveTo>
                      <a:pt x="2179" y="1"/>
                    </a:moveTo>
                    <a:cubicBezTo>
                      <a:pt x="2083" y="1"/>
                      <a:pt x="1985" y="8"/>
                      <a:pt x="1888" y="21"/>
                    </a:cubicBezTo>
                    <a:cubicBezTo>
                      <a:pt x="776" y="202"/>
                      <a:pt x="0" y="1236"/>
                      <a:pt x="181" y="2374"/>
                    </a:cubicBezTo>
                    <a:cubicBezTo>
                      <a:pt x="344" y="3374"/>
                      <a:pt x="1198" y="4081"/>
                      <a:pt x="2177" y="4081"/>
                    </a:cubicBezTo>
                    <a:cubicBezTo>
                      <a:pt x="2286" y="4081"/>
                      <a:pt x="2396" y="4072"/>
                      <a:pt x="2508" y="4054"/>
                    </a:cubicBezTo>
                    <a:cubicBezTo>
                      <a:pt x="3620" y="3899"/>
                      <a:pt x="4395" y="2839"/>
                      <a:pt x="4214" y="1727"/>
                    </a:cubicBezTo>
                    <a:cubicBezTo>
                      <a:pt x="4049" y="714"/>
                      <a:pt x="3175" y="1"/>
                      <a:pt x="2179"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5" name="Google Shape;14005;p60"/>
              <p:cNvSpPr/>
              <p:nvPr/>
            </p:nvSpPr>
            <p:spPr>
              <a:xfrm>
                <a:off x="-2955725" y="4633588"/>
                <a:ext cx="65950" cy="60875"/>
              </a:xfrm>
              <a:custGeom>
                <a:avLst/>
                <a:gdLst/>
                <a:ahLst/>
                <a:cxnLst/>
                <a:rect l="l" t="t" r="r" b="b"/>
                <a:pathLst>
                  <a:path w="2638" h="2435" extrusionOk="0">
                    <a:moveTo>
                      <a:pt x="1333" y="0"/>
                    </a:moveTo>
                    <a:cubicBezTo>
                      <a:pt x="1269" y="0"/>
                      <a:pt x="1204" y="5"/>
                      <a:pt x="1138" y="15"/>
                    </a:cubicBezTo>
                    <a:cubicBezTo>
                      <a:pt x="466" y="119"/>
                      <a:pt x="0" y="739"/>
                      <a:pt x="104" y="1411"/>
                    </a:cubicBezTo>
                    <a:cubicBezTo>
                      <a:pt x="197" y="2018"/>
                      <a:pt x="711" y="2435"/>
                      <a:pt x="1304" y="2435"/>
                    </a:cubicBezTo>
                    <a:cubicBezTo>
                      <a:pt x="1369" y="2435"/>
                      <a:pt x="1434" y="2430"/>
                      <a:pt x="1500" y="2420"/>
                    </a:cubicBezTo>
                    <a:cubicBezTo>
                      <a:pt x="2172" y="2316"/>
                      <a:pt x="2637" y="1696"/>
                      <a:pt x="2534" y="1024"/>
                    </a:cubicBezTo>
                    <a:cubicBezTo>
                      <a:pt x="2440" y="417"/>
                      <a:pt x="1927" y="0"/>
                      <a:pt x="1333" y="0"/>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6" name="Google Shape;14006;p60"/>
              <p:cNvSpPr/>
              <p:nvPr/>
            </p:nvSpPr>
            <p:spPr>
              <a:xfrm>
                <a:off x="-3095325" y="4664438"/>
                <a:ext cx="114425" cy="35575"/>
              </a:xfrm>
              <a:custGeom>
                <a:avLst/>
                <a:gdLst/>
                <a:ahLst/>
                <a:cxnLst/>
                <a:rect l="l" t="t" r="r" b="b"/>
                <a:pathLst>
                  <a:path w="4577" h="1423" extrusionOk="0">
                    <a:moveTo>
                      <a:pt x="3315" y="0"/>
                    </a:moveTo>
                    <a:cubicBezTo>
                      <a:pt x="2979" y="0"/>
                      <a:pt x="2597" y="32"/>
                      <a:pt x="2198" y="100"/>
                    </a:cubicBezTo>
                    <a:cubicBezTo>
                      <a:pt x="957" y="281"/>
                      <a:pt x="1" y="720"/>
                      <a:pt x="52" y="1056"/>
                    </a:cubicBezTo>
                    <a:cubicBezTo>
                      <a:pt x="88" y="1289"/>
                      <a:pt x="608" y="1423"/>
                      <a:pt x="1327" y="1423"/>
                    </a:cubicBezTo>
                    <a:cubicBezTo>
                      <a:pt x="1647" y="1423"/>
                      <a:pt x="2005" y="1396"/>
                      <a:pt x="2379" y="1341"/>
                    </a:cubicBezTo>
                    <a:cubicBezTo>
                      <a:pt x="3620" y="1134"/>
                      <a:pt x="4576" y="694"/>
                      <a:pt x="4525" y="358"/>
                    </a:cubicBezTo>
                    <a:cubicBezTo>
                      <a:pt x="4490" y="133"/>
                      <a:pt x="4000" y="0"/>
                      <a:pt x="3315" y="0"/>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7" name="Google Shape;14007;p60"/>
              <p:cNvSpPr/>
              <p:nvPr/>
            </p:nvSpPr>
            <p:spPr>
              <a:xfrm>
                <a:off x="-3112775" y="4675313"/>
                <a:ext cx="21350" cy="33650"/>
              </a:xfrm>
              <a:custGeom>
                <a:avLst/>
                <a:gdLst/>
                <a:ahLst/>
                <a:cxnLst/>
                <a:rect l="l" t="t" r="r" b="b"/>
                <a:pathLst>
                  <a:path w="854" h="1346" extrusionOk="0">
                    <a:moveTo>
                      <a:pt x="647" y="1"/>
                    </a:moveTo>
                    <a:lnTo>
                      <a:pt x="1" y="104"/>
                    </a:lnTo>
                    <a:lnTo>
                      <a:pt x="208" y="1345"/>
                    </a:lnTo>
                    <a:lnTo>
                      <a:pt x="854" y="1242"/>
                    </a:lnTo>
                    <a:lnTo>
                      <a:pt x="647"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8" name="Google Shape;14008;p60"/>
              <p:cNvSpPr/>
              <p:nvPr/>
            </p:nvSpPr>
            <p:spPr>
              <a:xfrm>
                <a:off x="-3096600" y="4675313"/>
                <a:ext cx="15525" cy="31050"/>
              </a:xfrm>
              <a:custGeom>
                <a:avLst/>
                <a:gdLst/>
                <a:ahLst/>
                <a:cxnLst/>
                <a:rect l="l" t="t" r="r" b="b"/>
                <a:pathLst>
                  <a:path w="621" h="1242" extrusionOk="0">
                    <a:moveTo>
                      <a:pt x="0" y="1"/>
                    </a:moveTo>
                    <a:lnTo>
                      <a:pt x="207" y="1242"/>
                    </a:lnTo>
                    <a:lnTo>
                      <a:pt x="620" y="931"/>
                    </a:lnTo>
                    <a:lnTo>
                      <a:pt x="491" y="182"/>
                    </a:lnTo>
                    <a:lnTo>
                      <a:pt x="0"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9" name="Google Shape;14009;p60"/>
              <p:cNvSpPr/>
              <p:nvPr/>
            </p:nvSpPr>
            <p:spPr>
              <a:xfrm>
                <a:off x="-2985450" y="4655288"/>
                <a:ext cx="21350" cy="33625"/>
              </a:xfrm>
              <a:custGeom>
                <a:avLst/>
                <a:gdLst/>
                <a:ahLst/>
                <a:cxnLst/>
                <a:rect l="l" t="t" r="r" b="b"/>
                <a:pathLst>
                  <a:path w="854" h="1345" extrusionOk="0">
                    <a:moveTo>
                      <a:pt x="647" y="1"/>
                    </a:moveTo>
                    <a:lnTo>
                      <a:pt x="0" y="104"/>
                    </a:lnTo>
                    <a:lnTo>
                      <a:pt x="181" y="1345"/>
                    </a:lnTo>
                    <a:lnTo>
                      <a:pt x="853" y="1241"/>
                    </a:lnTo>
                    <a:lnTo>
                      <a:pt x="647"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0" name="Google Shape;14010;p60"/>
              <p:cNvSpPr/>
              <p:nvPr/>
            </p:nvSpPr>
            <p:spPr>
              <a:xfrm>
                <a:off x="-2995800" y="4657863"/>
                <a:ext cx="14900" cy="31050"/>
              </a:xfrm>
              <a:custGeom>
                <a:avLst/>
                <a:gdLst/>
                <a:ahLst/>
                <a:cxnLst/>
                <a:rect l="l" t="t" r="r" b="b"/>
                <a:pathLst>
                  <a:path w="596" h="1242" extrusionOk="0">
                    <a:moveTo>
                      <a:pt x="414" y="1"/>
                    </a:moveTo>
                    <a:lnTo>
                      <a:pt x="1" y="311"/>
                    </a:lnTo>
                    <a:lnTo>
                      <a:pt x="130" y="1087"/>
                    </a:lnTo>
                    <a:lnTo>
                      <a:pt x="595" y="1242"/>
                    </a:lnTo>
                    <a:lnTo>
                      <a:pt x="414"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1" name="Google Shape;14011;p60"/>
              <p:cNvSpPr/>
              <p:nvPr/>
            </p:nvSpPr>
            <p:spPr>
              <a:xfrm>
                <a:off x="-2977700" y="4612763"/>
                <a:ext cx="109900" cy="102025"/>
              </a:xfrm>
              <a:custGeom>
                <a:avLst/>
                <a:gdLst/>
                <a:ahLst/>
                <a:cxnLst/>
                <a:rect l="l" t="t" r="r" b="b"/>
                <a:pathLst>
                  <a:path w="4396" h="4081" extrusionOk="0">
                    <a:moveTo>
                      <a:pt x="2179" y="1"/>
                    </a:moveTo>
                    <a:cubicBezTo>
                      <a:pt x="2083" y="1"/>
                      <a:pt x="1985" y="8"/>
                      <a:pt x="1888" y="21"/>
                    </a:cubicBezTo>
                    <a:cubicBezTo>
                      <a:pt x="776" y="202"/>
                      <a:pt x="0" y="1262"/>
                      <a:pt x="181" y="2374"/>
                    </a:cubicBezTo>
                    <a:cubicBezTo>
                      <a:pt x="344" y="3374"/>
                      <a:pt x="1198" y="4081"/>
                      <a:pt x="2177" y="4081"/>
                    </a:cubicBezTo>
                    <a:cubicBezTo>
                      <a:pt x="2286" y="4081"/>
                      <a:pt x="2396" y="4072"/>
                      <a:pt x="2508" y="4054"/>
                    </a:cubicBezTo>
                    <a:cubicBezTo>
                      <a:pt x="3620" y="3873"/>
                      <a:pt x="4395" y="2839"/>
                      <a:pt x="4214" y="1727"/>
                    </a:cubicBezTo>
                    <a:cubicBezTo>
                      <a:pt x="4049" y="714"/>
                      <a:pt x="3175" y="1"/>
                      <a:pt x="2179"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2" name="Google Shape;14012;p60"/>
              <p:cNvSpPr/>
              <p:nvPr/>
            </p:nvSpPr>
            <p:spPr>
              <a:xfrm>
                <a:off x="-2955725" y="4633413"/>
                <a:ext cx="65950" cy="61050"/>
              </a:xfrm>
              <a:custGeom>
                <a:avLst/>
                <a:gdLst/>
                <a:ahLst/>
                <a:cxnLst/>
                <a:rect l="l" t="t" r="r" b="b"/>
                <a:pathLst>
                  <a:path w="2638" h="2442" extrusionOk="0">
                    <a:moveTo>
                      <a:pt x="1363" y="1"/>
                    </a:moveTo>
                    <a:cubicBezTo>
                      <a:pt x="1289" y="1"/>
                      <a:pt x="1214" y="8"/>
                      <a:pt x="1138" y="22"/>
                    </a:cubicBezTo>
                    <a:cubicBezTo>
                      <a:pt x="466" y="126"/>
                      <a:pt x="0" y="746"/>
                      <a:pt x="104" y="1418"/>
                    </a:cubicBezTo>
                    <a:cubicBezTo>
                      <a:pt x="197" y="2025"/>
                      <a:pt x="732" y="2442"/>
                      <a:pt x="1310" y="2442"/>
                    </a:cubicBezTo>
                    <a:cubicBezTo>
                      <a:pt x="1373" y="2442"/>
                      <a:pt x="1436" y="2437"/>
                      <a:pt x="1500" y="2427"/>
                    </a:cubicBezTo>
                    <a:cubicBezTo>
                      <a:pt x="2172" y="2323"/>
                      <a:pt x="2637" y="1703"/>
                      <a:pt x="2534" y="1031"/>
                    </a:cubicBezTo>
                    <a:cubicBezTo>
                      <a:pt x="2442" y="434"/>
                      <a:pt x="1943" y="1"/>
                      <a:pt x="1363" y="1"/>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3" name="Google Shape;14013;p60"/>
              <p:cNvSpPr/>
              <p:nvPr/>
            </p:nvSpPr>
            <p:spPr>
              <a:xfrm>
                <a:off x="-2924700" y="4723738"/>
                <a:ext cx="40725" cy="111275"/>
              </a:xfrm>
              <a:custGeom>
                <a:avLst/>
                <a:gdLst/>
                <a:ahLst/>
                <a:cxnLst/>
                <a:rect l="l" t="t" r="r" b="b"/>
                <a:pathLst>
                  <a:path w="1629" h="4451" extrusionOk="0">
                    <a:moveTo>
                      <a:pt x="493" y="1"/>
                    </a:moveTo>
                    <a:cubicBezTo>
                      <a:pt x="483" y="1"/>
                      <a:pt x="474" y="1"/>
                      <a:pt x="466" y="3"/>
                    </a:cubicBezTo>
                    <a:cubicBezTo>
                      <a:pt x="104" y="54"/>
                      <a:pt x="0" y="1088"/>
                      <a:pt x="181" y="2329"/>
                    </a:cubicBezTo>
                    <a:cubicBezTo>
                      <a:pt x="383" y="3513"/>
                      <a:pt x="805" y="4451"/>
                      <a:pt x="1137" y="4451"/>
                    </a:cubicBezTo>
                    <a:cubicBezTo>
                      <a:pt x="1146" y="4451"/>
                      <a:pt x="1155" y="4450"/>
                      <a:pt x="1163" y="4449"/>
                    </a:cubicBezTo>
                    <a:cubicBezTo>
                      <a:pt x="1500" y="4397"/>
                      <a:pt x="1629" y="3363"/>
                      <a:pt x="1422" y="2122"/>
                    </a:cubicBezTo>
                    <a:cubicBezTo>
                      <a:pt x="1246" y="915"/>
                      <a:pt x="825" y="1"/>
                      <a:pt x="493"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4" name="Google Shape;14014;p60"/>
              <p:cNvSpPr/>
              <p:nvPr/>
            </p:nvSpPr>
            <p:spPr>
              <a:xfrm>
                <a:off x="-2911125" y="4832363"/>
                <a:ext cx="33625" cy="21350"/>
              </a:xfrm>
              <a:custGeom>
                <a:avLst/>
                <a:gdLst/>
                <a:ahLst/>
                <a:cxnLst/>
                <a:rect l="l" t="t" r="r" b="b"/>
                <a:pathLst>
                  <a:path w="1345" h="854" extrusionOk="0">
                    <a:moveTo>
                      <a:pt x="1241" y="1"/>
                    </a:moveTo>
                    <a:lnTo>
                      <a:pt x="0" y="207"/>
                    </a:lnTo>
                    <a:lnTo>
                      <a:pt x="103" y="854"/>
                    </a:lnTo>
                    <a:lnTo>
                      <a:pt x="1344" y="673"/>
                    </a:lnTo>
                    <a:lnTo>
                      <a:pt x="1241" y="1"/>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5" name="Google Shape;14015;p60"/>
              <p:cNvSpPr/>
              <p:nvPr/>
            </p:nvSpPr>
            <p:spPr>
              <a:xfrm>
                <a:off x="-2911125" y="4822663"/>
                <a:ext cx="31025" cy="14900"/>
              </a:xfrm>
              <a:custGeom>
                <a:avLst/>
                <a:gdLst/>
                <a:ahLst/>
                <a:cxnLst/>
                <a:rect l="l" t="t" r="r" b="b"/>
                <a:pathLst>
                  <a:path w="1241" h="596" extrusionOk="0">
                    <a:moveTo>
                      <a:pt x="931" y="1"/>
                    </a:moveTo>
                    <a:lnTo>
                      <a:pt x="155" y="104"/>
                    </a:lnTo>
                    <a:lnTo>
                      <a:pt x="0" y="595"/>
                    </a:lnTo>
                    <a:lnTo>
                      <a:pt x="1241" y="389"/>
                    </a:lnTo>
                    <a:lnTo>
                      <a:pt x="931"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6" name="Google Shape;14016;p60"/>
              <p:cNvSpPr/>
              <p:nvPr/>
            </p:nvSpPr>
            <p:spPr>
              <a:xfrm>
                <a:off x="-2931175" y="4705688"/>
                <a:ext cx="33625" cy="21350"/>
              </a:xfrm>
              <a:custGeom>
                <a:avLst/>
                <a:gdLst/>
                <a:ahLst/>
                <a:cxnLst/>
                <a:rect l="l" t="t" r="r" b="b"/>
                <a:pathLst>
                  <a:path w="1345" h="854" extrusionOk="0">
                    <a:moveTo>
                      <a:pt x="1242" y="1"/>
                    </a:moveTo>
                    <a:lnTo>
                      <a:pt x="1" y="182"/>
                    </a:lnTo>
                    <a:lnTo>
                      <a:pt x="104" y="854"/>
                    </a:lnTo>
                    <a:lnTo>
                      <a:pt x="1345" y="647"/>
                    </a:lnTo>
                    <a:lnTo>
                      <a:pt x="1242" y="1"/>
                    </a:ln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7" name="Google Shape;14017;p60"/>
              <p:cNvSpPr/>
              <p:nvPr/>
            </p:nvSpPr>
            <p:spPr>
              <a:xfrm>
                <a:off x="-2928575" y="4721863"/>
                <a:ext cx="31025" cy="15525"/>
              </a:xfrm>
              <a:custGeom>
                <a:avLst/>
                <a:gdLst/>
                <a:ahLst/>
                <a:cxnLst/>
                <a:rect l="l" t="t" r="r" b="b"/>
                <a:pathLst>
                  <a:path w="1241" h="621" extrusionOk="0">
                    <a:moveTo>
                      <a:pt x="1241" y="0"/>
                    </a:moveTo>
                    <a:lnTo>
                      <a:pt x="0" y="207"/>
                    </a:lnTo>
                    <a:lnTo>
                      <a:pt x="310" y="621"/>
                    </a:lnTo>
                    <a:lnTo>
                      <a:pt x="1086" y="491"/>
                    </a:lnTo>
                    <a:lnTo>
                      <a:pt x="1241" y="0"/>
                    </a:ln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8" name="Google Shape;14018;p60"/>
              <p:cNvSpPr/>
              <p:nvPr/>
            </p:nvSpPr>
            <p:spPr>
              <a:xfrm>
                <a:off x="-2977700" y="4612763"/>
                <a:ext cx="109900" cy="102025"/>
              </a:xfrm>
              <a:custGeom>
                <a:avLst/>
                <a:gdLst/>
                <a:ahLst/>
                <a:cxnLst/>
                <a:rect l="l" t="t" r="r" b="b"/>
                <a:pathLst>
                  <a:path w="4396" h="4081" extrusionOk="0">
                    <a:moveTo>
                      <a:pt x="2179" y="1"/>
                    </a:moveTo>
                    <a:cubicBezTo>
                      <a:pt x="2083" y="1"/>
                      <a:pt x="1985" y="8"/>
                      <a:pt x="1888" y="21"/>
                    </a:cubicBezTo>
                    <a:cubicBezTo>
                      <a:pt x="776" y="202"/>
                      <a:pt x="0" y="1262"/>
                      <a:pt x="181" y="2374"/>
                    </a:cubicBezTo>
                    <a:cubicBezTo>
                      <a:pt x="344" y="3374"/>
                      <a:pt x="1198" y="4081"/>
                      <a:pt x="2177" y="4081"/>
                    </a:cubicBezTo>
                    <a:cubicBezTo>
                      <a:pt x="2286" y="4081"/>
                      <a:pt x="2396" y="4072"/>
                      <a:pt x="2508" y="4054"/>
                    </a:cubicBezTo>
                    <a:cubicBezTo>
                      <a:pt x="3620" y="3873"/>
                      <a:pt x="4395" y="2839"/>
                      <a:pt x="4214" y="1727"/>
                    </a:cubicBezTo>
                    <a:cubicBezTo>
                      <a:pt x="4049" y="714"/>
                      <a:pt x="3175" y="1"/>
                      <a:pt x="2179" y="1"/>
                    </a:cubicBezTo>
                    <a:close/>
                  </a:path>
                </a:pathLst>
              </a:custGeom>
              <a:solidFill>
                <a:srgbClr val="F9BF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19" name="Google Shape;14019;p60"/>
              <p:cNvSpPr/>
              <p:nvPr/>
            </p:nvSpPr>
            <p:spPr>
              <a:xfrm>
                <a:off x="-2955725" y="4633413"/>
                <a:ext cx="65950" cy="61050"/>
              </a:xfrm>
              <a:custGeom>
                <a:avLst/>
                <a:gdLst/>
                <a:ahLst/>
                <a:cxnLst/>
                <a:rect l="l" t="t" r="r" b="b"/>
                <a:pathLst>
                  <a:path w="2638" h="2442" extrusionOk="0">
                    <a:moveTo>
                      <a:pt x="1356" y="1"/>
                    </a:moveTo>
                    <a:cubicBezTo>
                      <a:pt x="1284" y="1"/>
                      <a:pt x="1211" y="8"/>
                      <a:pt x="1138" y="22"/>
                    </a:cubicBezTo>
                    <a:cubicBezTo>
                      <a:pt x="466" y="126"/>
                      <a:pt x="0" y="746"/>
                      <a:pt x="104" y="1418"/>
                    </a:cubicBezTo>
                    <a:cubicBezTo>
                      <a:pt x="197" y="2025"/>
                      <a:pt x="732" y="2442"/>
                      <a:pt x="1310" y="2442"/>
                    </a:cubicBezTo>
                    <a:cubicBezTo>
                      <a:pt x="1373" y="2442"/>
                      <a:pt x="1436" y="2437"/>
                      <a:pt x="1500" y="2427"/>
                    </a:cubicBezTo>
                    <a:cubicBezTo>
                      <a:pt x="2172" y="2323"/>
                      <a:pt x="2637" y="1703"/>
                      <a:pt x="2534" y="1031"/>
                    </a:cubicBezTo>
                    <a:cubicBezTo>
                      <a:pt x="2442" y="434"/>
                      <a:pt x="1923" y="1"/>
                      <a:pt x="1356" y="1"/>
                    </a:cubicBezTo>
                    <a:close/>
                  </a:path>
                </a:pathLst>
              </a:custGeom>
              <a:solidFill>
                <a:srgbClr val="BF93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0" name="Google Shape;14020;p60"/>
              <p:cNvSpPr/>
              <p:nvPr/>
            </p:nvSpPr>
            <p:spPr>
              <a:xfrm>
                <a:off x="-1796350" y="3958613"/>
                <a:ext cx="81475" cy="65950"/>
              </a:xfrm>
              <a:custGeom>
                <a:avLst/>
                <a:gdLst/>
                <a:ahLst/>
                <a:cxnLst/>
                <a:rect l="l" t="t" r="r" b="b"/>
                <a:pathLst>
                  <a:path w="3259" h="2638" extrusionOk="0">
                    <a:moveTo>
                      <a:pt x="1" y="1"/>
                    </a:moveTo>
                    <a:lnTo>
                      <a:pt x="182" y="1474"/>
                    </a:lnTo>
                    <a:lnTo>
                      <a:pt x="1009" y="1785"/>
                    </a:lnTo>
                    <a:cubicBezTo>
                      <a:pt x="957" y="1991"/>
                      <a:pt x="1164" y="2172"/>
                      <a:pt x="1474" y="2302"/>
                    </a:cubicBezTo>
                    <a:lnTo>
                      <a:pt x="2457" y="2638"/>
                    </a:lnTo>
                    <a:cubicBezTo>
                      <a:pt x="2844" y="2146"/>
                      <a:pt x="3051" y="1629"/>
                      <a:pt x="3258" y="1009"/>
                    </a:cubicBezTo>
                    <a:lnTo>
                      <a:pt x="2586" y="776"/>
                    </a:lnTo>
                    <a:lnTo>
                      <a:pt x="2715" y="492"/>
                    </a:lnTo>
                    <a:cubicBezTo>
                      <a:pt x="2689" y="492"/>
                      <a:pt x="2043" y="363"/>
                      <a:pt x="1991" y="363"/>
                    </a:cubicBezTo>
                    <a:cubicBezTo>
                      <a:pt x="1964" y="359"/>
                      <a:pt x="1937" y="357"/>
                      <a:pt x="1910" y="357"/>
                    </a:cubicBezTo>
                    <a:cubicBezTo>
                      <a:pt x="1595" y="357"/>
                      <a:pt x="1397" y="621"/>
                      <a:pt x="1397" y="621"/>
                    </a:cubicBezTo>
                    <a:lnTo>
                      <a:pt x="1" y="1"/>
                    </a:lnTo>
                    <a:close/>
                  </a:path>
                </a:pathLst>
              </a:custGeom>
              <a:solidFill>
                <a:srgbClr val="E3B3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4021" name="Google Shape;14021;p60"/>
          <p:cNvGrpSpPr/>
          <p:nvPr/>
        </p:nvGrpSpPr>
        <p:grpSpPr>
          <a:xfrm flipH="1">
            <a:off x="21" y="4442853"/>
            <a:ext cx="9144022" cy="700647"/>
            <a:chOff x="1329075" y="3400650"/>
            <a:chExt cx="2177200" cy="107000"/>
          </a:xfrm>
        </p:grpSpPr>
        <p:sp>
          <p:nvSpPr>
            <p:cNvPr id="14022" name="Google Shape;14022;p60"/>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60"/>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60"/>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60"/>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60"/>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60"/>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60"/>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60"/>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60"/>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60"/>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60"/>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60"/>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60"/>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60"/>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60"/>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60"/>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60"/>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60"/>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60"/>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60"/>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60"/>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60"/>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60"/>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60"/>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60"/>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60"/>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60"/>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60"/>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60"/>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60"/>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60"/>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60"/>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60"/>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60"/>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60"/>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60"/>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60"/>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60"/>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60"/>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60"/>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60"/>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60"/>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60"/>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60"/>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60"/>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60"/>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60"/>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60"/>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60"/>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60"/>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60"/>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60"/>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60"/>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60"/>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60"/>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60"/>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60"/>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60"/>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60"/>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60"/>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60"/>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60"/>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60"/>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60"/>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60"/>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60"/>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60"/>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60"/>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60"/>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60"/>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60"/>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60"/>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60"/>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60"/>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60"/>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60"/>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633397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54"/>
        <p:cNvGrpSpPr/>
        <p:nvPr/>
      </p:nvGrpSpPr>
      <p:grpSpPr>
        <a:xfrm>
          <a:off x="0" y="0"/>
          <a:ext cx="0" cy="0"/>
          <a:chOff x="0" y="0"/>
          <a:chExt cx="0" cy="0"/>
        </a:xfrm>
      </p:grpSpPr>
      <p:sp>
        <p:nvSpPr>
          <p:cNvPr id="14955" name="Google Shape;14955;p67"/>
          <p:cNvSpPr/>
          <p:nvPr/>
        </p:nvSpPr>
        <p:spPr>
          <a:xfrm>
            <a:off x="646700" y="3027875"/>
            <a:ext cx="3282600" cy="11406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6" name="Google Shape;14956;p67"/>
          <p:cNvSpPr txBox="1">
            <a:spLocks noGrp="1"/>
          </p:cNvSpPr>
          <p:nvPr>
            <p:ph type="body" idx="1"/>
          </p:nvPr>
        </p:nvSpPr>
        <p:spPr>
          <a:xfrm>
            <a:off x="643971" y="3002150"/>
            <a:ext cx="3358129" cy="1218592"/>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solidFill>
                  <a:schemeClr val="accent3">
                    <a:lumMod val="50000"/>
                  </a:schemeClr>
                </a:solidFill>
              </a:rPr>
              <a:t>9 Datasets</a:t>
            </a:r>
            <a:endParaRPr sz="4400">
              <a:solidFill>
                <a:schemeClr val="accent3">
                  <a:lumMod val="50000"/>
                </a:schemeClr>
              </a:solidFill>
            </a:endParaRPr>
          </a:p>
        </p:txBody>
      </p:sp>
      <p:grpSp>
        <p:nvGrpSpPr>
          <p:cNvPr id="15012" name="Google Shape;15012;p67"/>
          <p:cNvGrpSpPr/>
          <p:nvPr/>
        </p:nvGrpSpPr>
        <p:grpSpPr>
          <a:xfrm>
            <a:off x="21" y="4442853"/>
            <a:ext cx="9144022" cy="700647"/>
            <a:chOff x="1329075" y="3400650"/>
            <a:chExt cx="2177200" cy="107000"/>
          </a:xfrm>
        </p:grpSpPr>
        <p:sp>
          <p:nvSpPr>
            <p:cNvPr id="15013" name="Google Shape;15013;p67"/>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4" name="Google Shape;15014;p67"/>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5" name="Google Shape;15015;p67"/>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6" name="Google Shape;15016;p67"/>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7" name="Google Shape;15017;p67"/>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8" name="Google Shape;15018;p67"/>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9" name="Google Shape;15019;p67"/>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0" name="Google Shape;15020;p67"/>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1" name="Google Shape;15021;p67"/>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2" name="Google Shape;15022;p67"/>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3" name="Google Shape;15023;p67"/>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4" name="Google Shape;15024;p67"/>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5" name="Google Shape;15025;p67"/>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6" name="Google Shape;15026;p67"/>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7" name="Google Shape;15027;p67"/>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8" name="Google Shape;15028;p67"/>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9" name="Google Shape;15029;p67"/>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0" name="Google Shape;15030;p67"/>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1" name="Google Shape;15031;p67"/>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2" name="Google Shape;15032;p67"/>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3" name="Google Shape;15033;p67"/>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4" name="Google Shape;15034;p67"/>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5" name="Google Shape;15035;p67"/>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6" name="Google Shape;15036;p67"/>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7" name="Google Shape;15037;p67"/>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8" name="Google Shape;15038;p67"/>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9" name="Google Shape;15039;p67"/>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0" name="Google Shape;15040;p67"/>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1" name="Google Shape;15041;p67"/>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2" name="Google Shape;15042;p67"/>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3" name="Google Shape;15043;p67"/>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4" name="Google Shape;15044;p67"/>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5" name="Google Shape;15045;p67"/>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6" name="Google Shape;15046;p67"/>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7" name="Google Shape;15047;p67"/>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8" name="Google Shape;15048;p67"/>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9" name="Google Shape;15049;p67"/>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0" name="Google Shape;15050;p67"/>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1" name="Google Shape;15051;p67"/>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2" name="Google Shape;15052;p67"/>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3" name="Google Shape;15053;p67"/>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4" name="Google Shape;15054;p67"/>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5" name="Google Shape;15055;p67"/>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6" name="Google Shape;15056;p67"/>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7" name="Google Shape;15057;p67"/>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8" name="Google Shape;15058;p67"/>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9" name="Google Shape;15059;p67"/>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0" name="Google Shape;15060;p67"/>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1" name="Google Shape;15061;p67"/>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2" name="Google Shape;15062;p67"/>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3" name="Google Shape;15063;p67"/>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4" name="Google Shape;15064;p67"/>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5" name="Google Shape;15065;p67"/>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6" name="Google Shape;15066;p67"/>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7" name="Google Shape;15067;p67"/>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8" name="Google Shape;15068;p67"/>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9" name="Google Shape;15069;p67"/>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0" name="Google Shape;15070;p67"/>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1" name="Google Shape;15071;p67"/>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2" name="Google Shape;15072;p67"/>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3" name="Google Shape;15073;p67"/>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4" name="Google Shape;15074;p67"/>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5" name="Google Shape;15075;p67"/>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6" name="Google Shape;15076;p67"/>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7" name="Google Shape;15077;p67"/>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8" name="Google Shape;15078;p67"/>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9" name="Google Shape;15079;p67"/>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0" name="Google Shape;15080;p67"/>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1" name="Google Shape;15081;p67"/>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2" name="Google Shape;15082;p67"/>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3" name="Google Shape;15083;p67"/>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4" name="Google Shape;15084;p67"/>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5" name="Google Shape;15085;p67"/>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6" name="Google Shape;15086;p67"/>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7" name="Google Shape;15087;p67"/>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8" name="Google Shape;15088;p67"/>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06"/>
        <p:cNvGrpSpPr/>
        <p:nvPr/>
      </p:nvGrpSpPr>
      <p:grpSpPr>
        <a:xfrm>
          <a:off x="0" y="0"/>
          <a:ext cx="0" cy="0"/>
          <a:chOff x="0" y="0"/>
          <a:chExt cx="0" cy="0"/>
        </a:xfrm>
      </p:grpSpPr>
      <p:sp>
        <p:nvSpPr>
          <p:cNvPr id="13208" name="Google Shape;13208;p58"/>
          <p:cNvSpPr txBox="1">
            <a:spLocks noGrp="1"/>
          </p:cNvSpPr>
          <p:nvPr>
            <p:ph type="subTitle" idx="1"/>
          </p:nvPr>
        </p:nvSpPr>
        <p:spPr>
          <a:xfrm>
            <a:off x="3407873" y="538484"/>
            <a:ext cx="2749318" cy="688818"/>
          </a:xfrm>
        </p:spPr>
        <p:txBody>
          <a:bodyPr spcFirstLastPara="1" wrap="square" lIns="91425" tIns="91425" rIns="91425" bIns="91425" anchor="b" anchorCtr="0">
            <a:noAutofit/>
          </a:bodyPr>
          <a:lstStyle/>
          <a:p>
            <a:pPr lvl="0"/>
            <a:r>
              <a:rPr lang="de-CH" b="0" i="0" u="none" strike="noStrike">
                <a:solidFill>
                  <a:schemeClr val="accent3">
                    <a:lumMod val="75000"/>
                  </a:schemeClr>
                </a:solidFill>
                <a:effectLst/>
                <a:latin typeface="-webkit-standard"/>
              </a:rPr>
              <a:t>3 </a:t>
            </a:r>
            <a:r>
              <a:rPr lang="de-CH" b="0" i="0" u="none" strike="noStrike" err="1">
                <a:solidFill>
                  <a:schemeClr val="accent3">
                    <a:lumMod val="75000"/>
                  </a:schemeClr>
                </a:solidFill>
                <a:effectLst/>
                <a:latin typeface="-webkit-standard"/>
              </a:rPr>
              <a:t>animal</a:t>
            </a:r>
            <a:r>
              <a:rPr lang="de-CH" b="0" i="0" u="none" strike="noStrike">
                <a:solidFill>
                  <a:schemeClr val="accent3">
                    <a:lumMod val="75000"/>
                  </a:schemeClr>
                </a:solidFill>
                <a:effectLst/>
                <a:latin typeface="-webkit-standard"/>
              </a:rPr>
              <a:t> type:</a:t>
            </a:r>
            <a:endParaRPr lang="de-CH">
              <a:solidFill>
                <a:schemeClr val="accent3">
                  <a:lumMod val="75000"/>
                </a:schemeClr>
              </a:solidFill>
            </a:endParaRPr>
          </a:p>
        </p:txBody>
      </p:sp>
      <p:pic>
        <p:nvPicPr>
          <p:cNvPr id="19" name="Grafik 18" descr="Ein Bild, das Gras, draußen, Kuh, Nutztiere enthält.&#10;&#10;Automatisch generierte Beschreibung">
            <a:extLst>
              <a:ext uri="{FF2B5EF4-FFF2-40B4-BE49-F238E27FC236}">
                <a16:creationId xmlns:a16="http://schemas.microsoft.com/office/drawing/2014/main" id="{F991DBD9-9CFA-76BD-8D1D-9C27B11AE1D1}"/>
              </a:ext>
            </a:extLst>
          </p:cNvPr>
          <p:cNvPicPr>
            <a:picLocks noChangeAspect="1"/>
          </p:cNvPicPr>
          <p:nvPr/>
        </p:nvPicPr>
        <p:blipFill>
          <a:blip r:embed="rId3"/>
          <a:stretch>
            <a:fillRect/>
          </a:stretch>
        </p:blipFill>
        <p:spPr>
          <a:xfrm>
            <a:off x="166290" y="1363656"/>
            <a:ext cx="2963635" cy="1832514"/>
          </a:xfrm>
          <a:prstGeom prst="rect">
            <a:avLst/>
          </a:prstGeom>
          <a:effectLst>
            <a:softEdge rad="25400"/>
          </a:effectLst>
        </p:spPr>
      </p:pic>
      <p:pic>
        <p:nvPicPr>
          <p:cNvPr id="21" name="Grafik 20" descr="Ein Bild, das Säugetier, Ziege, draußen, Gras enthält.&#10;&#10;Automatisch generierte Beschreibung">
            <a:extLst>
              <a:ext uri="{FF2B5EF4-FFF2-40B4-BE49-F238E27FC236}">
                <a16:creationId xmlns:a16="http://schemas.microsoft.com/office/drawing/2014/main" id="{E9901A83-8C00-CDA7-9D88-57D81A1B3C4B}"/>
              </a:ext>
            </a:extLst>
          </p:cNvPr>
          <p:cNvPicPr>
            <a:picLocks noChangeAspect="1"/>
          </p:cNvPicPr>
          <p:nvPr/>
        </p:nvPicPr>
        <p:blipFill>
          <a:blip r:embed="rId4"/>
          <a:stretch>
            <a:fillRect/>
          </a:stretch>
        </p:blipFill>
        <p:spPr>
          <a:xfrm>
            <a:off x="6071509" y="1363656"/>
            <a:ext cx="2758990" cy="1832514"/>
          </a:xfrm>
          <a:prstGeom prst="rect">
            <a:avLst/>
          </a:prstGeom>
          <a:effectLst>
            <a:softEdge rad="25400"/>
          </a:effectLst>
        </p:spPr>
      </p:pic>
      <p:pic>
        <p:nvPicPr>
          <p:cNvPr id="23" name="Grafik 22" descr="Ein Bild, das Säugetier, Gras, Schaf, draußen enthält.&#10;&#10;Automatisch generierte Beschreibung">
            <a:extLst>
              <a:ext uri="{FF2B5EF4-FFF2-40B4-BE49-F238E27FC236}">
                <a16:creationId xmlns:a16="http://schemas.microsoft.com/office/drawing/2014/main" id="{6F2AFF67-C418-745D-F2AF-D9B742C96199}"/>
              </a:ext>
            </a:extLst>
          </p:cNvPr>
          <p:cNvPicPr>
            <a:picLocks noChangeAspect="1"/>
          </p:cNvPicPr>
          <p:nvPr/>
        </p:nvPicPr>
        <p:blipFill>
          <a:blip r:embed="rId5"/>
          <a:stretch>
            <a:fillRect/>
          </a:stretch>
        </p:blipFill>
        <p:spPr>
          <a:xfrm>
            <a:off x="3349490" y="1363656"/>
            <a:ext cx="2478837" cy="1832514"/>
          </a:xfrm>
          <a:prstGeom prst="rect">
            <a:avLst/>
          </a:prstGeom>
          <a:effectLst>
            <a:softEdge rad="25400"/>
          </a:effectLst>
        </p:spPr>
      </p:pic>
      <p:sp>
        <p:nvSpPr>
          <p:cNvPr id="30" name="Textfeld 29">
            <a:extLst>
              <a:ext uri="{FF2B5EF4-FFF2-40B4-BE49-F238E27FC236}">
                <a16:creationId xmlns:a16="http://schemas.microsoft.com/office/drawing/2014/main" id="{BC99ABBB-2DE9-EB61-0E9E-ADDEC0D0C9ED}"/>
              </a:ext>
            </a:extLst>
          </p:cNvPr>
          <p:cNvSpPr txBox="1"/>
          <p:nvPr/>
        </p:nvSpPr>
        <p:spPr>
          <a:xfrm>
            <a:off x="3243692" y="80213"/>
            <a:ext cx="2826415" cy="461665"/>
          </a:xfrm>
          <a:prstGeom prst="rect">
            <a:avLst/>
          </a:prstGeom>
          <a:noFill/>
        </p:spPr>
        <p:txBody>
          <a:bodyPr wrap="none" rtlCol="0">
            <a:spAutoFit/>
          </a:bodyPr>
          <a:lstStyle/>
          <a:p>
            <a:pPr algn="ctr"/>
            <a:r>
              <a:rPr lang="de-DE" sz="2400">
                <a:solidFill>
                  <a:schemeClr val="accent2">
                    <a:lumMod val="50000"/>
                  </a:schemeClr>
                </a:solidFill>
              </a:rPr>
              <a:t>6 „</a:t>
            </a:r>
            <a:r>
              <a:rPr lang="de-DE" sz="2400" err="1">
                <a:solidFill>
                  <a:schemeClr val="accent2">
                    <a:lumMod val="50000"/>
                  </a:schemeClr>
                </a:solidFill>
              </a:rPr>
              <a:t>animal</a:t>
            </a:r>
            <a:r>
              <a:rPr lang="de-DE" sz="2400">
                <a:solidFill>
                  <a:schemeClr val="accent2">
                    <a:lumMod val="50000"/>
                  </a:schemeClr>
                </a:solidFill>
              </a:rPr>
              <a:t> </a:t>
            </a:r>
            <a:r>
              <a:rPr lang="de-DE" sz="2400" err="1">
                <a:solidFill>
                  <a:schemeClr val="accent2">
                    <a:lumMod val="50000"/>
                  </a:schemeClr>
                </a:solidFill>
              </a:rPr>
              <a:t>statistics</a:t>
            </a:r>
            <a:r>
              <a:rPr lang="de-DE" sz="2400">
                <a:solidFill>
                  <a:schemeClr val="accent2">
                    <a:lumMod val="50000"/>
                  </a:schemeClr>
                </a:solidFill>
              </a:rPr>
              <a:t>“</a:t>
            </a:r>
          </a:p>
        </p:txBody>
      </p:sp>
      <p:sp>
        <p:nvSpPr>
          <p:cNvPr id="33" name="Google Shape;14206;p62">
            <a:extLst>
              <a:ext uri="{FF2B5EF4-FFF2-40B4-BE49-F238E27FC236}">
                <a16:creationId xmlns:a16="http://schemas.microsoft.com/office/drawing/2014/main" id="{C67DD067-CBA6-48D7-B2B8-E1875AC5D87E}"/>
              </a:ext>
            </a:extLst>
          </p:cNvPr>
          <p:cNvSpPr txBox="1">
            <a:spLocks/>
          </p:cNvSpPr>
          <p:nvPr/>
        </p:nvSpPr>
        <p:spPr>
          <a:xfrm>
            <a:off x="5858138" y="3436700"/>
            <a:ext cx="1150713" cy="56838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miko"/>
              <a:buNone/>
              <a:defRPr sz="2500" b="0" i="0" u="none" strike="noStrike" cap="none">
                <a:solidFill>
                  <a:schemeClr val="accent1"/>
                </a:solidFill>
                <a:latin typeface="Boogaloo"/>
                <a:ea typeface="Boogaloo"/>
                <a:cs typeface="Boogaloo"/>
                <a:sym typeface="Boogaloo"/>
              </a:defRPr>
            </a:lvl1pPr>
            <a:lvl2pPr marL="914400" marR="0" lvl="1"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2pPr>
            <a:lvl3pPr marL="1371600" marR="0" lvl="2"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3pPr>
            <a:lvl4pPr marL="1828800" marR="0" lvl="3"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4pPr>
            <a:lvl5pPr marL="2286000" marR="0" lvl="4"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5pPr>
            <a:lvl6pPr marL="2743200" marR="0" lvl="5"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6pPr>
            <a:lvl7pPr marL="3200400" marR="0" lvl="6"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7pPr>
            <a:lvl8pPr marL="3657600" marR="0" lvl="7"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8pPr>
            <a:lvl9pPr marL="4114800" marR="0" lvl="8"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9pPr>
          </a:lstStyle>
          <a:p>
            <a:pPr marL="0" indent="0" algn="ctr"/>
            <a:r>
              <a:rPr lang="de-CH" sz="1600">
                <a:solidFill>
                  <a:schemeClr val="accent1">
                    <a:lumMod val="75000"/>
                  </a:schemeClr>
                </a:solidFill>
                <a:latin typeface="+mn-lt"/>
              </a:rPr>
              <a:t>Top 5 </a:t>
            </a:r>
            <a:r>
              <a:rPr lang="de-CH" sz="1600" err="1">
                <a:solidFill>
                  <a:schemeClr val="accent1">
                    <a:lumMod val="75000"/>
                  </a:schemeClr>
                </a:solidFill>
                <a:latin typeface="+mn-lt"/>
              </a:rPr>
              <a:t>breeds</a:t>
            </a:r>
            <a:endParaRPr lang="de-CH" sz="1600">
              <a:solidFill>
                <a:schemeClr val="accent1">
                  <a:lumMod val="75000"/>
                </a:schemeClr>
              </a:solidFill>
              <a:latin typeface="+mn-lt"/>
            </a:endParaRPr>
          </a:p>
        </p:txBody>
      </p:sp>
      <p:sp>
        <p:nvSpPr>
          <p:cNvPr id="34" name="Google Shape;14208;p62">
            <a:extLst>
              <a:ext uri="{FF2B5EF4-FFF2-40B4-BE49-F238E27FC236}">
                <a16:creationId xmlns:a16="http://schemas.microsoft.com/office/drawing/2014/main" id="{4E3E1CDB-4977-7223-A5EF-954F16B77E0E}"/>
              </a:ext>
            </a:extLst>
          </p:cNvPr>
          <p:cNvSpPr txBox="1">
            <a:spLocks/>
          </p:cNvSpPr>
          <p:nvPr/>
        </p:nvSpPr>
        <p:spPr>
          <a:xfrm>
            <a:off x="3797268" y="3251756"/>
            <a:ext cx="1734263" cy="766192"/>
          </a:xfrm>
          <a:prstGeom prst="rect">
            <a:avLst/>
          </a:prstGeom>
          <a:noFill/>
          <a:ln>
            <a:noFill/>
          </a:ln>
        </p:spPr>
        <p:txBody>
          <a:bodyPr spcFirstLastPara="1" wrap="square" lIns="91425" tIns="91425" rIns="91425" bIns="91425" anchor="b" anchorCtr="0">
            <a:noAutofit/>
          </a:bodyPr>
          <a:lstStyle/>
          <a:p>
            <a:pPr algn="ctr" rtl="0">
              <a:buClrTx/>
              <a:buFontTx/>
            </a:pPr>
            <a:r>
              <a:rPr lang="de-CH" sz="1600">
                <a:solidFill>
                  <a:schemeClr val="accent1">
                    <a:lumMod val="75000"/>
                  </a:schemeClr>
                </a:solidFill>
              </a:rPr>
              <a:t>Count per 100 </a:t>
            </a:r>
            <a:r>
              <a:rPr lang="de-CH" sz="1600" err="1">
                <a:solidFill>
                  <a:schemeClr val="accent1">
                    <a:lumMod val="75000"/>
                  </a:schemeClr>
                </a:solidFill>
              </a:rPr>
              <a:t>inhabitants</a:t>
            </a:r>
            <a:endParaRPr lang="de-CH" sz="1600">
              <a:solidFill>
                <a:schemeClr val="accent1">
                  <a:lumMod val="75000"/>
                </a:schemeClr>
              </a:solidFill>
            </a:endParaRPr>
          </a:p>
        </p:txBody>
      </p:sp>
      <p:sp>
        <p:nvSpPr>
          <p:cNvPr id="35" name="Google Shape;14210;p62">
            <a:extLst>
              <a:ext uri="{FF2B5EF4-FFF2-40B4-BE49-F238E27FC236}">
                <a16:creationId xmlns:a16="http://schemas.microsoft.com/office/drawing/2014/main" id="{615E6B9A-0E04-4628-56BD-B13BD9B82CE1}"/>
              </a:ext>
            </a:extLst>
          </p:cNvPr>
          <p:cNvSpPr txBox="1">
            <a:spLocks/>
          </p:cNvSpPr>
          <p:nvPr/>
        </p:nvSpPr>
        <p:spPr>
          <a:xfrm>
            <a:off x="116999" y="3532880"/>
            <a:ext cx="1474384" cy="500284"/>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CH" sz="1600">
                <a:solidFill>
                  <a:schemeClr val="accent1">
                    <a:lumMod val="75000"/>
                  </a:schemeClr>
                </a:solidFill>
              </a:rPr>
              <a:t>Count absolute</a:t>
            </a:r>
            <a:endParaRPr lang="de-CH" sz="1600" baseline="30000">
              <a:solidFill>
                <a:schemeClr val="accent1">
                  <a:lumMod val="75000"/>
                </a:schemeClr>
              </a:solidFill>
            </a:endParaRPr>
          </a:p>
        </p:txBody>
      </p:sp>
      <p:sp>
        <p:nvSpPr>
          <p:cNvPr id="38" name="Google Shape;14206;p62">
            <a:extLst>
              <a:ext uri="{FF2B5EF4-FFF2-40B4-BE49-F238E27FC236}">
                <a16:creationId xmlns:a16="http://schemas.microsoft.com/office/drawing/2014/main" id="{E512BFFA-011A-79B5-DC70-BAA95C1DDB7E}"/>
              </a:ext>
            </a:extLst>
          </p:cNvPr>
          <p:cNvSpPr txBox="1">
            <a:spLocks/>
          </p:cNvSpPr>
          <p:nvPr/>
        </p:nvSpPr>
        <p:spPr>
          <a:xfrm>
            <a:off x="7228898" y="3260808"/>
            <a:ext cx="1150713" cy="74428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miko"/>
              <a:buNone/>
              <a:defRPr sz="2500" b="0" i="0" u="none" strike="noStrike" cap="none">
                <a:solidFill>
                  <a:schemeClr val="accent1"/>
                </a:solidFill>
                <a:latin typeface="Boogaloo"/>
                <a:ea typeface="Boogaloo"/>
                <a:cs typeface="Boogaloo"/>
                <a:sym typeface="Boogaloo"/>
              </a:defRPr>
            </a:lvl1pPr>
            <a:lvl2pPr marL="914400" marR="0" lvl="1"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2pPr>
            <a:lvl3pPr marL="1371600" marR="0" lvl="2"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3pPr>
            <a:lvl4pPr marL="1828800" marR="0" lvl="3"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4pPr>
            <a:lvl5pPr marL="2286000" marR="0" lvl="4"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5pPr>
            <a:lvl6pPr marL="2743200" marR="0" lvl="5"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6pPr>
            <a:lvl7pPr marL="3200400" marR="0" lvl="6"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7pPr>
            <a:lvl8pPr marL="3657600" marR="0" lvl="7"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8pPr>
            <a:lvl9pPr marL="4114800" marR="0" lvl="8"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9pPr>
          </a:lstStyle>
          <a:p>
            <a:pPr marL="0" indent="0" algn="ctr"/>
            <a:r>
              <a:rPr lang="de-CH" sz="1600">
                <a:solidFill>
                  <a:schemeClr val="accent1">
                    <a:lumMod val="75000"/>
                  </a:schemeClr>
                </a:solidFill>
                <a:latin typeface="+mn-lt"/>
              </a:rPr>
              <a:t>Top 5 </a:t>
            </a:r>
            <a:r>
              <a:rPr lang="de-CH" sz="1600" err="1">
                <a:solidFill>
                  <a:schemeClr val="accent1">
                    <a:lumMod val="75000"/>
                  </a:schemeClr>
                </a:solidFill>
                <a:latin typeface="+mn-lt"/>
              </a:rPr>
              <a:t>names</a:t>
            </a:r>
            <a:endParaRPr lang="de-CH" sz="1600">
              <a:solidFill>
                <a:schemeClr val="accent1">
                  <a:lumMod val="75000"/>
                </a:schemeClr>
              </a:solidFill>
              <a:latin typeface="+mn-lt"/>
            </a:endParaRPr>
          </a:p>
        </p:txBody>
      </p:sp>
      <p:sp>
        <p:nvSpPr>
          <p:cNvPr id="39" name="Google Shape;14210;p62">
            <a:extLst>
              <a:ext uri="{FF2B5EF4-FFF2-40B4-BE49-F238E27FC236}">
                <a16:creationId xmlns:a16="http://schemas.microsoft.com/office/drawing/2014/main" id="{8FEE9D56-D269-0A5F-D290-4A513031C8D3}"/>
              </a:ext>
            </a:extLst>
          </p:cNvPr>
          <p:cNvSpPr txBox="1">
            <a:spLocks/>
          </p:cNvSpPr>
          <p:nvPr/>
        </p:nvSpPr>
        <p:spPr>
          <a:xfrm>
            <a:off x="1591383" y="3248686"/>
            <a:ext cx="1879278" cy="784478"/>
          </a:xfrm>
          <a:prstGeom prst="rect">
            <a:avLst/>
          </a:prstGeom>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de-CH" sz="1600">
                <a:solidFill>
                  <a:schemeClr val="accent1">
                    <a:lumMod val="75000"/>
                  </a:schemeClr>
                </a:solidFill>
              </a:rPr>
              <a:t>Count per </a:t>
            </a:r>
            <a:r>
              <a:rPr lang="de-CH" sz="1600" err="1">
                <a:solidFill>
                  <a:schemeClr val="accent1">
                    <a:lumMod val="75000"/>
                  </a:schemeClr>
                </a:solidFill>
              </a:rPr>
              <a:t>surface</a:t>
            </a:r>
            <a:r>
              <a:rPr lang="de-CH" sz="1600">
                <a:solidFill>
                  <a:schemeClr val="accent1">
                    <a:lumMod val="75000"/>
                  </a:schemeClr>
                </a:solidFill>
              </a:rPr>
              <a:t> </a:t>
            </a:r>
            <a:r>
              <a:rPr lang="de-CH" sz="1600" err="1">
                <a:solidFill>
                  <a:schemeClr val="accent1">
                    <a:lumMod val="75000"/>
                  </a:schemeClr>
                </a:solidFill>
              </a:rPr>
              <a:t>area</a:t>
            </a:r>
            <a:r>
              <a:rPr lang="de-CH" sz="1600">
                <a:solidFill>
                  <a:schemeClr val="accent1">
                    <a:lumMod val="75000"/>
                  </a:schemeClr>
                </a:solidFill>
              </a:rPr>
              <a:t> ( km</a:t>
            </a:r>
            <a:r>
              <a:rPr lang="de-CH" sz="1600" baseline="30000">
                <a:solidFill>
                  <a:schemeClr val="accent1">
                    <a:lumMod val="75000"/>
                  </a:schemeClr>
                </a:solidFill>
              </a:rPr>
              <a:t>2</a:t>
            </a:r>
            <a:r>
              <a:rPr lang="de-CH" sz="1600">
                <a:solidFill>
                  <a:schemeClr val="accent1">
                    <a:lumMod val="75000"/>
                  </a:schemeClr>
                </a:solidFill>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546"/>
        <p:cNvGrpSpPr/>
        <p:nvPr/>
      </p:nvGrpSpPr>
      <p:grpSpPr>
        <a:xfrm>
          <a:off x="0" y="0"/>
          <a:ext cx="0" cy="0"/>
          <a:chOff x="0" y="0"/>
          <a:chExt cx="0" cy="0"/>
        </a:xfrm>
      </p:grpSpPr>
      <p:sp>
        <p:nvSpPr>
          <p:cNvPr id="14547" name="Google Shape;14547;p64"/>
          <p:cNvSpPr txBox="1">
            <a:spLocks noGrp="1"/>
          </p:cNvSpPr>
          <p:nvPr>
            <p:ph type="title" idx="8"/>
          </p:nvPr>
        </p:nvSpPr>
        <p:spPr>
          <a:xfrm>
            <a:off x="662368" y="136996"/>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CH"/>
              <a:t>I</a:t>
            </a:r>
            <a:r>
              <a:rPr lang="en" err="1"/>
              <a:t>nteresting</a:t>
            </a:r>
            <a:r>
              <a:rPr lang="en"/>
              <a:t> facts</a:t>
            </a:r>
            <a:endParaRPr/>
          </a:p>
        </p:txBody>
      </p:sp>
      <p:sp>
        <p:nvSpPr>
          <p:cNvPr id="14548" name="Google Shape;14548;p64"/>
          <p:cNvSpPr txBox="1">
            <a:spLocks noGrp="1"/>
          </p:cNvSpPr>
          <p:nvPr>
            <p:ph type="title" idx="2"/>
          </p:nvPr>
        </p:nvSpPr>
        <p:spPr>
          <a:xfrm>
            <a:off x="827225" y="1543213"/>
            <a:ext cx="2258100" cy="7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1 527 597</a:t>
            </a:r>
            <a:endParaRPr/>
          </a:p>
        </p:txBody>
      </p:sp>
      <p:sp>
        <p:nvSpPr>
          <p:cNvPr id="14549" name="Google Shape;14549;p64"/>
          <p:cNvSpPr txBox="1">
            <a:spLocks noGrp="1"/>
          </p:cNvSpPr>
          <p:nvPr>
            <p:ph type="title"/>
          </p:nvPr>
        </p:nvSpPr>
        <p:spPr>
          <a:xfrm>
            <a:off x="3442950" y="1396996"/>
            <a:ext cx="2258100" cy="717900"/>
          </a:xfrm>
          <a:prstGeom prst="rect">
            <a:avLst/>
          </a:prstGeom>
        </p:spPr>
        <p:txBody>
          <a:bodyPr spcFirstLastPara="1" wrap="square" lIns="91425" tIns="91425" rIns="91425" bIns="91425" anchor="ctr" anchorCtr="0">
            <a:noAutofit/>
          </a:bodyPr>
          <a:lstStyle/>
          <a:p>
            <a:r>
              <a:rPr lang="de-CH" sz="2000" b="0" err="1">
                <a:effectLst/>
                <a:latin typeface="Google Sans"/>
              </a:rPr>
              <a:t>Gämsfarbige</a:t>
            </a:r>
            <a:r>
              <a:rPr lang="de-CH" sz="2000" b="0">
                <a:effectLst/>
                <a:latin typeface="Google Sans"/>
              </a:rPr>
              <a:t> Gebirgsziege</a:t>
            </a:r>
            <a:br>
              <a:rPr lang="de-CH" sz="2000"/>
            </a:br>
            <a:endParaRPr sz="2000"/>
          </a:p>
        </p:txBody>
      </p:sp>
      <p:sp>
        <p:nvSpPr>
          <p:cNvPr id="14550" name="Google Shape;14550;p64"/>
          <p:cNvSpPr txBox="1">
            <a:spLocks noGrp="1"/>
          </p:cNvSpPr>
          <p:nvPr>
            <p:ph type="title" idx="9"/>
          </p:nvPr>
        </p:nvSpPr>
        <p:spPr>
          <a:xfrm>
            <a:off x="6400092" y="1543213"/>
            <a:ext cx="1916681" cy="717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a:t>Bern</a:t>
            </a:r>
            <a:endParaRPr/>
          </a:p>
        </p:txBody>
      </p:sp>
      <p:sp>
        <p:nvSpPr>
          <p:cNvPr id="14551" name="Google Shape;14551;p64"/>
          <p:cNvSpPr txBox="1">
            <a:spLocks noGrp="1"/>
          </p:cNvSpPr>
          <p:nvPr>
            <p:ph type="subTitle" idx="1"/>
          </p:nvPr>
        </p:nvSpPr>
        <p:spPr>
          <a:xfrm>
            <a:off x="827225" y="2373675"/>
            <a:ext cx="2258100" cy="454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cattle</a:t>
            </a:r>
            <a:endParaRPr/>
          </a:p>
        </p:txBody>
      </p:sp>
      <p:sp>
        <p:nvSpPr>
          <p:cNvPr id="14556" name="Google Shape;14556;p64"/>
          <p:cNvSpPr txBox="1">
            <a:spLocks noGrp="1"/>
          </p:cNvSpPr>
          <p:nvPr>
            <p:ph type="subTitle" idx="7"/>
          </p:nvPr>
        </p:nvSpPr>
        <p:spPr>
          <a:xfrm>
            <a:off x="6382108" y="2347334"/>
            <a:ext cx="2120067" cy="506882"/>
          </a:xfrm>
          <a:prstGeom prst="rect">
            <a:avLst/>
          </a:prstGeom>
          <a:noFill/>
          <a:ln>
            <a:noFill/>
          </a:ln>
        </p:spPr>
        <p:txBody>
          <a:bodyPr spcFirstLastPara="1" wrap="square" lIns="91425" tIns="91425" rIns="91425" bIns="91425" anchor="b" anchorCtr="0">
            <a:noAutofit/>
          </a:bodyPr>
          <a:lstStyle/>
          <a:p>
            <a:pPr marL="0" indent="0"/>
            <a:r>
              <a:rPr lang="de-CH" sz="2500">
                <a:solidFill>
                  <a:schemeClr val="accent1"/>
                </a:solidFill>
                <a:latin typeface="Boogaloo"/>
                <a:sym typeface="Boogaloo"/>
              </a:rPr>
              <a:t>c</a:t>
            </a:r>
            <a:r>
              <a:rPr lang="en" sz="2500">
                <a:solidFill>
                  <a:schemeClr val="accent1"/>
                </a:solidFill>
                <a:latin typeface="Boogaloo"/>
                <a:sym typeface="Boogaloo"/>
              </a:rPr>
              <a:t>ount absolute</a:t>
            </a:r>
            <a:endParaRPr sz="2500">
              <a:solidFill>
                <a:schemeClr val="accent1"/>
              </a:solidFill>
              <a:latin typeface="Boogaloo"/>
              <a:sym typeface="Boogaloo"/>
            </a:endParaRPr>
          </a:p>
        </p:txBody>
      </p:sp>
      <p:grpSp>
        <p:nvGrpSpPr>
          <p:cNvPr id="14557" name="Google Shape;14557;p64"/>
          <p:cNvGrpSpPr/>
          <p:nvPr/>
        </p:nvGrpSpPr>
        <p:grpSpPr>
          <a:xfrm>
            <a:off x="1969519" y="3622338"/>
            <a:ext cx="866326" cy="872185"/>
            <a:chOff x="2559475" y="2559100"/>
            <a:chExt cx="698650" cy="703375"/>
          </a:xfrm>
        </p:grpSpPr>
        <p:sp>
          <p:nvSpPr>
            <p:cNvPr id="14558" name="Google Shape;14558;p64"/>
            <p:cNvSpPr/>
            <p:nvPr/>
          </p:nvSpPr>
          <p:spPr>
            <a:xfrm>
              <a:off x="2830150" y="2807700"/>
              <a:ext cx="203675" cy="51550"/>
            </a:xfrm>
            <a:custGeom>
              <a:avLst/>
              <a:gdLst/>
              <a:ahLst/>
              <a:cxnLst/>
              <a:rect l="l" t="t" r="r" b="b"/>
              <a:pathLst>
                <a:path w="8147" h="2062" extrusionOk="0">
                  <a:moveTo>
                    <a:pt x="4187" y="0"/>
                  </a:moveTo>
                  <a:cubicBezTo>
                    <a:pt x="3924" y="0"/>
                    <a:pt x="3676" y="49"/>
                    <a:pt x="3459" y="207"/>
                  </a:cubicBezTo>
                  <a:cubicBezTo>
                    <a:pt x="3083" y="458"/>
                    <a:pt x="2908" y="984"/>
                    <a:pt x="2457" y="1059"/>
                  </a:cubicBezTo>
                  <a:cubicBezTo>
                    <a:pt x="2416" y="1066"/>
                    <a:pt x="2376" y="1069"/>
                    <a:pt x="2336" y="1069"/>
                  </a:cubicBezTo>
                  <a:cubicBezTo>
                    <a:pt x="2081" y="1069"/>
                    <a:pt x="1843" y="942"/>
                    <a:pt x="1605" y="834"/>
                  </a:cubicBezTo>
                  <a:cubicBezTo>
                    <a:pt x="1314" y="703"/>
                    <a:pt x="982" y="606"/>
                    <a:pt x="661" y="606"/>
                  </a:cubicBezTo>
                  <a:cubicBezTo>
                    <a:pt x="428" y="606"/>
                    <a:pt x="201" y="657"/>
                    <a:pt x="1" y="784"/>
                  </a:cubicBezTo>
                  <a:cubicBezTo>
                    <a:pt x="527" y="2062"/>
                    <a:pt x="2081" y="1937"/>
                    <a:pt x="3284" y="1987"/>
                  </a:cubicBezTo>
                  <a:cubicBezTo>
                    <a:pt x="3577" y="2005"/>
                    <a:pt x="3870" y="2013"/>
                    <a:pt x="4162" y="2013"/>
                  </a:cubicBezTo>
                  <a:cubicBezTo>
                    <a:pt x="4694" y="2013"/>
                    <a:pt x="5222" y="1985"/>
                    <a:pt x="5740" y="1937"/>
                  </a:cubicBezTo>
                  <a:cubicBezTo>
                    <a:pt x="6141" y="1912"/>
                    <a:pt x="7845" y="1912"/>
                    <a:pt x="8046" y="1586"/>
                  </a:cubicBezTo>
                  <a:cubicBezTo>
                    <a:pt x="8146" y="1460"/>
                    <a:pt x="7971" y="1260"/>
                    <a:pt x="7795" y="1210"/>
                  </a:cubicBezTo>
                  <a:cubicBezTo>
                    <a:pt x="7645" y="1160"/>
                    <a:pt x="7444" y="1160"/>
                    <a:pt x="7294" y="1059"/>
                  </a:cubicBezTo>
                  <a:cubicBezTo>
                    <a:pt x="7119" y="934"/>
                    <a:pt x="7068" y="684"/>
                    <a:pt x="6943" y="483"/>
                  </a:cubicBezTo>
                  <a:cubicBezTo>
                    <a:pt x="6642" y="57"/>
                    <a:pt x="5966" y="157"/>
                    <a:pt x="5439" y="132"/>
                  </a:cubicBezTo>
                  <a:cubicBezTo>
                    <a:pt x="5029" y="117"/>
                    <a:pt x="4591" y="0"/>
                    <a:pt x="4187" y="0"/>
                  </a:cubicBezTo>
                  <a:close/>
                </a:path>
              </a:pathLst>
            </a:custGeom>
            <a:solidFill>
              <a:srgbClr val="9DC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9" name="Google Shape;14559;p64"/>
            <p:cNvSpPr/>
            <p:nvPr/>
          </p:nvSpPr>
          <p:spPr>
            <a:xfrm>
              <a:off x="3162225" y="3233925"/>
              <a:ext cx="95900" cy="28550"/>
            </a:xfrm>
            <a:custGeom>
              <a:avLst/>
              <a:gdLst/>
              <a:ahLst/>
              <a:cxnLst/>
              <a:rect l="l" t="t" r="r" b="b"/>
              <a:pathLst>
                <a:path w="3836" h="1142" extrusionOk="0">
                  <a:moveTo>
                    <a:pt x="302" y="978"/>
                  </a:moveTo>
                  <a:lnTo>
                    <a:pt x="402" y="1028"/>
                  </a:lnTo>
                  <a:cubicBezTo>
                    <a:pt x="389" y="1015"/>
                    <a:pt x="376" y="1002"/>
                    <a:pt x="363" y="989"/>
                  </a:cubicBezTo>
                  <a:lnTo>
                    <a:pt x="363" y="989"/>
                  </a:lnTo>
                  <a:cubicBezTo>
                    <a:pt x="343" y="985"/>
                    <a:pt x="322" y="982"/>
                    <a:pt x="302" y="978"/>
                  </a:cubicBezTo>
                  <a:close/>
                  <a:moveTo>
                    <a:pt x="1404" y="1"/>
                  </a:moveTo>
                  <a:cubicBezTo>
                    <a:pt x="1154" y="1"/>
                    <a:pt x="878" y="201"/>
                    <a:pt x="903" y="452"/>
                  </a:cubicBezTo>
                  <a:cubicBezTo>
                    <a:pt x="725" y="403"/>
                    <a:pt x="526" y="375"/>
                    <a:pt x="327" y="375"/>
                  </a:cubicBezTo>
                  <a:cubicBezTo>
                    <a:pt x="217" y="375"/>
                    <a:pt x="107" y="384"/>
                    <a:pt x="1" y="402"/>
                  </a:cubicBezTo>
                  <a:cubicBezTo>
                    <a:pt x="71" y="634"/>
                    <a:pt x="205" y="823"/>
                    <a:pt x="363" y="989"/>
                  </a:cubicBezTo>
                  <a:lnTo>
                    <a:pt x="363" y="989"/>
                  </a:lnTo>
                  <a:cubicBezTo>
                    <a:pt x="943" y="1088"/>
                    <a:pt x="1535" y="1141"/>
                    <a:pt x="2130" y="1141"/>
                  </a:cubicBezTo>
                  <a:cubicBezTo>
                    <a:pt x="2674" y="1141"/>
                    <a:pt x="3220" y="1097"/>
                    <a:pt x="3760" y="1003"/>
                  </a:cubicBezTo>
                  <a:cubicBezTo>
                    <a:pt x="3685" y="953"/>
                    <a:pt x="3610" y="878"/>
                    <a:pt x="3560" y="828"/>
                  </a:cubicBezTo>
                  <a:cubicBezTo>
                    <a:pt x="3660" y="803"/>
                    <a:pt x="3760" y="727"/>
                    <a:pt x="3836" y="627"/>
                  </a:cubicBezTo>
                  <a:cubicBezTo>
                    <a:pt x="3756" y="521"/>
                    <a:pt x="3648" y="487"/>
                    <a:pt x="3527" y="487"/>
                  </a:cubicBezTo>
                  <a:cubicBezTo>
                    <a:pt x="3304" y="487"/>
                    <a:pt x="3035" y="602"/>
                    <a:pt x="2808" y="602"/>
                  </a:cubicBezTo>
                  <a:cubicBezTo>
                    <a:pt x="2532" y="602"/>
                    <a:pt x="2307" y="452"/>
                    <a:pt x="2106" y="326"/>
                  </a:cubicBezTo>
                  <a:cubicBezTo>
                    <a:pt x="1881" y="176"/>
                    <a:pt x="1655" y="26"/>
                    <a:pt x="1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0" name="Google Shape;14560;p64"/>
            <p:cNvSpPr/>
            <p:nvPr/>
          </p:nvSpPr>
          <p:spPr>
            <a:xfrm>
              <a:off x="2682275" y="2867375"/>
              <a:ext cx="94650" cy="302675"/>
            </a:xfrm>
            <a:custGeom>
              <a:avLst/>
              <a:gdLst/>
              <a:ahLst/>
              <a:cxnLst/>
              <a:rect l="l" t="t" r="r" b="b"/>
              <a:pathLst>
                <a:path w="3786" h="12107" extrusionOk="0">
                  <a:moveTo>
                    <a:pt x="3785" y="2156"/>
                  </a:moveTo>
                  <a:cubicBezTo>
                    <a:pt x="3785" y="2181"/>
                    <a:pt x="3760" y="2231"/>
                    <a:pt x="3735" y="2256"/>
                  </a:cubicBezTo>
                  <a:cubicBezTo>
                    <a:pt x="3510" y="2557"/>
                    <a:pt x="3284" y="2883"/>
                    <a:pt x="3059" y="3184"/>
                  </a:cubicBezTo>
                  <a:cubicBezTo>
                    <a:pt x="2908" y="3409"/>
                    <a:pt x="2733" y="3660"/>
                    <a:pt x="2607" y="3911"/>
                  </a:cubicBezTo>
                  <a:cubicBezTo>
                    <a:pt x="2407" y="4412"/>
                    <a:pt x="2382" y="4963"/>
                    <a:pt x="2257" y="5464"/>
                  </a:cubicBezTo>
                  <a:cubicBezTo>
                    <a:pt x="2131" y="5941"/>
                    <a:pt x="1906" y="6392"/>
                    <a:pt x="1830" y="6868"/>
                  </a:cubicBezTo>
                  <a:cubicBezTo>
                    <a:pt x="1780" y="7244"/>
                    <a:pt x="1830" y="7620"/>
                    <a:pt x="1856" y="7996"/>
                  </a:cubicBezTo>
                  <a:cubicBezTo>
                    <a:pt x="1956" y="8723"/>
                    <a:pt x="2031" y="9424"/>
                    <a:pt x="2206" y="10126"/>
                  </a:cubicBezTo>
                  <a:cubicBezTo>
                    <a:pt x="2231" y="10226"/>
                    <a:pt x="2257" y="10327"/>
                    <a:pt x="2282" y="10427"/>
                  </a:cubicBezTo>
                  <a:cubicBezTo>
                    <a:pt x="2407" y="10978"/>
                    <a:pt x="2557" y="11530"/>
                    <a:pt x="2482" y="12081"/>
                  </a:cubicBezTo>
                  <a:cubicBezTo>
                    <a:pt x="2006" y="12106"/>
                    <a:pt x="1505" y="12056"/>
                    <a:pt x="1053" y="11931"/>
                  </a:cubicBezTo>
                  <a:cubicBezTo>
                    <a:pt x="953" y="11906"/>
                    <a:pt x="853" y="11881"/>
                    <a:pt x="778" y="11780"/>
                  </a:cubicBezTo>
                  <a:cubicBezTo>
                    <a:pt x="728" y="11680"/>
                    <a:pt x="753" y="11555"/>
                    <a:pt x="753" y="11429"/>
                  </a:cubicBezTo>
                  <a:cubicBezTo>
                    <a:pt x="828" y="11104"/>
                    <a:pt x="778" y="10753"/>
                    <a:pt x="728" y="10427"/>
                  </a:cubicBezTo>
                  <a:cubicBezTo>
                    <a:pt x="703" y="10251"/>
                    <a:pt x="652" y="10051"/>
                    <a:pt x="627" y="9876"/>
                  </a:cubicBezTo>
                  <a:cubicBezTo>
                    <a:pt x="302" y="8397"/>
                    <a:pt x="51" y="6943"/>
                    <a:pt x="1" y="5439"/>
                  </a:cubicBezTo>
                  <a:cubicBezTo>
                    <a:pt x="1" y="4437"/>
                    <a:pt x="1" y="3459"/>
                    <a:pt x="201" y="2482"/>
                  </a:cubicBezTo>
                  <a:cubicBezTo>
                    <a:pt x="277" y="2031"/>
                    <a:pt x="427" y="1630"/>
                    <a:pt x="502" y="1179"/>
                  </a:cubicBezTo>
                  <a:cubicBezTo>
                    <a:pt x="577" y="803"/>
                    <a:pt x="502" y="402"/>
                    <a:pt x="552" y="1"/>
                  </a:cubicBezTo>
                  <a:cubicBezTo>
                    <a:pt x="853" y="101"/>
                    <a:pt x="1179" y="302"/>
                    <a:pt x="1455" y="427"/>
                  </a:cubicBezTo>
                  <a:cubicBezTo>
                    <a:pt x="1780" y="577"/>
                    <a:pt x="2081" y="703"/>
                    <a:pt x="2382" y="903"/>
                  </a:cubicBezTo>
                  <a:cubicBezTo>
                    <a:pt x="2883" y="1204"/>
                    <a:pt x="3309" y="1630"/>
                    <a:pt x="3710" y="2031"/>
                  </a:cubicBezTo>
                  <a:cubicBezTo>
                    <a:pt x="3760" y="2081"/>
                    <a:pt x="3785" y="2106"/>
                    <a:pt x="3785" y="215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1" name="Google Shape;14561;p64"/>
            <p:cNvSpPr/>
            <p:nvPr/>
          </p:nvSpPr>
          <p:spPr>
            <a:xfrm>
              <a:off x="2700450" y="3128025"/>
              <a:ext cx="45775" cy="42025"/>
            </a:xfrm>
            <a:custGeom>
              <a:avLst/>
              <a:gdLst/>
              <a:ahLst/>
              <a:cxnLst/>
              <a:rect l="l" t="t" r="r" b="b"/>
              <a:pathLst>
                <a:path w="1831" h="1681" extrusionOk="0">
                  <a:moveTo>
                    <a:pt x="1755" y="1655"/>
                  </a:moveTo>
                  <a:cubicBezTo>
                    <a:pt x="1279" y="1680"/>
                    <a:pt x="778" y="1630"/>
                    <a:pt x="326" y="1505"/>
                  </a:cubicBezTo>
                  <a:cubicBezTo>
                    <a:pt x="226" y="1480"/>
                    <a:pt x="126" y="1455"/>
                    <a:pt x="51" y="1354"/>
                  </a:cubicBezTo>
                  <a:cubicBezTo>
                    <a:pt x="1" y="1254"/>
                    <a:pt x="26" y="1129"/>
                    <a:pt x="26" y="1003"/>
                  </a:cubicBezTo>
                  <a:cubicBezTo>
                    <a:pt x="101" y="678"/>
                    <a:pt x="51" y="327"/>
                    <a:pt x="1" y="1"/>
                  </a:cubicBezTo>
                  <a:lnTo>
                    <a:pt x="1555" y="1"/>
                  </a:lnTo>
                  <a:cubicBezTo>
                    <a:pt x="1680" y="552"/>
                    <a:pt x="1830" y="1104"/>
                    <a:pt x="1755" y="1655"/>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2" name="Google Shape;14562;p64"/>
            <p:cNvSpPr/>
            <p:nvPr/>
          </p:nvSpPr>
          <p:spPr>
            <a:xfrm>
              <a:off x="2616500" y="2837300"/>
              <a:ext cx="141625" cy="99650"/>
            </a:xfrm>
            <a:custGeom>
              <a:avLst/>
              <a:gdLst/>
              <a:ahLst/>
              <a:cxnLst/>
              <a:rect l="l" t="t" r="r" b="b"/>
              <a:pathLst>
                <a:path w="5665" h="3986" extrusionOk="0">
                  <a:moveTo>
                    <a:pt x="5664" y="3510"/>
                  </a:moveTo>
                  <a:cubicBezTo>
                    <a:pt x="5464" y="3635"/>
                    <a:pt x="5238" y="3735"/>
                    <a:pt x="5013" y="3810"/>
                  </a:cubicBezTo>
                  <a:cubicBezTo>
                    <a:pt x="4913" y="3835"/>
                    <a:pt x="4812" y="3860"/>
                    <a:pt x="4687" y="3885"/>
                  </a:cubicBezTo>
                  <a:cubicBezTo>
                    <a:pt x="4336" y="3961"/>
                    <a:pt x="3960" y="3986"/>
                    <a:pt x="3584" y="3986"/>
                  </a:cubicBezTo>
                  <a:cubicBezTo>
                    <a:pt x="3459" y="3986"/>
                    <a:pt x="3359" y="3961"/>
                    <a:pt x="3233" y="3961"/>
                  </a:cubicBezTo>
                  <a:cubicBezTo>
                    <a:pt x="3183" y="3961"/>
                    <a:pt x="3108" y="3961"/>
                    <a:pt x="3058" y="3961"/>
                  </a:cubicBezTo>
                  <a:cubicBezTo>
                    <a:pt x="2958" y="3961"/>
                    <a:pt x="2857" y="3961"/>
                    <a:pt x="2757" y="3936"/>
                  </a:cubicBezTo>
                  <a:cubicBezTo>
                    <a:pt x="2682" y="3936"/>
                    <a:pt x="2582" y="3936"/>
                    <a:pt x="2507" y="3911"/>
                  </a:cubicBezTo>
                  <a:cubicBezTo>
                    <a:pt x="2481" y="3911"/>
                    <a:pt x="2456" y="3911"/>
                    <a:pt x="2406" y="3911"/>
                  </a:cubicBezTo>
                  <a:cubicBezTo>
                    <a:pt x="2381" y="3885"/>
                    <a:pt x="2331" y="3885"/>
                    <a:pt x="2281" y="3860"/>
                  </a:cubicBezTo>
                  <a:cubicBezTo>
                    <a:pt x="2131" y="3835"/>
                    <a:pt x="2005" y="3760"/>
                    <a:pt x="1855" y="3685"/>
                  </a:cubicBezTo>
                  <a:cubicBezTo>
                    <a:pt x="1755" y="3635"/>
                    <a:pt x="1654" y="3560"/>
                    <a:pt x="1529" y="3484"/>
                  </a:cubicBezTo>
                  <a:cubicBezTo>
                    <a:pt x="1429" y="3384"/>
                    <a:pt x="1329" y="3309"/>
                    <a:pt x="1203" y="3234"/>
                  </a:cubicBezTo>
                  <a:cubicBezTo>
                    <a:pt x="677" y="2808"/>
                    <a:pt x="226" y="2206"/>
                    <a:pt x="101" y="1555"/>
                  </a:cubicBezTo>
                  <a:cubicBezTo>
                    <a:pt x="0" y="1053"/>
                    <a:pt x="126" y="527"/>
                    <a:pt x="602" y="101"/>
                  </a:cubicBezTo>
                  <a:cubicBezTo>
                    <a:pt x="652" y="51"/>
                    <a:pt x="677" y="26"/>
                    <a:pt x="727" y="1"/>
                  </a:cubicBezTo>
                  <a:lnTo>
                    <a:pt x="727" y="1"/>
                  </a:lnTo>
                  <a:cubicBezTo>
                    <a:pt x="727" y="1"/>
                    <a:pt x="752" y="1"/>
                    <a:pt x="752" y="1"/>
                  </a:cubicBezTo>
                  <a:cubicBezTo>
                    <a:pt x="802" y="1"/>
                    <a:pt x="877" y="26"/>
                    <a:pt x="928" y="51"/>
                  </a:cubicBezTo>
                  <a:cubicBezTo>
                    <a:pt x="1805" y="527"/>
                    <a:pt x="2507" y="1279"/>
                    <a:pt x="3359" y="1805"/>
                  </a:cubicBezTo>
                  <a:cubicBezTo>
                    <a:pt x="3609" y="1956"/>
                    <a:pt x="3860" y="2081"/>
                    <a:pt x="4136" y="2231"/>
                  </a:cubicBezTo>
                  <a:cubicBezTo>
                    <a:pt x="4286" y="2332"/>
                    <a:pt x="4461" y="2407"/>
                    <a:pt x="4637" y="2507"/>
                  </a:cubicBezTo>
                  <a:cubicBezTo>
                    <a:pt x="5038" y="2758"/>
                    <a:pt x="5439" y="3083"/>
                    <a:pt x="5664" y="351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3" name="Google Shape;14563;p64"/>
            <p:cNvSpPr/>
            <p:nvPr/>
          </p:nvSpPr>
          <p:spPr>
            <a:xfrm>
              <a:off x="2654100" y="2909350"/>
              <a:ext cx="10675" cy="36375"/>
            </a:xfrm>
            <a:custGeom>
              <a:avLst/>
              <a:gdLst/>
              <a:ahLst/>
              <a:cxnLst/>
              <a:rect l="l" t="t" r="r" b="b"/>
              <a:pathLst>
                <a:path w="427" h="1455" extrusionOk="0">
                  <a:moveTo>
                    <a:pt x="351" y="803"/>
                  </a:moveTo>
                  <a:cubicBezTo>
                    <a:pt x="326" y="878"/>
                    <a:pt x="301" y="978"/>
                    <a:pt x="301" y="1054"/>
                  </a:cubicBezTo>
                  <a:cubicBezTo>
                    <a:pt x="326" y="1129"/>
                    <a:pt x="326" y="1179"/>
                    <a:pt x="326" y="1254"/>
                  </a:cubicBezTo>
                  <a:cubicBezTo>
                    <a:pt x="326" y="1304"/>
                    <a:pt x="326" y="1379"/>
                    <a:pt x="276" y="1430"/>
                  </a:cubicBezTo>
                  <a:cubicBezTo>
                    <a:pt x="226" y="1455"/>
                    <a:pt x="125" y="1455"/>
                    <a:pt x="100" y="1405"/>
                  </a:cubicBezTo>
                  <a:cubicBezTo>
                    <a:pt x="100" y="1379"/>
                    <a:pt x="100" y="1354"/>
                    <a:pt x="75" y="1354"/>
                  </a:cubicBezTo>
                  <a:cubicBezTo>
                    <a:pt x="50" y="1104"/>
                    <a:pt x="0" y="853"/>
                    <a:pt x="25" y="602"/>
                  </a:cubicBezTo>
                  <a:cubicBezTo>
                    <a:pt x="50" y="502"/>
                    <a:pt x="50" y="427"/>
                    <a:pt x="75" y="352"/>
                  </a:cubicBezTo>
                  <a:cubicBezTo>
                    <a:pt x="201" y="1"/>
                    <a:pt x="376" y="201"/>
                    <a:pt x="401" y="502"/>
                  </a:cubicBezTo>
                  <a:cubicBezTo>
                    <a:pt x="426" y="602"/>
                    <a:pt x="401" y="703"/>
                    <a:pt x="351" y="803"/>
                  </a:cubicBezTo>
                  <a:close/>
                </a:path>
              </a:pathLst>
            </a:custGeom>
            <a:solidFill>
              <a:srgbClr val="FF7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4" name="Google Shape;14564;p64"/>
            <p:cNvSpPr/>
            <p:nvPr/>
          </p:nvSpPr>
          <p:spPr>
            <a:xfrm>
              <a:off x="2672250" y="2932550"/>
              <a:ext cx="14450" cy="29475"/>
            </a:xfrm>
            <a:custGeom>
              <a:avLst/>
              <a:gdLst/>
              <a:ahLst/>
              <a:cxnLst/>
              <a:rect l="l" t="t" r="r" b="b"/>
              <a:pathLst>
                <a:path w="578" h="1179" extrusionOk="0">
                  <a:moveTo>
                    <a:pt x="527" y="802"/>
                  </a:moveTo>
                  <a:cubicBezTo>
                    <a:pt x="527" y="903"/>
                    <a:pt x="502" y="1003"/>
                    <a:pt x="452" y="1078"/>
                  </a:cubicBezTo>
                  <a:cubicBezTo>
                    <a:pt x="452" y="1078"/>
                    <a:pt x="427" y="1078"/>
                    <a:pt x="427" y="1103"/>
                  </a:cubicBezTo>
                  <a:cubicBezTo>
                    <a:pt x="377" y="1153"/>
                    <a:pt x="251" y="1178"/>
                    <a:pt x="201" y="1128"/>
                  </a:cubicBezTo>
                  <a:cubicBezTo>
                    <a:pt x="151" y="1078"/>
                    <a:pt x="126" y="1003"/>
                    <a:pt x="126" y="928"/>
                  </a:cubicBezTo>
                  <a:cubicBezTo>
                    <a:pt x="101" y="752"/>
                    <a:pt x="1" y="276"/>
                    <a:pt x="176" y="101"/>
                  </a:cubicBezTo>
                  <a:cubicBezTo>
                    <a:pt x="226" y="50"/>
                    <a:pt x="251" y="50"/>
                    <a:pt x="302" y="25"/>
                  </a:cubicBezTo>
                  <a:cubicBezTo>
                    <a:pt x="302" y="25"/>
                    <a:pt x="302" y="25"/>
                    <a:pt x="327" y="25"/>
                  </a:cubicBezTo>
                  <a:cubicBezTo>
                    <a:pt x="427" y="0"/>
                    <a:pt x="477" y="50"/>
                    <a:pt x="527" y="126"/>
                  </a:cubicBezTo>
                  <a:cubicBezTo>
                    <a:pt x="577" y="326"/>
                    <a:pt x="527" y="652"/>
                    <a:pt x="527" y="80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5" name="Google Shape;14565;p64"/>
            <p:cNvSpPr/>
            <p:nvPr/>
          </p:nvSpPr>
          <p:spPr>
            <a:xfrm>
              <a:off x="2697325" y="2928150"/>
              <a:ext cx="10050" cy="23850"/>
            </a:xfrm>
            <a:custGeom>
              <a:avLst/>
              <a:gdLst/>
              <a:ahLst/>
              <a:cxnLst/>
              <a:rect l="l" t="t" r="r" b="b"/>
              <a:pathLst>
                <a:path w="402" h="954" extrusionOk="0">
                  <a:moveTo>
                    <a:pt x="50" y="151"/>
                  </a:moveTo>
                  <a:cubicBezTo>
                    <a:pt x="25" y="201"/>
                    <a:pt x="0" y="277"/>
                    <a:pt x="0" y="327"/>
                  </a:cubicBezTo>
                  <a:cubicBezTo>
                    <a:pt x="0" y="502"/>
                    <a:pt x="50" y="678"/>
                    <a:pt x="76" y="853"/>
                  </a:cubicBezTo>
                  <a:cubicBezTo>
                    <a:pt x="76" y="878"/>
                    <a:pt x="76" y="903"/>
                    <a:pt x="101" y="928"/>
                  </a:cubicBezTo>
                  <a:cubicBezTo>
                    <a:pt x="126" y="953"/>
                    <a:pt x="151" y="953"/>
                    <a:pt x="176" y="953"/>
                  </a:cubicBezTo>
                  <a:cubicBezTo>
                    <a:pt x="326" y="928"/>
                    <a:pt x="401" y="753"/>
                    <a:pt x="401" y="602"/>
                  </a:cubicBezTo>
                  <a:cubicBezTo>
                    <a:pt x="401" y="477"/>
                    <a:pt x="351" y="327"/>
                    <a:pt x="301" y="201"/>
                  </a:cubicBezTo>
                  <a:cubicBezTo>
                    <a:pt x="201" y="1"/>
                    <a:pt x="101" y="51"/>
                    <a:pt x="50" y="1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6" name="Google Shape;14566;p64"/>
            <p:cNvSpPr/>
            <p:nvPr/>
          </p:nvSpPr>
          <p:spPr>
            <a:xfrm>
              <a:off x="2733025" y="2921900"/>
              <a:ext cx="9425" cy="28225"/>
            </a:xfrm>
            <a:custGeom>
              <a:avLst/>
              <a:gdLst/>
              <a:ahLst/>
              <a:cxnLst/>
              <a:rect l="l" t="t" r="r" b="b"/>
              <a:pathLst>
                <a:path w="377" h="1129" extrusionOk="0">
                  <a:moveTo>
                    <a:pt x="1" y="351"/>
                  </a:moveTo>
                  <a:cubicBezTo>
                    <a:pt x="26" y="552"/>
                    <a:pt x="126" y="777"/>
                    <a:pt x="126" y="928"/>
                  </a:cubicBezTo>
                  <a:cubicBezTo>
                    <a:pt x="151" y="978"/>
                    <a:pt x="151" y="1028"/>
                    <a:pt x="176" y="1078"/>
                  </a:cubicBezTo>
                  <a:cubicBezTo>
                    <a:pt x="201" y="1103"/>
                    <a:pt x="277" y="1128"/>
                    <a:pt x="302" y="1103"/>
                  </a:cubicBezTo>
                  <a:cubicBezTo>
                    <a:pt x="377" y="1003"/>
                    <a:pt x="377" y="852"/>
                    <a:pt x="377" y="727"/>
                  </a:cubicBezTo>
                  <a:cubicBezTo>
                    <a:pt x="377" y="552"/>
                    <a:pt x="352" y="401"/>
                    <a:pt x="352" y="226"/>
                  </a:cubicBezTo>
                  <a:cubicBezTo>
                    <a:pt x="352" y="75"/>
                    <a:pt x="277" y="0"/>
                    <a:pt x="126" y="75"/>
                  </a:cubicBezTo>
                  <a:cubicBezTo>
                    <a:pt x="26" y="126"/>
                    <a:pt x="1" y="226"/>
                    <a:pt x="1" y="3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7" name="Google Shape;14567;p64"/>
            <p:cNvSpPr/>
            <p:nvPr/>
          </p:nvSpPr>
          <p:spPr>
            <a:xfrm>
              <a:off x="2619000" y="2837300"/>
              <a:ext cx="105300" cy="124725"/>
            </a:xfrm>
            <a:custGeom>
              <a:avLst/>
              <a:gdLst/>
              <a:ahLst/>
              <a:cxnLst/>
              <a:rect l="l" t="t" r="r" b="b"/>
              <a:pathLst>
                <a:path w="4212" h="4989" extrusionOk="0">
                  <a:moveTo>
                    <a:pt x="4211" y="2682"/>
                  </a:moveTo>
                  <a:cubicBezTo>
                    <a:pt x="4086" y="2933"/>
                    <a:pt x="3910" y="3134"/>
                    <a:pt x="3710" y="3334"/>
                  </a:cubicBezTo>
                  <a:cubicBezTo>
                    <a:pt x="3534" y="3535"/>
                    <a:pt x="3234" y="3535"/>
                    <a:pt x="2983" y="3510"/>
                  </a:cubicBezTo>
                  <a:cubicBezTo>
                    <a:pt x="2808" y="3484"/>
                    <a:pt x="2607" y="3459"/>
                    <a:pt x="2507" y="3610"/>
                  </a:cubicBezTo>
                  <a:cubicBezTo>
                    <a:pt x="2457" y="3660"/>
                    <a:pt x="2432" y="3735"/>
                    <a:pt x="2432" y="3810"/>
                  </a:cubicBezTo>
                  <a:cubicBezTo>
                    <a:pt x="2432" y="3835"/>
                    <a:pt x="2432" y="3835"/>
                    <a:pt x="2432" y="3835"/>
                  </a:cubicBezTo>
                  <a:cubicBezTo>
                    <a:pt x="2432" y="3860"/>
                    <a:pt x="2407" y="3885"/>
                    <a:pt x="2407" y="3911"/>
                  </a:cubicBezTo>
                  <a:cubicBezTo>
                    <a:pt x="2356" y="4261"/>
                    <a:pt x="2331" y="4612"/>
                    <a:pt x="2532" y="4863"/>
                  </a:cubicBezTo>
                  <a:cubicBezTo>
                    <a:pt x="2532" y="4888"/>
                    <a:pt x="2557" y="4888"/>
                    <a:pt x="2557" y="4913"/>
                  </a:cubicBezTo>
                  <a:cubicBezTo>
                    <a:pt x="2507" y="4963"/>
                    <a:pt x="2381" y="4988"/>
                    <a:pt x="2331" y="4938"/>
                  </a:cubicBezTo>
                  <a:cubicBezTo>
                    <a:pt x="2281" y="4888"/>
                    <a:pt x="2256" y="4813"/>
                    <a:pt x="2256" y="4738"/>
                  </a:cubicBezTo>
                  <a:cubicBezTo>
                    <a:pt x="2231" y="4562"/>
                    <a:pt x="2131" y="4086"/>
                    <a:pt x="2306" y="3911"/>
                  </a:cubicBezTo>
                  <a:cubicBezTo>
                    <a:pt x="2281" y="3885"/>
                    <a:pt x="2231" y="3885"/>
                    <a:pt x="2181" y="3860"/>
                  </a:cubicBezTo>
                  <a:cubicBezTo>
                    <a:pt x="2031" y="3835"/>
                    <a:pt x="1905" y="3760"/>
                    <a:pt x="1755" y="3685"/>
                  </a:cubicBezTo>
                  <a:cubicBezTo>
                    <a:pt x="1730" y="3760"/>
                    <a:pt x="1705" y="3860"/>
                    <a:pt x="1705" y="3936"/>
                  </a:cubicBezTo>
                  <a:cubicBezTo>
                    <a:pt x="1730" y="4011"/>
                    <a:pt x="1730" y="4061"/>
                    <a:pt x="1730" y="4136"/>
                  </a:cubicBezTo>
                  <a:cubicBezTo>
                    <a:pt x="1730" y="4186"/>
                    <a:pt x="1730" y="4261"/>
                    <a:pt x="1680" y="4312"/>
                  </a:cubicBezTo>
                  <a:cubicBezTo>
                    <a:pt x="1630" y="4337"/>
                    <a:pt x="1529" y="4337"/>
                    <a:pt x="1504" y="4287"/>
                  </a:cubicBezTo>
                  <a:cubicBezTo>
                    <a:pt x="1504" y="4261"/>
                    <a:pt x="1504" y="4236"/>
                    <a:pt x="1479" y="4236"/>
                  </a:cubicBezTo>
                  <a:cubicBezTo>
                    <a:pt x="1454" y="3986"/>
                    <a:pt x="1404" y="3735"/>
                    <a:pt x="1429" y="3484"/>
                  </a:cubicBezTo>
                  <a:cubicBezTo>
                    <a:pt x="1329" y="3384"/>
                    <a:pt x="1229" y="3309"/>
                    <a:pt x="1103" y="3234"/>
                  </a:cubicBezTo>
                  <a:cubicBezTo>
                    <a:pt x="577" y="2808"/>
                    <a:pt x="126" y="2206"/>
                    <a:pt x="1" y="1555"/>
                  </a:cubicBezTo>
                  <a:cubicBezTo>
                    <a:pt x="26" y="1555"/>
                    <a:pt x="76" y="1530"/>
                    <a:pt x="126" y="1530"/>
                  </a:cubicBezTo>
                  <a:cubicBezTo>
                    <a:pt x="351" y="1429"/>
                    <a:pt x="502" y="1179"/>
                    <a:pt x="552" y="928"/>
                  </a:cubicBezTo>
                  <a:cubicBezTo>
                    <a:pt x="602" y="652"/>
                    <a:pt x="577" y="402"/>
                    <a:pt x="602" y="126"/>
                  </a:cubicBezTo>
                  <a:cubicBezTo>
                    <a:pt x="602" y="101"/>
                    <a:pt x="602" y="51"/>
                    <a:pt x="627" y="1"/>
                  </a:cubicBezTo>
                  <a:lnTo>
                    <a:pt x="627" y="1"/>
                  </a:lnTo>
                  <a:cubicBezTo>
                    <a:pt x="627" y="1"/>
                    <a:pt x="652" y="1"/>
                    <a:pt x="652" y="1"/>
                  </a:cubicBezTo>
                  <a:cubicBezTo>
                    <a:pt x="702" y="1"/>
                    <a:pt x="777" y="26"/>
                    <a:pt x="828" y="51"/>
                  </a:cubicBezTo>
                  <a:cubicBezTo>
                    <a:pt x="1705" y="527"/>
                    <a:pt x="2407" y="1279"/>
                    <a:pt x="3259" y="1805"/>
                  </a:cubicBezTo>
                  <a:cubicBezTo>
                    <a:pt x="3509" y="1956"/>
                    <a:pt x="3760" y="2081"/>
                    <a:pt x="4036" y="2231"/>
                  </a:cubicBezTo>
                  <a:cubicBezTo>
                    <a:pt x="3986" y="2407"/>
                    <a:pt x="4036" y="2657"/>
                    <a:pt x="4211" y="268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8" name="Google Shape;14568;p64"/>
            <p:cNvSpPr/>
            <p:nvPr/>
          </p:nvSpPr>
          <p:spPr>
            <a:xfrm>
              <a:off x="3157225" y="2904975"/>
              <a:ext cx="37000" cy="64550"/>
            </a:xfrm>
            <a:custGeom>
              <a:avLst/>
              <a:gdLst/>
              <a:ahLst/>
              <a:cxnLst/>
              <a:rect l="l" t="t" r="r" b="b"/>
              <a:pathLst>
                <a:path w="1480" h="2582" extrusionOk="0">
                  <a:moveTo>
                    <a:pt x="477" y="1"/>
                  </a:moveTo>
                  <a:cubicBezTo>
                    <a:pt x="627" y="126"/>
                    <a:pt x="777" y="226"/>
                    <a:pt x="903" y="376"/>
                  </a:cubicBezTo>
                  <a:cubicBezTo>
                    <a:pt x="1178" y="652"/>
                    <a:pt x="1329" y="1028"/>
                    <a:pt x="1404" y="1404"/>
                  </a:cubicBezTo>
                  <a:cubicBezTo>
                    <a:pt x="1479" y="1805"/>
                    <a:pt x="1454" y="2181"/>
                    <a:pt x="1429" y="2582"/>
                  </a:cubicBezTo>
                  <a:cubicBezTo>
                    <a:pt x="978" y="2382"/>
                    <a:pt x="577" y="2056"/>
                    <a:pt x="276" y="1630"/>
                  </a:cubicBezTo>
                  <a:cubicBezTo>
                    <a:pt x="101" y="1404"/>
                    <a:pt x="0" y="1153"/>
                    <a:pt x="101" y="878"/>
                  </a:cubicBezTo>
                  <a:cubicBezTo>
                    <a:pt x="126" y="777"/>
                    <a:pt x="477" y="1"/>
                    <a:pt x="477"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9" name="Google Shape;14569;p64"/>
            <p:cNvSpPr/>
            <p:nvPr/>
          </p:nvSpPr>
          <p:spPr>
            <a:xfrm>
              <a:off x="2961100" y="2945075"/>
              <a:ext cx="65200" cy="248150"/>
            </a:xfrm>
            <a:custGeom>
              <a:avLst/>
              <a:gdLst/>
              <a:ahLst/>
              <a:cxnLst/>
              <a:rect l="l" t="t" r="r" b="b"/>
              <a:pathLst>
                <a:path w="2608" h="9926" extrusionOk="0">
                  <a:moveTo>
                    <a:pt x="2582" y="9750"/>
                  </a:moveTo>
                  <a:cubicBezTo>
                    <a:pt x="2532" y="9825"/>
                    <a:pt x="2432" y="9850"/>
                    <a:pt x="2357" y="9850"/>
                  </a:cubicBezTo>
                  <a:cubicBezTo>
                    <a:pt x="1906" y="9925"/>
                    <a:pt x="1429" y="9925"/>
                    <a:pt x="978" y="9825"/>
                  </a:cubicBezTo>
                  <a:cubicBezTo>
                    <a:pt x="928" y="9800"/>
                    <a:pt x="853" y="9775"/>
                    <a:pt x="828" y="9725"/>
                  </a:cubicBezTo>
                  <a:cubicBezTo>
                    <a:pt x="803" y="9700"/>
                    <a:pt x="803" y="9650"/>
                    <a:pt x="803" y="9600"/>
                  </a:cubicBezTo>
                  <a:cubicBezTo>
                    <a:pt x="753" y="9098"/>
                    <a:pt x="728" y="8572"/>
                    <a:pt x="703" y="8071"/>
                  </a:cubicBezTo>
                  <a:cubicBezTo>
                    <a:pt x="677" y="7670"/>
                    <a:pt x="652" y="7269"/>
                    <a:pt x="627" y="6868"/>
                  </a:cubicBezTo>
                  <a:cubicBezTo>
                    <a:pt x="602" y="6066"/>
                    <a:pt x="552" y="5239"/>
                    <a:pt x="527" y="4437"/>
                  </a:cubicBezTo>
                  <a:cubicBezTo>
                    <a:pt x="527" y="3660"/>
                    <a:pt x="602" y="2833"/>
                    <a:pt x="477" y="2081"/>
                  </a:cubicBezTo>
                  <a:cubicBezTo>
                    <a:pt x="402" y="1705"/>
                    <a:pt x="1" y="1254"/>
                    <a:pt x="201" y="878"/>
                  </a:cubicBezTo>
                  <a:cubicBezTo>
                    <a:pt x="352" y="602"/>
                    <a:pt x="753" y="502"/>
                    <a:pt x="1003" y="402"/>
                  </a:cubicBezTo>
                  <a:cubicBezTo>
                    <a:pt x="1379" y="251"/>
                    <a:pt x="1755" y="151"/>
                    <a:pt x="2131" y="51"/>
                  </a:cubicBezTo>
                  <a:cubicBezTo>
                    <a:pt x="2206" y="26"/>
                    <a:pt x="2307" y="1"/>
                    <a:pt x="2382" y="76"/>
                  </a:cubicBezTo>
                  <a:cubicBezTo>
                    <a:pt x="2407" y="101"/>
                    <a:pt x="2432" y="151"/>
                    <a:pt x="2432" y="201"/>
                  </a:cubicBezTo>
                  <a:cubicBezTo>
                    <a:pt x="2607" y="1128"/>
                    <a:pt x="2332" y="2056"/>
                    <a:pt x="2231" y="3008"/>
                  </a:cubicBezTo>
                  <a:cubicBezTo>
                    <a:pt x="2181" y="3334"/>
                    <a:pt x="2181" y="3685"/>
                    <a:pt x="2131" y="4036"/>
                  </a:cubicBezTo>
                  <a:cubicBezTo>
                    <a:pt x="2081" y="4537"/>
                    <a:pt x="1931" y="5038"/>
                    <a:pt x="1881" y="5539"/>
                  </a:cubicBezTo>
                  <a:cubicBezTo>
                    <a:pt x="1805" y="6392"/>
                    <a:pt x="1956" y="7244"/>
                    <a:pt x="2156" y="8071"/>
                  </a:cubicBezTo>
                  <a:cubicBezTo>
                    <a:pt x="2282" y="8572"/>
                    <a:pt x="2432" y="9048"/>
                    <a:pt x="2582" y="9549"/>
                  </a:cubicBezTo>
                  <a:cubicBezTo>
                    <a:pt x="2582" y="9625"/>
                    <a:pt x="2607" y="9675"/>
                    <a:pt x="2582" y="975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0" name="Google Shape;14570;p64"/>
            <p:cNvSpPr/>
            <p:nvPr/>
          </p:nvSpPr>
          <p:spPr>
            <a:xfrm>
              <a:off x="2559475" y="2559100"/>
              <a:ext cx="689250" cy="689250"/>
            </a:xfrm>
            <a:custGeom>
              <a:avLst/>
              <a:gdLst/>
              <a:ahLst/>
              <a:cxnLst/>
              <a:rect l="l" t="t" r="r" b="b"/>
              <a:pathLst>
                <a:path w="27570" h="27570" extrusionOk="0">
                  <a:moveTo>
                    <a:pt x="27169" y="27244"/>
                  </a:moveTo>
                  <a:cubicBezTo>
                    <a:pt x="27144" y="27269"/>
                    <a:pt x="27118" y="27294"/>
                    <a:pt x="27093" y="27319"/>
                  </a:cubicBezTo>
                  <a:cubicBezTo>
                    <a:pt x="26692" y="27570"/>
                    <a:pt x="26191" y="27445"/>
                    <a:pt x="25740" y="27294"/>
                  </a:cubicBezTo>
                  <a:cubicBezTo>
                    <a:pt x="25389" y="27194"/>
                    <a:pt x="25038" y="27094"/>
                    <a:pt x="24662" y="26968"/>
                  </a:cubicBezTo>
                  <a:cubicBezTo>
                    <a:pt x="24637" y="26968"/>
                    <a:pt x="24587" y="26943"/>
                    <a:pt x="24537" y="26918"/>
                  </a:cubicBezTo>
                  <a:cubicBezTo>
                    <a:pt x="24487" y="26918"/>
                    <a:pt x="24412" y="26868"/>
                    <a:pt x="24362" y="26843"/>
                  </a:cubicBezTo>
                  <a:cubicBezTo>
                    <a:pt x="24236" y="26743"/>
                    <a:pt x="24161" y="26593"/>
                    <a:pt x="24061" y="26417"/>
                  </a:cubicBezTo>
                  <a:cubicBezTo>
                    <a:pt x="23685" y="25690"/>
                    <a:pt x="23058" y="25114"/>
                    <a:pt x="22432" y="24537"/>
                  </a:cubicBezTo>
                  <a:cubicBezTo>
                    <a:pt x="21905" y="24086"/>
                    <a:pt x="21529" y="23485"/>
                    <a:pt x="21304" y="22833"/>
                  </a:cubicBezTo>
                  <a:cubicBezTo>
                    <a:pt x="21103" y="22257"/>
                    <a:pt x="21028" y="21655"/>
                    <a:pt x="20727" y="21104"/>
                  </a:cubicBezTo>
                  <a:cubicBezTo>
                    <a:pt x="20527" y="20753"/>
                    <a:pt x="20251" y="20452"/>
                    <a:pt x="20126" y="20051"/>
                  </a:cubicBezTo>
                  <a:cubicBezTo>
                    <a:pt x="19951" y="19525"/>
                    <a:pt x="20126" y="18948"/>
                    <a:pt x="20051" y="18397"/>
                  </a:cubicBezTo>
                  <a:cubicBezTo>
                    <a:pt x="19900" y="17244"/>
                    <a:pt x="18497" y="16392"/>
                    <a:pt x="17394" y="16843"/>
                  </a:cubicBezTo>
                  <a:cubicBezTo>
                    <a:pt x="16742" y="17094"/>
                    <a:pt x="16141" y="17720"/>
                    <a:pt x="15464" y="17520"/>
                  </a:cubicBezTo>
                  <a:cubicBezTo>
                    <a:pt x="15239" y="17445"/>
                    <a:pt x="15063" y="17294"/>
                    <a:pt x="14913" y="17119"/>
                  </a:cubicBezTo>
                  <a:cubicBezTo>
                    <a:pt x="14236" y="16392"/>
                    <a:pt x="13961" y="15289"/>
                    <a:pt x="13108" y="14788"/>
                  </a:cubicBezTo>
                  <a:cubicBezTo>
                    <a:pt x="12206" y="14237"/>
                    <a:pt x="11028" y="14537"/>
                    <a:pt x="10176" y="15139"/>
                  </a:cubicBezTo>
                  <a:cubicBezTo>
                    <a:pt x="9775" y="15415"/>
                    <a:pt x="9349" y="15765"/>
                    <a:pt x="8848" y="15665"/>
                  </a:cubicBezTo>
                  <a:cubicBezTo>
                    <a:pt x="8346" y="15565"/>
                    <a:pt x="8071" y="14988"/>
                    <a:pt x="7570" y="14813"/>
                  </a:cubicBezTo>
                  <a:cubicBezTo>
                    <a:pt x="7344" y="14738"/>
                    <a:pt x="7118" y="14738"/>
                    <a:pt x="6893" y="14713"/>
                  </a:cubicBezTo>
                  <a:cubicBezTo>
                    <a:pt x="5414" y="14587"/>
                    <a:pt x="4261" y="13384"/>
                    <a:pt x="3284" y="12232"/>
                  </a:cubicBezTo>
                  <a:cubicBezTo>
                    <a:pt x="3284" y="12758"/>
                    <a:pt x="3259" y="13284"/>
                    <a:pt x="3259" y="13785"/>
                  </a:cubicBezTo>
                  <a:cubicBezTo>
                    <a:pt x="3209" y="15189"/>
                    <a:pt x="3158" y="16618"/>
                    <a:pt x="3133" y="18021"/>
                  </a:cubicBezTo>
                  <a:cubicBezTo>
                    <a:pt x="3108" y="18923"/>
                    <a:pt x="3083" y="19826"/>
                    <a:pt x="3133" y="20728"/>
                  </a:cubicBezTo>
                  <a:cubicBezTo>
                    <a:pt x="3133" y="20828"/>
                    <a:pt x="3158" y="20928"/>
                    <a:pt x="3158" y="21029"/>
                  </a:cubicBezTo>
                  <a:cubicBezTo>
                    <a:pt x="3209" y="21605"/>
                    <a:pt x="3284" y="22156"/>
                    <a:pt x="3409" y="22733"/>
                  </a:cubicBezTo>
                  <a:cubicBezTo>
                    <a:pt x="3509" y="23309"/>
                    <a:pt x="3660" y="23886"/>
                    <a:pt x="3785" y="24462"/>
                  </a:cubicBezTo>
                  <a:cubicBezTo>
                    <a:pt x="3334" y="24462"/>
                    <a:pt x="2883" y="24487"/>
                    <a:pt x="2432" y="24487"/>
                  </a:cubicBezTo>
                  <a:cubicBezTo>
                    <a:pt x="2206" y="24487"/>
                    <a:pt x="1955" y="24462"/>
                    <a:pt x="1855" y="24287"/>
                  </a:cubicBezTo>
                  <a:cubicBezTo>
                    <a:pt x="1780" y="24161"/>
                    <a:pt x="1830" y="23986"/>
                    <a:pt x="1880" y="23836"/>
                  </a:cubicBezTo>
                  <a:cubicBezTo>
                    <a:pt x="1955" y="23485"/>
                    <a:pt x="2031" y="23109"/>
                    <a:pt x="2056" y="22733"/>
                  </a:cubicBezTo>
                  <a:cubicBezTo>
                    <a:pt x="2106" y="22031"/>
                    <a:pt x="2056" y="21329"/>
                    <a:pt x="1905" y="20653"/>
                  </a:cubicBezTo>
                  <a:cubicBezTo>
                    <a:pt x="1680" y="19750"/>
                    <a:pt x="1279" y="18873"/>
                    <a:pt x="1229" y="17946"/>
                  </a:cubicBezTo>
                  <a:cubicBezTo>
                    <a:pt x="1204" y="17445"/>
                    <a:pt x="1279" y="16918"/>
                    <a:pt x="1354" y="16392"/>
                  </a:cubicBezTo>
                  <a:cubicBezTo>
                    <a:pt x="1504" y="14838"/>
                    <a:pt x="1404" y="13234"/>
                    <a:pt x="1003" y="11705"/>
                  </a:cubicBezTo>
                  <a:cubicBezTo>
                    <a:pt x="853" y="11029"/>
                    <a:pt x="627" y="10377"/>
                    <a:pt x="577" y="9700"/>
                  </a:cubicBezTo>
                  <a:cubicBezTo>
                    <a:pt x="552" y="9124"/>
                    <a:pt x="652" y="8547"/>
                    <a:pt x="627" y="7971"/>
                  </a:cubicBezTo>
                  <a:cubicBezTo>
                    <a:pt x="602" y="7344"/>
                    <a:pt x="427" y="6718"/>
                    <a:pt x="276" y="6091"/>
                  </a:cubicBezTo>
                  <a:cubicBezTo>
                    <a:pt x="251" y="5891"/>
                    <a:pt x="201" y="5690"/>
                    <a:pt x="151" y="5465"/>
                  </a:cubicBezTo>
                  <a:cubicBezTo>
                    <a:pt x="1" y="4638"/>
                    <a:pt x="26" y="3710"/>
                    <a:pt x="502" y="3033"/>
                  </a:cubicBezTo>
                  <a:cubicBezTo>
                    <a:pt x="527" y="2983"/>
                    <a:pt x="577" y="2958"/>
                    <a:pt x="602" y="2908"/>
                  </a:cubicBezTo>
                  <a:cubicBezTo>
                    <a:pt x="1204" y="2181"/>
                    <a:pt x="2231" y="1881"/>
                    <a:pt x="2908" y="1179"/>
                  </a:cubicBezTo>
                  <a:cubicBezTo>
                    <a:pt x="3108" y="978"/>
                    <a:pt x="3309" y="703"/>
                    <a:pt x="3585" y="552"/>
                  </a:cubicBezTo>
                  <a:cubicBezTo>
                    <a:pt x="3810" y="452"/>
                    <a:pt x="4061" y="452"/>
                    <a:pt x="4311" y="452"/>
                  </a:cubicBezTo>
                  <a:cubicBezTo>
                    <a:pt x="5088" y="427"/>
                    <a:pt x="5840" y="427"/>
                    <a:pt x="6617" y="402"/>
                  </a:cubicBezTo>
                  <a:cubicBezTo>
                    <a:pt x="6893" y="402"/>
                    <a:pt x="7118" y="377"/>
                    <a:pt x="7344" y="327"/>
                  </a:cubicBezTo>
                  <a:cubicBezTo>
                    <a:pt x="7570" y="277"/>
                    <a:pt x="7795" y="201"/>
                    <a:pt x="8071" y="176"/>
                  </a:cubicBezTo>
                  <a:cubicBezTo>
                    <a:pt x="8773" y="101"/>
                    <a:pt x="9499" y="51"/>
                    <a:pt x="10201" y="26"/>
                  </a:cubicBezTo>
                  <a:cubicBezTo>
                    <a:pt x="11229" y="1"/>
                    <a:pt x="12281" y="51"/>
                    <a:pt x="13284" y="252"/>
                  </a:cubicBezTo>
                  <a:cubicBezTo>
                    <a:pt x="14036" y="377"/>
                    <a:pt x="14788" y="602"/>
                    <a:pt x="15514" y="803"/>
                  </a:cubicBezTo>
                  <a:cubicBezTo>
                    <a:pt x="15991" y="953"/>
                    <a:pt x="16467" y="1104"/>
                    <a:pt x="16918" y="1329"/>
                  </a:cubicBezTo>
                  <a:cubicBezTo>
                    <a:pt x="17820" y="1780"/>
                    <a:pt x="18597" y="2282"/>
                    <a:pt x="19249" y="3033"/>
                  </a:cubicBezTo>
                  <a:cubicBezTo>
                    <a:pt x="19900" y="3785"/>
                    <a:pt x="20577" y="4537"/>
                    <a:pt x="21053" y="5414"/>
                  </a:cubicBezTo>
                  <a:cubicBezTo>
                    <a:pt x="21429" y="6091"/>
                    <a:pt x="21705" y="6818"/>
                    <a:pt x="21855" y="7570"/>
                  </a:cubicBezTo>
                  <a:cubicBezTo>
                    <a:pt x="22031" y="8497"/>
                    <a:pt x="22031" y="9450"/>
                    <a:pt x="22281" y="10352"/>
                  </a:cubicBezTo>
                  <a:cubicBezTo>
                    <a:pt x="22457" y="10928"/>
                    <a:pt x="22733" y="11480"/>
                    <a:pt x="23008" y="12031"/>
                  </a:cubicBezTo>
                  <a:cubicBezTo>
                    <a:pt x="23409" y="12808"/>
                    <a:pt x="23835" y="13610"/>
                    <a:pt x="24236" y="14387"/>
                  </a:cubicBezTo>
                  <a:cubicBezTo>
                    <a:pt x="24387" y="14713"/>
                    <a:pt x="24562" y="15039"/>
                    <a:pt x="24763" y="15339"/>
                  </a:cubicBezTo>
                  <a:cubicBezTo>
                    <a:pt x="24913" y="15515"/>
                    <a:pt x="25038" y="15665"/>
                    <a:pt x="25214" y="15816"/>
                  </a:cubicBezTo>
                  <a:cubicBezTo>
                    <a:pt x="25389" y="15941"/>
                    <a:pt x="25590" y="16066"/>
                    <a:pt x="25740" y="16217"/>
                  </a:cubicBezTo>
                  <a:cubicBezTo>
                    <a:pt x="25865" y="16392"/>
                    <a:pt x="25966" y="16592"/>
                    <a:pt x="26041" y="16818"/>
                  </a:cubicBezTo>
                  <a:cubicBezTo>
                    <a:pt x="26266" y="17344"/>
                    <a:pt x="26492" y="17871"/>
                    <a:pt x="26692" y="18397"/>
                  </a:cubicBezTo>
                  <a:cubicBezTo>
                    <a:pt x="26918" y="18948"/>
                    <a:pt x="27144" y="19500"/>
                    <a:pt x="27144" y="20076"/>
                  </a:cubicBezTo>
                  <a:cubicBezTo>
                    <a:pt x="27144" y="20502"/>
                    <a:pt x="27043" y="20903"/>
                    <a:pt x="27093" y="21329"/>
                  </a:cubicBezTo>
                  <a:cubicBezTo>
                    <a:pt x="27144" y="21906"/>
                    <a:pt x="27494" y="22432"/>
                    <a:pt x="27444" y="23009"/>
                  </a:cubicBezTo>
                  <a:cubicBezTo>
                    <a:pt x="27419" y="23435"/>
                    <a:pt x="27194" y="23836"/>
                    <a:pt x="27144" y="24262"/>
                  </a:cubicBezTo>
                  <a:cubicBezTo>
                    <a:pt x="27068" y="24763"/>
                    <a:pt x="27294" y="25239"/>
                    <a:pt x="27419" y="25715"/>
                  </a:cubicBezTo>
                  <a:cubicBezTo>
                    <a:pt x="27419" y="25765"/>
                    <a:pt x="27444" y="25790"/>
                    <a:pt x="27444" y="25841"/>
                  </a:cubicBezTo>
                  <a:cubicBezTo>
                    <a:pt x="27570" y="26317"/>
                    <a:pt x="27545" y="26918"/>
                    <a:pt x="27169" y="2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1" name="Google Shape;14571;p64"/>
            <p:cNvSpPr/>
            <p:nvPr/>
          </p:nvSpPr>
          <p:spPr>
            <a:xfrm>
              <a:off x="2597700" y="2606725"/>
              <a:ext cx="407925" cy="223075"/>
            </a:xfrm>
            <a:custGeom>
              <a:avLst/>
              <a:gdLst/>
              <a:ahLst/>
              <a:cxnLst/>
              <a:rect l="l" t="t" r="r" b="b"/>
              <a:pathLst>
                <a:path w="16317" h="8923" extrusionOk="0">
                  <a:moveTo>
                    <a:pt x="1930" y="301"/>
                  </a:moveTo>
                  <a:cubicBezTo>
                    <a:pt x="1304" y="477"/>
                    <a:pt x="777" y="903"/>
                    <a:pt x="351" y="1429"/>
                  </a:cubicBezTo>
                  <a:cubicBezTo>
                    <a:pt x="176" y="1655"/>
                    <a:pt x="0" y="1981"/>
                    <a:pt x="126" y="2256"/>
                  </a:cubicBezTo>
                  <a:cubicBezTo>
                    <a:pt x="176" y="2382"/>
                    <a:pt x="276" y="2457"/>
                    <a:pt x="326" y="2582"/>
                  </a:cubicBezTo>
                  <a:cubicBezTo>
                    <a:pt x="652" y="3108"/>
                    <a:pt x="101" y="3735"/>
                    <a:pt x="101" y="4337"/>
                  </a:cubicBezTo>
                  <a:cubicBezTo>
                    <a:pt x="101" y="4437"/>
                    <a:pt x="126" y="4537"/>
                    <a:pt x="176" y="4587"/>
                  </a:cubicBezTo>
                  <a:cubicBezTo>
                    <a:pt x="251" y="4687"/>
                    <a:pt x="351" y="4712"/>
                    <a:pt x="452" y="4763"/>
                  </a:cubicBezTo>
                  <a:cubicBezTo>
                    <a:pt x="1053" y="4988"/>
                    <a:pt x="1429" y="5565"/>
                    <a:pt x="1680" y="6141"/>
                  </a:cubicBezTo>
                  <a:cubicBezTo>
                    <a:pt x="1930" y="6743"/>
                    <a:pt x="2106" y="7369"/>
                    <a:pt x="2431" y="7895"/>
                  </a:cubicBezTo>
                  <a:cubicBezTo>
                    <a:pt x="2782" y="8447"/>
                    <a:pt x="3359" y="8898"/>
                    <a:pt x="3985" y="8823"/>
                  </a:cubicBezTo>
                  <a:cubicBezTo>
                    <a:pt x="4236" y="8798"/>
                    <a:pt x="4487" y="8697"/>
                    <a:pt x="4737" y="8723"/>
                  </a:cubicBezTo>
                  <a:cubicBezTo>
                    <a:pt x="4913" y="8723"/>
                    <a:pt x="5088" y="8823"/>
                    <a:pt x="5289" y="8823"/>
                  </a:cubicBezTo>
                  <a:cubicBezTo>
                    <a:pt x="6166" y="8923"/>
                    <a:pt x="6642" y="7670"/>
                    <a:pt x="7519" y="7519"/>
                  </a:cubicBezTo>
                  <a:cubicBezTo>
                    <a:pt x="7795" y="7469"/>
                    <a:pt x="8146" y="7670"/>
                    <a:pt x="8020" y="7920"/>
                  </a:cubicBezTo>
                  <a:cubicBezTo>
                    <a:pt x="8421" y="7795"/>
                    <a:pt x="8873" y="7920"/>
                    <a:pt x="9148" y="8221"/>
                  </a:cubicBezTo>
                  <a:cubicBezTo>
                    <a:pt x="9249" y="7570"/>
                    <a:pt x="9399" y="6868"/>
                    <a:pt x="9900" y="6442"/>
                  </a:cubicBezTo>
                  <a:cubicBezTo>
                    <a:pt x="10351" y="6066"/>
                    <a:pt x="10953" y="5966"/>
                    <a:pt x="11479" y="5740"/>
                  </a:cubicBezTo>
                  <a:cubicBezTo>
                    <a:pt x="12056" y="5464"/>
                    <a:pt x="12532" y="5038"/>
                    <a:pt x="13108" y="4813"/>
                  </a:cubicBezTo>
                  <a:cubicBezTo>
                    <a:pt x="14061" y="4412"/>
                    <a:pt x="15138" y="4612"/>
                    <a:pt x="16166" y="4813"/>
                  </a:cubicBezTo>
                  <a:cubicBezTo>
                    <a:pt x="16316" y="4362"/>
                    <a:pt x="15890" y="3936"/>
                    <a:pt x="15489" y="3710"/>
                  </a:cubicBezTo>
                  <a:cubicBezTo>
                    <a:pt x="13584" y="2632"/>
                    <a:pt x="11229" y="2682"/>
                    <a:pt x="9299" y="1680"/>
                  </a:cubicBezTo>
                  <a:cubicBezTo>
                    <a:pt x="8873" y="1454"/>
                    <a:pt x="8447" y="1154"/>
                    <a:pt x="7945" y="1128"/>
                  </a:cubicBezTo>
                  <a:cubicBezTo>
                    <a:pt x="7419" y="1078"/>
                    <a:pt x="6918" y="1329"/>
                    <a:pt x="6416" y="1504"/>
                  </a:cubicBezTo>
                  <a:cubicBezTo>
                    <a:pt x="5915" y="1705"/>
                    <a:pt x="5339" y="1830"/>
                    <a:pt x="4863" y="1580"/>
                  </a:cubicBezTo>
                  <a:cubicBezTo>
                    <a:pt x="4687" y="1504"/>
                    <a:pt x="4562" y="1379"/>
                    <a:pt x="4411" y="1229"/>
                  </a:cubicBezTo>
                  <a:cubicBezTo>
                    <a:pt x="3710" y="552"/>
                    <a:pt x="2983" y="1"/>
                    <a:pt x="1930" y="30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2" name="Google Shape;14572;p64"/>
            <p:cNvSpPr/>
            <p:nvPr/>
          </p:nvSpPr>
          <p:spPr>
            <a:xfrm>
              <a:off x="2574525" y="2559725"/>
              <a:ext cx="240000" cy="143525"/>
            </a:xfrm>
            <a:custGeom>
              <a:avLst/>
              <a:gdLst/>
              <a:ahLst/>
              <a:cxnLst/>
              <a:rect l="l" t="t" r="r" b="b"/>
              <a:pathLst>
                <a:path w="9600" h="5741" extrusionOk="0">
                  <a:moveTo>
                    <a:pt x="9599" y="1"/>
                  </a:moveTo>
                  <a:cubicBezTo>
                    <a:pt x="9599" y="51"/>
                    <a:pt x="9574" y="126"/>
                    <a:pt x="9574" y="176"/>
                  </a:cubicBezTo>
                  <a:cubicBezTo>
                    <a:pt x="9574" y="377"/>
                    <a:pt x="9549" y="577"/>
                    <a:pt x="9449" y="728"/>
                  </a:cubicBezTo>
                  <a:cubicBezTo>
                    <a:pt x="9374" y="878"/>
                    <a:pt x="9273" y="978"/>
                    <a:pt x="9148" y="1054"/>
                  </a:cubicBezTo>
                  <a:cubicBezTo>
                    <a:pt x="8120" y="1805"/>
                    <a:pt x="6742" y="1680"/>
                    <a:pt x="5514" y="2031"/>
                  </a:cubicBezTo>
                  <a:cubicBezTo>
                    <a:pt x="5263" y="2106"/>
                    <a:pt x="4988" y="2232"/>
                    <a:pt x="4912" y="2457"/>
                  </a:cubicBezTo>
                  <a:cubicBezTo>
                    <a:pt x="4887" y="2582"/>
                    <a:pt x="4887" y="2733"/>
                    <a:pt x="4862" y="2833"/>
                  </a:cubicBezTo>
                  <a:cubicBezTo>
                    <a:pt x="4762" y="3059"/>
                    <a:pt x="4486" y="3159"/>
                    <a:pt x="4261" y="3209"/>
                  </a:cubicBezTo>
                  <a:cubicBezTo>
                    <a:pt x="3935" y="3284"/>
                    <a:pt x="3634" y="3359"/>
                    <a:pt x="3308" y="3409"/>
                  </a:cubicBezTo>
                  <a:cubicBezTo>
                    <a:pt x="3033" y="3485"/>
                    <a:pt x="2732" y="3560"/>
                    <a:pt x="2582" y="3810"/>
                  </a:cubicBezTo>
                  <a:cubicBezTo>
                    <a:pt x="2431" y="4086"/>
                    <a:pt x="2531" y="4437"/>
                    <a:pt x="2481" y="4763"/>
                  </a:cubicBezTo>
                  <a:cubicBezTo>
                    <a:pt x="2406" y="5339"/>
                    <a:pt x="1780" y="5740"/>
                    <a:pt x="1228" y="5590"/>
                  </a:cubicBezTo>
                  <a:cubicBezTo>
                    <a:pt x="627" y="5440"/>
                    <a:pt x="301" y="4763"/>
                    <a:pt x="201" y="4136"/>
                  </a:cubicBezTo>
                  <a:cubicBezTo>
                    <a:pt x="150" y="3710"/>
                    <a:pt x="75" y="3309"/>
                    <a:pt x="0" y="2883"/>
                  </a:cubicBezTo>
                  <a:cubicBezTo>
                    <a:pt x="602" y="2156"/>
                    <a:pt x="1629" y="1856"/>
                    <a:pt x="2306" y="1154"/>
                  </a:cubicBezTo>
                  <a:cubicBezTo>
                    <a:pt x="2506" y="928"/>
                    <a:pt x="2707" y="678"/>
                    <a:pt x="2983" y="527"/>
                  </a:cubicBezTo>
                  <a:cubicBezTo>
                    <a:pt x="3208" y="427"/>
                    <a:pt x="3459" y="427"/>
                    <a:pt x="3709" y="427"/>
                  </a:cubicBezTo>
                  <a:cubicBezTo>
                    <a:pt x="4486" y="402"/>
                    <a:pt x="5238" y="402"/>
                    <a:pt x="6015" y="377"/>
                  </a:cubicBezTo>
                  <a:cubicBezTo>
                    <a:pt x="6592" y="377"/>
                    <a:pt x="6917" y="227"/>
                    <a:pt x="7469" y="151"/>
                  </a:cubicBezTo>
                  <a:cubicBezTo>
                    <a:pt x="8171" y="76"/>
                    <a:pt x="8897" y="26"/>
                    <a:pt x="9599"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3" name="Google Shape;14573;p64"/>
            <p:cNvSpPr/>
            <p:nvPr/>
          </p:nvSpPr>
          <p:spPr>
            <a:xfrm>
              <a:off x="2672250" y="2604225"/>
              <a:ext cx="307675" cy="241250"/>
            </a:xfrm>
            <a:custGeom>
              <a:avLst/>
              <a:gdLst/>
              <a:ahLst/>
              <a:cxnLst/>
              <a:rect l="l" t="t" r="r" b="b"/>
              <a:pathLst>
                <a:path w="12307" h="9650" extrusionOk="0">
                  <a:moveTo>
                    <a:pt x="6668" y="0"/>
                  </a:moveTo>
                  <a:cubicBezTo>
                    <a:pt x="6267" y="0"/>
                    <a:pt x="5815" y="251"/>
                    <a:pt x="5790" y="652"/>
                  </a:cubicBezTo>
                  <a:cubicBezTo>
                    <a:pt x="5790" y="853"/>
                    <a:pt x="5916" y="1053"/>
                    <a:pt x="5916" y="1279"/>
                  </a:cubicBezTo>
                  <a:cubicBezTo>
                    <a:pt x="5891" y="1504"/>
                    <a:pt x="5740" y="1680"/>
                    <a:pt x="5590" y="1830"/>
                  </a:cubicBezTo>
                  <a:cubicBezTo>
                    <a:pt x="4287" y="3108"/>
                    <a:pt x="2282" y="3384"/>
                    <a:pt x="828" y="4487"/>
                  </a:cubicBezTo>
                  <a:cubicBezTo>
                    <a:pt x="552" y="4687"/>
                    <a:pt x="277" y="4938"/>
                    <a:pt x="151" y="5264"/>
                  </a:cubicBezTo>
                  <a:cubicBezTo>
                    <a:pt x="1" y="5564"/>
                    <a:pt x="51" y="5990"/>
                    <a:pt x="302" y="6216"/>
                  </a:cubicBezTo>
                  <a:cubicBezTo>
                    <a:pt x="577" y="6492"/>
                    <a:pt x="1104" y="6517"/>
                    <a:pt x="1279" y="6868"/>
                  </a:cubicBezTo>
                  <a:cubicBezTo>
                    <a:pt x="1354" y="7018"/>
                    <a:pt x="1354" y="7193"/>
                    <a:pt x="1379" y="7344"/>
                  </a:cubicBezTo>
                  <a:cubicBezTo>
                    <a:pt x="1429" y="7645"/>
                    <a:pt x="1555" y="7920"/>
                    <a:pt x="1705" y="8196"/>
                  </a:cubicBezTo>
                  <a:cubicBezTo>
                    <a:pt x="1780" y="8371"/>
                    <a:pt x="1856" y="8522"/>
                    <a:pt x="1931" y="8672"/>
                  </a:cubicBezTo>
                  <a:cubicBezTo>
                    <a:pt x="2156" y="9098"/>
                    <a:pt x="2457" y="9625"/>
                    <a:pt x="2958" y="9650"/>
                  </a:cubicBezTo>
                  <a:cubicBezTo>
                    <a:pt x="3184" y="9650"/>
                    <a:pt x="3384" y="9574"/>
                    <a:pt x="3585" y="9474"/>
                  </a:cubicBezTo>
                  <a:cubicBezTo>
                    <a:pt x="4061" y="9249"/>
                    <a:pt x="4562" y="8998"/>
                    <a:pt x="4863" y="8547"/>
                  </a:cubicBezTo>
                  <a:cubicBezTo>
                    <a:pt x="5289" y="7920"/>
                    <a:pt x="5214" y="7093"/>
                    <a:pt x="5414" y="6341"/>
                  </a:cubicBezTo>
                  <a:cubicBezTo>
                    <a:pt x="5439" y="6241"/>
                    <a:pt x="5465" y="6116"/>
                    <a:pt x="5565" y="6041"/>
                  </a:cubicBezTo>
                  <a:cubicBezTo>
                    <a:pt x="5640" y="5965"/>
                    <a:pt x="5765" y="5915"/>
                    <a:pt x="5891" y="5865"/>
                  </a:cubicBezTo>
                  <a:cubicBezTo>
                    <a:pt x="6642" y="5614"/>
                    <a:pt x="7394" y="5289"/>
                    <a:pt x="8096" y="4913"/>
                  </a:cubicBezTo>
                  <a:cubicBezTo>
                    <a:pt x="8171" y="4863"/>
                    <a:pt x="8247" y="4812"/>
                    <a:pt x="8272" y="4737"/>
                  </a:cubicBezTo>
                  <a:cubicBezTo>
                    <a:pt x="8322" y="4612"/>
                    <a:pt x="8196" y="4462"/>
                    <a:pt x="8196" y="4336"/>
                  </a:cubicBezTo>
                  <a:cubicBezTo>
                    <a:pt x="8171" y="4136"/>
                    <a:pt x="8347" y="3985"/>
                    <a:pt x="8522" y="3935"/>
                  </a:cubicBezTo>
                  <a:cubicBezTo>
                    <a:pt x="8698" y="3860"/>
                    <a:pt x="8898" y="3910"/>
                    <a:pt x="9099" y="3910"/>
                  </a:cubicBezTo>
                  <a:cubicBezTo>
                    <a:pt x="10076" y="3985"/>
                    <a:pt x="11003" y="3635"/>
                    <a:pt x="11931" y="3284"/>
                  </a:cubicBezTo>
                  <a:cubicBezTo>
                    <a:pt x="12006" y="3259"/>
                    <a:pt x="12081" y="3208"/>
                    <a:pt x="12156" y="3158"/>
                  </a:cubicBezTo>
                  <a:cubicBezTo>
                    <a:pt x="12307" y="2983"/>
                    <a:pt x="12206" y="2707"/>
                    <a:pt x="12056" y="2557"/>
                  </a:cubicBezTo>
                  <a:cubicBezTo>
                    <a:pt x="11906" y="2381"/>
                    <a:pt x="11705" y="2281"/>
                    <a:pt x="11580" y="2081"/>
                  </a:cubicBezTo>
                  <a:cubicBezTo>
                    <a:pt x="11429" y="1855"/>
                    <a:pt x="11455" y="1529"/>
                    <a:pt x="11455" y="1254"/>
                  </a:cubicBezTo>
                  <a:cubicBezTo>
                    <a:pt x="11429" y="978"/>
                    <a:pt x="11329" y="652"/>
                    <a:pt x="11079" y="552"/>
                  </a:cubicBezTo>
                  <a:cubicBezTo>
                    <a:pt x="10678" y="426"/>
                    <a:pt x="10352" y="853"/>
                    <a:pt x="10001" y="1053"/>
                  </a:cubicBezTo>
                  <a:cubicBezTo>
                    <a:pt x="9625" y="1304"/>
                    <a:pt x="9149" y="1304"/>
                    <a:pt x="8698" y="1279"/>
                  </a:cubicBezTo>
                  <a:cubicBezTo>
                    <a:pt x="8572" y="1279"/>
                    <a:pt x="8447" y="1279"/>
                    <a:pt x="8347" y="1178"/>
                  </a:cubicBezTo>
                  <a:cubicBezTo>
                    <a:pt x="8121" y="953"/>
                    <a:pt x="8021" y="627"/>
                    <a:pt x="7745" y="401"/>
                  </a:cubicBezTo>
                  <a:cubicBezTo>
                    <a:pt x="7445" y="151"/>
                    <a:pt x="7069" y="0"/>
                    <a:pt x="666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4" name="Google Shape;14574;p64"/>
            <p:cNvSpPr/>
            <p:nvPr/>
          </p:nvSpPr>
          <p:spPr>
            <a:xfrm>
              <a:off x="2935425" y="2758350"/>
              <a:ext cx="166050" cy="221850"/>
            </a:xfrm>
            <a:custGeom>
              <a:avLst/>
              <a:gdLst/>
              <a:ahLst/>
              <a:cxnLst/>
              <a:rect l="l" t="t" r="r" b="b"/>
              <a:pathLst>
                <a:path w="6642" h="8874" extrusionOk="0">
                  <a:moveTo>
                    <a:pt x="2231" y="51"/>
                  </a:moveTo>
                  <a:cubicBezTo>
                    <a:pt x="2055" y="151"/>
                    <a:pt x="1930" y="352"/>
                    <a:pt x="1955" y="527"/>
                  </a:cubicBezTo>
                  <a:cubicBezTo>
                    <a:pt x="1955" y="627"/>
                    <a:pt x="2005" y="703"/>
                    <a:pt x="2005" y="778"/>
                  </a:cubicBezTo>
                  <a:cubicBezTo>
                    <a:pt x="2030" y="953"/>
                    <a:pt x="1930" y="1129"/>
                    <a:pt x="1830" y="1254"/>
                  </a:cubicBezTo>
                  <a:cubicBezTo>
                    <a:pt x="1554" y="1630"/>
                    <a:pt x="1103" y="1855"/>
                    <a:pt x="627" y="1830"/>
                  </a:cubicBezTo>
                  <a:cubicBezTo>
                    <a:pt x="451" y="1830"/>
                    <a:pt x="251" y="1805"/>
                    <a:pt x="151" y="1956"/>
                  </a:cubicBezTo>
                  <a:cubicBezTo>
                    <a:pt x="0" y="2131"/>
                    <a:pt x="226" y="2382"/>
                    <a:pt x="301" y="2632"/>
                  </a:cubicBezTo>
                  <a:cubicBezTo>
                    <a:pt x="326" y="2758"/>
                    <a:pt x="326" y="2883"/>
                    <a:pt x="351" y="2983"/>
                  </a:cubicBezTo>
                  <a:cubicBezTo>
                    <a:pt x="426" y="3309"/>
                    <a:pt x="727" y="3535"/>
                    <a:pt x="1028" y="3685"/>
                  </a:cubicBezTo>
                  <a:cubicBezTo>
                    <a:pt x="1354" y="3810"/>
                    <a:pt x="1679" y="3886"/>
                    <a:pt x="1955" y="4086"/>
                  </a:cubicBezTo>
                  <a:cubicBezTo>
                    <a:pt x="2381" y="4362"/>
                    <a:pt x="2607" y="4938"/>
                    <a:pt x="2481" y="5439"/>
                  </a:cubicBezTo>
                  <a:cubicBezTo>
                    <a:pt x="2456" y="5615"/>
                    <a:pt x="2331" y="5815"/>
                    <a:pt x="2156" y="5840"/>
                  </a:cubicBezTo>
                  <a:cubicBezTo>
                    <a:pt x="2055" y="5866"/>
                    <a:pt x="1955" y="5840"/>
                    <a:pt x="1880" y="5891"/>
                  </a:cubicBezTo>
                  <a:cubicBezTo>
                    <a:pt x="1805" y="5966"/>
                    <a:pt x="1830" y="6091"/>
                    <a:pt x="1880" y="6191"/>
                  </a:cubicBezTo>
                  <a:cubicBezTo>
                    <a:pt x="2080" y="6492"/>
                    <a:pt x="2481" y="6592"/>
                    <a:pt x="2857" y="6642"/>
                  </a:cubicBezTo>
                  <a:cubicBezTo>
                    <a:pt x="3033" y="6642"/>
                    <a:pt x="3208" y="6668"/>
                    <a:pt x="3334" y="6793"/>
                  </a:cubicBezTo>
                  <a:cubicBezTo>
                    <a:pt x="3509" y="6943"/>
                    <a:pt x="3534" y="7194"/>
                    <a:pt x="3584" y="7419"/>
                  </a:cubicBezTo>
                  <a:cubicBezTo>
                    <a:pt x="3710" y="7871"/>
                    <a:pt x="4035" y="8196"/>
                    <a:pt x="4361" y="8497"/>
                  </a:cubicBezTo>
                  <a:cubicBezTo>
                    <a:pt x="4537" y="8673"/>
                    <a:pt x="4712" y="8848"/>
                    <a:pt x="4963" y="8848"/>
                  </a:cubicBezTo>
                  <a:cubicBezTo>
                    <a:pt x="5188" y="8873"/>
                    <a:pt x="5389" y="8723"/>
                    <a:pt x="5539" y="8572"/>
                  </a:cubicBezTo>
                  <a:cubicBezTo>
                    <a:pt x="6191" y="7871"/>
                    <a:pt x="6090" y="6693"/>
                    <a:pt x="5564" y="5891"/>
                  </a:cubicBezTo>
                  <a:cubicBezTo>
                    <a:pt x="5464" y="5740"/>
                    <a:pt x="5339" y="5590"/>
                    <a:pt x="5288" y="5414"/>
                  </a:cubicBezTo>
                  <a:cubicBezTo>
                    <a:pt x="5238" y="5264"/>
                    <a:pt x="5238" y="5038"/>
                    <a:pt x="5364" y="4913"/>
                  </a:cubicBezTo>
                  <a:cubicBezTo>
                    <a:pt x="5664" y="4612"/>
                    <a:pt x="6341" y="5013"/>
                    <a:pt x="6567" y="4637"/>
                  </a:cubicBezTo>
                  <a:cubicBezTo>
                    <a:pt x="6642" y="4537"/>
                    <a:pt x="6617" y="4387"/>
                    <a:pt x="6617" y="4262"/>
                  </a:cubicBezTo>
                  <a:cubicBezTo>
                    <a:pt x="6567" y="3610"/>
                    <a:pt x="6517" y="2958"/>
                    <a:pt x="6466" y="2307"/>
                  </a:cubicBezTo>
                  <a:cubicBezTo>
                    <a:pt x="6416" y="1730"/>
                    <a:pt x="6366" y="1154"/>
                    <a:pt x="6040" y="703"/>
                  </a:cubicBezTo>
                  <a:cubicBezTo>
                    <a:pt x="5990" y="627"/>
                    <a:pt x="5940" y="552"/>
                    <a:pt x="5840" y="502"/>
                  </a:cubicBezTo>
                  <a:cubicBezTo>
                    <a:pt x="5639" y="402"/>
                    <a:pt x="5389" y="602"/>
                    <a:pt x="5263" y="803"/>
                  </a:cubicBezTo>
                  <a:cubicBezTo>
                    <a:pt x="5088" y="1104"/>
                    <a:pt x="5063" y="1480"/>
                    <a:pt x="4862" y="1780"/>
                  </a:cubicBezTo>
                  <a:cubicBezTo>
                    <a:pt x="4386" y="2482"/>
                    <a:pt x="3710" y="2056"/>
                    <a:pt x="3559" y="1429"/>
                  </a:cubicBezTo>
                  <a:cubicBezTo>
                    <a:pt x="3459" y="1053"/>
                    <a:pt x="3409" y="803"/>
                    <a:pt x="3083" y="552"/>
                  </a:cubicBezTo>
                  <a:cubicBezTo>
                    <a:pt x="2983" y="452"/>
                    <a:pt x="2356" y="1"/>
                    <a:pt x="2231" y="5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5" name="Google Shape;14575;p64"/>
            <p:cNvSpPr/>
            <p:nvPr/>
          </p:nvSpPr>
          <p:spPr>
            <a:xfrm>
              <a:off x="3021250" y="2705725"/>
              <a:ext cx="53300" cy="68950"/>
            </a:xfrm>
            <a:custGeom>
              <a:avLst/>
              <a:gdLst/>
              <a:ahLst/>
              <a:cxnLst/>
              <a:rect l="l" t="t" r="r" b="b"/>
              <a:pathLst>
                <a:path w="2132" h="2758" extrusionOk="0">
                  <a:moveTo>
                    <a:pt x="277" y="953"/>
                  </a:moveTo>
                  <a:cubicBezTo>
                    <a:pt x="251" y="1003"/>
                    <a:pt x="277" y="1053"/>
                    <a:pt x="277" y="1103"/>
                  </a:cubicBezTo>
                  <a:cubicBezTo>
                    <a:pt x="251" y="1179"/>
                    <a:pt x="201" y="1229"/>
                    <a:pt x="151" y="1279"/>
                  </a:cubicBezTo>
                  <a:cubicBezTo>
                    <a:pt x="1" y="1529"/>
                    <a:pt x="151" y="1905"/>
                    <a:pt x="427" y="1981"/>
                  </a:cubicBezTo>
                  <a:cubicBezTo>
                    <a:pt x="477" y="1981"/>
                    <a:pt x="527" y="2006"/>
                    <a:pt x="577" y="2031"/>
                  </a:cubicBezTo>
                  <a:cubicBezTo>
                    <a:pt x="828" y="2131"/>
                    <a:pt x="627" y="2582"/>
                    <a:pt x="853" y="2732"/>
                  </a:cubicBezTo>
                  <a:cubicBezTo>
                    <a:pt x="953" y="2757"/>
                    <a:pt x="1053" y="2757"/>
                    <a:pt x="1129" y="2707"/>
                  </a:cubicBezTo>
                  <a:cubicBezTo>
                    <a:pt x="1229" y="2657"/>
                    <a:pt x="1279" y="2582"/>
                    <a:pt x="1379" y="2532"/>
                  </a:cubicBezTo>
                  <a:cubicBezTo>
                    <a:pt x="1480" y="2457"/>
                    <a:pt x="1605" y="2432"/>
                    <a:pt x="1730" y="2356"/>
                  </a:cubicBezTo>
                  <a:cubicBezTo>
                    <a:pt x="1830" y="2281"/>
                    <a:pt x="1931" y="2156"/>
                    <a:pt x="1881" y="2031"/>
                  </a:cubicBezTo>
                  <a:cubicBezTo>
                    <a:pt x="1881" y="1981"/>
                    <a:pt x="1830" y="1930"/>
                    <a:pt x="1855" y="1880"/>
                  </a:cubicBezTo>
                  <a:cubicBezTo>
                    <a:pt x="1881" y="1830"/>
                    <a:pt x="1931" y="1805"/>
                    <a:pt x="1956" y="1780"/>
                  </a:cubicBezTo>
                  <a:cubicBezTo>
                    <a:pt x="2106" y="1705"/>
                    <a:pt x="2131" y="1479"/>
                    <a:pt x="2056" y="1329"/>
                  </a:cubicBezTo>
                  <a:cubicBezTo>
                    <a:pt x="1956" y="1028"/>
                    <a:pt x="1630" y="853"/>
                    <a:pt x="1429" y="652"/>
                  </a:cubicBezTo>
                  <a:cubicBezTo>
                    <a:pt x="1279" y="502"/>
                    <a:pt x="1104" y="176"/>
                    <a:pt x="903" y="101"/>
                  </a:cubicBezTo>
                  <a:cubicBezTo>
                    <a:pt x="678" y="1"/>
                    <a:pt x="577" y="1"/>
                    <a:pt x="452" y="226"/>
                  </a:cubicBezTo>
                  <a:cubicBezTo>
                    <a:pt x="377" y="351"/>
                    <a:pt x="452" y="477"/>
                    <a:pt x="427" y="627"/>
                  </a:cubicBezTo>
                  <a:cubicBezTo>
                    <a:pt x="402" y="752"/>
                    <a:pt x="302" y="828"/>
                    <a:pt x="277" y="953"/>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6" name="Google Shape;14576;p64"/>
            <p:cNvSpPr/>
            <p:nvPr/>
          </p:nvSpPr>
          <p:spPr>
            <a:xfrm>
              <a:off x="3091425" y="2962000"/>
              <a:ext cx="126600" cy="177975"/>
            </a:xfrm>
            <a:custGeom>
              <a:avLst/>
              <a:gdLst/>
              <a:ahLst/>
              <a:cxnLst/>
              <a:rect l="l" t="t" r="r" b="b"/>
              <a:pathLst>
                <a:path w="5064" h="7119" extrusionOk="0">
                  <a:moveTo>
                    <a:pt x="3735" y="852"/>
                  </a:moveTo>
                  <a:cubicBezTo>
                    <a:pt x="3685" y="677"/>
                    <a:pt x="3585" y="527"/>
                    <a:pt x="3485" y="401"/>
                  </a:cubicBezTo>
                  <a:cubicBezTo>
                    <a:pt x="3259" y="151"/>
                    <a:pt x="2883" y="0"/>
                    <a:pt x="2582" y="176"/>
                  </a:cubicBezTo>
                  <a:cubicBezTo>
                    <a:pt x="2332" y="326"/>
                    <a:pt x="2282" y="677"/>
                    <a:pt x="2156" y="953"/>
                  </a:cubicBezTo>
                  <a:cubicBezTo>
                    <a:pt x="1755" y="1855"/>
                    <a:pt x="477" y="2181"/>
                    <a:pt x="176" y="3133"/>
                  </a:cubicBezTo>
                  <a:cubicBezTo>
                    <a:pt x="1" y="3710"/>
                    <a:pt x="251" y="4336"/>
                    <a:pt x="703" y="4762"/>
                  </a:cubicBezTo>
                  <a:cubicBezTo>
                    <a:pt x="978" y="5013"/>
                    <a:pt x="1304" y="5213"/>
                    <a:pt x="1530" y="5514"/>
                  </a:cubicBezTo>
                  <a:cubicBezTo>
                    <a:pt x="1755" y="5815"/>
                    <a:pt x="1856" y="6191"/>
                    <a:pt x="2056" y="6517"/>
                  </a:cubicBezTo>
                  <a:cubicBezTo>
                    <a:pt x="2257" y="6842"/>
                    <a:pt x="2632" y="7118"/>
                    <a:pt x="2983" y="6993"/>
                  </a:cubicBezTo>
                  <a:cubicBezTo>
                    <a:pt x="3084" y="6943"/>
                    <a:pt x="3184" y="6867"/>
                    <a:pt x="3284" y="6842"/>
                  </a:cubicBezTo>
                  <a:cubicBezTo>
                    <a:pt x="3535" y="6742"/>
                    <a:pt x="3861" y="6893"/>
                    <a:pt x="4111" y="6767"/>
                  </a:cubicBezTo>
                  <a:cubicBezTo>
                    <a:pt x="4362" y="6617"/>
                    <a:pt x="4362" y="6241"/>
                    <a:pt x="4437" y="5965"/>
                  </a:cubicBezTo>
                  <a:cubicBezTo>
                    <a:pt x="4512" y="5715"/>
                    <a:pt x="4637" y="5514"/>
                    <a:pt x="4738" y="5289"/>
                  </a:cubicBezTo>
                  <a:cubicBezTo>
                    <a:pt x="5064" y="4512"/>
                    <a:pt x="4788" y="3609"/>
                    <a:pt x="4186" y="3033"/>
                  </a:cubicBezTo>
                  <a:cubicBezTo>
                    <a:pt x="3936" y="2807"/>
                    <a:pt x="3685" y="2632"/>
                    <a:pt x="3635" y="2281"/>
                  </a:cubicBezTo>
                  <a:cubicBezTo>
                    <a:pt x="3585" y="1805"/>
                    <a:pt x="3835" y="1329"/>
                    <a:pt x="3735" y="852"/>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7" name="Google Shape;14577;p64"/>
            <p:cNvSpPr/>
            <p:nvPr/>
          </p:nvSpPr>
          <p:spPr>
            <a:xfrm>
              <a:off x="3167250" y="3061000"/>
              <a:ext cx="20075" cy="30725"/>
            </a:xfrm>
            <a:custGeom>
              <a:avLst/>
              <a:gdLst/>
              <a:ahLst/>
              <a:cxnLst/>
              <a:rect l="l" t="t" r="r" b="b"/>
              <a:pathLst>
                <a:path w="803" h="1229" extrusionOk="0">
                  <a:moveTo>
                    <a:pt x="0" y="0"/>
                  </a:moveTo>
                  <a:cubicBezTo>
                    <a:pt x="126" y="25"/>
                    <a:pt x="226" y="125"/>
                    <a:pt x="326" y="201"/>
                  </a:cubicBezTo>
                  <a:cubicBezTo>
                    <a:pt x="427" y="276"/>
                    <a:pt x="502" y="376"/>
                    <a:pt x="577" y="476"/>
                  </a:cubicBezTo>
                  <a:cubicBezTo>
                    <a:pt x="652" y="602"/>
                    <a:pt x="702" y="702"/>
                    <a:pt x="727" y="827"/>
                  </a:cubicBezTo>
                  <a:cubicBezTo>
                    <a:pt x="777" y="953"/>
                    <a:pt x="802" y="1078"/>
                    <a:pt x="802" y="1228"/>
                  </a:cubicBezTo>
                  <a:cubicBezTo>
                    <a:pt x="702" y="1128"/>
                    <a:pt x="627" y="1028"/>
                    <a:pt x="552" y="928"/>
                  </a:cubicBezTo>
                  <a:cubicBezTo>
                    <a:pt x="477" y="827"/>
                    <a:pt x="401" y="752"/>
                    <a:pt x="326" y="652"/>
                  </a:cubicBezTo>
                  <a:cubicBezTo>
                    <a:pt x="276" y="552"/>
                    <a:pt x="201" y="451"/>
                    <a:pt x="151" y="326"/>
                  </a:cubicBezTo>
                  <a:cubicBezTo>
                    <a:pt x="101" y="226"/>
                    <a:pt x="51" y="125"/>
                    <a:pt x="0" y="0"/>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8" name="Google Shape;14578;p64"/>
            <p:cNvSpPr/>
            <p:nvPr/>
          </p:nvSpPr>
          <p:spPr>
            <a:xfrm>
              <a:off x="3172900" y="3201975"/>
              <a:ext cx="75825" cy="46375"/>
            </a:xfrm>
            <a:custGeom>
              <a:avLst/>
              <a:gdLst/>
              <a:ahLst/>
              <a:cxnLst/>
              <a:rect l="l" t="t" r="r" b="b"/>
              <a:pathLst>
                <a:path w="3033" h="1855" extrusionOk="0">
                  <a:moveTo>
                    <a:pt x="2556" y="1604"/>
                  </a:moveTo>
                  <a:cubicBezTo>
                    <a:pt x="2155" y="1855"/>
                    <a:pt x="1654" y="1730"/>
                    <a:pt x="1203" y="1579"/>
                  </a:cubicBezTo>
                  <a:cubicBezTo>
                    <a:pt x="852" y="1479"/>
                    <a:pt x="501" y="1379"/>
                    <a:pt x="125" y="1253"/>
                  </a:cubicBezTo>
                  <a:cubicBezTo>
                    <a:pt x="100" y="1253"/>
                    <a:pt x="50" y="1228"/>
                    <a:pt x="0" y="1203"/>
                  </a:cubicBezTo>
                  <a:cubicBezTo>
                    <a:pt x="0" y="1178"/>
                    <a:pt x="25" y="1153"/>
                    <a:pt x="25" y="1153"/>
                  </a:cubicBezTo>
                  <a:cubicBezTo>
                    <a:pt x="100" y="1003"/>
                    <a:pt x="226" y="1053"/>
                    <a:pt x="376" y="1028"/>
                  </a:cubicBezTo>
                  <a:cubicBezTo>
                    <a:pt x="627" y="978"/>
                    <a:pt x="576" y="953"/>
                    <a:pt x="702" y="727"/>
                  </a:cubicBezTo>
                  <a:cubicBezTo>
                    <a:pt x="852" y="401"/>
                    <a:pt x="1203" y="176"/>
                    <a:pt x="1579" y="226"/>
                  </a:cubicBezTo>
                  <a:cubicBezTo>
                    <a:pt x="1679" y="226"/>
                    <a:pt x="1805" y="251"/>
                    <a:pt x="1880" y="201"/>
                  </a:cubicBezTo>
                  <a:cubicBezTo>
                    <a:pt x="1905" y="176"/>
                    <a:pt x="1930" y="126"/>
                    <a:pt x="1955" y="101"/>
                  </a:cubicBezTo>
                  <a:cubicBezTo>
                    <a:pt x="2030" y="25"/>
                    <a:pt x="2155" y="0"/>
                    <a:pt x="2281" y="0"/>
                  </a:cubicBezTo>
                  <a:cubicBezTo>
                    <a:pt x="2481" y="0"/>
                    <a:pt x="2682" y="0"/>
                    <a:pt x="2882" y="0"/>
                  </a:cubicBezTo>
                  <a:cubicBezTo>
                    <a:pt x="2882" y="50"/>
                    <a:pt x="2907" y="75"/>
                    <a:pt x="2907" y="126"/>
                  </a:cubicBezTo>
                  <a:cubicBezTo>
                    <a:pt x="3033" y="652"/>
                    <a:pt x="3008" y="1304"/>
                    <a:pt x="2556" y="1604"/>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9" name="Google Shape;14579;p64"/>
            <p:cNvSpPr/>
            <p:nvPr/>
          </p:nvSpPr>
          <p:spPr>
            <a:xfrm>
              <a:off x="2603975" y="3127400"/>
              <a:ext cx="50150" cy="43900"/>
            </a:xfrm>
            <a:custGeom>
              <a:avLst/>
              <a:gdLst/>
              <a:ahLst/>
              <a:cxnLst/>
              <a:rect l="l" t="t" r="r" b="b"/>
              <a:pathLst>
                <a:path w="2006" h="1756" extrusionOk="0">
                  <a:moveTo>
                    <a:pt x="1629" y="1"/>
                  </a:moveTo>
                  <a:cubicBezTo>
                    <a:pt x="1729" y="577"/>
                    <a:pt x="1880" y="1154"/>
                    <a:pt x="2005" y="1730"/>
                  </a:cubicBezTo>
                  <a:cubicBezTo>
                    <a:pt x="1554" y="1730"/>
                    <a:pt x="1103" y="1755"/>
                    <a:pt x="652" y="1755"/>
                  </a:cubicBezTo>
                  <a:cubicBezTo>
                    <a:pt x="426" y="1755"/>
                    <a:pt x="175" y="1730"/>
                    <a:pt x="75" y="1555"/>
                  </a:cubicBezTo>
                  <a:cubicBezTo>
                    <a:pt x="0" y="1429"/>
                    <a:pt x="50" y="1254"/>
                    <a:pt x="100" y="1104"/>
                  </a:cubicBezTo>
                  <a:cubicBezTo>
                    <a:pt x="175" y="753"/>
                    <a:pt x="251" y="377"/>
                    <a:pt x="276" y="1"/>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0" name="Google Shape;14580;p64"/>
            <p:cNvSpPr/>
            <p:nvPr/>
          </p:nvSpPr>
          <p:spPr>
            <a:xfrm>
              <a:off x="2656600" y="3122400"/>
              <a:ext cx="1275" cy="25"/>
            </a:xfrm>
            <a:custGeom>
              <a:avLst/>
              <a:gdLst/>
              <a:ahLst/>
              <a:cxnLst/>
              <a:rect l="l" t="t" r="r" b="b"/>
              <a:pathLst>
                <a:path w="51" h="1" extrusionOk="0">
                  <a:moveTo>
                    <a:pt x="50" y="0"/>
                  </a:moveTo>
                  <a:lnTo>
                    <a:pt x="50" y="0"/>
                  </a:lnTo>
                  <a:cubicBezTo>
                    <a:pt x="50" y="0"/>
                    <a:pt x="25" y="0"/>
                    <a:pt x="0" y="0"/>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1" name="Google Shape;14581;p64"/>
            <p:cNvSpPr/>
            <p:nvPr/>
          </p:nvSpPr>
          <p:spPr>
            <a:xfrm>
              <a:off x="2978650" y="3146825"/>
              <a:ext cx="47650" cy="46400"/>
            </a:xfrm>
            <a:custGeom>
              <a:avLst/>
              <a:gdLst/>
              <a:ahLst/>
              <a:cxnLst/>
              <a:rect l="l" t="t" r="r" b="b"/>
              <a:pathLst>
                <a:path w="1906" h="1856" extrusionOk="0">
                  <a:moveTo>
                    <a:pt x="1880" y="1680"/>
                  </a:moveTo>
                  <a:cubicBezTo>
                    <a:pt x="1830" y="1755"/>
                    <a:pt x="1730" y="1780"/>
                    <a:pt x="1655" y="1780"/>
                  </a:cubicBezTo>
                  <a:cubicBezTo>
                    <a:pt x="1204" y="1855"/>
                    <a:pt x="727" y="1855"/>
                    <a:pt x="276" y="1755"/>
                  </a:cubicBezTo>
                  <a:cubicBezTo>
                    <a:pt x="226" y="1730"/>
                    <a:pt x="151" y="1705"/>
                    <a:pt x="126" y="1655"/>
                  </a:cubicBezTo>
                  <a:cubicBezTo>
                    <a:pt x="101" y="1630"/>
                    <a:pt x="101" y="1580"/>
                    <a:pt x="101" y="1530"/>
                  </a:cubicBezTo>
                  <a:cubicBezTo>
                    <a:pt x="51" y="1028"/>
                    <a:pt x="26" y="502"/>
                    <a:pt x="1" y="1"/>
                  </a:cubicBezTo>
                  <a:lnTo>
                    <a:pt x="1454" y="1"/>
                  </a:lnTo>
                  <a:cubicBezTo>
                    <a:pt x="1580" y="502"/>
                    <a:pt x="1730" y="978"/>
                    <a:pt x="1880" y="1479"/>
                  </a:cubicBezTo>
                  <a:cubicBezTo>
                    <a:pt x="1880" y="1555"/>
                    <a:pt x="1905" y="1605"/>
                    <a:pt x="1880" y="1680"/>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2" name="Google Shape;14582;p64"/>
            <p:cNvSpPr/>
            <p:nvPr/>
          </p:nvSpPr>
          <p:spPr>
            <a:xfrm>
              <a:off x="2793825" y="2785925"/>
              <a:ext cx="91500" cy="408550"/>
            </a:xfrm>
            <a:custGeom>
              <a:avLst/>
              <a:gdLst/>
              <a:ahLst/>
              <a:cxnLst/>
              <a:rect l="l" t="t" r="r" b="b"/>
              <a:pathLst>
                <a:path w="3660" h="16342" extrusionOk="0">
                  <a:moveTo>
                    <a:pt x="3083" y="7244"/>
                  </a:moveTo>
                  <a:cubicBezTo>
                    <a:pt x="2907" y="7795"/>
                    <a:pt x="2832" y="8397"/>
                    <a:pt x="3008" y="8948"/>
                  </a:cubicBezTo>
                  <a:cubicBezTo>
                    <a:pt x="3033" y="9073"/>
                    <a:pt x="3083" y="9199"/>
                    <a:pt x="3133" y="9324"/>
                  </a:cubicBezTo>
                  <a:cubicBezTo>
                    <a:pt x="3333" y="9750"/>
                    <a:pt x="3559" y="10151"/>
                    <a:pt x="3434" y="10577"/>
                  </a:cubicBezTo>
                  <a:cubicBezTo>
                    <a:pt x="3384" y="10803"/>
                    <a:pt x="3208" y="11003"/>
                    <a:pt x="3108" y="11204"/>
                  </a:cubicBezTo>
                  <a:cubicBezTo>
                    <a:pt x="2907" y="11529"/>
                    <a:pt x="2807" y="11931"/>
                    <a:pt x="2757" y="12306"/>
                  </a:cubicBezTo>
                  <a:lnTo>
                    <a:pt x="2757" y="12332"/>
                  </a:lnTo>
                  <a:cubicBezTo>
                    <a:pt x="2632" y="12983"/>
                    <a:pt x="2582" y="13635"/>
                    <a:pt x="2607" y="14286"/>
                  </a:cubicBezTo>
                  <a:cubicBezTo>
                    <a:pt x="2607" y="14938"/>
                    <a:pt x="2707" y="15590"/>
                    <a:pt x="2832" y="16241"/>
                  </a:cubicBezTo>
                  <a:cubicBezTo>
                    <a:pt x="2206" y="16342"/>
                    <a:pt x="1554" y="16291"/>
                    <a:pt x="927" y="16091"/>
                  </a:cubicBezTo>
                  <a:cubicBezTo>
                    <a:pt x="752" y="16041"/>
                    <a:pt x="551" y="15966"/>
                    <a:pt x="376" y="15865"/>
                  </a:cubicBezTo>
                  <a:cubicBezTo>
                    <a:pt x="476" y="15339"/>
                    <a:pt x="602" y="14813"/>
                    <a:pt x="777" y="14286"/>
                  </a:cubicBezTo>
                  <a:cubicBezTo>
                    <a:pt x="802" y="14186"/>
                    <a:pt x="827" y="14086"/>
                    <a:pt x="852" y="14011"/>
                  </a:cubicBezTo>
                  <a:cubicBezTo>
                    <a:pt x="1003" y="13585"/>
                    <a:pt x="1178" y="13159"/>
                    <a:pt x="1253" y="12733"/>
                  </a:cubicBezTo>
                  <a:cubicBezTo>
                    <a:pt x="1353" y="12156"/>
                    <a:pt x="1278" y="11555"/>
                    <a:pt x="1203" y="10953"/>
                  </a:cubicBezTo>
                  <a:cubicBezTo>
                    <a:pt x="1128" y="10427"/>
                    <a:pt x="1053" y="9900"/>
                    <a:pt x="977" y="9374"/>
                  </a:cubicBezTo>
                  <a:cubicBezTo>
                    <a:pt x="902" y="9023"/>
                    <a:pt x="827" y="8672"/>
                    <a:pt x="802" y="8296"/>
                  </a:cubicBezTo>
                  <a:cubicBezTo>
                    <a:pt x="802" y="7971"/>
                    <a:pt x="827" y="7620"/>
                    <a:pt x="852" y="7294"/>
                  </a:cubicBezTo>
                  <a:cubicBezTo>
                    <a:pt x="902" y="6241"/>
                    <a:pt x="727" y="5189"/>
                    <a:pt x="326" y="4236"/>
                  </a:cubicBezTo>
                  <a:cubicBezTo>
                    <a:pt x="175" y="3860"/>
                    <a:pt x="0" y="3484"/>
                    <a:pt x="25" y="3083"/>
                  </a:cubicBezTo>
                  <a:cubicBezTo>
                    <a:pt x="25" y="2557"/>
                    <a:pt x="501" y="2081"/>
                    <a:pt x="777" y="1680"/>
                  </a:cubicBezTo>
                  <a:cubicBezTo>
                    <a:pt x="827" y="1630"/>
                    <a:pt x="852" y="1580"/>
                    <a:pt x="877" y="1529"/>
                  </a:cubicBezTo>
                  <a:cubicBezTo>
                    <a:pt x="1078" y="1028"/>
                    <a:pt x="1028" y="301"/>
                    <a:pt x="1504" y="151"/>
                  </a:cubicBezTo>
                  <a:cubicBezTo>
                    <a:pt x="1930" y="1"/>
                    <a:pt x="2256" y="577"/>
                    <a:pt x="2607" y="853"/>
                  </a:cubicBezTo>
                  <a:cubicBezTo>
                    <a:pt x="2882" y="1103"/>
                    <a:pt x="3133" y="1379"/>
                    <a:pt x="3258" y="1705"/>
                  </a:cubicBezTo>
                  <a:cubicBezTo>
                    <a:pt x="3409" y="2081"/>
                    <a:pt x="3409" y="2532"/>
                    <a:pt x="3434" y="2933"/>
                  </a:cubicBezTo>
                  <a:cubicBezTo>
                    <a:pt x="3459" y="3810"/>
                    <a:pt x="3659" y="4687"/>
                    <a:pt x="3534" y="5565"/>
                  </a:cubicBezTo>
                  <a:cubicBezTo>
                    <a:pt x="3459" y="6141"/>
                    <a:pt x="3233" y="6692"/>
                    <a:pt x="3083" y="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3" name="Google Shape;14583;p64"/>
            <p:cNvSpPr/>
            <p:nvPr/>
          </p:nvSpPr>
          <p:spPr>
            <a:xfrm>
              <a:off x="2803200" y="3143075"/>
              <a:ext cx="61450" cy="52025"/>
            </a:xfrm>
            <a:custGeom>
              <a:avLst/>
              <a:gdLst/>
              <a:ahLst/>
              <a:cxnLst/>
              <a:rect l="l" t="t" r="r" b="b"/>
              <a:pathLst>
                <a:path w="2458" h="2081" extrusionOk="0">
                  <a:moveTo>
                    <a:pt x="2457" y="1955"/>
                  </a:moveTo>
                  <a:cubicBezTo>
                    <a:pt x="1630" y="2081"/>
                    <a:pt x="753" y="1955"/>
                    <a:pt x="1" y="1579"/>
                  </a:cubicBezTo>
                  <a:cubicBezTo>
                    <a:pt x="101" y="1053"/>
                    <a:pt x="227" y="527"/>
                    <a:pt x="402" y="0"/>
                  </a:cubicBezTo>
                  <a:lnTo>
                    <a:pt x="2232" y="0"/>
                  </a:lnTo>
                  <a:cubicBezTo>
                    <a:pt x="2232" y="652"/>
                    <a:pt x="2332" y="1304"/>
                    <a:pt x="2457" y="1955"/>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4" name="Google Shape;14584;p64"/>
            <p:cNvSpPr/>
            <p:nvPr/>
          </p:nvSpPr>
          <p:spPr>
            <a:xfrm>
              <a:off x="3122125" y="2941325"/>
              <a:ext cx="47025" cy="55775"/>
            </a:xfrm>
            <a:custGeom>
              <a:avLst/>
              <a:gdLst/>
              <a:ahLst/>
              <a:cxnLst/>
              <a:rect l="l" t="t" r="r" b="b"/>
              <a:pathLst>
                <a:path w="1881" h="2231" extrusionOk="0">
                  <a:moveTo>
                    <a:pt x="678" y="226"/>
                  </a:moveTo>
                  <a:cubicBezTo>
                    <a:pt x="753" y="126"/>
                    <a:pt x="878" y="0"/>
                    <a:pt x="1003" y="25"/>
                  </a:cubicBezTo>
                  <a:cubicBezTo>
                    <a:pt x="1129" y="25"/>
                    <a:pt x="1204" y="126"/>
                    <a:pt x="1254" y="226"/>
                  </a:cubicBezTo>
                  <a:cubicBezTo>
                    <a:pt x="1655" y="802"/>
                    <a:pt x="1881" y="1479"/>
                    <a:pt x="1881" y="2181"/>
                  </a:cubicBezTo>
                  <a:cubicBezTo>
                    <a:pt x="1780" y="2080"/>
                    <a:pt x="1705" y="1955"/>
                    <a:pt x="1630" y="1830"/>
                  </a:cubicBezTo>
                  <a:cubicBezTo>
                    <a:pt x="1555" y="1679"/>
                    <a:pt x="1505" y="1529"/>
                    <a:pt x="1430" y="1379"/>
                  </a:cubicBezTo>
                  <a:cubicBezTo>
                    <a:pt x="1354" y="1253"/>
                    <a:pt x="1204" y="1128"/>
                    <a:pt x="1054" y="1128"/>
                  </a:cubicBezTo>
                  <a:cubicBezTo>
                    <a:pt x="853" y="1128"/>
                    <a:pt x="703" y="1278"/>
                    <a:pt x="602" y="1429"/>
                  </a:cubicBezTo>
                  <a:cubicBezTo>
                    <a:pt x="502" y="1604"/>
                    <a:pt x="452" y="1780"/>
                    <a:pt x="352" y="1930"/>
                  </a:cubicBezTo>
                  <a:cubicBezTo>
                    <a:pt x="277" y="2055"/>
                    <a:pt x="126" y="2231"/>
                    <a:pt x="1" y="2231"/>
                  </a:cubicBezTo>
                  <a:cubicBezTo>
                    <a:pt x="151" y="1955"/>
                    <a:pt x="151" y="1529"/>
                    <a:pt x="227" y="1203"/>
                  </a:cubicBezTo>
                  <a:cubicBezTo>
                    <a:pt x="327" y="852"/>
                    <a:pt x="477" y="527"/>
                    <a:pt x="678" y="22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5" name="Google Shape;14585;p64"/>
            <p:cNvSpPr/>
            <p:nvPr/>
          </p:nvSpPr>
          <p:spPr>
            <a:xfrm>
              <a:off x="2838300" y="2813500"/>
              <a:ext cx="35125" cy="125325"/>
            </a:xfrm>
            <a:custGeom>
              <a:avLst/>
              <a:gdLst/>
              <a:ahLst/>
              <a:cxnLst/>
              <a:rect l="l" t="t" r="r" b="b"/>
              <a:pathLst>
                <a:path w="1405" h="5013" extrusionOk="0">
                  <a:moveTo>
                    <a:pt x="828" y="276"/>
                  </a:moveTo>
                  <a:cubicBezTo>
                    <a:pt x="727" y="126"/>
                    <a:pt x="577" y="0"/>
                    <a:pt x="401" y="25"/>
                  </a:cubicBezTo>
                  <a:cubicBezTo>
                    <a:pt x="301" y="25"/>
                    <a:pt x="226" y="76"/>
                    <a:pt x="176" y="151"/>
                  </a:cubicBezTo>
                  <a:cubicBezTo>
                    <a:pt x="0" y="351"/>
                    <a:pt x="0" y="627"/>
                    <a:pt x="76" y="878"/>
                  </a:cubicBezTo>
                  <a:cubicBezTo>
                    <a:pt x="151" y="1128"/>
                    <a:pt x="276" y="1329"/>
                    <a:pt x="351" y="1579"/>
                  </a:cubicBezTo>
                  <a:cubicBezTo>
                    <a:pt x="502" y="2056"/>
                    <a:pt x="452" y="2557"/>
                    <a:pt x="527" y="3058"/>
                  </a:cubicBezTo>
                  <a:cubicBezTo>
                    <a:pt x="577" y="3384"/>
                    <a:pt x="677" y="3685"/>
                    <a:pt x="727" y="4035"/>
                  </a:cubicBezTo>
                  <a:cubicBezTo>
                    <a:pt x="777" y="4361"/>
                    <a:pt x="777" y="4712"/>
                    <a:pt x="602" y="4988"/>
                  </a:cubicBezTo>
                  <a:cubicBezTo>
                    <a:pt x="853" y="5013"/>
                    <a:pt x="1053" y="4787"/>
                    <a:pt x="1103" y="4562"/>
                  </a:cubicBezTo>
                  <a:cubicBezTo>
                    <a:pt x="1178" y="4336"/>
                    <a:pt x="1153" y="4086"/>
                    <a:pt x="1178" y="3835"/>
                  </a:cubicBezTo>
                  <a:cubicBezTo>
                    <a:pt x="1204" y="3409"/>
                    <a:pt x="1404" y="3008"/>
                    <a:pt x="1404" y="2582"/>
                  </a:cubicBezTo>
                  <a:cubicBezTo>
                    <a:pt x="1404" y="2406"/>
                    <a:pt x="1379" y="2206"/>
                    <a:pt x="1329" y="2030"/>
                  </a:cubicBezTo>
                  <a:cubicBezTo>
                    <a:pt x="1254" y="1579"/>
                    <a:pt x="1229" y="577"/>
                    <a:pt x="828" y="276"/>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6" name="Google Shape;14586;p64"/>
            <p:cNvSpPr/>
            <p:nvPr/>
          </p:nvSpPr>
          <p:spPr>
            <a:xfrm>
              <a:off x="2615875" y="2836675"/>
              <a:ext cx="16925" cy="159175"/>
            </a:xfrm>
            <a:custGeom>
              <a:avLst/>
              <a:gdLst/>
              <a:ahLst/>
              <a:cxnLst/>
              <a:rect l="l" t="t" r="r" b="b"/>
              <a:pathLst>
                <a:path w="677" h="6367" extrusionOk="0">
                  <a:moveTo>
                    <a:pt x="25" y="5314"/>
                  </a:moveTo>
                  <a:cubicBezTo>
                    <a:pt x="0" y="5690"/>
                    <a:pt x="0" y="6091"/>
                    <a:pt x="251" y="6367"/>
                  </a:cubicBezTo>
                  <a:cubicBezTo>
                    <a:pt x="176" y="6291"/>
                    <a:pt x="501" y="5164"/>
                    <a:pt x="527" y="4988"/>
                  </a:cubicBezTo>
                  <a:cubicBezTo>
                    <a:pt x="602" y="4537"/>
                    <a:pt x="652" y="4061"/>
                    <a:pt x="652" y="3610"/>
                  </a:cubicBezTo>
                  <a:cubicBezTo>
                    <a:pt x="677" y="2657"/>
                    <a:pt x="552" y="1705"/>
                    <a:pt x="326" y="778"/>
                  </a:cubicBezTo>
                  <a:cubicBezTo>
                    <a:pt x="201" y="276"/>
                    <a:pt x="50" y="1"/>
                    <a:pt x="25" y="677"/>
                  </a:cubicBezTo>
                  <a:cubicBezTo>
                    <a:pt x="0" y="1154"/>
                    <a:pt x="75" y="1680"/>
                    <a:pt x="100" y="2181"/>
                  </a:cubicBezTo>
                  <a:cubicBezTo>
                    <a:pt x="126" y="3234"/>
                    <a:pt x="100" y="4261"/>
                    <a:pt x="25" y="531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7" name="Google Shape;14587;p64"/>
            <p:cNvSpPr/>
            <p:nvPr/>
          </p:nvSpPr>
          <p:spPr>
            <a:xfrm>
              <a:off x="3085800" y="2881175"/>
              <a:ext cx="50150" cy="85225"/>
            </a:xfrm>
            <a:custGeom>
              <a:avLst/>
              <a:gdLst/>
              <a:ahLst/>
              <a:cxnLst/>
              <a:rect l="l" t="t" r="r" b="b"/>
              <a:pathLst>
                <a:path w="2006" h="3409" extrusionOk="0">
                  <a:moveTo>
                    <a:pt x="101" y="426"/>
                  </a:moveTo>
                  <a:cubicBezTo>
                    <a:pt x="0" y="552"/>
                    <a:pt x="0" y="727"/>
                    <a:pt x="50" y="877"/>
                  </a:cubicBezTo>
                  <a:cubicBezTo>
                    <a:pt x="126" y="1028"/>
                    <a:pt x="226" y="1153"/>
                    <a:pt x="276" y="1303"/>
                  </a:cubicBezTo>
                  <a:cubicBezTo>
                    <a:pt x="502" y="1830"/>
                    <a:pt x="351" y="2406"/>
                    <a:pt x="426" y="2983"/>
                  </a:cubicBezTo>
                  <a:cubicBezTo>
                    <a:pt x="451" y="3083"/>
                    <a:pt x="476" y="3183"/>
                    <a:pt x="527" y="3283"/>
                  </a:cubicBezTo>
                  <a:cubicBezTo>
                    <a:pt x="602" y="3359"/>
                    <a:pt x="727" y="3409"/>
                    <a:pt x="827" y="3359"/>
                  </a:cubicBezTo>
                  <a:cubicBezTo>
                    <a:pt x="928" y="3308"/>
                    <a:pt x="953" y="3183"/>
                    <a:pt x="978" y="3083"/>
                  </a:cubicBezTo>
                  <a:cubicBezTo>
                    <a:pt x="1028" y="2807"/>
                    <a:pt x="1103" y="2557"/>
                    <a:pt x="1278" y="2381"/>
                  </a:cubicBezTo>
                  <a:cubicBezTo>
                    <a:pt x="1579" y="2130"/>
                    <a:pt x="1905" y="2156"/>
                    <a:pt x="1980" y="1729"/>
                  </a:cubicBezTo>
                  <a:cubicBezTo>
                    <a:pt x="2005" y="1504"/>
                    <a:pt x="1855" y="1178"/>
                    <a:pt x="1705" y="1003"/>
                  </a:cubicBezTo>
                  <a:cubicBezTo>
                    <a:pt x="1429" y="702"/>
                    <a:pt x="426" y="0"/>
                    <a:pt x="101" y="426"/>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588" name="Google Shape;14588;p64"/>
          <p:cNvGrpSpPr/>
          <p:nvPr/>
        </p:nvGrpSpPr>
        <p:grpSpPr>
          <a:xfrm>
            <a:off x="301760" y="3575352"/>
            <a:ext cx="1402124" cy="937949"/>
            <a:chOff x="5526450" y="2535525"/>
            <a:chExt cx="1694000" cy="1132925"/>
          </a:xfrm>
        </p:grpSpPr>
        <p:sp>
          <p:nvSpPr>
            <p:cNvPr id="14589" name="Google Shape;14589;p64"/>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0" name="Google Shape;14590;p64"/>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1" name="Google Shape;14591;p64"/>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2" name="Google Shape;14592;p64"/>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3" name="Google Shape;14593;p64"/>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4" name="Google Shape;14594;p64"/>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5" name="Google Shape;14595;p64"/>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6" name="Google Shape;14596;p64"/>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7" name="Google Shape;14597;p64"/>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8" name="Google Shape;14598;p64"/>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9" name="Google Shape;14599;p64"/>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0" name="Google Shape;14600;p64"/>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1" name="Google Shape;14601;p64"/>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2" name="Google Shape;14602;p64"/>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3" name="Google Shape;14603;p64"/>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4" name="Google Shape;14604;p64"/>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5" name="Google Shape;14605;p64"/>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6" name="Google Shape;14606;p64"/>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7" name="Google Shape;14607;p64"/>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8" name="Google Shape;14608;p64"/>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9" name="Google Shape;14609;p64"/>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0" name="Google Shape;14610;p64"/>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1" name="Google Shape;14611;p64"/>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2" name="Google Shape;14612;p64"/>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3" name="Google Shape;14613;p64"/>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4" name="Google Shape;14614;p64"/>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5" name="Google Shape;14615;p64"/>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6" name="Google Shape;14616;p64"/>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7" name="Google Shape;14617;p64"/>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8" name="Google Shape;14618;p64"/>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9" name="Google Shape;14619;p64"/>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0" name="Google Shape;14620;p64"/>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1" name="Google Shape;14621;p64"/>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2" name="Google Shape;14622;p64"/>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3" name="Google Shape;14623;p64"/>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4" name="Google Shape;14624;p64"/>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5" name="Google Shape;14625;p64"/>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6" name="Google Shape;14626;p64"/>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7" name="Google Shape;14627;p64"/>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8" name="Google Shape;14628;p64"/>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9" name="Google Shape;14629;p64"/>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0" name="Google Shape;14630;p64"/>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1" name="Google Shape;14631;p64"/>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2" name="Google Shape;14632;p64"/>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3" name="Google Shape;14633;p64"/>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4" name="Google Shape;14634;p64"/>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5" name="Google Shape;14635;p64"/>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6" name="Google Shape;14636;p64"/>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7" name="Google Shape;14637;p64"/>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8" name="Google Shape;14638;p64"/>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9" name="Google Shape;14639;p64"/>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0" name="Google Shape;14640;p64"/>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1" name="Google Shape;14641;p64"/>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2" name="Google Shape;14642;p64"/>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 name="Grafik 4" descr="Ein Bild, das Säugetier, Landtier, draußen, Horn enthält.&#10;&#10;Automatisch generierte Beschreibung">
            <a:extLst>
              <a:ext uri="{FF2B5EF4-FFF2-40B4-BE49-F238E27FC236}">
                <a16:creationId xmlns:a16="http://schemas.microsoft.com/office/drawing/2014/main" id="{84721B33-1996-18DF-5445-925AC88F81BC}"/>
              </a:ext>
            </a:extLst>
          </p:cNvPr>
          <p:cNvPicPr>
            <a:picLocks noChangeAspect="1"/>
          </p:cNvPicPr>
          <p:nvPr/>
        </p:nvPicPr>
        <p:blipFill>
          <a:blip r:embed="rId3"/>
          <a:stretch>
            <a:fillRect/>
          </a:stretch>
        </p:blipFill>
        <p:spPr>
          <a:xfrm>
            <a:off x="3773750" y="2114896"/>
            <a:ext cx="1658797" cy="2418333"/>
          </a:xfrm>
          <a:prstGeom prst="rect">
            <a:avLst/>
          </a:prstGeom>
          <a:effectLst>
            <a:softEdge rad="25400"/>
          </a:effectLst>
        </p:spPr>
      </p:pic>
      <p:sp>
        <p:nvSpPr>
          <p:cNvPr id="12" name="Stern mit 5 Zacken 11">
            <a:extLst>
              <a:ext uri="{FF2B5EF4-FFF2-40B4-BE49-F238E27FC236}">
                <a16:creationId xmlns:a16="http://schemas.microsoft.com/office/drawing/2014/main" id="{60BFF304-494A-24CA-EB66-7728CFDB6046}"/>
              </a:ext>
            </a:extLst>
          </p:cNvPr>
          <p:cNvSpPr/>
          <p:nvPr/>
        </p:nvSpPr>
        <p:spPr>
          <a:xfrm>
            <a:off x="5119483" y="1828546"/>
            <a:ext cx="626127" cy="572700"/>
          </a:xfrm>
          <a:prstGeom prst="star5">
            <a:avLst/>
          </a:prstGeom>
          <a:solidFill>
            <a:schemeClr val="accent3">
              <a:lumMod val="60000"/>
              <a:lumOff val="40000"/>
            </a:schemeClr>
          </a:solid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b="1">
              <a:ln w="22225">
                <a:solidFill>
                  <a:schemeClr val="accent2"/>
                </a:solidFill>
                <a:prstDash val="solid"/>
              </a:ln>
              <a:solidFill>
                <a:schemeClr val="accent2">
                  <a:lumMod val="40000"/>
                  <a:lumOff val="60000"/>
                </a:schemeClr>
              </a:solidFill>
            </a:endParaRPr>
          </a:p>
        </p:txBody>
      </p:sp>
      <p:pic>
        <p:nvPicPr>
          <p:cNvPr id="14" name="Grafik 13" descr="Podium Silhouette">
            <a:extLst>
              <a:ext uri="{FF2B5EF4-FFF2-40B4-BE49-F238E27FC236}">
                <a16:creationId xmlns:a16="http://schemas.microsoft.com/office/drawing/2014/main" id="{A37B2A7C-F144-1E7A-F84F-60AAE3638BF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920516" y="3046463"/>
            <a:ext cx="914400" cy="91440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202"/>
        <p:cNvGrpSpPr/>
        <p:nvPr/>
      </p:nvGrpSpPr>
      <p:grpSpPr>
        <a:xfrm>
          <a:off x="0" y="0"/>
          <a:ext cx="0" cy="0"/>
          <a:chOff x="0" y="0"/>
          <a:chExt cx="0" cy="0"/>
        </a:xfrm>
      </p:grpSpPr>
      <p:sp>
        <p:nvSpPr>
          <p:cNvPr id="14203" name="Google Shape;14203;p62"/>
          <p:cNvSpPr txBox="1">
            <a:spLocks noGrp="1"/>
          </p:cNvSpPr>
          <p:nvPr>
            <p:ph type="title"/>
          </p:nvPr>
        </p:nvSpPr>
        <p:spPr>
          <a:xfrm>
            <a:off x="2252466" y="142212"/>
            <a:ext cx="4310993" cy="751156"/>
          </a:xfrm>
          <a:prstGeom prst="rect">
            <a:avLst/>
          </a:prstGeom>
        </p:spPr>
        <p:txBody>
          <a:bodyPr spcFirstLastPara="1" wrap="square" lIns="91425" tIns="91425" rIns="91425" bIns="91425" anchor="t" anchorCtr="0">
            <a:noAutofit/>
          </a:bodyPr>
          <a:lstStyle/>
          <a:p>
            <a:r>
              <a:rPr lang="de-DE" sz="3600">
                <a:solidFill>
                  <a:schemeClr val="accent1">
                    <a:lumMod val="50000"/>
                  </a:schemeClr>
                </a:solidFill>
              </a:rPr>
              <a:t>2 „</a:t>
            </a:r>
            <a:r>
              <a:rPr lang="de-DE" sz="3600" err="1">
                <a:solidFill>
                  <a:schemeClr val="accent1">
                    <a:lumMod val="50000"/>
                  </a:schemeClr>
                </a:solidFill>
              </a:rPr>
              <a:t>swissboundaries</a:t>
            </a:r>
            <a:r>
              <a:rPr lang="de-DE" sz="3600">
                <a:solidFill>
                  <a:schemeClr val="accent1">
                    <a:lumMod val="50000"/>
                  </a:schemeClr>
                </a:solidFill>
              </a:rPr>
              <a:t>“</a:t>
            </a:r>
          </a:p>
        </p:txBody>
      </p:sp>
      <p:sp>
        <p:nvSpPr>
          <p:cNvPr id="14210" name="Google Shape;14210;p62"/>
          <p:cNvSpPr txBox="1">
            <a:spLocks noGrp="1"/>
          </p:cNvSpPr>
          <p:nvPr>
            <p:ph type="subTitle" idx="7"/>
          </p:nvPr>
        </p:nvSpPr>
        <p:spPr>
          <a:xfrm>
            <a:off x="1383639" y="1261793"/>
            <a:ext cx="1860600" cy="572701"/>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26 cantons</a:t>
            </a:r>
            <a:endParaRPr/>
          </a:p>
        </p:txBody>
      </p:sp>
      <p:sp>
        <p:nvSpPr>
          <p:cNvPr id="14214" name="Google Shape;14214;p62"/>
          <p:cNvSpPr txBox="1">
            <a:spLocks noGrp="1"/>
          </p:cNvSpPr>
          <p:nvPr>
            <p:ph type="subTitle" idx="14"/>
          </p:nvPr>
        </p:nvSpPr>
        <p:spPr>
          <a:xfrm>
            <a:off x="4995062" y="1218000"/>
            <a:ext cx="3539338"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2131 municipalities</a:t>
            </a:r>
            <a:endParaRPr/>
          </a:p>
        </p:txBody>
      </p:sp>
      <p:sp>
        <p:nvSpPr>
          <p:cNvPr id="14342" name="Google Shape;14342;p62"/>
          <p:cNvSpPr/>
          <p:nvPr/>
        </p:nvSpPr>
        <p:spPr>
          <a:xfrm rot="-2952388" flipH="1">
            <a:off x="7993293" y="739419"/>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14343" name="Google Shape;14343;p62"/>
          <p:cNvSpPr/>
          <p:nvPr/>
        </p:nvSpPr>
        <p:spPr>
          <a:xfrm rot="-1135717" flipH="1">
            <a:off x="7689018" y="428970"/>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4" name="Google Shape;14344;p62"/>
          <p:cNvSpPr/>
          <p:nvPr/>
        </p:nvSpPr>
        <p:spPr>
          <a:xfrm rot="-1402087" flipH="1">
            <a:off x="7202516" y="827369"/>
            <a:ext cx="212235"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pic>
        <p:nvPicPr>
          <p:cNvPr id="22" name="Grafik 21" descr="Ein Bild, das Karte, Text, Atlas enthält.&#10;&#10;Automatisch generierte Beschreibung">
            <a:extLst>
              <a:ext uri="{FF2B5EF4-FFF2-40B4-BE49-F238E27FC236}">
                <a16:creationId xmlns:a16="http://schemas.microsoft.com/office/drawing/2014/main" id="{F16A466A-AE51-EB51-D478-A6B449669153}"/>
              </a:ext>
            </a:extLst>
          </p:cNvPr>
          <p:cNvPicPr>
            <a:picLocks noChangeAspect="1"/>
          </p:cNvPicPr>
          <p:nvPr/>
        </p:nvPicPr>
        <p:blipFill>
          <a:blip r:embed="rId3"/>
          <a:stretch>
            <a:fillRect/>
          </a:stretch>
        </p:blipFill>
        <p:spPr>
          <a:xfrm>
            <a:off x="4995062" y="1621582"/>
            <a:ext cx="3788118" cy="2571750"/>
          </a:xfrm>
          <a:prstGeom prst="rect">
            <a:avLst/>
          </a:prstGeom>
        </p:spPr>
      </p:pic>
      <p:pic>
        <p:nvPicPr>
          <p:cNvPr id="24" name="Grafik 23" descr="Ein Bild, das Karte, Text, Atlas enthält.&#10;&#10;Automatisch generierte Beschreibung">
            <a:extLst>
              <a:ext uri="{FF2B5EF4-FFF2-40B4-BE49-F238E27FC236}">
                <a16:creationId xmlns:a16="http://schemas.microsoft.com/office/drawing/2014/main" id="{1ED81228-BBB6-9CFA-07D5-37FA8D37EAEC}"/>
              </a:ext>
            </a:extLst>
          </p:cNvPr>
          <p:cNvPicPr>
            <a:picLocks noChangeAspect="1"/>
          </p:cNvPicPr>
          <p:nvPr/>
        </p:nvPicPr>
        <p:blipFill>
          <a:blip r:embed="rId4"/>
          <a:stretch>
            <a:fillRect/>
          </a:stretch>
        </p:blipFill>
        <p:spPr>
          <a:xfrm>
            <a:off x="393064" y="1708383"/>
            <a:ext cx="3841750" cy="249555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202"/>
        <p:cNvGrpSpPr/>
        <p:nvPr/>
      </p:nvGrpSpPr>
      <p:grpSpPr>
        <a:xfrm>
          <a:off x="0" y="0"/>
          <a:ext cx="0" cy="0"/>
          <a:chOff x="0" y="0"/>
          <a:chExt cx="0" cy="0"/>
        </a:xfrm>
      </p:grpSpPr>
      <p:sp>
        <p:nvSpPr>
          <p:cNvPr id="14203" name="Google Shape;14203;p62"/>
          <p:cNvSpPr txBox="1">
            <a:spLocks noGrp="1"/>
          </p:cNvSpPr>
          <p:nvPr>
            <p:ph type="title"/>
          </p:nvPr>
        </p:nvSpPr>
        <p:spPr>
          <a:xfrm>
            <a:off x="188953" y="1918396"/>
            <a:ext cx="4310993" cy="572700"/>
          </a:xfrm>
          <a:prstGeom prst="rect">
            <a:avLst/>
          </a:prstGeom>
        </p:spPr>
        <p:txBody>
          <a:bodyPr spcFirstLastPara="1" wrap="square" lIns="91425" tIns="91425" rIns="91425" bIns="91425" anchor="t" anchorCtr="0">
            <a:noAutofit/>
          </a:bodyPr>
          <a:lstStyle/>
          <a:p>
            <a:r>
              <a:rPr lang="de-DE" sz="3600" err="1">
                <a:solidFill>
                  <a:schemeClr val="accent1">
                    <a:lumMod val="50000"/>
                  </a:schemeClr>
                </a:solidFill>
              </a:rPr>
              <a:t>slaughterhouse</a:t>
            </a:r>
            <a:endParaRPr lang="de-DE" sz="3600">
              <a:solidFill>
                <a:schemeClr val="accent1">
                  <a:lumMod val="50000"/>
                </a:schemeClr>
              </a:solidFill>
            </a:endParaRPr>
          </a:p>
        </p:txBody>
      </p:sp>
      <p:sp>
        <p:nvSpPr>
          <p:cNvPr id="14204" name="Google Shape;14204;p62"/>
          <p:cNvSpPr txBox="1">
            <a:spLocks noGrp="1"/>
          </p:cNvSpPr>
          <p:nvPr>
            <p:ph type="subTitle" idx="1"/>
          </p:nvPr>
        </p:nvSpPr>
        <p:spPr>
          <a:xfrm>
            <a:off x="7175991" y="2855951"/>
            <a:ext cx="18606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de-CH" err="1"/>
              <a:t>animal</a:t>
            </a:r>
            <a:r>
              <a:rPr lang="en"/>
              <a:t> type</a:t>
            </a:r>
            <a:endParaRPr/>
          </a:p>
        </p:txBody>
      </p:sp>
      <p:sp>
        <p:nvSpPr>
          <p:cNvPr id="14206" name="Google Shape;14206;p62"/>
          <p:cNvSpPr txBox="1">
            <a:spLocks noGrp="1"/>
          </p:cNvSpPr>
          <p:nvPr>
            <p:ph type="subTitle" idx="3"/>
          </p:nvPr>
        </p:nvSpPr>
        <p:spPr>
          <a:xfrm>
            <a:off x="5944469" y="3354535"/>
            <a:ext cx="1860600" cy="4512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err="1"/>
              <a:t>categorie</a:t>
            </a:r>
            <a:endParaRPr/>
          </a:p>
        </p:txBody>
      </p:sp>
      <p:sp>
        <p:nvSpPr>
          <p:cNvPr id="14210" name="Google Shape;14210;p62"/>
          <p:cNvSpPr txBox="1">
            <a:spLocks noGrp="1"/>
          </p:cNvSpPr>
          <p:nvPr>
            <p:ph type="subTitle" idx="7"/>
          </p:nvPr>
        </p:nvSpPr>
        <p:spPr>
          <a:xfrm>
            <a:off x="2794574" y="2398737"/>
            <a:ext cx="1860600" cy="97052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err="1"/>
              <a:t>licence</a:t>
            </a:r>
            <a:r>
              <a:rPr lang="en"/>
              <a:t>-nr.</a:t>
            </a:r>
            <a:endParaRPr/>
          </a:p>
        </p:txBody>
      </p:sp>
      <p:sp>
        <p:nvSpPr>
          <p:cNvPr id="14212" name="Google Shape;14212;p62"/>
          <p:cNvSpPr txBox="1">
            <a:spLocks noGrp="1"/>
          </p:cNvSpPr>
          <p:nvPr>
            <p:ph type="subTitle" idx="9"/>
          </p:nvPr>
        </p:nvSpPr>
        <p:spPr>
          <a:xfrm>
            <a:off x="3935562" y="3353309"/>
            <a:ext cx="18606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name</a:t>
            </a:r>
            <a:endParaRPr/>
          </a:p>
        </p:txBody>
      </p:sp>
      <p:sp>
        <p:nvSpPr>
          <p:cNvPr id="14214" name="Google Shape;14214;p62"/>
          <p:cNvSpPr txBox="1">
            <a:spLocks noGrp="1"/>
          </p:cNvSpPr>
          <p:nvPr>
            <p:ph type="subTitle" idx="14"/>
          </p:nvPr>
        </p:nvSpPr>
        <p:spPr>
          <a:xfrm>
            <a:off x="4655174" y="2855951"/>
            <a:ext cx="1860600" cy="4512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err="1"/>
              <a:t>adress</a:t>
            </a:r>
            <a:endParaRPr/>
          </a:p>
        </p:txBody>
      </p:sp>
      <p:sp>
        <p:nvSpPr>
          <p:cNvPr id="14342" name="Google Shape;14342;p62"/>
          <p:cNvSpPr/>
          <p:nvPr/>
        </p:nvSpPr>
        <p:spPr>
          <a:xfrm rot="-2952388" flipH="1">
            <a:off x="7993293" y="739419"/>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14343" name="Google Shape;14343;p62"/>
          <p:cNvSpPr/>
          <p:nvPr/>
        </p:nvSpPr>
        <p:spPr>
          <a:xfrm rot="-1135717" flipH="1">
            <a:off x="7689018" y="428970"/>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4" name="Google Shape;14344;p62"/>
          <p:cNvSpPr/>
          <p:nvPr/>
        </p:nvSpPr>
        <p:spPr>
          <a:xfrm rot="-1402087" flipH="1">
            <a:off x="7202516" y="827369"/>
            <a:ext cx="212235"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pic>
        <p:nvPicPr>
          <p:cNvPr id="4" name="Grafik 3" descr="Ein Bild, das Gebäude, Himmel, draußen, Stadtgebiet enthält.&#10;&#10;Automatisch generierte Beschreibung">
            <a:extLst>
              <a:ext uri="{FF2B5EF4-FFF2-40B4-BE49-F238E27FC236}">
                <a16:creationId xmlns:a16="http://schemas.microsoft.com/office/drawing/2014/main" id="{51B20214-1F67-2F6C-72C5-08DAEA695968}"/>
              </a:ext>
            </a:extLst>
          </p:cNvPr>
          <p:cNvPicPr>
            <a:picLocks noChangeAspect="1"/>
          </p:cNvPicPr>
          <p:nvPr/>
        </p:nvPicPr>
        <p:blipFill>
          <a:blip r:embed="rId3"/>
          <a:stretch>
            <a:fillRect/>
          </a:stretch>
        </p:blipFill>
        <p:spPr>
          <a:xfrm>
            <a:off x="2448325" y="0"/>
            <a:ext cx="6695675" cy="1788393"/>
          </a:xfrm>
          <a:prstGeom prst="rect">
            <a:avLst/>
          </a:prstGeom>
          <a:effectLst>
            <a:softEdge rad="38100"/>
          </a:effectLst>
        </p:spPr>
      </p:pic>
    </p:spTree>
    <p:extLst>
      <p:ext uri="{BB962C8B-B14F-4D97-AF65-F5344CB8AC3E}">
        <p14:creationId xmlns:p14="http://schemas.microsoft.com/office/powerpoint/2010/main" val="20940423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859"/>
        <p:cNvGrpSpPr/>
        <p:nvPr/>
      </p:nvGrpSpPr>
      <p:grpSpPr>
        <a:xfrm>
          <a:off x="0" y="0"/>
          <a:ext cx="0" cy="0"/>
          <a:chOff x="0" y="0"/>
          <a:chExt cx="0" cy="0"/>
        </a:xfrm>
      </p:grpSpPr>
      <p:sp>
        <p:nvSpPr>
          <p:cNvPr id="9860" name="Google Shape;9860;p47"/>
          <p:cNvSpPr txBox="1">
            <a:spLocks noGrp="1"/>
          </p:cNvSpPr>
          <p:nvPr>
            <p:ph type="title" idx="15"/>
          </p:nvPr>
        </p:nvSpPr>
        <p:spPr>
          <a:xfrm>
            <a:off x="681307" y="247898"/>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9861" name="Google Shape;9861;p47"/>
          <p:cNvSpPr txBox="1">
            <a:spLocks noGrp="1"/>
          </p:cNvSpPr>
          <p:nvPr>
            <p:ph type="title"/>
          </p:nvPr>
        </p:nvSpPr>
        <p:spPr>
          <a:xfrm flipH="1">
            <a:off x="473782" y="1402364"/>
            <a:ext cx="859800" cy="45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lumMod val="50000"/>
                  </a:schemeClr>
                </a:solidFill>
              </a:rPr>
              <a:t>1</a:t>
            </a:r>
            <a:endParaRPr>
              <a:solidFill>
                <a:schemeClr val="accent6">
                  <a:lumMod val="50000"/>
                </a:schemeClr>
              </a:solidFill>
            </a:endParaRPr>
          </a:p>
        </p:txBody>
      </p:sp>
      <p:sp>
        <p:nvSpPr>
          <p:cNvPr id="9862" name="Google Shape;9862;p47"/>
          <p:cNvSpPr txBox="1">
            <a:spLocks noGrp="1"/>
          </p:cNvSpPr>
          <p:nvPr>
            <p:ph type="subTitle" idx="1"/>
          </p:nvPr>
        </p:nvSpPr>
        <p:spPr>
          <a:xfrm flipH="1">
            <a:off x="283092" y="1449091"/>
            <a:ext cx="2402400" cy="525478"/>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Introduction</a:t>
            </a:r>
            <a:endParaRPr/>
          </a:p>
        </p:txBody>
      </p:sp>
      <p:sp>
        <p:nvSpPr>
          <p:cNvPr id="9864" name="Google Shape;9864;p47"/>
          <p:cNvSpPr txBox="1">
            <a:spLocks noGrp="1"/>
          </p:cNvSpPr>
          <p:nvPr>
            <p:ph type="title" idx="3"/>
          </p:nvPr>
        </p:nvSpPr>
        <p:spPr>
          <a:xfrm flipH="1">
            <a:off x="3185949" y="1459407"/>
            <a:ext cx="859800" cy="451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lumMod val="50000"/>
                  </a:schemeClr>
                </a:solidFill>
              </a:rPr>
              <a:t>2</a:t>
            </a:r>
            <a:endParaRPr>
              <a:solidFill>
                <a:schemeClr val="accent6">
                  <a:lumMod val="50000"/>
                </a:schemeClr>
              </a:solidFill>
            </a:endParaRPr>
          </a:p>
        </p:txBody>
      </p:sp>
      <p:sp>
        <p:nvSpPr>
          <p:cNvPr id="9865" name="Google Shape;9865;p47"/>
          <p:cNvSpPr txBox="1">
            <a:spLocks noGrp="1"/>
          </p:cNvSpPr>
          <p:nvPr>
            <p:ph type="subTitle" idx="4"/>
          </p:nvPr>
        </p:nvSpPr>
        <p:spPr>
          <a:xfrm flipH="1">
            <a:off x="3100286" y="1559569"/>
            <a:ext cx="1914591" cy="4512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Personas</a:t>
            </a:r>
            <a:endParaRPr/>
          </a:p>
        </p:txBody>
      </p:sp>
      <p:sp>
        <p:nvSpPr>
          <p:cNvPr id="9867" name="Google Shape;9867;p47"/>
          <p:cNvSpPr txBox="1">
            <a:spLocks noGrp="1"/>
          </p:cNvSpPr>
          <p:nvPr>
            <p:ph type="title" idx="6"/>
          </p:nvPr>
        </p:nvSpPr>
        <p:spPr>
          <a:xfrm>
            <a:off x="5914461" y="1452122"/>
            <a:ext cx="653366" cy="45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3</a:t>
            </a:r>
            <a:endParaRPr>
              <a:solidFill>
                <a:schemeClr val="accent6">
                  <a:lumMod val="50000"/>
                </a:schemeClr>
              </a:solidFill>
            </a:endParaRPr>
          </a:p>
        </p:txBody>
      </p:sp>
      <p:sp>
        <p:nvSpPr>
          <p:cNvPr id="9868" name="Google Shape;9868;p47"/>
          <p:cNvSpPr txBox="1">
            <a:spLocks noGrp="1"/>
          </p:cNvSpPr>
          <p:nvPr>
            <p:ph type="subTitle" idx="7"/>
          </p:nvPr>
        </p:nvSpPr>
        <p:spPr>
          <a:xfrm>
            <a:off x="6581166" y="1627964"/>
            <a:ext cx="2483823" cy="80704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Datasets overview</a:t>
            </a:r>
            <a:endParaRPr/>
          </a:p>
        </p:txBody>
      </p:sp>
      <p:sp>
        <p:nvSpPr>
          <p:cNvPr id="9870" name="Google Shape;9870;p47"/>
          <p:cNvSpPr txBox="1">
            <a:spLocks noGrp="1"/>
          </p:cNvSpPr>
          <p:nvPr>
            <p:ph type="title" idx="9"/>
          </p:nvPr>
        </p:nvSpPr>
        <p:spPr>
          <a:xfrm>
            <a:off x="52657" y="2713771"/>
            <a:ext cx="859800" cy="451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4</a:t>
            </a:r>
            <a:endParaRPr>
              <a:solidFill>
                <a:schemeClr val="accent6">
                  <a:lumMod val="50000"/>
                </a:schemeClr>
              </a:solidFill>
            </a:endParaRPr>
          </a:p>
        </p:txBody>
      </p:sp>
      <p:sp>
        <p:nvSpPr>
          <p:cNvPr id="9871" name="Google Shape;9871;p47"/>
          <p:cNvSpPr txBox="1">
            <a:spLocks noGrp="1"/>
          </p:cNvSpPr>
          <p:nvPr>
            <p:ph type="subTitle" idx="13"/>
          </p:nvPr>
        </p:nvSpPr>
        <p:spPr>
          <a:xfrm>
            <a:off x="6581166" y="2912829"/>
            <a:ext cx="2402400" cy="451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Conclusion</a:t>
            </a:r>
            <a:endParaRPr/>
          </a:p>
        </p:txBody>
      </p:sp>
      <p:grpSp>
        <p:nvGrpSpPr>
          <p:cNvPr id="9963" name="Google Shape;9963;p47"/>
          <p:cNvGrpSpPr/>
          <p:nvPr/>
        </p:nvGrpSpPr>
        <p:grpSpPr>
          <a:xfrm>
            <a:off x="3645550" y="3906675"/>
            <a:ext cx="197900" cy="329975"/>
            <a:chOff x="3417050" y="1074025"/>
            <a:chExt cx="197900" cy="329975"/>
          </a:xfrm>
        </p:grpSpPr>
        <p:sp>
          <p:nvSpPr>
            <p:cNvPr id="9964" name="Google Shape;9964;p47"/>
            <p:cNvSpPr/>
            <p:nvPr/>
          </p:nvSpPr>
          <p:spPr>
            <a:xfrm>
              <a:off x="3417050" y="1081250"/>
              <a:ext cx="197900" cy="208050"/>
            </a:xfrm>
            <a:custGeom>
              <a:avLst/>
              <a:gdLst/>
              <a:ahLst/>
              <a:cxnLst/>
              <a:rect l="l" t="t" r="r" b="b"/>
              <a:pathLst>
                <a:path w="7916" h="8322" extrusionOk="0">
                  <a:moveTo>
                    <a:pt x="3803" y="1"/>
                  </a:moveTo>
                  <a:cubicBezTo>
                    <a:pt x="3714" y="1"/>
                    <a:pt x="3634" y="27"/>
                    <a:pt x="3579" y="99"/>
                  </a:cubicBezTo>
                  <a:cubicBezTo>
                    <a:pt x="3537" y="156"/>
                    <a:pt x="3516" y="229"/>
                    <a:pt x="3474" y="287"/>
                  </a:cubicBezTo>
                  <a:cubicBezTo>
                    <a:pt x="3375" y="422"/>
                    <a:pt x="3171" y="422"/>
                    <a:pt x="3041" y="527"/>
                  </a:cubicBezTo>
                  <a:cubicBezTo>
                    <a:pt x="2973" y="584"/>
                    <a:pt x="2931" y="668"/>
                    <a:pt x="2853" y="710"/>
                  </a:cubicBezTo>
                  <a:cubicBezTo>
                    <a:pt x="2774" y="757"/>
                    <a:pt x="2675" y="752"/>
                    <a:pt x="2591" y="788"/>
                  </a:cubicBezTo>
                  <a:cubicBezTo>
                    <a:pt x="2508" y="825"/>
                    <a:pt x="2445" y="945"/>
                    <a:pt x="2513" y="1013"/>
                  </a:cubicBezTo>
                  <a:cubicBezTo>
                    <a:pt x="2431" y="985"/>
                    <a:pt x="2347" y="973"/>
                    <a:pt x="2262" y="973"/>
                  </a:cubicBezTo>
                  <a:cubicBezTo>
                    <a:pt x="2023" y="973"/>
                    <a:pt x="1784" y="1074"/>
                    <a:pt x="1599" y="1232"/>
                  </a:cubicBezTo>
                  <a:cubicBezTo>
                    <a:pt x="1353" y="1446"/>
                    <a:pt x="1196" y="1755"/>
                    <a:pt x="1087" y="2073"/>
                  </a:cubicBezTo>
                  <a:cubicBezTo>
                    <a:pt x="1055" y="2173"/>
                    <a:pt x="1024" y="2272"/>
                    <a:pt x="1040" y="2376"/>
                  </a:cubicBezTo>
                  <a:cubicBezTo>
                    <a:pt x="1061" y="2497"/>
                    <a:pt x="1144" y="2596"/>
                    <a:pt x="1176" y="2716"/>
                  </a:cubicBezTo>
                  <a:cubicBezTo>
                    <a:pt x="1205" y="2828"/>
                    <a:pt x="1144" y="2980"/>
                    <a:pt x="1043" y="2980"/>
                  </a:cubicBezTo>
                  <a:cubicBezTo>
                    <a:pt x="1035" y="2980"/>
                    <a:pt x="1027" y="2979"/>
                    <a:pt x="1019" y="2977"/>
                  </a:cubicBezTo>
                  <a:cubicBezTo>
                    <a:pt x="968" y="2914"/>
                    <a:pt x="893" y="2886"/>
                    <a:pt x="815" y="2886"/>
                  </a:cubicBezTo>
                  <a:cubicBezTo>
                    <a:pt x="758" y="2886"/>
                    <a:pt x="699" y="2901"/>
                    <a:pt x="648" y="2930"/>
                  </a:cubicBezTo>
                  <a:cubicBezTo>
                    <a:pt x="528" y="2993"/>
                    <a:pt x="449" y="3113"/>
                    <a:pt x="376" y="3228"/>
                  </a:cubicBezTo>
                  <a:cubicBezTo>
                    <a:pt x="167" y="3562"/>
                    <a:pt x="0" y="4001"/>
                    <a:pt x="199" y="4351"/>
                  </a:cubicBezTo>
                  <a:cubicBezTo>
                    <a:pt x="251" y="4440"/>
                    <a:pt x="324" y="4513"/>
                    <a:pt x="361" y="4612"/>
                  </a:cubicBezTo>
                  <a:cubicBezTo>
                    <a:pt x="397" y="4707"/>
                    <a:pt x="402" y="4816"/>
                    <a:pt x="434" y="4916"/>
                  </a:cubicBezTo>
                  <a:cubicBezTo>
                    <a:pt x="460" y="5015"/>
                    <a:pt x="538" y="5114"/>
                    <a:pt x="632" y="5119"/>
                  </a:cubicBezTo>
                  <a:cubicBezTo>
                    <a:pt x="570" y="5172"/>
                    <a:pt x="570" y="5281"/>
                    <a:pt x="627" y="5344"/>
                  </a:cubicBezTo>
                  <a:cubicBezTo>
                    <a:pt x="502" y="5344"/>
                    <a:pt x="486" y="5542"/>
                    <a:pt x="517" y="5673"/>
                  </a:cubicBezTo>
                  <a:cubicBezTo>
                    <a:pt x="568" y="5892"/>
                    <a:pt x="678" y="6160"/>
                    <a:pt x="881" y="6160"/>
                  </a:cubicBezTo>
                  <a:cubicBezTo>
                    <a:pt x="887" y="6160"/>
                    <a:pt x="893" y="6159"/>
                    <a:pt x="899" y="6159"/>
                  </a:cubicBezTo>
                  <a:lnTo>
                    <a:pt x="899" y="6159"/>
                  </a:lnTo>
                  <a:cubicBezTo>
                    <a:pt x="998" y="6258"/>
                    <a:pt x="899" y="6425"/>
                    <a:pt x="831" y="6546"/>
                  </a:cubicBezTo>
                  <a:cubicBezTo>
                    <a:pt x="700" y="6770"/>
                    <a:pt x="690" y="7078"/>
                    <a:pt x="815" y="7319"/>
                  </a:cubicBezTo>
                  <a:cubicBezTo>
                    <a:pt x="935" y="7564"/>
                    <a:pt x="1181" y="7732"/>
                    <a:pt x="1437" y="7742"/>
                  </a:cubicBezTo>
                  <a:cubicBezTo>
                    <a:pt x="1457" y="7834"/>
                    <a:pt x="1534" y="7868"/>
                    <a:pt x="1623" y="7868"/>
                  </a:cubicBezTo>
                  <a:cubicBezTo>
                    <a:pt x="1696" y="7868"/>
                    <a:pt x="1776" y="7846"/>
                    <a:pt x="1839" y="7815"/>
                  </a:cubicBezTo>
                  <a:cubicBezTo>
                    <a:pt x="1874" y="7922"/>
                    <a:pt x="1977" y="7956"/>
                    <a:pt x="2086" y="7956"/>
                  </a:cubicBezTo>
                  <a:cubicBezTo>
                    <a:pt x="2141" y="7956"/>
                    <a:pt x="2197" y="7948"/>
                    <a:pt x="2247" y="7935"/>
                  </a:cubicBezTo>
                  <a:cubicBezTo>
                    <a:pt x="2492" y="7883"/>
                    <a:pt x="2774" y="7789"/>
                    <a:pt x="2847" y="7533"/>
                  </a:cubicBezTo>
                  <a:cubicBezTo>
                    <a:pt x="2872" y="7553"/>
                    <a:pt x="2899" y="7562"/>
                    <a:pt x="2927" y="7562"/>
                  </a:cubicBezTo>
                  <a:cubicBezTo>
                    <a:pt x="3000" y="7562"/>
                    <a:pt x="3077" y="7504"/>
                    <a:pt x="3130" y="7444"/>
                  </a:cubicBezTo>
                  <a:cubicBezTo>
                    <a:pt x="3196" y="7363"/>
                    <a:pt x="3272" y="7269"/>
                    <a:pt x="3368" y="7269"/>
                  </a:cubicBezTo>
                  <a:cubicBezTo>
                    <a:pt x="3377" y="7269"/>
                    <a:pt x="3386" y="7270"/>
                    <a:pt x="3396" y="7272"/>
                  </a:cubicBezTo>
                  <a:cubicBezTo>
                    <a:pt x="3415" y="7457"/>
                    <a:pt x="3594" y="7595"/>
                    <a:pt x="3763" y="7595"/>
                  </a:cubicBezTo>
                  <a:cubicBezTo>
                    <a:pt x="3780" y="7595"/>
                    <a:pt x="3797" y="7593"/>
                    <a:pt x="3814" y="7590"/>
                  </a:cubicBezTo>
                  <a:lnTo>
                    <a:pt x="3814" y="7590"/>
                  </a:lnTo>
                  <a:cubicBezTo>
                    <a:pt x="3793" y="7690"/>
                    <a:pt x="3824" y="7805"/>
                    <a:pt x="3887" y="7893"/>
                  </a:cubicBezTo>
                  <a:cubicBezTo>
                    <a:pt x="3965" y="8014"/>
                    <a:pt x="4091" y="8092"/>
                    <a:pt x="4211" y="8155"/>
                  </a:cubicBezTo>
                  <a:cubicBezTo>
                    <a:pt x="4389" y="8246"/>
                    <a:pt x="4579" y="8321"/>
                    <a:pt x="4771" y="8321"/>
                  </a:cubicBezTo>
                  <a:cubicBezTo>
                    <a:pt x="4799" y="8321"/>
                    <a:pt x="4826" y="8320"/>
                    <a:pt x="4854" y="8317"/>
                  </a:cubicBezTo>
                  <a:cubicBezTo>
                    <a:pt x="5068" y="8285"/>
                    <a:pt x="5277" y="8123"/>
                    <a:pt x="5303" y="7893"/>
                  </a:cubicBezTo>
                  <a:cubicBezTo>
                    <a:pt x="5318" y="7896"/>
                    <a:pt x="5333" y="7898"/>
                    <a:pt x="5347" y="7898"/>
                  </a:cubicBezTo>
                  <a:cubicBezTo>
                    <a:pt x="5489" y="7898"/>
                    <a:pt x="5621" y="7767"/>
                    <a:pt x="5616" y="7611"/>
                  </a:cubicBezTo>
                  <a:lnTo>
                    <a:pt x="5616" y="7611"/>
                  </a:lnTo>
                  <a:cubicBezTo>
                    <a:pt x="5677" y="7636"/>
                    <a:pt x="5741" y="7649"/>
                    <a:pt x="5803" y="7649"/>
                  </a:cubicBezTo>
                  <a:cubicBezTo>
                    <a:pt x="5924" y="7649"/>
                    <a:pt x="6041" y="7603"/>
                    <a:pt x="6123" y="7517"/>
                  </a:cubicBezTo>
                  <a:cubicBezTo>
                    <a:pt x="6254" y="7387"/>
                    <a:pt x="6296" y="7167"/>
                    <a:pt x="6233" y="6984"/>
                  </a:cubicBezTo>
                  <a:cubicBezTo>
                    <a:pt x="6546" y="6849"/>
                    <a:pt x="6808" y="6598"/>
                    <a:pt x="6959" y="6284"/>
                  </a:cubicBezTo>
                  <a:cubicBezTo>
                    <a:pt x="6985" y="6237"/>
                    <a:pt x="7006" y="6185"/>
                    <a:pt x="7048" y="6159"/>
                  </a:cubicBezTo>
                  <a:cubicBezTo>
                    <a:pt x="7090" y="6133"/>
                    <a:pt x="7142" y="6133"/>
                    <a:pt x="7194" y="6128"/>
                  </a:cubicBezTo>
                  <a:cubicBezTo>
                    <a:pt x="7508" y="6107"/>
                    <a:pt x="7779" y="5861"/>
                    <a:pt x="7847" y="5548"/>
                  </a:cubicBezTo>
                  <a:cubicBezTo>
                    <a:pt x="7915" y="5234"/>
                    <a:pt x="7779" y="4868"/>
                    <a:pt x="7518" y="4670"/>
                  </a:cubicBezTo>
                  <a:cubicBezTo>
                    <a:pt x="7659" y="4586"/>
                    <a:pt x="7711" y="4398"/>
                    <a:pt x="7748" y="4231"/>
                  </a:cubicBezTo>
                  <a:cubicBezTo>
                    <a:pt x="7790" y="4038"/>
                    <a:pt x="7837" y="3844"/>
                    <a:pt x="7816" y="3641"/>
                  </a:cubicBezTo>
                  <a:cubicBezTo>
                    <a:pt x="7800" y="3442"/>
                    <a:pt x="7717" y="3233"/>
                    <a:pt x="7555" y="3118"/>
                  </a:cubicBezTo>
                  <a:cubicBezTo>
                    <a:pt x="7476" y="3061"/>
                    <a:pt x="7388" y="3024"/>
                    <a:pt x="7335" y="2946"/>
                  </a:cubicBezTo>
                  <a:cubicBezTo>
                    <a:pt x="7293" y="2888"/>
                    <a:pt x="7288" y="2810"/>
                    <a:pt x="7283" y="2742"/>
                  </a:cubicBezTo>
                  <a:cubicBezTo>
                    <a:pt x="7273" y="2591"/>
                    <a:pt x="7262" y="2444"/>
                    <a:pt x="7252" y="2293"/>
                  </a:cubicBezTo>
                  <a:cubicBezTo>
                    <a:pt x="7246" y="2235"/>
                    <a:pt x="7241" y="2173"/>
                    <a:pt x="7215" y="2120"/>
                  </a:cubicBezTo>
                  <a:cubicBezTo>
                    <a:pt x="7147" y="1980"/>
                    <a:pt x="6974" y="1946"/>
                    <a:pt x="6817" y="1946"/>
                  </a:cubicBezTo>
                  <a:cubicBezTo>
                    <a:pt x="6792" y="1946"/>
                    <a:pt x="6768" y="1947"/>
                    <a:pt x="6745" y="1948"/>
                  </a:cubicBezTo>
                  <a:cubicBezTo>
                    <a:pt x="6757" y="1880"/>
                    <a:pt x="6681" y="1819"/>
                    <a:pt x="6616" y="1819"/>
                  </a:cubicBezTo>
                  <a:cubicBezTo>
                    <a:pt x="6596" y="1819"/>
                    <a:pt x="6577" y="1825"/>
                    <a:pt x="6562" y="1838"/>
                  </a:cubicBezTo>
                  <a:cubicBezTo>
                    <a:pt x="6520" y="1358"/>
                    <a:pt x="6343" y="867"/>
                    <a:pt x="5987" y="543"/>
                  </a:cubicBezTo>
                  <a:cubicBezTo>
                    <a:pt x="5767" y="345"/>
                    <a:pt x="5472" y="228"/>
                    <a:pt x="5189" y="228"/>
                  </a:cubicBezTo>
                  <a:cubicBezTo>
                    <a:pt x="5015" y="228"/>
                    <a:pt x="4846" y="273"/>
                    <a:pt x="4702" y="370"/>
                  </a:cubicBezTo>
                  <a:cubicBezTo>
                    <a:pt x="4674" y="389"/>
                    <a:pt x="4641" y="413"/>
                    <a:pt x="4607" y="413"/>
                  </a:cubicBezTo>
                  <a:cubicBezTo>
                    <a:pt x="4604" y="413"/>
                    <a:pt x="4601" y="412"/>
                    <a:pt x="4598" y="412"/>
                  </a:cubicBezTo>
                  <a:cubicBezTo>
                    <a:pt x="4524" y="412"/>
                    <a:pt x="4441" y="326"/>
                    <a:pt x="4383" y="326"/>
                  </a:cubicBezTo>
                  <a:cubicBezTo>
                    <a:pt x="4367" y="326"/>
                    <a:pt x="4353" y="332"/>
                    <a:pt x="4342" y="349"/>
                  </a:cubicBezTo>
                  <a:cubicBezTo>
                    <a:pt x="4399" y="255"/>
                    <a:pt x="4274" y="151"/>
                    <a:pt x="4174" y="104"/>
                  </a:cubicBezTo>
                  <a:cubicBezTo>
                    <a:pt x="4060" y="50"/>
                    <a:pt x="3924" y="1"/>
                    <a:pt x="3803"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47"/>
            <p:cNvSpPr/>
            <p:nvPr/>
          </p:nvSpPr>
          <p:spPr>
            <a:xfrm>
              <a:off x="3503625" y="1218875"/>
              <a:ext cx="54625" cy="185125"/>
            </a:xfrm>
            <a:custGeom>
              <a:avLst/>
              <a:gdLst/>
              <a:ahLst/>
              <a:cxnLst/>
              <a:rect l="l" t="t" r="r" b="b"/>
              <a:pathLst>
                <a:path w="2185" h="7405" extrusionOk="0">
                  <a:moveTo>
                    <a:pt x="278" y="1"/>
                  </a:moveTo>
                  <a:lnTo>
                    <a:pt x="278" y="1"/>
                  </a:lnTo>
                  <a:cubicBezTo>
                    <a:pt x="278" y="1"/>
                    <a:pt x="544" y="1683"/>
                    <a:pt x="414" y="2294"/>
                  </a:cubicBezTo>
                  <a:cubicBezTo>
                    <a:pt x="414" y="2294"/>
                    <a:pt x="576" y="4813"/>
                    <a:pt x="414" y="5330"/>
                  </a:cubicBezTo>
                  <a:cubicBezTo>
                    <a:pt x="414" y="5330"/>
                    <a:pt x="795" y="6349"/>
                    <a:pt x="539" y="6840"/>
                  </a:cubicBezTo>
                  <a:cubicBezTo>
                    <a:pt x="278" y="7331"/>
                    <a:pt x="11" y="7153"/>
                    <a:pt x="1" y="7404"/>
                  </a:cubicBezTo>
                  <a:lnTo>
                    <a:pt x="2185" y="7404"/>
                  </a:lnTo>
                  <a:cubicBezTo>
                    <a:pt x="2185" y="7404"/>
                    <a:pt x="1840" y="7294"/>
                    <a:pt x="1485" y="7164"/>
                  </a:cubicBezTo>
                  <a:cubicBezTo>
                    <a:pt x="1129" y="7033"/>
                    <a:pt x="1182" y="6479"/>
                    <a:pt x="1182" y="6479"/>
                  </a:cubicBezTo>
                  <a:cubicBezTo>
                    <a:pt x="1182" y="6479"/>
                    <a:pt x="628" y="5340"/>
                    <a:pt x="654" y="4729"/>
                  </a:cubicBezTo>
                  <a:cubicBezTo>
                    <a:pt x="680" y="4118"/>
                    <a:pt x="638" y="3036"/>
                    <a:pt x="638" y="3036"/>
                  </a:cubicBezTo>
                  <a:cubicBezTo>
                    <a:pt x="638" y="3036"/>
                    <a:pt x="513" y="1344"/>
                    <a:pt x="717" y="502"/>
                  </a:cubicBezTo>
                  <a:lnTo>
                    <a:pt x="278"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47"/>
            <p:cNvSpPr/>
            <p:nvPr/>
          </p:nvSpPr>
          <p:spPr>
            <a:xfrm>
              <a:off x="3503625" y="1306525"/>
              <a:ext cx="54625" cy="97475"/>
            </a:xfrm>
            <a:custGeom>
              <a:avLst/>
              <a:gdLst/>
              <a:ahLst/>
              <a:cxnLst/>
              <a:rect l="l" t="t" r="r" b="b"/>
              <a:pathLst>
                <a:path w="2185" h="3899" extrusionOk="0">
                  <a:moveTo>
                    <a:pt x="471" y="1"/>
                  </a:moveTo>
                  <a:lnTo>
                    <a:pt x="471" y="1"/>
                  </a:lnTo>
                  <a:cubicBezTo>
                    <a:pt x="497" y="727"/>
                    <a:pt x="497" y="1552"/>
                    <a:pt x="414" y="1824"/>
                  </a:cubicBezTo>
                  <a:cubicBezTo>
                    <a:pt x="414" y="1824"/>
                    <a:pt x="795" y="2843"/>
                    <a:pt x="539" y="3334"/>
                  </a:cubicBezTo>
                  <a:cubicBezTo>
                    <a:pt x="278" y="3825"/>
                    <a:pt x="11" y="3647"/>
                    <a:pt x="1" y="3898"/>
                  </a:cubicBezTo>
                  <a:lnTo>
                    <a:pt x="2185" y="3898"/>
                  </a:lnTo>
                  <a:cubicBezTo>
                    <a:pt x="2185" y="3898"/>
                    <a:pt x="1840" y="3788"/>
                    <a:pt x="1485" y="3658"/>
                  </a:cubicBezTo>
                  <a:cubicBezTo>
                    <a:pt x="1129" y="3527"/>
                    <a:pt x="1182" y="2973"/>
                    <a:pt x="1182" y="2973"/>
                  </a:cubicBezTo>
                  <a:cubicBezTo>
                    <a:pt x="1182" y="2973"/>
                    <a:pt x="628" y="1834"/>
                    <a:pt x="654" y="1223"/>
                  </a:cubicBezTo>
                  <a:cubicBezTo>
                    <a:pt x="664" y="904"/>
                    <a:pt x="659" y="455"/>
                    <a:pt x="654" y="100"/>
                  </a:cubicBezTo>
                  <a:cubicBezTo>
                    <a:pt x="591" y="68"/>
                    <a:pt x="534" y="32"/>
                    <a:pt x="471"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7" name="Google Shape;9967;p47"/>
            <p:cNvSpPr/>
            <p:nvPr/>
          </p:nvSpPr>
          <p:spPr>
            <a:xfrm>
              <a:off x="3460275" y="1223450"/>
              <a:ext cx="56175" cy="82450"/>
            </a:xfrm>
            <a:custGeom>
              <a:avLst/>
              <a:gdLst/>
              <a:ahLst/>
              <a:cxnLst/>
              <a:rect l="l" t="t" r="r" b="b"/>
              <a:pathLst>
                <a:path w="2247" h="3298" extrusionOk="0">
                  <a:moveTo>
                    <a:pt x="42" y="1"/>
                  </a:moveTo>
                  <a:lnTo>
                    <a:pt x="0" y="22"/>
                  </a:lnTo>
                  <a:cubicBezTo>
                    <a:pt x="418" y="607"/>
                    <a:pt x="758" y="1380"/>
                    <a:pt x="758" y="1380"/>
                  </a:cubicBezTo>
                  <a:cubicBezTo>
                    <a:pt x="758" y="1380"/>
                    <a:pt x="1975" y="2258"/>
                    <a:pt x="2247" y="3297"/>
                  </a:cubicBezTo>
                  <a:lnTo>
                    <a:pt x="2231" y="2686"/>
                  </a:lnTo>
                  <a:cubicBezTo>
                    <a:pt x="1798" y="2216"/>
                    <a:pt x="1380" y="1777"/>
                    <a:pt x="800" y="1281"/>
                  </a:cubicBezTo>
                  <a:cubicBezTo>
                    <a:pt x="444" y="643"/>
                    <a:pt x="42" y="1"/>
                    <a:pt x="42"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8" name="Google Shape;9968;p47"/>
            <p:cNvSpPr/>
            <p:nvPr/>
          </p:nvSpPr>
          <p:spPr>
            <a:xfrm>
              <a:off x="3450475" y="1255325"/>
              <a:ext cx="30850" cy="8125"/>
            </a:xfrm>
            <a:custGeom>
              <a:avLst/>
              <a:gdLst/>
              <a:ahLst/>
              <a:cxnLst/>
              <a:rect l="l" t="t" r="r" b="b"/>
              <a:pathLst>
                <a:path w="1234" h="325" extrusionOk="0">
                  <a:moveTo>
                    <a:pt x="1145" y="0"/>
                  </a:moveTo>
                  <a:cubicBezTo>
                    <a:pt x="1048" y="0"/>
                    <a:pt x="260" y="10"/>
                    <a:pt x="1" y="304"/>
                  </a:cubicBezTo>
                  <a:lnTo>
                    <a:pt x="21" y="324"/>
                  </a:lnTo>
                  <a:cubicBezTo>
                    <a:pt x="249" y="140"/>
                    <a:pt x="506" y="87"/>
                    <a:pt x="725" y="87"/>
                  </a:cubicBezTo>
                  <a:cubicBezTo>
                    <a:pt x="1012" y="87"/>
                    <a:pt x="1234" y="178"/>
                    <a:pt x="1234" y="178"/>
                  </a:cubicBezTo>
                  <a:lnTo>
                    <a:pt x="1155" y="1"/>
                  </a:lnTo>
                  <a:cubicBezTo>
                    <a:pt x="1155" y="1"/>
                    <a:pt x="1152" y="0"/>
                    <a:pt x="1145"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47"/>
            <p:cNvSpPr/>
            <p:nvPr/>
          </p:nvSpPr>
          <p:spPr>
            <a:xfrm>
              <a:off x="3488625" y="1209600"/>
              <a:ext cx="27175" cy="47975"/>
            </a:xfrm>
            <a:custGeom>
              <a:avLst/>
              <a:gdLst/>
              <a:ahLst/>
              <a:cxnLst/>
              <a:rect l="l" t="t" r="r" b="b"/>
              <a:pathLst>
                <a:path w="1087" h="1919" extrusionOk="0">
                  <a:moveTo>
                    <a:pt x="52" y="1"/>
                  </a:moveTo>
                  <a:cubicBezTo>
                    <a:pt x="0" y="691"/>
                    <a:pt x="1019" y="1918"/>
                    <a:pt x="1019" y="1918"/>
                  </a:cubicBezTo>
                  <a:lnTo>
                    <a:pt x="1087" y="1647"/>
                  </a:lnTo>
                  <a:cubicBezTo>
                    <a:pt x="1087" y="1647"/>
                    <a:pt x="214" y="983"/>
                    <a:pt x="84" y="11"/>
                  </a:cubicBezTo>
                  <a:lnTo>
                    <a:pt x="52"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0" name="Google Shape;9970;p47"/>
            <p:cNvSpPr/>
            <p:nvPr/>
          </p:nvSpPr>
          <p:spPr>
            <a:xfrm>
              <a:off x="3525450" y="1248000"/>
              <a:ext cx="11000" cy="40275"/>
            </a:xfrm>
            <a:custGeom>
              <a:avLst/>
              <a:gdLst/>
              <a:ahLst/>
              <a:cxnLst/>
              <a:rect l="l" t="t" r="r" b="b"/>
              <a:pathLst>
                <a:path w="440" h="1611" extrusionOk="0">
                  <a:moveTo>
                    <a:pt x="340" y="1"/>
                  </a:moveTo>
                  <a:cubicBezTo>
                    <a:pt x="0" y="414"/>
                    <a:pt x="272" y="1610"/>
                    <a:pt x="272" y="1610"/>
                  </a:cubicBezTo>
                  <a:lnTo>
                    <a:pt x="439" y="1469"/>
                  </a:lnTo>
                  <a:cubicBezTo>
                    <a:pt x="439" y="1469"/>
                    <a:pt x="42" y="685"/>
                    <a:pt x="361" y="22"/>
                  </a:cubicBezTo>
                  <a:lnTo>
                    <a:pt x="340"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1" name="Google Shape;9971;p47"/>
            <p:cNvSpPr/>
            <p:nvPr/>
          </p:nvSpPr>
          <p:spPr>
            <a:xfrm>
              <a:off x="3517875" y="1217175"/>
              <a:ext cx="75525" cy="87425"/>
            </a:xfrm>
            <a:custGeom>
              <a:avLst/>
              <a:gdLst/>
              <a:ahLst/>
              <a:cxnLst/>
              <a:rect l="l" t="t" r="r" b="b"/>
              <a:pathLst>
                <a:path w="3021" h="3497" extrusionOk="0">
                  <a:moveTo>
                    <a:pt x="2984" y="1"/>
                  </a:moveTo>
                  <a:cubicBezTo>
                    <a:pt x="2101" y="38"/>
                    <a:pt x="1531" y="1129"/>
                    <a:pt x="1531" y="1129"/>
                  </a:cubicBezTo>
                  <a:cubicBezTo>
                    <a:pt x="1531" y="1129"/>
                    <a:pt x="1395" y="2493"/>
                    <a:pt x="0" y="3162"/>
                  </a:cubicBezTo>
                  <a:lnTo>
                    <a:pt x="0" y="3496"/>
                  </a:lnTo>
                  <a:cubicBezTo>
                    <a:pt x="0" y="3496"/>
                    <a:pt x="1322" y="2603"/>
                    <a:pt x="1521" y="1500"/>
                  </a:cubicBezTo>
                  <a:cubicBezTo>
                    <a:pt x="1724" y="398"/>
                    <a:pt x="3020" y="79"/>
                    <a:pt x="3020" y="79"/>
                  </a:cubicBezTo>
                  <a:lnTo>
                    <a:pt x="298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47"/>
            <p:cNvSpPr/>
            <p:nvPr/>
          </p:nvSpPr>
          <p:spPr>
            <a:xfrm>
              <a:off x="3547400" y="1205300"/>
              <a:ext cx="10600" cy="49125"/>
            </a:xfrm>
            <a:custGeom>
              <a:avLst/>
              <a:gdLst/>
              <a:ahLst/>
              <a:cxnLst/>
              <a:rect l="l" t="t" r="r" b="b"/>
              <a:pathLst>
                <a:path w="424" h="1965" extrusionOk="0">
                  <a:moveTo>
                    <a:pt x="16" y="1"/>
                  </a:moveTo>
                  <a:lnTo>
                    <a:pt x="0" y="32"/>
                  </a:lnTo>
                  <a:cubicBezTo>
                    <a:pt x="340" y="627"/>
                    <a:pt x="345" y="1594"/>
                    <a:pt x="298" y="1965"/>
                  </a:cubicBezTo>
                  <a:cubicBezTo>
                    <a:pt x="345" y="1913"/>
                    <a:pt x="361" y="1636"/>
                    <a:pt x="423" y="1604"/>
                  </a:cubicBezTo>
                  <a:cubicBezTo>
                    <a:pt x="392" y="1082"/>
                    <a:pt x="298" y="314"/>
                    <a:pt x="1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47"/>
            <p:cNvSpPr/>
            <p:nvPr/>
          </p:nvSpPr>
          <p:spPr>
            <a:xfrm>
              <a:off x="3417050" y="1081250"/>
              <a:ext cx="197900" cy="198950"/>
            </a:xfrm>
            <a:custGeom>
              <a:avLst/>
              <a:gdLst/>
              <a:ahLst/>
              <a:cxnLst/>
              <a:rect l="l" t="t" r="r" b="b"/>
              <a:pathLst>
                <a:path w="7916" h="7958" extrusionOk="0">
                  <a:moveTo>
                    <a:pt x="3803" y="1"/>
                  </a:moveTo>
                  <a:cubicBezTo>
                    <a:pt x="3714" y="1"/>
                    <a:pt x="3634" y="27"/>
                    <a:pt x="3579" y="99"/>
                  </a:cubicBezTo>
                  <a:cubicBezTo>
                    <a:pt x="3537" y="156"/>
                    <a:pt x="3516" y="229"/>
                    <a:pt x="3474" y="287"/>
                  </a:cubicBezTo>
                  <a:cubicBezTo>
                    <a:pt x="3375" y="422"/>
                    <a:pt x="3171" y="422"/>
                    <a:pt x="3041" y="527"/>
                  </a:cubicBezTo>
                  <a:cubicBezTo>
                    <a:pt x="2973" y="584"/>
                    <a:pt x="2931" y="668"/>
                    <a:pt x="2853" y="710"/>
                  </a:cubicBezTo>
                  <a:cubicBezTo>
                    <a:pt x="2774" y="757"/>
                    <a:pt x="2675" y="752"/>
                    <a:pt x="2591" y="788"/>
                  </a:cubicBezTo>
                  <a:cubicBezTo>
                    <a:pt x="2508" y="825"/>
                    <a:pt x="2445" y="945"/>
                    <a:pt x="2513" y="1013"/>
                  </a:cubicBezTo>
                  <a:cubicBezTo>
                    <a:pt x="2431" y="985"/>
                    <a:pt x="2347" y="973"/>
                    <a:pt x="2262" y="973"/>
                  </a:cubicBezTo>
                  <a:cubicBezTo>
                    <a:pt x="2023" y="973"/>
                    <a:pt x="1784" y="1074"/>
                    <a:pt x="1599" y="1232"/>
                  </a:cubicBezTo>
                  <a:cubicBezTo>
                    <a:pt x="1353" y="1446"/>
                    <a:pt x="1196" y="1755"/>
                    <a:pt x="1087" y="2073"/>
                  </a:cubicBezTo>
                  <a:cubicBezTo>
                    <a:pt x="1055" y="2173"/>
                    <a:pt x="1024" y="2272"/>
                    <a:pt x="1040" y="2376"/>
                  </a:cubicBezTo>
                  <a:cubicBezTo>
                    <a:pt x="1061" y="2497"/>
                    <a:pt x="1144" y="2596"/>
                    <a:pt x="1176" y="2716"/>
                  </a:cubicBezTo>
                  <a:cubicBezTo>
                    <a:pt x="1205" y="2828"/>
                    <a:pt x="1144" y="2980"/>
                    <a:pt x="1043" y="2980"/>
                  </a:cubicBezTo>
                  <a:cubicBezTo>
                    <a:pt x="1035" y="2980"/>
                    <a:pt x="1027" y="2979"/>
                    <a:pt x="1019" y="2977"/>
                  </a:cubicBezTo>
                  <a:cubicBezTo>
                    <a:pt x="968" y="2914"/>
                    <a:pt x="893" y="2886"/>
                    <a:pt x="815" y="2886"/>
                  </a:cubicBezTo>
                  <a:cubicBezTo>
                    <a:pt x="758" y="2886"/>
                    <a:pt x="699" y="2901"/>
                    <a:pt x="648" y="2930"/>
                  </a:cubicBezTo>
                  <a:cubicBezTo>
                    <a:pt x="528" y="2993"/>
                    <a:pt x="449" y="3113"/>
                    <a:pt x="376" y="3228"/>
                  </a:cubicBezTo>
                  <a:cubicBezTo>
                    <a:pt x="167" y="3562"/>
                    <a:pt x="0" y="4001"/>
                    <a:pt x="199" y="4351"/>
                  </a:cubicBezTo>
                  <a:cubicBezTo>
                    <a:pt x="251" y="4440"/>
                    <a:pt x="324" y="4513"/>
                    <a:pt x="361" y="4612"/>
                  </a:cubicBezTo>
                  <a:cubicBezTo>
                    <a:pt x="397" y="4707"/>
                    <a:pt x="402" y="4816"/>
                    <a:pt x="434" y="4916"/>
                  </a:cubicBezTo>
                  <a:cubicBezTo>
                    <a:pt x="460" y="5015"/>
                    <a:pt x="538" y="5114"/>
                    <a:pt x="632" y="5119"/>
                  </a:cubicBezTo>
                  <a:cubicBezTo>
                    <a:pt x="570" y="5172"/>
                    <a:pt x="570" y="5281"/>
                    <a:pt x="627" y="5344"/>
                  </a:cubicBezTo>
                  <a:cubicBezTo>
                    <a:pt x="502" y="5344"/>
                    <a:pt x="486" y="5542"/>
                    <a:pt x="517" y="5673"/>
                  </a:cubicBezTo>
                  <a:cubicBezTo>
                    <a:pt x="568" y="5892"/>
                    <a:pt x="678" y="6160"/>
                    <a:pt x="881" y="6160"/>
                  </a:cubicBezTo>
                  <a:cubicBezTo>
                    <a:pt x="887" y="6160"/>
                    <a:pt x="893" y="6159"/>
                    <a:pt x="899" y="6159"/>
                  </a:cubicBezTo>
                  <a:lnTo>
                    <a:pt x="899" y="6159"/>
                  </a:lnTo>
                  <a:cubicBezTo>
                    <a:pt x="998" y="6258"/>
                    <a:pt x="899" y="6425"/>
                    <a:pt x="831" y="6546"/>
                  </a:cubicBezTo>
                  <a:cubicBezTo>
                    <a:pt x="700" y="6770"/>
                    <a:pt x="690" y="7078"/>
                    <a:pt x="815" y="7319"/>
                  </a:cubicBezTo>
                  <a:cubicBezTo>
                    <a:pt x="935" y="7564"/>
                    <a:pt x="1181" y="7732"/>
                    <a:pt x="1437" y="7742"/>
                  </a:cubicBezTo>
                  <a:cubicBezTo>
                    <a:pt x="1457" y="7834"/>
                    <a:pt x="1534" y="7868"/>
                    <a:pt x="1623" y="7868"/>
                  </a:cubicBezTo>
                  <a:cubicBezTo>
                    <a:pt x="1696" y="7868"/>
                    <a:pt x="1776" y="7846"/>
                    <a:pt x="1839" y="7815"/>
                  </a:cubicBezTo>
                  <a:cubicBezTo>
                    <a:pt x="1865" y="7899"/>
                    <a:pt x="1933" y="7935"/>
                    <a:pt x="2017" y="7951"/>
                  </a:cubicBezTo>
                  <a:cubicBezTo>
                    <a:pt x="2012" y="7946"/>
                    <a:pt x="2012" y="7940"/>
                    <a:pt x="2006" y="7935"/>
                  </a:cubicBezTo>
                  <a:lnTo>
                    <a:pt x="2006" y="7935"/>
                  </a:lnTo>
                  <a:cubicBezTo>
                    <a:pt x="2017" y="7940"/>
                    <a:pt x="2032" y="7946"/>
                    <a:pt x="2043" y="7956"/>
                  </a:cubicBezTo>
                  <a:cubicBezTo>
                    <a:pt x="2055" y="7957"/>
                    <a:pt x="2067" y="7958"/>
                    <a:pt x="2079" y="7958"/>
                  </a:cubicBezTo>
                  <a:cubicBezTo>
                    <a:pt x="2136" y="7958"/>
                    <a:pt x="2195" y="7948"/>
                    <a:pt x="2247" y="7935"/>
                  </a:cubicBezTo>
                  <a:cubicBezTo>
                    <a:pt x="2377" y="7909"/>
                    <a:pt x="2513" y="7867"/>
                    <a:pt x="2628" y="7799"/>
                  </a:cubicBezTo>
                  <a:cubicBezTo>
                    <a:pt x="2706" y="7679"/>
                    <a:pt x="2732" y="7533"/>
                    <a:pt x="2727" y="7387"/>
                  </a:cubicBezTo>
                  <a:cubicBezTo>
                    <a:pt x="2722" y="7220"/>
                    <a:pt x="2670" y="7058"/>
                    <a:pt x="2618" y="6896"/>
                  </a:cubicBezTo>
                  <a:cubicBezTo>
                    <a:pt x="2582" y="6783"/>
                    <a:pt x="2516" y="6650"/>
                    <a:pt x="2405" y="6650"/>
                  </a:cubicBezTo>
                  <a:cubicBezTo>
                    <a:pt x="2402" y="6650"/>
                    <a:pt x="2400" y="6650"/>
                    <a:pt x="2398" y="6650"/>
                  </a:cubicBezTo>
                  <a:cubicBezTo>
                    <a:pt x="2503" y="6540"/>
                    <a:pt x="2565" y="6384"/>
                    <a:pt x="2576" y="6227"/>
                  </a:cubicBezTo>
                  <a:cubicBezTo>
                    <a:pt x="2636" y="6269"/>
                    <a:pt x="2778" y="6335"/>
                    <a:pt x="2901" y="6335"/>
                  </a:cubicBezTo>
                  <a:cubicBezTo>
                    <a:pt x="2916" y="6335"/>
                    <a:pt x="2932" y="6334"/>
                    <a:pt x="2947" y="6331"/>
                  </a:cubicBezTo>
                  <a:cubicBezTo>
                    <a:pt x="3135" y="6305"/>
                    <a:pt x="3302" y="6159"/>
                    <a:pt x="3359" y="5966"/>
                  </a:cubicBezTo>
                  <a:cubicBezTo>
                    <a:pt x="3375" y="5929"/>
                    <a:pt x="3386" y="5882"/>
                    <a:pt x="3412" y="5851"/>
                  </a:cubicBezTo>
                  <a:cubicBezTo>
                    <a:pt x="3428" y="5828"/>
                    <a:pt x="3455" y="5813"/>
                    <a:pt x="3480" y="5813"/>
                  </a:cubicBezTo>
                  <a:cubicBezTo>
                    <a:pt x="3495" y="5813"/>
                    <a:pt x="3510" y="5818"/>
                    <a:pt x="3521" y="5830"/>
                  </a:cubicBezTo>
                  <a:cubicBezTo>
                    <a:pt x="3548" y="5856"/>
                    <a:pt x="3542" y="5903"/>
                    <a:pt x="3548" y="5940"/>
                  </a:cubicBezTo>
                  <a:cubicBezTo>
                    <a:pt x="3553" y="6049"/>
                    <a:pt x="3636" y="6133"/>
                    <a:pt x="3725" y="6175"/>
                  </a:cubicBezTo>
                  <a:cubicBezTo>
                    <a:pt x="3814" y="6216"/>
                    <a:pt x="3918" y="6222"/>
                    <a:pt x="4018" y="6227"/>
                  </a:cubicBezTo>
                  <a:cubicBezTo>
                    <a:pt x="4039" y="6227"/>
                    <a:pt x="4060" y="6232"/>
                    <a:pt x="4080" y="6243"/>
                  </a:cubicBezTo>
                  <a:cubicBezTo>
                    <a:pt x="4101" y="6258"/>
                    <a:pt x="4112" y="6290"/>
                    <a:pt x="4117" y="6321"/>
                  </a:cubicBezTo>
                  <a:cubicBezTo>
                    <a:pt x="4138" y="6420"/>
                    <a:pt x="4159" y="6525"/>
                    <a:pt x="4185" y="6624"/>
                  </a:cubicBezTo>
                  <a:cubicBezTo>
                    <a:pt x="4211" y="6755"/>
                    <a:pt x="4248" y="6896"/>
                    <a:pt x="4342" y="6984"/>
                  </a:cubicBezTo>
                  <a:cubicBezTo>
                    <a:pt x="4385" y="7023"/>
                    <a:pt x="4442" y="7043"/>
                    <a:pt x="4498" y="7043"/>
                  </a:cubicBezTo>
                  <a:cubicBezTo>
                    <a:pt x="4570" y="7043"/>
                    <a:pt x="4639" y="7009"/>
                    <a:pt x="4666" y="6937"/>
                  </a:cubicBezTo>
                  <a:cubicBezTo>
                    <a:pt x="4717" y="7037"/>
                    <a:pt x="4826" y="7095"/>
                    <a:pt x="4931" y="7095"/>
                  </a:cubicBezTo>
                  <a:cubicBezTo>
                    <a:pt x="4975" y="7095"/>
                    <a:pt x="5019" y="7084"/>
                    <a:pt x="5057" y="7063"/>
                  </a:cubicBezTo>
                  <a:cubicBezTo>
                    <a:pt x="5097" y="7037"/>
                    <a:pt x="5148" y="7004"/>
                    <a:pt x="5189" y="7004"/>
                  </a:cubicBezTo>
                  <a:cubicBezTo>
                    <a:pt x="5206" y="7004"/>
                    <a:pt x="5222" y="7010"/>
                    <a:pt x="5235" y="7026"/>
                  </a:cubicBezTo>
                  <a:cubicBezTo>
                    <a:pt x="5256" y="7058"/>
                    <a:pt x="5256" y="7094"/>
                    <a:pt x="5251" y="7131"/>
                  </a:cubicBezTo>
                  <a:cubicBezTo>
                    <a:pt x="5225" y="7361"/>
                    <a:pt x="5245" y="7611"/>
                    <a:pt x="5376" y="7805"/>
                  </a:cubicBezTo>
                  <a:cubicBezTo>
                    <a:pt x="5397" y="7831"/>
                    <a:pt x="5418" y="7857"/>
                    <a:pt x="5439" y="7878"/>
                  </a:cubicBezTo>
                  <a:cubicBezTo>
                    <a:pt x="5543" y="7841"/>
                    <a:pt x="5622" y="7732"/>
                    <a:pt x="5616" y="7611"/>
                  </a:cubicBezTo>
                  <a:lnTo>
                    <a:pt x="5616" y="7611"/>
                  </a:lnTo>
                  <a:cubicBezTo>
                    <a:pt x="5677" y="7636"/>
                    <a:pt x="5741" y="7649"/>
                    <a:pt x="5803" y="7649"/>
                  </a:cubicBezTo>
                  <a:cubicBezTo>
                    <a:pt x="5924" y="7649"/>
                    <a:pt x="6041" y="7603"/>
                    <a:pt x="6123" y="7517"/>
                  </a:cubicBezTo>
                  <a:cubicBezTo>
                    <a:pt x="6254" y="7387"/>
                    <a:pt x="6296" y="7167"/>
                    <a:pt x="6233" y="6984"/>
                  </a:cubicBezTo>
                  <a:cubicBezTo>
                    <a:pt x="6546" y="6849"/>
                    <a:pt x="6808" y="6598"/>
                    <a:pt x="6959" y="6284"/>
                  </a:cubicBezTo>
                  <a:cubicBezTo>
                    <a:pt x="6985" y="6237"/>
                    <a:pt x="7006" y="6185"/>
                    <a:pt x="7048" y="6159"/>
                  </a:cubicBezTo>
                  <a:cubicBezTo>
                    <a:pt x="7090" y="6133"/>
                    <a:pt x="7142" y="6133"/>
                    <a:pt x="7194" y="6128"/>
                  </a:cubicBezTo>
                  <a:cubicBezTo>
                    <a:pt x="7508" y="6107"/>
                    <a:pt x="7779" y="5861"/>
                    <a:pt x="7847" y="5548"/>
                  </a:cubicBezTo>
                  <a:cubicBezTo>
                    <a:pt x="7915" y="5234"/>
                    <a:pt x="7779" y="4868"/>
                    <a:pt x="7518" y="4670"/>
                  </a:cubicBezTo>
                  <a:cubicBezTo>
                    <a:pt x="7659" y="4586"/>
                    <a:pt x="7711" y="4398"/>
                    <a:pt x="7748" y="4231"/>
                  </a:cubicBezTo>
                  <a:cubicBezTo>
                    <a:pt x="7790" y="4038"/>
                    <a:pt x="7837" y="3844"/>
                    <a:pt x="7816" y="3641"/>
                  </a:cubicBezTo>
                  <a:cubicBezTo>
                    <a:pt x="7800" y="3442"/>
                    <a:pt x="7717" y="3233"/>
                    <a:pt x="7555" y="3118"/>
                  </a:cubicBezTo>
                  <a:cubicBezTo>
                    <a:pt x="7476" y="3061"/>
                    <a:pt x="7388" y="3024"/>
                    <a:pt x="7335" y="2946"/>
                  </a:cubicBezTo>
                  <a:cubicBezTo>
                    <a:pt x="7293" y="2888"/>
                    <a:pt x="7288" y="2810"/>
                    <a:pt x="7283" y="2742"/>
                  </a:cubicBezTo>
                  <a:cubicBezTo>
                    <a:pt x="7273" y="2591"/>
                    <a:pt x="7262" y="2444"/>
                    <a:pt x="7252" y="2293"/>
                  </a:cubicBezTo>
                  <a:cubicBezTo>
                    <a:pt x="7246" y="2235"/>
                    <a:pt x="7241" y="2173"/>
                    <a:pt x="7215" y="2120"/>
                  </a:cubicBezTo>
                  <a:cubicBezTo>
                    <a:pt x="7147" y="1980"/>
                    <a:pt x="6974" y="1946"/>
                    <a:pt x="6817" y="1946"/>
                  </a:cubicBezTo>
                  <a:cubicBezTo>
                    <a:pt x="6792" y="1946"/>
                    <a:pt x="6768" y="1947"/>
                    <a:pt x="6745" y="1948"/>
                  </a:cubicBezTo>
                  <a:cubicBezTo>
                    <a:pt x="6757" y="1880"/>
                    <a:pt x="6681" y="1819"/>
                    <a:pt x="6616" y="1819"/>
                  </a:cubicBezTo>
                  <a:cubicBezTo>
                    <a:pt x="6596" y="1819"/>
                    <a:pt x="6577" y="1825"/>
                    <a:pt x="6562" y="1838"/>
                  </a:cubicBezTo>
                  <a:cubicBezTo>
                    <a:pt x="6520" y="1358"/>
                    <a:pt x="6343" y="867"/>
                    <a:pt x="5987" y="543"/>
                  </a:cubicBezTo>
                  <a:cubicBezTo>
                    <a:pt x="5767" y="345"/>
                    <a:pt x="5472" y="228"/>
                    <a:pt x="5189" y="228"/>
                  </a:cubicBezTo>
                  <a:cubicBezTo>
                    <a:pt x="5015" y="228"/>
                    <a:pt x="4846" y="273"/>
                    <a:pt x="4702" y="370"/>
                  </a:cubicBezTo>
                  <a:cubicBezTo>
                    <a:pt x="4674" y="389"/>
                    <a:pt x="4641" y="413"/>
                    <a:pt x="4607" y="413"/>
                  </a:cubicBezTo>
                  <a:cubicBezTo>
                    <a:pt x="4604" y="413"/>
                    <a:pt x="4601" y="412"/>
                    <a:pt x="4598" y="412"/>
                  </a:cubicBezTo>
                  <a:cubicBezTo>
                    <a:pt x="4524" y="412"/>
                    <a:pt x="4441" y="326"/>
                    <a:pt x="4383" y="326"/>
                  </a:cubicBezTo>
                  <a:cubicBezTo>
                    <a:pt x="4367" y="326"/>
                    <a:pt x="4353" y="332"/>
                    <a:pt x="4342" y="349"/>
                  </a:cubicBezTo>
                  <a:cubicBezTo>
                    <a:pt x="4399" y="255"/>
                    <a:pt x="4274" y="151"/>
                    <a:pt x="4174" y="104"/>
                  </a:cubicBezTo>
                  <a:cubicBezTo>
                    <a:pt x="4060" y="50"/>
                    <a:pt x="3924" y="1"/>
                    <a:pt x="3803"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47"/>
            <p:cNvSpPr/>
            <p:nvPr/>
          </p:nvSpPr>
          <p:spPr>
            <a:xfrm>
              <a:off x="3419400" y="1129925"/>
              <a:ext cx="195550" cy="150275"/>
            </a:xfrm>
            <a:custGeom>
              <a:avLst/>
              <a:gdLst/>
              <a:ahLst/>
              <a:cxnLst/>
              <a:rect l="l" t="t" r="r" b="b"/>
              <a:pathLst>
                <a:path w="7822" h="6011" extrusionOk="0">
                  <a:moveTo>
                    <a:pt x="6776" y="1"/>
                  </a:moveTo>
                  <a:cubicBezTo>
                    <a:pt x="6776" y="1"/>
                    <a:pt x="6776" y="6"/>
                    <a:pt x="6776" y="6"/>
                  </a:cubicBezTo>
                  <a:cubicBezTo>
                    <a:pt x="6782" y="111"/>
                    <a:pt x="6750" y="215"/>
                    <a:pt x="6766" y="320"/>
                  </a:cubicBezTo>
                  <a:cubicBezTo>
                    <a:pt x="6776" y="424"/>
                    <a:pt x="6823" y="518"/>
                    <a:pt x="6849" y="617"/>
                  </a:cubicBezTo>
                  <a:cubicBezTo>
                    <a:pt x="6943" y="1009"/>
                    <a:pt x="6667" y="1380"/>
                    <a:pt x="6379" y="1636"/>
                  </a:cubicBezTo>
                  <a:cubicBezTo>
                    <a:pt x="6275" y="1725"/>
                    <a:pt x="6165" y="1814"/>
                    <a:pt x="6034" y="1840"/>
                  </a:cubicBezTo>
                  <a:cubicBezTo>
                    <a:pt x="6014" y="1844"/>
                    <a:pt x="5993" y="1846"/>
                    <a:pt x="5971" y="1846"/>
                  </a:cubicBezTo>
                  <a:cubicBezTo>
                    <a:pt x="5857" y="1846"/>
                    <a:pt x="5738" y="1788"/>
                    <a:pt x="5690" y="1678"/>
                  </a:cubicBezTo>
                  <a:cubicBezTo>
                    <a:pt x="5673" y="1669"/>
                    <a:pt x="5655" y="1664"/>
                    <a:pt x="5639" y="1664"/>
                  </a:cubicBezTo>
                  <a:cubicBezTo>
                    <a:pt x="5552" y="1664"/>
                    <a:pt x="5475" y="1777"/>
                    <a:pt x="5470" y="1882"/>
                  </a:cubicBezTo>
                  <a:cubicBezTo>
                    <a:pt x="5470" y="2002"/>
                    <a:pt x="5522" y="2127"/>
                    <a:pt x="5507" y="2248"/>
                  </a:cubicBezTo>
                  <a:cubicBezTo>
                    <a:pt x="5496" y="2352"/>
                    <a:pt x="5444" y="2441"/>
                    <a:pt x="5387" y="2519"/>
                  </a:cubicBezTo>
                  <a:cubicBezTo>
                    <a:pt x="5193" y="2791"/>
                    <a:pt x="4958" y="3042"/>
                    <a:pt x="4666" y="3172"/>
                  </a:cubicBezTo>
                  <a:cubicBezTo>
                    <a:pt x="4534" y="3230"/>
                    <a:pt x="4388" y="3261"/>
                    <a:pt x="4244" y="3261"/>
                  </a:cubicBezTo>
                  <a:cubicBezTo>
                    <a:pt x="4062" y="3261"/>
                    <a:pt x="3882" y="3212"/>
                    <a:pt x="3730" y="3104"/>
                  </a:cubicBezTo>
                  <a:lnTo>
                    <a:pt x="3730" y="3104"/>
                  </a:lnTo>
                  <a:cubicBezTo>
                    <a:pt x="3777" y="3188"/>
                    <a:pt x="3683" y="3282"/>
                    <a:pt x="3595" y="3292"/>
                  </a:cubicBezTo>
                  <a:cubicBezTo>
                    <a:pt x="3583" y="3294"/>
                    <a:pt x="3571" y="3294"/>
                    <a:pt x="3560" y="3294"/>
                  </a:cubicBezTo>
                  <a:cubicBezTo>
                    <a:pt x="3502" y="3294"/>
                    <a:pt x="3443" y="3281"/>
                    <a:pt x="3385" y="3281"/>
                  </a:cubicBezTo>
                  <a:cubicBezTo>
                    <a:pt x="3364" y="3281"/>
                    <a:pt x="3343" y="3282"/>
                    <a:pt x="3323" y="3287"/>
                  </a:cubicBezTo>
                  <a:cubicBezTo>
                    <a:pt x="3234" y="3308"/>
                    <a:pt x="3171" y="3371"/>
                    <a:pt x="3088" y="3402"/>
                  </a:cubicBezTo>
                  <a:cubicBezTo>
                    <a:pt x="2936" y="3465"/>
                    <a:pt x="2743" y="3402"/>
                    <a:pt x="2612" y="3501"/>
                  </a:cubicBezTo>
                  <a:cubicBezTo>
                    <a:pt x="2555" y="3543"/>
                    <a:pt x="2518" y="3611"/>
                    <a:pt x="2461" y="3648"/>
                  </a:cubicBezTo>
                  <a:cubicBezTo>
                    <a:pt x="2417" y="3680"/>
                    <a:pt x="2369" y="3693"/>
                    <a:pt x="2319" y="3693"/>
                  </a:cubicBezTo>
                  <a:cubicBezTo>
                    <a:pt x="2173" y="3693"/>
                    <a:pt x="2012" y="3578"/>
                    <a:pt x="1891" y="3465"/>
                  </a:cubicBezTo>
                  <a:cubicBezTo>
                    <a:pt x="1803" y="3386"/>
                    <a:pt x="1714" y="3251"/>
                    <a:pt x="1792" y="3177"/>
                  </a:cubicBezTo>
                  <a:lnTo>
                    <a:pt x="1792" y="3177"/>
                  </a:lnTo>
                  <a:cubicBezTo>
                    <a:pt x="1782" y="3186"/>
                    <a:pt x="1772" y="3189"/>
                    <a:pt x="1763" y="3189"/>
                  </a:cubicBezTo>
                  <a:cubicBezTo>
                    <a:pt x="1704" y="3189"/>
                    <a:pt x="1643" y="3063"/>
                    <a:pt x="1567" y="3036"/>
                  </a:cubicBezTo>
                  <a:cubicBezTo>
                    <a:pt x="1557" y="3033"/>
                    <a:pt x="1546" y="3032"/>
                    <a:pt x="1535" y="3032"/>
                  </a:cubicBezTo>
                  <a:cubicBezTo>
                    <a:pt x="1509" y="3032"/>
                    <a:pt x="1484" y="3039"/>
                    <a:pt x="1458" y="3047"/>
                  </a:cubicBezTo>
                  <a:cubicBezTo>
                    <a:pt x="1383" y="3069"/>
                    <a:pt x="1307" y="3080"/>
                    <a:pt x="1230" y="3080"/>
                  </a:cubicBezTo>
                  <a:cubicBezTo>
                    <a:pt x="859" y="3080"/>
                    <a:pt x="479" y="2834"/>
                    <a:pt x="267" y="2488"/>
                  </a:cubicBezTo>
                  <a:cubicBezTo>
                    <a:pt x="146" y="2289"/>
                    <a:pt x="73" y="2070"/>
                    <a:pt x="42" y="1840"/>
                  </a:cubicBezTo>
                  <a:lnTo>
                    <a:pt x="42" y="1840"/>
                  </a:lnTo>
                  <a:cubicBezTo>
                    <a:pt x="0" y="2033"/>
                    <a:pt x="11" y="2232"/>
                    <a:pt x="105" y="2404"/>
                  </a:cubicBezTo>
                  <a:cubicBezTo>
                    <a:pt x="157" y="2493"/>
                    <a:pt x="230" y="2566"/>
                    <a:pt x="267" y="2665"/>
                  </a:cubicBezTo>
                  <a:cubicBezTo>
                    <a:pt x="303" y="2760"/>
                    <a:pt x="308" y="2869"/>
                    <a:pt x="340" y="2969"/>
                  </a:cubicBezTo>
                  <a:cubicBezTo>
                    <a:pt x="366" y="3068"/>
                    <a:pt x="444" y="3167"/>
                    <a:pt x="538" y="3172"/>
                  </a:cubicBezTo>
                  <a:cubicBezTo>
                    <a:pt x="476" y="3225"/>
                    <a:pt x="476" y="3334"/>
                    <a:pt x="533" y="3397"/>
                  </a:cubicBezTo>
                  <a:cubicBezTo>
                    <a:pt x="408" y="3397"/>
                    <a:pt x="392" y="3595"/>
                    <a:pt x="423" y="3726"/>
                  </a:cubicBezTo>
                  <a:cubicBezTo>
                    <a:pt x="474" y="3945"/>
                    <a:pt x="584" y="4213"/>
                    <a:pt x="787" y="4213"/>
                  </a:cubicBezTo>
                  <a:cubicBezTo>
                    <a:pt x="793" y="4213"/>
                    <a:pt x="799" y="4212"/>
                    <a:pt x="805" y="4212"/>
                  </a:cubicBezTo>
                  <a:lnTo>
                    <a:pt x="805" y="4212"/>
                  </a:lnTo>
                  <a:cubicBezTo>
                    <a:pt x="904" y="4311"/>
                    <a:pt x="805" y="4478"/>
                    <a:pt x="737" y="4599"/>
                  </a:cubicBezTo>
                  <a:cubicBezTo>
                    <a:pt x="606" y="4823"/>
                    <a:pt x="596" y="5131"/>
                    <a:pt x="721" y="5372"/>
                  </a:cubicBezTo>
                  <a:cubicBezTo>
                    <a:pt x="841" y="5617"/>
                    <a:pt x="1087" y="5785"/>
                    <a:pt x="1343" y="5795"/>
                  </a:cubicBezTo>
                  <a:cubicBezTo>
                    <a:pt x="1363" y="5887"/>
                    <a:pt x="1440" y="5921"/>
                    <a:pt x="1529" y="5921"/>
                  </a:cubicBezTo>
                  <a:cubicBezTo>
                    <a:pt x="1602" y="5921"/>
                    <a:pt x="1682" y="5899"/>
                    <a:pt x="1745" y="5868"/>
                  </a:cubicBezTo>
                  <a:cubicBezTo>
                    <a:pt x="1771" y="5952"/>
                    <a:pt x="1839" y="5988"/>
                    <a:pt x="1923" y="6004"/>
                  </a:cubicBezTo>
                  <a:cubicBezTo>
                    <a:pt x="1918" y="5999"/>
                    <a:pt x="1918" y="5993"/>
                    <a:pt x="1912" y="5988"/>
                  </a:cubicBezTo>
                  <a:lnTo>
                    <a:pt x="1912" y="5988"/>
                  </a:lnTo>
                  <a:cubicBezTo>
                    <a:pt x="1923" y="5993"/>
                    <a:pt x="1938" y="5999"/>
                    <a:pt x="1949" y="6009"/>
                  </a:cubicBezTo>
                  <a:cubicBezTo>
                    <a:pt x="1961" y="6010"/>
                    <a:pt x="1973" y="6011"/>
                    <a:pt x="1985" y="6011"/>
                  </a:cubicBezTo>
                  <a:cubicBezTo>
                    <a:pt x="2042" y="6011"/>
                    <a:pt x="2101" y="6001"/>
                    <a:pt x="2153" y="5988"/>
                  </a:cubicBezTo>
                  <a:cubicBezTo>
                    <a:pt x="2283" y="5962"/>
                    <a:pt x="2419" y="5920"/>
                    <a:pt x="2534" y="5852"/>
                  </a:cubicBezTo>
                  <a:cubicBezTo>
                    <a:pt x="2612" y="5732"/>
                    <a:pt x="2638" y="5586"/>
                    <a:pt x="2633" y="5440"/>
                  </a:cubicBezTo>
                  <a:cubicBezTo>
                    <a:pt x="2628" y="5273"/>
                    <a:pt x="2576" y="5111"/>
                    <a:pt x="2524" y="4949"/>
                  </a:cubicBezTo>
                  <a:cubicBezTo>
                    <a:pt x="2488" y="4836"/>
                    <a:pt x="2422" y="4703"/>
                    <a:pt x="2311" y="4703"/>
                  </a:cubicBezTo>
                  <a:cubicBezTo>
                    <a:pt x="2308" y="4703"/>
                    <a:pt x="2306" y="4703"/>
                    <a:pt x="2304" y="4703"/>
                  </a:cubicBezTo>
                  <a:cubicBezTo>
                    <a:pt x="2409" y="4593"/>
                    <a:pt x="2471" y="4437"/>
                    <a:pt x="2482" y="4280"/>
                  </a:cubicBezTo>
                  <a:cubicBezTo>
                    <a:pt x="2542" y="4322"/>
                    <a:pt x="2684" y="4388"/>
                    <a:pt x="2807" y="4388"/>
                  </a:cubicBezTo>
                  <a:cubicBezTo>
                    <a:pt x="2822" y="4388"/>
                    <a:pt x="2838" y="4387"/>
                    <a:pt x="2853" y="4384"/>
                  </a:cubicBezTo>
                  <a:cubicBezTo>
                    <a:pt x="3041" y="4358"/>
                    <a:pt x="3208" y="4212"/>
                    <a:pt x="3265" y="4019"/>
                  </a:cubicBezTo>
                  <a:cubicBezTo>
                    <a:pt x="3281" y="3982"/>
                    <a:pt x="3292" y="3935"/>
                    <a:pt x="3318" y="3904"/>
                  </a:cubicBezTo>
                  <a:cubicBezTo>
                    <a:pt x="3334" y="3881"/>
                    <a:pt x="3361" y="3866"/>
                    <a:pt x="3386" y="3866"/>
                  </a:cubicBezTo>
                  <a:cubicBezTo>
                    <a:pt x="3401" y="3866"/>
                    <a:pt x="3416" y="3871"/>
                    <a:pt x="3427" y="3883"/>
                  </a:cubicBezTo>
                  <a:cubicBezTo>
                    <a:pt x="3454" y="3909"/>
                    <a:pt x="3448" y="3956"/>
                    <a:pt x="3454" y="3993"/>
                  </a:cubicBezTo>
                  <a:cubicBezTo>
                    <a:pt x="3459" y="4102"/>
                    <a:pt x="3542" y="4186"/>
                    <a:pt x="3631" y="4228"/>
                  </a:cubicBezTo>
                  <a:cubicBezTo>
                    <a:pt x="3720" y="4269"/>
                    <a:pt x="3824" y="4275"/>
                    <a:pt x="3924" y="4280"/>
                  </a:cubicBezTo>
                  <a:cubicBezTo>
                    <a:pt x="3945" y="4280"/>
                    <a:pt x="3966" y="4285"/>
                    <a:pt x="3986" y="4296"/>
                  </a:cubicBezTo>
                  <a:cubicBezTo>
                    <a:pt x="4007" y="4311"/>
                    <a:pt x="4018" y="4343"/>
                    <a:pt x="4023" y="4374"/>
                  </a:cubicBezTo>
                  <a:cubicBezTo>
                    <a:pt x="4044" y="4473"/>
                    <a:pt x="4065" y="4578"/>
                    <a:pt x="4091" y="4677"/>
                  </a:cubicBezTo>
                  <a:cubicBezTo>
                    <a:pt x="4117" y="4808"/>
                    <a:pt x="4154" y="4949"/>
                    <a:pt x="4248" y="5037"/>
                  </a:cubicBezTo>
                  <a:cubicBezTo>
                    <a:pt x="4291" y="5076"/>
                    <a:pt x="4348" y="5096"/>
                    <a:pt x="4404" y="5096"/>
                  </a:cubicBezTo>
                  <a:cubicBezTo>
                    <a:pt x="4476" y="5096"/>
                    <a:pt x="4545" y="5062"/>
                    <a:pt x="4572" y="4990"/>
                  </a:cubicBezTo>
                  <a:cubicBezTo>
                    <a:pt x="4623" y="5090"/>
                    <a:pt x="4732" y="5148"/>
                    <a:pt x="4837" y="5148"/>
                  </a:cubicBezTo>
                  <a:cubicBezTo>
                    <a:pt x="4881" y="5148"/>
                    <a:pt x="4925" y="5137"/>
                    <a:pt x="4963" y="5116"/>
                  </a:cubicBezTo>
                  <a:cubicBezTo>
                    <a:pt x="5003" y="5090"/>
                    <a:pt x="5054" y="5057"/>
                    <a:pt x="5095" y="5057"/>
                  </a:cubicBezTo>
                  <a:cubicBezTo>
                    <a:pt x="5112" y="5057"/>
                    <a:pt x="5128" y="5063"/>
                    <a:pt x="5141" y="5079"/>
                  </a:cubicBezTo>
                  <a:cubicBezTo>
                    <a:pt x="5162" y="5111"/>
                    <a:pt x="5162" y="5147"/>
                    <a:pt x="5157" y="5184"/>
                  </a:cubicBezTo>
                  <a:cubicBezTo>
                    <a:pt x="5131" y="5414"/>
                    <a:pt x="5151" y="5664"/>
                    <a:pt x="5282" y="5858"/>
                  </a:cubicBezTo>
                  <a:cubicBezTo>
                    <a:pt x="5303" y="5884"/>
                    <a:pt x="5324" y="5910"/>
                    <a:pt x="5345" y="5931"/>
                  </a:cubicBezTo>
                  <a:cubicBezTo>
                    <a:pt x="5449" y="5894"/>
                    <a:pt x="5528" y="5785"/>
                    <a:pt x="5522" y="5664"/>
                  </a:cubicBezTo>
                  <a:lnTo>
                    <a:pt x="5522" y="5664"/>
                  </a:lnTo>
                  <a:cubicBezTo>
                    <a:pt x="5583" y="5689"/>
                    <a:pt x="5647" y="5702"/>
                    <a:pt x="5709" y="5702"/>
                  </a:cubicBezTo>
                  <a:cubicBezTo>
                    <a:pt x="5830" y="5702"/>
                    <a:pt x="5947" y="5656"/>
                    <a:pt x="6029" y="5570"/>
                  </a:cubicBezTo>
                  <a:cubicBezTo>
                    <a:pt x="6160" y="5440"/>
                    <a:pt x="6202" y="5220"/>
                    <a:pt x="6139" y="5037"/>
                  </a:cubicBezTo>
                  <a:cubicBezTo>
                    <a:pt x="6452" y="4902"/>
                    <a:pt x="6714" y="4651"/>
                    <a:pt x="6865" y="4337"/>
                  </a:cubicBezTo>
                  <a:cubicBezTo>
                    <a:pt x="6891" y="4290"/>
                    <a:pt x="6912" y="4238"/>
                    <a:pt x="6954" y="4212"/>
                  </a:cubicBezTo>
                  <a:cubicBezTo>
                    <a:pt x="6996" y="4186"/>
                    <a:pt x="7048" y="4186"/>
                    <a:pt x="7100" y="4181"/>
                  </a:cubicBezTo>
                  <a:cubicBezTo>
                    <a:pt x="7414" y="4160"/>
                    <a:pt x="7685" y="3914"/>
                    <a:pt x="7753" y="3601"/>
                  </a:cubicBezTo>
                  <a:cubicBezTo>
                    <a:pt x="7821" y="3287"/>
                    <a:pt x="7685" y="2921"/>
                    <a:pt x="7424" y="2723"/>
                  </a:cubicBezTo>
                  <a:cubicBezTo>
                    <a:pt x="7565" y="2639"/>
                    <a:pt x="7617" y="2451"/>
                    <a:pt x="7654" y="2284"/>
                  </a:cubicBezTo>
                  <a:cubicBezTo>
                    <a:pt x="7696" y="2091"/>
                    <a:pt x="7743" y="1897"/>
                    <a:pt x="7722" y="1694"/>
                  </a:cubicBezTo>
                  <a:cubicBezTo>
                    <a:pt x="7706" y="1495"/>
                    <a:pt x="7623" y="1286"/>
                    <a:pt x="7461" y="1171"/>
                  </a:cubicBezTo>
                  <a:cubicBezTo>
                    <a:pt x="7382" y="1114"/>
                    <a:pt x="7294" y="1077"/>
                    <a:pt x="7241" y="999"/>
                  </a:cubicBezTo>
                  <a:cubicBezTo>
                    <a:pt x="7199" y="941"/>
                    <a:pt x="7194" y="863"/>
                    <a:pt x="7189" y="795"/>
                  </a:cubicBezTo>
                  <a:cubicBezTo>
                    <a:pt x="7179" y="644"/>
                    <a:pt x="7168" y="497"/>
                    <a:pt x="7158" y="346"/>
                  </a:cubicBezTo>
                  <a:cubicBezTo>
                    <a:pt x="7152" y="288"/>
                    <a:pt x="7147" y="226"/>
                    <a:pt x="7121" y="173"/>
                  </a:cubicBezTo>
                  <a:cubicBezTo>
                    <a:pt x="7058" y="48"/>
                    <a:pt x="6917" y="11"/>
                    <a:pt x="677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47"/>
            <p:cNvSpPr/>
            <p:nvPr/>
          </p:nvSpPr>
          <p:spPr>
            <a:xfrm>
              <a:off x="3417050" y="1081250"/>
              <a:ext cx="161325" cy="126950"/>
            </a:xfrm>
            <a:custGeom>
              <a:avLst/>
              <a:gdLst/>
              <a:ahLst/>
              <a:cxnLst/>
              <a:rect l="l" t="t" r="r" b="b"/>
              <a:pathLst>
                <a:path w="6453" h="5078" extrusionOk="0">
                  <a:moveTo>
                    <a:pt x="3803" y="1"/>
                  </a:moveTo>
                  <a:cubicBezTo>
                    <a:pt x="3714" y="1"/>
                    <a:pt x="3634" y="27"/>
                    <a:pt x="3579" y="99"/>
                  </a:cubicBezTo>
                  <a:cubicBezTo>
                    <a:pt x="3537" y="156"/>
                    <a:pt x="3516" y="229"/>
                    <a:pt x="3474" y="287"/>
                  </a:cubicBezTo>
                  <a:cubicBezTo>
                    <a:pt x="3375" y="422"/>
                    <a:pt x="3171" y="422"/>
                    <a:pt x="3041" y="527"/>
                  </a:cubicBezTo>
                  <a:cubicBezTo>
                    <a:pt x="2973" y="584"/>
                    <a:pt x="2931" y="668"/>
                    <a:pt x="2853" y="710"/>
                  </a:cubicBezTo>
                  <a:cubicBezTo>
                    <a:pt x="2774" y="757"/>
                    <a:pt x="2675" y="752"/>
                    <a:pt x="2591" y="788"/>
                  </a:cubicBezTo>
                  <a:cubicBezTo>
                    <a:pt x="2508" y="825"/>
                    <a:pt x="2445" y="945"/>
                    <a:pt x="2513" y="1013"/>
                  </a:cubicBezTo>
                  <a:cubicBezTo>
                    <a:pt x="2431" y="985"/>
                    <a:pt x="2347" y="973"/>
                    <a:pt x="2262" y="973"/>
                  </a:cubicBezTo>
                  <a:cubicBezTo>
                    <a:pt x="2023" y="973"/>
                    <a:pt x="1784" y="1074"/>
                    <a:pt x="1599" y="1232"/>
                  </a:cubicBezTo>
                  <a:cubicBezTo>
                    <a:pt x="1353" y="1446"/>
                    <a:pt x="1196" y="1755"/>
                    <a:pt x="1087" y="2073"/>
                  </a:cubicBezTo>
                  <a:cubicBezTo>
                    <a:pt x="1055" y="2173"/>
                    <a:pt x="1024" y="2272"/>
                    <a:pt x="1040" y="2376"/>
                  </a:cubicBezTo>
                  <a:cubicBezTo>
                    <a:pt x="1061" y="2497"/>
                    <a:pt x="1144" y="2596"/>
                    <a:pt x="1176" y="2716"/>
                  </a:cubicBezTo>
                  <a:cubicBezTo>
                    <a:pt x="1205" y="2828"/>
                    <a:pt x="1144" y="2980"/>
                    <a:pt x="1043" y="2980"/>
                  </a:cubicBezTo>
                  <a:cubicBezTo>
                    <a:pt x="1035" y="2980"/>
                    <a:pt x="1027" y="2979"/>
                    <a:pt x="1019" y="2977"/>
                  </a:cubicBezTo>
                  <a:cubicBezTo>
                    <a:pt x="968" y="2914"/>
                    <a:pt x="893" y="2886"/>
                    <a:pt x="815" y="2886"/>
                  </a:cubicBezTo>
                  <a:cubicBezTo>
                    <a:pt x="758" y="2886"/>
                    <a:pt x="699" y="2901"/>
                    <a:pt x="648" y="2930"/>
                  </a:cubicBezTo>
                  <a:cubicBezTo>
                    <a:pt x="528" y="2993"/>
                    <a:pt x="449" y="3113"/>
                    <a:pt x="376" y="3228"/>
                  </a:cubicBezTo>
                  <a:cubicBezTo>
                    <a:pt x="167" y="3562"/>
                    <a:pt x="0" y="4001"/>
                    <a:pt x="199" y="4351"/>
                  </a:cubicBezTo>
                  <a:cubicBezTo>
                    <a:pt x="251" y="4440"/>
                    <a:pt x="324" y="4513"/>
                    <a:pt x="361" y="4612"/>
                  </a:cubicBezTo>
                  <a:cubicBezTo>
                    <a:pt x="397" y="4707"/>
                    <a:pt x="402" y="4816"/>
                    <a:pt x="434" y="4916"/>
                  </a:cubicBezTo>
                  <a:cubicBezTo>
                    <a:pt x="449" y="4978"/>
                    <a:pt x="486" y="5036"/>
                    <a:pt x="528" y="5077"/>
                  </a:cubicBezTo>
                  <a:cubicBezTo>
                    <a:pt x="465" y="4853"/>
                    <a:pt x="460" y="4602"/>
                    <a:pt x="507" y="4377"/>
                  </a:cubicBezTo>
                  <a:cubicBezTo>
                    <a:pt x="622" y="3891"/>
                    <a:pt x="951" y="3510"/>
                    <a:pt x="1338" y="3259"/>
                  </a:cubicBezTo>
                  <a:cubicBezTo>
                    <a:pt x="1259" y="3223"/>
                    <a:pt x="1264" y="3061"/>
                    <a:pt x="1348" y="3035"/>
                  </a:cubicBezTo>
                  <a:cubicBezTo>
                    <a:pt x="1264" y="2873"/>
                    <a:pt x="1176" y="2659"/>
                    <a:pt x="1280" y="2512"/>
                  </a:cubicBezTo>
                  <a:cubicBezTo>
                    <a:pt x="1311" y="2465"/>
                    <a:pt x="1364" y="2434"/>
                    <a:pt x="1411" y="2403"/>
                  </a:cubicBezTo>
                  <a:cubicBezTo>
                    <a:pt x="1531" y="2329"/>
                    <a:pt x="1651" y="2251"/>
                    <a:pt x="1771" y="2178"/>
                  </a:cubicBezTo>
                  <a:cubicBezTo>
                    <a:pt x="1829" y="2141"/>
                    <a:pt x="1886" y="2099"/>
                    <a:pt x="1917" y="2037"/>
                  </a:cubicBezTo>
                  <a:cubicBezTo>
                    <a:pt x="1964" y="1953"/>
                    <a:pt x="1954" y="1849"/>
                    <a:pt x="1964" y="1755"/>
                  </a:cubicBezTo>
                  <a:cubicBezTo>
                    <a:pt x="1991" y="1546"/>
                    <a:pt x="2126" y="1373"/>
                    <a:pt x="2283" y="1274"/>
                  </a:cubicBezTo>
                  <a:cubicBezTo>
                    <a:pt x="2445" y="1170"/>
                    <a:pt x="2633" y="1123"/>
                    <a:pt x="2811" y="1081"/>
                  </a:cubicBezTo>
                  <a:cubicBezTo>
                    <a:pt x="2893" y="1062"/>
                    <a:pt x="2980" y="1043"/>
                    <a:pt x="3063" y="1043"/>
                  </a:cubicBezTo>
                  <a:cubicBezTo>
                    <a:pt x="3143" y="1043"/>
                    <a:pt x="3220" y="1061"/>
                    <a:pt x="3286" y="1112"/>
                  </a:cubicBezTo>
                  <a:cubicBezTo>
                    <a:pt x="3333" y="772"/>
                    <a:pt x="3579" y="480"/>
                    <a:pt x="3871" y="407"/>
                  </a:cubicBezTo>
                  <a:cubicBezTo>
                    <a:pt x="3919" y="396"/>
                    <a:pt x="3967" y="391"/>
                    <a:pt x="4015" y="391"/>
                  </a:cubicBezTo>
                  <a:cubicBezTo>
                    <a:pt x="4269" y="391"/>
                    <a:pt x="4519" y="536"/>
                    <a:pt x="4655" y="778"/>
                  </a:cubicBezTo>
                  <a:cubicBezTo>
                    <a:pt x="4681" y="825"/>
                    <a:pt x="4707" y="877"/>
                    <a:pt x="4749" y="908"/>
                  </a:cubicBezTo>
                  <a:cubicBezTo>
                    <a:pt x="4791" y="934"/>
                    <a:pt x="4843" y="934"/>
                    <a:pt x="4895" y="934"/>
                  </a:cubicBezTo>
                  <a:cubicBezTo>
                    <a:pt x="5230" y="945"/>
                    <a:pt x="5554" y="1081"/>
                    <a:pt x="5810" y="1326"/>
                  </a:cubicBezTo>
                  <a:cubicBezTo>
                    <a:pt x="5900" y="1225"/>
                    <a:pt x="6030" y="1169"/>
                    <a:pt x="6159" y="1169"/>
                  </a:cubicBezTo>
                  <a:cubicBezTo>
                    <a:pt x="6209" y="1169"/>
                    <a:pt x="6259" y="1178"/>
                    <a:pt x="6306" y="1196"/>
                  </a:cubicBezTo>
                  <a:cubicBezTo>
                    <a:pt x="6358" y="1217"/>
                    <a:pt x="6411" y="1248"/>
                    <a:pt x="6452" y="1290"/>
                  </a:cubicBezTo>
                  <a:cubicBezTo>
                    <a:pt x="6358" y="1008"/>
                    <a:pt x="6207" y="741"/>
                    <a:pt x="5987" y="543"/>
                  </a:cubicBezTo>
                  <a:cubicBezTo>
                    <a:pt x="5767" y="345"/>
                    <a:pt x="5472" y="228"/>
                    <a:pt x="5189" y="228"/>
                  </a:cubicBezTo>
                  <a:cubicBezTo>
                    <a:pt x="5015" y="228"/>
                    <a:pt x="4846" y="273"/>
                    <a:pt x="4702" y="370"/>
                  </a:cubicBezTo>
                  <a:cubicBezTo>
                    <a:pt x="4674" y="389"/>
                    <a:pt x="4641" y="413"/>
                    <a:pt x="4607" y="413"/>
                  </a:cubicBezTo>
                  <a:cubicBezTo>
                    <a:pt x="4604" y="413"/>
                    <a:pt x="4601" y="412"/>
                    <a:pt x="4598" y="412"/>
                  </a:cubicBezTo>
                  <a:cubicBezTo>
                    <a:pt x="4524" y="412"/>
                    <a:pt x="4441" y="326"/>
                    <a:pt x="4383" y="326"/>
                  </a:cubicBezTo>
                  <a:cubicBezTo>
                    <a:pt x="4367" y="326"/>
                    <a:pt x="4353" y="332"/>
                    <a:pt x="4342" y="349"/>
                  </a:cubicBezTo>
                  <a:cubicBezTo>
                    <a:pt x="4399" y="255"/>
                    <a:pt x="4274" y="151"/>
                    <a:pt x="4174" y="104"/>
                  </a:cubicBezTo>
                  <a:cubicBezTo>
                    <a:pt x="4060" y="50"/>
                    <a:pt x="3924" y="1"/>
                    <a:pt x="38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47"/>
            <p:cNvSpPr/>
            <p:nvPr/>
          </p:nvSpPr>
          <p:spPr>
            <a:xfrm>
              <a:off x="3429175" y="1212100"/>
              <a:ext cx="52675" cy="68100"/>
            </a:xfrm>
            <a:custGeom>
              <a:avLst/>
              <a:gdLst/>
              <a:ahLst/>
              <a:cxnLst/>
              <a:rect l="l" t="t" r="r" b="b"/>
              <a:pathLst>
                <a:path w="2107" h="2724" extrusionOk="0">
                  <a:moveTo>
                    <a:pt x="100" y="0"/>
                  </a:moveTo>
                  <a:cubicBezTo>
                    <a:pt x="100" y="42"/>
                    <a:pt x="116" y="79"/>
                    <a:pt x="142" y="110"/>
                  </a:cubicBezTo>
                  <a:cubicBezTo>
                    <a:pt x="17" y="110"/>
                    <a:pt x="1" y="308"/>
                    <a:pt x="32" y="439"/>
                  </a:cubicBezTo>
                  <a:cubicBezTo>
                    <a:pt x="83" y="658"/>
                    <a:pt x="193" y="926"/>
                    <a:pt x="396" y="926"/>
                  </a:cubicBezTo>
                  <a:cubicBezTo>
                    <a:pt x="402" y="926"/>
                    <a:pt x="408" y="925"/>
                    <a:pt x="414" y="925"/>
                  </a:cubicBezTo>
                  <a:lnTo>
                    <a:pt x="414" y="925"/>
                  </a:lnTo>
                  <a:cubicBezTo>
                    <a:pt x="513" y="1024"/>
                    <a:pt x="414" y="1191"/>
                    <a:pt x="346" y="1312"/>
                  </a:cubicBezTo>
                  <a:cubicBezTo>
                    <a:pt x="215" y="1536"/>
                    <a:pt x="205" y="1844"/>
                    <a:pt x="330" y="2085"/>
                  </a:cubicBezTo>
                  <a:cubicBezTo>
                    <a:pt x="450" y="2330"/>
                    <a:pt x="696" y="2498"/>
                    <a:pt x="952" y="2508"/>
                  </a:cubicBezTo>
                  <a:cubicBezTo>
                    <a:pt x="972" y="2600"/>
                    <a:pt x="1049" y="2634"/>
                    <a:pt x="1138" y="2634"/>
                  </a:cubicBezTo>
                  <a:cubicBezTo>
                    <a:pt x="1211" y="2634"/>
                    <a:pt x="1291" y="2612"/>
                    <a:pt x="1354" y="2581"/>
                  </a:cubicBezTo>
                  <a:cubicBezTo>
                    <a:pt x="1380" y="2665"/>
                    <a:pt x="1448" y="2701"/>
                    <a:pt x="1532" y="2717"/>
                  </a:cubicBezTo>
                  <a:cubicBezTo>
                    <a:pt x="1527" y="2712"/>
                    <a:pt x="1527" y="2706"/>
                    <a:pt x="1521" y="2701"/>
                  </a:cubicBezTo>
                  <a:lnTo>
                    <a:pt x="1521" y="2701"/>
                  </a:lnTo>
                  <a:cubicBezTo>
                    <a:pt x="1532" y="2706"/>
                    <a:pt x="1547" y="2712"/>
                    <a:pt x="1558" y="2722"/>
                  </a:cubicBezTo>
                  <a:cubicBezTo>
                    <a:pt x="1570" y="2723"/>
                    <a:pt x="1582" y="2724"/>
                    <a:pt x="1594" y="2724"/>
                  </a:cubicBezTo>
                  <a:cubicBezTo>
                    <a:pt x="1651" y="2724"/>
                    <a:pt x="1710" y="2714"/>
                    <a:pt x="1762" y="2701"/>
                  </a:cubicBezTo>
                  <a:cubicBezTo>
                    <a:pt x="1877" y="2675"/>
                    <a:pt x="1997" y="2639"/>
                    <a:pt x="2106" y="2586"/>
                  </a:cubicBezTo>
                  <a:cubicBezTo>
                    <a:pt x="2049" y="2487"/>
                    <a:pt x="2007" y="2372"/>
                    <a:pt x="1986" y="2257"/>
                  </a:cubicBezTo>
                  <a:cubicBezTo>
                    <a:pt x="1973" y="2306"/>
                    <a:pt x="1931" y="2326"/>
                    <a:pt x="1885" y="2326"/>
                  </a:cubicBezTo>
                  <a:cubicBezTo>
                    <a:pt x="1842" y="2326"/>
                    <a:pt x="1794" y="2308"/>
                    <a:pt x="1762" y="2278"/>
                  </a:cubicBezTo>
                  <a:cubicBezTo>
                    <a:pt x="1694" y="2215"/>
                    <a:pt x="1652" y="2116"/>
                    <a:pt x="1579" y="2064"/>
                  </a:cubicBezTo>
                  <a:cubicBezTo>
                    <a:pt x="1506" y="2006"/>
                    <a:pt x="1417" y="2001"/>
                    <a:pt x="1338" y="1959"/>
                  </a:cubicBezTo>
                  <a:cubicBezTo>
                    <a:pt x="1192" y="1881"/>
                    <a:pt x="1103" y="1688"/>
                    <a:pt x="941" y="1651"/>
                  </a:cubicBezTo>
                  <a:cubicBezTo>
                    <a:pt x="907" y="1643"/>
                    <a:pt x="873" y="1643"/>
                    <a:pt x="839" y="1643"/>
                  </a:cubicBezTo>
                  <a:cubicBezTo>
                    <a:pt x="806" y="1643"/>
                    <a:pt x="772" y="1643"/>
                    <a:pt x="738" y="1635"/>
                  </a:cubicBezTo>
                  <a:cubicBezTo>
                    <a:pt x="534" y="1583"/>
                    <a:pt x="482" y="1296"/>
                    <a:pt x="471" y="1066"/>
                  </a:cubicBezTo>
                  <a:cubicBezTo>
                    <a:pt x="466" y="950"/>
                    <a:pt x="495" y="794"/>
                    <a:pt x="592" y="794"/>
                  </a:cubicBezTo>
                  <a:cubicBezTo>
                    <a:pt x="595" y="794"/>
                    <a:pt x="599" y="794"/>
                    <a:pt x="602" y="794"/>
                  </a:cubicBezTo>
                  <a:cubicBezTo>
                    <a:pt x="513" y="779"/>
                    <a:pt x="586" y="617"/>
                    <a:pt x="544" y="528"/>
                  </a:cubicBezTo>
                  <a:cubicBezTo>
                    <a:pt x="523" y="486"/>
                    <a:pt x="492" y="465"/>
                    <a:pt x="455" y="444"/>
                  </a:cubicBezTo>
                  <a:cubicBezTo>
                    <a:pt x="299" y="345"/>
                    <a:pt x="179" y="183"/>
                    <a:pt x="10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7" name="Google Shape;9977;p47"/>
            <p:cNvSpPr/>
            <p:nvPr/>
          </p:nvSpPr>
          <p:spPr>
            <a:xfrm>
              <a:off x="3576775" y="1114275"/>
              <a:ext cx="3675" cy="8250"/>
            </a:xfrm>
            <a:custGeom>
              <a:avLst/>
              <a:gdLst/>
              <a:ahLst/>
              <a:cxnLst/>
              <a:rect l="l" t="t" r="r" b="b"/>
              <a:pathLst>
                <a:path w="147" h="330" extrusionOk="0">
                  <a:moveTo>
                    <a:pt x="74" y="0"/>
                  </a:moveTo>
                  <a:cubicBezTo>
                    <a:pt x="69" y="52"/>
                    <a:pt x="48" y="94"/>
                    <a:pt x="1" y="110"/>
                  </a:cubicBezTo>
                  <a:cubicBezTo>
                    <a:pt x="74" y="146"/>
                    <a:pt x="105" y="256"/>
                    <a:pt x="63" y="329"/>
                  </a:cubicBezTo>
                  <a:cubicBezTo>
                    <a:pt x="79" y="323"/>
                    <a:pt x="96" y="321"/>
                    <a:pt x="113" y="321"/>
                  </a:cubicBezTo>
                  <a:cubicBezTo>
                    <a:pt x="124" y="321"/>
                    <a:pt x="136" y="322"/>
                    <a:pt x="147" y="324"/>
                  </a:cubicBezTo>
                  <a:cubicBezTo>
                    <a:pt x="131" y="214"/>
                    <a:pt x="105" y="105"/>
                    <a:pt x="74"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8" name="Google Shape;9978;p47"/>
            <p:cNvSpPr/>
            <p:nvPr/>
          </p:nvSpPr>
          <p:spPr>
            <a:xfrm>
              <a:off x="3561225" y="1091675"/>
              <a:ext cx="13750" cy="14000"/>
            </a:xfrm>
            <a:custGeom>
              <a:avLst/>
              <a:gdLst/>
              <a:ahLst/>
              <a:cxnLst/>
              <a:rect l="l" t="t" r="r" b="b"/>
              <a:pathLst>
                <a:path w="550" h="560" extrusionOk="0">
                  <a:moveTo>
                    <a:pt x="48" y="0"/>
                  </a:moveTo>
                  <a:lnTo>
                    <a:pt x="48" y="0"/>
                  </a:lnTo>
                  <a:cubicBezTo>
                    <a:pt x="22" y="131"/>
                    <a:pt x="1" y="282"/>
                    <a:pt x="111" y="340"/>
                  </a:cubicBezTo>
                  <a:cubicBezTo>
                    <a:pt x="142" y="326"/>
                    <a:pt x="173" y="319"/>
                    <a:pt x="203" y="319"/>
                  </a:cubicBezTo>
                  <a:cubicBezTo>
                    <a:pt x="333" y="319"/>
                    <a:pt x="457" y="432"/>
                    <a:pt x="550" y="559"/>
                  </a:cubicBezTo>
                  <a:cubicBezTo>
                    <a:pt x="466" y="397"/>
                    <a:pt x="356" y="251"/>
                    <a:pt x="220" y="126"/>
                  </a:cubicBezTo>
                  <a:cubicBezTo>
                    <a:pt x="168" y="79"/>
                    <a:pt x="111" y="37"/>
                    <a:pt x="48"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47"/>
            <p:cNvSpPr/>
            <p:nvPr/>
          </p:nvSpPr>
          <p:spPr>
            <a:xfrm>
              <a:off x="3587350" y="1129925"/>
              <a:ext cx="11275" cy="12325"/>
            </a:xfrm>
            <a:custGeom>
              <a:avLst/>
              <a:gdLst/>
              <a:ahLst/>
              <a:cxnLst/>
              <a:rect l="l" t="t" r="r" b="b"/>
              <a:pathLst>
                <a:path w="451" h="493" extrusionOk="0">
                  <a:moveTo>
                    <a:pt x="1" y="1"/>
                  </a:moveTo>
                  <a:cubicBezTo>
                    <a:pt x="17" y="27"/>
                    <a:pt x="32" y="58"/>
                    <a:pt x="58" y="85"/>
                  </a:cubicBezTo>
                  <a:cubicBezTo>
                    <a:pt x="121" y="158"/>
                    <a:pt x="215" y="205"/>
                    <a:pt x="288" y="273"/>
                  </a:cubicBezTo>
                  <a:cubicBezTo>
                    <a:pt x="356" y="335"/>
                    <a:pt x="414" y="408"/>
                    <a:pt x="450" y="492"/>
                  </a:cubicBezTo>
                  <a:cubicBezTo>
                    <a:pt x="445" y="445"/>
                    <a:pt x="440" y="398"/>
                    <a:pt x="440" y="346"/>
                  </a:cubicBezTo>
                  <a:cubicBezTo>
                    <a:pt x="434" y="288"/>
                    <a:pt x="429" y="226"/>
                    <a:pt x="403" y="173"/>
                  </a:cubicBezTo>
                  <a:cubicBezTo>
                    <a:pt x="335" y="32"/>
                    <a:pt x="158"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47"/>
            <p:cNvSpPr/>
            <p:nvPr/>
          </p:nvSpPr>
          <p:spPr>
            <a:xfrm>
              <a:off x="3434275" y="1237550"/>
              <a:ext cx="49000" cy="42650"/>
            </a:xfrm>
            <a:custGeom>
              <a:avLst/>
              <a:gdLst/>
              <a:ahLst/>
              <a:cxnLst/>
              <a:rect l="l" t="t" r="r" b="b"/>
              <a:pathLst>
                <a:path w="1960" h="1706" extrusionOk="0">
                  <a:moveTo>
                    <a:pt x="251" y="1"/>
                  </a:moveTo>
                  <a:cubicBezTo>
                    <a:pt x="257" y="90"/>
                    <a:pt x="189" y="205"/>
                    <a:pt x="142" y="294"/>
                  </a:cubicBezTo>
                  <a:cubicBezTo>
                    <a:pt x="11" y="518"/>
                    <a:pt x="1" y="826"/>
                    <a:pt x="126" y="1067"/>
                  </a:cubicBezTo>
                  <a:cubicBezTo>
                    <a:pt x="246" y="1312"/>
                    <a:pt x="492" y="1480"/>
                    <a:pt x="748" y="1490"/>
                  </a:cubicBezTo>
                  <a:cubicBezTo>
                    <a:pt x="768" y="1582"/>
                    <a:pt x="845" y="1616"/>
                    <a:pt x="934" y="1616"/>
                  </a:cubicBezTo>
                  <a:cubicBezTo>
                    <a:pt x="1007" y="1616"/>
                    <a:pt x="1087" y="1594"/>
                    <a:pt x="1150" y="1563"/>
                  </a:cubicBezTo>
                  <a:cubicBezTo>
                    <a:pt x="1176" y="1647"/>
                    <a:pt x="1244" y="1683"/>
                    <a:pt x="1328" y="1699"/>
                  </a:cubicBezTo>
                  <a:cubicBezTo>
                    <a:pt x="1323" y="1694"/>
                    <a:pt x="1323" y="1688"/>
                    <a:pt x="1317" y="1683"/>
                  </a:cubicBezTo>
                  <a:lnTo>
                    <a:pt x="1317" y="1683"/>
                  </a:lnTo>
                  <a:cubicBezTo>
                    <a:pt x="1328" y="1688"/>
                    <a:pt x="1343" y="1694"/>
                    <a:pt x="1354" y="1704"/>
                  </a:cubicBezTo>
                  <a:cubicBezTo>
                    <a:pt x="1366" y="1705"/>
                    <a:pt x="1378" y="1706"/>
                    <a:pt x="1390" y="1706"/>
                  </a:cubicBezTo>
                  <a:cubicBezTo>
                    <a:pt x="1447" y="1706"/>
                    <a:pt x="1506" y="1696"/>
                    <a:pt x="1558" y="1683"/>
                  </a:cubicBezTo>
                  <a:cubicBezTo>
                    <a:pt x="1688" y="1657"/>
                    <a:pt x="1824" y="1615"/>
                    <a:pt x="1939" y="1547"/>
                  </a:cubicBezTo>
                  <a:cubicBezTo>
                    <a:pt x="1944" y="1537"/>
                    <a:pt x="1949" y="1527"/>
                    <a:pt x="1960" y="1516"/>
                  </a:cubicBezTo>
                  <a:cubicBezTo>
                    <a:pt x="1620" y="1312"/>
                    <a:pt x="1370" y="968"/>
                    <a:pt x="1213" y="597"/>
                  </a:cubicBezTo>
                  <a:cubicBezTo>
                    <a:pt x="1196" y="628"/>
                    <a:pt x="1161" y="643"/>
                    <a:pt x="1125" y="643"/>
                  </a:cubicBezTo>
                  <a:cubicBezTo>
                    <a:pt x="1071" y="643"/>
                    <a:pt x="1013" y="611"/>
                    <a:pt x="1004" y="555"/>
                  </a:cubicBezTo>
                  <a:cubicBezTo>
                    <a:pt x="910" y="597"/>
                    <a:pt x="801" y="636"/>
                    <a:pt x="701" y="636"/>
                  </a:cubicBezTo>
                  <a:cubicBezTo>
                    <a:pt x="628" y="636"/>
                    <a:pt x="560" y="615"/>
                    <a:pt x="507" y="560"/>
                  </a:cubicBezTo>
                  <a:cubicBezTo>
                    <a:pt x="466" y="518"/>
                    <a:pt x="445" y="466"/>
                    <a:pt x="419" y="408"/>
                  </a:cubicBezTo>
                  <a:cubicBezTo>
                    <a:pt x="366" y="273"/>
                    <a:pt x="309" y="137"/>
                    <a:pt x="25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1" name="Google Shape;9981;p47"/>
            <p:cNvSpPr/>
            <p:nvPr/>
          </p:nvSpPr>
          <p:spPr>
            <a:xfrm>
              <a:off x="3457275" y="1098075"/>
              <a:ext cx="60350" cy="43950"/>
            </a:xfrm>
            <a:custGeom>
              <a:avLst/>
              <a:gdLst/>
              <a:ahLst/>
              <a:cxnLst/>
              <a:rect l="l" t="t" r="r" b="b"/>
              <a:pathLst>
                <a:path w="2414" h="1758" extrusionOk="0">
                  <a:moveTo>
                    <a:pt x="1745" y="0"/>
                  </a:moveTo>
                  <a:cubicBezTo>
                    <a:pt x="1698" y="21"/>
                    <a:pt x="1662" y="52"/>
                    <a:pt x="1635" y="99"/>
                  </a:cubicBezTo>
                  <a:cubicBezTo>
                    <a:pt x="1604" y="157"/>
                    <a:pt x="1599" y="225"/>
                    <a:pt x="1573" y="282"/>
                  </a:cubicBezTo>
                  <a:cubicBezTo>
                    <a:pt x="1505" y="418"/>
                    <a:pt x="1327" y="450"/>
                    <a:pt x="1233" y="564"/>
                  </a:cubicBezTo>
                  <a:cubicBezTo>
                    <a:pt x="1181" y="622"/>
                    <a:pt x="1155" y="700"/>
                    <a:pt x="1097" y="753"/>
                  </a:cubicBezTo>
                  <a:cubicBezTo>
                    <a:pt x="1035" y="805"/>
                    <a:pt x="946" y="820"/>
                    <a:pt x="883" y="862"/>
                  </a:cubicBezTo>
                  <a:cubicBezTo>
                    <a:pt x="815" y="909"/>
                    <a:pt x="779" y="1024"/>
                    <a:pt x="847" y="1071"/>
                  </a:cubicBezTo>
                  <a:cubicBezTo>
                    <a:pt x="818" y="1068"/>
                    <a:pt x="789" y="1066"/>
                    <a:pt x="760" y="1066"/>
                  </a:cubicBezTo>
                  <a:cubicBezTo>
                    <a:pt x="503" y="1066"/>
                    <a:pt x="254" y="1209"/>
                    <a:pt x="89" y="1411"/>
                  </a:cubicBezTo>
                  <a:cubicBezTo>
                    <a:pt x="58" y="1453"/>
                    <a:pt x="32" y="1494"/>
                    <a:pt x="0" y="1541"/>
                  </a:cubicBezTo>
                  <a:cubicBezTo>
                    <a:pt x="5" y="1547"/>
                    <a:pt x="11" y="1552"/>
                    <a:pt x="11" y="1562"/>
                  </a:cubicBezTo>
                  <a:cubicBezTo>
                    <a:pt x="21" y="1588"/>
                    <a:pt x="37" y="1620"/>
                    <a:pt x="63" y="1630"/>
                  </a:cubicBezTo>
                  <a:cubicBezTo>
                    <a:pt x="69" y="1633"/>
                    <a:pt x="75" y="1634"/>
                    <a:pt x="81" y="1634"/>
                  </a:cubicBezTo>
                  <a:cubicBezTo>
                    <a:pt x="125" y="1634"/>
                    <a:pt x="160" y="1572"/>
                    <a:pt x="183" y="1526"/>
                  </a:cubicBezTo>
                  <a:cubicBezTo>
                    <a:pt x="232" y="1446"/>
                    <a:pt x="322" y="1401"/>
                    <a:pt x="409" y="1401"/>
                  </a:cubicBezTo>
                  <a:cubicBezTo>
                    <a:pt x="453" y="1401"/>
                    <a:pt x="496" y="1412"/>
                    <a:pt x="533" y="1437"/>
                  </a:cubicBezTo>
                  <a:cubicBezTo>
                    <a:pt x="519" y="1329"/>
                    <a:pt x="628" y="1246"/>
                    <a:pt x="730" y="1246"/>
                  </a:cubicBezTo>
                  <a:cubicBezTo>
                    <a:pt x="741" y="1246"/>
                    <a:pt x="752" y="1247"/>
                    <a:pt x="763" y="1249"/>
                  </a:cubicBezTo>
                  <a:cubicBezTo>
                    <a:pt x="873" y="1275"/>
                    <a:pt x="956" y="1364"/>
                    <a:pt x="1029" y="1453"/>
                  </a:cubicBezTo>
                  <a:cubicBezTo>
                    <a:pt x="1087" y="1521"/>
                    <a:pt x="1144" y="1588"/>
                    <a:pt x="1202" y="1656"/>
                  </a:cubicBezTo>
                  <a:cubicBezTo>
                    <a:pt x="1218" y="1677"/>
                    <a:pt x="1238" y="1698"/>
                    <a:pt x="1265" y="1698"/>
                  </a:cubicBezTo>
                  <a:cubicBezTo>
                    <a:pt x="1280" y="1698"/>
                    <a:pt x="1301" y="1693"/>
                    <a:pt x="1317" y="1682"/>
                  </a:cubicBezTo>
                  <a:cubicBezTo>
                    <a:pt x="1395" y="1641"/>
                    <a:pt x="1474" y="1599"/>
                    <a:pt x="1562" y="1588"/>
                  </a:cubicBezTo>
                  <a:cubicBezTo>
                    <a:pt x="1574" y="1587"/>
                    <a:pt x="1586" y="1586"/>
                    <a:pt x="1598" y="1586"/>
                  </a:cubicBezTo>
                  <a:cubicBezTo>
                    <a:pt x="1672" y="1586"/>
                    <a:pt x="1752" y="1615"/>
                    <a:pt x="1792" y="1682"/>
                  </a:cubicBezTo>
                  <a:cubicBezTo>
                    <a:pt x="1813" y="1709"/>
                    <a:pt x="1824" y="1745"/>
                    <a:pt x="1855" y="1756"/>
                  </a:cubicBezTo>
                  <a:cubicBezTo>
                    <a:pt x="1859" y="1757"/>
                    <a:pt x="1864" y="1757"/>
                    <a:pt x="1868" y="1757"/>
                  </a:cubicBezTo>
                  <a:cubicBezTo>
                    <a:pt x="1900" y="1757"/>
                    <a:pt x="1929" y="1725"/>
                    <a:pt x="1933" y="1693"/>
                  </a:cubicBezTo>
                  <a:cubicBezTo>
                    <a:pt x="1939" y="1651"/>
                    <a:pt x="1928" y="1615"/>
                    <a:pt x="1923" y="1578"/>
                  </a:cubicBezTo>
                  <a:cubicBezTo>
                    <a:pt x="1891" y="1406"/>
                    <a:pt x="1954" y="1212"/>
                    <a:pt x="2085" y="1108"/>
                  </a:cubicBezTo>
                  <a:cubicBezTo>
                    <a:pt x="2170" y="1037"/>
                    <a:pt x="2311" y="1013"/>
                    <a:pt x="2391" y="1013"/>
                  </a:cubicBezTo>
                  <a:cubicBezTo>
                    <a:pt x="2399" y="1013"/>
                    <a:pt x="2407" y="1013"/>
                    <a:pt x="2414" y="1014"/>
                  </a:cubicBezTo>
                  <a:cubicBezTo>
                    <a:pt x="2356" y="888"/>
                    <a:pt x="2341" y="742"/>
                    <a:pt x="2377" y="606"/>
                  </a:cubicBezTo>
                  <a:lnTo>
                    <a:pt x="2377" y="606"/>
                  </a:lnTo>
                  <a:cubicBezTo>
                    <a:pt x="2356" y="621"/>
                    <a:pt x="2334" y="627"/>
                    <a:pt x="2310" y="627"/>
                  </a:cubicBezTo>
                  <a:cubicBezTo>
                    <a:pt x="2241" y="627"/>
                    <a:pt x="2164" y="572"/>
                    <a:pt x="2106" y="517"/>
                  </a:cubicBezTo>
                  <a:cubicBezTo>
                    <a:pt x="2001" y="423"/>
                    <a:pt x="1897" y="319"/>
                    <a:pt x="1824" y="194"/>
                  </a:cubicBezTo>
                  <a:cubicBezTo>
                    <a:pt x="1792" y="131"/>
                    <a:pt x="1761" y="68"/>
                    <a:pt x="174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2" name="Google Shape;9982;p47"/>
            <p:cNvSpPr/>
            <p:nvPr/>
          </p:nvSpPr>
          <p:spPr>
            <a:xfrm>
              <a:off x="3548300" y="1155150"/>
              <a:ext cx="66650" cy="123050"/>
            </a:xfrm>
            <a:custGeom>
              <a:avLst/>
              <a:gdLst/>
              <a:ahLst/>
              <a:cxnLst/>
              <a:rect l="l" t="t" r="r" b="b"/>
              <a:pathLst>
                <a:path w="2666" h="4922" extrusionOk="0">
                  <a:moveTo>
                    <a:pt x="2091" y="0"/>
                  </a:moveTo>
                  <a:cubicBezTo>
                    <a:pt x="2085" y="131"/>
                    <a:pt x="2064" y="262"/>
                    <a:pt x="2038" y="387"/>
                  </a:cubicBezTo>
                  <a:cubicBezTo>
                    <a:pt x="2002" y="523"/>
                    <a:pt x="1965" y="664"/>
                    <a:pt x="1871" y="768"/>
                  </a:cubicBezTo>
                  <a:cubicBezTo>
                    <a:pt x="1810" y="837"/>
                    <a:pt x="1717" y="883"/>
                    <a:pt x="1625" y="883"/>
                  </a:cubicBezTo>
                  <a:cubicBezTo>
                    <a:pt x="1584" y="883"/>
                    <a:pt x="1543" y="873"/>
                    <a:pt x="1505" y="852"/>
                  </a:cubicBezTo>
                  <a:cubicBezTo>
                    <a:pt x="1390" y="868"/>
                    <a:pt x="1375" y="1050"/>
                    <a:pt x="1443" y="1155"/>
                  </a:cubicBezTo>
                  <a:cubicBezTo>
                    <a:pt x="1505" y="1254"/>
                    <a:pt x="1615" y="1322"/>
                    <a:pt x="1673" y="1432"/>
                  </a:cubicBezTo>
                  <a:cubicBezTo>
                    <a:pt x="1720" y="1521"/>
                    <a:pt x="1725" y="1625"/>
                    <a:pt x="1725" y="1730"/>
                  </a:cubicBezTo>
                  <a:cubicBezTo>
                    <a:pt x="1720" y="2069"/>
                    <a:pt x="1673" y="2419"/>
                    <a:pt x="1505" y="2712"/>
                  </a:cubicBezTo>
                  <a:cubicBezTo>
                    <a:pt x="1338" y="2999"/>
                    <a:pt x="1046" y="3229"/>
                    <a:pt x="716" y="3240"/>
                  </a:cubicBezTo>
                  <a:cubicBezTo>
                    <a:pt x="800" y="3281"/>
                    <a:pt x="779" y="3417"/>
                    <a:pt x="711" y="3480"/>
                  </a:cubicBezTo>
                  <a:cubicBezTo>
                    <a:pt x="643" y="3543"/>
                    <a:pt x="549" y="3574"/>
                    <a:pt x="487" y="3647"/>
                  </a:cubicBezTo>
                  <a:cubicBezTo>
                    <a:pt x="429" y="3715"/>
                    <a:pt x="413" y="3809"/>
                    <a:pt x="366" y="3887"/>
                  </a:cubicBezTo>
                  <a:cubicBezTo>
                    <a:pt x="278" y="4034"/>
                    <a:pt x="90" y="4102"/>
                    <a:pt x="37" y="4269"/>
                  </a:cubicBezTo>
                  <a:cubicBezTo>
                    <a:pt x="16" y="4331"/>
                    <a:pt x="22" y="4405"/>
                    <a:pt x="1" y="4472"/>
                  </a:cubicBezTo>
                  <a:cubicBezTo>
                    <a:pt x="16" y="4608"/>
                    <a:pt x="53" y="4739"/>
                    <a:pt x="126" y="4849"/>
                  </a:cubicBezTo>
                  <a:cubicBezTo>
                    <a:pt x="147" y="4875"/>
                    <a:pt x="168" y="4901"/>
                    <a:pt x="189" y="4922"/>
                  </a:cubicBezTo>
                  <a:cubicBezTo>
                    <a:pt x="293" y="4885"/>
                    <a:pt x="372" y="4776"/>
                    <a:pt x="366" y="4655"/>
                  </a:cubicBezTo>
                  <a:lnTo>
                    <a:pt x="366" y="4655"/>
                  </a:lnTo>
                  <a:cubicBezTo>
                    <a:pt x="427" y="4680"/>
                    <a:pt x="491" y="4693"/>
                    <a:pt x="553" y="4693"/>
                  </a:cubicBezTo>
                  <a:cubicBezTo>
                    <a:pt x="674" y="4693"/>
                    <a:pt x="791" y="4647"/>
                    <a:pt x="873" y="4561"/>
                  </a:cubicBezTo>
                  <a:cubicBezTo>
                    <a:pt x="1004" y="4431"/>
                    <a:pt x="1046" y="4211"/>
                    <a:pt x="983" y="4028"/>
                  </a:cubicBezTo>
                  <a:cubicBezTo>
                    <a:pt x="1296" y="3893"/>
                    <a:pt x="1558" y="3642"/>
                    <a:pt x="1709" y="3328"/>
                  </a:cubicBezTo>
                  <a:cubicBezTo>
                    <a:pt x="1735" y="3281"/>
                    <a:pt x="1756" y="3229"/>
                    <a:pt x="1798" y="3203"/>
                  </a:cubicBezTo>
                  <a:cubicBezTo>
                    <a:pt x="1840" y="3177"/>
                    <a:pt x="1892" y="3177"/>
                    <a:pt x="1944" y="3172"/>
                  </a:cubicBezTo>
                  <a:cubicBezTo>
                    <a:pt x="2258" y="3151"/>
                    <a:pt x="2529" y="2905"/>
                    <a:pt x="2597" y="2592"/>
                  </a:cubicBezTo>
                  <a:cubicBezTo>
                    <a:pt x="2665" y="2278"/>
                    <a:pt x="2529" y="1912"/>
                    <a:pt x="2268" y="1714"/>
                  </a:cubicBezTo>
                  <a:cubicBezTo>
                    <a:pt x="2409" y="1630"/>
                    <a:pt x="2461" y="1442"/>
                    <a:pt x="2498" y="1275"/>
                  </a:cubicBezTo>
                  <a:cubicBezTo>
                    <a:pt x="2540" y="1082"/>
                    <a:pt x="2587" y="888"/>
                    <a:pt x="2566" y="685"/>
                  </a:cubicBezTo>
                  <a:cubicBezTo>
                    <a:pt x="2550" y="486"/>
                    <a:pt x="2467" y="277"/>
                    <a:pt x="2305" y="162"/>
                  </a:cubicBezTo>
                  <a:cubicBezTo>
                    <a:pt x="2232" y="110"/>
                    <a:pt x="2143" y="73"/>
                    <a:pt x="2091"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47"/>
            <p:cNvSpPr/>
            <p:nvPr/>
          </p:nvSpPr>
          <p:spPr>
            <a:xfrm>
              <a:off x="3433375" y="1231425"/>
              <a:ext cx="6150" cy="3825"/>
            </a:xfrm>
            <a:custGeom>
              <a:avLst/>
              <a:gdLst/>
              <a:ahLst/>
              <a:cxnLst/>
              <a:rect l="l" t="t" r="r" b="b"/>
              <a:pathLst>
                <a:path w="246" h="153" extrusionOk="0">
                  <a:moveTo>
                    <a:pt x="0" y="0"/>
                  </a:moveTo>
                  <a:lnTo>
                    <a:pt x="0" y="0"/>
                  </a:lnTo>
                  <a:cubicBezTo>
                    <a:pt x="54" y="88"/>
                    <a:pt x="130" y="153"/>
                    <a:pt x="225" y="153"/>
                  </a:cubicBezTo>
                  <a:cubicBezTo>
                    <a:pt x="232" y="153"/>
                    <a:pt x="239" y="153"/>
                    <a:pt x="246" y="152"/>
                  </a:cubicBezTo>
                  <a:cubicBezTo>
                    <a:pt x="225" y="121"/>
                    <a:pt x="204" y="89"/>
                    <a:pt x="173" y="68"/>
                  </a:cubicBezTo>
                  <a:cubicBezTo>
                    <a:pt x="126" y="27"/>
                    <a:pt x="63"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4" name="Google Shape;9984;p47"/>
            <p:cNvSpPr/>
            <p:nvPr/>
          </p:nvSpPr>
          <p:spPr>
            <a:xfrm>
              <a:off x="3503625" y="1352500"/>
              <a:ext cx="24725" cy="51500"/>
            </a:xfrm>
            <a:custGeom>
              <a:avLst/>
              <a:gdLst/>
              <a:ahLst/>
              <a:cxnLst/>
              <a:rect l="l" t="t" r="r" b="b"/>
              <a:pathLst>
                <a:path w="989" h="2060" extrusionOk="0">
                  <a:moveTo>
                    <a:pt x="419" y="1"/>
                  </a:moveTo>
                  <a:cubicBezTo>
                    <a:pt x="466" y="136"/>
                    <a:pt x="774" y="1040"/>
                    <a:pt x="539" y="1495"/>
                  </a:cubicBezTo>
                  <a:cubicBezTo>
                    <a:pt x="278" y="1986"/>
                    <a:pt x="11" y="1808"/>
                    <a:pt x="1" y="2059"/>
                  </a:cubicBezTo>
                  <a:lnTo>
                    <a:pt x="863" y="2059"/>
                  </a:lnTo>
                  <a:cubicBezTo>
                    <a:pt x="941" y="1845"/>
                    <a:pt x="988" y="1594"/>
                    <a:pt x="983" y="1328"/>
                  </a:cubicBezTo>
                  <a:cubicBezTo>
                    <a:pt x="978" y="742"/>
                    <a:pt x="748" y="241"/>
                    <a:pt x="419"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5" name="Google Shape;9985;p47"/>
            <p:cNvSpPr/>
            <p:nvPr/>
          </p:nvSpPr>
          <p:spPr>
            <a:xfrm>
              <a:off x="3546075" y="1241475"/>
              <a:ext cx="10050" cy="10450"/>
            </a:xfrm>
            <a:custGeom>
              <a:avLst/>
              <a:gdLst/>
              <a:ahLst/>
              <a:cxnLst/>
              <a:rect l="l" t="t" r="r" b="b"/>
              <a:pathLst>
                <a:path w="402" h="418" extrusionOk="0">
                  <a:moveTo>
                    <a:pt x="293" y="1"/>
                  </a:moveTo>
                  <a:cubicBezTo>
                    <a:pt x="293" y="1"/>
                    <a:pt x="1" y="346"/>
                    <a:pt x="231" y="413"/>
                  </a:cubicBezTo>
                  <a:cubicBezTo>
                    <a:pt x="240" y="416"/>
                    <a:pt x="249" y="418"/>
                    <a:pt x="257" y="418"/>
                  </a:cubicBezTo>
                  <a:cubicBezTo>
                    <a:pt x="401" y="418"/>
                    <a:pt x="293" y="1"/>
                    <a:pt x="29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6" name="Google Shape;9986;p47"/>
            <p:cNvSpPr/>
            <p:nvPr/>
          </p:nvSpPr>
          <p:spPr>
            <a:xfrm>
              <a:off x="3539300" y="1241100"/>
              <a:ext cx="10200" cy="8650"/>
            </a:xfrm>
            <a:custGeom>
              <a:avLst/>
              <a:gdLst/>
              <a:ahLst/>
              <a:cxnLst/>
              <a:rect l="l" t="t" r="r" b="b"/>
              <a:pathLst>
                <a:path w="408" h="346" extrusionOk="0">
                  <a:moveTo>
                    <a:pt x="0" y="0"/>
                  </a:moveTo>
                  <a:cubicBezTo>
                    <a:pt x="0" y="0"/>
                    <a:pt x="43" y="346"/>
                    <a:pt x="184" y="346"/>
                  </a:cubicBezTo>
                  <a:cubicBezTo>
                    <a:pt x="206" y="346"/>
                    <a:pt x="230" y="337"/>
                    <a:pt x="256" y="319"/>
                  </a:cubicBezTo>
                  <a:cubicBezTo>
                    <a:pt x="408" y="204"/>
                    <a:pt x="0" y="0"/>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47"/>
            <p:cNvSpPr/>
            <p:nvPr/>
          </p:nvSpPr>
          <p:spPr>
            <a:xfrm>
              <a:off x="3540200" y="1186225"/>
              <a:ext cx="10100" cy="9000"/>
            </a:xfrm>
            <a:custGeom>
              <a:avLst/>
              <a:gdLst/>
              <a:ahLst/>
              <a:cxnLst/>
              <a:rect l="l" t="t" r="r" b="b"/>
              <a:pathLst>
                <a:path w="404" h="360" extrusionOk="0">
                  <a:moveTo>
                    <a:pt x="403" y="1"/>
                  </a:moveTo>
                  <a:cubicBezTo>
                    <a:pt x="403" y="1"/>
                    <a:pt x="1" y="168"/>
                    <a:pt x="184" y="335"/>
                  </a:cubicBezTo>
                  <a:cubicBezTo>
                    <a:pt x="201" y="352"/>
                    <a:pt x="218" y="360"/>
                    <a:pt x="234" y="360"/>
                  </a:cubicBezTo>
                  <a:cubicBezTo>
                    <a:pt x="343" y="360"/>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47"/>
            <p:cNvSpPr/>
            <p:nvPr/>
          </p:nvSpPr>
          <p:spPr>
            <a:xfrm>
              <a:off x="3559475" y="1184725"/>
              <a:ext cx="9875" cy="5500"/>
            </a:xfrm>
            <a:custGeom>
              <a:avLst/>
              <a:gdLst/>
              <a:ahLst/>
              <a:cxnLst/>
              <a:rect l="l" t="t" r="r" b="b"/>
              <a:pathLst>
                <a:path w="395" h="220" extrusionOk="0">
                  <a:moveTo>
                    <a:pt x="186" y="1"/>
                  </a:moveTo>
                  <a:cubicBezTo>
                    <a:pt x="89" y="1"/>
                    <a:pt x="1" y="32"/>
                    <a:pt x="24" y="155"/>
                  </a:cubicBezTo>
                  <a:cubicBezTo>
                    <a:pt x="33" y="202"/>
                    <a:pt x="58" y="220"/>
                    <a:pt x="92" y="220"/>
                  </a:cubicBezTo>
                  <a:cubicBezTo>
                    <a:pt x="200" y="220"/>
                    <a:pt x="395" y="35"/>
                    <a:pt x="395" y="35"/>
                  </a:cubicBezTo>
                  <a:cubicBezTo>
                    <a:pt x="395" y="35"/>
                    <a:pt x="286" y="1"/>
                    <a:pt x="18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47"/>
            <p:cNvSpPr/>
            <p:nvPr/>
          </p:nvSpPr>
          <p:spPr>
            <a:xfrm>
              <a:off x="3590225" y="1179550"/>
              <a:ext cx="11275" cy="6700"/>
            </a:xfrm>
            <a:custGeom>
              <a:avLst/>
              <a:gdLst/>
              <a:ahLst/>
              <a:cxnLst/>
              <a:rect l="l" t="t" r="r" b="b"/>
              <a:pathLst>
                <a:path w="451" h="268" extrusionOk="0">
                  <a:moveTo>
                    <a:pt x="200" y="0"/>
                  </a:moveTo>
                  <a:cubicBezTo>
                    <a:pt x="169" y="0"/>
                    <a:pt x="139" y="17"/>
                    <a:pt x="110" y="59"/>
                  </a:cubicBezTo>
                  <a:cubicBezTo>
                    <a:pt x="1" y="221"/>
                    <a:pt x="450" y="268"/>
                    <a:pt x="450" y="268"/>
                  </a:cubicBezTo>
                  <a:cubicBezTo>
                    <a:pt x="450" y="268"/>
                    <a:pt x="323" y="0"/>
                    <a:pt x="20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47"/>
            <p:cNvSpPr/>
            <p:nvPr/>
          </p:nvSpPr>
          <p:spPr>
            <a:xfrm>
              <a:off x="3597950" y="1174375"/>
              <a:ext cx="9675" cy="5175"/>
            </a:xfrm>
            <a:custGeom>
              <a:avLst/>
              <a:gdLst/>
              <a:ahLst/>
              <a:cxnLst/>
              <a:rect l="l" t="t" r="r" b="b"/>
              <a:pathLst>
                <a:path w="387" h="207" extrusionOk="0">
                  <a:moveTo>
                    <a:pt x="119" y="1"/>
                  </a:moveTo>
                  <a:cubicBezTo>
                    <a:pt x="52" y="1"/>
                    <a:pt x="0" y="30"/>
                    <a:pt x="0" y="125"/>
                  </a:cubicBezTo>
                  <a:cubicBezTo>
                    <a:pt x="0" y="185"/>
                    <a:pt x="34" y="207"/>
                    <a:pt x="82" y="207"/>
                  </a:cubicBezTo>
                  <a:cubicBezTo>
                    <a:pt x="196" y="207"/>
                    <a:pt x="387" y="88"/>
                    <a:pt x="387" y="88"/>
                  </a:cubicBezTo>
                  <a:cubicBezTo>
                    <a:pt x="387" y="88"/>
                    <a:pt x="232" y="1"/>
                    <a:pt x="119"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1" name="Google Shape;9991;p47"/>
            <p:cNvSpPr/>
            <p:nvPr/>
          </p:nvSpPr>
          <p:spPr>
            <a:xfrm>
              <a:off x="3583450" y="1119500"/>
              <a:ext cx="10725" cy="7900"/>
            </a:xfrm>
            <a:custGeom>
              <a:avLst/>
              <a:gdLst/>
              <a:ahLst/>
              <a:cxnLst/>
              <a:rect l="l" t="t" r="r" b="b"/>
              <a:pathLst>
                <a:path w="429" h="316" extrusionOk="0">
                  <a:moveTo>
                    <a:pt x="429" y="0"/>
                  </a:moveTo>
                  <a:cubicBezTo>
                    <a:pt x="428" y="0"/>
                    <a:pt x="0" y="73"/>
                    <a:pt x="146" y="282"/>
                  </a:cubicBezTo>
                  <a:cubicBezTo>
                    <a:pt x="164" y="306"/>
                    <a:pt x="182" y="316"/>
                    <a:pt x="201" y="316"/>
                  </a:cubicBezTo>
                  <a:cubicBezTo>
                    <a:pt x="308" y="316"/>
                    <a:pt x="428" y="0"/>
                    <a:pt x="429"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2" name="Google Shape;9992;p47"/>
            <p:cNvSpPr/>
            <p:nvPr/>
          </p:nvSpPr>
          <p:spPr>
            <a:xfrm>
              <a:off x="3579650" y="1110225"/>
              <a:ext cx="10025" cy="10350"/>
            </a:xfrm>
            <a:custGeom>
              <a:avLst/>
              <a:gdLst/>
              <a:ahLst/>
              <a:cxnLst/>
              <a:rect l="l" t="t" r="r" b="b"/>
              <a:pathLst>
                <a:path w="401" h="414" extrusionOk="0">
                  <a:moveTo>
                    <a:pt x="309" y="0"/>
                  </a:moveTo>
                  <a:cubicBezTo>
                    <a:pt x="309" y="0"/>
                    <a:pt x="1" y="329"/>
                    <a:pt x="236" y="408"/>
                  </a:cubicBezTo>
                  <a:cubicBezTo>
                    <a:pt x="247" y="412"/>
                    <a:pt x="257" y="413"/>
                    <a:pt x="266" y="413"/>
                  </a:cubicBezTo>
                  <a:cubicBezTo>
                    <a:pt x="401" y="413"/>
                    <a:pt x="309" y="0"/>
                    <a:pt x="309"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47"/>
            <p:cNvSpPr/>
            <p:nvPr/>
          </p:nvSpPr>
          <p:spPr>
            <a:xfrm>
              <a:off x="3525700" y="1078350"/>
              <a:ext cx="9725" cy="10150"/>
            </a:xfrm>
            <a:custGeom>
              <a:avLst/>
              <a:gdLst/>
              <a:ahLst/>
              <a:cxnLst/>
              <a:rect l="l" t="t" r="r" b="b"/>
              <a:pathLst>
                <a:path w="389" h="406" extrusionOk="0">
                  <a:moveTo>
                    <a:pt x="330" y="0"/>
                  </a:moveTo>
                  <a:lnTo>
                    <a:pt x="330" y="0"/>
                  </a:lnTo>
                  <a:cubicBezTo>
                    <a:pt x="330" y="0"/>
                    <a:pt x="1" y="298"/>
                    <a:pt x="226" y="397"/>
                  </a:cubicBezTo>
                  <a:cubicBezTo>
                    <a:pt x="238" y="403"/>
                    <a:pt x="249" y="405"/>
                    <a:pt x="259" y="405"/>
                  </a:cubicBezTo>
                  <a:cubicBezTo>
                    <a:pt x="388" y="405"/>
                    <a:pt x="330" y="0"/>
                    <a:pt x="33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47"/>
            <p:cNvSpPr/>
            <p:nvPr/>
          </p:nvSpPr>
          <p:spPr>
            <a:xfrm>
              <a:off x="3521450" y="1074025"/>
              <a:ext cx="10150" cy="9950"/>
            </a:xfrm>
            <a:custGeom>
              <a:avLst/>
              <a:gdLst/>
              <a:ahLst/>
              <a:cxnLst/>
              <a:rect l="l" t="t" r="r" b="b"/>
              <a:pathLst>
                <a:path w="406" h="398" extrusionOk="0">
                  <a:moveTo>
                    <a:pt x="93" y="1"/>
                  </a:moveTo>
                  <a:lnTo>
                    <a:pt x="93" y="1"/>
                  </a:lnTo>
                  <a:cubicBezTo>
                    <a:pt x="92" y="1"/>
                    <a:pt x="0" y="398"/>
                    <a:pt x="184" y="398"/>
                  </a:cubicBezTo>
                  <a:cubicBezTo>
                    <a:pt x="196" y="398"/>
                    <a:pt x="209" y="396"/>
                    <a:pt x="223" y="393"/>
                  </a:cubicBezTo>
                  <a:cubicBezTo>
                    <a:pt x="406" y="351"/>
                    <a:pt x="93" y="1"/>
                    <a:pt x="9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47"/>
            <p:cNvSpPr/>
            <p:nvPr/>
          </p:nvSpPr>
          <p:spPr>
            <a:xfrm>
              <a:off x="3475150" y="1087500"/>
              <a:ext cx="9700" cy="9125"/>
            </a:xfrm>
            <a:custGeom>
              <a:avLst/>
              <a:gdLst/>
              <a:ahLst/>
              <a:cxnLst/>
              <a:rect l="l" t="t" r="r" b="b"/>
              <a:pathLst>
                <a:path w="388" h="365" extrusionOk="0">
                  <a:moveTo>
                    <a:pt x="1" y="0"/>
                  </a:moveTo>
                  <a:lnTo>
                    <a:pt x="1" y="0"/>
                  </a:lnTo>
                  <a:cubicBezTo>
                    <a:pt x="1" y="0"/>
                    <a:pt x="9" y="365"/>
                    <a:pt x="156" y="365"/>
                  </a:cubicBezTo>
                  <a:cubicBezTo>
                    <a:pt x="175" y="365"/>
                    <a:pt x="197" y="359"/>
                    <a:pt x="220" y="345"/>
                  </a:cubicBezTo>
                  <a:cubicBezTo>
                    <a:pt x="388" y="246"/>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47"/>
            <p:cNvSpPr/>
            <p:nvPr/>
          </p:nvSpPr>
          <p:spPr>
            <a:xfrm>
              <a:off x="3480375" y="1086450"/>
              <a:ext cx="9725" cy="10150"/>
            </a:xfrm>
            <a:custGeom>
              <a:avLst/>
              <a:gdLst/>
              <a:ahLst/>
              <a:cxnLst/>
              <a:rect l="l" t="t" r="r" b="b"/>
              <a:pathLst>
                <a:path w="389" h="406" extrusionOk="0">
                  <a:moveTo>
                    <a:pt x="330" y="0"/>
                  </a:moveTo>
                  <a:cubicBezTo>
                    <a:pt x="330" y="0"/>
                    <a:pt x="1" y="298"/>
                    <a:pt x="226" y="397"/>
                  </a:cubicBezTo>
                  <a:cubicBezTo>
                    <a:pt x="239" y="403"/>
                    <a:pt x="250" y="406"/>
                    <a:pt x="261" y="406"/>
                  </a:cubicBezTo>
                  <a:cubicBezTo>
                    <a:pt x="388" y="406"/>
                    <a:pt x="330" y="0"/>
                    <a:pt x="33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47"/>
            <p:cNvSpPr/>
            <p:nvPr/>
          </p:nvSpPr>
          <p:spPr>
            <a:xfrm>
              <a:off x="3469150" y="1098500"/>
              <a:ext cx="9825" cy="5075"/>
            </a:xfrm>
            <a:custGeom>
              <a:avLst/>
              <a:gdLst/>
              <a:ahLst/>
              <a:cxnLst/>
              <a:rect l="l" t="t" r="r" b="b"/>
              <a:pathLst>
                <a:path w="393" h="203" extrusionOk="0">
                  <a:moveTo>
                    <a:pt x="297" y="1"/>
                  </a:moveTo>
                  <a:cubicBezTo>
                    <a:pt x="183" y="1"/>
                    <a:pt x="1" y="93"/>
                    <a:pt x="1" y="93"/>
                  </a:cubicBezTo>
                  <a:cubicBezTo>
                    <a:pt x="1" y="93"/>
                    <a:pt x="163" y="203"/>
                    <a:pt x="278" y="203"/>
                  </a:cubicBezTo>
                  <a:cubicBezTo>
                    <a:pt x="336" y="203"/>
                    <a:pt x="382" y="174"/>
                    <a:pt x="387" y="88"/>
                  </a:cubicBezTo>
                  <a:cubicBezTo>
                    <a:pt x="392" y="23"/>
                    <a:pt x="353" y="1"/>
                    <a:pt x="2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47"/>
            <p:cNvSpPr/>
            <p:nvPr/>
          </p:nvSpPr>
          <p:spPr>
            <a:xfrm>
              <a:off x="3479650" y="1201250"/>
              <a:ext cx="9900" cy="9775"/>
            </a:xfrm>
            <a:custGeom>
              <a:avLst/>
              <a:gdLst/>
              <a:ahLst/>
              <a:cxnLst/>
              <a:rect l="l" t="t" r="r" b="b"/>
              <a:pathLst>
                <a:path w="396" h="391" extrusionOk="0">
                  <a:moveTo>
                    <a:pt x="67" y="1"/>
                  </a:moveTo>
                  <a:cubicBezTo>
                    <a:pt x="67" y="1"/>
                    <a:pt x="0" y="391"/>
                    <a:pt x="169" y="391"/>
                  </a:cubicBezTo>
                  <a:cubicBezTo>
                    <a:pt x="184" y="391"/>
                    <a:pt x="200" y="388"/>
                    <a:pt x="218" y="382"/>
                  </a:cubicBezTo>
                  <a:cubicBezTo>
                    <a:pt x="396" y="324"/>
                    <a:pt x="67" y="1"/>
                    <a:pt x="6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47"/>
            <p:cNvSpPr/>
            <p:nvPr/>
          </p:nvSpPr>
          <p:spPr>
            <a:xfrm>
              <a:off x="3485225" y="1203075"/>
              <a:ext cx="9425" cy="9575"/>
            </a:xfrm>
            <a:custGeom>
              <a:avLst/>
              <a:gdLst/>
              <a:ahLst/>
              <a:cxnLst/>
              <a:rect l="l" t="t" r="r" b="b"/>
              <a:pathLst>
                <a:path w="377" h="383" extrusionOk="0">
                  <a:moveTo>
                    <a:pt x="376" y="1"/>
                  </a:moveTo>
                  <a:lnTo>
                    <a:pt x="376" y="1"/>
                  </a:lnTo>
                  <a:cubicBezTo>
                    <a:pt x="376" y="1"/>
                    <a:pt x="0" y="220"/>
                    <a:pt x="199" y="366"/>
                  </a:cubicBezTo>
                  <a:cubicBezTo>
                    <a:pt x="215" y="378"/>
                    <a:pt x="230" y="383"/>
                    <a:pt x="243" y="383"/>
                  </a:cubicBezTo>
                  <a:cubicBezTo>
                    <a:pt x="360" y="383"/>
                    <a:pt x="376" y="1"/>
                    <a:pt x="37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47"/>
            <p:cNvSpPr/>
            <p:nvPr/>
          </p:nvSpPr>
          <p:spPr>
            <a:xfrm>
              <a:off x="3472950" y="1212150"/>
              <a:ext cx="10150" cy="5150"/>
            </a:xfrm>
            <a:custGeom>
              <a:avLst/>
              <a:gdLst/>
              <a:ahLst/>
              <a:cxnLst/>
              <a:rect l="l" t="t" r="r" b="b"/>
              <a:pathLst>
                <a:path w="406" h="206" extrusionOk="0">
                  <a:moveTo>
                    <a:pt x="237" y="1"/>
                  </a:moveTo>
                  <a:cubicBezTo>
                    <a:pt x="128" y="1"/>
                    <a:pt x="0" y="35"/>
                    <a:pt x="0" y="35"/>
                  </a:cubicBezTo>
                  <a:cubicBezTo>
                    <a:pt x="0" y="35"/>
                    <a:pt x="165" y="205"/>
                    <a:pt x="282" y="205"/>
                  </a:cubicBezTo>
                  <a:cubicBezTo>
                    <a:pt x="326" y="205"/>
                    <a:pt x="363" y="181"/>
                    <a:pt x="382" y="113"/>
                  </a:cubicBezTo>
                  <a:cubicBezTo>
                    <a:pt x="405" y="25"/>
                    <a:pt x="328" y="1"/>
                    <a:pt x="23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1" name="Google Shape;10001;p47"/>
            <p:cNvSpPr/>
            <p:nvPr/>
          </p:nvSpPr>
          <p:spPr>
            <a:xfrm>
              <a:off x="3440500" y="1212600"/>
              <a:ext cx="10000" cy="10350"/>
            </a:xfrm>
            <a:custGeom>
              <a:avLst/>
              <a:gdLst/>
              <a:ahLst/>
              <a:cxnLst/>
              <a:rect l="l" t="t" r="r" b="b"/>
              <a:pathLst>
                <a:path w="400" h="414" extrusionOk="0">
                  <a:moveTo>
                    <a:pt x="139" y="1"/>
                  </a:moveTo>
                  <a:cubicBezTo>
                    <a:pt x="0" y="1"/>
                    <a:pt x="97" y="414"/>
                    <a:pt x="97" y="414"/>
                  </a:cubicBezTo>
                  <a:cubicBezTo>
                    <a:pt x="97" y="414"/>
                    <a:pt x="400" y="79"/>
                    <a:pt x="170" y="6"/>
                  </a:cubicBezTo>
                  <a:cubicBezTo>
                    <a:pt x="158" y="2"/>
                    <a:pt x="148" y="1"/>
                    <a:pt x="139"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2" name="Google Shape;10002;p47"/>
            <p:cNvSpPr/>
            <p:nvPr/>
          </p:nvSpPr>
          <p:spPr>
            <a:xfrm>
              <a:off x="3432575" y="1207275"/>
              <a:ext cx="10300" cy="6225"/>
            </a:xfrm>
            <a:custGeom>
              <a:avLst/>
              <a:gdLst/>
              <a:ahLst/>
              <a:cxnLst/>
              <a:rect l="l" t="t" r="r" b="b"/>
              <a:pathLst>
                <a:path w="412" h="249" extrusionOk="0">
                  <a:moveTo>
                    <a:pt x="283" y="0"/>
                  </a:moveTo>
                  <a:cubicBezTo>
                    <a:pt x="176" y="0"/>
                    <a:pt x="1" y="245"/>
                    <a:pt x="1" y="245"/>
                  </a:cubicBezTo>
                  <a:cubicBezTo>
                    <a:pt x="1" y="245"/>
                    <a:pt x="31" y="248"/>
                    <a:pt x="73" y="248"/>
                  </a:cubicBezTo>
                  <a:cubicBezTo>
                    <a:pt x="192" y="248"/>
                    <a:pt x="411" y="226"/>
                    <a:pt x="346" y="52"/>
                  </a:cubicBezTo>
                  <a:cubicBezTo>
                    <a:pt x="331" y="15"/>
                    <a:pt x="309" y="0"/>
                    <a:pt x="283"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47"/>
            <p:cNvSpPr/>
            <p:nvPr/>
          </p:nvSpPr>
          <p:spPr>
            <a:xfrm>
              <a:off x="3445525" y="1210050"/>
              <a:ext cx="10450" cy="8200"/>
            </a:xfrm>
            <a:custGeom>
              <a:avLst/>
              <a:gdLst/>
              <a:ahLst/>
              <a:cxnLst/>
              <a:rect l="l" t="t" r="r" b="b"/>
              <a:pathLst>
                <a:path w="418" h="328" extrusionOk="0">
                  <a:moveTo>
                    <a:pt x="220" y="0"/>
                  </a:moveTo>
                  <a:cubicBezTo>
                    <a:pt x="196" y="0"/>
                    <a:pt x="170" y="11"/>
                    <a:pt x="141" y="35"/>
                  </a:cubicBezTo>
                  <a:cubicBezTo>
                    <a:pt x="0" y="161"/>
                    <a:pt x="418" y="328"/>
                    <a:pt x="418" y="328"/>
                  </a:cubicBezTo>
                  <a:cubicBezTo>
                    <a:pt x="418" y="328"/>
                    <a:pt x="354" y="0"/>
                    <a:pt x="220"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47"/>
            <p:cNvSpPr/>
            <p:nvPr/>
          </p:nvSpPr>
          <p:spPr>
            <a:xfrm>
              <a:off x="3427350" y="1144700"/>
              <a:ext cx="10750" cy="7925"/>
            </a:xfrm>
            <a:custGeom>
              <a:avLst/>
              <a:gdLst/>
              <a:ahLst/>
              <a:cxnLst/>
              <a:rect l="l" t="t" r="r" b="b"/>
              <a:pathLst>
                <a:path w="430" h="317" extrusionOk="0">
                  <a:moveTo>
                    <a:pt x="1" y="0"/>
                  </a:moveTo>
                  <a:cubicBezTo>
                    <a:pt x="1" y="0"/>
                    <a:pt x="82" y="317"/>
                    <a:pt x="210" y="317"/>
                  </a:cubicBezTo>
                  <a:cubicBezTo>
                    <a:pt x="234" y="317"/>
                    <a:pt x="260" y="305"/>
                    <a:pt x="288" y="277"/>
                  </a:cubicBezTo>
                  <a:cubicBezTo>
                    <a:pt x="429" y="141"/>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47"/>
            <p:cNvSpPr/>
            <p:nvPr/>
          </p:nvSpPr>
          <p:spPr>
            <a:xfrm>
              <a:off x="3433750" y="1140125"/>
              <a:ext cx="10500" cy="10500"/>
            </a:xfrm>
            <a:custGeom>
              <a:avLst/>
              <a:gdLst/>
              <a:ahLst/>
              <a:cxnLst/>
              <a:rect l="l" t="t" r="r" b="b"/>
              <a:pathLst>
                <a:path w="420" h="420" extrusionOk="0">
                  <a:moveTo>
                    <a:pt x="257" y="0"/>
                  </a:moveTo>
                  <a:lnTo>
                    <a:pt x="257" y="0"/>
                  </a:lnTo>
                  <a:cubicBezTo>
                    <a:pt x="257" y="1"/>
                    <a:pt x="1" y="377"/>
                    <a:pt x="241" y="418"/>
                  </a:cubicBezTo>
                  <a:cubicBezTo>
                    <a:pt x="247" y="419"/>
                    <a:pt x="252" y="420"/>
                    <a:pt x="256" y="420"/>
                  </a:cubicBezTo>
                  <a:cubicBezTo>
                    <a:pt x="419" y="420"/>
                    <a:pt x="257" y="1"/>
                    <a:pt x="257"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47"/>
            <p:cNvSpPr/>
            <p:nvPr/>
          </p:nvSpPr>
          <p:spPr>
            <a:xfrm>
              <a:off x="3531575" y="1192100"/>
              <a:ext cx="10625" cy="8150"/>
            </a:xfrm>
            <a:custGeom>
              <a:avLst/>
              <a:gdLst/>
              <a:ahLst/>
              <a:cxnLst/>
              <a:rect l="l" t="t" r="r" b="b"/>
              <a:pathLst>
                <a:path w="425" h="326" extrusionOk="0">
                  <a:moveTo>
                    <a:pt x="1" y="1"/>
                  </a:moveTo>
                  <a:cubicBezTo>
                    <a:pt x="1" y="1"/>
                    <a:pt x="72" y="325"/>
                    <a:pt x="204" y="325"/>
                  </a:cubicBezTo>
                  <a:cubicBezTo>
                    <a:pt x="228" y="325"/>
                    <a:pt x="255" y="314"/>
                    <a:pt x="283" y="288"/>
                  </a:cubicBezTo>
                  <a:cubicBezTo>
                    <a:pt x="424" y="16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7" name="Google Shape;10007;p47"/>
          <p:cNvGrpSpPr/>
          <p:nvPr/>
        </p:nvGrpSpPr>
        <p:grpSpPr>
          <a:xfrm>
            <a:off x="4995430" y="3706592"/>
            <a:ext cx="298192" cy="572689"/>
            <a:chOff x="2253800" y="1079125"/>
            <a:chExt cx="237225" cy="455600"/>
          </a:xfrm>
        </p:grpSpPr>
        <p:sp>
          <p:nvSpPr>
            <p:cNvPr id="10008" name="Google Shape;10008;p47"/>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9" name="Google Shape;10009;p47"/>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47"/>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47"/>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47"/>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47"/>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47"/>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47"/>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47"/>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47"/>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47"/>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9" name="Google Shape;10019;p47"/>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0" name="Google Shape;10020;p47"/>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47"/>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2" name="Google Shape;10022;p47"/>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3" name="Google Shape;10023;p47"/>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47"/>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47"/>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47"/>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47"/>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47"/>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47"/>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47"/>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47"/>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47"/>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47"/>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47"/>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5" name="Google Shape;10035;p47"/>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6" name="Google Shape;10036;p47"/>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7" name="Google Shape;10037;p47"/>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8" name="Google Shape;10038;p47"/>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9" name="Google Shape;10039;p47"/>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0" name="Google Shape;10040;p47"/>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1" name="Google Shape;10041;p47"/>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2" name="Google Shape;10042;p47"/>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3" name="Google Shape;10043;p47"/>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47"/>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47"/>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47"/>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7" name="Google Shape;10047;p47"/>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8" name="Google Shape;10048;p47"/>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47"/>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47"/>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51" name="Google Shape;10051;p47"/>
          <p:cNvGrpSpPr/>
          <p:nvPr/>
        </p:nvGrpSpPr>
        <p:grpSpPr>
          <a:xfrm>
            <a:off x="915238" y="509723"/>
            <a:ext cx="656903" cy="524705"/>
            <a:chOff x="4068800" y="1168075"/>
            <a:chExt cx="144600" cy="115500"/>
          </a:xfrm>
        </p:grpSpPr>
        <p:sp>
          <p:nvSpPr>
            <p:cNvPr id="10052" name="Google Shape;10052;p47"/>
            <p:cNvSpPr/>
            <p:nvPr/>
          </p:nvSpPr>
          <p:spPr>
            <a:xfrm>
              <a:off x="4181250" y="1168075"/>
              <a:ext cx="32150" cy="15050"/>
            </a:xfrm>
            <a:custGeom>
              <a:avLst/>
              <a:gdLst/>
              <a:ahLst/>
              <a:cxnLst/>
              <a:rect l="l" t="t" r="r" b="b"/>
              <a:pathLst>
                <a:path w="1286" h="602" extrusionOk="0">
                  <a:moveTo>
                    <a:pt x="1286" y="1"/>
                  </a:moveTo>
                  <a:lnTo>
                    <a:pt x="795" y="398"/>
                  </a:lnTo>
                  <a:lnTo>
                    <a:pt x="1" y="481"/>
                  </a:lnTo>
                  <a:lnTo>
                    <a:pt x="957" y="601"/>
                  </a:lnTo>
                  <a:lnTo>
                    <a:pt x="128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47"/>
            <p:cNvSpPr/>
            <p:nvPr/>
          </p:nvSpPr>
          <p:spPr>
            <a:xfrm>
              <a:off x="4177325" y="1204375"/>
              <a:ext cx="33475" cy="16100"/>
            </a:xfrm>
            <a:custGeom>
              <a:avLst/>
              <a:gdLst/>
              <a:ahLst/>
              <a:cxnLst/>
              <a:rect l="l" t="t" r="r" b="b"/>
              <a:pathLst>
                <a:path w="1339" h="644" extrusionOk="0">
                  <a:moveTo>
                    <a:pt x="1338" y="1"/>
                  </a:moveTo>
                  <a:lnTo>
                    <a:pt x="826" y="408"/>
                  </a:lnTo>
                  <a:lnTo>
                    <a:pt x="1" y="445"/>
                  </a:lnTo>
                  <a:lnTo>
                    <a:pt x="994" y="644"/>
                  </a:lnTo>
                  <a:lnTo>
                    <a:pt x="1338"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47"/>
            <p:cNvSpPr/>
            <p:nvPr/>
          </p:nvSpPr>
          <p:spPr>
            <a:xfrm>
              <a:off x="4125225" y="1207775"/>
              <a:ext cx="23925" cy="20025"/>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47"/>
            <p:cNvSpPr/>
            <p:nvPr/>
          </p:nvSpPr>
          <p:spPr>
            <a:xfrm>
              <a:off x="4068800" y="1211175"/>
              <a:ext cx="23925" cy="13225"/>
            </a:xfrm>
            <a:custGeom>
              <a:avLst/>
              <a:gdLst/>
              <a:ahLst/>
              <a:cxnLst/>
              <a:rect l="l" t="t" r="r" b="b"/>
              <a:pathLst>
                <a:path w="957" h="529" extrusionOk="0">
                  <a:moveTo>
                    <a:pt x="956" y="1"/>
                  </a:moveTo>
                  <a:lnTo>
                    <a:pt x="559" y="335"/>
                  </a:lnTo>
                  <a:lnTo>
                    <a:pt x="0" y="361"/>
                  </a:lnTo>
                  <a:lnTo>
                    <a:pt x="643" y="528"/>
                  </a:lnTo>
                  <a:lnTo>
                    <a:pt x="95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47"/>
            <p:cNvSpPr/>
            <p:nvPr/>
          </p:nvSpPr>
          <p:spPr>
            <a:xfrm>
              <a:off x="4076900" y="1247100"/>
              <a:ext cx="26275" cy="14525"/>
            </a:xfrm>
            <a:custGeom>
              <a:avLst/>
              <a:gdLst/>
              <a:ahLst/>
              <a:cxnLst/>
              <a:rect l="l" t="t" r="r" b="b"/>
              <a:pathLst>
                <a:path w="1051" h="581" extrusionOk="0">
                  <a:moveTo>
                    <a:pt x="1050" y="0"/>
                  </a:moveTo>
                  <a:lnTo>
                    <a:pt x="617" y="356"/>
                  </a:lnTo>
                  <a:lnTo>
                    <a:pt x="0" y="340"/>
                  </a:lnTo>
                  <a:lnTo>
                    <a:pt x="711" y="580"/>
                  </a:lnTo>
                  <a:lnTo>
                    <a:pt x="1050"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47"/>
            <p:cNvSpPr/>
            <p:nvPr/>
          </p:nvSpPr>
          <p:spPr>
            <a:xfrm>
              <a:off x="4155000" y="1244100"/>
              <a:ext cx="27850" cy="11775"/>
            </a:xfrm>
            <a:custGeom>
              <a:avLst/>
              <a:gdLst/>
              <a:ahLst/>
              <a:cxnLst/>
              <a:rect l="l" t="t" r="r" b="b"/>
              <a:pathLst>
                <a:path w="1114" h="471" extrusionOk="0">
                  <a:moveTo>
                    <a:pt x="1" y="0"/>
                  </a:moveTo>
                  <a:lnTo>
                    <a:pt x="664" y="470"/>
                  </a:lnTo>
                  <a:lnTo>
                    <a:pt x="1113" y="99"/>
                  </a:lnTo>
                  <a:lnTo>
                    <a:pt x="612" y="241"/>
                  </a:lnTo>
                  <a:lnTo>
                    <a:pt x="1"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47"/>
            <p:cNvSpPr/>
            <p:nvPr/>
          </p:nvSpPr>
          <p:spPr>
            <a:xfrm>
              <a:off x="4118550" y="1246575"/>
              <a:ext cx="23550" cy="12425"/>
            </a:xfrm>
            <a:custGeom>
              <a:avLst/>
              <a:gdLst/>
              <a:ahLst/>
              <a:cxnLst/>
              <a:rect l="l" t="t" r="r" b="b"/>
              <a:pathLst>
                <a:path w="942" h="497" extrusionOk="0">
                  <a:moveTo>
                    <a:pt x="941" y="0"/>
                  </a:moveTo>
                  <a:lnTo>
                    <a:pt x="565" y="303"/>
                  </a:lnTo>
                  <a:lnTo>
                    <a:pt x="1" y="293"/>
                  </a:lnTo>
                  <a:lnTo>
                    <a:pt x="664" y="497"/>
                  </a:lnTo>
                  <a:lnTo>
                    <a:pt x="941"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47"/>
            <p:cNvSpPr/>
            <p:nvPr/>
          </p:nvSpPr>
          <p:spPr>
            <a:xfrm>
              <a:off x="4150950" y="1269175"/>
              <a:ext cx="19875" cy="14400"/>
            </a:xfrm>
            <a:custGeom>
              <a:avLst/>
              <a:gdLst/>
              <a:ahLst/>
              <a:cxnLst/>
              <a:rect l="l" t="t" r="r" b="b"/>
              <a:pathLst>
                <a:path w="795" h="576" extrusionOk="0">
                  <a:moveTo>
                    <a:pt x="795" y="0"/>
                  </a:moveTo>
                  <a:lnTo>
                    <a:pt x="539" y="408"/>
                  </a:lnTo>
                  <a:lnTo>
                    <a:pt x="1" y="575"/>
                  </a:lnTo>
                  <a:lnTo>
                    <a:pt x="690" y="565"/>
                  </a:lnTo>
                  <a:lnTo>
                    <a:pt x="795"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47"/>
          <p:cNvGrpSpPr/>
          <p:nvPr/>
        </p:nvGrpSpPr>
        <p:grpSpPr>
          <a:xfrm flipH="1">
            <a:off x="2812597" y="4011572"/>
            <a:ext cx="674551" cy="451244"/>
            <a:chOff x="5526450" y="2535525"/>
            <a:chExt cx="1694000" cy="1132925"/>
          </a:xfrm>
        </p:grpSpPr>
        <p:sp>
          <p:nvSpPr>
            <p:cNvPr id="10061" name="Google Shape;10061;p47"/>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47"/>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47"/>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47"/>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47"/>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47"/>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47"/>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47"/>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47"/>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0" name="Google Shape;10070;p47"/>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1" name="Google Shape;10071;p47"/>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47"/>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47"/>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4" name="Google Shape;10074;p47"/>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5" name="Google Shape;10075;p47"/>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47"/>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47"/>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47"/>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47"/>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47"/>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1" name="Google Shape;10081;p47"/>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2" name="Google Shape;10082;p47"/>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47"/>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47"/>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47"/>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47"/>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7" name="Google Shape;10087;p47"/>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8" name="Google Shape;10088;p47"/>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47"/>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47"/>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47"/>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47"/>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47"/>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47"/>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5" name="Google Shape;10095;p47"/>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6" name="Google Shape;10096;p47"/>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47"/>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47"/>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47"/>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47"/>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47"/>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2" name="Google Shape;10102;p47"/>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3" name="Google Shape;10103;p47"/>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47"/>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47"/>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47"/>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47"/>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47"/>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47"/>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47"/>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47"/>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2" name="Google Shape;10112;p47"/>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3" name="Google Shape;10113;p47"/>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47"/>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5" name="Google Shape;10115;p47"/>
          <p:cNvGrpSpPr/>
          <p:nvPr/>
        </p:nvGrpSpPr>
        <p:grpSpPr>
          <a:xfrm>
            <a:off x="5300512" y="4239404"/>
            <a:ext cx="866312" cy="579491"/>
            <a:chOff x="5526450" y="2535525"/>
            <a:chExt cx="1694000" cy="1132925"/>
          </a:xfrm>
        </p:grpSpPr>
        <p:sp>
          <p:nvSpPr>
            <p:cNvPr id="10116" name="Google Shape;10116;p47"/>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7" name="Google Shape;10117;p47"/>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47"/>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47"/>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47"/>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1" name="Google Shape;10121;p47"/>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2" name="Google Shape;10122;p47"/>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47"/>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4" name="Google Shape;10124;p47"/>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5" name="Google Shape;10125;p47"/>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47"/>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47"/>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47"/>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9" name="Google Shape;10129;p47"/>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0" name="Google Shape;10130;p47"/>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47"/>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47"/>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47"/>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4" name="Google Shape;10134;p47"/>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5" name="Google Shape;10135;p47"/>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47"/>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47"/>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47"/>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47"/>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47"/>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47"/>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47"/>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47"/>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4" name="Google Shape;10144;p47"/>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5" name="Google Shape;10145;p47"/>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47"/>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7" name="Google Shape;10147;p47"/>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8" name="Google Shape;10148;p47"/>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47"/>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47"/>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47"/>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47"/>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47"/>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47"/>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5" name="Google Shape;10155;p47"/>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6" name="Google Shape;10156;p47"/>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47"/>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47"/>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47"/>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47"/>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47"/>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47"/>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47"/>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47"/>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47"/>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47"/>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47"/>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47"/>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47"/>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 name="Google Shape;9868;p47">
            <a:extLst>
              <a:ext uri="{FF2B5EF4-FFF2-40B4-BE49-F238E27FC236}">
                <a16:creationId xmlns:a16="http://schemas.microsoft.com/office/drawing/2014/main" id="{2A2E62E6-3855-A85D-D676-88A99B0E771C}"/>
              </a:ext>
            </a:extLst>
          </p:cNvPr>
          <p:cNvSpPr txBox="1">
            <a:spLocks/>
          </p:cNvSpPr>
          <p:nvPr/>
        </p:nvSpPr>
        <p:spPr>
          <a:xfrm>
            <a:off x="873709" y="3138991"/>
            <a:ext cx="1872319" cy="6114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Amiko"/>
              <a:buNone/>
              <a:defRPr sz="2500" b="0" i="0" u="none" strike="noStrike" cap="none">
                <a:solidFill>
                  <a:schemeClr val="accent1"/>
                </a:solidFill>
                <a:latin typeface="Boogaloo"/>
                <a:ea typeface="Boogaloo"/>
                <a:cs typeface="Boogaloo"/>
                <a:sym typeface="Boogaloo"/>
              </a:defRPr>
            </a:lvl1pPr>
            <a:lvl2pPr marL="914400" marR="0" lvl="1"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2pPr>
            <a:lvl3pPr marL="1371600" marR="0" lvl="2"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3pPr>
            <a:lvl4pPr marL="1828800" marR="0" lvl="3"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4pPr>
            <a:lvl5pPr marL="2286000" marR="0" lvl="4"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5pPr>
            <a:lvl6pPr marL="2743200" marR="0" lvl="5"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6pPr>
            <a:lvl7pPr marL="3200400" marR="0" lvl="6"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7pPr>
            <a:lvl8pPr marL="3657600" marR="0" lvl="7"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8pPr>
            <a:lvl9pPr marL="4114800" marR="0" lvl="8"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9pPr>
          </a:lstStyle>
          <a:p>
            <a:pPr marL="0" indent="0"/>
            <a:r>
              <a:rPr lang="de-CH"/>
              <a:t>Dashboard </a:t>
            </a:r>
            <a:r>
              <a:rPr lang="de-CH" err="1"/>
              <a:t>overview</a:t>
            </a:r>
            <a:endParaRPr lang="de-CH"/>
          </a:p>
        </p:txBody>
      </p:sp>
      <p:sp>
        <p:nvSpPr>
          <p:cNvPr id="4" name="Google Shape;9867;p47">
            <a:extLst>
              <a:ext uri="{FF2B5EF4-FFF2-40B4-BE49-F238E27FC236}">
                <a16:creationId xmlns:a16="http://schemas.microsoft.com/office/drawing/2014/main" id="{92CDE77A-7A17-7A0E-8F5B-3C0C29B8E080}"/>
              </a:ext>
            </a:extLst>
          </p:cNvPr>
          <p:cNvSpPr txBox="1">
            <a:spLocks/>
          </p:cNvSpPr>
          <p:nvPr/>
        </p:nvSpPr>
        <p:spPr>
          <a:xfrm>
            <a:off x="5681705" y="2713771"/>
            <a:ext cx="859800" cy="45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accent3"/>
              </a:buClr>
              <a:buSzPts val="3400"/>
              <a:buFont typeface="Boogaloo"/>
              <a:buNone/>
              <a:defRPr sz="3800" b="0" i="0" u="none" strike="noStrike" cap="none">
                <a:solidFill>
                  <a:schemeClr val="dk2"/>
                </a:solidFill>
                <a:latin typeface="Boogaloo"/>
                <a:ea typeface="Boogaloo"/>
                <a:cs typeface="Boogaloo"/>
                <a:sym typeface="Boogaloo"/>
              </a:defRPr>
            </a:lvl1pPr>
            <a:lvl2pPr marR="0" lvl="1"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2pPr>
            <a:lvl3pPr marR="0" lvl="2"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3pPr>
            <a:lvl4pPr marR="0" lvl="3"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4pPr>
            <a:lvl5pPr marR="0" lvl="4"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5pPr>
            <a:lvl6pPr marR="0" lvl="5"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6pPr>
            <a:lvl7pPr marR="0" lvl="6"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7pPr>
            <a:lvl8pPr marR="0" lvl="7"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8pPr>
            <a:lvl9pPr marR="0" lvl="8"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9pPr>
          </a:lstStyle>
          <a:p>
            <a:r>
              <a:rPr lang="en">
                <a:solidFill>
                  <a:schemeClr val="accent6">
                    <a:lumMod val="50000"/>
                  </a:schemeClr>
                </a:solidFill>
              </a:rPr>
              <a:t>6</a:t>
            </a:r>
          </a:p>
        </p:txBody>
      </p:sp>
      <p:sp>
        <p:nvSpPr>
          <p:cNvPr id="5" name="Google Shape;9871;p47">
            <a:extLst>
              <a:ext uri="{FF2B5EF4-FFF2-40B4-BE49-F238E27FC236}">
                <a16:creationId xmlns:a16="http://schemas.microsoft.com/office/drawing/2014/main" id="{D28A5E13-673D-916A-AF56-A17543D11A86}"/>
              </a:ext>
            </a:extLst>
          </p:cNvPr>
          <p:cNvSpPr txBox="1">
            <a:spLocks/>
          </p:cNvSpPr>
          <p:nvPr/>
        </p:nvSpPr>
        <p:spPr>
          <a:xfrm>
            <a:off x="3655850" y="3161102"/>
            <a:ext cx="1706748" cy="552576"/>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38100" lvl="0" indent="-342900" algn="l" rtl="0">
              <a:lnSpc>
                <a:spcPct val="115000"/>
              </a:lnSpc>
              <a:spcBef>
                <a:spcPts val="0"/>
              </a:spcBef>
              <a:spcAft>
                <a:spcPts val="0"/>
              </a:spcAft>
              <a:buClr>
                <a:schemeClr val="dk1"/>
              </a:buClr>
              <a:buSzPts val="1800"/>
              <a:buFont typeface="Amiko"/>
              <a:buNone/>
              <a:defRPr sz="2500" b="0" i="0" u="none" strike="noStrike" cap="none">
                <a:solidFill>
                  <a:schemeClr val="accent1"/>
                </a:solidFill>
                <a:latin typeface="Boogaloo"/>
                <a:ea typeface="Boogaloo"/>
                <a:cs typeface="Boogaloo"/>
                <a:sym typeface="Boogaloo"/>
              </a:defRPr>
            </a:lvl1pPr>
            <a:lvl2pPr marL="914400" marR="38100" lvl="1"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2pPr>
            <a:lvl3pPr marL="1371600" marR="38100" lvl="2"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3pPr>
            <a:lvl4pPr marL="1828800" marR="38100" lvl="3"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4pPr>
            <a:lvl5pPr marL="2286000" marR="38100" lvl="4"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5pPr>
            <a:lvl6pPr marL="2743200" marR="38100" lvl="5"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6pPr>
            <a:lvl7pPr marL="3200400" marR="38100" lvl="6"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7pPr>
            <a:lvl8pPr marL="3657600" marR="38100" lvl="7"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8pPr>
            <a:lvl9pPr marL="4114800" marR="38100" lvl="8" indent="-317500" algn="l" rtl="0">
              <a:lnSpc>
                <a:spcPct val="115000"/>
              </a:lnSpc>
              <a:spcBef>
                <a:spcPts val="0"/>
              </a:spcBef>
              <a:spcAft>
                <a:spcPts val="0"/>
              </a:spcAft>
              <a:buClr>
                <a:schemeClr val="dk1"/>
              </a:buClr>
              <a:buSzPts val="1400"/>
              <a:buFont typeface="Amiko"/>
              <a:buNone/>
              <a:defRPr sz="2500" b="0" i="0" u="none" strike="noStrike" cap="none">
                <a:solidFill>
                  <a:schemeClr val="accent1"/>
                </a:solidFill>
                <a:latin typeface="Boogaloo"/>
                <a:ea typeface="Boogaloo"/>
                <a:cs typeface="Boogaloo"/>
                <a:sym typeface="Boogaloo"/>
              </a:defRPr>
            </a:lvl9pPr>
          </a:lstStyle>
          <a:p>
            <a:pPr marL="0" indent="0"/>
            <a:r>
              <a:rPr lang="de-CH"/>
              <a:t>Dashboard </a:t>
            </a:r>
            <a:r>
              <a:rPr lang="de-CH" err="1"/>
              <a:t>demo</a:t>
            </a:r>
            <a:endParaRPr lang="de-CH"/>
          </a:p>
        </p:txBody>
      </p:sp>
      <p:sp>
        <p:nvSpPr>
          <p:cNvPr id="7" name="Google Shape;9867;p47">
            <a:extLst>
              <a:ext uri="{FF2B5EF4-FFF2-40B4-BE49-F238E27FC236}">
                <a16:creationId xmlns:a16="http://schemas.microsoft.com/office/drawing/2014/main" id="{D4CE5EB3-4229-70E5-9ADE-3D0AC5F8D121}"/>
              </a:ext>
            </a:extLst>
          </p:cNvPr>
          <p:cNvSpPr txBox="1">
            <a:spLocks/>
          </p:cNvSpPr>
          <p:nvPr/>
        </p:nvSpPr>
        <p:spPr>
          <a:xfrm>
            <a:off x="2796050" y="2713771"/>
            <a:ext cx="859800" cy="4512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15000"/>
              </a:lnSpc>
              <a:spcBef>
                <a:spcPts val="0"/>
              </a:spcBef>
              <a:spcAft>
                <a:spcPts val="0"/>
              </a:spcAft>
              <a:buClr>
                <a:schemeClr val="accent3"/>
              </a:buClr>
              <a:buSzPts val="3400"/>
              <a:buFont typeface="Boogaloo"/>
              <a:buNone/>
              <a:defRPr sz="3800" b="0" i="0" u="none" strike="noStrike" cap="none">
                <a:solidFill>
                  <a:schemeClr val="dk2"/>
                </a:solidFill>
                <a:latin typeface="Boogaloo"/>
                <a:ea typeface="Boogaloo"/>
                <a:cs typeface="Boogaloo"/>
                <a:sym typeface="Boogaloo"/>
              </a:defRPr>
            </a:lvl1pPr>
            <a:lvl2pPr marR="0" lvl="1"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2pPr>
            <a:lvl3pPr marR="0" lvl="2"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3pPr>
            <a:lvl4pPr marR="0" lvl="3"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4pPr>
            <a:lvl5pPr marR="0" lvl="4"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5pPr>
            <a:lvl6pPr marR="0" lvl="5"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6pPr>
            <a:lvl7pPr marR="0" lvl="6"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7pPr>
            <a:lvl8pPr marR="0" lvl="7"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8pPr>
            <a:lvl9pPr marR="0" lvl="8" algn="ctr" rtl="0">
              <a:lnSpc>
                <a:spcPct val="100000"/>
              </a:lnSpc>
              <a:spcBef>
                <a:spcPts val="0"/>
              </a:spcBef>
              <a:spcAft>
                <a:spcPts val="0"/>
              </a:spcAft>
              <a:buClr>
                <a:schemeClr val="dk2"/>
              </a:buClr>
              <a:buSzPts val="3200"/>
              <a:buFont typeface="Boogaloo"/>
              <a:buNone/>
              <a:defRPr sz="3200" b="0" i="0" u="none" strike="noStrike" cap="none">
                <a:solidFill>
                  <a:schemeClr val="dk2"/>
                </a:solidFill>
                <a:latin typeface="Boogaloo"/>
                <a:ea typeface="Boogaloo"/>
                <a:cs typeface="Boogaloo"/>
                <a:sym typeface="Boogaloo"/>
              </a:defRPr>
            </a:lvl9pPr>
          </a:lstStyle>
          <a:p>
            <a:r>
              <a:rPr lang="en">
                <a:solidFill>
                  <a:schemeClr val="accent6">
                    <a:lumMod val="50000"/>
                  </a:schemeClr>
                </a:solidFill>
              </a:rPr>
              <a:t>5</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202"/>
        <p:cNvGrpSpPr/>
        <p:nvPr/>
      </p:nvGrpSpPr>
      <p:grpSpPr>
        <a:xfrm>
          <a:off x="0" y="0"/>
          <a:ext cx="0" cy="0"/>
          <a:chOff x="0" y="0"/>
          <a:chExt cx="0" cy="0"/>
        </a:xfrm>
      </p:grpSpPr>
      <p:sp>
        <p:nvSpPr>
          <p:cNvPr id="14203" name="Google Shape;14203;p62"/>
          <p:cNvSpPr txBox="1">
            <a:spLocks noGrp="1"/>
          </p:cNvSpPr>
          <p:nvPr>
            <p:ph type="title"/>
          </p:nvPr>
        </p:nvSpPr>
        <p:spPr>
          <a:xfrm>
            <a:off x="1928636" y="237289"/>
            <a:ext cx="4310993"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Interesting facts</a:t>
            </a:r>
            <a:endParaRPr/>
          </a:p>
        </p:txBody>
      </p:sp>
      <p:sp>
        <p:nvSpPr>
          <p:cNvPr id="14208" name="Google Shape;14208;p62"/>
          <p:cNvSpPr txBox="1">
            <a:spLocks noGrp="1"/>
          </p:cNvSpPr>
          <p:nvPr>
            <p:ph type="subTitle" idx="5"/>
          </p:nvPr>
        </p:nvSpPr>
        <p:spPr>
          <a:xfrm>
            <a:off x="4222756" y="1015072"/>
            <a:ext cx="4033745" cy="10164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CH"/>
              <a:t>The </a:t>
            </a:r>
            <a:r>
              <a:rPr lang="de-CH" err="1"/>
              <a:t>biggest</a:t>
            </a:r>
            <a:r>
              <a:rPr lang="de-CH"/>
              <a:t> </a:t>
            </a:r>
            <a:r>
              <a:rPr lang="de-CH" err="1"/>
              <a:t>slaughterhouse</a:t>
            </a:r>
            <a:endParaRPr/>
          </a:p>
        </p:txBody>
      </p:sp>
      <p:sp>
        <p:nvSpPr>
          <p:cNvPr id="14210" name="Google Shape;14210;p62"/>
          <p:cNvSpPr txBox="1">
            <a:spLocks noGrp="1"/>
          </p:cNvSpPr>
          <p:nvPr>
            <p:ph type="subTitle" idx="7"/>
          </p:nvPr>
        </p:nvSpPr>
        <p:spPr>
          <a:xfrm>
            <a:off x="61473" y="2058833"/>
            <a:ext cx="2749289" cy="645699"/>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Slaughterhouses</a:t>
            </a:r>
            <a:endParaRPr/>
          </a:p>
        </p:txBody>
      </p:sp>
      <p:sp>
        <p:nvSpPr>
          <p:cNvPr id="14213" name="Google Shape;14213;p62"/>
          <p:cNvSpPr txBox="1">
            <a:spLocks noGrp="1"/>
          </p:cNvSpPr>
          <p:nvPr>
            <p:ph type="subTitle" idx="13"/>
          </p:nvPr>
        </p:nvSpPr>
        <p:spPr>
          <a:xfrm>
            <a:off x="357978" y="1392815"/>
            <a:ext cx="1860600" cy="564518"/>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6">
                    <a:lumMod val="75000"/>
                  </a:schemeClr>
                </a:solidFill>
              </a:rPr>
              <a:t>437</a:t>
            </a:r>
            <a:endParaRPr sz="4000">
              <a:solidFill>
                <a:schemeClr val="accent6">
                  <a:lumMod val="75000"/>
                </a:schemeClr>
              </a:solidFill>
            </a:endParaRPr>
          </a:p>
        </p:txBody>
      </p:sp>
      <p:sp>
        <p:nvSpPr>
          <p:cNvPr id="14215" name="Google Shape;14215;p62"/>
          <p:cNvSpPr txBox="1">
            <a:spLocks noGrp="1"/>
          </p:cNvSpPr>
          <p:nvPr>
            <p:ph type="subTitle" idx="15"/>
          </p:nvPr>
        </p:nvSpPr>
        <p:spPr>
          <a:xfrm>
            <a:off x="4084132" y="2257676"/>
            <a:ext cx="4195482" cy="446856"/>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000">
                <a:solidFill>
                  <a:schemeClr val="accent6">
                    <a:lumMod val="75000"/>
                  </a:schemeClr>
                </a:solidFill>
              </a:rPr>
              <a:t>Bell Food Group</a:t>
            </a:r>
            <a:endParaRPr sz="4000">
              <a:solidFill>
                <a:schemeClr val="accent6">
                  <a:lumMod val="75000"/>
                </a:schemeClr>
              </a:solidFill>
            </a:endParaRPr>
          </a:p>
        </p:txBody>
      </p:sp>
      <p:sp>
        <p:nvSpPr>
          <p:cNvPr id="14342" name="Google Shape;14342;p62"/>
          <p:cNvSpPr/>
          <p:nvPr/>
        </p:nvSpPr>
        <p:spPr>
          <a:xfrm rot="-2952388" flipH="1">
            <a:off x="7993293" y="739419"/>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14343" name="Google Shape;14343;p62"/>
          <p:cNvSpPr/>
          <p:nvPr/>
        </p:nvSpPr>
        <p:spPr>
          <a:xfrm rot="-1135717" flipH="1">
            <a:off x="7689018" y="428970"/>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4" name="Google Shape;14344;p62"/>
          <p:cNvSpPr/>
          <p:nvPr/>
        </p:nvSpPr>
        <p:spPr>
          <a:xfrm rot="-1402087" flipH="1">
            <a:off x="7202516" y="827369"/>
            <a:ext cx="212235"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pic>
        <p:nvPicPr>
          <p:cNvPr id="15" name="Grafik 14" descr="Ein Bild, das Gebäude, Städtebau, Eigentum, draußen enthält.&#10;&#10;Automatisch generierte Beschreibung">
            <a:extLst>
              <a:ext uri="{FF2B5EF4-FFF2-40B4-BE49-F238E27FC236}">
                <a16:creationId xmlns:a16="http://schemas.microsoft.com/office/drawing/2014/main" id="{5EC69592-55A6-01C5-00B2-BF8FF3ECA826}"/>
              </a:ext>
            </a:extLst>
          </p:cNvPr>
          <p:cNvPicPr>
            <a:picLocks noChangeAspect="1"/>
          </p:cNvPicPr>
          <p:nvPr/>
        </p:nvPicPr>
        <p:blipFill>
          <a:blip r:embed="rId3"/>
          <a:stretch>
            <a:fillRect/>
          </a:stretch>
        </p:blipFill>
        <p:spPr>
          <a:xfrm>
            <a:off x="3269717" y="3203361"/>
            <a:ext cx="5874283" cy="1016433"/>
          </a:xfrm>
          <a:prstGeom prst="rect">
            <a:avLst/>
          </a:prstGeom>
          <a:effectLst>
            <a:softEdge rad="25400"/>
          </a:effectLst>
        </p:spPr>
      </p:pic>
    </p:spTree>
    <p:extLst>
      <p:ext uri="{BB962C8B-B14F-4D97-AF65-F5344CB8AC3E}">
        <p14:creationId xmlns:p14="http://schemas.microsoft.com/office/powerpoint/2010/main" val="40758572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08"/>
        <p:cNvGrpSpPr/>
        <p:nvPr/>
      </p:nvGrpSpPr>
      <p:grpSpPr>
        <a:xfrm>
          <a:off x="0" y="0"/>
          <a:ext cx="0" cy="0"/>
          <a:chOff x="0" y="0"/>
          <a:chExt cx="0" cy="0"/>
        </a:xfrm>
      </p:grpSpPr>
      <p:grpSp>
        <p:nvGrpSpPr>
          <p:cNvPr id="13609" name="Google Shape;13609;p60"/>
          <p:cNvGrpSpPr/>
          <p:nvPr/>
        </p:nvGrpSpPr>
        <p:grpSpPr>
          <a:xfrm flipH="1">
            <a:off x="7272922" y="331793"/>
            <a:ext cx="2140600" cy="4111061"/>
            <a:chOff x="2253800" y="1079125"/>
            <a:chExt cx="237225" cy="455600"/>
          </a:xfrm>
        </p:grpSpPr>
        <p:sp>
          <p:nvSpPr>
            <p:cNvPr id="13610" name="Google Shape;13610;p60"/>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1" name="Google Shape;13611;p60"/>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2" name="Google Shape;13612;p60"/>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3" name="Google Shape;13613;p60"/>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4" name="Google Shape;13614;p60"/>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5" name="Google Shape;13615;p60"/>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6" name="Google Shape;13616;p60"/>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7" name="Google Shape;13617;p60"/>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8" name="Google Shape;13618;p60"/>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9" name="Google Shape;13619;p60"/>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0" name="Google Shape;13620;p60"/>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1" name="Google Shape;13621;p60"/>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2" name="Google Shape;13622;p60"/>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3" name="Google Shape;13623;p60"/>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4" name="Google Shape;13624;p60"/>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5" name="Google Shape;13625;p60"/>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6" name="Google Shape;13626;p60"/>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7" name="Google Shape;13627;p60"/>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8" name="Google Shape;13628;p60"/>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9" name="Google Shape;13629;p60"/>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0" name="Google Shape;13630;p60"/>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1" name="Google Shape;13631;p60"/>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2" name="Google Shape;13632;p60"/>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3" name="Google Shape;13633;p60"/>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4" name="Google Shape;13634;p60"/>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5" name="Google Shape;13635;p60"/>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6" name="Google Shape;13636;p60"/>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7" name="Google Shape;13637;p60"/>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8" name="Google Shape;13638;p60"/>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9" name="Google Shape;13639;p60"/>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0" name="Google Shape;13640;p60"/>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1" name="Google Shape;13641;p60"/>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2" name="Google Shape;13642;p60"/>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3" name="Google Shape;13643;p60"/>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4" name="Google Shape;13644;p60"/>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5" name="Google Shape;13645;p60"/>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6" name="Google Shape;13646;p60"/>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7" name="Google Shape;13647;p60"/>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8" name="Google Shape;13648;p60"/>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9" name="Google Shape;13649;p60"/>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0" name="Google Shape;13650;p60"/>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1" name="Google Shape;13651;p60"/>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2" name="Google Shape;13652;p60"/>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653" name="Google Shape;13653;p60"/>
          <p:cNvSpPr txBox="1">
            <a:spLocks noGrp="1"/>
          </p:cNvSpPr>
          <p:nvPr>
            <p:ph type="title"/>
          </p:nvPr>
        </p:nvSpPr>
        <p:spPr>
          <a:xfrm>
            <a:off x="713225" y="1348050"/>
            <a:ext cx="4116300" cy="128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Dashboard overview</a:t>
            </a:r>
            <a:endParaRPr/>
          </a:p>
        </p:txBody>
      </p:sp>
      <p:sp>
        <p:nvSpPr>
          <p:cNvPr id="13654" name="Google Shape;13654;p60"/>
          <p:cNvSpPr txBox="1">
            <a:spLocks noGrp="1"/>
          </p:cNvSpPr>
          <p:nvPr>
            <p:ph type="title" idx="2"/>
          </p:nvPr>
        </p:nvSpPr>
        <p:spPr>
          <a:xfrm>
            <a:off x="4889150" y="1348275"/>
            <a:ext cx="1183672" cy="128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4</a:t>
            </a:r>
            <a:endParaRPr>
              <a:solidFill>
                <a:schemeClr val="accent6">
                  <a:lumMod val="50000"/>
                </a:schemeClr>
              </a:solidFill>
            </a:endParaRPr>
          </a:p>
        </p:txBody>
      </p:sp>
      <p:grpSp>
        <p:nvGrpSpPr>
          <p:cNvPr id="13656" name="Google Shape;13656;p60"/>
          <p:cNvGrpSpPr/>
          <p:nvPr/>
        </p:nvGrpSpPr>
        <p:grpSpPr>
          <a:xfrm flipH="1">
            <a:off x="-746853" y="240468"/>
            <a:ext cx="2140600" cy="4111061"/>
            <a:chOff x="2253800" y="1079125"/>
            <a:chExt cx="237225" cy="455600"/>
          </a:xfrm>
        </p:grpSpPr>
        <p:sp>
          <p:nvSpPr>
            <p:cNvPr id="13657" name="Google Shape;13657;p60"/>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8" name="Google Shape;13658;p60"/>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9" name="Google Shape;13659;p60"/>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0" name="Google Shape;13660;p60"/>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1" name="Google Shape;13661;p60"/>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2" name="Google Shape;13662;p60"/>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3" name="Google Shape;13663;p60"/>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4" name="Google Shape;13664;p60"/>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5" name="Google Shape;13665;p60"/>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6" name="Google Shape;13666;p60"/>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7" name="Google Shape;13667;p60"/>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8" name="Google Shape;13668;p60"/>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9" name="Google Shape;13669;p60"/>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0" name="Google Shape;13670;p60"/>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1" name="Google Shape;13671;p60"/>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2" name="Google Shape;13672;p60"/>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3" name="Google Shape;13673;p60"/>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4" name="Google Shape;13674;p60"/>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5" name="Google Shape;13675;p60"/>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6" name="Google Shape;13676;p60"/>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7" name="Google Shape;13677;p60"/>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8" name="Google Shape;13678;p60"/>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9" name="Google Shape;13679;p60"/>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0" name="Google Shape;13680;p60"/>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1" name="Google Shape;13681;p60"/>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2" name="Google Shape;13682;p60"/>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3" name="Google Shape;13683;p60"/>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4" name="Google Shape;13684;p60"/>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5" name="Google Shape;13685;p60"/>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6" name="Google Shape;13686;p60"/>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7" name="Google Shape;13687;p60"/>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8" name="Google Shape;13688;p60"/>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9" name="Google Shape;13689;p60"/>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0" name="Google Shape;13690;p60"/>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1" name="Google Shape;13691;p60"/>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2" name="Google Shape;13692;p60"/>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3" name="Google Shape;13693;p60"/>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4" name="Google Shape;13694;p60"/>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5" name="Google Shape;13695;p60"/>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6" name="Google Shape;13696;p60"/>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7" name="Google Shape;13697;p60"/>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8" name="Google Shape;13698;p60"/>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9" name="Google Shape;13699;p60"/>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700" name="Google Shape;13700;p60"/>
          <p:cNvSpPr/>
          <p:nvPr/>
        </p:nvSpPr>
        <p:spPr>
          <a:xfrm rot="-2952388" flipH="1">
            <a:off x="3289168" y="381344"/>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1" name="Google Shape;13701;p60"/>
          <p:cNvSpPr/>
          <p:nvPr/>
        </p:nvSpPr>
        <p:spPr>
          <a:xfrm rot="-1065495" flipH="1">
            <a:off x="3810643" y="680194"/>
            <a:ext cx="212233"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2" name="Google Shape;13702;p60"/>
          <p:cNvSpPr/>
          <p:nvPr/>
        </p:nvSpPr>
        <p:spPr>
          <a:xfrm>
            <a:off x="7155373" y="4226657"/>
            <a:ext cx="1942" cy="3811"/>
          </a:xfrm>
          <a:custGeom>
            <a:avLst/>
            <a:gdLst/>
            <a:ahLst/>
            <a:cxnLst/>
            <a:rect l="l" t="t" r="r" b="b"/>
            <a:pathLst>
              <a:path w="53" h="104" extrusionOk="0">
                <a:moveTo>
                  <a:pt x="52" y="0"/>
                </a:moveTo>
                <a:cubicBezTo>
                  <a:pt x="26" y="26"/>
                  <a:pt x="0" y="78"/>
                  <a:pt x="0" y="104"/>
                </a:cubicBezTo>
                <a:cubicBezTo>
                  <a:pt x="0" y="104"/>
                  <a:pt x="0" y="104"/>
                  <a:pt x="26" y="78"/>
                </a:cubicBezTo>
                <a:cubicBezTo>
                  <a:pt x="26" y="52"/>
                  <a:pt x="52" y="26"/>
                  <a:pt x="52" y="0"/>
                </a:cubicBezTo>
                <a:close/>
              </a:path>
            </a:pathLst>
          </a:custGeom>
          <a:solidFill>
            <a:srgbClr val="CA9E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021" name="Google Shape;14021;p60"/>
          <p:cNvGrpSpPr/>
          <p:nvPr/>
        </p:nvGrpSpPr>
        <p:grpSpPr>
          <a:xfrm flipH="1">
            <a:off x="21" y="4442853"/>
            <a:ext cx="9144022" cy="700647"/>
            <a:chOff x="1329075" y="3400650"/>
            <a:chExt cx="2177200" cy="107000"/>
          </a:xfrm>
        </p:grpSpPr>
        <p:sp>
          <p:nvSpPr>
            <p:cNvPr id="14022" name="Google Shape;14022;p60"/>
            <p:cNvSpPr/>
            <p:nvPr/>
          </p:nvSpPr>
          <p:spPr>
            <a:xfrm>
              <a:off x="1329075" y="3408750"/>
              <a:ext cx="541525" cy="98900"/>
            </a:xfrm>
            <a:custGeom>
              <a:avLst/>
              <a:gdLst/>
              <a:ahLst/>
              <a:cxnLst/>
              <a:rect l="l" t="t" r="r" b="b"/>
              <a:pathLst>
                <a:path w="21661" h="3956" extrusionOk="0">
                  <a:moveTo>
                    <a:pt x="18829" y="0"/>
                  </a:moveTo>
                  <a:lnTo>
                    <a:pt x="18829" y="0"/>
                  </a:lnTo>
                  <a:cubicBezTo>
                    <a:pt x="18861" y="496"/>
                    <a:pt x="18636" y="2059"/>
                    <a:pt x="18636" y="2059"/>
                  </a:cubicBezTo>
                  <a:cubicBezTo>
                    <a:pt x="18605" y="1803"/>
                    <a:pt x="17926" y="549"/>
                    <a:pt x="17925" y="549"/>
                  </a:cubicBezTo>
                  <a:lnTo>
                    <a:pt x="17925" y="549"/>
                  </a:lnTo>
                  <a:cubicBezTo>
                    <a:pt x="18113" y="956"/>
                    <a:pt x="18270" y="2722"/>
                    <a:pt x="18270" y="2722"/>
                  </a:cubicBezTo>
                  <a:cubicBezTo>
                    <a:pt x="18119" y="2184"/>
                    <a:pt x="17513" y="1427"/>
                    <a:pt x="17513" y="1426"/>
                  </a:cubicBezTo>
                  <a:lnTo>
                    <a:pt x="17513" y="1426"/>
                  </a:lnTo>
                  <a:cubicBezTo>
                    <a:pt x="17701" y="1771"/>
                    <a:pt x="17899" y="2952"/>
                    <a:pt x="17899" y="2952"/>
                  </a:cubicBezTo>
                  <a:cubicBezTo>
                    <a:pt x="17743" y="2544"/>
                    <a:pt x="17241" y="2085"/>
                    <a:pt x="17241" y="2085"/>
                  </a:cubicBezTo>
                  <a:lnTo>
                    <a:pt x="17241" y="2085"/>
                  </a:lnTo>
                  <a:cubicBezTo>
                    <a:pt x="17387" y="2262"/>
                    <a:pt x="17481" y="2513"/>
                    <a:pt x="17539" y="2764"/>
                  </a:cubicBezTo>
                  <a:cubicBezTo>
                    <a:pt x="17309" y="2304"/>
                    <a:pt x="17048" y="1855"/>
                    <a:pt x="17048" y="1855"/>
                  </a:cubicBezTo>
                  <a:lnTo>
                    <a:pt x="17048" y="1855"/>
                  </a:lnTo>
                  <a:cubicBezTo>
                    <a:pt x="17037" y="2064"/>
                    <a:pt x="17194" y="3093"/>
                    <a:pt x="17194" y="3093"/>
                  </a:cubicBezTo>
                  <a:cubicBezTo>
                    <a:pt x="17163" y="2973"/>
                    <a:pt x="16860" y="2372"/>
                    <a:pt x="16860" y="2372"/>
                  </a:cubicBezTo>
                  <a:lnTo>
                    <a:pt x="16860" y="2372"/>
                  </a:lnTo>
                  <a:cubicBezTo>
                    <a:pt x="16891" y="2644"/>
                    <a:pt x="16734" y="3109"/>
                    <a:pt x="16734" y="3109"/>
                  </a:cubicBezTo>
                  <a:cubicBezTo>
                    <a:pt x="16677" y="2785"/>
                    <a:pt x="15951" y="1777"/>
                    <a:pt x="15951" y="1776"/>
                  </a:cubicBezTo>
                  <a:lnTo>
                    <a:pt x="15951" y="1776"/>
                  </a:lnTo>
                  <a:cubicBezTo>
                    <a:pt x="16092" y="2027"/>
                    <a:pt x="16222" y="2821"/>
                    <a:pt x="16222" y="2821"/>
                  </a:cubicBezTo>
                  <a:cubicBezTo>
                    <a:pt x="16128" y="2691"/>
                    <a:pt x="15172" y="2054"/>
                    <a:pt x="15172" y="2053"/>
                  </a:cubicBezTo>
                  <a:lnTo>
                    <a:pt x="15172" y="2053"/>
                  </a:lnTo>
                  <a:cubicBezTo>
                    <a:pt x="15449" y="2257"/>
                    <a:pt x="16003" y="3156"/>
                    <a:pt x="16003" y="3156"/>
                  </a:cubicBezTo>
                  <a:cubicBezTo>
                    <a:pt x="15904" y="3051"/>
                    <a:pt x="15736" y="2936"/>
                    <a:pt x="15564" y="2832"/>
                  </a:cubicBezTo>
                  <a:cubicBezTo>
                    <a:pt x="15522" y="2691"/>
                    <a:pt x="15496" y="2591"/>
                    <a:pt x="15496" y="2591"/>
                  </a:cubicBezTo>
                  <a:lnTo>
                    <a:pt x="15496" y="2591"/>
                  </a:lnTo>
                  <a:cubicBezTo>
                    <a:pt x="15496" y="2618"/>
                    <a:pt x="15501" y="2701"/>
                    <a:pt x="15512" y="2800"/>
                  </a:cubicBezTo>
                  <a:cubicBezTo>
                    <a:pt x="15428" y="2748"/>
                    <a:pt x="15339" y="2696"/>
                    <a:pt x="15261" y="2654"/>
                  </a:cubicBezTo>
                  <a:cubicBezTo>
                    <a:pt x="15219" y="2529"/>
                    <a:pt x="15188" y="2435"/>
                    <a:pt x="15188" y="2435"/>
                  </a:cubicBezTo>
                  <a:lnTo>
                    <a:pt x="15188" y="2435"/>
                  </a:lnTo>
                  <a:cubicBezTo>
                    <a:pt x="15198" y="2471"/>
                    <a:pt x="15203" y="2544"/>
                    <a:pt x="15203" y="2623"/>
                  </a:cubicBezTo>
                  <a:cubicBezTo>
                    <a:pt x="15062" y="2544"/>
                    <a:pt x="14958" y="2492"/>
                    <a:pt x="14958" y="2492"/>
                  </a:cubicBezTo>
                  <a:lnTo>
                    <a:pt x="14958" y="2492"/>
                  </a:lnTo>
                  <a:cubicBezTo>
                    <a:pt x="15031" y="2539"/>
                    <a:pt x="15120" y="2623"/>
                    <a:pt x="15209" y="2717"/>
                  </a:cubicBezTo>
                  <a:cubicBezTo>
                    <a:pt x="15214" y="2842"/>
                    <a:pt x="15209" y="2957"/>
                    <a:pt x="15209" y="2957"/>
                  </a:cubicBezTo>
                  <a:cubicBezTo>
                    <a:pt x="15183" y="2868"/>
                    <a:pt x="14874" y="2430"/>
                    <a:pt x="14874" y="2429"/>
                  </a:cubicBezTo>
                  <a:lnTo>
                    <a:pt x="14874" y="2429"/>
                  </a:lnTo>
                  <a:cubicBezTo>
                    <a:pt x="14921" y="2503"/>
                    <a:pt x="14974" y="2717"/>
                    <a:pt x="15015" y="2900"/>
                  </a:cubicBezTo>
                  <a:cubicBezTo>
                    <a:pt x="14953" y="2874"/>
                    <a:pt x="14900" y="2853"/>
                    <a:pt x="14869" y="2837"/>
                  </a:cubicBezTo>
                  <a:cubicBezTo>
                    <a:pt x="14770" y="2706"/>
                    <a:pt x="14676" y="2607"/>
                    <a:pt x="14676" y="2607"/>
                  </a:cubicBezTo>
                  <a:lnTo>
                    <a:pt x="14676" y="2607"/>
                  </a:lnTo>
                  <a:cubicBezTo>
                    <a:pt x="14770" y="2748"/>
                    <a:pt x="14885" y="3255"/>
                    <a:pt x="14885" y="3255"/>
                  </a:cubicBezTo>
                  <a:cubicBezTo>
                    <a:pt x="14832" y="3145"/>
                    <a:pt x="14723" y="3025"/>
                    <a:pt x="14634" y="2931"/>
                  </a:cubicBezTo>
                  <a:cubicBezTo>
                    <a:pt x="14561" y="2450"/>
                    <a:pt x="14503" y="1902"/>
                    <a:pt x="14503" y="1902"/>
                  </a:cubicBezTo>
                  <a:cubicBezTo>
                    <a:pt x="14462" y="2012"/>
                    <a:pt x="14388" y="3150"/>
                    <a:pt x="14388" y="3150"/>
                  </a:cubicBezTo>
                  <a:cubicBezTo>
                    <a:pt x="14373" y="3030"/>
                    <a:pt x="14195" y="2424"/>
                    <a:pt x="14195" y="2424"/>
                  </a:cubicBezTo>
                  <a:lnTo>
                    <a:pt x="14195" y="2424"/>
                  </a:lnTo>
                  <a:cubicBezTo>
                    <a:pt x="14216" y="2701"/>
                    <a:pt x="14117" y="3171"/>
                    <a:pt x="14117" y="3171"/>
                  </a:cubicBezTo>
                  <a:cubicBezTo>
                    <a:pt x="14085" y="2842"/>
                    <a:pt x="13668" y="1829"/>
                    <a:pt x="13667" y="1829"/>
                  </a:cubicBezTo>
                  <a:lnTo>
                    <a:pt x="13667" y="1829"/>
                  </a:lnTo>
                  <a:cubicBezTo>
                    <a:pt x="13751" y="2079"/>
                    <a:pt x="13819" y="2884"/>
                    <a:pt x="13819" y="2884"/>
                  </a:cubicBezTo>
                  <a:cubicBezTo>
                    <a:pt x="13767" y="2753"/>
                    <a:pt x="13203" y="2111"/>
                    <a:pt x="13202" y="2111"/>
                  </a:cubicBezTo>
                  <a:lnTo>
                    <a:pt x="13202" y="2111"/>
                  </a:lnTo>
                  <a:cubicBezTo>
                    <a:pt x="13370" y="2320"/>
                    <a:pt x="13688" y="3224"/>
                    <a:pt x="13688" y="3224"/>
                  </a:cubicBezTo>
                  <a:cubicBezTo>
                    <a:pt x="13532" y="2947"/>
                    <a:pt x="13077" y="2560"/>
                    <a:pt x="13077" y="2560"/>
                  </a:cubicBezTo>
                  <a:lnTo>
                    <a:pt x="13077" y="2560"/>
                  </a:lnTo>
                  <a:cubicBezTo>
                    <a:pt x="13229" y="2738"/>
                    <a:pt x="13500" y="3344"/>
                    <a:pt x="13500" y="3344"/>
                  </a:cubicBezTo>
                  <a:cubicBezTo>
                    <a:pt x="13354" y="3130"/>
                    <a:pt x="13004" y="2900"/>
                    <a:pt x="13004" y="2900"/>
                  </a:cubicBezTo>
                  <a:lnTo>
                    <a:pt x="13004" y="2900"/>
                  </a:lnTo>
                  <a:cubicBezTo>
                    <a:pt x="13108" y="2988"/>
                    <a:pt x="13197" y="3119"/>
                    <a:pt x="13265" y="3244"/>
                  </a:cubicBezTo>
                  <a:cubicBezTo>
                    <a:pt x="13067" y="3009"/>
                    <a:pt x="12858" y="2780"/>
                    <a:pt x="12858" y="2780"/>
                  </a:cubicBezTo>
                  <a:lnTo>
                    <a:pt x="12858" y="2780"/>
                  </a:lnTo>
                  <a:cubicBezTo>
                    <a:pt x="12873" y="2842"/>
                    <a:pt x="12941" y="3025"/>
                    <a:pt x="13004" y="3177"/>
                  </a:cubicBezTo>
                  <a:cubicBezTo>
                    <a:pt x="12993" y="3187"/>
                    <a:pt x="12973" y="3197"/>
                    <a:pt x="12946" y="3208"/>
                  </a:cubicBezTo>
                  <a:cubicBezTo>
                    <a:pt x="12879" y="3124"/>
                    <a:pt x="12816" y="3046"/>
                    <a:pt x="12816" y="3046"/>
                  </a:cubicBezTo>
                  <a:lnTo>
                    <a:pt x="12816" y="3046"/>
                  </a:lnTo>
                  <a:cubicBezTo>
                    <a:pt x="12837" y="3109"/>
                    <a:pt x="12847" y="3187"/>
                    <a:pt x="12847" y="3260"/>
                  </a:cubicBezTo>
                  <a:cubicBezTo>
                    <a:pt x="12816" y="3276"/>
                    <a:pt x="12784" y="3292"/>
                    <a:pt x="12758" y="3307"/>
                  </a:cubicBezTo>
                  <a:cubicBezTo>
                    <a:pt x="12732" y="3276"/>
                    <a:pt x="12701" y="3239"/>
                    <a:pt x="12664" y="3203"/>
                  </a:cubicBezTo>
                  <a:cubicBezTo>
                    <a:pt x="12727" y="3109"/>
                    <a:pt x="12795" y="3020"/>
                    <a:pt x="12852" y="2978"/>
                  </a:cubicBezTo>
                  <a:lnTo>
                    <a:pt x="12852" y="2978"/>
                  </a:lnTo>
                  <a:cubicBezTo>
                    <a:pt x="12852" y="2978"/>
                    <a:pt x="12732" y="3056"/>
                    <a:pt x="12607" y="3140"/>
                  </a:cubicBezTo>
                  <a:cubicBezTo>
                    <a:pt x="12523" y="3051"/>
                    <a:pt x="12434" y="2962"/>
                    <a:pt x="12361" y="2894"/>
                  </a:cubicBezTo>
                  <a:cubicBezTo>
                    <a:pt x="12361" y="2889"/>
                    <a:pt x="12367" y="2884"/>
                    <a:pt x="12367" y="2879"/>
                  </a:cubicBezTo>
                  <a:lnTo>
                    <a:pt x="12367" y="2879"/>
                  </a:lnTo>
                  <a:cubicBezTo>
                    <a:pt x="12367" y="2879"/>
                    <a:pt x="12366" y="2884"/>
                    <a:pt x="12361" y="2889"/>
                  </a:cubicBezTo>
                  <a:cubicBezTo>
                    <a:pt x="12273" y="2806"/>
                    <a:pt x="12205" y="2743"/>
                    <a:pt x="12205" y="2743"/>
                  </a:cubicBezTo>
                  <a:lnTo>
                    <a:pt x="12205" y="2743"/>
                  </a:lnTo>
                  <a:cubicBezTo>
                    <a:pt x="12241" y="2785"/>
                    <a:pt x="12288" y="2858"/>
                    <a:pt x="12330" y="2936"/>
                  </a:cubicBezTo>
                  <a:cubicBezTo>
                    <a:pt x="12304" y="2978"/>
                    <a:pt x="12262" y="3041"/>
                    <a:pt x="12225" y="3114"/>
                  </a:cubicBezTo>
                  <a:cubicBezTo>
                    <a:pt x="12022" y="3004"/>
                    <a:pt x="11782" y="2884"/>
                    <a:pt x="11781" y="2884"/>
                  </a:cubicBezTo>
                  <a:lnTo>
                    <a:pt x="11781" y="2884"/>
                  </a:lnTo>
                  <a:cubicBezTo>
                    <a:pt x="11881" y="2936"/>
                    <a:pt x="12037" y="3077"/>
                    <a:pt x="12173" y="3208"/>
                  </a:cubicBezTo>
                  <a:cubicBezTo>
                    <a:pt x="12158" y="3234"/>
                    <a:pt x="12142" y="3265"/>
                    <a:pt x="12131" y="3292"/>
                  </a:cubicBezTo>
                  <a:cubicBezTo>
                    <a:pt x="12058" y="3255"/>
                    <a:pt x="11985" y="3224"/>
                    <a:pt x="11922" y="3197"/>
                  </a:cubicBezTo>
                  <a:cubicBezTo>
                    <a:pt x="11917" y="3182"/>
                    <a:pt x="11912" y="3171"/>
                    <a:pt x="11912" y="3161"/>
                  </a:cubicBezTo>
                  <a:cubicBezTo>
                    <a:pt x="11912" y="3161"/>
                    <a:pt x="11907" y="3171"/>
                    <a:pt x="11902" y="3187"/>
                  </a:cubicBezTo>
                  <a:cubicBezTo>
                    <a:pt x="11849" y="3166"/>
                    <a:pt x="11802" y="3145"/>
                    <a:pt x="11771" y="3135"/>
                  </a:cubicBezTo>
                  <a:cubicBezTo>
                    <a:pt x="11760" y="3046"/>
                    <a:pt x="11750" y="2968"/>
                    <a:pt x="11740" y="2936"/>
                  </a:cubicBezTo>
                  <a:cubicBezTo>
                    <a:pt x="11740" y="2936"/>
                    <a:pt x="11640" y="3140"/>
                    <a:pt x="11567" y="3344"/>
                  </a:cubicBezTo>
                  <a:cubicBezTo>
                    <a:pt x="11567" y="3234"/>
                    <a:pt x="11593" y="3124"/>
                    <a:pt x="11656" y="3041"/>
                  </a:cubicBezTo>
                  <a:lnTo>
                    <a:pt x="11656" y="3041"/>
                  </a:lnTo>
                  <a:cubicBezTo>
                    <a:pt x="11656" y="3041"/>
                    <a:pt x="11421" y="3255"/>
                    <a:pt x="11374" y="3438"/>
                  </a:cubicBezTo>
                  <a:cubicBezTo>
                    <a:pt x="11374" y="3438"/>
                    <a:pt x="11348" y="2915"/>
                    <a:pt x="11416" y="2764"/>
                  </a:cubicBezTo>
                  <a:lnTo>
                    <a:pt x="11416" y="2764"/>
                  </a:lnTo>
                  <a:cubicBezTo>
                    <a:pt x="11416" y="2764"/>
                    <a:pt x="11154" y="3103"/>
                    <a:pt x="11134" y="3344"/>
                  </a:cubicBezTo>
                  <a:cubicBezTo>
                    <a:pt x="11134" y="3344"/>
                    <a:pt x="11008" y="2571"/>
                    <a:pt x="11071" y="2393"/>
                  </a:cubicBezTo>
                  <a:lnTo>
                    <a:pt x="11071" y="2393"/>
                  </a:lnTo>
                  <a:cubicBezTo>
                    <a:pt x="11071" y="2393"/>
                    <a:pt x="10831" y="2952"/>
                    <a:pt x="10841" y="3067"/>
                  </a:cubicBezTo>
                  <a:cubicBezTo>
                    <a:pt x="10841" y="3067"/>
                    <a:pt x="10517" y="2388"/>
                    <a:pt x="10480" y="2173"/>
                  </a:cubicBezTo>
                  <a:lnTo>
                    <a:pt x="10480" y="2173"/>
                  </a:lnTo>
                  <a:cubicBezTo>
                    <a:pt x="10480" y="2174"/>
                    <a:pt x="10554" y="3041"/>
                    <a:pt x="10684" y="3318"/>
                  </a:cubicBezTo>
                  <a:cubicBezTo>
                    <a:pt x="10684" y="3318"/>
                    <a:pt x="10360" y="2926"/>
                    <a:pt x="10245" y="2696"/>
                  </a:cubicBezTo>
                  <a:lnTo>
                    <a:pt x="10245" y="2696"/>
                  </a:lnTo>
                  <a:cubicBezTo>
                    <a:pt x="10245" y="2696"/>
                    <a:pt x="10366" y="3213"/>
                    <a:pt x="10407" y="3312"/>
                  </a:cubicBezTo>
                  <a:cubicBezTo>
                    <a:pt x="10407" y="3312"/>
                    <a:pt x="9780" y="2362"/>
                    <a:pt x="9686" y="2268"/>
                  </a:cubicBezTo>
                  <a:lnTo>
                    <a:pt x="9686" y="2268"/>
                  </a:lnTo>
                  <a:cubicBezTo>
                    <a:pt x="9686" y="2268"/>
                    <a:pt x="9895" y="2733"/>
                    <a:pt x="10057" y="3140"/>
                  </a:cubicBezTo>
                  <a:cubicBezTo>
                    <a:pt x="10010" y="3218"/>
                    <a:pt x="9963" y="3328"/>
                    <a:pt x="9968" y="3422"/>
                  </a:cubicBezTo>
                  <a:cubicBezTo>
                    <a:pt x="9968" y="3422"/>
                    <a:pt x="9833" y="2994"/>
                    <a:pt x="9859" y="2868"/>
                  </a:cubicBezTo>
                  <a:lnTo>
                    <a:pt x="9859" y="2868"/>
                  </a:lnTo>
                  <a:cubicBezTo>
                    <a:pt x="9859" y="2868"/>
                    <a:pt x="9780" y="3036"/>
                    <a:pt x="9749" y="3203"/>
                  </a:cubicBezTo>
                  <a:cubicBezTo>
                    <a:pt x="9733" y="3213"/>
                    <a:pt x="9712" y="3218"/>
                    <a:pt x="9692" y="3229"/>
                  </a:cubicBezTo>
                  <a:cubicBezTo>
                    <a:pt x="9676" y="3177"/>
                    <a:pt x="9655" y="3109"/>
                    <a:pt x="9639" y="3041"/>
                  </a:cubicBezTo>
                  <a:cubicBezTo>
                    <a:pt x="9692" y="2994"/>
                    <a:pt x="9739" y="2957"/>
                    <a:pt x="9780" y="2931"/>
                  </a:cubicBezTo>
                  <a:lnTo>
                    <a:pt x="9780" y="2931"/>
                  </a:lnTo>
                  <a:cubicBezTo>
                    <a:pt x="9780" y="2931"/>
                    <a:pt x="9718" y="2968"/>
                    <a:pt x="9629" y="3015"/>
                  </a:cubicBezTo>
                  <a:cubicBezTo>
                    <a:pt x="9598" y="2894"/>
                    <a:pt x="9566" y="2774"/>
                    <a:pt x="9577" y="2727"/>
                  </a:cubicBezTo>
                  <a:lnTo>
                    <a:pt x="9577" y="2727"/>
                  </a:lnTo>
                  <a:cubicBezTo>
                    <a:pt x="9577" y="2728"/>
                    <a:pt x="9524" y="2947"/>
                    <a:pt x="9503" y="3088"/>
                  </a:cubicBezTo>
                  <a:cubicBezTo>
                    <a:pt x="9488" y="3098"/>
                    <a:pt x="9472" y="3109"/>
                    <a:pt x="9456" y="3114"/>
                  </a:cubicBezTo>
                  <a:cubicBezTo>
                    <a:pt x="9420" y="3046"/>
                    <a:pt x="9357" y="2941"/>
                    <a:pt x="9315" y="2858"/>
                  </a:cubicBezTo>
                  <a:cubicBezTo>
                    <a:pt x="9331" y="2837"/>
                    <a:pt x="9342" y="2821"/>
                    <a:pt x="9352" y="2811"/>
                  </a:cubicBezTo>
                  <a:lnTo>
                    <a:pt x="9352" y="2811"/>
                  </a:lnTo>
                  <a:cubicBezTo>
                    <a:pt x="9351" y="2812"/>
                    <a:pt x="9336" y="2827"/>
                    <a:pt x="9315" y="2847"/>
                  </a:cubicBezTo>
                  <a:cubicBezTo>
                    <a:pt x="9295" y="2806"/>
                    <a:pt x="9279" y="2769"/>
                    <a:pt x="9274" y="2748"/>
                  </a:cubicBezTo>
                  <a:lnTo>
                    <a:pt x="9274" y="2748"/>
                  </a:lnTo>
                  <a:cubicBezTo>
                    <a:pt x="9274" y="2748"/>
                    <a:pt x="9279" y="2795"/>
                    <a:pt x="9289" y="2874"/>
                  </a:cubicBezTo>
                  <a:cubicBezTo>
                    <a:pt x="9247" y="2915"/>
                    <a:pt x="9185" y="2983"/>
                    <a:pt x="9117" y="3056"/>
                  </a:cubicBezTo>
                  <a:cubicBezTo>
                    <a:pt x="9086" y="2978"/>
                    <a:pt x="9054" y="2910"/>
                    <a:pt x="9039" y="2889"/>
                  </a:cubicBezTo>
                  <a:lnTo>
                    <a:pt x="9039" y="2889"/>
                  </a:lnTo>
                  <a:cubicBezTo>
                    <a:pt x="9039" y="2889"/>
                    <a:pt x="9059" y="2973"/>
                    <a:pt x="9086" y="3088"/>
                  </a:cubicBezTo>
                  <a:cubicBezTo>
                    <a:pt x="8944" y="3244"/>
                    <a:pt x="8788" y="3433"/>
                    <a:pt x="8751" y="3516"/>
                  </a:cubicBezTo>
                  <a:cubicBezTo>
                    <a:pt x="8751" y="3516"/>
                    <a:pt x="8709" y="3281"/>
                    <a:pt x="8756" y="3140"/>
                  </a:cubicBezTo>
                  <a:lnTo>
                    <a:pt x="8756" y="3140"/>
                  </a:lnTo>
                  <a:cubicBezTo>
                    <a:pt x="8756" y="3140"/>
                    <a:pt x="8511" y="3459"/>
                    <a:pt x="8485" y="3521"/>
                  </a:cubicBezTo>
                  <a:cubicBezTo>
                    <a:pt x="8485" y="3521"/>
                    <a:pt x="8683" y="2983"/>
                    <a:pt x="8699" y="2879"/>
                  </a:cubicBezTo>
                  <a:lnTo>
                    <a:pt x="8699" y="2879"/>
                  </a:lnTo>
                  <a:cubicBezTo>
                    <a:pt x="8699" y="2879"/>
                    <a:pt x="8500" y="3114"/>
                    <a:pt x="8318" y="3359"/>
                  </a:cubicBezTo>
                  <a:cubicBezTo>
                    <a:pt x="8375" y="3229"/>
                    <a:pt x="8459" y="3093"/>
                    <a:pt x="8563" y="3004"/>
                  </a:cubicBezTo>
                  <a:lnTo>
                    <a:pt x="8563" y="3004"/>
                  </a:lnTo>
                  <a:cubicBezTo>
                    <a:pt x="8563" y="3004"/>
                    <a:pt x="8218" y="3250"/>
                    <a:pt x="8082" y="3464"/>
                  </a:cubicBezTo>
                  <a:cubicBezTo>
                    <a:pt x="8082" y="3464"/>
                    <a:pt x="8328" y="2847"/>
                    <a:pt x="8474" y="2665"/>
                  </a:cubicBezTo>
                  <a:lnTo>
                    <a:pt x="8474" y="2665"/>
                  </a:lnTo>
                  <a:cubicBezTo>
                    <a:pt x="8474" y="2665"/>
                    <a:pt x="8035" y="3072"/>
                    <a:pt x="7894" y="3354"/>
                  </a:cubicBezTo>
                  <a:cubicBezTo>
                    <a:pt x="7894" y="3354"/>
                    <a:pt x="8171" y="2440"/>
                    <a:pt x="8323" y="2226"/>
                  </a:cubicBezTo>
                  <a:lnTo>
                    <a:pt x="8323" y="2226"/>
                  </a:lnTo>
                  <a:cubicBezTo>
                    <a:pt x="8323" y="2226"/>
                    <a:pt x="7795" y="2889"/>
                    <a:pt x="7743" y="3025"/>
                  </a:cubicBezTo>
                  <a:cubicBezTo>
                    <a:pt x="7743" y="3025"/>
                    <a:pt x="7779" y="2220"/>
                    <a:pt x="7853" y="1964"/>
                  </a:cubicBezTo>
                  <a:lnTo>
                    <a:pt x="7853" y="1964"/>
                  </a:lnTo>
                  <a:cubicBezTo>
                    <a:pt x="7852" y="1965"/>
                    <a:pt x="7476" y="2994"/>
                    <a:pt x="7461" y="3323"/>
                  </a:cubicBezTo>
                  <a:cubicBezTo>
                    <a:pt x="7461" y="3323"/>
                    <a:pt x="7341" y="2858"/>
                    <a:pt x="7351" y="2586"/>
                  </a:cubicBezTo>
                  <a:lnTo>
                    <a:pt x="7351" y="2586"/>
                  </a:lnTo>
                  <a:cubicBezTo>
                    <a:pt x="7351" y="2586"/>
                    <a:pt x="7199" y="3197"/>
                    <a:pt x="7189" y="3318"/>
                  </a:cubicBezTo>
                  <a:cubicBezTo>
                    <a:pt x="7189" y="3318"/>
                    <a:pt x="7064" y="2184"/>
                    <a:pt x="7017" y="2074"/>
                  </a:cubicBezTo>
                  <a:cubicBezTo>
                    <a:pt x="7017" y="2074"/>
                    <a:pt x="6985" y="2628"/>
                    <a:pt x="6933" y="3109"/>
                  </a:cubicBezTo>
                  <a:cubicBezTo>
                    <a:pt x="6844" y="3203"/>
                    <a:pt x="6745" y="3333"/>
                    <a:pt x="6698" y="3448"/>
                  </a:cubicBezTo>
                  <a:cubicBezTo>
                    <a:pt x="6698" y="3448"/>
                    <a:pt x="6734" y="3244"/>
                    <a:pt x="6782" y="3056"/>
                  </a:cubicBezTo>
                  <a:cubicBezTo>
                    <a:pt x="6808" y="3041"/>
                    <a:pt x="6834" y="3025"/>
                    <a:pt x="6860" y="3009"/>
                  </a:cubicBezTo>
                  <a:lnTo>
                    <a:pt x="6860" y="3009"/>
                  </a:lnTo>
                  <a:cubicBezTo>
                    <a:pt x="6859" y="3010"/>
                    <a:pt x="6833" y="3025"/>
                    <a:pt x="6787" y="3046"/>
                  </a:cubicBezTo>
                  <a:cubicBezTo>
                    <a:pt x="6813" y="2936"/>
                    <a:pt x="6844" y="2837"/>
                    <a:pt x="6876" y="2785"/>
                  </a:cubicBezTo>
                  <a:lnTo>
                    <a:pt x="6876" y="2785"/>
                  </a:lnTo>
                  <a:cubicBezTo>
                    <a:pt x="6875" y="2785"/>
                    <a:pt x="6745" y="2942"/>
                    <a:pt x="6635" y="3119"/>
                  </a:cubicBezTo>
                  <a:cubicBezTo>
                    <a:pt x="6604" y="3135"/>
                    <a:pt x="6573" y="3150"/>
                    <a:pt x="6536" y="3166"/>
                  </a:cubicBezTo>
                  <a:cubicBezTo>
                    <a:pt x="6557" y="3046"/>
                    <a:pt x="6588" y="2894"/>
                    <a:pt x="6614" y="2774"/>
                  </a:cubicBezTo>
                  <a:cubicBezTo>
                    <a:pt x="6656" y="2738"/>
                    <a:pt x="6693" y="2706"/>
                    <a:pt x="6724" y="2680"/>
                  </a:cubicBezTo>
                  <a:lnTo>
                    <a:pt x="6724" y="2680"/>
                  </a:lnTo>
                  <a:cubicBezTo>
                    <a:pt x="6724" y="2680"/>
                    <a:pt x="6687" y="2701"/>
                    <a:pt x="6625" y="2738"/>
                  </a:cubicBezTo>
                  <a:cubicBezTo>
                    <a:pt x="6640" y="2685"/>
                    <a:pt x="6656" y="2644"/>
                    <a:pt x="6672" y="2618"/>
                  </a:cubicBezTo>
                  <a:lnTo>
                    <a:pt x="6672" y="2618"/>
                  </a:lnTo>
                  <a:cubicBezTo>
                    <a:pt x="6672" y="2618"/>
                    <a:pt x="6630" y="2680"/>
                    <a:pt x="6578" y="2769"/>
                  </a:cubicBezTo>
                  <a:cubicBezTo>
                    <a:pt x="6515" y="2806"/>
                    <a:pt x="6437" y="2853"/>
                    <a:pt x="6348" y="2905"/>
                  </a:cubicBezTo>
                  <a:cubicBezTo>
                    <a:pt x="6348" y="2800"/>
                    <a:pt x="6348" y="2691"/>
                    <a:pt x="6358" y="2638"/>
                  </a:cubicBezTo>
                  <a:lnTo>
                    <a:pt x="6358" y="2638"/>
                  </a:lnTo>
                  <a:cubicBezTo>
                    <a:pt x="6358" y="2639"/>
                    <a:pt x="6311" y="2790"/>
                    <a:pt x="6270" y="2962"/>
                  </a:cubicBezTo>
                  <a:cubicBezTo>
                    <a:pt x="6217" y="2994"/>
                    <a:pt x="6165" y="3025"/>
                    <a:pt x="6118" y="3062"/>
                  </a:cubicBezTo>
                  <a:cubicBezTo>
                    <a:pt x="6118" y="3036"/>
                    <a:pt x="6113" y="3015"/>
                    <a:pt x="6118" y="2994"/>
                  </a:cubicBezTo>
                  <a:lnTo>
                    <a:pt x="6118" y="2994"/>
                  </a:lnTo>
                  <a:cubicBezTo>
                    <a:pt x="6118" y="2994"/>
                    <a:pt x="6108" y="3025"/>
                    <a:pt x="6097" y="3077"/>
                  </a:cubicBezTo>
                  <a:cubicBezTo>
                    <a:pt x="6076" y="3088"/>
                    <a:pt x="6061" y="3098"/>
                    <a:pt x="6040" y="3114"/>
                  </a:cubicBezTo>
                  <a:cubicBezTo>
                    <a:pt x="6050" y="2983"/>
                    <a:pt x="6061" y="2847"/>
                    <a:pt x="6061" y="2811"/>
                  </a:cubicBezTo>
                  <a:cubicBezTo>
                    <a:pt x="6207" y="2581"/>
                    <a:pt x="6374" y="2346"/>
                    <a:pt x="6494" y="2252"/>
                  </a:cubicBezTo>
                  <a:lnTo>
                    <a:pt x="6494" y="2252"/>
                  </a:lnTo>
                  <a:cubicBezTo>
                    <a:pt x="6494" y="2252"/>
                    <a:pt x="5564" y="2936"/>
                    <a:pt x="5475" y="3067"/>
                  </a:cubicBezTo>
                  <a:cubicBezTo>
                    <a:pt x="5475" y="3067"/>
                    <a:pt x="5569" y="2273"/>
                    <a:pt x="5700" y="2017"/>
                  </a:cubicBezTo>
                  <a:lnTo>
                    <a:pt x="5700" y="2017"/>
                  </a:lnTo>
                  <a:cubicBezTo>
                    <a:pt x="5700" y="2017"/>
                    <a:pt x="5021" y="3051"/>
                    <a:pt x="4979" y="3380"/>
                  </a:cubicBezTo>
                  <a:cubicBezTo>
                    <a:pt x="4979" y="3380"/>
                    <a:pt x="4801" y="2926"/>
                    <a:pt x="4822" y="2654"/>
                  </a:cubicBezTo>
                  <a:lnTo>
                    <a:pt x="4822" y="2654"/>
                  </a:lnTo>
                  <a:cubicBezTo>
                    <a:pt x="4822" y="2654"/>
                    <a:pt x="4540" y="3265"/>
                    <a:pt x="4519" y="3386"/>
                  </a:cubicBezTo>
                  <a:cubicBezTo>
                    <a:pt x="4519" y="3386"/>
                    <a:pt x="4629" y="2351"/>
                    <a:pt x="4608" y="2142"/>
                  </a:cubicBezTo>
                  <a:lnTo>
                    <a:pt x="4608" y="2142"/>
                  </a:lnTo>
                  <a:cubicBezTo>
                    <a:pt x="4608" y="2142"/>
                    <a:pt x="4368" y="2602"/>
                    <a:pt x="4159" y="3072"/>
                  </a:cubicBezTo>
                  <a:cubicBezTo>
                    <a:pt x="4206" y="2821"/>
                    <a:pt x="4289" y="2560"/>
                    <a:pt x="4425" y="2382"/>
                  </a:cubicBezTo>
                  <a:lnTo>
                    <a:pt x="4425" y="2382"/>
                  </a:lnTo>
                  <a:cubicBezTo>
                    <a:pt x="4425" y="2383"/>
                    <a:pt x="3945" y="2863"/>
                    <a:pt x="3804" y="3276"/>
                  </a:cubicBezTo>
                  <a:cubicBezTo>
                    <a:pt x="3804" y="3276"/>
                    <a:pt x="3955" y="2085"/>
                    <a:pt x="4127" y="1735"/>
                  </a:cubicBezTo>
                  <a:lnTo>
                    <a:pt x="4127" y="1735"/>
                  </a:lnTo>
                  <a:cubicBezTo>
                    <a:pt x="4127" y="1735"/>
                    <a:pt x="3548" y="2518"/>
                    <a:pt x="3427" y="3062"/>
                  </a:cubicBezTo>
                  <a:cubicBezTo>
                    <a:pt x="3427" y="3062"/>
                    <a:pt x="3501" y="1291"/>
                    <a:pt x="3673" y="878"/>
                  </a:cubicBezTo>
                  <a:lnTo>
                    <a:pt x="3673" y="878"/>
                  </a:lnTo>
                  <a:cubicBezTo>
                    <a:pt x="3673" y="878"/>
                    <a:pt x="3051" y="2163"/>
                    <a:pt x="3030" y="2419"/>
                  </a:cubicBezTo>
                  <a:cubicBezTo>
                    <a:pt x="3030" y="2419"/>
                    <a:pt x="2733" y="867"/>
                    <a:pt x="2743" y="371"/>
                  </a:cubicBezTo>
                  <a:lnTo>
                    <a:pt x="2743" y="371"/>
                  </a:lnTo>
                  <a:cubicBezTo>
                    <a:pt x="2743" y="371"/>
                    <a:pt x="2550" y="2362"/>
                    <a:pt x="2665" y="2999"/>
                  </a:cubicBezTo>
                  <a:cubicBezTo>
                    <a:pt x="2665" y="2999"/>
                    <a:pt x="2262" y="2100"/>
                    <a:pt x="2153" y="1567"/>
                  </a:cubicBezTo>
                  <a:lnTo>
                    <a:pt x="2153" y="1567"/>
                  </a:lnTo>
                  <a:cubicBezTo>
                    <a:pt x="2153" y="1568"/>
                    <a:pt x="2163" y="2748"/>
                    <a:pt x="2194" y="2983"/>
                  </a:cubicBezTo>
                  <a:cubicBezTo>
                    <a:pt x="2194" y="2983"/>
                    <a:pt x="1489" y="789"/>
                    <a:pt x="1358" y="585"/>
                  </a:cubicBezTo>
                  <a:lnTo>
                    <a:pt x="1358" y="585"/>
                  </a:lnTo>
                  <a:cubicBezTo>
                    <a:pt x="1359" y="585"/>
                    <a:pt x="1541" y="1646"/>
                    <a:pt x="1662" y="2581"/>
                  </a:cubicBezTo>
                  <a:cubicBezTo>
                    <a:pt x="1557" y="2764"/>
                    <a:pt x="1437" y="3015"/>
                    <a:pt x="1406" y="3229"/>
                  </a:cubicBezTo>
                  <a:cubicBezTo>
                    <a:pt x="1406" y="3229"/>
                    <a:pt x="1338" y="2241"/>
                    <a:pt x="1426" y="1954"/>
                  </a:cubicBezTo>
                  <a:lnTo>
                    <a:pt x="1426" y="1954"/>
                  </a:lnTo>
                  <a:cubicBezTo>
                    <a:pt x="1426" y="1954"/>
                    <a:pt x="1076" y="2644"/>
                    <a:pt x="1040" y="3093"/>
                  </a:cubicBezTo>
                  <a:cubicBezTo>
                    <a:pt x="1040" y="3093"/>
                    <a:pt x="925" y="1891"/>
                    <a:pt x="1003" y="1630"/>
                  </a:cubicBezTo>
                  <a:lnTo>
                    <a:pt x="1003" y="1630"/>
                  </a:lnTo>
                  <a:cubicBezTo>
                    <a:pt x="1003" y="1630"/>
                    <a:pt x="700" y="2508"/>
                    <a:pt x="700" y="2680"/>
                  </a:cubicBezTo>
                  <a:cubicBezTo>
                    <a:pt x="700" y="2680"/>
                    <a:pt x="481" y="1891"/>
                    <a:pt x="470" y="1672"/>
                  </a:cubicBezTo>
                  <a:lnTo>
                    <a:pt x="470" y="1672"/>
                  </a:lnTo>
                  <a:cubicBezTo>
                    <a:pt x="470" y="1672"/>
                    <a:pt x="413" y="2727"/>
                    <a:pt x="496" y="3145"/>
                  </a:cubicBezTo>
                  <a:cubicBezTo>
                    <a:pt x="496" y="3145"/>
                    <a:pt x="256" y="2618"/>
                    <a:pt x="209" y="2356"/>
                  </a:cubicBezTo>
                  <a:lnTo>
                    <a:pt x="209" y="2356"/>
                  </a:lnTo>
                  <a:cubicBezTo>
                    <a:pt x="209" y="2356"/>
                    <a:pt x="204" y="3030"/>
                    <a:pt x="225" y="3187"/>
                  </a:cubicBezTo>
                  <a:cubicBezTo>
                    <a:pt x="225" y="3187"/>
                    <a:pt x="68" y="2142"/>
                    <a:pt x="26" y="1996"/>
                  </a:cubicBezTo>
                  <a:cubicBezTo>
                    <a:pt x="26" y="1996"/>
                    <a:pt x="0" y="3276"/>
                    <a:pt x="26" y="3955"/>
                  </a:cubicBezTo>
                  <a:lnTo>
                    <a:pt x="21661" y="3955"/>
                  </a:lnTo>
                  <a:cubicBezTo>
                    <a:pt x="21661" y="3276"/>
                    <a:pt x="21619" y="1494"/>
                    <a:pt x="21619" y="1494"/>
                  </a:cubicBezTo>
                  <a:cubicBezTo>
                    <a:pt x="21583" y="1646"/>
                    <a:pt x="21473" y="2696"/>
                    <a:pt x="21473" y="2696"/>
                  </a:cubicBezTo>
                  <a:cubicBezTo>
                    <a:pt x="21483" y="2539"/>
                    <a:pt x="21452" y="1865"/>
                    <a:pt x="21452" y="1865"/>
                  </a:cubicBezTo>
                  <a:cubicBezTo>
                    <a:pt x="21415" y="2132"/>
                    <a:pt x="21201" y="2665"/>
                    <a:pt x="21201" y="2665"/>
                  </a:cubicBezTo>
                  <a:cubicBezTo>
                    <a:pt x="21264" y="2247"/>
                    <a:pt x="21159" y="1196"/>
                    <a:pt x="21159" y="1196"/>
                  </a:cubicBezTo>
                  <a:cubicBezTo>
                    <a:pt x="21159" y="1411"/>
                    <a:pt x="20977" y="2210"/>
                    <a:pt x="20977" y="2210"/>
                  </a:cubicBezTo>
                  <a:cubicBezTo>
                    <a:pt x="20966" y="2038"/>
                    <a:pt x="20627" y="1176"/>
                    <a:pt x="20626" y="1176"/>
                  </a:cubicBezTo>
                  <a:lnTo>
                    <a:pt x="20626" y="1176"/>
                  </a:lnTo>
                  <a:cubicBezTo>
                    <a:pt x="20715" y="1437"/>
                    <a:pt x="20653" y="2638"/>
                    <a:pt x="20653" y="2638"/>
                  </a:cubicBezTo>
                  <a:cubicBezTo>
                    <a:pt x="20600" y="2194"/>
                    <a:pt x="20219" y="1521"/>
                    <a:pt x="20219" y="1520"/>
                  </a:cubicBezTo>
                  <a:lnTo>
                    <a:pt x="20219" y="1520"/>
                  </a:lnTo>
                  <a:cubicBezTo>
                    <a:pt x="20318" y="1803"/>
                    <a:pt x="20292" y="2795"/>
                    <a:pt x="20292" y="2795"/>
                  </a:cubicBezTo>
                  <a:cubicBezTo>
                    <a:pt x="20256" y="2581"/>
                    <a:pt x="20120" y="2335"/>
                    <a:pt x="20010" y="2158"/>
                  </a:cubicBezTo>
                  <a:cubicBezTo>
                    <a:pt x="20088" y="1217"/>
                    <a:pt x="20224" y="147"/>
                    <a:pt x="20224" y="146"/>
                  </a:cubicBezTo>
                  <a:lnTo>
                    <a:pt x="20224" y="146"/>
                  </a:lnTo>
                  <a:cubicBezTo>
                    <a:pt x="20104" y="361"/>
                    <a:pt x="19493" y="2586"/>
                    <a:pt x="19493" y="2586"/>
                  </a:cubicBezTo>
                  <a:cubicBezTo>
                    <a:pt x="19519" y="2351"/>
                    <a:pt x="19477" y="1170"/>
                    <a:pt x="19477" y="1170"/>
                  </a:cubicBezTo>
                  <a:cubicBezTo>
                    <a:pt x="19388" y="1703"/>
                    <a:pt x="19028" y="2623"/>
                    <a:pt x="19028" y="2623"/>
                  </a:cubicBezTo>
                  <a:cubicBezTo>
                    <a:pt x="19111" y="1980"/>
                    <a:pt x="18829" y="1"/>
                    <a:pt x="1882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3" name="Google Shape;14023;p60"/>
            <p:cNvSpPr/>
            <p:nvPr/>
          </p:nvSpPr>
          <p:spPr>
            <a:xfrm>
              <a:off x="1587675" y="3479525"/>
              <a:ext cx="1975" cy="6550"/>
            </a:xfrm>
            <a:custGeom>
              <a:avLst/>
              <a:gdLst/>
              <a:ahLst/>
              <a:cxnLst/>
              <a:rect l="l" t="t" r="r" b="b"/>
              <a:pathLst>
                <a:path w="79" h="262" extrusionOk="0">
                  <a:moveTo>
                    <a:pt x="1" y="1"/>
                  </a:moveTo>
                  <a:cubicBezTo>
                    <a:pt x="16" y="84"/>
                    <a:pt x="32" y="173"/>
                    <a:pt x="42" y="246"/>
                  </a:cubicBezTo>
                  <a:cubicBezTo>
                    <a:pt x="53" y="252"/>
                    <a:pt x="58" y="257"/>
                    <a:pt x="69" y="262"/>
                  </a:cubicBezTo>
                  <a:cubicBezTo>
                    <a:pt x="74" y="225"/>
                    <a:pt x="74" y="178"/>
                    <a:pt x="79" y="131"/>
                  </a:cubicBezTo>
                  <a:cubicBezTo>
                    <a:pt x="53" y="90"/>
                    <a:pt x="27" y="43"/>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4" name="Google Shape;14024;p60"/>
            <p:cNvSpPr/>
            <p:nvPr/>
          </p:nvSpPr>
          <p:spPr>
            <a:xfrm>
              <a:off x="1591325" y="3485675"/>
              <a:ext cx="425" cy="2500"/>
            </a:xfrm>
            <a:custGeom>
              <a:avLst/>
              <a:gdLst/>
              <a:ahLst/>
              <a:cxnLst/>
              <a:rect l="l" t="t" r="r" b="b"/>
              <a:pathLst>
                <a:path w="17" h="100" extrusionOk="0">
                  <a:moveTo>
                    <a:pt x="1" y="0"/>
                  </a:moveTo>
                  <a:cubicBezTo>
                    <a:pt x="1" y="3"/>
                    <a:pt x="1" y="5"/>
                    <a:pt x="2" y="7"/>
                  </a:cubicBezTo>
                  <a:lnTo>
                    <a:pt x="2" y="7"/>
                  </a:lnTo>
                  <a:cubicBezTo>
                    <a:pt x="1" y="5"/>
                    <a:pt x="1" y="3"/>
                    <a:pt x="1" y="0"/>
                  </a:cubicBezTo>
                  <a:close/>
                  <a:moveTo>
                    <a:pt x="2" y="7"/>
                  </a:moveTo>
                  <a:lnTo>
                    <a:pt x="2" y="7"/>
                  </a:lnTo>
                  <a:cubicBezTo>
                    <a:pt x="7" y="46"/>
                    <a:pt x="12" y="75"/>
                    <a:pt x="17" y="100"/>
                  </a:cubicBezTo>
                  <a:cubicBezTo>
                    <a:pt x="17" y="84"/>
                    <a:pt x="17" y="58"/>
                    <a:pt x="11" y="21"/>
                  </a:cubicBezTo>
                  <a:cubicBezTo>
                    <a:pt x="7" y="17"/>
                    <a:pt x="3" y="13"/>
                    <a:pt x="2" y="7"/>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5" name="Google Shape;14025;p60"/>
            <p:cNvSpPr/>
            <p:nvPr/>
          </p:nvSpPr>
          <p:spPr>
            <a:xfrm>
              <a:off x="1593825" y="3490375"/>
              <a:ext cx="150" cy="150"/>
            </a:xfrm>
            <a:custGeom>
              <a:avLst/>
              <a:gdLst/>
              <a:ahLst/>
              <a:cxnLst/>
              <a:rect l="l" t="t" r="r" b="b"/>
              <a:pathLst>
                <a:path w="6" h="6" extrusionOk="0">
                  <a:moveTo>
                    <a:pt x="0" y="0"/>
                  </a:moveTo>
                  <a:cubicBezTo>
                    <a:pt x="0" y="0"/>
                    <a:pt x="0" y="0"/>
                    <a:pt x="0" y="0"/>
                  </a:cubicBezTo>
                  <a:cubicBezTo>
                    <a:pt x="0" y="0"/>
                    <a:pt x="5" y="6"/>
                    <a:pt x="5" y="6"/>
                  </a:cubicBezTo>
                  <a:cubicBezTo>
                    <a:pt x="5" y="6"/>
                    <a:pt x="0" y="0"/>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6" name="Google Shape;14026;p60"/>
            <p:cNvSpPr/>
            <p:nvPr/>
          </p:nvSpPr>
          <p:spPr>
            <a:xfrm>
              <a:off x="1580100" y="3479925"/>
              <a:ext cx="3550" cy="8250"/>
            </a:xfrm>
            <a:custGeom>
              <a:avLst/>
              <a:gdLst/>
              <a:ahLst/>
              <a:cxnLst/>
              <a:rect l="l" t="t" r="r" b="b"/>
              <a:pathLst>
                <a:path w="142" h="330" extrusionOk="0">
                  <a:moveTo>
                    <a:pt x="1" y="0"/>
                  </a:moveTo>
                  <a:lnTo>
                    <a:pt x="1" y="0"/>
                  </a:lnTo>
                  <a:cubicBezTo>
                    <a:pt x="58" y="105"/>
                    <a:pt x="110" y="230"/>
                    <a:pt x="142" y="330"/>
                  </a:cubicBezTo>
                  <a:cubicBezTo>
                    <a:pt x="142" y="330"/>
                    <a:pt x="126" y="225"/>
                    <a:pt x="105" y="94"/>
                  </a:cubicBezTo>
                  <a:cubicBezTo>
                    <a:pt x="74" y="58"/>
                    <a:pt x="37" y="2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7" name="Google Shape;14027;p60"/>
            <p:cNvSpPr/>
            <p:nvPr/>
          </p:nvSpPr>
          <p:spPr>
            <a:xfrm>
              <a:off x="1527850" y="3487375"/>
              <a:ext cx="2000" cy="4725"/>
            </a:xfrm>
            <a:custGeom>
              <a:avLst/>
              <a:gdLst/>
              <a:ahLst/>
              <a:cxnLst/>
              <a:rect l="l" t="t" r="r" b="b"/>
              <a:pathLst>
                <a:path w="80" h="189" extrusionOk="0">
                  <a:moveTo>
                    <a:pt x="1" y="0"/>
                  </a:moveTo>
                  <a:lnTo>
                    <a:pt x="1" y="0"/>
                  </a:lnTo>
                  <a:cubicBezTo>
                    <a:pt x="6" y="58"/>
                    <a:pt x="6" y="115"/>
                    <a:pt x="11" y="173"/>
                  </a:cubicBezTo>
                  <a:cubicBezTo>
                    <a:pt x="22" y="178"/>
                    <a:pt x="37" y="183"/>
                    <a:pt x="48" y="188"/>
                  </a:cubicBezTo>
                  <a:cubicBezTo>
                    <a:pt x="58" y="152"/>
                    <a:pt x="69" y="110"/>
                    <a:pt x="79" y="79"/>
                  </a:cubicBezTo>
                  <a:cubicBezTo>
                    <a:pt x="53" y="47"/>
                    <a:pt x="2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8" name="Google Shape;14028;p60"/>
            <p:cNvSpPr/>
            <p:nvPr/>
          </p:nvSpPr>
          <p:spPr>
            <a:xfrm>
              <a:off x="1530725" y="3490375"/>
              <a:ext cx="2525" cy="4075"/>
            </a:xfrm>
            <a:custGeom>
              <a:avLst/>
              <a:gdLst/>
              <a:ahLst/>
              <a:cxnLst/>
              <a:rect l="l" t="t" r="r" b="b"/>
              <a:pathLst>
                <a:path w="101" h="163" extrusionOk="0">
                  <a:moveTo>
                    <a:pt x="1" y="0"/>
                  </a:moveTo>
                  <a:lnTo>
                    <a:pt x="1" y="0"/>
                  </a:lnTo>
                  <a:cubicBezTo>
                    <a:pt x="16" y="47"/>
                    <a:pt x="37" y="100"/>
                    <a:pt x="53" y="136"/>
                  </a:cubicBezTo>
                  <a:cubicBezTo>
                    <a:pt x="69" y="147"/>
                    <a:pt x="79" y="152"/>
                    <a:pt x="95" y="162"/>
                  </a:cubicBezTo>
                  <a:cubicBezTo>
                    <a:pt x="95" y="147"/>
                    <a:pt x="100" y="131"/>
                    <a:pt x="100" y="115"/>
                  </a:cubicBezTo>
                  <a:cubicBezTo>
                    <a:pt x="69"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9" name="Google Shape;14029;p60"/>
            <p:cNvSpPr/>
            <p:nvPr/>
          </p:nvSpPr>
          <p:spPr>
            <a:xfrm>
              <a:off x="1537250" y="3482800"/>
              <a:ext cx="2525" cy="7075"/>
            </a:xfrm>
            <a:custGeom>
              <a:avLst/>
              <a:gdLst/>
              <a:ahLst/>
              <a:cxnLst/>
              <a:rect l="l" t="t" r="r" b="b"/>
              <a:pathLst>
                <a:path w="101" h="283" extrusionOk="0">
                  <a:moveTo>
                    <a:pt x="11" y="0"/>
                  </a:moveTo>
                  <a:cubicBezTo>
                    <a:pt x="1" y="63"/>
                    <a:pt x="1" y="141"/>
                    <a:pt x="1" y="209"/>
                  </a:cubicBezTo>
                  <a:cubicBezTo>
                    <a:pt x="32" y="235"/>
                    <a:pt x="64" y="262"/>
                    <a:pt x="85"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0" name="Google Shape;14030;p60"/>
            <p:cNvSpPr/>
            <p:nvPr/>
          </p:nvSpPr>
          <p:spPr>
            <a:xfrm>
              <a:off x="1545350" y="3492325"/>
              <a:ext cx="550" cy="2000"/>
            </a:xfrm>
            <a:custGeom>
              <a:avLst/>
              <a:gdLst/>
              <a:ahLst/>
              <a:cxnLst/>
              <a:rect l="l" t="t" r="r" b="b"/>
              <a:pathLst>
                <a:path w="22" h="80" extrusionOk="0">
                  <a:moveTo>
                    <a:pt x="22" y="1"/>
                  </a:moveTo>
                  <a:lnTo>
                    <a:pt x="22" y="1"/>
                  </a:lnTo>
                  <a:cubicBezTo>
                    <a:pt x="17" y="11"/>
                    <a:pt x="6" y="27"/>
                    <a:pt x="1" y="37"/>
                  </a:cubicBezTo>
                  <a:cubicBezTo>
                    <a:pt x="6" y="53"/>
                    <a:pt x="17" y="69"/>
                    <a:pt x="17" y="79"/>
                  </a:cubicBezTo>
                  <a:cubicBezTo>
                    <a:pt x="17"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1" name="Google Shape;14031;p60"/>
            <p:cNvSpPr/>
            <p:nvPr/>
          </p:nvSpPr>
          <p:spPr>
            <a:xfrm>
              <a:off x="1547850" y="3488275"/>
              <a:ext cx="1975" cy="4075"/>
            </a:xfrm>
            <a:custGeom>
              <a:avLst/>
              <a:gdLst/>
              <a:ahLst/>
              <a:cxnLst/>
              <a:rect l="l" t="t" r="r" b="b"/>
              <a:pathLst>
                <a:path w="79" h="163" extrusionOk="0">
                  <a:moveTo>
                    <a:pt x="32" y="1"/>
                  </a:moveTo>
                  <a:cubicBezTo>
                    <a:pt x="21" y="11"/>
                    <a:pt x="11" y="27"/>
                    <a:pt x="0" y="43"/>
                  </a:cubicBezTo>
                  <a:cubicBezTo>
                    <a:pt x="26" y="84"/>
                    <a:pt x="47" y="126"/>
                    <a:pt x="63" y="163"/>
                  </a:cubicBezTo>
                  <a:cubicBezTo>
                    <a:pt x="68" y="158"/>
                    <a:pt x="73" y="158"/>
                    <a:pt x="79" y="152"/>
                  </a:cubicBezTo>
                  <a:cubicBezTo>
                    <a:pt x="63" y="116"/>
                    <a:pt x="47"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2" name="Google Shape;14032;p60"/>
            <p:cNvSpPr/>
            <p:nvPr/>
          </p:nvSpPr>
          <p:spPr>
            <a:xfrm>
              <a:off x="1549550" y="3492325"/>
              <a:ext cx="800" cy="1725"/>
            </a:xfrm>
            <a:custGeom>
              <a:avLst/>
              <a:gdLst/>
              <a:ahLst/>
              <a:cxnLst/>
              <a:rect l="l" t="t" r="r" b="b"/>
              <a:pathLst>
                <a:path w="32" h="69" extrusionOk="0">
                  <a:moveTo>
                    <a:pt x="11" y="1"/>
                  </a:moveTo>
                  <a:cubicBezTo>
                    <a:pt x="5" y="6"/>
                    <a:pt x="5" y="6"/>
                    <a:pt x="0" y="11"/>
                  </a:cubicBezTo>
                  <a:cubicBezTo>
                    <a:pt x="16" y="37"/>
                    <a:pt x="26" y="58"/>
                    <a:pt x="31" y="69"/>
                  </a:cubicBezTo>
                  <a:cubicBezTo>
                    <a:pt x="31" y="69"/>
                    <a:pt x="21"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3" name="Google Shape;14033;p60"/>
            <p:cNvSpPr/>
            <p:nvPr/>
          </p:nvSpPr>
          <p:spPr>
            <a:xfrm>
              <a:off x="1528125" y="3491950"/>
              <a:ext cx="800" cy="3800"/>
            </a:xfrm>
            <a:custGeom>
              <a:avLst/>
              <a:gdLst/>
              <a:ahLst/>
              <a:cxnLst/>
              <a:rect l="l" t="t" r="r" b="b"/>
              <a:pathLst>
                <a:path w="32" h="152" extrusionOk="0">
                  <a:moveTo>
                    <a:pt x="0" y="0"/>
                  </a:moveTo>
                  <a:cubicBezTo>
                    <a:pt x="5" y="89"/>
                    <a:pt x="11" y="152"/>
                    <a:pt x="11" y="152"/>
                  </a:cubicBezTo>
                  <a:cubicBezTo>
                    <a:pt x="11" y="131"/>
                    <a:pt x="21" y="84"/>
                    <a:pt x="32" y="26"/>
                  </a:cubicBezTo>
                  <a:cubicBezTo>
                    <a:pt x="21" y="21"/>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4" name="Google Shape;14034;p60"/>
            <p:cNvSpPr/>
            <p:nvPr/>
          </p:nvSpPr>
          <p:spPr>
            <a:xfrm>
              <a:off x="1483850" y="3486050"/>
              <a:ext cx="1050" cy="4350"/>
            </a:xfrm>
            <a:custGeom>
              <a:avLst/>
              <a:gdLst/>
              <a:ahLst/>
              <a:cxnLst/>
              <a:rect l="l" t="t" r="r" b="b"/>
              <a:pathLst>
                <a:path w="42" h="174" extrusionOk="0">
                  <a:moveTo>
                    <a:pt x="16" y="1"/>
                  </a:moveTo>
                  <a:cubicBezTo>
                    <a:pt x="11" y="22"/>
                    <a:pt x="5" y="48"/>
                    <a:pt x="0" y="69"/>
                  </a:cubicBezTo>
                  <a:cubicBezTo>
                    <a:pt x="11" y="105"/>
                    <a:pt x="21" y="142"/>
                    <a:pt x="31" y="173"/>
                  </a:cubicBezTo>
                  <a:cubicBezTo>
                    <a:pt x="31" y="168"/>
                    <a:pt x="37" y="168"/>
                    <a:pt x="42" y="163"/>
                  </a:cubicBezTo>
                  <a:cubicBezTo>
                    <a:pt x="31" y="105"/>
                    <a:pt x="26" y="43"/>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5" name="Google Shape;14035;p60"/>
            <p:cNvSpPr/>
            <p:nvPr/>
          </p:nvSpPr>
          <p:spPr>
            <a:xfrm>
              <a:off x="1484375" y="3481100"/>
              <a:ext cx="2625" cy="8000"/>
            </a:xfrm>
            <a:custGeom>
              <a:avLst/>
              <a:gdLst/>
              <a:ahLst/>
              <a:cxnLst/>
              <a:rect l="l" t="t" r="r" b="b"/>
              <a:pathLst>
                <a:path w="105" h="320" extrusionOk="0">
                  <a:moveTo>
                    <a:pt x="68" y="0"/>
                  </a:moveTo>
                  <a:cubicBezTo>
                    <a:pt x="47" y="53"/>
                    <a:pt x="21" y="121"/>
                    <a:pt x="0" y="183"/>
                  </a:cubicBezTo>
                  <a:cubicBezTo>
                    <a:pt x="16" y="225"/>
                    <a:pt x="42" y="277"/>
                    <a:pt x="63" y="319"/>
                  </a:cubicBezTo>
                  <a:cubicBezTo>
                    <a:pt x="78" y="309"/>
                    <a:pt x="94" y="298"/>
                    <a:pt x="105" y="283"/>
                  </a:cubicBezTo>
                  <a:cubicBezTo>
                    <a:pt x="89" y="183"/>
                    <a:pt x="78" y="79"/>
                    <a:pt x="68"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6" name="Google Shape;14036;p60"/>
            <p:cNvSpPr/>
            <p:nvPr/>
          </p:nvSpPr>
          <p:spPr>
            <a:xfrm>
              <a:off x="1489450"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7" name="Google Shape;14037;p60"/>
            <p:cNvSpPr/>
            <p:nvPr/>
          </p:nvSpPr>
          <p:spPr>
            <a:xfrm>
              <a:off x="1487225" y="3491025"/>
              <a:ext cx="825" cy="2125"/>
            </a:xfrm>
            <a:custGeom>
              <a:avLst/>
              <a:gdLst/>
              <a:ahLst/>
              <a:cxnLst/>
              <a:rect l="l" t="t" r="r" b="b"/>
              <a:pathLst>
                <a:path w="33" h="85" extrusionOk="0">
                  <a:moveTo>
                    <a:pt x="17" y="1"/>
                  </a:moveTo>
                  <a:cubicBezTo>
                    <a:pt x="11" y="6"/>
                    <a:pt x="6" y="16"/>
                    <a:pt x="1" y="21"/>
                  </a:cubicBezTo>
                  <a:cubicBezTo>
                    <a:pt x="11" y="48"/>
                    <a:pt x="22" y="68"/>
                    <a:pt x="32" y="84"/>
                  </a:cubicBezTo>
                  <a:cubicBezTo>
                    <a:pt x="32" y="79"/>
                    <a:pt x="32" y="79"/>
                    <a:pt x="32" y="79"/>
                  </a:cubicBezTo>
                  <a:cubicBezTo>
                    <a:pt x="27" y="58"/>
                    <a:pt x="22" y="27"/>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8" name="Google Shape;14038;p60"/>
            <p:cNvSpPr/>
            <p:nvPr/>
          </p:nvSpPr>
          <p:spPr>
            <a:xfrm>
              <a:off x="1492975" y="3489450"/>
              <a:ext cx="675" cy="3425"/>
            </a:xfrm>
            <a:custGeom>
              <a:avLst/>
              <a:gdLst/>
              <a:ahLst/>
              <a:cxnLst/>
              <a:rect l="l" t="t" r="r" b="b"/>
              <a:pathLst>
                <a:path w="27" h="137" extrusionOk="0">
                  <a:moveTo>
                    <a:pt x="27" y="1"/>
                  </a:moveTo>
                  <a:lnTo>
                    <a:pt x="27" y="1"/>
                  </a:lnTo>
                  <a:cubicBezTo>
                    <a:pt x="17" y="11"/>
                    <a:pt x="6" y="22"/>
                    <a:pt x="1" y="32"/>
                  </a:cubicBezTo>
                  <a:cubicBezTo>
                    <a:pt x="11" y="95"/>
                    <a:pt x="22" y="137"/>
                    <a:pt x="22" y="137"/>
                  </a:cubicBezTo>
                  <a:cubicBezTo>
                    <a:pt x="17"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9" name="Google Shape;14039;p60"/>
            <p:cNvSpPr/>
            <p:nvPr/>
          </p:nvSpPr>
          <p:spPr>
            <a:xfrm>
              <a:off x="1483975" y="3496375"/>
              <a:ext cx="275" cy="425"/>
            </a:xfrm>
            <a:custGeom>
              <a:avLst/>
              <a:gdLst/>
              <a:ahLst/>
              <a:cxnLst/>
              <a:rect l="l" t="t" r="r" b="b"/>
              <a:pathLst>
                <a:path w="11" h="17" extrusionOk="0">
                  <a:moveTo>
                    <a:pt x="11" y="1"/>
                  </a:moveTo>
                  <a:cubicBezTo>
                    <a:pt x="6" y="11"/>
                    <a:pt x="0" y="16"/>
                    <a:pt x="0" y="16"/>
                  </a:cubicBezTo>
                  <a:cubicBezTo>
                    <a:pt x="6"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0" name="Google Shape;14040;p60"/>
            <p:cNvSpPr/>
            <p:nvPr/>
          </p:nvSpPr>
          <p:spPr>
            <a:xfrm>
              <a:off x="1482400" y="3489850"/>
              <a:ext cx="1075" cy="2775"/>
            </a:xfrm>
            <a:custGeom>
              <a:avLst/>
              <a:gdLst/>
              <a:ahLst/>
              <a:cxnLst/>
              <a:rect l="l" t="t" r="r" b="b"/>
              <a:pathLst>
                <a:path w="43" h="111" extrusionOk="0">
                  <a:moveTo>
                    <a:pt x="32" y="0"/>
                  </a:moveTo>
                  <a:cubicBezTo>
                    <a:pt x="11" y="68"/>
                    <a:pt x="1" y="110"/>
                    <a:pt x="1" y="110"/>
                  </a:cubicBezTo>
                  <a:cubicBezTo>
                    <a:pt x="6" y="100"/>
                    <a:pt x="22"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1" name="Google Shape;14041;p60"/>
            <p:cNvSpPr/>
            <p:nvPr/>
          </p:nvSpPr>
          <p:spPr>
            <a:xfrm>
              <a:off x="1823300" y="3400650"/>
              <a:ext cx="608550" cy="107000"/>
            </a:xfrm>
            <a:custGeom>
              <a:avLst/>
              <a:gdLst/>
              <a:ahLst/>
              <a:cxnLst/>
              <a:rect l="l" t="t" r="r" b="b"/>
              <a:pathLst>
                <a:path w="24342" h="4280" extrusionOk="0">
                  <a:moveTo>
                    <a:pt x="13898" y="2994"/>
                  </a:moveTo>
                  <a:cubicBezTo>
                    <a:pt x="13898" y="2994"/>
                    <a:pt x="13898" y="2994"/>
                    <a:pt x="13893" y="3004"/>
                  </a:cubicBezTo>
                  <a:cubicBezTo>
                    <a:pt x="13898" y="2999"/>
                    <a:pt x="13898" y="2994"/>
                    <a:pt x="13898" y="2994"/>
                  </a:cubicBezTo>
                  <a:close/>
                  <a:moveTo>
                    <a:pt x="21160" y="0"/>
                  </a:moveTo>
                  <a:lnTo>
                    <a:pt x="21160" y="0"/>
                  </a:lnTo>
                  <a:cubicBezTo>
                    <a:pt x="21196" y="496"/>
                    <a:pt x="20946" y="2064"/>
                    <a:pt x="20946" y="2064"/>
                  </a:cubicBezTo>
                  <a:cubicBezTo>
                    <a:pt x="20909" y="1808"/>
                    <a:pt x="20141" y="565"/>
                    <a:pt x="20141" y="564"/>
                  </a:cubicBezTo>
                  <a:lnTo>
                    <a:pt x="20141" y="564"/>
                  </a:lnTo>
                  <a:cubicBezTo>
                    <a:pt x="20361" y="967"/>
                    <a:pt x="20533" y="2733"/>
                    <a:pt x="20533" y="2733"/>
                  </a:cubicBezTo>
                  <a:cubicBezTo>
                    <a:pt x="20366" y="2195"/>
                    <a:pt x="19682" y="1448"/>
                    <a:pt x="19681" y="1447"/>
                  </a:cubicBezTo>
                  <a:lnTo>
                    <a:pt x="19681" y="1447"/>
                  </a:lnTo>
                  <a:cubicBezTo>
                    <a:pt x="19890" y="1792"/>
                    <a:pt x="20120" y="2968"/>
                    <a:pt x="20120" y="2968"/>
                  </a:cubicBezTo>
                  <a:cubicBezTo>
                    <a:pt x="19937" y="2565"/>
                    <a:pt x="19379" y="2116"/>
                    <a:pt x="19378" y="2116"/>
                  </a:cubicBezTo>
                  <a:lnTo>
                    <a:pt x="19378" y="2116"/>
                  </a:lnTo>
                  <a:cubicBezTo>
                    <a:pt x="19540" y="2288"/>
                    <a:pt x="19645" y="2539"/>
                    <a:pt x="19707" y="2785"/>
                  </a:cubicBezTo>
                  <a:cubicBezTo>
                    <a:pt x="19452" y="2330"/>
                    <a:pt x="19159" y="1886"/>
                    <a:pt x="19159" y="1886"/>
                  </a:cubicBezTo>
                  <a:lnTo>
                    <a:pt x="19159" y="1886"/>
                  </a:lnTo>
                  <a:cubicBezTo>
                    <a:pt x="19148" y="2095"/>
                    <a:pt x="19321" y="3119"/>
                    <a:pt x="19321" y="3119"/>
                  </a:cubicBezTo>
                  <a:cubicBezTo>
                    <a:pt x="19290"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29" y="2868"/>
                    <a:pt x="18229" y="2868"/>
                  </a:cubicBezTo>
                  <a:cubicBezTo>
                    <a:pt x="18130" y="2738"/>
                    <a:pt x="17049" y="2116"/>
                    <a:pt x="17048" y="2116"/>
                  </a:cubicBezTo>
                  <a:lnTo>
                    <a:pt x="17048" y="2116"/>
                  </a:lnTo>
                  <a:cubicBezTo>
                    <a:pt x="17367" y="2320"/>
                    <a:pt x="17983" y="3203"/>
                    <a:pt x="17983" y="3203"/>
                  </a:cubicBezTo>
                  <a:cubicBezTo>
                    <a:pt x="17874" y="3104"/>
                    <a:pt x="17686" y="2994"/>
                    <a:pt x="17492" y="2889"/>
                  </a:cubicBezTo>
                  <a:cubicBezTo>
                    <a:pt x="17445" y="2748"/>
                    <a:pt x="17414" y="2649"/>
                    <a:pt x="17414" y="2649"/>
                  </a:cubicBezTo>
                  <a:lnTo>
                    <a:pt x="17414" y="2649"/>
                  </a:lnTo>
                  <a:cubicBezTo>
                    <a:pt x="17414" y="2675"/>
                    <a:pt x="17424" y="2759"/>
                    <a:pt x="17435" y="2858"/>
                  </a:cubicBezTo>
                  <a:cubicBezTo>
                    <a:pt x="17336" y="2806"/>
                    <a:pt x="17242" y="2759"/>
                    <a:pt x="17153" y="2717"/>
                  </a:cubicBezTo>
                  <a:cubicBezTo>
                    <a:pt x="17106" y="2592"/>
                    <a:pt x="17064" y="2503"/>
                    <a:pt x="17064" y="2503"/>
                  </a:cubicBezTo>
                  <a:lnTo>
                    <a:pt x="17064" y="2503"/>
                  </a:lnTo>
                  <a:cubicBezTo>
                    <a:pt x="17080" y="2539"/>
                    <a:pt x="17085" y="2607"/>
                    <a:pt x="17090" y="2686"/>
                  </a:cubicBezTo>
                  <a:cubicBezTo>
                    <a:pt x="16928" y="2612"/>
                    <a:pt x="16808" y="2560"/>
                    <a:pt x="16808" y="2560"/>
                  </a:cubicBezTo>
                  <a:lnTo>
                    <a:pt x="16808" y="2560"/>
                  </a:lnTo>
                  <a:cubicBezTo>
                    <a:pt x="16891" y="2607"/>
                    <a:pt x="16991" y="2686"/>
                    <a:pt x="17090"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3" y="2942"/>
                    <a:pt x="16745" y="2921"/>
                    <a:pt x="16709" y="2910"/>
                  </a:cubicBezTo>
                  <a:cubicBezTo>
                    <a:pt x="16599" y="2780"/>
                    <a:pt x="16494" y="2680"/>
                    <a:pt x="16494" y="2680"/>
                  </a:cubicBezTo>
                  <a:lnTo>
                    <a:pt x="16494" y="2680"/>
                  </a:lnTo>
                  <a:cubicBezTo>
                    <a:pt x="16599" y="2821"/>
                    <a:pt x="16730" y="3328"/>
                    <a:pt x="16730" y="3328"/>
                  </a:cubicBezTo>
                  <a:cubicBezTo>
                    <a:pt x="16672" y="3218"/>
                    <a:pt x="16547" y="3093"/>
                    <a:pt x="16447" y="3004"/>
                  </a:cubicBezTo>
                  <a:cubicBezTo>
                    <a:pt x="16364" y="2524"/>
                    <a:pt x="16301" y="1975"/>
                    <a:pt x="16301" y="1975"/>
                  </a:cubicBezTo>
                  <a:cubicBezTo>
                    <a:pt x="16249" y="2090"/>
                    <a:pt x="16170" y="3229"/>
                    <a:pt x="16170" y="3229"/>
                  </a:cubicBezTo>
                  <a:cubicBezTo>
                    <a:pt x="16150" y="3109"/>
                    <a:pt x="15956" y="2508"/>
                    <a:pt x="15956" y="2508"/>
                  </a:cubicBezTo>
                  <a:lnTo>
                    <a:pt x="15956" y="2508"/>
                  </a:lnTo>
                  <a:cubicBezTo>
                    <a:pt x="15972" y="2780"/>
                    <a:pt x="15867" y="3255"/>
                    <a:pt x="15867" y="3255"/>
                  </a:cubicBezTo>
                  <a:cubicBezTo>
                    <a:pt x="15831" y="2926"/>
                    <a:pt x="15361" y="1918"/>
                    <a:pt x="15361" y="1918"/>
                  </a:cubicBezTo>
                  <a:lnTo>
                    <a:pt x="15361" y="1918"/>
                  </a:lnTo>
                  <a:cubicBezTo>
                    <a:pt x="15450" y="2168"/>
                    <a:pt x="15533" y="2973"/>
                    <a:pt x="15533" y="2973"/>
                  </a:cubicBezTo>
                  <a:cubicBezTo>
                    <a:pt x="15470" y="2842"/>
                    <a:pt x="14839" y="2210"/>
                    <a:pt x="14838" y="2210"/>
                  </a:cubicBezTo>
                  <a:lnTo>
                    <a:pt x="14838" y="2210"/>
                  </a:lnTo>
                  <a:cubicBezTo>
                    <a:pt x="15026" y="2414"/>
                    <a:pt x="15382" y="3312"/>
                    <a:pt x="15382" y="3312"/>
                  </a:cubicBezTo>
                  <a:cubicBezTo>
                    <a:pt x="15209" y="3041"/>
                    <a:pt x="14697" y="2660"/>
                    <a:pt x="14697" y="2659"/>
                  </a:cubicBezTo>
                  <a:lnTo>
                    <a:pt x="14697" y="2659"/>
                  </a:lnTo>
                  <a:cubicBezTo>
                    <a:pt x="14870" y="2832"/>
                    <a:pt x="15173" y="3433"/>
                    <a:pt x="15173" y="3433"/>
                  </a:cubicBezTo>
                  <a:cubicBezTo>
                    <a:pt x="15011" y="3229"/>
                    <a:pt x="14614" y="2999"/>
                    <a:pt x="14614" y="2999"/>
                  </a:cubicBezTo>
                  <a:lnTo>
                    <a:pt x="14614" y="2999"/>
                  </a:lnTo>
                  <a:cubicBezTo>
                    <a:pt x="14734" y="3088"/>
                    <a:pt x="14833" y="3218"/>
                    <a:pt x="14906" y="3344"/>
                  </a:cubicBezTo>
                  <a:cubicBezTo>
                    <a:pt x="14687" y="3109"/>
                    <a:pt x="14452" y="2884"/>
                    <a:pt x="14452" y="2884"/>
                  </a:cubicBezTo>
                  <a:lnTo>
                    <a:pt x="14452" y="2884"/>
                  </a:lnTo>
                  <a:cubicBezTo>
                    <a:pt x="14467" y="2942"/>
                    <a:pt x="14546" y="3124"/>
                    <a:pt x="14619" y="3281"/>
                  </a:cubicBezTo>
                  <a:cubicBezTo>
                    <a:pt x="14603" y="3286"/>
                    <a:pt x="14577" y="3297"/>
                    <a:pt x="14551" y="3307"/>
                  </a:cubicBezTo>
                  <a:cubicBezTo>
                    <a:pt x="14473" y="3229"/>
                    <a:pt x="14399" y="3151"/>
                    <a:pt x="14399" y="3151"/>
                  </a:cubicBezTo>
                  <a:lnTo>
                    <a:pt x="14399" y="3151"/>
                  </a:lnTo>
                  <a:cubicBezTo>
                    <a:pt x="14431" y="3213"/>
                    <a:pt x="14436" y="3292"/>
                    <a:pt x="14436" y="3365"/>
                  </a:cubicBezTo>
                  <a:cubicBezTo>
                    <a:pt x="14405" y="3380"/>
                    <a:pt x="14373" y="3396"/>
                    <a:pt x="14337" y="3412"/>
                  </a:cubicBezTo>
                  <a:cubicBezTo>
                    <a:pt x="14305" y="3380"/>
                    <a:pt x="14274" y="3344"/>
                    <a:pt x="14237" y="3312"/>
                  </a:cubicBezTo>
                  <a:cubicBezTo>
                    <a:pt x="14305" y="3213"/>
                    <a:pt x="14384" y="3124"/>
                    <a:pt x="14446" y="3083"/>
                  </a:cubicBezTo>
                  <a:lnTo>
                    <a:pt x="14446" y="3083"/>
                  </a:lnTo>
                  <a:cubicBezTo>
                    <a:pt x="14446" y="3083"/>
                    <a:pt x="14311" y="3161"/>
                    <a:pt x="14170" y="3245"/>
                  </a:cubicBezTo>
                  <a:cubicBezTo>
                    <a:pt x="14075" y="3161"/>
                    <a:pt x="13976" y="3077"/>
                    <a:pt x="13893" y="3004"/>
                  </a:cubicBezTo>
                  <a:cubicBezTo>
                    <a:pt x="13793" y="2921"/>
                    <a:pt x="13715" y="2858"/>
                    <a:pt x="13715" y="2858"/>
                  </a:cubicBezTo>
                  <a:lnTo>
                    <a:pt x="13715" y="2858"/>
                  </a:lnTo>
                  <a:cubicBezTo>
                    <a:pt x="13762" y="2900"/>
                    <a:pt x="13809" y="2973"/>
                    <a:pt x="13861" y="3046"/>
                  </a:cubicBezTo>
                  <a:cubicBezTo>
                    <a:pt x="13830" y="3093"/>
                    <a:pt x="13783" y="3156"/>
                    <a:pt x="13736" y="3229"/>
                  </a:cubicBezTo>
                  <a:cubicBezTo>
                    <a:pt x="13511" y="3124"/>
                    <a:pt x="13245" y="3010"/>
                    <a:pt x="13245" y="3009"/>
                  </a:cubicBezTo>
                  <a:lnTo>
                    <a:pt x="13245" y="3009"/>
                  </a:lnTo>
                  <a:cubicBezTo>
                    <a:pt x="13349" y="3056"/>
                    <a:pt x="13532" y="3198"/>
                    <a:pt x="13678" y="3323"/>
                  </a:cubicBezTo>
                  <a:cubicBezTo>
                    <a:pt x="13663" y="3354"/>
                    <a:pt x="13647" y="3380"/>
                    <a:pt x="13631" y="3407"/>
                  </a:cubicBezTo>
                  <a:cubicBezTo>
                    <a:pt x="13553" y="3375"/>
                    <a:pt x="13469" y="3344"/>
                    <a:pt x="13396" y="3318"/>
                  </a:cubicBezTo>
                  <a:cubicBezTo>
                    <a:pt x="13391" y="3302"/>
                    <a:pt x="13391" y="3292"/>
                    <a:pt x="13386" y="3281"/>
                  </a:cubicBezTo>
                  <a:cubicBezTo>
                    <a:pt x="13386" y="3281"/>
                    <a:pt x="13386" y="3292"/>
                    <a:pt x="13375" y="3307"/>
                  </a:cubicBezTo>
                  <a:cubicBezTo>
                    <a:pt x="13318" y="3286"/>
                    <a:pt x="13266" y="3271"/>
                    <a:pt x="13229" y="3255"/>
                  </a:cubicBezTo>
                  <a:cubicBezTo>
                    <a:pt x="13219" y="3171"/>
                    <a:pt x="13203" y="3093"/>
                    <a:pt x="13193" y="3062"/>
                  </a:cubicBezTo>
                  <a:cubicBezTo>
                    <a:pt x="13193" y="3062"/>
                    <a:pt x="13083" y="3265"/>
                    <a:pt x="12999" y="3469"/>
                  </a:cubicBezTo>
                  <a:cubicBezTo>
                    <a:pt x="12999"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9" y="3093"/>
                    <a:pt x="12184" y="3203"/>
                  </a:cubicBezTo>
                  <a:cubicBezTo>
                    <a:pt x="12184" y="3203"/>
                    <a:pt x="11824" y="2534"/>
                    <a:pt x="11777" y="2320"/>
                  </a:cubicBezTo>
                  <a:lnTo>
                    <a:pt x="11777" y="2320"/>
                  </a:lnTo>
                  <a:cubicBezTo>
                    <a:pt x="11777" y="2320"/>
                    <a:pt x="11866" y="3182"/>
                    <a:pt x="12007" y="3459"/>
                  </a:cubicBezTo>
                  <a:cubicBezTo>
                    <a:pt x="12007"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197" y="3485"/>
                    <a:pt x="11202" y="3579"/>
                  </a:cubicBezTo>
                  <a:cubicBezTo>
                    <a:pt x="11202" y="3579"/>
                    <a:pt x="11050" y="3145"/>
                    <a:pt x="11077" y="3025"/>
                  </a:cubicBezTo>
                  <a:lnTo>
                    <a:pt x="11077" y="3025"/>
                  </a:lnTo>
                  <a:cubicBezTo>
                    <a:pt x="11077" y="3025"/>
                    <a:pt x="10988" y="3192"/>
                    <a:pt x="10956" y="3360"/>
                  </a:cubicBezTo>
                  <a:cubicBezTo>
                    <a:pt x="10936" y="3370"/>
                    <a:pt x="10915" y="3380"/>
                    <a:pt x="10894" y="3386"/>
                  </a:cubicBezTo>
                  <a:cubicBezTo>
                    <a:pt x="10878" y="3333"/>
                    <a:pt x="10852" y="3265"/>
                    <a:pt x="10831" y="3203"/>
                  </a:cubicBezTo>
                  <a:cubicBezTo>
                    <a:pt x="10894" y="3151"/>
                    <a:pt x="10946" y="3114"/>
                    <a:pt x="10993" y="3088"/>
                  </a:cubicBezTo>
                  <a:lnTo>
                    <a:pt x="10993" y="3088"/>
                  </a:lnTo>
                  <a:cubicBezTo>
                    <a:pt x="10993" y="3088"/>
                    <a:pt x="10920" y="3124"/>
                    <a:pt x="10821" y="3177"/>
                  </a:cubicBezTo>
                  <a:cubicBezTo>
                    <a:pt x="10784" y="3051"/>
                    <a:pt x="10753" y="2936"/>
                    <a:pt x="10763" y="2889"/>
                  </a:cubicBezTo>
                  <a:lnTo>
                    <a:pt x="10763" y="2889"/>
                  </a:lnTo>
                  <a:cubicBezTo>
                    <a:pt x="10763" y="2889"/>
                    <a:pt x="10700" y="3109"/>
                    <a:pt x="10680" y="3250"/>
                  </a:cubicBezTo>
                  <a:cubicBezTo>
                    <a:pt x="10664" y="3260"/>
                    <a:pt x="10648" y="3271"/>
                    <a:pt x="10633" y="3276"/>
                  </a:cubicBezTo>
                  <a:cubicBezTo>
                    <a:pt x="10585" y="3208"/>
                    <a:pt x="10518" y="3104"/>
                    <a:pt x="10471" y="3020"/>
                  </a:cubicBezTo>
                  <a:cubicBezTo>
                    <a:pt x="10486" y="3004"/>
                    <a:pt x="10497" y="2989"/>
                    <a:pt x="10507" y="2973"/>
                  </a:cubicBezTo>
                  <a:lnTo>
                    <a:pt x="10507" y="2973"/>
                  </a:lnTo>
                  <a:cubicBezTo>
                    <a:pt x="10507"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5" y="3255"/>
                  </a:cubicBezTo>
                  <a:cubicBezTo>
                    <a:pt x="10053" y="3417"/>
                    <a:pt x="9875" y="3605"/>
                    <a:pt x="9833" y="3694"/>
                  </a:cubicBezTo>
                  <a:cubicBezTo>
                    <a:pt x="9833" y="3694"/>
                    <a:pt x="9786" y="3459"/>
                    <a:pt x="9838" y="3318"/>
                  </a:cubicBezTo>
                  <a:lnTo>
                    <a:pt x="9838" y="3318"/>
                  </a:lnTo>
                  <a:cubicBezTo>
                    <a:pt x="9838" y="3318"/>
                    <a:pt x="9567" y="3636"/>
                    <a:pt x="9535" y="3699"/>
                  </a:cubicBezTo>
                  <a:cubicBezTo>
                    <a:pt x="9535" y="3699"/>
                    <a:pt x="9760" y="3161"/>
                    <a:pt x="9776" y="3051"/>
                  </a:cubicBezTo>
                  <a:lnTo>
                    <a:pt x="9776" y="3051"/>
                  </a:lnTo>
                  <a:cubicBezTo>
                    <a:pt x="9776" y="3051"/>
                    <a:pt x="9551" y="3297"/>
                    <a:pt x="9347" y="3542"/>
                  </a:cubicBezTo>
                  <a:cubicBezTo>
                    <a:pt x="9415" y="3412"/>
                    <a:pt x="9504" y="3276"/>
                    <a:pt x="9619" y="3182"/>
                  </a:cubicBezTo>
                  <a:lnTo>
                    <a:pt x="9619" y="3182"/>
                  </a:lnTo>
                  <a:cubicBezTo>
                    <a:pt x="9619" y="3182"/>
                    <a:pt x="9238"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5" y="3213"/>
                  </a:cubicBezTo>
                  <a:cubicBezTo>
                    <a:pt x="8705" y="3213"/>
                    <a:pt x="8746" y="2409"/>
                    <a:pt x="8825" y="2153"/>
                  </a:cubicBezTo>
                  <a:lnTo>
                    <a:pt x="8825" y="2153"/>
                  </a:lnTo>
                  <a:cubicBezTo>
                    <a:pt x="8825" y="2153"/>
                    <a:pt x="8402" y="3192"/>
                    <a:pt x="8381" y="3521"/>
                  </a:cubicBezTo>
                  <a:cubicBezTo>
                    <a:pt x="8381" y="3521"/>
                    <a:pt x="8255" y="3056"/>
                    <a:pt x="8261" y="2785"/>
                  </a:cubicBezTo>
                  <a:lnTo>
                    <a:pt x="8261" y="2785"/>
                  </a:lnTo>
                  <a:cubicBezTo>
                    <a:pt x="8261" y="2785"/>
                    <a:pt x="8093" y="3396"/>
                    <a:pt x="8078" y="3516"/>
                  </a:cubicBezTo>
                  <a:cubicBezTo>
                    <a:pt x="8078" y="3516"/>
                    <a:pt x="7942" y="2383"/>
                    <a:pt x="7884" y="2278"/>
                  </a:cubicBezTo>
                  <a:cubicBezTo>
                    <a:pt x="7884" y="2278"/>
                    <a:pt x="7848" y="2832"/>
                    <a:pt x="7790" y="3312"/>
                  </a:cubicBezTo>
                  <a:cubicBezTo>
                    <a:pt x="7696" y="3412"/>
                    <a:pt x="7581" y="3542"/>
                    <a:pt x="7529" y="3657"/>
                  </a:cubicBezTo>
                  <a:cubicBezTo>
                    <a:pt x="7529" y="3657"/>
                    <a:pt x="7566" y="3454"/>
                    <a:pt x="7623" y="3265"/>
                  </a:cubicBezTo>
                  <a:cubicBezTo>
                    <a:pt x="7649" y="3250"/>
                    <a:pt x="7681" y="3234"/>
                    <a:pt x="7712" y="3218"/>
                  </a:cubicBezTo>
                  <a:lnTo>
                    <a:pt x="7712" y="3218"/>
                  </a:lnTo>
                  <a:cubicBezTo>
                    <a:pt x="7712" y="3218"/>
                    <a:pt x="7681" y="3229"/>
                    <a:pt x="7623" y="3255"/>
                  </a:cubicBezTo>
                  <a:cubicBezTo>
                    <a:pt x="7660" y="3145"/>
                    <a:pt x="7691" y="3046"/>
                    <a:pt x="7728" y="2994"/>
                  </a:cubicBezTo>
                  <a:lnTo>
                    <a:pt x="7728" y="2994"/>
                  </a:lnTo>
                  <a:cubicBezTo>
                    <a:pt x="7728" y="2994"/>
                    <a:pt x="7581" y="3151"/>
                    <a:pt x="7456" y="3328"/>
                  </a:cubicBezTo>
                  <a:cubicBezTo>
                    <a:pt x="7425" y="3344"/>
                    <a:pt x="7383" y="3365"/>
                    <a:pt x="7346" y="3380"/>
                  </a:cubicBezTo>
                  <a:cubicBezTo>
                    <a:pt x="7372" y="3260"/>
                    <a:pt x="7404" y="3104"/>
                    <a:pt x="7435" y="2989"/>
                  </a:cubicBezTo>
                  <a:cubicBezTo>
                    <a:pt x="7482" y="2952"/>
                    <a:pt x="7524" y="2915"/>
                    <a:pt x="7561" y="2889"/>
                  </a:cubicBezTo>
                  <a:lnTo>
                    <a:pt x="7561" y="2889"/>
                  </a:lnTo>
                  <a:cubicBezTo>
                    <a:pt x="7560" y="2889"/>
                    <a:pt x="7519"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6" y="3004"/>
                    <a:pt x="7043" y="3177"/>
                  </a:cubicBezTo>
                  <a:cubicBezTo>
                    <a:pt x="6991" y="3208"/>
                    <a:pt x="6934" y="3245"/>
                    <a:pt x="6876" y="3281"/>
                  </a:cubicBezTo>
                  <a:cubicBezTo>
                    <a:pt x="6876" y="3255"/>
                    <a:pt x="6871" y="3234"/>
                    <a:pt x="6876" y="3213"/>
                  </a:cubicBezTo>
                  <a:lnTo>
                    <a:pt x="6876" y="3213"/>
                  </a:lnTo>
                  <a:cubicBezTo>
                    <a:pt x="6876" y="3213"/>
                    <a:pt x="6866" y="3245"/>
                    <a:pt x="6850" y="3297"/>
                  </a:cubicBezTo>
                  <a:cubicBezTo>
                    <a:pt x="6829" y="3307"/>
                    <a:pt x="6808" y="3323"/>
                    <a:pt x="6793" y="3333"/>
                  </a:cubicBezTo>
                  <a:cubicBezTo>
                    <a:pt x="6803" y="3203"/>
                    <a:pt x="6813" y="3072"/>
                    <a:pt x="6808" y="3030"/>
                  </a:cubicBezTo>
                  <a:cubicBezTo>
                    <a:pt x="6975" y="2800"/>
                    <a:pt x="7163" y="2565"/>
                    <a:pt x="7299" y="2466"/>
                  </a:cubicBezTo>
                  <a:lnTo>
                    <a:pt x="7299" y="2466"/>
                  </a:lnTo>
                  <a:cubicBezTo>
                    <a:pt x="7299" y="2466"/>
                    <a:pt x="6249" y="3161"/>
                    <a:pt x="6155" y="3302"/>
                  </a:cubicBezTo>
                  <a:cubicBezTo>
                    <a:pt x="6155" y="3302"/>
                    <a:pt x="6260" y="2503"/>
                    <a:pt x="6406" y="2241"/>
                  </a:cubicBezTo>
                  <a:lnTo>
                    <a:pt x="6406" y="2241"/>
                  </a:lnTo>
                  <a:cubicBezTo>
                    <a:pt x="6406" y="2242"/>
                    <a:pt x="5643" y="3292"/>
                    <a:pt x="5596" y="3621"/>
                  </a:cubicBezTo>
                  <a:cubicBezTo>
                    <a:pt x="5596" y="3621"/>
                    <a:pt x="5398" y="3166"/>
                    <a:pt x="5418" y="2895"/>
                  </a:cubicBezTo>
                  <a:lnTo>
                    <a:pt x="5418" y="2895"/>
                  </a:lnTo>
                  <a:cubicBezTo>
                    <a:pt x="5418" y="2895"/>
                    <a:pt x="5105" y="3511"/>
                    <a:pt x="5079" y="3631"/>
                  </a:cubicBezTo>
                  <a:cubicBezTo>
                    <a:pt x="5079" y="3631"/>
                    <a:pt x="5199" y="2597"/>
                    <a:pt x="5178" y="2388"/>
                  </a:cubicBezTo>
                  <a:lnTo>
                    <a:pt x="5178" y="2388"/>
                  </a:lnTo>
                  <a:cubicBezTo>
                    <a:pt x="5178" y="2388"/>
                    <a:pt x="4912" y="2853"/>
                    <a:pt x="4677" y="3323"/>
                  </a:cubicBezTo>
                  <a:cubicBezTo>
                    <a:pt x="4729" y="3072"/>
                    <a:pt x="4818" y="2816"/>
                    <a:pt x="4974" y="2633"/>
                  </a:cubicBezTo>
                  <a:lnTo>
                    <a:pt x="4974" y="2633"/>
                  </a:lnTo>
                  <a:cubicBezTo>
                    <a:pt x="4974" y="2633"/>
                    <a:pt x="4436" y="3119"/>
                    <a:pt x="4274" y="3537"/>
                  </a:cubicBezTo>
                  <a:cubicBezTo>
                    <a:pt x="4274" y="3537"/>
                    <a:pt x="4447" y="2346"/>
                    <a:pt x="4635" y="1985"/>
                  </a:cubicBezTo>
                  <a:lnTo>
                    <a:pt x="4635" y="1985"/>
                  </a:lnTo>
                  <a:cubicBezTo>
                    <a:pt x="4635" y="1986"/>
                    <a:pt x="3992" y="2785"/>
                    <a:pt x="3851" y="3328"/>
                  </a:cubicBezTo>
                  <a:cubicBezTo>
                    <a:pt x="3851" y="3328"/>
                    <a:pt x="3935" y="1557"/>
                    <a:pt x="4128" y="1139"/>
                  </a:cubicBezTo>
                  <a:lnTo>
                    <a:pt x="4128" y="1139"/>
                  </a:lnTo>
                  <a:cubicBezTo>
                    <a:pt x="4128" y="1140"/>
                    <a:pt x="3428" y="2435"/>
                    <a:pt x="3402" y="2691"/>
                  </a:cubicBezTo>
                  <a:cubicBezTo>
                    <a:pt x="3402" y="2691"/>
                    <a:pt x="3073" y="1144"/>
                    <a:pt x="3088" y="648"/>
                  </a:cubicBezTo>
                  <a:lnTo>
                    <a:pt x="3088" y="648"/>
                  </a:lnTo>
                  <a:cubicBezTo>
                    <a:pt x="3088" y="648"/>
                    <a:pt x="2869" y="2644"/>
                    <a:pt x="3000" y="3281"/>
                  </a:cubicBezTo>
                  <a:cubicBezTo>
                    <a:pt x="3000" y="3281"/>
                    <a:pt x="2545" y="2383"/>
                    <a:pt x="2420" y="1855"/>
                  </a:cubicBezTo>
                  <a:lnTo>
                    <a:pt x="2420" y="1855"/>
                  </a:lnTo>
                  <a:cubicBezTo>
                    <a:pt x="2420" y="1855"/>
                    <a:pt x="2430" y="3036"/>
                    <a:pt x="2472" y="3271"/>
                  </a:cubicBezTo>
                  <a:cubicBezTo>
                    <a:pt x="2472" y="3271"/>
                    <a:pt x="1672" y="1087"/>
                    <a:pt x="1526" y="883"/>
                  </a:cubicBezTo>
                  <a:lnTo>
                    <a:pt x="1526" y="883"/>
                  </a:lnTo>
                  <a:cubicBezTo>
                    <a:pt x="1526" y="883"/>
                    <a:pt x="1730" y="1944"/>
                    <a:pt x="1871" y="2879"/>
                  </a:cubicBezTo>
                  <a:cubicBezTo>
                    <a:pt x="1751" y="3062"/>
                    <a:pt x="1615" y="3312"/>
                    <a:pt x="1584" y="3532"/>
                  </a:cubicBezTo>
                  <a:cubicBezTo>
                    <a:pt x="1584" y="3532"/>
                    <a:pt x="1505" y="2539"/>
                    <a:pt x="1605" y="2257"/>
                  </a:cubicBezTo>
                  <a:lnTo>
                    <a:pt x="1605" y="2257"/>
                  </a:lnTo>
                  <a:cubicBezTo>
                    <a:pt x="1604" y="2257"/>
                    <a:pt x="1207" y="2952"/>
                    <a:pt x="1171" y="3401"/>
                  </a:cubicBezTo>
                  <a:cubicBezTo>
                    <a:pt x="1171" y="3401"/>
                    <a:pt x="1040" y="2200"/>
                    <a:pt x="1124" y="1938"/>
                  </a:cubicBezTo>
                  <a:lnTo>
                    <a:pt x="1124" y="1938"/>
                  </a:lnTo>
                  <a:cubicBezTo>
                    <a:pt x="1124" y="1939"/>
                    <a:pt x="790" y="2821"/>
                    <a:pt x="784" y="2994"/>
                  </a:cubicBezTo>
                  <a:cubicBezTo>
                    <a:pt x="784" y="2994"/>
                    <a:pt x="539" y="2205"/>
                    <a:pt x="534" y="1991"/>
                  </a:cubicBezTo>
                  <a:lnTo>
                    <a:pt x="534" y="1991"/>
                  </a:lnTo>
                  <a:cubicBezTo>
                    <a:pt x="534" y="1991"/>
                    <a:pt x="466" y="3046"/>
                    <a:pt x="560" y="3459"/>
                  </a:cubicBezTo>
                  <a:cubicBezTo>
                    <a:pt x="560" y="3459"/>
                    <a:pt x="293" y="2942"/>
                    <a:pt x="236" y="2675"/>
                  </a:cubicBezTo>
                  <a:lnTo>
                    <a:pt x="236" y="2675"/>
                  </a:lnTo>
                  <a:cubicBezTo>
                    <a:pt x="236" y="2675"/>
                    <a:pt x="231" y="3354"/>
                    <a:pt x="251" y="3506"/>
                  </a:cubicBezTo>
                  <a:cubicBezTo>
                    <a:pt x="251" y="3506"/>
                    <a:pt x="79" y="2466"/>
                    <a:pt x="32" y="2320"/>
                  </a:cubicBezTo>
                  <a:cubicBezTo>
                    <a:pt x="32" y="2320"/>
                    <a:pt x="1" y="3600"/>
                    <a:pt x="32" y="4279"/>
                  </a:cubicBezTo>
                  <a:lnTo>
                    <a:pt x="24342" y="4279"/>
                  </a:lnTo>
                  <a:cubicBezTo>
                    <a:pt x="24342" y="3600"/>
                    <a:pt x="24295" y="1453"/>
                    <a:pt x="24295" y="1453"/>
                  </a:cubicBezTo>
                  <a:cubicBezTo>
                    <a:pt x="24258" y="1599"/>
                    <a:pt x="24133" y="2649"/>
                    <a:pt x="24133" y="2649"/>
                  </a:cubicBezTo>
                  <a:cubicBezTo>
                    <a:pt x="24143" y="2497"/>
                    <a:pt x="24112" y="1824"/>
                    <a:pt x="24112" y="1824"/>
                  </a:cubicBezTo>
                  <a:cubicBezTo>
                    <a:pt x="24065" y="2090"/>
                    <a:pt x="23824" y="2628"/>
                    <a:pt x="23824" y="2628"/>
                  </a:cubicBezTo>
                  <a:cubicBezTo>
                    <a:pt x="23898" y="2205"/>
                    <a:pt x="23777" y="1155"/>
                    <a:pt x="23777" y="1155"/>
                  </a:cubicBezTo>
                  <a:lnTo>
                    <a:pt x="23777" y="1155"/>
                  </a:lnTo>
                  <a:cubicBezTo>
                    <a:pt x="23783" y="1374"/>
                    <a:pt x="23574" y="2179"/>
                    <a:pt x="23574"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06" y="2769"/>
                    <a:pt x="22806"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79" y="2623"/>
                    <a:pt x="21379" y="2623"/>
                  </a:cubicBezTo>
                  <a:cubicBezTo>
                    <a:pt x="21479"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2" name="Google Shape;14042;p60"/>
            <p:cNvSpPr/>
            <p:nvPr/>
          </p:nvSpPr>
          <p:spPr>
            <a:xfrm>
              <a:off x="2113925" y="3475100"/>
              <a:ext cx="2225" cy="6550"/>
            </a:xfrm>
            <a:custGeom>
              <a:avLst/>
              <a:gdLst/>
              <a:ahLst/>
              <a:cxnLst/>
              <a:rect l="l" t="t" r="r" b="b"/>
              <a:pathLst>
                <a:path w="89" h="262" extrusionOk="0">
                  <a:moveTo>
                    <a:pt x="0" y="0"/>
                  </a:moveTo>
                  <a:lnTo>
                    <a:pt x="0" y="0"/>
                  </a:lnTo>
                  <a:cubicBezTo>
                    <a:pt x="21" y="84"/>
                    <a:pt x="37" y="173"/>
                    <a:pt x="47" y="246"/>
                  </a:cubicBezTo>
                  <a:cubicBezTo>
                    <a:pt x="58" y="251"/>
                    <a:pt x="68" y="256"/>
                    <a:pt x="79" y="261"/>
                  </a:cubicBezTo>
                  <a:cubicBezTo>
                    <a:pt x="79" y="225"/>
                    <a:pt x="84" y="178"/>
                    <a:pt x="89" y="131"/>
                  </a:cubicBezTo>
                  <a:cubicBezTo>
                    <a:pt x="63" y="89"/>
                    <a:pt x="32" y="42"/>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3" name="Google Shape;14043;p60"/>
            <p:cNvSpPr/>
            <p:nvPr/>
          </p:nvSpPr>
          <p:spPr>
            <a:xfrm>
              <a:off x="2117975" y="3481225"/>
              <a:ext cx="550" cy="2500"/>
            </a:xfrm>
            <a:custGeom>
              <a:avLst/>
              <a:gdLst/>
              <a:ahLst/>
              <a:cxnLst/>
              <a:rect l="l" t="t" r="r" b="b"/>
              <a:pathLst>
                <a:path w="22" h="100" extrusionOk="0">
                  <a:moveTo>
                    <a:pt x="0" y="1"/>
                  </a:moveTo>
                  <a:cubicBezTo>
                    <a:pt x="11" y="37"/>
                    <a:pt x="16" y="74"/>
                    <a:pt x="21" y="100"/>
                  </a:cubicBezTo>
                  <a:cubicBezTo>
                    <a:pt x="21" y="84"/>
                    <a:pt x="21" y="53"/>
                    <a:pt x="16" y="22"/>
                  </a:cubicBezTo>
                  <a:cubicBezTo>
                    <a:pt x="11" y="1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4" name="Google Shape;14044;p60"/>
            <p:cNvSpPr/>
            <p:nvPr/>
          </p:nvSpPr>
          <p:spPr>
            <a:xfrm>
              <a:off x="2120850" y="3485800"/>
              <a:ext cx="150" cy="150"/>
            </a:xfrm>
            <a:custGeom>
              <a:avLst/>
              <a:gdLst/>
              <a:ahLst/>
              <a:cxnLst/>
              <a:rect l="l" t="t" r="r" b="b"/>
              <a:pathLst>
                <a:path w="6" h="6" extrusionOk="0">
                  <a:moveTo>
                    <a:pt x="0" y="1"/>
                  </a:moveTo>
                  <a:cubicBezTo>
                    <a:pt x="0" y="1"/>
                    <a:pt x="0" y="1"/>
                    <a:pt x="0" y="6"/>
                  </a:cubicBezTo>
                  <a:lnTo>
                    <a:pt x="5" y="6"/>
                  </a:lnTo>
                  <a:cubicBezTo>
                    <a:pt x="5" y="6"/>
                    <a:pt x="5" y="6"/>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5" name="Google Shape;14045;p60"/>
            <p:cNvSpPr/>
            <p:nvPr/>
          </p:nvSpPr>
          <p:spPr>
            <a:xfrm>
              <a:off x="2105425" y="3475625"/>
              <a:ext cx="3950" cy="8250"/>
            </a:xfrm>
            <a:custGeom>
              <a:avLst/>
              <a:gdLst/>
              <a:ahLst/>
              <a:cxnLst/>
              <a:rect l="l" t="t" r="r" b="b"/>
              <a:pathLst>
                <a:path w="158" h="330" extrusionOk="0">
                  <a:moveTo>
                    <a:pt x="1" y="0"/>
                  </a:moveTo>
                  <a:lnTo>
                    <a:pt x="1" y="0"/>
                  </a:lnTo>
                  <a:cubicBezTo>
                    <a:pt x="63" y="105"/>
                    <a:pt x="126" y="225"/>
                    <a:pt x="157" y="329"/>
                  </a:cubicBezTo>
                  <a:cubicBezTo>
                    <a:pt x="157" y="329"/>
                    <a:pt x="142" y="225"/>
                    <a:pt x="121" y="94"/>
                  </a:cubicBezTo>
                  <a:cubicBezTo>
                    <a:pt x="84" y="57"/>
                    <a:pt x="42"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6" name="Google Shape;14046;p60"/>
            <p:cNvSpPr/>
            <p:nvPr/>
          </p:nvSpPr>
          <p:spPr>
            <a:xfrm>
              <a:off x="2046650" y="3483975"/>
              <a:ext cx="2250" cy="4725"/>
            </a:xfrm>
            <a:custGeom>
              <a:avLst/>
              <a:gdLst/>
              <a:ahLst/>
              <a:cxnLst/>
              <a:rect l="l" t="t" r="r" b="b"/>
              <a:pathLst>
                <a:path w="90" h="189" extrusionOk="0">
                  <a:moveTo>
                    <a:pt x="1" y="0"/>
                  </a:moveTo>
                  <a:lnTo>
                    <a:pt x="1" y="0"/>
                  </a:lnTo>
                  <a:cubicBezTo>
                    <a:pt x="6" y="58"/>
                    <a:pt x="11" y="115"/>
                    <a:pt x="16" y="173"/>
                  </a:cubicBezTo>
                  <a:cubicBezTo>
                    <a:pt x="27" y="178"/>
                    <a:pt x="42" y="183"/>
                    <a:pt x="58" y="188"/>
                  </a:cubicBezTo>
                  <a:cubicBezTo>
                    <a:pt x="68" y="152"/>
                    <a:pt x="79" y="110"/>
                    <a:pt x="89" y="79"/>
                  </a:cubicBezTo>
                  <a:cubicBezTo>
                    <a:pt x="58" y="47"/>
                    <a:pt x="32"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7" name="Google Shape;14047;p60"/>
            <p:cNvSpPr/>
            <p:nvPr/>
          </p:nvSpPr>
          <p:spPr>
            <a:xfrm>
              <a:off x="2050050" y="3486975"/>
              <a:ext cx="2775" cy="3950"/>
            </a:xfrm>
            <a:custGeom>
              <a:avLst/>
              <a:gdLst/>
              <a:ahLst/>
              <a:cxnLst/>
              <a:rect l="l" t="t" r="r" b="b"/>
              <a:pathLst>
                <a:path w="111" h="158" extrusionOk="0">
                  <a:moveTo>
                    <a:pt x="0" y="1"/>
                  </a:moveTo>
                  <a:lnTo>
                    <a:pt x="0" y="1"/>
                  </a:lnTo>
                  <a:cubicBezTo>
                    <a:pt x="16" y="48"/>
                    <a:pt x="37" y="95"/>
                    <a:pt x="58" y="136"/>
                  </a:cubicBezTo>
                  <a:cubicBezTo>
                    <a:pt x="68" y="142"/>
                    <a:pt x="84" y="147"/>
                    <a:pt x="100" y="157"/>
                  </a:cubicBezTo>
                  <a:cubicBezTo>
                    <a:pt x="100" y="142"/>
                    <a:pt x="105" y="126"/>
                    <a:pt x="110" y="110"/>
                  </a:cubicBezTo>
                  <a:cubicBezTo>
                    <a:pt x="74"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8" name="Google Shape;14048;p60"/>
            <p:cNvSpPr/>
            <p:nvPr/>
          </p:nvSpPr>
          <p:spPr>
            <a:xfrm>
              <a:off x="2057225" y="3479150"/>
              <a:ext cx="2900" cy="7075"/>
            </a:xfrm>
            <a:custGeom>
              <a:avLst/>
              <a:gdLst/>
              <a:ahLst/>
              <a:cxnLst/>
              <a:rect l="l" t="t" r="r" b="b"/>
              <a:pathLst>
                <a:path w="116" h="283" extrusionOk="0">
                  <a:moveTo>
                    <a:pt x="11" y="0"/>
                  </a:moveTo>
                  <a:cubicBezTo>
                    <a:pt x="6" y="63"/>
                    <a:pt x="6" y="146"/>
                    <a:pt x="1" y="214"/>
                  </a:cubicBezTo>
                  <a:cubicBezTo>
                    <a:pt x="37" y="240"/>
                    <a:pt x="74" y="267"/>
                    <a:pt x="95" y="282"/>
                  </a:cubicBezTo>
                  <a:cubicBezTo>
                    <a:pt x="100" y="277"/>
                    <a:pt x="105" y="272"/>
                    <a:pt x="116" y="267"/>
                  </a:cubicBezTo>
                  <a:cubicBezTo>
                    <a:pt x="95" y="209"/>
                    <a:pt x="53"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9" name="Google Shape;14049;p60"/>
            <p:cNvSpPr/>
            <p:nvPr/>
          </p:nvSpPr>
          <p:spPr>
            <a:xfrm>
              <a:off x="2066375" y="3488550"/>
              <a:ext cx="675" cy="2100"/>
            </a:xfrm>
            <a:custGeom>
              <a:avLst/>
              <a:gdLst/>
              <a:ahLst/>
              <a:cxnLst/>
              <a:rect l="l" t="t" r="r" b="b"/>
              <a:pathLst>
                <a:path w="27" h="84" extrusionOk="0">
                  <a:moveTo>
                    <a:pt x="27" y="0"/>
                  </a:moveTo>
                  <a:cubicBezTo>
                    <a:pt x="16" y="16"/>
                    <a:pt x="11" y="26"/>
                    <a:pt x="0" y="42"/>
                  </a:cubicBezTo>
                  <a:cubicBezTo>
                    <a:pt x="11" y="58"/>
                    <a:pt x="16" y="68"/>
                    <a:pt x="21" y="84"/>
                  </a:cubicBezTo>
                  <a:cubicBezTo>
                    <a:pt x="21" y="84"/>
                    <a:pt x="21" y="5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0" name="Google Shape;14050;p60"/>
            <p:cNvSpPr/>
            <p:nvPr/>
          </p:nvSpPr>
          <p:spPr>
            <a:xfrm>
              <a:off x="2069250" y="3484500"/>
              <a:ext cx="2100" cy="4075"/>
            </a:xfrm>
            <a:custGeom>
              <a:avLst/>
              <a:gdLst/>
              <a:ahLst/>
              <a:cxnLst/>
              <a:rect l="l" t="t" r="r" b="b"/>
              <a:pathLst>
                <a:path w="84" h="163" extrusionOk="0">
                  <a:moveTo>
                    <a:pt x="37" y="0"/>
                  </a:moveTo>
                  <a:cubicBezTo>
                    <a:pt x="21" y="16"/>
                    <a:pt x="11" y="26"/>
                    <a:pt x="0" y="42"/>
                  </a:cubicBezTo>
                  <a:cubicBezTo>
                    <a:pt x="27" y="84"/>
                    <a:pt x="47" y="126"/>
                    <a:pt x="68" y="162"/>
                  </a:cubicBezTo>
                  <a:cubicBezTo>
                    <a:pt x="74" y="157"/>
                    <a:pt x="79" y="157"/>
                    <a:pt x="84" y="157"/>
                  </a:cubicBezTo>
                  <a:cubicBezTo>
                    <a:pt x="68" y="115"/>
                    <a:pt x="53"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1" name="Google Shape;14051;p60"/>
            <p:cNvSpPr/>
            <p:nvPr/>
          </p:nvSpPr>
          <p:spPr>
            <a:xfrm>
              <a:off x="2071075" y="3488550"/>
              <a:ext cx="950" cy="1725"/>
            </a:xfrm>
            <a:custGeom>
              <a:avLst/>
              <a:gdLst/>
              <a:ahLst/>
              <a:cxnLst/>
              <a:rect l="l" t="t" r="r" b="b"/>
              <a:pathLst>
                <a:path w="38" h="69" extrusionOk="0">
                  <a:moveTo>
                    <a:pt x="11" y="0"/>
                  </a:moveTo>
                  <a:cubicBezTo>
                    <a:pt x="11" y="5"/>
                    <a:pt x="6" y="5"/>
                    <a:pt x="1" y="11"/>
                  </a:cubicBezTo>
                  <a:cubicBezTo>
                    <a:pt x="16" y="37"/>
                    <a:pt x="32" y="58"/>
                    <a:pt x="37" y="68"/>
                  </a:cubicBezTo>
                  <a:cubicBezTo>
                    <a:pt x="37" y="68"/>
                    <a:pt x="27" y="42"/>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2" name="Google Shape;14052;p60"/>
            <p:cNvSpPr/>
            <p:nvPr/>
          </p:nvSpPr>
          <p:spPr>
            <a:xfrm>
              <a:off x="2047050" y="3488550"/>
              <a:ext cx="925" cy="3800"/>
            </a:xfrm>
            <a:custGeom>
              <a:avLst/>
              <a:gdLst/>
              <a:ahLst/>
              <a:cxnLst/>
              <a:rect l="l" t="t" r="r" b="b"/>
              <a:pathLst>
                <a:path w="37" h="152" extrusionOk="0">
                  <a:moveTo>
                    <a:pt x="0" y="0"/>
                  </a:moveTo>
                  <a:lnTo>
                    <a:pt x="0" y="0"/>
                  </a:lnTo>
                  <a:cubicBezTo>
                    <a:pt x="5" y="89"/>
                    <a:pt x="11" y="152"/>
                    <a:pt x="11" y="152"/>
                  </a:cubicBezTo>
                  <a:cubicBezTo>
                    <a:pt x="11" y="131"/>
                    <a:pt x="21" y="84"/>
                    <a:pt x="37" y="26"/>
                  </a:cubicBezTo>
                  <a:cubicBezTo>
                    <a:pt x="26" y="16"/>
                    <a:pt x="11"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3" name="Google Shape;14053;p60"/>
            <p:cNvSpPr/>
            <p:nvPr/>
          </p:nvSpPr>
          <p:spPr>
            <a:xfrm>
              <a:off x="1997150" y="3483450"/>
              <a:ext cx="1325" cy="4325"/>
            </a:xfrm>
            <a:custGeom>
              <a:avLst/>
              <a:gdLst/>
              <a:ahLst/>
              <a:cxnLst/>
              <a:rect l="l" t="t" r="r" b="b"/>
              <a:pathLst>
                <a:path w="53" h="173" extrusionOk="0">
                  <a:moveTo>
                    <a:pt x="27" y="0"/>
                  </a:moveTo>
                  <a:cubicBezTo>
                    <a:pt x="16" y="21"/>
                    <a:pt x="11" y="42"/>
                    <a:pt x="0" y="63"/>
                  </a:cubicBezTo>
                  <a:cubicBezTo>
                    <a:pt x="16" y="100"/>
                    <a:pt x="27" y="136"/>
                    <a:pt x="37" y="173"/>
                  </a:cubicBezTo>
                  <a:cubicBezTo>
                    <a:pt x="42" y="168"/>
                    <a:pt x="47" y="162"/>
                    <a:pt x="53" y="157"/>
                  </a:cubicBezTo>
                  <a:cubicBezTo>
                    <a:pt x="42" y="100"/>
                    <a:pt x="32" y="42"/>
                    <a:pt x="2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4" name="Google Shape;14054;p60"/>
            <p:cNvSpPr/>
            <p:nvPr/>
          </p:nvSpPr>
          <p:spPr>
            <a:xfrm>
              <a:off x="1997925" y="3478350"/>
              <a:ext cx="2900" cy="8125"/>
            </a:xfrm>
            <a:custGeom>
              <a:avLst/>
              <a:gdLst/>
              <a:ahLst/>
              <a:cxnLst/>
              <a:rect l="l" t="t" r="r" b="b"/>
              <a:pathLst>
                <a:path w="116" h="325" extrusionOk="0">
                  <a:moveTo>
                    <a:pt x="74" y="1"/>
                  </a:moveTo>
                  <a:cubicBezTo>
                    <a:pt x="48" y="58"/>
                    <a:pt x="22" y="121"/>
                    <a:pt x="1" y="189"/>
                  </a:cubicBezTo>
                  <a:cubicBezTo>
                    <a:pt x="16" y="231"/>
                    <a:pt x="43"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5" name="Google Shape;14055;p60"/>
            <p:cNvSpPr/>
            <p:nvPr/>
          </p:nvSpPr>
          <p:spPr>
            <a:xfrm>
              <a:off x="2003550"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6" name="Google Shape;14056;p60"/>
            <p:cNvSpPr/>
            <p:nvPr/>
          </p:nvSpPr>
          <p:spPr>
            <a:xfrm>
              <a:off x="2001075" y="3488275"/>
              <a:ext cx="925" cy="2125"/>
            </a:xfrm>
            <a:custGeom>
              <a:avLst/>
              <a:gdLst/>
              <a:ahLst/>
              <a:cxnLst/>
              <a:rect l="l" t="t" r="r" b="b"/>
              <a:pathLst>
                <a:path w="37" h="85" extrusionOk="0">
                  <a:moveTo>
                    <a:pt x="16" y="1"/>
                  </a:moveTo>
                  <a:cubicBezTo>
                    <a:pt x="11" y="11"/>
                    <a:pt x="5" y="16"/>
                    <a:pt x="0" y="27"/>
                  </a:cubicBezTo>
                  <a:cubicBezTo>
                    <a:pt x="16" y="48"/>
                    <a:pt x="26" y="69"/>
                    <a:pt x="37" y="84"/>
                  </a:cubicBezTo>
                  <a:cubicBezTo>
                    <a:pt x="37" y="84"/>
                    <a:pt x="37" y="84"/>
                    <a:pt x="37" y="79"/>
                  </a:cubicBezTo>
                  <a:cubicBezTo>
                    <a:pt x="32" y="58"/>
                    <a:pt x="21" y="32"/>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7" name="Google Shape;14057;p60"/>
            <p:cNvSpPr/>
            <p:nvPr/>
          </p:nvSpPr>
          <p:spPr>
            <a:xfrm>
              <a:off x="2007475" y="3486725"/>
              <a:ext cx="800" cy="3275"/>
            </a:xfrm>
            <a:custGeom>
              <a:avLst/>
              <a:gdLst/>
              <a:ahLst/>
              <a:cxnLst/>
              <a:rect l="l" t="t" r="r" b="b"/>
              <a:pathLst>
                <a:path w="32" h="131" extrusionOk="0">
                  <a:moveTo>
                    <a:pt x="32" y="0"/>
                  </a:moveTo>
                  <a:lnTo>
                    <a:pt x="32" y="0"/>
                  </a:lnTo>
                  <a:cubicBezTo>
                    <a:pt x="21" y="11"/>
                    <a:pt x="11" y="21"/>
                    <a:pt x="0" y="31"/>
                  </a:cubicBezTo>
                  <a:cubicBezTo>
                    <a:pt x="16" y="94"/>
                    <a:pt x="26" y="131"/>
                    <a:pt x="26" y="131"/>
                  </a:cubicBezTo>
                  <a:cubicBezTo>
                    <a:pt x="21" y="94"/>
                    <a:pt x="26"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8" name="Google Shape;14058;p60"/>
            <p:cNvSpPr/>
            <p:nvPr/>
          </p:nvSpPr>
          <p:spPr>
            <a:xfrm>
              <a:off x="1997400" y="3493625"/>
              <a:ext cx="425" cy="550"/>
            </a:xfrm>
            <a:custGeom>
              <a:avLst/>
              <a:gdLst/>
              <a:ahLst/>
              <a:cxnLst/>
              <a:rect l="l" t="t" r="r" b="b"/>
              <a:pathLst>
                <a:path w="17" h="22" extrusionOk="0">
                  <a:moveTo>
                    <a:pt x="11" y="1"/>
                  </a:moveTo>
                  <a:cubicBezTo>
                    <a:pt x="6" y="17"/>
                    <a:pt x="1" y="22"/>
                    <a:pt x="1" y="22"/>
                  </a:cubicBezTo>
                  <a:cubicBezTo>
                    <a:pt x="6" y="17"/>
                    <a:pt x="11" y="11"/>
                    <a:pt x="17" y="6"/>
                  </a:cubicBezTo>
                  <a:cubicBezTo>
                    <a:pt x="17" y="6"/>
                    <a:pt x="17" y="6"/>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9" name="Google Shape;14059;p60"/>
            <p:cNvSpPr/>
            <p:nvPr/>
          </p:nvSpPr>
          <p:spPr>
            <a:xfrm>
              <a:off x="1995700"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8"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0" name="Google Shape;14060;p60"/>
            <p:cNvSpPr/>
            <p:nvPr/>
          </p:nvSpPr>
          <p:spPr>
            <a:xfrm>
              <a:off x="2403475" y="3408750"/>
              <a:ext cx="541550" cy="98900"/>
            </a:xfrm>
            <a:custGeom>
              <a:avLst/>
              <a:gdLst/>
              <a:ahLst/>
              <a:cxnLst/>
              <a:rect l="l" t="t" r="r" b="b"/>
              <a:pathLst>
                <a:path w="21662" h="3956" extrusionOk="0">
                  <a:moveTo>
                    <a:pt x="18830" y="0"/>
                  </a:moveTo>
                  <a:cubicBezTo>
                    <a:pt x="18861" y="496"/>
                    <a:pt x="18642" y="2059"/>
                    <a:pt x="18642" y="2059"/>
                  </a:cubicBezTo>
                  <a:cubicBezTo>
                    <a:pt x="18605" y="1803"/>
                    <a:pt x="17926" y="549"/>
                    <a:pt x="17926" y="549"/>
                  </a:cubicBezTo>
                  <a:lnTo>
                    <a:pt x="17926" y="549"/>
                  </a:lnTo>
                  <a:cubicBezTo>
                    <a:pt x="18114" y="956"/>
                    <a:pt x="18271" y="2722"/>
                    <a:pt x="18271" y="2722"/>
                  </a:cubicBezTo>
                  <a:cubicBezTo>
                    <a:pt x="18125" y="2184"/>
                    <a:pt x="17514" y="1427"/>
                    <a:pt x="17513" y="1426"/>
                  </a:cubicBezTo>
                  <a:lnTo>
                    <a:pt x="17513" y="1426"/>
                  </a:lnTo>
                  <a:cubicBezTo>
                    <a:pt x="17702" y="1771"/>
                    <a:pt x="17905" y="2952"/>
                    <a:pt x="17905" y="2952"/>
                  </a:cubicBezTo>
                  <a:cubicBezTo>
                    <a:pt x="17743" y="2544"/>
                    <a:pt x="17242" y="2085"/>
                    <a:pt x="17242" y="2085"/>
                  </a:cubicBezTo>
                  <a:lnTo>
                    <a:pt x="17242" y="2085"/>
                  </a:lnTo>
                  <a:cubicBezTo>
                    <a:pt x="17388" y="2262"/>
                    <a:pt x="17482" y="2513"/>
                    <a:pt x="17540" y="2764"/>
                  </a:cubicBezTo>
                  <a:cubicBezTo>
                    <a:pt x="17310" y="2304"/>
                    <a:pt x="17049" y="1855"/>
                    <a:pt x="17048" y="1855"/>
                  </a:cubicBezTo>
                  <a:lnTo>
                    <a:pt x="17048" y="1855"/>
                  </a:lnTo>
                  <a:cubicBezTo>
                    <a:pt x="17038" y="2064"/>
                    <a:pt x="17195" y="3093"/>
                    <a:pt x="17195" y="3093"/>
                  </a:cubicBezTo>
                  <a:cubicBezTo>
                    <a:pt x="17163" y="2973"/>
                    <a:pt x="16860" y="2372"/>
                    <a:pt x="16860" y="2372"/>
                  </a:cubicBezTo>
                  <a:lnTo>
                    <a:pt x="16860" y="2372"/>
                  </a:lnTo>
                  <a:cubicBezTo>
                    <a:pt x="16892" y="2644"/>
                    <a:pt x="16735" y="3109"/>
                    <a:pt x="16735" y="3109"/>
                  </a:cubicBezTo>
                  <a:cubicBezTo>
                    <a:pt x="16678" y="2785"/>
                    <a:pt x="15952" y="1777"/>
                    <a:pt x="15951" y="1776"/>
                  </a:cubicBezTo>
                  <a:lnTo>
                    <a:pt x="15951" y="1776"/>
                  </a:lnTo>
                  <a:cubicBezTo>
                    <a:pt x="16092" y="2027"/>
                    <a:pt x="16223" y="2821"/>
                    <a:pt x="16223" y="2821"/>
                  </a:cubicBezTo>
                  <a:cubicBezTo>
                    <a:pt x="16129" y="2691"/>
                    <a:pt x="15173" y="2054"/>
                    <a:pt x="15173" y="2053"/>
                  </a:cubicBezTo>
                  <a:lnTo>
                    <a:pt x="15173" y="2053"/>
                  </a:lnTo>
                  <a:cubicBezTo>
                    <a:pt x="15455" y="2257"/>
                    <a:pt x="16004" y="3156"/>
                    <a:pt x="16004" y="3156"/>
                  </a:cubicBezTo>
                  <a:cubicBezTo>
                    <a:pt x="15904" y="3051"/>
                    <a:pt x="15737" y="2936"/>
                    <a:pt x="15565" y="2832"/>
                  </a:cubicBezTo>
                  <a:cubicBezTo>
                    <a:pt x="15523" y="2691"/>
                    <a:pt x="15497" y="2591"/>
                    <a:pt x="15497" y="2591"/>
                  </a:cubicBezTo>
                  <a:lnTo>
                    <a:pt x="15497" y="2591"/>
                  </a:lnTo>
                  <a:cubicBezTo>
                    <a:pt x="15497" y="2618"/>
                    <a:pt x="15502" y="2701"/>
                    <a:pt x="15518" y="2800"/>
                  </a:cubicBezTo>
                  <a:cubicBezTo>
                    <a:pt x="15429" y="2748"/>
                    <a:pt x="15340" y="2696"/>
                    <a:pt x="15262" y="2654"/>
                  </a:cubicBezTo>
                  <a:cubicBezTo>
                    <a:pt x="15220" y="2529"/>
                    <a:pt x="15189" y="2435"/>
                    <a:pt x="15189" y="2435"/>
                  </a:cubicBezTo>
                  <a:lnTo>
                    <a:pt x="15189" y="2435"/>
                  </a:lnTo>
                  <a:cubicBezTo>
                    <a:pt x="15199" y="2471"/>
                    <a:pt x="15204" y="2544"/>
                    <a:pt x="15204" y="2623"/>
                  </a:cubicBezTo>
                  <a:cubicBezTo>
                    <a:pt x="15063" y="2544"/>
                    <a:pt x="14959" y="2492"/>
                    <a:pt x="14959" y="2492"/>
                  </a:cubicBezTo>
                  <a:lnTo>
                    <a:pt x="14959" y="2492"/>
                  </a:lnTo>
                  <a:cubicBezTo>
                    <a:pt x="15032" y="2539"/>
                    <a:pt x="15121" y="2623"/>
                    <a:pt x="15209" y="2717"/>
                  </a:cubicBezTo>
                  <a:cubicBezTo>
                    <a:pt x="15215" y="2842"/>
                    <a:pt x="15209" y="2957"/>
                    <a:pt x="15209" y="2957"/>
                  </a:cubicBezTo>
                  <a:cubicBezTo>
                    <a:pt x="15183" y="2868"/>
                    <a:pt x="14875" y="2430"/>
                    <a:pt x="14875" y="2429"/>
                  </a:cubicBezTo>
                  <a:lnTo>
                    <a:pt x="14875" y="2429"/>
                  </a:lnTo>
                  <a:cubicBezTo>
                    <a:pt x="14922" y="2503"/>
                    <a:pt x="14974" y="2722"/>
                    <a:pt x="15021" y="2900"/>
                  </a:cubicBezTo>
                  <a:cubicBezTo>
                    <a:pt x="14953" y="2874"/>
                    <a:pt x="14901" y="2853"/>
                    <a:pt x="14870" y="2837"/>
                  </a:cubicBezTo>
                  <a:cubicBezTo>
                    <a:pt x="14771" y="2706"/>
                    <a:pt x="14677" y="2607"/>
                    <a:pt x="14677" y="2607"/>
                  </a:cubicBezTo>
                  <a:lnTo>
                    <a:pt x="14677" y="2607"/>
                  </a:lnTo>
                  <a:cubicBezTo>
                    <a:pt x="14771" y="2748"/>
                    <a:pt x="14886" y="3255"/>
                    <a:pt x="14886" y="3255"/>
                  </a:cubicBezTo>
                  <a:cubicBezTo>
                    <a:pt x="14833" y="3145"/>
                    <a:pt x="14724" y="3025"/>
                    <a:pt x="14635" y="2931"/>
                  </a:cubicBezTo>
                  <a:cubicBezTo>
                    <a:pt x="14562" y="2450"/>
                    <a:pt x="14504" y="1902"/>
                    <a:pt x="14504" y="1902"/>
                  </a:cubicBezTo>
                  <a:cubicBezTo>
                    <a:pt x="14462" y="2012"/>
                    <a:pt x="14389" y="3150"/>
                    <a:pt x="14389" y="3150"/>
                  </a:cubicBezTo>
                  <a:cubicBezTo>
                    <a:pt x="14374" y="3030"/>
                    <a:pt x="14196" y="2424"/>
                    <a:pt x="14196" y="2424"/>
                  </a:cubicBezTo>
                  <a:lnTo>
                    <a:pt x="14196" y="2424"/>
                  </a:lnTo>
                  <a:cubicBezTo>
                    <a:pt x="14217" y="2701"/>
                    <a:pt x="14118" y="3171"/>
                    <a:pt x="14118" y="3171"/>
                  </a:cubicBezTo>
                  <a:cubicBezTo>
                    <a:pt x="14086" y="2842"/>
                    <a:pt x="13668" y="1829"/>
                    <a:pt x="13668" y="1829"/>
                  </a:cubicBezTo>
                  <a:lnTo>
                    <a:pt x="13668" y="1829"/>
                  </a:lnTo>
                  <a:cubicBezTo>
                    <a:pt x="13752" y="2079"/>
                    <a:pt x="13820" y="2884"/>
                    <a:pt x="13820" y="2884"/>
                  </a:cubicBezTo>
                  <a:cubicBezTo>
                    <a:pt x="13767" y="2753"/>
                    <a:pt x="13209" y="2111"/>
                    <a:pt x="13208" y="2111"/>
                  </a:cubicBezTo>
                  <a:lnTo>
                    <a:pt x="13208" y="2111"/>
                  </a:lnTo>
                  <a:cubicBezTo>
                    <a:pt x="13370" y="2320"/>
                    <a:pt x="13689" y="3224"/>
                    <a:pt x="13689" y="3224"/>
                  </a:cubicBezTo>
                  <a:cubicBezTo>
                    <a:pt x="13532" y="2947"/>
                    <a:pt x="13078" y="2560"/>
                    <a:pt x="13078" y="2560"/>
                  </a:cubicBezTo>
                  <a:lnTo>
                    <a:pt x="13078" y="2560"/>
                  </a:lnTo>
                  <a:cubicBezTo>
                    <a:pt x="13229" y="2738"/>
                    <a:pt x="13501" y="3344"/>
                    <a:pt x="13501" y="3344"/>
                  </a:cubicBezTo>
                  <a:cubicBezTo>
                    <a:pt x="13355" y="3130"/>
                    <a:pt x="13005" y="2900"/>
                    <a:pt x="13005" y="2900"/>
                  </a:cubicBezTo>
                  <a:lnTo>
                    <a:pt x="13005" y="2900"/>
                  </a:lnTo>
                  <a:cubicBezTo>
                    <a:pt x="13109" y="2988"/>
                    <a:pt x="13198" y="3119"/>
                    <a:pt x="13266" y="3244"/>
                  </a:cubicBezTo>
                  <a:cubicBezTo>
                    <a:pt x="13073" y="3009"/>
                    <a:pt x="12864" y="2780"/>
                    <a:pt x="12864" y="2780"/>
                  </a:cubicBezTo>
                  <a:lnTo>
                    <a:pt x="12864" y="2780"/>
                  </a:lnTo>
                  <a:cubicBezTo>
                    <a:pt x="12874" y="2842"/>
                    <a:pt x="12942" y="3025"/>
                    <a:pt x="13010" y="3177"/>
                  </a:cubicBezTo>
                  <a:cubicBezTo>
                    <a:pt x="12994" y="3187"/>
                    <a:pt x="12973" y="3197"/>
                    <a:pt x="12947" y="3208"/>
                  </a:cubicBezTo>
                  <a:cubicBezTo>
                    <a:pt x="12879" y="3124"/>
                    <a:pt x="12817" y="3046"/>
                    <a:pt x="12817" y="3046"/>
                  </a:cubicBezTo>
                  <a:lnTo>
                    <a:pt x="12817" y="3046"/>
                  </a:lnTo>
                  <a:cubicBezTo>
                    <a:pt x="12838" y="3109"/>
                    <a:pt x="12848" y="3187"/>
                    <a:pt x="12848" y="3260"/>
                  </a:cubicBezTo>
                  <a:cubicBezTo>
                    <a:pt x="12817" y="3276"/>
                    <a:pt x="12790" y="3292"/>
                    <a:pt x="12759" y="3307"/>
                  </a:cubicBezTo>
                  <a:cubicBezTo>
                    <a:pt x="12733" y="3276"/>
                    <a:pt x="12702" y="3239"/>
                    <a:pt x="12670" y="3203"/>
                  </a:cubicBezTo>
                  <a:cubicBezTo>
                    <a:pt x="12728" y="3109"/>
                    <a:pt x="12796" y="3020"/>
                    <a:pt x="12853" y="2978"/>
                  </a:cubicBezTo>
                  <a:lnTo>
                    <a:pt x="12853" y="2978"/>
                  </a:lnTo>
                  <a:cubicBezTo>
                    <a:pt x="12853" y="2978"/>
                    <a:pt x="12733" y="3056"/>
                    <a:pt x="12608" y="3140"/>
                  </a:cubicBezTo>
                  <a:cubicBezTo>
                    <a:pt x="12524" y="3051"/>
                    <a:pt x="12435" y="2962"/>
                    <a:pt x="12362" y="2894"/>
                  </a:cubicBezTo>
                  <a:cubicBezTo>
                    <a:pt x="12367" y="2889"/>
                    <a:pt x="12367" y="2884"/>
                    <a:pt x="12367" y="2879"/>
                  </a:cubicBezTo>
                  <a:lnTo>
                    <a:pt x="12367" y="2879"/>
                  </a:lnTo>
                  <a:cubicBezTo>
                    <a:pt x="12367" y="2879"/>
                    <a:pt x="12367" y="2884"/>
                    <a:pt x="12362" y="2889"/>
                  </a:cubicBezTo>
                  <a:cubicBezTo>
                    <a:pt x="12273" y="2806"/>
                    <a:pt x="12205" y="2743"/>
                    <a:pt x="12205" y="2743"/>
                  </a:cubicBezTo>
                  <a:lnTo>
                    <a:pt x="12205" y="2743"/>
                  </a:lnTo>
                  <a:cubicBezTo>
                    <a:pt x="12247" y="2785"/>
                    <a:pt x="12289" y="2858"/>
                    <a:pt x="12331" y="2936"/>
                  </a:cubicBezTo>
                  <a:cubicBezTo>
                    <a:pt x="12305" y="2978"/>
                    <a:pt x="12263" y="3046"/>
                    <a:pt x="12226" y="3114"/>
                  </a:cubicBezTo>
                  <a:cubicBezTo>
                    <a:pt x="12023" y="3004"/>
                    <a:pt x="11782" y="2884"/>
                    <a:pt x="11782" y="2884"/>
                  </a:cubicBezTo>
                  <a:lnTo>
                    <a:pt x="11782" y="2884"/>
                  </a:lnTo>
                  <a:cubicBezTo>
                    <a:pt x="11881" y="2936"/>
                    <a:pt x="12038" y="3083"/>
                    <a:pt x="12174" y="3208"/>
                  </a:cubicBezTo>
                  <a:cubicBezTo>
                    <a:pt x="12158" y="3234"/>
                    <a:pt x="12143" y="3265"/>
                    <a:pt x="12132" y="3292"/>
                  </a:cubicBezTo>
                  <a:cubicBezTo>
                    <a:pt x="12059" y="3255"/>
                    <a:pt x="11986" y="3224"/>
                    <a:pt x="11923" y="3197"/>
                  </a:cubicBezTo>
                  <a:cubicBezTo>
                    <a:pt x="11918" y="3182"/>
                    <a:pt x="11913" y="3171"/>
                    <a:pt x="11913" y="3161"/>
                  </a:cubicBezTo>
                  <a:cubicBezTo>
                    <a:pt x="11913" y="3161"/>
                    <a:pt x="11908" y="3171"/>
                    <a:pt x="11902" y="3187"/>
                  </a:cubicBezTo>
                  <a:cubicBezTo>
                    <a:pt x="11850" y="3166"/>
                    <a:pt x="11803" y="3145"/>
                    <a:pt x="11772" y="3135"/>
                  </a:cubicBezTo>
                  <a:cubicBezTo>
                    <a:pt x="11761" y="3046"/>
                    <a:pt x="11751" y="2973"/>
                    <a:pt x="11740" y="2936"/>
                  </a:cubicBezTo>
                  <a:cubicBezTo>
                    <a:pt x="11740" y="2936"/>
                    <a:pt x="11646" y="3140"/>
                    <a:pt x="11568" y="3344"/>
                  </a:cubicBezTo>
                  <a:cubicBezTo>
                    <a:pt x="11568" y="3234"/>
                    <a:pt x="11594" y="3124"/>
                    <a:pt x="11657" y="3046"/>
                  </a:cubicBezTo>
                  <a:lnTo>
                    <a:pt x="11657" y="3046"/>
                  </a:lnTo>
                  <a:cubicBezTo>
                    <a:pt x="11657" y="3046"/>
                    <a:pt x="11422" y="3255"/>
                    <a:pt x="11380" y="3438"/>
                  </a:cubicBezTo>
                  <a:cubicBezTo>
                    <a:pt x="11380" y="3438"/>
                    <a:pt x="11354" y="2915"/>
                    <a:pt x="11416" y="2764"/>
                  </a:cubicBezTo>
                  <a:lnTo>
                    <a:pt x="11416" y="2764"/>
                  </a:lnTo>
                  <a:cubicBezTo>
                    <a:pt x="11416" y="2764"/>
                    <a:pt x="11155" y="3103"/>
                    <a:pt x="11134" y="3344"/>
                  </a:cubicBezTo>
                  <a:cubicBezTo>
                    <a:pt x="11134" y="3344"/>
                    <a:pt x="11009" y="2571"/>
                    <a:pt x="11072" y="2393"/>
                  </a:cubicBezTo>
                  <a:lnTo>
                    <a:pt x="11072" y="2393"/>
                  </a:lnTo>
                  <a:cubicBezTo>
                    <a:pt x="11071" y="2393"/>
                    <a:pt x="10831" y="2952"/>
                    <a:pt x="10842" y="3067"/>
                  </a:cubicBezTo>
                  <a:cubicBezTo>
                    <a:pt x="10842" y="3067"/>
                    <a:pt x="10523" y="2388"/>
                    <a:pt x="10481" y="2173"/>
                  </a:cubicBezTo>
                  <a:lnTo>
                    <a:pt x="10481" y="2173"/>
                  </a:lnTo>
                  <a:cubicBezTo>
                    <a:pt x="10481" y="2174"/>
                    <a:pt x="10554" y="3041"/>
                    <a:pt x="10685" y="3318"/>
                  </a:cubicBezTo>
                  <a:cubicBezTo>
                    <a:pt x="10685" y="3318"/>
                    <a:pt x="10361" y="2926"/>
                    <a:pt x="10246" y="2696"/>
                  </a:cubicBezTo>
                  <a:lnTo>
                    <a:pt x="10246" y="2696"/>
                  </a:lnTo>
                  <a:cubicBezTo>
                    <a:pt x="10246" y="2696"/>
                    <a:pt x="10366" y="3213"/>
                    <a:pt x="10408" y="3312"/>
                  </a:cubicBezTo>
                  <a:cubicBezTo>
                    <a:pt x="10408" y="3312"/>
                    <a:pt x="9781" y="2362"/>
                    <a:pt x="9687" y="2268"/>
                  </a:cubicBezTo>
                  <a:lnTo>
                    <a:pt x="9687" y="2268"/>
                  </a:lnTo>
                  <a:cubicBezTo>
                    <a:pt x="9687" y="2268"/>
                    <a:pt x="9896" y="2733"/>
                    <a:pt x="10058" y="3140"/>
                  </a:cubicBezTo>
                  <a:cubicBezTo>
                    <a:pt x="10011" y="3218"/>
                    <a:pt x="9964" y="3328"/>
                    <a:pt x="9969" y="3422"/>
                  </a:cubicBezTo>
                  <a:cubicBezTo>
                    <a:pt x="9969" y="3422"/>
                    <a:pt x="9833" y="2994"/>
                    <a:pt x="9860" y="2868"/>
                  </a:cubicBezTo>
                  <a:lnTo>
                    <a:pt x="9860" y="2868"/>
                  </a:lnTo>
                  <a:cubicBezTo>
                    <a:pt x="9860" y="2868"/>
                    <a:pt x="9781" y="3036"/>
                    <a:pt x="9750" y="3203"/>
                  </a:cubicBezTo>
                  <a:cubicBezTo>
                    <a:pt x="9734" y="3213"/>
                    <a:pt x="9713" y="3218"/>
                    <a:pt x="9698" y="3229"/>
                  </a:cubicBezTo>
                  <a:cubicBezTo>
                    <a:pt x="9677" y="3177"/>
                    <a:pt x="9656" y="3109"/>
                    <a:pt x="9640" y="3041"/>
                  </a:cubicBezTo>
                  <a:cubicBezTo>
                    <a:pt x="9692" y="2994"/>
                    <a:pt x="9739" y="2957"/>
                    <a:pt x="9781" y="2931"/>
                  </a:cubicBezTo>
                  <a:lnTo>
                    <a:pt x="9781" y="2931"/>
                  </a:lnTo>
                  <a:cubicBezTo>
                    <a:pt x="9781" y="2931"/>
                    <a:pt x="9718" y="2968"/>
                    <a:pt x="9630" y="3015"/>
                  </a:cubicBezTo>
                  <a:cubicBezTo>
                    <a:pt x="9598" y="2894"/>
                    <a:pt x="9572" y="2774"/>
                    <a:pt x="9577" y="2727"/>
                  </a:cubicBezTo>
                  <a:lnTo>
                    <a:pt x="9577" y="2727"/>
                  </a:lnTo>
                  <a:cubicBezTo>
                    <a:pt x="9577" y="2727"/>
                    <a:pt x="9525" y="2952"/>
                    <a:pt x="9504" y="3088"/>
                  </a:cubicBezTo>
                  <a:cubicBezTo>
                    <a:pt x="9489" y="3098"/>
                    <a:pt x="9473" y="3109"/>
                    <a:pt x="9457" y="3114"/>
                  </a:cubicBezTo>
                  <a:cubicBezTo>
                    <a:pt x="9421" y="3046"/>
                    <a:pt x="9358" y="2941"/>
                    <a:pt x="9316" y="2858"/>
                  </a:cubicBezTo>
                  <a:cubicBezTo>
                    <a:pt x="9332" y="2837"/>
                    <a:pt x="9342" y="2821"/>
                    <a:pt x="9353" y="2811"/>
                  </a:cubicBezTo>
                  <a:lnTo>
                    <a:pt x="9353" y="2811"/>
                  </a:lnTo>
                  <a:cubicBezTo>
                    <a:pt x="9352" y="2812"/>
                    <a:pt x="9337" y="2827"/>
                    <a:pt x="9316" y="2847"/>
                  </a:cubicBezTo>
                  <a:cubicBezTo>
                    <a:pt x="9295" y="2806"/>
                    <a:pt x="9280" y="2769"/>
                    <a:pt x="9274" y="2748"/>
                  </a:cubicBezTo>
                  <a:lnTo>
                    <a:pt x="9274" y="2748"/>
                  </a:lnTo>
                  <a:cubicBezTo>
                    <a:pt x="9274" y="2748"/>
                    <a:pt x="9280" y="2795"/>
                    <a:pt x="9290" y="2874"/>
                  </a:cubicBezTo>
                  <a:cubicBezTo>
                    <a:pt x="9248" y="2915"/>
                    <a:pt x="9186" y="2983"/>
                    <a:pt x="9118" y="3056"/>
                  </a:cubicBezTo>
                  <a:cubicBezTo>
                    <a:pt x="9086" y="2978"/>
                    <a:pt x="9055" y="2910"/>
                    <a:pt x="9045" y="2889"/>
                  </a:cubicBezTo>
                  <a:lnTo>
                    <a:pt x="9045" y="2889"/>
                  </a:lnTo>
                  <a:cubicBezTo>
                    <a:pt x="9045" y="2889"/>
                    <a:pt x="9060" y="2973"/>
                    <a:pt x="9092" y="3088"/>
                  </a:cubicBezTo>
                  <a:cubicBezTo>
                    <a:pt x="8945" y="3244"/>
                    <a:pt x="8789" y="3433"/>
                    <a:pt x="8752" y="3516"/>
                  </a:cubicBezTo>
                  <a:cubicBezTo>
                    <a:pt x="8752" y="3516"/>
                    <a:pt x="8710" y="3281"/>
                    <a:pt x="8757" y="3140"/>
                  </a:cubicBezTo>
                  <a:lnTo>
                    <a:pt x="8757" y="3140"/>
                  </a:lnTo>
                  <a:cubicBezTo>
                    <a:pt x="8757" y="3140"/>
                    <a:pt x="8512" y="3459"/>
                    <a:pt x="8486" y="3521"/>
                  </a:cubicBezTo>
                  <a:cubicBezTo>
                    <a:pt x="8486" y="3521"/>
                    <a:pt x="8684" y="2983"/>
                    <a:pt x="8700" y="2879"/>
                  </a:cubicBezTo>
                  <a:lnTo>
                    <a:pt x="8700" y="2879"/>
                  </a:lnTo>
                  <a:cubicBezTo>
                    <a:pt x="8700" y="2879"/>
                    <a:pt x="8501" y="3114"/>
                    <a:pt x="8318" y="3359"/>
                  </a:cubicBezTo>
                  <a:cubicBezTo>
                    <a:pt x="8376" y="3229"/>
                    <a:pt x="8459" y="3093"/>
                    <a:pt x="8564" y="3004"/>
                  </a:cubicBezTo>
                  <a:lnTo>
                    <a:pt x="8564" y="3004"/>
                  </a:lnTo>
                  <a:cubicBezTo>
                    <a:pt x="8564" y="3004"/>
                    <a:pt x="8219" y="3250"/>
                    <a:pt x="8083" y="3469"/>
                  </a:cubicBezTo>
                  <a:cubicBezTo>
                    <a:pt x="8083" y="3469"/>
                    <a:pt x="8329" y="2847"/>
                    <a:pt x="8475" y="2665"/>
                  </a:cubicBezTo>
                  <a:lnTo>
                    <a:pt x="8475" y="2665"/>
                  </a:lnTo>
                  <a:cubicBezTo>
                    <a:pt x="8475" y="2665"/>
                    <a:pt x="8036" y="3072"/>
                    <a:pt x="7895" y="3354"/>
                  </a:cubicBezTo>
                  <a:cubicBezTo>
                    <a:pt x="7895" y="3354"/>
                    <a:pt x="8172" y="2440"/>
                    <a:pt x="8324" y="2226"/>
                  </a:cubicBezTo>
                  <a:lnTo>
                    <a:pt x="8324" y="2226"/>
                  </a:lnTo>
                  <a:cubicBezTo>
                    <a:pt x="8323" y="2226"/>
                    <a:pt x="7796" y="2889"/>
                    <a:pt x="7749" y="3025"/>
                  </a:cubicBezTo>
                  <a:cubicBezTo>
                    <a:pt x="7749" y="3025"/>
                    <a:pt x="7780" y="2220"/>
                    <a:pt x="7853" y="1964"/>
                  </a:cubicBezTo>
                  <a:lnTo>
                    <a:pt x="7853" y="1964"/>
                  </a:lnTo>
                  <a:cubicBezTo>
                    <a:pt x="7853" y="1965"/>
                    <a:pt x="7477" y="2994"/>
                    <a:pt x="7461" y="3323"/>
                  </a:cubicBezTo>
                  <a:cubicBezTo>
                    <a:pt x="7461" y="3323"/>
                    <a:pt x="7347" y="2858"/>
                    <a:pt x="7352" y="2586"/>
                  </a:cubicBezTo>
                  <a:lnTo>
                    <a:pt x="7352" y="2586"/>
                  </a:lnTo>
                  <a:cubicBezTo>
                    <a:pt x="7352" y="2586"/>
                    <a:pt x="7200" y="3197"/>
                    <a:pt x="7190" y="3318"/>
                  </a:cubicBezTo>
                  <a:cubicBezTo>
                    <a:pt x="7190" y="3318"/>
                    <a:pt x="7070" y="2184"/>
                    <a:pt x="7017" y="2074"/>
                  </a:cubicBezTo>
                  <a:cubicBezTo>
                    <a:pt x="7017" y="2074"/>
                    <a:pt x="6986" y="2628"/>
                    <a:pt x="6934" y="3109"/>
                  </a:cubicBezTo>
                  <a:cubicBezTo>
                    <a:pt x="6850" y="3203"/>
                    <a:pt x="6746" y="3333"/>
                    <a:pt x="6699" y="3448"/>
                  </a:cubicBezTo>
                  <a:cubicBezTo>
                    <a:pt x="6699" y="3448"/>
                    <a:pt x="6735" y="3244"/>
                    <a:pt x="6782" y="3056"/>
                  </a:cubicBezTo>
                  <a:cubicBezTo>
                    <a:pt x="6808" y="3041"/>
                    <a:pt x="6835" y="3025"/>
                    <a:pt x="6861" y="3009"/>
                  </a:cubicBezTo>
                  <a:lnTo>
                    <a:pt x="6861" y="3009"/>
                  </a:lnTo>
                  <a:cubicBezTo>
                    <a:pt x="6860" y="3010"/>
                    <a:pt x="6834" y="3025"/>
                    <a:pt x="6788" y="3046"/>
                  </a:cubicBezTo>
                  <a:cubicBezTo>
                    <a:pt x="6814" y="2936"/>
                    <a:pt x="6845" y="2837"/>
                    <a:pt x="6876" y="2785"/>
                  </a:cubicBezTo>
                  <a:lnTo>
                    <a:pt x="6876" y="2785"/>
                  </a:lnTo>
                  <a:cubicBezTo>
                    <a:pt x="6876" y="2785"/>
                    <a:pt x="6746" y="2942"/>
                    <a:pt x="6636" y="3119"/>
                  </a:cubicBezTo>
                  <a:cubicBezTo>
                    <a:pt x="6605" y="3135"/>
                    <a:pt x="6573" y="3150"/>
                    <a:pt x="6537" y="3166"/>
                  </a:cubicBezTo>
                  <a:cubicBezTo>
                    <a:pt x="6558" y="3046"/>
                    <a:pt x="6589" y="2894"/>
                    <a:pt x="6620" y="2774"/>
                  </a:cubicBezTo>
                  <a:cubicBezTo>
                    <a:pt x="6657" y="2738"/>
                    <a:pt x="6693" y="2706"/>
                    <a:pt x="6730" y="2680"/>
                  </a:cubicBezTo>
                  <a:lnTo>
                    <a:pt x="6730" y="2680"/>
                  </a:lnTo>
                  <a:cubicBezTo>
                    <a:pt x="6730" y="2680"/>
                    <a:pt x="6688" y="2701"/>
                    <a:pt x="6631" y="2738"/>
                  </a:cubicBezTo>
                  <a:cubicBezTo>
                    <a:pt x="6641" y="2685"/>
                    <a:pt x="6657" y="2644"/>
                    <a:pt x="6673" y="2618"/>
                  </a:cubicBezTo>
                  <a:lnTo>
                    <a:pt x="6673" y="2618"/>
                  </a:lnTo>
                  <a:cubicBezTo>
                    <a:pt x="6673" y="2618"/>
                    <a:pt x="6631" y="2680"/>
                    <a:pt x="6579" y="2769"/>
                  </a:cubicBezTo>
                  <a:cubicBezTo>
                    <a:pt x="6516" y="2806"/>
                    <a:pt x="6437" y="2853"/>
                    <a:pt x="6349" y="2910"/>
                  </a:cubicBezTo>
                  <a:cubicBezTo>
                    <a:pt x="6349" y="2800"/>
                    <a:pt x="6349" y="2691"/>
                    <a:pt x="6359" y="2638"/>
                  </a:cubicBezTo>
                  <a:lnTo>
                    <a:pt x="6359" y="2638"/>
                  </a:lnTo>
                  <a:cubicBezTo>
                    <a:pt x="6359" y="2639"/>
                    <a:pt x="6312" y="2790"/>
                    <a:pt x="6270" y="2962"/>
                  </a:cubicBezTo>
                  <a:cubicBezTo>
                    <a:pt x="6218" y="2994"/>
                    <a:pt x="6171" y="3025"/>
                    <a:pt x="6119" y="3062"/>
                  </a:cubicBezTo>
                  <a:cubicBezTo>
                    <a:pt x="6119" y="3036"/>
                    <a:pt x="6119" y="3015"/>
                    <a:pt x="6119" y="2994"/>
                  </a:cubicBezTo>
                  <a:cubicBezTo>
                    <a:pt x="6119" y="2994"/>
                    <a:pt x="6108" y="3025"/>
                    <a:pt x="6098" y="3077"/>
                  </a:cubicBezTo>
                  <a:cubicBezTo>
                    <a:pt x="6077" y="3088"/>
                    <a:pt x="6061" y="3098"/>
                    <a:pt x="6040" y="3114"/>
                  </a:cubicBezTo>
                  <a:cubicBezTo>
                    <a:pt x="6051" y="2983"/>
                    <a:pt x="6061" y="2847"/>
                    <a:pt x="6061" y="2811"/>
                  </a:cubicBezTo>
                  <a:cubicBezTo>
                    <a:pt x="6208" y="2581"/>
                    <a:pt x="6375" y="2346"/>
                    <a:pt x="6495" y="2252"/>
                  </a:cubicBezTo>
                  <a:lnTo>
                    <a:pt x="6495" y="2252"/>
                  </a:lnTo>
                  <a:cubicBezTo>
                    <a:pt x="6495" y="2252"/>
                    <a:pt x="5565" y="2936"/>
                    <a:pt x="5476" y="3067"/>
                  </a:cubicBezTo>
                  <a:cubicBezTo>
                    <a:pt x="5476" y="3067"/>
                    <a:pt x="5570" y="2273"/>
                    <a:pt x="5701" y="2017"/>
                  </a:cubicBezTo>
                  <a:lnTo>
                    <a:pt x="5701" y="2017"/>
                  </a:lnTo>
                  <a:cubicBezTo>
                    <a:pt x="5701" y="2017"/>
                    <a:pt x="5022" y="3051"/>
                    <a:pt x="4980" y="3380"/>
                  </a:cubicBezTo>
                  <a:cubicBezTo>
                    <a:pt x="4980" y="3380"/>
                    <a:pt x="4802" y="2926"/>
                    <a:pt x="4823" y="2654"/>
                  </a:cubicBezTo>
                  <a:lnTo>
                    <a:pt x="4823" y="2654"/>
                  </a:lnTo>
                  <a:cubicBezTo>
                    <a:pt x="4823" y="2654"/>
                    <a:pt x="4541" y="3265"/>
                    <a:pt x="4520" y="3386"/>
                  </a:cubicBezTo>
                  <a:cubicBezTo>
                    <a:pt x="4520" y="3386"/>
                    <a:pt x="4630" y="2351"/>
                    <a:pt x="4609" y="2142"/>
                  </a:cubicBezTo>
                  <a:lnTo>
                    <a:pt x="4609" y="2142"/>
                  </a:lnTo>
                  <a:cubicBezTo>
                    <a:pt x="4609" y="2142"/>
                    <a:pt x="4369" y="2602"/>
                    <a:pt x="4160" y="3072"/>
                  </a:cubicBezTo>
                  <a:cubicBezTo>
                    <a:pt x="4207" y="2821"/>
                    <a:pt x="4290" y="2560"/>
                    <a:pt x="4426" y="2382"/>
                  </a:cubicBezTo>
                  <a:lnTo>
                    <a:pt x="4426" y="2382"/>
                  </a:lnTo>
                  <a:cubicBezTo>
                    <a:pt x="4426" y="2383"/>
                    <a:pt x="3945" y="2863"/>
                    <a:pt x="3804" y="3276"/>
                  </a:cubicBezTo>
                  <a:cubicBezTo>
                    <a:pt x="3804" y="3276"/>
                    <a:pt x="3956" y="2085"/>
                    <a:pt x="4128" y="1735"/>
                  </a:cubicBezTo>
                  <a:lnTo>
                    <a:pt x="4128" y="1735"/>
                  </a:lnTo>
                  <a:cubicBezTo>
                    <a:pt x="4128" y="1735"/>
                    <a:pt x="3554" y="2518"/>
                    <a:pt x="3428" y="3062"/>
                  </a:cubicBezTo>
                  <a:cubicBezTo>
                    <a:pt x="3428" y="3062"/>
                    <a:pt x="3501" y="1291"/>
                    <a:pt x="3674" y="878"/>
                  </a:cubicBezTo>
                  <a:lnTo>
                    <a:pt x="3674" y="878"/>
                  </a:lnTo>
                  <a:cubicBezTo>
                    <a:pt x="3673" y="878"/>
                    <a:pt x="3052" y="2163"/>
                    <a:pt x="3031" y="2419"/>
                  </a:cubicBezTo>
                  <a:cubicBezTo>
                    <a:pt x="3031" y="2419"/>
                    <a:pt x="2739" y="867"/>
                    <a:pt x="2749" y="371"/>
                  </a:cubicBezTo>
                  <a:lnTo>
                    <a:pt x="2749" y="371"/>
                  </a:lnTo>
                  <a:cubicBezTo>
                    <a:pt x="2749" y="372"/>
                    <a:pt x="2556" y="2362"/>
                    <a:pt x="2665" y="2999"/>
                  </a:cubicBezTo>
                  <a:cubicBezTo>
                    <a:pt x="2665" y="2999"/>
                    <a:pt x="2263" y="2100"/>
                    <a:pt x="2153" y="1567"/>
                  </a:cubicBezTo>
                  <a:lnTo>
                    <a:pt x="2153" y="1567"/>
                  </a:lnTo>
                  <a:cubicBezTo>
                    <a:pt x="2153" y="1568"/>
                    <a:pt x="2164" y="2748"/>
                    <a:pt x="2200" y="2983"/>
                  </a:cubicBezTo>
                  <a:cubicBezTo>
                    <a:pt x="2200" y="2983"/>
                    <a:pt x="1490" y="789"/>
                    <a:pt x="1359" y="585"/>
                  </a:cubicBezTo>
                  <a:lnTo>
                    <a:pt x="1359" y="585"/>
                  </a:lnTo>
                  <a:cubicBezTo>
                    <a:pt x="1359" y="585"/>
                    <a:pt x="1542" y="1646"/>
                    <a:pt x="1668" y="2581"/>
                  </a:cubicBezTo>
                  <a:cubicBezTo>
                    <a:pt x="1558" y="2764"/>
                    <a:pt x="1438" y="3015"/>
                    <a:pt x="1406" y="3229"/>
                  </a:cubicBezTo>
                  <a:cubicBezTo>
                    <a:pt x="1406" y="3229"/>
                    <a:pt x="1344" y="2241"/>
                    <a:pt x="1427" y="1954"/>
                  </a:cubicBezTo>
                  <a:lnTo>
                    <a:pt x="1427" y="1954"/>
                  </a:lnTo>
                  <a:cubicBezTo>
                    <a:pt x="1427" y="1954"/>
                    <a:pt x="1077" y="2644"/>
                    <a:pt x="1041" y="3093"/>
                  </a:cubicBezTo>
                  <a:cubicBezTo>
                    <a:pt x="1041" y="3093"/>
                    <a:pt x="926" y="1891"/>
                    <a:pt x="1004" y="1630"/>
                  </a:cubicBezTo>
                  <a:lnTo>
                    <a:pt x="1004" y="1630"/>
                  </a:lnTo>
                  <a:cubicBezTo>
                    <a:pt x="1004" y="1631"/>
                    <a:pt x="701" y="2508"/>
                    <a:pt x="701" y="2680"/>
                  </a:cubicBezTo>
                  <a:cubicBezTo>
                    <a:pt x="701" y="2680"/>
                    <a:pt x="482" y="1891"/>
                    <a:pt x="476" y="1672"/>
                  </a:cubicBezTo>
                  <a:lnTo>
                    <a:pt x="476" y="1672"/>
                  </a:lnTo>
                  <a:cubicBezTo>
                    <a:pt x="476" y="1672"/>
                    <a:pt x="414" y="2727"/>
                    <a:pt x="497" y="3145"/>
                  </a:cubicBezTo>
                  <a:cubicBezTo>
                    <a:pt x="497" y="3145"/>
                    <a:pt x="262" y="2618"/>
                    <a:pt x="210" y="2356"/>
                  </a:cubicBezTo>
                  <a:lnTo>
                    <a:pt x="210" y="2356"/>
                  </a:lnTo>
                  <a:cubicBezTo>
                    <a:pt x="210" y="2357"/>
                    <a:pt x="210" y="3030"/>
                    <a:pt x="226" y="3187"/>
                  </a:cubicBezTo>
                  <a:cubicBezTo>
                    <a:pt x="226" y="3187"/>
                    <a:pt x="69" y="2142"/>
                    <a:pt x="27" y="1996"/>
                  </a:cubicBezTo>
                  <a:cubicBezTo>
                    <a:pt x="27" y="1996"/>
                    <a:pt x="1" y="3276"/>
                    <a:pt x="27" y="3955"/>
                  </a:cubicBezTo>
                  <a:lnTo>
                    <a:pt x="21662" y="3955"/>
                  </a:lnTo>
                  <a:cubicBezTo>
                    <a:pt x="21662" y="3276"/>
                    <a:pt x="21620" y="1494"/>
                    <a:pt x="21620" y="1494"/>
                  </a:cubicBezTo>
                  <a:cubicBezTo>
                    <a:pt x="21583" y="1646"/>
                    <a:pt x="21474" y="2696"/>
                    <a:pt x="21474" y="2696"/>
                  </a:cubicBezTo>
                  <a:cubicBezTo>
                    <a:pt x="21484" y="2539"/>
                    <a:pt x="21453" y="1865"/>
                    <a:pt x="21453" y="1865"/>
                  </a:cubicBezTo>
                  <a:cubicBezTo>
                    <a:pt x="21416" y="2132"/>
                    <a:pt x="21202" y="2665"/>
                    <a:pt x="21202" y="2665"/>
                  </a:cubicBezTo>
                  <a:cubicBezTo>
                    <a:pt x="21265" y="2247"/>
                    <a:pt x="21160" y="1197"/>
                    <a:pt x="21160" y="1196"/>
                  </a:cubicBezTo>
                  <a:lnTo>
                    <a:pt x="21160" y="1196"/>
                  </a:lnTo>
                  <a:cubicBezTo>
                    <a:pt x="21165" y="1411"/>
                    <a:pt x="20977" y="2210"/>
                    <a:pt x="20977" y="2210"/>
                  </a:cubicBezTo>
                  <a:cubicBezTo>
                    <a:pt x="20972" y="2038"/>
                    <a:pt x="20627" y="1176"/>
                    <a:pt x="20627" y="1176"/>
                  </a:cubicBezTo>
                  <a:lnTo>
                    <a:pt x="20627" y="1176"/>
                  </a:lnTo>
                  <a:cubicBezTo>
                    <a:pt x="20716" y="1437"/>
                    <a:pt x="20653" y="2638"/>
                    <a:pt x="20653" y="2638"/>
                  </a:cubicBezTo>
                  <a:cubicBezTo>
                    <a:pt x="20601" y="2194"/>
                    <a:pt x="20220" y="1521"/>
                    <a:pt x="20220" y="1520"/>
                  </a:cubicBezTo>
                  <a:lnTo>
                    <a:pt x="20220" y="1520"/>
                  </a:lnTo>
                  <a:cubicBezTo>
                    <a:pt x="20319" y="1803"/>
                    <a:pt x="20298" y="2795"/>
                    <a:pt x="20298" y="2795"/>
                  </a:cubicBezTo>
                  <a:cubicBezTo>
                    <a:pt x="20256" y="2581"/>
                    <a:pt x="20120" y="2335"/>
                    <a:pt x="20011" y="2158"/>
                  </a:cubicBezTo>
                  <a:cubicBezTo>
                    <a:pt x="20089" y="1217"/>
                    <a:pt x="20225" y="147"/>
                    <a:pt x="20225" y="146"/>
                  </a:cubicBezTo>
                  <a:lnTo>
                    <a:pt x="20225" y="146"/>
                  </a:lnTo>
                  <a:cubicBezTo>
                    <a:pt x="20105" y="361"/>
                    <a:pt x="19494" y="2586"/>
                    <a:pt x="19494" y="2586"/>
                  </a:cubicBezTo>
                  <a:cubicBezTo>
                    <a:pt x="19520" y="2351"/>
                    <a:pt x="19478" y="1170"/>
                    <a:pt x="19478" y="1170"/>
                  </a:cubicBezTo>
                  <a:cubicBezTo>
                    <a:pt x="19389" y="1703"/>
                    <a:pt x="19029" y="2623"/>
                    <a:pt x="19029" y="2623"/>
                  </a:cubicBezTo>
                  <a:cubicBezTo>
                    <a:pt x="19112" y="1980"/>
                    <a:pt x="18830" y="1"/>
                    <a:pt x="1883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1" name="Google Shape;14061;p60"/>
            <p:cNvSpPr/>
            <p:nvPr/>
          </p:nvSpPr>
          <p:spPr>
            <a:xfrm>
              <a:off x="2662100" y="3479525"/>
              <a:ext cx="1975" cy="6550"/>
            </a:xfrm>
            <a:custGeom>
              <a:avLst/>
              <a:gdLst/>
              <a:ahLst/>
              <a:cxnLst/>
              <a:rect l="l" t="t" r="r" b="b"/>
              <a:pathLst>
                <a:path w="79" h="262" extrusionOk="0">
                  <a:moveTo>
                    <a:pt x="0" y="1"/>
                  </a:moveTo>
                  <a:lnTo>
                    <a:pt x="0" y="1"/>
                  </a:lnTo>
                  <a:cubicBezTo>
                    <a:pt x="16" y="84"/>
                    <a:pt x="32" y="173"/>
                    <a:pt x="42" y="246"/>
                  </a:cubicBezTo>
                  <a:cubicBezTo>
                    <a:pt x="53" y="252"/>
                    <a:pt x="58" y="257"/>
                    <a:pt x="68" y="262"/>
                  </a:cubicBezTo>
                  <a:cubicBezTo>
                    <a:pt x="74" y="225"/>
                    <a:pt x="79" y="178"/>
                    <a:pt x="79" y="131"/>
                  </a:cubicBezTo>
                  <a:cubicBezTo>
                    <a:pt x="53" y="90"/>
                    <a:pt x="27" y="43"/>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2" name="Google Shape;14062;p60"/>
            <p:cNvSpPr/>
            <p:nvPr/>
          </p:nvSpPr>
          <p:spPr>
            <a:xfrm>
              <a:off x="2665750" y="3485675"/>
              <a:ext cx="425" cy="2500"/>
            </a:xfrm>
            <a:custGeom>
              <a:avLst/>
              <a:gdLst/>
              <a:ahLst/>
              <a:cxnLst/>
              <a:rect l="l" t="t" r="r" b="b"/>
              <a:pathLst>
                <a:path w="17" h="100" extrusionOk="0">
                  <a:moveTo>
                    <a:pt x="1" y="0"/>
                  </a:moveTo>
                  <a:cubicBezTo>
                    <a:pt x="6" y="42"/>
                    <a:pt x="11" y="73"/>
                    <a:pt x="16" y="100"/>
                  </a:cubicBezTo>
                  <a:cubicBezTo>
                    <a:pt x="16" y="84"/>
                    <a:pt x="16" y="58"/>
                    <a:pt x="11" y="21"/>
                  </a:cubicBezTo>
                  <a:cubicBezTo>
                    <a:pt x="6" y="16"/>
                    <a:pt x="6" y="1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3" name="Google Shape;14063;p60"/>
            <p:cNvSpPr/>
            <p:nvPr/>
          </p:nvSpPr>
          <p:spPr>
            <a:xfrm>
              <a:off x="2668225" y="3490375"/>
              <a:ext cx="175" cy="150"/>
            </a:xfrm>
            <a:custGeom>
              <a:avLst/>
              <a:gdLst/>
              <a:ahLst/>
              <a:cxnLst/>
              <a:rect l="l" t="t" r="r" b="b"/>
              <a:pathLst>
                <a:path w="7" h="6" extrusionOk="0">
                  <a:moveTo>
                    <a:pt x="1" y="0"/>
                  </a:moveTo>
                  <a:cubicBezTo>
                    <a:pt x="1" y="0"/>
                    <a:pt x="6" y="6"/>
                    <a:pt x="6" y="6"/>
                  </a:cubicBezTo>
                  <a:cubicBezTo>
                    <a:pt x="6" y="6"/>
                    <a:pt x="6" y="0"/>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4" name="Google Shape;14064;p60"/>
            <p:cNvSpPr/>
            <p:nvPr/>
          </p:nvSpPr>
          <p:spPr>
            <a:xfrm>
              <a:off x="2654525" y="3479925"/>
              <a:ext cx="3550" cy="8250"/>
            </a:xfrm>
            <a:custGeom>
              <a:avLst/>
              <a:gdLst/>
              <a:ahLst/>
              <a:cxnLst/>
              <a:rect l="l" t="t" r="r" b="b"/>
              <a:pathLst>
                <a:path w="142" h="330" extrusionOk="0">
                  <a:moveTo>
                    <a:pt x="0" y="0"/>
                  </a:moveTo>
                  <a:lnTo>
                    <a:pt x="0" y="0"/>
                  </a:lnTo>
                  <a:cubicBezTo>
                    <a:pt x="58" y="105"/>
                    <a:pt x="115" y="230"/>
                    <a:pt x="141" y="330"/>
                  </a:cubicBezTo>
                  <a:cubicBezTo>
                    <a:pt x="141" y="330"/>
                    <a:pt x="126" y="225"/>
                    <a:pt x="105" y="94"/>
                  </a:cubicBezTo>
                  <a:cubicBezTo>
                    <a:pt x="74" y="58"/>
                    <a:pt x="37" y="27"/>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5" name="Google Shape;14065;p60"/>
            <p:cNvSpPr/>
            <p:nvPr/>
          </p:nvSpPr>
          <p:spPr>
            <a:xfrm>
              <a:off x="2602275" y="3487375"/>
              <a:ext cx="1975" cy="4725"/>
            </a:xfrm>
            <a:custGeom>
              <a:avLst/>
              <a:gdLst/>
              <a:ahLst/>
              <a:cxnLst/>
              <a:rect l="l" t="t" r="r" b="b"/>
              <a:pathLst>
                <a:path w="79" h="189" extrusionOk="0">
                  <a:moveTo>
                    <a:pt x="1" y="0"/>
                  </a:moveTo>
                  <a:lnTo>
                    <a:pt x="1" y="0"/>
                  </a:lnTo>
                  <a:cubicBezTo>
                    <a:pt x="6" y="58"/>
                    <a:pt x="11" y="115"/>
                    <a:pt x="11" y="173"/>
                  </a:cubicBezTo>
                  <a:cubicBezTo>
                    <a:pt x="21" y="178"/>
                    <a:pt x="37" y="183"/>
                    <a:pt x="48" y="188"/>
                  </a:cubicBezTo>
                  <a:cubicBezTo>
                    <a:pt x="58" y="152"/>
                    <a:pt x="69" y="110"/>
                    <a:pt x="79" y="79"/>
                  </a:cubicBezTo>
                  <a:cubicBezTo>
                    <a:pt x="53" y="47"/>
                    <a:pt x="21" y="21"/>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6" name="Google Shape;14066;p60"/>
            <p:cNvSpPr/>
            <p:nvPr/>
          </p:nvSpPr>
          <p:spPr>
            <a:xfrm>
              <a:off x="2605150" y="3490375"/>
              <a:ext cx="2500" cy="4075"/>
            </a:xfrm>
            <a:custGeom>
              <a:avLst/>
              <a:gdLst/>
              <a:ahLst/>
              <a:cxnLst/>
              <a:rect l="l" t="t" r="r" b="b"/>
              <a:pathLst>
                <a:path w="100" h="163" extrusionOk="0">
                  <a:moveTo>
                    <a:pt x="1" y="0"/>
                  </a:moveTo>
                  <a:cubicBezTo>
                    <a:pt x="16" y="47"/>
                    <a:pt x="37" y="100"/>
                    <a:pt x="53" y="136"/>
                  </a:cubicBezTo>
                  <a:cubicBezTo>
                    <a:pt x="68" y="147"/>
                    <a:pt x="79" y="152"/>
                    <a:pt x="95" y="162"/>
                  </a:cubicBezTo>
                  <a:cubicBezTo>
                    <a:pt x="95" y="147"/>
                    <a:pt x="100" y="131"/>
                    <a:pt x="100" y="115"/>
                  </a:cubicBezTo>
                  <a:cubicBezTo>
                    <a:pt x="74" y="79"/>
                    <a:pt x="37" y="37"/>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7" name="Google Shape;14067;p60"/>
            <p:cNvSpPr/>
            <p:nvPr/>
          </p:nvSpPr>
          <p:spPr>
            <a:xfrm>
              <a:off x="2611675" y="3482800"/>
              <a:ext cx="2525" cy="7075"/>
            </a:xfrm>
            <a:custGeom>
              <a:avLst/>
              <a:gdLst/>
              <a:ahLst/>
              <a:cxnLst/>
              <a:rect l="l" t="t" r="r" b="b"/>
              <a:pathLst>
                <a:path w="101" h="283" extrusionOk="0">
                  <a:moveTo>
                    <a:pt x="11" y="0"/>
                  </a:moveTo>
                  <a:cubicBezTo>
                    <a:pt x="6" y="63"/>
                    <a:pt x="1" y="141"/>
                    <a:pt x="1" y="209"/>
                  </a:cubicBezTo>
                  <a:cubicBezTo>
                    <a:pt x="32" y="235"/>
                    <a:pt x="63" y="262"/>
                    <a:pt x="84" y="282"/>
                  </a:cubicBezTo>
                  <a:cubicBezTo>
                    <a:pt x="90" y="277"/>
                    <a:pt x="95" y="272"/>
                    <a:pt x="100" y="267"/>
                  </a:cubicBezTo>
                  <a:cubicBezTo>
                    <a:pt x="79" y="204"/>
                    <a:pt x="48" y="100"/>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8" name="Google Shape;14068;p60"/>
            <p:cNvSpPr/>
            <p:nvPr/>
          </p:nvSpPr>
          <p:spPr>
            <a:xfrm>
              <a:off x="2619775" y="3492325"/>
              <a:ext cx="550" cy="2000"/>
            </a:xfrm>
            <a:custGeom>
              <a:avLst/>
              <a:gdLst/>
              <a:ahLst/>
              <a:cxnLst/>
              <a:rect l="l" t="t" r="r" b="b"/>
              <a:pathLst>
                <a:path w="22" h="80" extrusionOk="0">
                  <a:moveTo>
                    <a:pt x="22" y="1"/>
                  </a:moveTo>
                  <a:lnTo>
                    <a:pt x="22" y="1"/>
                  </a:lnTo>
                  <a:cubicBezTo>
                    <a:pt x="16" y="11"/>
                    <a:pt x="11" y="27"/>
                    <a:pt x="1" y="37"/>
                  </a:cubicBezTo>
                  <a:cubicBezTo>
                    <a:pt x="11" y="53"/>
                    <a:pt x="16" y="69"/>
                    <a:pt x="16" y="79"/>
                  </a:cubicBezTo>
                  <a:cubicBezTo>
                    <a:pt x="16" y="79"/>
                    <a:pt x="22" y="48"/>
                    <a:pt x="2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9" name="Google Shape;14069;p60"/>
            <p:cNvSpPr/>
            <p:nvPr/>
          </p:nvSpPr>
          <p:spPr>
            <a:xfrm>
              <a:off x="2622250" y="3488275"/>
              <a:ext cx="2000" cy="4075"/>
            </a:xfrm>
            <a:custGeom>
              <a:avLst/>
              <a:gdLst/>
              <a:ahLst/>
              <a:cxnLst/>
              <a:rect l="l" t="t" r="r" b="b"/>
              <a:pathLst>
                <a:path w="80" h="163" extrusionOk="0">
                  <a:moveTo>
                    <a:pt x="32" y="1"/>
                  </a:moveTo>
                  <a:cubicBezTo>
                    <a:pt x="22" y="11"/>
                    <a:pt x="11" y="27"/>
                    <a:pt x="1" y="43"/>
                  </a:cubicBezTo>
                  <a:cubicBezTo>
                    <a:pt x="27" y="84"/>
                    <a:pt x="48" y="126"/>
                    <a:pt x="64" y="163"/>
                  </a:cubicBezTo>
                  <a:cubicBezTo>
                    <a:pt x="69" y="158"/>
                    <a:pt x="74" y="158"/>
                    <a:pt x="79" y="152"/>
                  </a:cubicBezTo>
                  <a:cubicBezTo>
                    <a:pt x="64" y="116"/>
                    <a:pt x="53" y="58"/>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0" name="Google Shape;14070;p60"/>
            <p:cNvSpPr/>
            <p:nvPr/>
          </p:nvSpPr>
          <p:spPr>
            <a:xfrm>
              <a:off x="2623950" y="3492325"/>
              <a:ext cx="825" cy="1725"/>
            </a:xfrm>
            <a:custGeom>
              <a:avLst/>
              <a:gdLst/>
              <a:ahLst/>
              <a:cxnLst/>
              <a:rect l="l" t="t" r="r" b="b"/>
              <a:pathLst>
                <a:path w="33" h="69" extrusionOk="0">
                  <a:moveTo>
                    <a:pt x="11" y="1"/>
                  </a:moveTo>
                  <a:cubicBezTo>
                    <a:pt x="11" y="6"/>
                    <a:pt x="6" y="6"/>
                    <a:pt x="1" y="11"/>
                  </a:cubicBezTo>
                  <a:cubicBezTo>
                    <a:pt x="17" y="37"/>
                    <a:pt x="27" y="58"/>
                    <a:pt x="32" y="69"/>
                  </a:cubicBezTo>
                  <a:cubicBezTo>
                    <a:pt x="32" y="69"/>
                    <a:pt x="22" y="43"/>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1" name="Google Shape;14071;p60"/>
            <p:cNvSpPr/>
            <p:nvPr/>
          </p:nvSpPr>
          <p:spPr>
            <a:xfrm>
              <a:off x="2602550" y="34919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21"/>
                    <a:pt x="10"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2" name="Google Shape;14072;p60"/>
            <p:cNvSpPr/>
            <p:nvPr/>
          </p:nvSpPr>
          <p:spPr>
            <a:xfrm>
              <a:off x="2558250" y="3486050"/>
              <a:ext cx="1075" cy="4350"/>
            </a:xfrm>
            <a:custGeom>
              <a:avLst/>
              <a:gdLst/>
              <a:ahLst/>
              <a:cxnLst/>
              <a:rect l="l" t="t" r="r" b="b"/>
              <a:pathLst>
                <a:path w="43" h="174" extrusionOk="0">
                  <a:moveTo>
                    <a:pt x="17" y="1"/>
                  </a:moveTo>
                  <a:cubicBezTo>
                    <a:pt x="11" y="22"/>
                    <a:pt x="6" y="48"/>
                    <a:pt x="1" y="69"/>
                  </a:cubicBezTo>
                  <a:cubicBezTo>
                    <a:pt x="11" y="105"/>
                    <a:pt x="22" y="142"/>
                    <a:pt x="32" y="173"/>
                  </a:cubicBezTo>
                  <a:cubicBezTo>
                    <a:pt x="38" y="168"/>
                    <a:pt x="38" y="168"/>
                    <a:pt x="43" y="163"/>
                  </a:cubicBezTo>
                  <a:cubicBezTo>
                    <a:pt x="32" y="105"/>
                    <a:pt x="27" y="43"/>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3" name="Google Shape;14073;p60"/>
            <p:cNvSpPr/>
            <p:nvPr/>
          </p:nvSpPr>
          <p:spPr>
            <a:xfrm>
              <a:off x="2558775" y="3481100"/>
              <a:ext cx="2775" cy="8125"/>
            </a:xfrm>
            <a:custGeom>
              <a:avLst/>
              <a:gdLst/>
              <a:ahLst/>
              <a:cxnLst/>
              <a:rect l="l" t="t" r="r" b="b"/>
              <a:pathLst>
                <a:path w="111" h="325" extrusionOk="0">
                  <a:moveTo>
                    <a:pt x="69" y="0"/>
                  </a:moveTo>
                  <a:cubicBezTo>
                    <a:pt x="48" y="53"/>
                    <a:pt x="22" y="121"/>
                    <a:pt x="1" y="183"/>
                  </a:cubicBezTo>
                  <a:cubicBezTo>
                    <a:pt x="17" y="225"/>
                    <a:pt x="43" y="277"/>
                    <a:pt x="64" y="324"/>
                  </a:cubicBezTo>
                  <a:cubicBezTo>
                    <a:pt x="79" y="309"/>
                    <a:pt x="95" y="298"/>
                    <a:pt x="111" y="283"/>
                  </a:cubicBezTo>
                  <a:cubicBezTo>
                    <a:pt x="90" y="183"/>
                    <a:pt x="79" y="79"/>
                    <a:pt x="69"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4" name="Google Shape;14074;p60"/>
            <p:cNvSpPr/>
            <p:nvPr/>
          </p:nvSpPr>
          <p:spPr>
            <a:xfrm>
              <a:off x="2563875" y="3488150"/>
              <a:ext cx="25" cy="300"/>
            </a:xfrm>
            <a:custGeom>
              <a:avLst/>
              <a:gdLst/>
              <a:ahLst/>
              <a:cxnLst/>
              <a:rect l="l" t="t" r="r" b="b"/>
              <a:pathLst>
                <a:path w="1" h="12" extrusionOk="0">
                  <a:moveTo>
                    <a:pt x="1" y="1"/>
                  </a:moveTo>
                  <a:cubicBezTo>
                    <a:pt x="1" y="6"/>
                    <a:pt x="1" y="6"/>
                    <a:pt x="1" y="11"/>
                  </a:cubicBezTo>
                  <a:lnTo>
                    <a:pt x="1" y="1"/>
                  </a:lnTo>
                  <a:cubicBezTo>
                    <a:pt x="1" y="1"/>
                    <a:pt x="1" y="1"/>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5" name="Google Shape;14075;p60"/>
            <p:cNvSpPr/>
            <p:nvPr/>
          </p:nvSpPr>
          <p:spPr>
            <a:xfrm>
              <a:off x="2561650" y="3491025"/>
              <a:ext cx="950" cy="2125"/>
            </a:xfrm>
            <a:custGeom>
              <a:avLst/>
              <a:gdLst/>
              <a:ahLst/>
              <a:cxnLst/>
              <a:rect l="l" t="t" r="r" b="b"/>
              <a:pathLst>
                <a:path w="38" h="85" extrusionOk="0">
                  <a:moveTo>
                    <a:pt x="16" y="1"/>
                  </a:moveTo>
                  <a:cubicBezTo>
                    <a:pt x="11" y="6"/>
                    <a:pt x="6" y="16"/>
                    <a:pt x="1" y="21"/>
                  </a:cubicBezTo>
                  <a:cubicBezTo>
                    <a:pt x="11" y="48"/>
                    <a:pt x="27" y="68"/>
                    <a:pt x="32" y="84"/>
                  </a:cubicBezTo>
                  <a:cubicBezTo>
                    <a:pt x="32" y="79"/>
                    <a:pt x="32" y="79"/>
                    <a:pt x="37" y="79"/>
                  </a:cubicBezTo>
                  <a:cubicBezTo>
                    <a:pt x="27" y="58"/>
                    <a:pt x="22" y="27"/>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6" name="Google Shape;14076;p60"/>
            <p:cNvSpPr/>
            <p:nvPr/>
          </p:nvSpPr>
          <p:spPr>
            <a:xfrm>
              <a:off x="2567400" y="3489450"/>
              <a:ext cx="675" cy="3425"/>
            </a:xfrm>
            <a:custGeom>
              <a:avLst/>
              <a:gdLst/>
              <a:ahLst/>
              <a:cxnLst/>
              <a:rect l="l" t="t" r="r" b="b"/>
              <a:pathLst>
                <a:path w="27" h="137" extrusionOk="0">
                  <a:moveTo>
                    <a:pt x="27" y="1"/>
                  </a:moveTo>
                  <a:lnTo>
                    <a:pt x="27" y="1"/>
                  </a:lnTo>
                  <a:cubicBezTo>
                    <a:pt x="16" y="11"/>
                    <a:pt x="6" y="22"/>
                    <a:pt x="1" y="32"/>
                  </a:cubicBezTo>
                  <a:cubicBezTo>
                    <a:pt x="11" y="95"/>
                    <a:pt x="22" y="137"/>
                    <a:pt x="22" y="137"/>
                  </a:cubicBezTo>
                  <a:cubicBezTo>
                    <a:pt x="22" y="95"/>
                    <a:pt x="22" y="48"/>
                    <a:pt x="2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7" name="Google Shape;14077;p60"/>
            <p:cNvSpPr/>
            <p:nvPr/>
          </p:nvSpPr>
          <p:spPr>
            <a:xfrm>
              <a:off x="2558400" y="3496375"/>
              <a:ext cx="275" cy="425"/>
            </a:xfrm>
            <a:custGeom>
              <a:avLst/>
              <a:gdLst/>
              <a:ahLst/>
              <a:cxnLst/>
              <a:rect l="l" t="t" r="r" b="b"/>
              <a:pathLst>
                <a:path w="11" h="17" extrusionOk="0">
                  <a:moveTo>
                    <a:pt x="11" y="1"/>
                  </a:moveTo>
                  <a:cubicBezTo>
                    <a:pt x="5" y="11"/>
                    <a:pt x="0" y="16"/>
                    <a:pt x="0" y="16"/>
                  </a:cubicBezTo>
                  <a:cubicBezTo>
                    <a:pt x="5" y="11"/>
                    <a:pt x="11" y="11"/>
                    <a:pt x="11" y="6"/>
                  </a:cubicBezTo>
                  <a:cubicBezTo>
                    <a:pt x="11" y="1"/>
                    <a:pt x="11" y="1"/>
                    <a:pt x="1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8" name="Google Shape;14078;p60"/>
            <p:cNvSpPr/>
            <p:nvPr/>
          </p:nvSpPr>
          <p:spPr>
            <a:xfrm>
              <a:off x="2556825" y="3489850"/>
              <a:ext cx="1075" cy="2775"/>
            </a:xfrm>
            <a:custGeom>
              <a:avLst/>
              <a:gdLst/>
              <a:ahLst/>
              <a:cxnLst/>
              <a:rect l="l" t="t" r="r" b="b"/>
              <a:pathLst>
                <a:path w="43" h="111" extrusionOk="0">
                  <a:moveTo>
                    <a:pt x="32" y="0"/>
                  </a:moveTo>
                  <a:cubicBezTo>
                    <a:pt x="11" y="68"/>
                    <a:pt x="0" y="110"/>
                    <a:pt x="0" y="110"/>
                  </a:cubicBezTo>
                  <a:cubicBezTo>
                    <a:pt x="6" y="100"/>
                    <a:pt x="21" y="84"/>
                    <a:pt x="42" y="63"/>
                  </a:cubicBezTo>
                  <a:cubicBezTo>
                    <a:pt x="37" y="42"/>
                    <a:pt x="37" y="21"/>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9" name="Google Shape;14079;p60"/>
            <p:cNvSpPr/>
            <p:nvPr/>
          </p:nvSpPr>
          <p:spPr>
            <a:xfrm>
              <a:off x="2897725" y="3400650"/>
              <a:ext cx="608550" cy="107000"/>
            </a:xfrm>
            <a:custGeom>
              <a:avLst/>
              <a:gdLst/>
              <a:ahLst/>
              <a:cxnLst/>
              <a:rect l="l" t="t" r="r" b="b"/>
              <a:pathLst>
                <a:path w="24342" h="4280" extrusionOk="0">
                  <a:moveTo>
                    <a:pt x="13898" y="2994"/>
                  </a:moveTo>
                  <a:cubicBezTo>
                    <a:pt x="13898" y="2994"/>
                    <a:pt x="13898" y="2994"/>
                    <a:pt x="13892" y="3004"/>
                  </a:cubicBezTo>
                  <a:cubicBezTo>
                    <a:pt x="13898" y="2999"/>
                    <a:pt x="13898" y="2994"/>
                    <a:pt x="13898" y="2994"/>
                  </a:cubicBezTo>
                  <a:close/>
                  <a:moveTo>
                    <a:pt x="21160" y="0"/>
                  </a:moveTo>
                  <a:cubicBezTo>
                    <a:pt x="21196" y="496"/>
                    <a:pt x="20945" y="2064"/>
                    <a:pt x="20945" y="2064"/>
                  </a:cubicBezTo>
                  <a:cubicBezTo>
                    <a:pt x="20909" y="1808"/>
                    <a:pt x="20146" y="565"/>
                    <a:pt x="20146" y="564"/>
                  </a:cubicBezTo>
                  <a:lnTo>
                    <a:pt x="20146" y="564"/>
                  </a:lnTo>
                  <a:cubicBezTo>
                    <a:pt x="20360" y="967"/>
                    <a:pt x="20533" y="2733"/>
                    <a:pt x="20533" y="2733"/>
                  </a:cubicBezTo>
                  <a:cubicBezTo>
                    <a:pt x="20366" y="2195"/>
                    <a:pt x="19681" y="1448"/>
                    <a:pt x="19681" y="1447"/>
                  </a:cubicBezTo>
                  <a:lnTo>
                    <a:pt x="19681" y="1447"/>
                  </a:lnTo>
                  <a:cubicBezTo>
                    <a:pt x="19890" y="1792"/>
                    <a:pt x="20120" y="2968"/>
                    <a:pt x="20120" y="2968"/>
                  </a:cubicBezTo>
                  <a:cubicBezTo>
                    <a:pt x="19937" y="2565"/>
                    <a:pt x="19378" y="2116"/>
                    <a:pt x="19378" y="2116"/>
                  </a:cubicBezTo>
                  <a:lnTo>
                    <a:pt x="19378" y="2116"/>
                  </a:lnTo>
                  <a:cubicBezTo>
                    <a:pt x="19540" y="2288"/>
                    <a:pt x="19645" y="2539"/>
                    <a:pt x="19707" y="2785"/>
                  </a:cubicBezTo>
                  <a:cubicBezTo>
                    <a:pt x="19451" y="2330"/>
                    <a:pt x="19164" y="1886"/>
                    <a:pt x="19164" y="1886"/>
                  </a:cubicBezTo>
                  <a:lnTo>
                    <a:pt x="19164" y="1886"/>
                  </a:lnTo>
                  <a:cubicBezTo>
                    <a:pt x="19148" y="2095"/>
                    <a:pt x="19321" y="3119"/>
                    <a:pt x="19321" y="3119"/>
                  </a:cubicBezTo>
                  <a:cubicBezTo>
                    <a:pt x="19289" y="3004"/>
                    <a:pt x="18945" y="2409"/>
                    <a:pt x="18945" y="2409"/>
                  </a:cubicBezTo>
                  <a:lnTo>
                    <a:pt x="18945" y="2409"/>
                  </a:lnTo>
                  <a:cubicBezTo>
                    <a:pt x="18981" y="2680"/>
                    <a:pt x="18809" y="3145"/>
                    <a:pt x="18809" y="3145"/>
                  </a:cubicBezTo>
                  <a:cubicBezTo>
                    <a:pt x="18741" y="2821"/>
                    <a:pt x="17926" y="1829"/>
                    <a:pt x="17926" y="1829"/>
                  </a:cubicBezTo>
                  <a:lnTo>
                    <a:pt x="17926" y="1829"/>
                  </a:lnTo>
                  <a:cubicBezTo>
                    <a:pt x="18088" y="2080"/>
                    <a:pt x="18234" y="2868"/>
                    <a:pt x="18234" y="2868"/>
                  </a:cubicBezTo>
                  <a:cubicBezTo>
                    <a:pt x="18129" y="2738"/>
                    <a:pt x="17048" y="2116"/>
                    <a:pt x="17048" y="2116"/>
                  </a:cubicBezTo>
                  <a:lnTo>
                    <a:pt x="17048" y="2116"/>
                  </a:lnTo>
                  <a:cubicBezTo>
                    <a:pt x="17367" y="2320"/>
                    <a:pt x="17983" y="3203"/>
                    <a:pt x="17983" y="3203"/>
                  </a:cubicBezTo>
                  <a:cubicBezTo>
                    <a:pt x="17873" y="3104"/>
                    <a:pt x="17685" y="2994"/>
                    <a:pt x="17492" y="2889"/>
                  </a:cubicBezTo>
                  <a:cubicBezTo>
                    <a:pt x="17445" y="2748"/>
                    <a:pt x="17414" y="2649"/>
                    <a:pt x="17414" y="2649"/>
                  </a:cubicBezTo>
                  <a:lnTo>
                    <a:pt x="17414" y="2649"/>
                  </a:lnTo>
                  <a:cubicBezTo>
                    <a:pt x="17414" y="2675"/>
                    <a:pt x="17424" y="2759"/>
                    <a:pt x="17435" y="2858"/>
                  </a:cubicBezTo>
                  <a:cubicBezTo>
                    <a:pt x="17335" y="2806"/>
                    <a:pt x="17241" y="2759"/>
                    <a:pt x="17152" y="2717"/>
                  </a:cubicBezTo>
                  <a:cubicBezTo>
                    <a:pt x="17106" y="2592"/>
                    <a:pt x="17069" y="2503"/>
                    <a:pt x="17069" y="2503"/>
                  </a:cubicBezTo>
                  <a:lnTo>
                    <a:pt x="17069" y="2503"/>
                  </a:lnTo>
                  <a:cubicBezTo>
                    <a:pt x="17079" y="2539"/>
                    <a:pt x="17085" y="2607"/>
                    <a:pt x="17090" y="2686"/>
                  </a:cubicBezTo>
                  <a:cubicBezTo>
                    <a:pt x="16928" y="2612"/>
                    <a:pt x="16808" y="2560"/>
                    <a:pt x="16808" y="2560"/>
                  </a:cubicBezTo>
                  <a:lnTo>
                    <a:pt x="16808" y="2560"/>
                  </a:lnTo>
                  <a:cubicBezTo>
                    <a:pt x="16891" y="2607"/>
                    <a:pt x="16991" y="2686"/>
                    <a:pt x="17095" y="2780"/>
                  </a:cubicBezTo>
                  <a:cubicBezTo>
                    <a:pt x="17095" y="2905"/>
                    <a:pt x="17095" y="3020"/>
                    <a:pt x="17095" y="3020"/>
                  </a:cubicBezTo>
                  <a:cubicBezTo>
                    <a:pt x="17064" y="2931"/>
                    <a:pt x="16714" y="2498"/>
                    <a:pt x="16714" y="2497"/>
                  </a:cubicBezTo>
                  <a:lnTo>
                    <a:pt x="16714" y="2497"/>
                  </a:lnTo>
                  <a:cubicBezTo>
                    <a:pt x="16766" y="2571"/>
                    <a:pt x="16829" y="2785"/>
                    <a:pt x="16876" y="2968"/>
                  </a:cubicBezTo>
                  <a:cubicBezTo>
                    <a:pt x="16802" y="2942"/>
                    <a:pt x="16745" y="2921"/>
                    <a:pt x="16708" y="2910"/>
                  </a:cubicBezTo>
                  <a:cubicBezTo>
                    <a:pt x="16599" y="2780"/>
                    <a:pt x="16494" y="2680"/>
                    <a:pt x="16494" y="2680"/>
                  </a:cubicBezTo>
                  <a:lnTo>
                    <a:pt x="16494" y="2680"/>
                  </a:lnTo>
                  <a:cubicBezTo>
                    <a:pt x="16599" y="2821"/>
                    <a:pt x="16729" y="3328"/>
                    <a:pt x="16729" y="3328"/>
                  </a:cubicBezTo>
                  <a:cubicBezTo>
                    <a:pt x="16672" y="3218"/>
                    <a:pt x="16546" y="3093"/>
                    <a:pt x="16447" y="3004"/>
                  </a:cubicBezTo>
                  <a:cubicBezTo>
                    <a:pt x="16369" y="2524"/>
                    <a:pt x="16301" y="1975"/>
                    <a:pt x="16301" y="1975"/>
                  </a:cubicBezTo>
                  <a:cubicBezTo>
                    <a:pt x="16249" y="2090"/>
                    <a:pt x="16170" y="3229"/>
                    <a:pt x="16170" y="3229"/>
                  </a:cubicBezTo>
                  <a:cubicBezTo>
                    <a:pt x="16155" y="3109"/>
                    <a:pt x="15956" y="2508"/>
                    <a:pt x="15956" y="2508"/>
                  </a:cubicBezTo>
                  <a:lnTo>
                    <a:pt x="15956" y="2508"/>
                  </a:lnTo>
                  <a:cubicBezTo>
                    <a:pt x="15972" y="2780"/>
                    <a:pt x="15867" y="3255"/>
                    <a:pt x="15867" y="3255"/>
                  </a:cubicBezTo>
                  <a:cubicBezTo>
                    <a:pt x="15831" y="2926"/>
                    <a:pt x="15361" y="1918"/>
                    <a:pt x="15360" y="1918"/>
                  </a:cubicBezTo>
                  <a:lnTo>
                    <a:pt x="15360" y="1918"/>
                  </a:lnTo>
                  <a:cubicBezTo>
                    <a:pt x="15449" y="2168"/>
                    <a:pt x="15533" y="2973"/>
                    <a:pt x="15533" y="2973"/>
                  </a:cubicBezTo>
                  <a:cubicBezTo>
                    <a:pt x="15470" y="2842"/>
                    <a:pt x="14844" y="2210"/>
                    <a:pt x="14843" y="2210"/>
                  </a:cubicBezTo>
                  <a:lnTo>
                    <a:pt x="14843" y="2210"/>
                  </a:lnTo>
                  <a:cubicBezTo>
                    <a:pt x="15026" y="2414"/>
                    <a:pt x="15381" y="3312"/>
                    <a:pt x="15381" y="3312"/>
                  </a:cubicBezTo>
                  <a:cubicBezTo>
                    <a:pt x="15209" y="3041"/>
                    <a:pt x="14697" y="2660"/>
                    <a:pt x="14697" y="2659"/>
                  </a:cubicBezTo>
                  <a:lnTo>
                    <a:pt x="14697" y="2659"/>
                  </a:lnTo>
                  <a:cubicBezTo>
                    <a:pt x="14869" y="2832"/>
                    <a:pt x="15172" y="3433"/>
                    <a:pt x="15172" y="3433"/>
                  </a:cubicBezTo>
                  <a:cubicBezTo>
                    <a:pt x="15010" y="3229"/>
                    <a:pt x="14614" y="2999"/>
                    <a:pt x="14613" y="2999"/>
                  </a:cubicBezTo>
                  <a:lnTo>
                    <a:pt x="14613" y="2999"/>
                  </a:lnTo>
                  <a:cubicBezTo>
                    <a:pt x="14734" y="3088"/>
                    <a:pt x="14833" y="3218"/>
                    <a:pt x="14906" y="3344"/>
                  </a:cubicBezTo>
                  <a:cubicBezTo>
                    <a:pt x="14687" y="3109"/>
                    <a:pt x="14451" y="2884"/>
                    <a:pt x="14451" y="2884"/>
                  </a:cubicBezTo>
                  <a:lnTo>
                    <a:pt x="14451" y="2884"/>
                  </a:lnTo>
                  <a:cubicBezTo>
                    <a:pt x="14467" y="2942"/>
                    <a:pt x="14545" y="3124"/>
                    <a:pt x="14619" y="3281"/>
                  </a:cubicBezTo>
                  <a:cubicBezTo>
                    <a:pt x="14603" y="3286"/>
                    <a:pt x="14577" y="3297"/>
                    <a:pt x="14551" y="3307"/>
                  </a:cubicBezTo>
                  <a:cubicBezTo>
                    <a:pt x="14472" y="3229"/>
                    <a:pt x="14404" y="3151"/>
                    <a:pt x="14404" y="3151"/>
                  </a:cubicBezTo>
                  <a:lnTo>
                    <a:pt x="14404" y="3151"/>
                  </a:lnTo>
                  <a:cubicBezTo>
                    <a:pt x="14431" y="3213"/>
                    <a:pt x="14436" y="3292"/>
                    <a:pt x="14436" y="3365"/>
                  </a:cubicBezTo>
                  <a:cubicBezTo>
                    <a:pt x="14404" y="3380"/>
                    <a:pt x="14373" y="3396"/>
                    <a:pt x="14336" y="3412"/>
                  </a:cubicBezTo>
                  <a:cubicBezTo>
                    <a:pt x="14310" y="3380"/>
                    <a:pt x="14274" y="3344"/>
                    <a:pt x="14237" y="3312"/>
                  </a:cubicBezTo>
                  <a:cubicBezTo>
                    <a:pt x="14305" y="3213"/>
                    <a:pt x="14384" y="3124"/>
                    <a:pt x="14446" y="3083"/>
                  </a:cubicBezTo>
                  <a:lnTo>
                    <a:pt x="14446" y="3083"/>
                  </a:lnTo>
                  <a:cubicBezTo>
                    <a:pt x="14446" y="3083"/>
                    <a:pt x="14310" y="3161"/>
                    <a:pt x="14169" y="3245"/>
                  </a:cubicBezTo>
                  <a:cubicBezTo>
                    <a:pt x="14075" y="3161"/>
                    <a:pt x="13976" y="3077"/>
                    <a:pt x="13892" y="3004"/>
                  </a:cubicBezTo>
                  <a:cubicBezTo>
                    <a:pt x="13793" y="2921"/>
                    <a:pt x="13720" y="2858"/>
                    <a:pt x="13720" y="2858"/>
                  </a:cubicBezTo>
                  <a:lnTo>
                    <a:pt x="13720" y="2858"/>
                  </a:lnTo>
                  <a:cubicBezTo>
                    <a:pt x="13762" y="2900"/>
                    <a:pt x="13809" y="2973"/>
                    <a:pt x="13861" y="3046"/>
                  </a:cubicBezTo>
                  <a:cubicBezTo>
                    <a:pt x="13830" y="3093"/>
                    <a:pt x="13783" y="3156"/>
                    <a:pt x="13741" y="3229"/>
                  </a:cubicBezTo>
                  <a:cubicBezTo>
                    <a:pt x="13511" y="3124"/>
                    <a:pt x="13245" y="3010"/>
                    <a:pt x="13245" y="3009"/>
                  </a:cubicBezTo>
                  <a:lnTo>
                    <a:pt x="13245" y="3009"/>
                  </a:lnTo>
                  <a:cubicBezTo>
                    <a:pt x="13349" y="3056"/>
                    <a:pt x="13532" y="3198"/>
                    <a:pt x="13678" y="3323"/>
                  </a:cubicBezTo>
                  <a:cubicBezTo>
                    <a:pt x="13663" y="3354"/>
                    <a:pt x="13647" y="3380"/>
                    <a:pt x="13636" y="3407"/>
                  </a:cubicBezTo>
                  <a:cubicBezTo>
                    <a:pt x="13553" y="3375"/>
                    <a:pt x="13469" y="3344"/>
                    <a:pt x="13396" y="3318"/>
                  </a:cubicBezTo>
                  <a:cubicBezTo>
                    <a:pt x="13391" y="3302"/>
                    <a:pt x="13391" y="3292"/>
                    <a:pt x="13391" y="3281"/>
                  </a:cubicBezTo>
                  <a:cubicBezTo>
                    <a:pt x="13391" y="3281"/>
                    <a:pt x="13386" y="3292"/>
                    <a:pt x="13375" y="3307"/>
                  </a:cubicBezTo>
                  <a:cubicBezTo>
                    <a:pt x="13318" y="3286"/>
                    <a:pt x="13265" y="3271"/>
                    <a:pt x="13229" y="3255"/>
                  </a:cubicBezTo>
                  <a:cubicBezTo>
                    <a:pt x="13218" y="3171"/>
                    <a:pt x="13203" y="3093"/>
                    <a:pt x="13192" y="3062"/>
                  </a:cubicBezTo>
                  <a:cubicBezTo>
                    <a:pt x="13192" y="3062"/>
                    <a:pt x="13083" y="3265"/>
                    <a:pt x="12999" y="3469"/>
                  </a:cubicBezTo>
                  <a:cubicBezTo>
                    <a:pt x="13004" y="3360"/>
                    <a:pt x="13025" y="3250"/>
                    <a:pt x="13098" y="3166"/>
                  </a:cubicBezTo>
                  <a:lnTo>
                    <a:pt x="13098" y="3166"/>
                  </a:lnTo>
                  <a:cubicBezTo>
                    <a:pt x="13098" y="3166"/>
                    <a:pt x="12832" y="3380"/>
                    <a:pt x="12785" y="3563"/>
                  </a:cubicBezTo>
                  <a:cubicBezTo>
                    <a:pt x="12785" y="3563"/>
                    <a:pt x="12759" y="3046"/>
                    <a:pt x="12832" y="2889"/>
                  </a:cubicBezTo>
                  <a:lnTo>
                    <a:pt x="12832" y="2889"/>
                  </a:lnTo>
                  <a:cubicBezTo>
                    <a:pt x="12832" y="2889"/>
                    <a:pt x="12539" y="3239"/>
                    <a:pt x="12513" y="3480"/>
                  </a:cubicBezTo>
                  <a:cubicBezTo>
                    <a:pt x="12513" y="3480"/>
                    <a:pt x="12372" y="2706"/>
                    <a:pt x="12445" y="2524"/>
                  </a:cubicBezTo>
                  <a:lnTo>
                    <a:pt x="12445" y="2524"/>
                  </a:lnTo>
                  <a:cubicBezTo>
                    <a:pt x="12445" y="2524"/>
                    <a:pt x="12168" y="3093"/>
                    <a:pt x="12184" y="3203"/>
                  </a:cubicBezTo>
                  <a:cubicBezTo>
                    <a:pt x="12184" y="3203"/>
                    <a:pt x="11823" y="2534"/>
                    <a:pt x="11776" y="2320"/>
                  </a:cubicBezTo>
                  <a:lnTo>
                    <a:pt x="11776" y="2320"/>
                  </a:lnTo>
                  <a:cubicBezTo>
                    <a:pt x="11777" y="2320"/>
                    <a:pt x="11865" y="3182"/>
                    <a:pt x="12006" y="3459"/>
                  </a:cubicBezTo>
                  <a:cubicBezTo>
                    <a:pt x="12006" y="3459"/>
                    <a:pt x="11646" y="3072"/>
                    <a:pt x="11515" y="2848"/>
                  </a:cubicBezTo>
                  <a:lnTo>
                    <a:pt x="11515" y="2848"/>
                  </a:lnTo>
                  <a:cubicBezTo>
                    <a:pt x="11515" y="2848"/>
                    <a:pt x="11646" y="3360"/>
                    <a:pt x="11698" y="3459"/>
                  </a:cubicBezTo>
                  <a:cubicBezTo>
                    <a:pt x="11698" y="3459"/>
                    <a:pt x="10993" y="2518"/>
                    <a:pt x="10883" y="2430"/>
                  </a:cubicBezTo>
                  <a:lnTo>
                    <a:pt x="10883" y="2430"/>
                  </a:lnTo>
                  <a:cubicBezTo>
                    <a:pt x="10883" y="2430"/>
                    <a:pt x="11118" y="2889"/>
                    <a:pt x="11301" y="3292"/>
                  </a:cubicBezTo>
                  <a:cubicBezTo>
                    <a:pt x="11254" y="3375"/>
                    <a:pt x="11202" y="3485"/>
                    <a:pt x="11202" y="3579"/>
                  </a:cubicBezTo>
                  <a:cubicBezTo>
                    <a:pt x="11202" y="3579"/>
                    <a:pt x="11050" y="3145"/>
                    <a:pt x="11076" y="3025"/>
                  </a:cubicBezTo>
                  <a:lnTo>
                    <a:pt x="11076" y="3025"/>
                  </a:lnTo>
                  <a:cubicBezTo>
                    <a:pt x="11076" y="3025"/>
                    <a:pt x="10988" y="3192"/>
                    <a:pt x="10956" y="3360"/>
                  </a:cubicBezTo>
                  <a:cubicBezTo>
                    <a:pt x="10935" y="3370"/>
                    <a:pt x="10920" y="3380"/>
                    <a:pt x="10894" y="3386"/>
                  </a:cubicBezTo>
                  <a:cubicBezTo>
                    <a:pt x="10878" y="3333"/>
                    <a:pt x="10852" y="3265"/>
                    <a:pt x="10831" y="3203"/>
                  </a:cubicBezTo>
                  <a:cubicBezTo>
                    <a:pt x="10894" y="3151"/>
                    <a:pt x="10946" y="3114"/>
                    <a:pt x="10993" y="3088"/>
                  </a:cubicBezTo>
                  <a:lnTo>
                    <a:pt x="10993" y="3088"/>
                  </a:lnTo>
                  <a:cubicBezTo>
                    <a:pt x="10993" y="3088"/>
                    <a:pt x="10920" y="3124"/>
                    <a:pt x="10826" y="3177"/>
                  </a:cubicBezTo>
                  <a:cubicBezTo>
                    <a:pt x="10784" y="3051"/>
                    <a:pt x="10752" y="2936"/>
                    <a:pt x="10763" y="2889"/>
                  </a:cubicBezTo>
                  <a:lnTo>
                    <a:pt x="10763" y="2889"/>
                  </a:lnTo>
                  <a:cubicBezTo>
                    <a:pt x="10763" y="2890"/>
                    <a:pt x="10705" y="3109"/>
                    <a:pt x="10685" y="3250"/>
                  </a:cubicBezTo>
                  <a:cubicBezTo>
                    <a:pt x="10664" y="3260"/>
                    <a:pt x="10648" y="3271"/>
                    <a:pt x="10632" y="3276"/>
                  </a:cubicBezTo>
                  <a:cubicBezTo>
                    <a:pt x="10585" y="3208"/>
                    <a:pt x="10517" y="3104"/>
                    <a:pt x="10470" y="3020"/>
                  </a:cubicBezTo>
                  <a:cubicBezTo>
                    <a:pt x="10486" y="3004"/>
                    <a:pt x="10496" y="2989"/>
                    <a:pt x="10512" y="2973"/>
                  </a:cubicBezTo>
                  <a:lnTo>
                    <a:pt x="10512" y="2973"/>
                  </a:lnTo>
                  <a:cubicBezTo>
                    <a:pt x="10512" y="2973"/>
                    <a:pt x="10491" y="2989"/>
                    <a:pt x="10465" y="3015"/>
                  </a:cubicBezTo>
                  <a:cubicBezTo>
                    <a:pt x="10444" y="2973"/>
                    <a:pt x="10429" y="2936"/>
                    <a:pt x="10418" y="2915"/>
                  </a:cubicBezTo>
                  <a:lnTo>
                    <a:pt x="10418" y="2915"/>
                  </a:lnTo>
                  <a:cubicBezTo>
                    <a:pt x="10418" y="2915"/>
                    <a:pt x="10429" y="2962"/>
                    <a:pt x="10444" y="3036"/>
                  </a:cubicBezTo>
                  <a:cubicBezTo>
                    <a:pt x="10392" y="3083"/>
                    <a:pt x="10324" y="3151"/>
                    <a:pt x="10246" y="3224"/>
                  </a:cubicBezTo>
                  <a:cubicBezTo>
                    <a:pt x="10209" y="3145"/>
                    <a:pt x="10178" y="3083"/>
                    <a:pt x="10162" y="3062"/>
                  </a:cubicBezTo>
                  <a:lnTo>
                    <a:pt x="10162" y="3062"/>
                  </a:lnTo>
                  <a:cubicBezTo>
                    <a:pt x="10162" y="3062"/>
                    <a:pt x="10183" y="3140"/>
                    <a:pt x="10214" y="3255"/>
                  </a:cubicBezTo>
                  <a:cubicBezTo>
                    <a:pt x="10052" y="3417"/>
                    <a:pt x="9875" y="3605"/>
                    <a:pt x="9833" y="3694"/>
                  </a:cubicBezTo>
                  <a:cubicBezTo>
                    <a:pt x="9833" y="3694"/>
                    <a:pt x="9786" y="3459"/>
                    <a:pt x="9843" y="3318"/>
                  </a:cubicBezTo>
                  <a:lnTo>
                    <a:pt x="9843" y="3318"/>
                  </a:lnTo>
                  <a:cubicBezTo>
                    <a:pt x="9843" y="3318"/>
                    <a:pt x="9567" y="3636"/>
                    <a:pt x="9535" y="3699"/>
                  </a:cubicBezTo>
                  <a:cubicBezTo>
                    <a:pt x="9535" y="3699"/>
                    <a:pt x="9760" y="3161"/>
                    <a:pt x="9775" y="3051"/>
                  </a:cubicBezTo>
                  <a:lnTo>
                    <a:pt x="9775" y="3051"/>
                  </a:lnTo>
                  <a:cubicBezTo>
                    <a:pt x="9775" y="3051"/>
                    <a:pt x="9551" y="3297"/>
                    <a:pt x="9347" y="3542"/>
                  </a:cubicBezTo>
                  <a:cubicBezTo>
                    <a:pt x="9415" y="3412"/>
                    <a:pt x="9504" y="3276"/>
                    <a:pt x="9624" y="3182"/>
                  </a:cubicBezTo>
                  <a:lnTo>
                    <a:pt x="9624" y="3182"/>
                  </a:lnTo>
                  <a:cubicBezTo>
                    <a:pt x="9624" y="3182"/>
                    <a:pt x="9237" y="3433"/>
                    <a:pt x="9086" y="3652"/>
                  </a:cubicBezTo>
                  <a:cubicBezTo>
                    <a:pt x="9086" y="3652"/>
                    <a:pt x="9358" y="3030"/>
                    <a:pt x="9525" y="2848"/>
                  </a:cubicBezTo>
                  <a:lnTo>
                    <a:pt x="9525" y="2848"/>
                  </a:lnTo>
                  <a:cubicBezTo>
                    <a:pt x="9525" y="2848"/>
                    <a:pt x="9034" y="3260"/>
                    <a:pt x="8872" y="3548"/>
                  </a:cubicBezTo>
                  <a:cubicBezTo>
                    <a:pt x="8872" y="3548"/>
                    <a:pt x="9180" y="2623"/>
                    <a:pt x="9358" y="2403"/>
                  </a:cubicBezTo>
                  <a:lnTo>
                    <a:pt x="9358" y="2403"/>
                  </a:lnTo>
                  <a:cubicBezTo>
                    <a:pt x="9357" y="2404"/>
                    <a:pt x="8757" y="3083"/>
                    <a:pt x="8704" y="3213"/>
                  </a:cubicBezTo>
                  <a:cubicBezTo>
                    <a:pt x="8704" y="3213"/>
                    <a:pt x="8746" y="2409"/>
                    <a:pt x="8825" y="2153"/>
                  </a:cubicBezTo>
                  <a:lnTo>
                    <a:pt x="8825" y="2153"/>
                  </a:lnTo>
                  <a:cubicBezTo>
                    <a:pt x="8824" y="2153"/>
                    <a:pt x="8401" y="3192"/>
                    <a:pt x="8386" y="3521"/>
                  </a:cubicBezTo>
                  <a:cubicBezTo>
                    <a:pt x="8386" y="3521"/>
                    <a:pt x="8255" y="3056"/>
                    <a:pt x="8260" y="2785"/>
                  </a:cubicBezTo>
                  <a:lnTo>
                    <a:pt x="8260" y="2785"/>
                  </a:lnTo>
                  <a:cubicBezTo>
                    <a:pt x="8260" y="2785"/>
                    <a:pt x="8093" y="3396"/>
                    <a:pt x="8078" y="3516"/>
                  </a:cubicBezTo>
                  <a:cubicBezTo>
                    <a:pt x="8078" y="3516"/>
                    <a:pt x="7942" y="2383"/>
                    <a:pt x="7889" y="2278"/>
                  </a:cubicBezTo>
                  <a:cubicBezTo>
                    <a:pt x="7889" y="2278"/>
                    <a:pt x="7848" y="2832"/>
                    <a:pt x="7790" y="3312"/>
                  </a:cubicBezTo>
                  <a:cubicBezTo>
                    <a:pt x="7696" y="3412"/>
                    <a:pt x="7581" y="3542"/>
                    <a:pt x="7529" y="3657"/>
                  </a:cubicBezTo>
                  <a:cubicBezTo>
                    <a:pt x="7529" y="3657"/>
                    <a:pt x="7566" y="3454"/>
                    <a:pt x="7623" y="3265"/>
                  </a:cubicBezTo>
                  <a:cubicBezTo>
                    <a:pt x="7649" y="3250"/>
                    <a:pt x="7680" y="3234"/>
                    <a:pt x="7712" y="3218"/>
                  </a:cubicBezTo>
                  <a:lnTo>
                    <a:pt x="7712" y="3218"/>
                  </a:lnTo>
                  <a:cubicBezTo>
                    <a:pt x="7712" y="3218"/>
                    <a:pt x="7680" y="3229"/>
                    <a:pt x="7628" y="3255"/>
                  </a:cubicBezTo>
                  <a:cubicBezTo>
                    <a:pt x="7660" y="3145"/>
                    <a:pt x="7691" y="3046"/>
                    <a:pt x="7727" y="2994"/>
                  </a:cubicBezTo>
                  <a:lnTo>
                    <a:pt x="7727" y="2994"/>
                  </a:lnTo>
                  <a:cubicBezTo>
                    <a:pt x="7727" y="2994"/>
                    <a:pt x="7581" y="3151"/>
                    <a:pt x="7456" y="3328"/>
                  </a:cubicBezTo>
                  <a:cubicBezTo>
                    <a:pt x="7424" y="3344"/>
                    <a:pt x="7383" y="3365"/>
                    <a:pt x="7346" y="3380"/>
                  </a:cubicBezTo>
                  <a:cubicBezTo>
                    <a:pt x="7372" y="3260"/>
                    <a:pt x="7404" y="3104"/>
                    <a:pt x="7435" y="2989"/>
                  </a:cubicBezTo>
                  <a:cubicBezTo>
                    <a:pt x="7482" y="2952"/>
                    <a:pt x="7524" y="2915"/>
                    <a:pt x="7560" y="2889"/>
                  </a:cubicBezTo>
                  <a:lnTo>
                    <a:pt x="7560" y="2889"/>
                  </a:lnTo>
                  <a:cubicBezTo>
                    <a:pt x="7560" y="2889"/>
                    <a:pt x="7518" y="2915"/>
                    <a:pt x="7451" y="2952"/>
                  </a:cubicBezTo>
                  <a:cubicBezTo>
                    <a:pt x="7466" y="2895"/>
                    <a:pt x="7482" y="2853"/>
                    <a:pt x="7498" y="2827"/>
                  </a:cubicBezTo>
                  <a:lnTo>
                    <a:pt x="7498" y="2827"/>
                  </a:lnTo>
                  <a:cubicBezTo>
                    <a:pt x="7498" y="2827"/>
                    <a:pt x="7451" y="2895"/>
                    <a:pt x="7393" y="2978"/>
                  </a:cubicBezTo>
                  <a:cubicBezTo>
                    <a:pt x="7320" y="3020"/>
                    <a:pt x="7231" y="3067"/>
                    <a:pt x="7137" y="3124"/>
                  </a:cubicBezTo>
                  <a:cubicBezTo>
                    <a:pt x="7132" y="3015"/>
                    <a:pt x="7137" y="2905"/>
                    <a:pt x="7148" y="2858"/>
                  </a:cubicBezTo>
                  <a:lnTo>
                    <a:pt x="7148" y="2858"/>
                  </a:lnTo>
                  <a:cubicBezTo>
                    <a:pt x="7148" y="2858"/>
                    <a:pt x="7095" y="3004"/>
                    <a:pt x="7043" y="3177"/>
                  </a:cubicBezTo>
                  <a:cubicBezTo>
                    <a:pt x="6991" y="3208"/>
                    <a:pt x="6933" y="3245"/>
                    <a:pt x="6876" y="3281"/>
                  </a:cubicBezTo>
                  <a:cubicBezTo>
                    <a:pt x="6876" y="3255"/>
                    <a:pt x="6876" y="3234"/>
                    <a:pt x="6876" y="3213"/>
                  </a:cubicBezTo>
                  <a:cubicBezTo>
                    <a:pt x="6876" y="3213"/>
                    <a:pt x="6865" y="3245"/>
                    <a:pt x="6850" y="3297"/>
                  </a:cubicBezTo>
                  <a:cubicBezTo>
                    <a:pt x="6829" y="3307"/>
                    <a:pt x="6808" y="3323"/>
                    <a:pt x="6792" y="3333"/>
                  </a:cubicBezTo>
                  <a:cubicBezTo>
                    <a:pt x="6803" y="3203"/>
                    <a:pt x="6813" y="3072"/>
                    <a:pt x="6808" y="3030"/>
                  </a:cubicBezTo>
                  <a:cubicBezTo>
                    <a:pt x="6975" y="2800"/>
                    <a:pt x="7163" y="2565"/>
                    <a:pt x="7299" y="2466"/>
                  </a:cubicBezTo>
                  <a:lnTo>
                    <a:pt x="7299" y="2466"/>
                  </a:lnTo>
                  <a:cubicBezTo>
                    <a:pt x="7299" y="2466"/>
                    <a:pt x="6254" y="3161"/>
                    <a:pt x="6155" y="3302"/>
                  </a:cubicBezTo>
                  <a:cubicBezTo>
                    <a:pt x="6155" y="3302"/>
                    <a:pt x="6259" y="2503"/>
                    <a:pt x="6406" y="2241"/>
                  </a:cubicBezTo>
                  <a:lnTo>
                    <a:pt x="6406" y="2241"/>
                  </a:lnTo>
                  <a:cubicBezTo>
                    <a:pt x="6405" y="2242"/>
                    <a:pt x="5643" y="3292"/>
                    <a:pt x="5596" y="3621"/>
                  </a:cubicBezTo>
                  <a:cubicBezTo>
                    <a:pt x="5596" y="3621"/>
                    <a:pt x="5397" y="3166"/>
                    <a:pt x="5418" y="2895"/>
                  </a:cubicBezTo>
                  <a:lnTo>
                    <a:pt x="5418" y="2895"/>
                  </a:lnTo>
                  <a:cubicBezTo>
                    <a:pt x="5418" y="2895"/>
                    <a:pt x="5105" y="3511"/>
                    <a:pt x="5079" y="3631"/>
                  </a:cubicBezTo>
                  <a:cubicBezTo>
                    <a:pt x="5079" y="3631"/>
                    <a:pt x="5199" y="2597"/>
                    <a:pt x="5178" y="2388"/>
                  </a:cubicBezTo>
                  <a:lnTo>
                    <a:pt x="5178" y="2388"/>
                  </a:lnTo>
                  <a:cubicBezTo>
                    <a:pt x="5178" y="2388"/>
                    <a:pt x="4911" y="2853"/>
                    <a:pt x="4676" y="3323"/>
                  </a:cubicBezTo>
                  <a:cubicBezTo>
                    <a:pt x="4729" y="3072"/>
                    <a:pt x="4817" y="2816"/>
                    <a:pt x="4974" y="2633"/>
                  </a:cubicBezTo>
                  <a:lnTo>
                    <a:pt x="4974" y="2633"/>
                  </a:lnTo>
                  <a:cubicBezTo>
                    <a:pt x="4974" y="2633"/>
                    <a:pt x="4436" y="3119"/>
                    <a:pt x="4274" y="3537"/>
                  </a:cubicBezTo>
                  <a:cubicBezTo>
                    <a:pt x="4274" y="3537"/>
                    <a:pt x="4446" y="2346"/>
                    <a:pt x="4635" y="1985"/>
                  </a:cubicBezTo>
                  <a:lnTo>
                    <a:pt x="4635" y="1985"/>
                  </a:lnTo>
                  <a:cubicBezTo>
                    <a:pt x="4634" y="1986"/>
                    <a:pt x="3992" y="2785"/>
                    <a:pt x="3851" y="3328"/>
                  </a:cubicBezTo>
                  <a:cubicBezTo>
                    <a:pt x="3851" y="3328"/>
                    <a:pt x="3934" y="1557"/>
                    <a:pt x="4133" y="1139"/>
                  </a:cubicBezTo>
                  <a:lnTo>
                    <a:pt x="4133" y="1139"/>
                  </a:lnTo>
                  <a:cubicBezTo>
                    <a:pt x="4133" y="1140"/>
                    <a:pt x="3428" y="2435"/>
                    <a:pt x="3402" y="2691"/>
                  </a:cubicBezTo>
                  <a:cubicBezTo>
                    <a:pt x="3402" y="2691"/>
                    <a:pt x="3072" y="1144"/>
                    <a:pt x="3088" y="648"/>
                  </a:cubicBezTo>
                  <a:lnTo>
                    <a:pt x="3088" y="648"/>
                  </a:lnTo>
                  <a:cubicBezTo>
                    <a:pt x="3088" y="649"/>
                    <a:pt x="2869" y="2644"/>
                    <a:pt x="2999" y="3281"/>
                  </a:cubicBezTo>
                  <a:cubicBezTo>
                    <a:pt x="2999" y="3281"/>
                    <a:pt x="2545" y="2383"/>
                    <a:pt x="2419" y="1855"/>
                  </a:cubicBezTo>
                  <a:lnTo>
                    <a:pt x="2419" y="1855"/>
                  </a:lnTo>
                  <a:cubicBezTo>
                    <a:pt x="2419" y="1855"/>
                    <a:pt x="2430" y="3036"/>
                    <a:pt x="2472" y="3271"/>
                  </a:cubicBezTo>
                  <a:cubicBezTo>
                    <a:pt x="2472" y="3271"/>
                    <a:pt x="1672" y="1087"/>
                    <a:pt x="1526" y="883"/>
                  </a:cubicBezTo>
                  <a:lnTo>
                    <a:pt x="1526" y="883"/>
                  </a:lnTo>
                  <a:cubicBezTo>
                    <a:pt x="1526" y="883"/>
                    <a:pt x="1730" y="1944"/>
                    <a:pt x="1871" y="2879"/>
                  </a:cubicBezTo>
                  <a:cubicBezTo>
                    <a:pt x="1751" y="3062"/>
                    <a:pt x="1615" y="3312"/>
                    <a:pt x="1583" y="3532"/>
                  </a:cubicBezTo>
                  <a:cubicBezTo>
                    <a:pt x="1583" y="3532"/>
                    <a:pt x="1505" y="2539"/>
                    <a:pt x="1604" y="2257"/>
                  </a:cubicBezTo>
                  <a:lnTo>
                    <a:pt x="1604" y="2257"/>
                  </a:lnTo>
                  <a:cubicBezTo>
                    <a:pt x="1604" y="2257"/>
                    <a:pt x="1207" y="2952"/>
                    <a:pt x="1171" y="3401"/>
                  </a:cubicBezTo>
                  <a:cubicBezTo>
                    <a:pt x="1171" y="3401"/>
                    <a:pt x="1040" y="2200"/>
                    <a:pt x="1124" y="1938"/>
                  </a:cubicBezTo>
                  <a:lnTo>
                    <a:pt x="1124" y="1938"/>
                  </a:lnTo>
                  <a:cubicBezTo>
                    <a:pt x="1124" y="1939"/>
                    <a:pt x="789" y="2821"/>
                    <a:pt x="789" y="2994"/>
                  </a:cubicBezTo>
                  <a:cubicBezTo>
                    <a:pt x="789" y="2994"/>
                    <a:pt x="539" y="2205"/>
                    <a:pt x="533" y="1991"/>
                  </a:cubicBezTo>
                  <a:lnTo>
                    <a:pt x="533" y="1991"/>
                  </a:lnTo>
                  <a:cubicBezTo>
                    <a:pt x="533" y="1991"/>
                    <a:pt x="465" y="3046"/>
                    <a:pt x="559" y="3459"/>
                  </a:cubicBezTo>
                  <a:cubicBezTo>
                    <a:pt x="559" y="3459"/>
                    <a:pt x="293" y="2942"/>
                    <a:pt x="236" y="2675"/>
                  </a:cubicBezTo>
                  <a:lnTo>
                    <a:pt x="236" y="2675"/>
                  </a:lnTo>
                  <a:cubicBezTo>
                    <a:pt x="236" y="2675"/>
                    <a:pt x="230" y="3354"/>
                    <a:pt x="251" y="3506"/>
                  </a:cubicBezTo>
                  <a:cubicBezTo>
                    <a:pt x="251" y="3506"/>
                    <a:pt x="79" y="2466"/>
                    <a:pt x="32" y="2320"/>
                  </a:cubicBezTo>
                  <a:cubicBezTo>
                    <a:pt x="32" y="2320"/>
                    <a:pt x="0" y="3600"/>
                    <a:pt x="32" y="4279"/>
                  </a:cubicBezTo>
                  <a:lnTo>
                    <a:pt x="24341" y="4279"/>
                  </a:lnTo>
                  <a:cubicBezTo>
                    <a:pt x="24341" y="3600"/>
                    <a:pt x="24294" y="1453"/>
                    <a:pt x="24294" y="1453"/>
                  </a:cubicBezTo>
                  <a:cubicBezTo>
                    <a:pt x="24258" y="1599"/>
                    <a:pt x="24132" y="2649"/>
                    <a:pt x="24132" y="2649"/>
                  </a:cubicBezTo>
                  <a:cubicBezTo>
                    <a:pt x="24148" y="2497"/>
                    <a:pt x="24112" y="1824"/>
                    <a:pt x="24112" y="1824"/>
                  </a:cubicBezTo>
                  <a:cubicBezTo>
                    <a:pt x="24065" y="2090"/>
                    <a:pt x="23824" y="2628"/>
                    <a:pt x="23824" y="2628"/>
                  </a:cubicBezTo>
                  <a:cubicBezTo>
                    <a:pt x="23897" y="2205"/>
                    <a:pt x="23777" y="1155"/>
                    <a:pt x="23777" y="1155"/>
                  </a:cubicBezTo>
                  <a:lnTo>
                    <a:pt x="23777" y="1155"/>
                  </a:lnTo>
                  <a:cubicBezTo>
                    <a:pt x="23782" y="1374"/>
                    <a:pt x="23573" y="2179"/>
                    <a:pt x="23573" y="2179"/>
                  </a:cubicBezTo>
                  <a:cubicBezTo>
                    <a:pt x="23563" y="2006"/>
                    <a:pt x="23182" y="1150"/>
                    <a:pt x="23182" y="1150"/>
                  </a:cubicBezTo>
                  <a:lnTo>
                    <a:pt x="23182" y="1150"/>
                  </a:lnTo>
                  <a:cubicBezTo>
                    <a:pt x="23281" y="1406"/>
                    <a:pt x="23213" y="2612"/>
                    <a:pt x="23213" y="2612"/>
                  </a:cubicBezTo>
                  <a:cubicBezTo>
                    <a:pt x="23150" y="2163"/>
                    <a:pt x="22722" y="1500"/>
                    <a:pt x="22722" y="1500"/>
                  </a:cubicBezTo>
                  <a:lnTo>
                    <a:pt x="22722" y="1500"/>
                  </a:lnTo>
                  <a:cubicBezTo>
                    <a:pt x="22832" y="1776"/>
                    <a:pt x="22811" y="2769"/>
                    <a:pt x="22811" y="2769"/>
                  </a:cubicBezTo>
                  <a:cubicBezTo>
                    <a:pt x="22764" y="2560"/>
                    <a:pt x="22612" y="2315"/>
                    <a:pt x="22487" y="2137"/>
                  </a:cubicBezTo>
                  <a:cubicBezTo>
                    <a:pt x="22581" y="1202"/>
                    <a:pt x="22732" y="126"/>
                    <a:pt x="22732" y="126"/>
                  </a:cubicBezTo>
                  <a:lnTo>
                    <a:pt x="22732" y="126"/>
                  </a:lnTo>
                  <a:cubicBezTo>
                    <a:pt x="22591" y="340"/>
                    <a:pt x="21907" y="2576"/>
                    <a:pt x="21907" y="2576"/>
                  </a:cubicBezTo>
                  <a:cubicBezTo>
                    <a:pt x="21933" y="2341"/>
                    <a:pt x="21886" y="1160"/>
                    <a:pt x="21886" y="1160"/>
                  </a:cubicBezTo>
                  <a:cubicBezTo>
                    <a:pt x="21792" y="1693"/>
                    <a:pt x="21384" y="2623"/>
                    <a:pt x="21384" y="2623"/>
                  </a:cubicBezTo>
                  <a:cubicBezTo>
                    <a:pt x="21478" y="1975"/>
                    <a:pt x="21160" y="1"/>
                    <a:pt x="2116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0" name="Google Shape;14080;p60"/>
            <p:cNvSpPr/>
            <p:nvPr/>
          </p:nvSpPr>
          <p:spPr>
            <a:xfrm>
              <a:off x="3188325" y="3475100"/>
              <a:ext cx="2250" cy="6550"/>
            </a:xfrm>
            <a:custGeom>
              <a:avLst/>
              <a:gdLst/>
              <a:ahLst/>
              <a:cxnLst/>
              <a:rect l="l" t="t" r="r" b="b"/>
              <a:pathLst>
                <a:path w="90" h="262" extrusionOk="0">
                  <a:moveTo>
                    <a:pt x="1" y="0"/>
                  </a:moveTo>
                  <a:lnTo>
                    <a:pt x="1" y="0"/>
                  </a:lnTo>
                  <a:cubicBezTo>
                    <a:pt x="22" y="84"/>
                    <a:pt x="38" y="173"/>
                    <a:pt x="48" y="246"/>
                  </a:cubicBezTo>
                  <a:cubicBezTo>
                    <a:pt x="58" y="251"/>
                    <a:pt x="69" y="256"/>
                    <a:pt x="79" y="261"/>
                  </a:cubicBezTo>
                  <a:cubicBezTo>
                    <a:pt x="85" y="225"/>
                    <a:pt x="90" y="178"/>
                    <a:pt x="90" y="131"/>
                  </a:cubicBezTo>
                  <a:cubicBezTo>
                    <a:pt x="64" y="89"/>
                    <a:pt x="32" y="42"/>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1" name="Google Shape;14081;p60"/>
            <p:cNvSpPr/>
            <p:nvPr/>
          </p:nvSpPr>
          <p:spPr>
            <a:xfrm>
              <a:off x="3192375" y="3481225"/>
              <a:ext cx="550" cy="2500"/>
            </a:xfrm>
            <a:custGeom>
              <a:avLst/>
              <a:gdLst/>
              <a:ahLst/>
              <a:cxnLst/>
              <a:rect l="l" t="t" r="r" b="b"/>
              <a:pathLst>
                <a:path w="22" h="100" extrusionOk="0">
                  <a:moveTo>
                    <a:pt x="1" y="1"/>
                  </a:moveTo>
                  <a:lnTo>
                    <a:pt x="1" y="1"/>
                  </a:lnTo>
                  <a:cubicBezTo>
                    <a:pt x="11" y="37"/>
                    <a:pt x="17" y="74"/>
                    <a:pt x="22" y="100"/>
                  </a:cubicBezTo>
                  <a:cubicBezTo>
                    <a:pt x="22" y="84"/>
                    <a:pt x="22" y="53"/>
                    <a:pt x="17" y="22"/>
                  </a:cubicBezTo>
                  <a:cubicBezTo>
                    <a:pt x="11" y="1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2" name="Google Shape;14082;p60"/>
            <p:cNvSpPr/>
            <p:nvPr/>
          </p:nvSpPr>
          <p:spPr>
            <a:xfrm>
              <a:off x="3195250" y="3485800"/>
              <a:ext cx="175" cy="150"/>
            </a:xfrm>
            <a:custGeom>
              <a:avLst/>
              <a:gdLst/>
              <a:ahLst/>
              <a:cxnLst/>
              <a:rect l="l" t="t" r="r" b="b"/>
              <a:pathLst>
                <a:path w="7" h="6" extrusionOk="0">
                  <a:moveTo>
                    <a:pt x="1" y="1"/>
                  </a:moveTo>
                  <a:cubicBezTo>
                    <a:pt x="1" y="1"/>
                    <a:pt x="1" y="1"/>
                    <a:pt x="1" y="6"/>
                  </a:cubicBezTo>
                  <a:lnTo>
                    <a:pt x="6" y="6"/>
                  </a:lnTo>
                  <a:cubicBezTo>
                    <a:pt x="6" y="6"/>
                    <a:pt x="6" y="6"/>
                    <a:pt x="1"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3" name="Google Shape;14083;p60"/>
            <p:cNvSpPr/>
            <p:nvPr/>
          </p:nvSpPr>
          <p:spPr>
            <a:xfrm>
              <a:off x="3179975" y="3475625"/>
              <a:ext cx="3825" cy="8250"/>
            </a:xfrm>
            <a:custGeom>
              <a:avLst/>
              <a:gdLst/>
              <a:ahLst/>
              <a:cxnLst/>
              <a:rect l="l" t="t" r="r" b="b"/>
              <a:pathLst>
                <a:path w="153" h="330" extrusionOk="0">
                  <a:moveTo>
                    <a:pt x="1" y="0"/>
                  </a:moveTo>
                  <a:cubicBezTo>
                    <a:pt x="58" y="105"/>
                    <a:pt x="121" y="225"/>
                    <a:pt x="152" y="329"/>
                  </a:cubicBezTo>
                  <a:cubicBezTo>
                    <a:pt x="152" y="329"/>
                    <a:pt x="136" y="225"/>
                    <a:pt x="116" y="94"/>
                  </a:cubicBezTo>
                  <a:cubicBezTo>
                    <a:pt x="79" y="57"/>
                    <a:pt x="37" y="26"/>
                    <a:pt x="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4" name="Google Shape;14084;p60"/>
            <p:cNvSpPr/>
            <p:nvPr/>
          </p:nvSpPr>
          <p:spPr>
            <a:xfrm>
              <a:off x="3121075" y="3483975"/>
              <a:ext cx="2250" cy="4725"/>
            </a:xfrm>
            <a:custGeom>
              <a:avLst/>
              <a:gdLst/>
              <a:ahLst/>
              <a:cxnLst/>
              <a:rect l="l" t="t" r="r" b="b"/>
              <a:pathLst>
                <a:path w="90" h="189" extrusionOk="0">
                  <a:moveTo>
                    <a:pt x="0" y="0"/>
                  </a:moveTo>
                  <a:lnTo>
                    <a:pt x="0" y="0"/>
                  </a:lnTo>
                  <a:cubicBezTo>
                    <a:pt x="6" y="58"/>
                    <a:pt x="11" y="115"/>
                    <a:pt x="16" y="173"/>
                  </a:cubicBezTo>
                  <a:cubicBezTo>
                    <a:pt x="32" y="178"/>
                    <a:pt x="42" y="183"/>
                    <a:pt x="58" y="188"/>
                  </a:cubicBezTo>
                  <a:cubicBezTo>
                    <a:pt x="68" y="152"/>
                    <a:pt x="79" y="110"/>
                    <a:pt x="89" y="79"/>
                  </a:cubicBezTo>
                  <a:cubicBezTo>
                    <a:pt x="58" y="47"/>
                    <a:pt x="32" y="2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5" name="Google Shape;14085;p60"/>
            <p:cNvSpPr/>
            <p:nvPr/>
          </p:nvSpPr>
          <p:spPr>
            <a:xfrm>
              <a:off x="3124475" y="3486975"/>
              <a:ext cx="2750" cy="3950"/>
            </a:xfrm>
            <a:custGeom>
              <a:avLst/>
              <a:gdLst/>
              <a:ahLst/>
              <a:cxnLst/>
              <a:rect l="l" t="t" r="r" b="b"/>
              <a:pathLst>
                <a:path w="110" h="158" extrusionOk="0">
                  <a:moveTo>
                    <a:pt x="0" y="1"/>
                  </a:moveTo>
                  <a:lnTo>
                    <a:pt x="0" y="1"/>
                  </a:lnTo>
                  <a:cubicBezTo>
                    <a:pt x="16" y="48"/>
                    <a:pt x="37" y="95"/>
                    <a:pt x="58" y="136"/>
                  </a:cubicBezTo>
                  <a:cubicBezTo>
                    <a:pt x="68" y="142"/>
                    <a:pt x="84" y="147"/>
                    <a:pt x="99" y="157"/>
                  </a:cubicBezTo>
                  <a:cubicBezTo>
                    <a:pt x="105" y="142"/>
                    <a:pt x="105" y="126"/>
                    <a:pt x="110" y="110"/>
                  </a:cubicBezTo>
                  <a:cubicBezTo>
                    <a:pt x="73" y="79"/>
                    <a:pt x="37" y="37"/>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6" name="Google Shape;14086;p60"/>
            <p:cNvSpPr/>
            <p:nvPr/>
          </p:nvSpPr>
          <p:spPr>
            <a:xfrm>
              <a:off x="3131775" y="3479150"/>
              <a:ext cx="2775" cy="7075"/>
            </a:xfrm>
            <a:custGeom>
              <a:avLst/>
              <a:gdLst/>
              <a:ahLst/>
              <a:cxnLst/>
              <a:rect l="l" t="t" r="r" b="b"/>
              <a:pathLst>
                <a:path w="111" h="283" extrusionOk="0">
                  <a:moveTo>
                    <a:pt x="11" y="0"/>
                  </a:moveTo>
                  <a:cubicBezTo>
                    <a:pt x="1" y="63"/>
                    <a:pt x="1" y="146"/>
                    <a:pt x="1" y="214"/>
                  </a:cubicBezTo>
                  <a:cubicBezTo>
                    <a:pt x="37" y="240"/>
                    <a:pt x="69" y="267"/>
                    <a:pt x="90" y="282"/>
                  </a:cubicBezTo>
                  <a:cubicBezTo>
                    <a:pt x="95" y="277"/>
                    <a:pt x="100" y="272"/>
                    <a:pt x="110" y="267"/>
                  </a:cubicBezTo>
                  <a:cubicBezTo>
                    <a:pt x="90" y="209"/>
                    <a:pt x="48" y="99"/>
                    <a:pt x="1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7" name="Google Shape;14087;p60"/>
            <p:cNvSpPr/>
            <p:nvPr/>
          </p:nvSpPr>
          <p:spPr>
            <a:xfrm>
              <a:off x="3140800" y="3488550"/>
              <a:ext cx="675" cy="2100"/>
            </a:xfrm>
            <a:custGeom>
              <a:avLst/>
              <a:gdLst/>
              <a:ahLst/>
              <a:cxnLst/>
              <a:rect l="l" t="t" r="r" b="b"/>
              <a:pathLst>
                <a:path w="27" h="84" extrusionOk="0">
                  <a:moveTo>
                    <a:pt x="26" y="0"/>
                  </a:moveTo>
                  <a:lnTo>
                    <a:pt x="26" y="0"/>
                  </a:lnTo>
                  <a:cubicBezTo>
                    <a:pt x="16" y="16"/>
                    <a:pt x="11" y="26"/>
                    <a:pt x="0" y="42"/>
                  </a:cubicBezTo>
                  <a:cubicBezTo>
                    <a:pt x="11" y="58"/>
                    <a:pt x="16" y="68"/>
                    <a:pt x="21" y="84"/>
                  </a:cubicBezTo>
                  <a:cubicBezTo>
                    <a:pt x="21" y="84"/>
                    <a:pt x="26" y="52"/>
                    <a:pt x="2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8" name="Google Shape;14088;p60"/>
            <p:cNvSpPr/>
            <p:nvPr/>
          </p:nvSpPr>
          <p:spPr>
            <a:xfrm>
              <a:off x="3143675" y="3484500"/>
              <a:ext cx="2100" cy="4075"/>
            </a:xfrm>
            <a:custGeom>
              <a:avLst/>
              <a:gdLst/>
              <a:ahLst/>
              <a:cxnLst/>
              <a:rect l="l" t="t" r="r" b="b"/>
              <a:pathLst>
                <a:path w="84" h="163" extrusionOk="0">
                  <a:moveTo>
                    <a:pt x="37" y="0"/>
                  </a:moveTo>
                  <a:cubicBezTo>
                    <a:pt x="21" y="16"/>
                    <a:pt x="11" y="26"/>
                    <a:pt x="0" y="42"/>
                  </a:cubicBezTo>
                  <a:cubicBezTo>
                    <a:pt x="26" y="84"/>
                    <a:pt x="52" y="126"/>
                    <a:pt x="68" y="162"/>
                  </a:cubicBezTo>
                  <a:cubicBezTo>
                    <a:pt x="73" y="157"/>
                    <a:pt x="79" y="157"/>
                    <a:pt x="84" y="157"/>
                  </a:cubicBezTo>
                  <a:cubicBezTo>
                    <a:pt x="68" y="115"/>
                    <a:pt x="52" y="63"/>
                    <a:pt x="37"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9" name="Google Shape;14089;p60"/>
            <p:cNvSpPr/>
            <p:nvPr/>
          </p:nvSpPr>
          <p:spPr>
            <a:xfrm>
              <a:off x="3145625" y="3488550"/>
              <a:ext cx="800" cy="1725"/>
            </a:xfrm>
            <a:custGeom>
              <a:avLst/>
              <a:gdLst/>
              <a:ahLst/>
              <a:cxnLst/>
              <a:rect l="l" t="t" r="r" b="b"/>
              <a:pathLst>
                <a:path w="32" h="69" extrusionOk="0">
                  <a:moveTo>
                    <a:pt x="6" y="0"/>
                  </a:moveTo>
                  <a:cubicBezTo>
                    <a:pt x="6" y="5"/>
                    <a:pt x="1" y="5"/>
                    <a:pt x="1" y="11"/>
                  </a:cubicBezTo>
                  <a:cubicBezTo>
                    <a:pt x="16" y="37"/>
                    <a:pt x="27" y="58"/>
                    <a:pt x="32" y="68"/>
                  </a:cubicBezTo>
                  <a:cubicBezTo>
                    <a:pt x="32" y="68"/>
                    <a:pt x="21" y="42"/>
                    <a:pt x="6"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0" name="Google Shape;14090;p60"/>
            <p:cNvSpPr/>
            <p:nvPr/>
          </p:nvSpPr>
          <p:spPr>
            <a:xfrm>
              <a:off x="3121475" y="3488550"/>
              <a:ext cx="925" cy="3800"/>
            </a:xfrm>
            <a:custGeom>
              <a:avLst/>
              <a:gdLst/>
              <a:ahLst/>
              <a:cxnLst/>
              <a:rect l="l" t="t" r="r" b="b"/>
              <a:pathLst>
                <a:path w="37" h="152" extrusionOk="0">
                  <a:moveTo>
                    <a:pt x="0" y="0"/>
                  </a:moveTo>
                  <a:lnTo>
                    <a:pt x="0" y="0"/>
                  </a:lnTo>
                  <a:cubicBezTo>
                    <a:pt x="5" y="89"/>
                    <a:pt x="10" y="152"/>
                    <a:pt x="10" y="152"/>
                  </a:cubicBezTo>
                  <a:cubicBezTo>
                    <a:pt x="10" y="131"/>
                    <a:pt x="21" y="84"/>
                    <a:pt x="37" y="26"/>
                  </a:cubicBezTo>
                  <a:cubicBezTo>
                    <a:pt x="26" y="16"/>
                    <a:pt x="16" y="11"/>
                    <a:pt x="0"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1" name="Google Shape;14091;p60"/>
            <p:cNvSpPr/>
            <p:nvPr/>
          </p:nvSpPr>
          <p:spPr>
            <a:xfrm>
              <a:off x="3071700" y="3483450"/>
              <a:ext cx="1200" cy="4325"/>
            </a:xfrm>
            <a:custGeom>
              <a:avLst/>
              <a:gdLst/>
              <a:ahLst/>
              <a:cxnLst/>
              <a:rect l="l" t="t" r="r" b="b"/>
              <a:pathLst>
                <a:path w="48" h="173" extrusionOk="0">
                  <a:moveTo>
                    <a:pt x="21" y="0"/>
                  </a:moveTo>
                  <a:cubicBezTo>
                    <a:pt x="11" y="21"/>
                    <a:pt x="6" y="42"/>
                    <a:pt x="0" y="63"/>
                  </a:cubicBezTo>
                  <a:cubicBezTo>
                    <a:pt x="11" y="100"/>
                    <a:pt x="21" y="136"/>
                    <a:pt x="32" y="173"/>
                  </a:cubicBezTo>
                  <a:cubicBezTo>
                    <a:pt x="37" y="168"/>
                    <a:pt x="42" y="162"/>
                    <a:pt x="47" y="157"/>
                  </a:cubicBezTo>
                  <a:cubicBezTo>
                    <a:pt x="37" y="100"/>
                    <a:pt x="27" y="42"/>
                    <a:pt x="21"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2" name="Google Shape;14092;p60"/>
            <p:cNvSpPr/>
            <p:nvPr/>
          </p:nvSpPr>
          <p:spPr>
            <a:xfrm>
              <a:off x="3072350" y="3478350"/>
              <a:ext cx="2900" cy="8125"/>
            </a:xfrm>
            <a:custGeom>
              <a:avLst/>
              <a:gdLst/>
              <a:ahLst/>
              <a:cxnLst/>
              <a:rect l="l" t="t" r="r" b="b"/>
              <a:pathLst>
                <a:path w="116" h="325" extrusionOk="0">
                  <a:moveTo>
                    <a:pt x="74" y="1"/>
                  </a:moveTo>
                  <a:cubicBezTo>
                    <a:pt x="48" y="58"/>
                    <a:pt x="21" y="121"/>
                    <a:pt x="1" y="189"/>
                  </a:cubicBezTo>
                  <a:cubicBezTo>
                    <a:pt x="16" y="231"/>
                    <a:pt x="42" y="278"/>
                    <a:pt x="69" y="325"/>
                  </a:cubicBezTo>
                  <a:cubicBezTo>
                    <a:pt x="84" y="314"/>
                    <a:pt x="100" y="299"/>
                    <a:pt x="116" y="283"/>
                  </a:cubicBezTo>
                  <a:cubicBezTo>
                    <a:pt x="100" y="189"/>
                    <a:pt x="84" y="84"/>
                    <a:pt x="74"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3" name="Google Shape;14093;p60"/>
            <p:cNvSpPr/>
            <p:nvPr/>
          </p:nvSpPr>
          <p:spPr>
            <a:xfrm>
              <a:off x="3077975" y="3485400"/>
              <a:ext cx="25" cy="300"/>
            </a:xfrm>
            <a:custGeom>
              <a:avLst/>
              <a:gdLst/>
              <a:ahLst/>
              <a:cxnLst/>
              <a:rect l="l" t="t" r="r" b="b"/>
              <a:pathLst>
                <a:path w="1" h="12" extrusionOk="0">
                  <a:moveTo>
                    <a:pt x="0" y="1"/>
                  </a:moveTo>
                  <a:cubicBezTo>
                    <a:pt x="0" y="6"/>
                    <a:pt x="0" y="6"/>
                    <a:pt x="0" y="11"/>
                  </a:cubicBezTo>
                  <a:cubicBezTo>
                    <a:pt x="0" y="11"/>
                    <a:pt x="0" y="6"/>
                    <a:pt x="0" y="1"/>
                  </a:cubicBezTo>
                  <a:cubicBezTo>
                    <a:pt x="0" y="1"/>
                    <a:pt x="0" y="1"/>
                    <a:pt x="0"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4" name="Google Shape;14094;p60"/>
            <p:cNvSpPr/>
            <p:nvPr/>
          </p:nvSpPr>
          <p:spPr>
            <a:xfrm>
              <a:off x="3075475" y="3488275"/>
              <a:ext cx="950" cy="2125"/>
            </a:xfrm>
            <a:custGeom>
              <a:avLst/>
              <a:gdLst/>
              <a:ahLst/>
              <a:cxnLst/>
              <a:rect l="l" t="t" r="r" b="b"/>
              <a:pathLst>
                <a:path w="38" h="85" extrusionOk="0">
                  <a:moveTo>
                    <a:pt x="17" y="1"/>
                  </a:moveTo>
                  <a:cubicBezTo>
                    <a:pt x="11" y="11"/>
                    <a:pt x="6" y="16"/>
                    <a:pt x="1" y="27"/>
                  </a:cubicBezTo>
                  <a:cubicBezTo>
                    <a:pt x="17" y="48"/>
                    <a:pt x="27" y="69"/>
                    <a:pt x="38" y="84"/>
                  </a:cubicBezTo>
                  <a:cubicBezTo>
                    <a:pt x="38" y="84"/>
                    <a:pt x="38" y="84"/>
                    <a:pt x="38" y="79"/>
                  </a:cubicBezTo>
                  <a:cubicBezTo>
                    <a:pt x="32" y="58"/>
                    <a:pt x="22" y="32"/>
                    <a:pt x="17"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5" name="Google Shape;14095;p60"/>
            <p:cNvSpPr/>
            <p:nvPr/>
          </p:nvSpPr>
          <p:spPr>
            <a:xfrm>
              <a:off x="3081875" y="3486725"/>
              <a:ext cx="825" cy="3275"/>
            </a:xfrm>
            <a:custGeom>
              <a:avLst/>
              <a:gdLst/>
              <a:ahLst/>
              <a:cxnLst/>
              <a:rect l="l" t="t" r="r" b="b"/>
              <a:pathLst>
                <a:path w="33" h="131" extrusionOk="0">
                  <a:moveTo>
                    <a:pt x="32" y="0"/>
                  </a:moveTo>
                  <a:lnTo>
                    <a:pt x="32" y="0"/>
                  </a:lnTo>
                  <a:cubicBezTo>
                    <a:pt x="22" y="11"/>
                    <a:pt x="11" y="21"/>
                    <a:pt x="1" y="31"/>
                  </a:cubicBezTo>
                  <a:cubicBezTo>
                    <a:pt x="17" y="94"/>
                    <a:pt x="27" y="131"/>
                    <a:pt x="27" y="131"/>
                  </a:cubicBezTo>
                  <a:cubicBezTo>
                    <a:pt x="22" y="94"/>
                    <a:pt x="27" y="47"/>
                    <a:pt x="32" y="0"/>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6" name="Google Shape;14096;p60"/>
            <p:cNvSpPr/>
            <p:nvPr/>
          </p:nvSpPr>
          <p:spPr>
            <a:xfrm>
              <a:off x="3071825" y="3493625"/>
              <a:ext cx="425" cy="550"/>
            </a:xfrm>
            <a:custGeom>
              <a:avLst/>
              <a:gdLst/>
              <a:ahLst/>
              <a:cxnLst/>
              <a:rect l="l" t="t" r="r" b="b"/>
              <a:pathLst>
                <a:path w="17" h="22" extrusionOk="0">
                  <a:moveTo>
                    <a:pt x="16" y="1"/>
                  </a:moveTo>
                  <a:cubicBezTo>
                    <a:pt x="6" y="17"/>
                    <a:pt x="1" y="22"/>
                    <a:pt x="1" y="22"/>
                  </a:cubicBezTo>
                  <a:cubicBezTo>
                    <a:pt x="6" y="17"/>
                    <a:pt x="11" y="11"/>
                    <a:pt x="16" y="6"/>
                  </a:cubicBezTo>
                  <a:cubicBezTo>
                    <a:pt x="16" y="6"/>
                    <a:pt x="16" y="6"/>
                    <a:pt x="16"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7" name="Google Shape;14097;p60"/>
            <p:cNvSpPr/>
            <p:nvPr/>
          </p:nvSpPr>
          <p:spPr>
            <a:xfrm>
              <a:off x="3070125" y="3487225"/>
              <a:ext cx="1075" cy="2775"/>
            </a:xfrm>
            <a:custGeom>
              <a:avLst/>
              <a:gdLst/>
              <a:ahLst/>
              <a:cxnLst/>
              <a:rect l="l" t="t" r="r" b="b"/>
              <a:pathLst>
                <a:path w="43" h="111" extrusionOk="0">
                  <a:moveTo>
                    <a:pt x="32" y="1"/>
                  </a:moveTo>
                  <a:cubicBezTo>
                    <a:pt x="11" y="64"/>
                    <a:pt x="1" y="111"/>
                    <a:pt x="1" y="111"/>
                  </a:cubicBezTo>
                  <a:cubicBezTo>
                    <a:pt x="6" y="100"/>
                    <a:pt x="22" y="85"/>
                    <a:pt x="43" y="64"/>
                  </a:cubicBezTo>
                  <a:cubicBezTo>
                    <a:pt x="43" y="43"/>
                    <a:pt x="37" y="22"/>
                    <a:pt x="32" y="1"/>
                  </a:cubicBezTo>
                  <a:close/>
                </a:path>
              </a:pathLst>
            </a:custGeom>
            <a:solidFill>
              <a:srgbClr val="5127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4455;p63">
            <a:extLst>
              <a:ext uri="{FF2B5EF4-FFF2-40B4-BE49-F238E27FC236}">
                <a16:creationId xmlns:a16="http://schemas.microsoft.com/office/drawing/2014/main" id="{ED844854-3B69-F1D6-F4DA-F2DD3EA10CAB}"/>
              </a:ext>
            </a:extLst>
          </p:cNvPr>
          <p:cNvGrpSpPr/>
          <p:nvPr/>
        </p:nvGrpSpPr>
        <p:grpSpPr>
          <a:xfrm flipH="1">
            <a:off x="5526972" y="3894994"/>
            <a:ext cx="993509" cy="568176"/>
            <a:chOff x="341175" y="850825"/>
            <a:chExt cx="1974775" cy="1129350"/>
          </a:xfrm>
        </p:grpSpPr>
        <p:grpSp>
          <p:nvGrpSpPr>
            <p:cNvPr id="3" name="Google Shape;14456;p63">
              <a:extLst>
                <a:ext uri="{FF2B5EF4-FFF2-40B4-BE49-F238E27FC236}">
                  <a16:creationId xmlns:a16="http://schemas.microsoft.com/office/drawing/2014/main" id="{413D2EED-5972-7A23-9F60-B5243EC082DA}"/>
                </a:ext>
              </a:extLst>
            </p:cNvPr>
            <p:cNvGrpSpPr/>
            <p:nvPr/>
          </p:nvGrpSpPr>
          <p:grpSpPr>
            <a:xfrm>
              <a:off x="341175" y="850825"/>
              <a:ext cx="1974775" cy="1129350"/>
              <a:chOff x="2814250" y="1434850"/>
              <a:chExt cx="1974775" cy="1129350"/>
            </a:xfrm>
          </p:grpSpPr>
          <p:sp>
            <p:nvSpPr>
              <p:cNvPr id="8" name="Google Shape;14457;p63">
                <a:extLst>
                  <a:ext uri="{FF2B5EF4-FFF2-40B4-BE49-F238E27FC236}">
                    <a16:creationId xmlns:a16="http://schemas.microsoft.com/office/drawing/2014/main" id="{5D4F7EDC-60D6-B433-0370-430C6BB13263}"/>
                  </a:ext>
                </a:extLst>
              </p:cNvPr>
              <p:cNvSpPr/>
              <p:nvPr/>
            </p:nvSpPr>
            <p:spPr>
              <a:xfrm>
                <a:off x="4122325" y="2078350"/>
                <a:ext cx="250650" cy="432350"/>
              </a:xfrm>
              <a:custGeom>
                <a:avLst/>
                <a:gdLst/>
                <a:ahLst/>
                <a:cxnLst/>
                <a:rect l="l" t="t" r="r" b="b"/>
                <a:pathLst>
                  <a:path w="10026" h="17294" extrusionOk="0">
                    <a:moveTo>
                      <a:pt x="8823" y="0"/>
                    </a:moveTo>
                    <a:lnTo>
                      <a:pt x="4111" y="1103"/>
                    </a:lnTo>
                    <a:cubicBezTo>
                      <a:pt x="5565" y="3810"/>
                      <a:pt x="5189" y="7670"/>
                      <a:pt x="4913" y="9499"/>
                    </a:cubicBezTo>
                    <a:cubicBezTo>
                      <a:pt x="4637" y="11329"/>
                      <a:pt x="3459" y="12407"/>
                      <a:pt x="3284" y="13584"/>
                    </a:cubicBezTo>
                    <a:cubicBezTo>
                      <a:pt x="3084" y="14787"/>
                      <a:pt x="1379" y="16041"/>
                      <a:pt x="953" y="16241"/>
                    </a:cubicBezTo>
                    <a:cubicBezTo>
                      <a:pt x="552" y="16417"/>
                      <a:pt x="1" y="17294"/>
                      <a:pt x="1" y="17294"/>
                    </a:cubicBezTo>
                    <a:cubicBezTo>
                      <a:pt x="1" y="17294"/>
                      <a:pt x="2407" y="17193"/>
                      <a:pt x="3710" y="17193"/>
                    </a:cubicBezTo>
                    <a:cubicBezTo>
                      <a:pt x="4011" y="15690"/>
                      <a:pt x="5314" y="15990"/>
                      <a:pt x="5590" y="15589"/>
                    </a:cubicBezTo>
                    <a:cubicBezTo>
                      <a:pt x="5866" y="15188"/>
                      <a:pt x="7219" y="10928"/>
                      <a:pt x="7495" y="9249"/>
                    </a:cubicBezTo>
                    <a:cubicBezTo>
                      <a:pt x="7770" y="7594"/>
                      <a:pt x="9951" y="3885"/>
                      <a:pt x="10001" y="3108"/>
                    </a:cubicBezTo>
                    <a:cubicBezTo>
                      <a:pt x="10026" y="2331"/>
                      <a:pt x="8823" y="0"/>
                      <a:pt x="88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4458;p63">
                <a:extLst>
                  <a:ext uri="{FF2B5EF4-FFF2-40B4-BE49-F238E27FC236}">
                    <a16:creationId xmlns:a16="http://schemas.microsoft.com/office/drawing/2014/main" id="{C6680718-65C2-E970-5B81-A805D2C44E4E}"/>
                  </a:ext>
                </a:extLst>
              </p:cNvPr>
              <p:cNvSpPr/>
              <p:nvPr/>
            </p:nvSpPr>
            <p:spPr>
              <a:xfrm>
                <a:off x="3533350" y="1983700"/>
                <a:ext cx="184250" cy="483150"/>
              </a:xfrm>
              <a:custGeom>
                <a:avLst/>
                <a:gdLst/>
                <a:ahLst/>
                <a:cxnLst/>
                <a:rect l="l" t="t" r="r" b="b"/>
                <a:pathLst>
                  <a:path w="7370" h="19326" extrusionOk="0">
                    <a:moveTo>
                      <a:pt x="223" y="0"/>
                    </a:moveTo>
                    <a:cubicBezTo>
                      <a:pt x="214" y="0"/>
                      <a:pt x="206" y="1"/>
                      <a:pt x="201" y="2"/>
                    </a:cubicBezTo>
                    <a:cubicBezTo>
                      <a:pt x="1" y="52"/>
                      <a:pt x="352" y="3360"/>
                      <a:pt x="352" y="4087"/>
                    </a:cubicBezTo>
                    <a:cubicBezTo>
                      <a:pt x="352" y="4789"/>
                      <a:pt x="1179" y="6568"/>
                      <a:pt x="1630" y="8197"/>
                    </a:cubicBezTo>
                    <a:cubicBezTo>
                      <a:pt x="2056" y="9827"/>
                      <a:pt x="3284" y="11280"/>
                      <a:pt x="3785" y="12107"/>
                    </a:cubicBezTo>
                    <a:cubicBezTo>
                      <a:pt x="4287" y="12909"/>
                      <a:pt x="4261" y="15441"/>
                      <a:pt x="4337" y="16142"/>
                    </a:cubicBezTo>
                    <a:cubicBezTo>
                      <a:pt x="4412" y="16869"/>
                      <a:pt x="4362" y="17571"/>
                      <a:pt x="4261" y="17721"/>
                    </a:cubicBezTo>
                    <a:cubicBezTo>
                      <a:pt x="4161" y="17897"/>
                      <a:pt x="3585" y="18498"/>
                      <a:pt x="3084" y="18749"/>
                    </a:cubicBezTo>
                    <a:cubicBezTo>
                      <a:pt x="3033" y="19050"/>
                      <a:pt x="3835" y="19325"/>
                      <a:pt x="3835" y="19325"/>
                    </a:cubicBezTo>
                    <a:lnTo>
                      <a:pt x="6116" y="19325"/>
                    </a:lnTo>
                    <a:cubicBezTo>
                      <a:pt x="6642" y="19325"/>
                      <a:pt x="6617" y="18448"/>
                      <a:pt x="6743" y="18348"/>
                    </a:cubicBezTo>
                    <a:cubicBezTo>
                      <a:pt x="6868" y="18273"/>
                      <a:pt x="7294" y="17746"/>
                      <a:pt x="6943" y="17345"/>
                    </a:cubicBezTo>
                    <a:cubicBezTo>
                      <a:pt x="6617" y="16969"/>
                      <a:pt x="6993" y="16468"/>
                      <a:pt x="7169" y="16293"/>
                    </a:cubicBezTo>
                    <a:cubicBezTo>
                      <a:pt x="7369" y="16142"/>
                      <a:pt x="7344" y="15942"/>
                      <a:pt x="7018" y="15591"/>
                    </a:cubicBezTo>
                    <a:cubicBezTo>
                      <a:pt x="6693" y="15240"/>
                      <a:pt x="5765" y="12308"/>
                      <a:pt x="5289" y="11330"/>
                    </a:cubicBezTo>
                    <a:cubicBezTo>
                      <a:pt x="4813" y="10378"/>
                      <a:pt x="5715" y="8523"/>
                      <a:pt x="5289" y="7671"/>
                    </a:cubicBezTo>
                    <a:cubicBezTo>
                      <a:pt x="4863" y="6844"/>
                      <a:pt x="4036" y="904"/>
                      <a:pt x="4036" y="904"/>
                    </a:cubicBezTo>
                    <a:cubicBezTo>
                      <a:pt x="4036" y="904"/>
                      <a:pt x="586" y="0"/>
                      <a:pt x="2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4459;p63">
                <a:extLst>
                  <a:ext uri="{FF2B5EF4-FFF2-40B4-BE49-F238E27FC236}">
                    <a16:creationId xmlns:a16="http://schemas.microsoft.com/office/drawing/2014/main" id="{40F42C49-EE53-7899-1B78-E387EEAD467A}"/>
                  </a:ext>
                </a:extLst>
              </p:cNvPr>
              <p:cNvSpPr/>
              <p:nvPr/>
            </p:nvSpPr>
            <p:spPr>
              <a:xfrm>
                <a:off x="2839125" y="1434850"/>
                <a:ext cx="1949900" cy="1129350"/>
              </a:xfrm>
              <a:custGeom>
                <a:avLst/>
                <a:gdLst/>
                <a:ahLst/>
                <a:cxnLst/>
                <a:rect l="l" t="t" r="r" b="b"/>
                <a:pathLst>
                  <a:path w="77996" h="45174" extrusionOk="0">
                    <a:moveTo>
                      <a:pt x="35068" y="0"/>
                    </a:moveTo>
                    <a:cubicBezTo>
                      <a:pt x="28889" y="0"/>
                      <a:pt x="23272" y="2059"/>
                      <a:pt x="22306" y="2307"/>
                    </a:cubicBezTo>
                    <a:cubicBezTo>
                      <a:pt x="21329" y="2532"/>
                      <a:pt x="18522" y="3861"/>
                      <a:pt x="16291" y="5414"/>
                    </a:cubicBezTo>
                    <a:cubicBezTo>
                      <a:pt x="14386" y="6743"/>
                      <a:pt x="13309" y="8372"/>
                      <a:pt x="12807" y="9800"/>
                    </a:cubicBezTo>
                    <a:cubicBezTo>
                      <a:pt x="12707" y="10051"/>
                      <a:pt x="12657" y="10302"/>
                      <a:pt x="12582" y="10527"/>
                    </a:cubicBezTo>
                    <a:cubicBezTo>
                      <a:pt x="12206" y="12131"/>
                      <a:pt x="10101" y="15740"/>
                      <a:pt x="9900" y="16041"/>
                    </a:cubicBezTo>
                    <a:cubicBezTo>
                      <a:pt x="9725" y="16342"/>
                      <a:pt x="9148" y="17595"/>
                      <a:pt x="7619" y="19650"/>
                    </a:cubicBezTo>
                    <a:cubicBezTo>
                      <a:pt x="6090" y="21680"/>
                      <a:pt x="3960" y="24863"/>
                      <a:pt x="3960" y="24863"/>
                    </a:cubicBezTo>
                    <a:cubicBezTo>
                      <a:pt x="3459" y="24535"/>
                      <a:pt x="3002" y="24408"/>
                      <a:pt x="2588" y="24408"/>
                    </a:cubicBezTo>
                    <a:cubicBezTo>
                      <a:pt x="1926" y="24408"/>
                      <a:pt x="1375" y="24734"/>
                      <a:pt x="928" y="25089"/>
                    </a:cubicBezTo>
                    <a:cubicBezTo>
                      <a:pt x="201" y="25665"/>
                      <a:pt x="0" y="27495"/>
                      <a:pt x="401" y="28046"/>
                    </a:cubicBezTo>
                    <a:cubicBezTo>
                      <a:pt x="827" y="28598"/>
                      <a:pt x="1078" y="29725"/>
                      <a:pt x="1103" y="30678"/>
                    </a:cubicBezTo>
                    <a:cubicBezTo>
                      <a:pt x="1153" y="31630"/>
                      <a:pt x="1654" y="32282"/>
                      <a:pt x="1679" y="32908"/>
                    </a:cubicBezTo>
                    <a:cubicBezTo>
                      <a:pt x="1704" y="33560"/>
                      <a:pt x="1704" y="38974"/>
                      <a:pt x="1529" y="40778"/>
                    </a:cubicBezTo>
                    <a:cubicBezTo>
                      <a:pt x="1329" y="42583"/>
                      <a:pt x="2933" y="42708"/>
                      <a:pt x="3634" y="42733"/>
                    </a:cubicBezTo>
                    <a:cubicBezTo>
                      <a:pt x="4361" y="42733"/>
                      <a:pt x="5414" y="41380"/>
                      <a:pt x="5414" y="41380"/>
                    </a:cubicBezTo>
                    <a:cubicBezTo>
                      <a:pt x="5414" y="41380"/>
                      <a:pt x="5539" y="41856"/>
                      <a:pt x="5489" y="42633"/>
                    </a:cubicBezTo>
                    <a:cubicBezTo>
                      <a:pt x="6191" y="42457"/>
                      <a:pt x="7594" y="41154"/>
                      <a:pt x="7745" y="40653"/>
                    </a:cubicBezTo>
                    <a:cubicBezTo>
                      <a:pt x="7895" y="40177"/>
                      <a:pt x="10527" y="35515"/>
                      <a:pt x="11178" y="33610"/>
                    </a:cubicBezTo>
                    <a:cubicBezTo>
                      <a:pt x="11203" y="33510"/>
                      <a:pt x="11228" y="33435"/>
                      <a:pt x="11253" y="33360"/>
                    </a:cubicBezTo>
                    <a:cubicBezTo>
                      <a:pt x="11654" y="31931"/>
                      <a:pt x="13484" y="30026"/>
                      <a:pt x="15013" y="28948"/>
                    </a:cubicBezTo>
                    <a:cubicBezTo>
                      <a:pt x="15314" y="28748"/>
                      <a:pt x="15589" y="28573"/>
                      <a:pt x="15840" y="28422"/>
                    </a:cubicBezTo>
                    <a:cubicBezTo>
                      <a:pt x="16316" y="28197"/>
                      <a:pt x="16943" y="28096"/>
                      <a:pt x="17644" y="28096"/>
                    </a:cubicBezTo>
                    <a:cubicBezTo>
                      <a:pt x="17682" y="28096"/>
                      <a:pt x="17720" y="28095"/>
                      <a:pt x="17758" y="28095"/>
                    </a:cubicBezTo>
                    <a:cubicBezTo>
                      <a:pt x="19362" y="28095"/>
                      <a:pt x="21218" y="28600"/>
                      <a:pt x="21830" y="28723"/>
                    </a:cubicBezTo>
                    <a:cubicBezTo>
                      <a:pt x="21896" y="28736"/>
                      <a:pt x="21964" y="28742"/>
                      <a:pt x="22034" y="28742"/>
                    </a:cubicBezTo>
                    <a:cubicBezTo>
                      <a:pt x="22889" y="28742"/>
                      <a:pt x="23960" y="27821"/>
                      <a:pt x="23960" y="27821"/>
                    </a:cubicBezTo>
                    <a:cubicBezTo>
                      <a:pt x="23960" y="27821"/>
                      <a:pt x="24286" y="30878"/>
                      <a:pt x="24086" y="31655"/>
                    </a:cubicBezTo>
                    <a:cubicBezTo>
                      <a:pt x="23910" y="32457"/>
                      <a:pt x="24687" y="34713"/>
                      <a:pt x="24913" y="35339"/>
                    </a:cubicBezTo>
                    <a:cubicBezTo>
                      <a:pt x="25138" y="35941"/>
                      <a:pt x="24487" y="38974"/>
                      <a:pt x="24386" y="39926"/>
                    </a:cubicBezTo>
                    <a:cubicBezTo>
                      <a:pt x="24286" y="40903"/>
                      <a:pt x="22983" y="42106"/>
                      <a:pt x="22807" y="42357"/>
                    </a:cubicBezTo>
                    <a:cubicBezTo>
                      <a:pt x="22657" y="42608"/>
                      <a:pt x="20978" y="43660"/>
                      <a:pt x="20752" y="44086"/>
                    </a:cubicBezTo>
                    <a:cubicBezTo>
                      <a:pt x="20527" y="44487"/>
                      <a:pt x="21629" y="44688"/>
                      <a:pt x="21629" y="44688"/>
                    </a:cubicBezTo>
                    <a:cubicBezTo>
                      <a:pt x="21629" y="44688"/>
                      <a:pt x="24562" y="44613"/>
                      <a:pt x="24737" y="44563"/>
                    </a:cubicBezTo>
                    <a:cubicBezTo>
                      <a:pt x="24888" y="44512"/>
                      <a:pt x="25790" y="43109"/>
                      <a:pt x="25715" y="42858"/>
                    </a:cubicBezTo>
                    <a:cubicBezTo>
                      <a:pt x="25684" y="42757"/>
                      <a:pt x="25740" y="42717"/>
                      <a:pt x="25830" y="42717"/>
                    </a:cubicBezTo>
                    <a:cubicBezTo>
                      <a:pt x="25963" y="42717"/>
                      <a:pt x="26172" y="42804"/>
                      <a:pt x="26291" y="42908"/>
                    </a:cubicBezTo>
                    <a:cubicBezTo>
                      <a:pt x="26304" y="42920"/>
                      <a:pt x="26318" y="42925"/>
                      <a:pt x="26333" y="42925"/>
                    </a:cubicBezTo>
                    <a:cubicBezTo>
                      <a:pt x="26545" y="42925"/>
                      <a:pt x="26911" y="41811"/>
                      <a:pt x="26817" y="41530"/>
                    </a:cubicBezTo>
                    <a:cubicBezTo>
                      <a:pt x="26717" y="41204"/>
                      <a:pt x="27018" y="35064"/>
                      <a:pt x="27494" y="34462"/>
                    </a:cubicBezTo>
                    <a:cubicBezTo>
                      <a:pt x="27945" y="33886"/>
                      <a:pt x="28321" y="32608"/>
                      <a:pt x="28221" y="31580"/>
                    </a:cubicBezTo>
                    <a:cubicBezTo>
                      <a:pt x="28121" y="30578"/>
                      <a:pt x="29299" y="23986"/>
                      <a:pt x="29299" y="23986"/>
                    </a:cubicBezTo>
                    <a:cubicBezTo>
                      <a:pt x="29299" y="23986"/>
                      <a:pt x="31302" y="23609"/>
                      <a:pt x="32200" y="23609"/>
                    </a:cubicBezTo>
                    <a:cubicBezTo>
                      <a:pt x="32228" y="23609"/>
                      <a:pt x="32255" y="23609"/>
                      <a:pt x="32281" y="23610"/>
                    </a:cubicBezTo>
                    <a:cubicBezTo>
                      <a:pt x="33133" y="23635"/>
                      <a:pt x="36968" y="24738"/>
                      <a:pt x="37469" y="24913"/>
                    </a:cubicBezTo>
                    <a:cubicBezTo>
                      <a:pt x="37995" y="25064"/>
                      <a:pt x="43985" y="25640"/>
                      <a:pt x="45464" y="25916"/>
                    </a:cubicBezTo>
                    <a:cubicBezTo>
                      <a:pt x="45549" y="25932"/>
                      <a:pt x="45639" y="25940"/>
                      <a:pt x="45733" y="25940"/>
                    </a:cubicBezTo>
                    <a:cubicBezTo>
                      <a:pt x="47136" y="25940"/>
                      <a:pt x="49529" y="24223"/>
                      <a:pt x="50017" y="24223"/>
                    </a:cubicBezTo>
                    <a:cubicBezTo>
                      <a:pt x="50042" y="24223"/>
                      <a:pt x="50061" y="24228"/>
                      <a:pt x="50076" y="24237"/>
                    </a:cubicBezTo>
                    <a:cubicBezTo>
                      <a:pt x="50101" y="24237"/>
                      <a:pt x="50101" y="24237"/>
                      <a:pt x="50101" y="24262"/>
                    </a:cubicBezTo>
                    <a:cubicBezTo>
                      <a:pt x="50301" y="24588"/>
                      <a:pt x="51680" y="27144"/>
                      <a:pt x="55264" y="27921"/>
                    </a:cubicBezTo>
                    <a:cubicBezTo>
                      <a:pt x="55673" y="28009"/>
                      <a:pt x="56073" y="28048"/>
                      <a:pt x="56459" y="28048"/>
                    </a:cubicBezTo>
                    <a:cubicBezTo>
                      <a:pt x="59474" y="28048"/>
                      <a:pt x="61680" y="25665"/>
                      <a:pt x="61680" y="25665"/>
                    </a:cubicBezTo>
                    <a:cubicBezTo>
                      <a:pt x="61680" y="25665"/>
                      <a:pt x="61730" y="25765"/>
                      <a:pt x="61830" y="25966"/>
                    </a:cubicBezTo>
                    <a:cubicBezTo>
                      <a:pt x="62532" y="27294"/>
                      <a:pt x="65214" y="32432"/>
                      <a:pt x="65865" y="34136"/>
                    </a:cubicBezTo>
                    <a:cubicBezTo>
                      <a:pt x="66592" y="36091"/>
                      <a:pt x="66767" y="40076"/>
                      <a:pt x="66767" y="40427"/>
                    </a:cubicBezTo>
                    <a:cubicBezTo>
                      <a:pt x="66767" y="40778"/>
                      <a:pt x="67118" y="41931"/>
                      <a:pt x="66667" y="42031"/>
                    </a:cubicBezTo>
                    <a:cubicBezTo>
                      <a:pt x="66216" y="42157"/>
                      <a:pt x="66041" y="43084"/>
                      <a:pt x="66041" y="43084"/>
                    </a:cubicBezTo>
                    <a:cubicBezTo>
                      <a:pt x="66041" y="43084"/>
                      <a:pt x="64186" y="43911"/>
                      <a:pt x="64963" y="44663"/>
                    </a:cubicBezTo>
                    <a:cubicBezTo>
                      <a:pt x="65381" y="45081"/>
                      <a:pt x="66394" y="45173"/>
                      <a:pt x="67212" y="45173"/>
                    </a:cubicBezTo>
                    <a:cubicBezTo>
                      <a:pt x="67867" y="45173"/>
                      <a:pt x="68397" y="45114"/>
                      <a:pt x="68397" y="45114"/>
                    </a:cubicBezTo>
                    <a:cubicBezTo>
                      <a:pt x="68397" y="45114"/>
                      <a:pt x="69575" y="44036"/>
                      <a:pt x="69274" y="43710"/>
                    </a:cubicBezTo>
                    <a:cubicBezTo>
                      <a:pt x="68998" y="43360"/>
                      <a:pt x="69199" y="42357"/>
                      <a:pt x="69199" y="42056"/>
                    </a:cubicBezTo>
                    <a:cubicBezTo>
                      <a:pt x="69199" y="41781"/>
                      <a:pt x="69575" y="41831"/>
                      <a:pt x="70026" y="41781"/>
                    </a:cubicBezTo>
                    <a:cubicBezTo>
                      <a:pt x="70452" y="41756"/>
                      <a:pt x="69499" y="35866"/>
                      <a:pt x="68973" y="34237"/>
                    </a:cubicBezTo>
                    <a:cubicBezTo>
                      <a:pt x="68472" y="32608"/>
                      <a:pt x="68547" y="27520"/>
                      <a:pt x="68647" y="26743"/>
                    </a:cubicBezTo>
                    <a:cubicBezTo>
                      <a:pt x="68747" y="25966"/>
                      <a:pt x="67795" y="25590"/>
                      <a:pt x="66066" y="22708"/>
                    </a:cubicBezTo>
                    <a:cubicBezTo>
                      <a:pt x="65389" y="20703"/>
                      <a:pt x="65314" y="18222"/>
                      <a:pt x="65489" y="15665"/>
                    </a:cubicBezTo>
                    <a:cubicBezTo>
                      <a:pt x="65740" y="11831"/>
                      <a:pt x="66492" y="7821"/>
                      <a:pt x="66542" y="4988"/>
                    </a:cubicBezTo>
                    <a:cubicBezTo>
                      <a:pt x="66542" y="4838"/>
                      <a:pt x="66517" y="4688"/>
                      <a:pt x="66492" y="4537"/>
                    </a:cubicBezTo>
                    <a:lnTo>
                      <a:pt x="66492" y="4537"/>
                    </a:lnTo>
                    <a:cubicBezTo>
                      <a:pt x="67194" y="5239"/>
                      <a:pt x="67770" y="6066"/>
                      <a:pt x="67795" y="6592"/>
                    </a:cubicBezTo>
                    <a:cubicBezTo>
                      <a:pt x="67845" y="7470"/>
                      <a:pt x="66467" y="8547"/>
                      <a:pt x="66517" y="10552"/>
                    </a:cubicBezTo>
                    <a:cubicBezTo>
                      <a:pt x="66542" y="11605"/>
                      <a:pt x="66843" y="12883"/>
                      <a:pt x="67670" y="13986"/>
                    </a:cubicBezTo>
                    <a:cubicBezTo>
                      <a:pt x="68422" y="14988"/>
                      <a:pt x="69625" y="15866"/>
                      <a:pt x="71429" y="16242"/>
                    </a:cubicBezTo>
                    <a:cubicBezTo>
                      <a:pt x="75189" y="17069"/>
                      <a:pt x="77143" y="20778"/>
                      <a:pt x="77269" y="21154"/>
                    </a:cubicBezTo>
                    <a:cubicBezTo>
                      <a:pt x="77307" y="21256"/>
                      <a:pt x="77328" y="21295"/>
                      <a:pt x="77341" y="21295"/>
                    </a:cubicBezTo>
                    <a:cubicBezTo>
                      <a:pt x="77380" y="21295"/>
                      <a:pt x="77358" y="20966"/>
                      <a:pt x="77544" y="20928"/>
                    </a:cubicBezTo>
                    <a:cubicBezTo>
                      <a:pt x="77795" y="20853"/>
                      <a:pt x="77444" y="20577"/>
                      <a:pt x="77469" y="20402"/>
                    </a:cubicBezTo>
                    <a:cubicBezTo>
                      <a:pt x="77494" y="20252"/>
                      <a:pt x="77920" y="20151"/>
                      <a:pt x="77920" y="20151"/>
                    </a:cubicBezTo>
                    <a:cubicBezTo>
                      <a:pt x="77920" y="20151"/>
                      <a:pt x="77996" y="19851"/>
                      <a:pt x="77720" y="18272"/>
                    </a:cubicBezTo>
                    <a:cubicBezTo>
                      <a:pt x="77419" y="16693"/>
                      <a:pt x="72532" y="15314"/>
                      <a:pt x="71905" y="15089"/>
                    </a:cubicBezTo>
                    <a:cubicBezTo>
                      <a:pt x="71329" y="14888"/>
                      <a:pt x="69499" y="15189"/>
                      <a:pt x="68121" y="13560"/>
                    </a:cubicBezTo>
                    <a:cubicBezTo>
                      <a:pt x="67971" y="13384"/>
                      <a:pt x="67820" y="13184"/>
                      <a:pt x="67695" y="12983"/>
                    </a:cubicBezTo>
                    <a:cubicBezTo>
                      <a:pt x="66266" y="10678"/>
                      <a:pt x="68021" y="8673"/>
                      <a:pt x="68497" y="8196"/>
                    </a:cubicBezTo>
                    <a:cubicBezTo>
                      <a:pt x="68973" y="7720"/>
                      <a:pt x="69524" y="5515"/>
                      <a:pt x="67870" y="3409"/>
                    </a:cubicBezTo>
                    <a:cubicBezTo>
                      <a:pt x="67194" y="2557"/>
                      <a:pt x="65715" y="2006"/>
                      <a:pt x="64186" y="1630"/>
                    </a:cubicBezTo>
                    <a:cubicBezTo>
                      <a:pt x="61855" y="1054"/>
                      <a:pt x="59399" y="903"/>
                      <a:pt x="59374" y="903"/>
                    </a:cubicBezTo>
                    <a:cubicBezTo>
                      <a:pt x="57560" y="672"/>
                      <a:pt x="55722" y="592"/>
                      <a:pt x="54278" y="592"/>
                    </a:cubicBezTo>
                    <a:cubicBezTo>
                      <a:pt x="53687" y="592"/>
                      <a:pt x="53162" y="606"/>
                      <a:pt x="52732" y="628"/>
                    </a:cubicBezTo>
                    <a:cubicBezTo>
                      <a:pt x="52306" y="628"/>
                      <a:pt x="51955" y="653"/>
                      <a:pt x="51755" y="678"/>
                    </a:cubicBezTo>
                    <a:cubicBezTo>
                      <a:pt x="51429" y="728"/>
                      <a:pt x="50928" y="728"/>
                      <a:pt x="50276" y="728"/>
                    </a:cubicBezTo>
                    <a:cubicBezTo>
                      <a:pt x="47118" y="653"/>
                      <a:pt x="40527" y="51"/>
                      <a:pt x="35289" y="1"/>
                    </a:cubicBezTo>
                    <a:cubicBezTo>
                      <a:pt x="35215" y="0"/>
                      <a:pt x="35141" y="0"/>
                      <a:pt x="35068"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4460;p63">
                <a:extLst>
                  <a:ext uri="{FF2B5EF4-FFF2-40B4-BE49-F238E27FC236}">
                    <a16:creationId xmlns:a16="http://schemas.microsoft.com/office/drawing/2014/main" id="{08D185C5-8723-4845-86AA-5C2F6C52B9EA}"/>
                  </a:ext>
                </a:extLst>
              </p:cNvPr>
              <p:cNvSpPr/>
              <p:nvPr/>
            </p:nvSpPr>
            <p:spPr>
              <a:xfrm>
                <a:off x="2882350" y="2113425"/>
                <a:ext cx="531350" cy="389750"/>
              </a:xfrm>
              <a:custGeom>
                <a:avLst/>
                <a:gdLst/>
                <a:ahLst/>
                <a:cxnLst/>
                <a:rect l="l" t="t" r="r" b="b"/>
                <a:pathLst>
                  <a:path w="21254" h="15590" extrusionOk="0">
                    <a:moveTo>
                      <a:pt x="21154" y="1"/>
                    </a:moveTo>
                    <a:cubicBezTo>
                      <a:pt x="21154" y="1"/>
                      <a:pt x="20086" y="898"/>
                      <a:pt x="19232" y="898"/>
                    </a:cubicBezTo>
                    <a:cubicBezTo>
                      <a:pt x="19160" y="898"/>
                      <a:pt x="19091" y="892"/>
                      <a:pt x="19023" y="878"/>
                    </a:cubicBezTo>
                    <a:cubicBezTo>
                      <a:pt x="18397" y="753"/>
                      <a:pt x="16467" y="252"/>
                      <a:pt x="14813" y="252"/>
                    </a:cubicBezTo>
                    <a:cubicBezTo>
                      <a:pt x="14136" y="277"/>
                      <a:pt x="13509" y="352"/>
                      <a:pt x="13033" y="602"/>
                    </a:cubicBezTo>
                    <a:cubicBezTo>
                      <a:pt x="12783" y="753"/>
                      <a:pt x="12482" y="928"/>
                      <a:pt x="12206" y="1129"/>
                    </a:cubicBezTo>
                    <a:cubicBezTo>
                      <a:pt x="10677" y="2206"/>
                      <a:pt x="8823" y="4086"/>
                      <a:pt x="8422" y="5540"/>
                    </a:cubicBezTo>
                    <a:cubicBezTo>
                      <a:pt x="8397" y="5615"/>
                      <a:pt x="8372" y="5690"/>
                      <a:pt x="8346" y="5765"/>
                    </a:cubicBezTo>
                    <a:cubicBezTo>
                      <a:pt x="7720" y="7695"/>
                      <a:pt x="5088" y="12332"/>
                      <a:pt x="4938" y="12833"/>
                    </a:cubicBezTo>
                    <a:cubicBezTo>
                      <a:pt x="4788" y="13334"/>
                      <a:pt x="3384" y="14638"/>
                      <a:pt x="2682" y="14813"/>
                    </a:cubicBezTo>
                    <a:cubicBezTo>
                      <a:pt x="2732" y="14011"/>
                      <a:pt x="2607" y="13560"/>
                      <a:pt x="2607" y="13560"/>
                    </a:cubicBezTo>
                    <a:cubicBezTo>
                      <a:pt x="2607" y="13560"/>
                      <a:pt x="1549" y="14889"/>
                      <a:pt x="847" y="14889"/>
                    </a:cubicBezTo>
                    <a:cubicBezTo>
                      <a:pt x="841" y="14889"/>
                      <a:pt x="834" y="14888"/>
                      <a:pt x="828" y="14888"/>
                    </a:cubicBezTo>
                    <a:cubicBezTo>
                      <a:pt x="602" y="14888"/>
                      <a:pt x="301" y="14888"/>
                      <a:pt x="1" y="14813"/>
                    </a:cubicBezTo>
                    <a:lnTo>
                      <a:pt x="1" y="14813"/>
                    </a:lnTo>
                    <a:cubicBezTo>
                      <a:pt x="452" y="15490"/>
                      <a:pt x="1404" y="15565"/>
                      <a:pt x="1905" y="15590"/>
                    </a:cubicBezTo>
                    <a:cubicBezTo>
                      <a:pt x="2632" y="15590"/>
                      <a:pt x="3685" y="14237"/>
                      <a:pt x="3685" y="14237"/>
                    </a:cubicBezTo>
                    <a:cubicBezTo>
                      <a:pt x="3685" y="14237"/>
                      <a:pt x="3810" y="14713"/>
                      <a:pt x="3760" y="15490"/>
                    </a:cubicBezTo>
                    <a:cubicBezTo>
                      <a:pt x="4462" y="15314"/>
                      <a:pt x="5865" y="14011"/>
                      <a:pt x="6016" y="13510"/>
                    </a:cubicBezTo>
                    <a:cubicBezTo>
                      <a:pt x="6166" y="13034"/>
                      <a:pt x="8798" y="8372"/>
                      <a:pt x="9449" y="6467"/>
                    </a:cubicBezTo>
                    <a:cubicBezTo>
                      <a:pt x="9474" y="6367"/>
                      <a:pt x="9499" y="6292"/>
                      <a:pt x="9524" y="6217"/>
                    </a:cubicBezTo>
                    <a:cubicBezTo>
                      <a:pt x="9925" y="4788"/>
                      <a:pt x="11755" y="2883"/>
                      <a:pt x="13284" y="1805"/>
                    </a:cubicBezTo>
                    <a:cubicBezTo>
                      <a:pt x="13585" y="1605"/>
                      <a:pt x="13860" y="1430"/>
                      <a:pt x="14111" y="1279"/>
                    </a:cubicBezTo>
                    <a:cubicBezTo>
                      <a:pt x="14587" y="1054"/>
                      <a:pt x="15214" y="953"/>
                      <a:pt x="15915" y="953"/>
                    </a:cubicBezTo>
                    <a:cubicBezTo>
                      <a:pt x="15953" y="953"/>
                      <a:pt x="15991" y="952"/>
                      <a:pt x="16029" y="952"/>
                    </a:cubicBezTo>
                    <a:cubicBezTo>
                      <a:pt x="17633" y="952"/>
                      <a:pt x="19489" y="1457"/>
                      <a:pt x="20101" y="1580"/>
                    </a:cubicBezTo>
                    <a:cubicBezTo>
                      <a:pt x="20169" y="1594"/>
                      <a:pt x="20238" y="1600"/>
                      <a:pt x="20308" y="1600"/>
                    </a:cubicBezTo>
                    <a:cubicBezTo>
                      <a:pt x="20621" y="1600"/>
                      <a:pt x="20946" y="1473"/>
                      <a:pt x="21254" y="1329"/>
                    </a:cubicBezTo>
                    <a:cubicBezTo>
                      <a:pt x="21204" y="577"/>
                      <a:pt x="21154" y="1"/>
                      <a:pt x="21154"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4461;p63">
                <a:extLst>
                  <a:ext uri="{FF2B5EF4-FFF2-40B4-BE49-F238E27FC236}">
                    <a16:creationId xmlns:a16="http://schemas.microsoft.com/office/drawing/2014/main" id="{1E3658E5-1FBA-93A8-502D-13F6678C8CE9}"/>
                  </a:ext>
                </a:extLst>
              </p:cNvPr>
              <p:cNvSpPr/>
              <p:nvPr/>
            </p:nvSpPr>
            <p:spPr>
              <a:xfrm>
                <a:off x="4141125" y="2058925"/>
                <a:ext cx="227475" cy="77300"/>
              </a:xfrm>
              <a:custGeom>
                <a:avLst/>
                <a:gdLst/>
                <a:ahLst/>
                <a:cxnLst/>
                <a:rect l="l" t="t" r="r" b="b"/>
                <a:pathLst>
                  <a:path w="9099" h="3092" extrusionOk="0">
                    <a:moveTo>
                      <a:pt x="8497" y="0"/>
                    </a:moveTo>
                    <a:cubicBezTo>
                      <a:pt x="8497" y="0"/>
                      <a:pt x="6287" y="2408"/>
                      <a:pt x="3285" y="2408"/>
                    </a:cubicBezTo>
                    <a:cubicBezTo>
                      <a:pt x="2904" y="2408"/>
                      <a:pt x="2510" y="2369"/>
                      <a:pt x="2106" y="2281"/>
                    </a:cubicBezTo>
                    <a:cubicBezTo>
                      <a:pt x="1279" y="2106"/>
                      <a:pt x="602" y="1830"/>
                      <a:pt x="1" y="1529"/>
                    </a:cubicBezTo>
                    <a:lnTo>
                      <a:pt x="1" y="1529"/>
                    </a:lnTo>
                    <a:cubicBezTo>
                      <a:pt x="778" y="2106"/>
                      <a:pt x="1830" y="2657"/>
                      <a:pt x="3184" y="2958"/>
                    </a:cubicBezTo>
                    <a:cubicBezTo>
                      <a:pt x="3600" y="3050"/>
                      <a:pt x="4006" y="3091"/>
                      <a:pt x="4398" y="3091"/>
                    </a:cubicBezTo>
                    <a:cubicBezTo>
                      <a:pt x="6554" y="3091"/>
                      <a:pt x="8293" y="1853"/>
                      <a:pt x="9098" y="1153"/>
                    </a:cubicBezTo>
                    <a:cubicBezTo>
                      <a:pt x="8923" y="802"/>
                      <a:pt x="8773" y="527"/>
                      <a:pt x="8672" y="326"/>
                    </a:cubicBezTo>
                    <a:cubicBezTo>
                      <a:pt x="8572" y="126"/>
                      <a:pt x="8497" y="0"/>
                      <a:pt x="84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4462;p63">
                <a:extLst>
                  <a:ext uri="{FF2B5EF4-FFF2-40B4-BE49-F238E27FC236}">
                    <a16:creationId xmlns:a16="http://schemas.microsoft.com/office/drawing/2014/main" id="{CE5650D5-CF1D-5493-89B3-BD3388AE68B8}"/>
                  </a:ext>
                </a:extLst>
              </p:cNvPr>
              <p:cNvSpPr/>
              <p:nvPr/>
            </p:nvSpPr>
            <p:spPr>
              <a:xfrm>
                <a:off x="4495775" y="1494375"/>
                <a:ext cx="81475" cy="289500"/>
              </a:xfrm>
              <a:custGeom>
                <a:avLst/>
                <a:gdLst/>
                <a:ahLst/>
                <a:cxnLst/>
                <a:rect l="l" t="t" r="r" b="b"/>
                <a:pathLst>
                  <a:path w="3259" h="11580" extrusionOk="0">
                    <a:moveTo>
                      <a:pt x="176" y="1"/>
                    </a:moveTo>
                    <a:lnTo>
                      <a:pt x="176" y="1"/>
                    </a:lnTo>
                    <a:cubicBezTo>
                      <a:pt x="301" y="101"/>
                      <a:pt x="426" y="226"/>
                      <a:pt x="501" y="352"/>
                    </a:cubicBezTo>
                    <a:cubicBezTo>
                      <a:pt x="1654" y="1830"/>
                      <a:pt x="1755" y="3334"/>
                      <a:pt x="1529" y="4287"/>
                    </a:cubicBezTo>
                    <a:cubicBezTo>
                      <a:pt x="1504" y="5164"/>
                      <a:pt x="201" y="6216"/>
                      <a:pt x="251" y="8171"/>
                    </a:cubicBezTo>
                    <a:cubicBezTo>
                      <a:pt x="276" y="8898"/>
                      <a:pt x="426" y="9700"/>
                      <a:pt x="752" y="10502"/>
                    </a:cubicBezTo>
                    <a:cubicBezTo>
                      <a:pt x="1228" y="11029"/>
                      <a:pt x="1730" y="11379"/>
                      <a:pt x="2231" y="11580"/>
                    </a:cubicBezTo>
                    <a:cubicBezTo>
                      <a:pt x="2106" y="11455"/>
                      <a:pt x="1980" y="11329"/>
                      <a:pt x="1855" y="11179"/>
                    </a:cubicBezTo>
                    <a:cubicBezTo>
                      <a:pt x="1705" y="11003"/>
                      <a:pt x="1554" y="10803"/>
                      <a:pt x="1429" y="10602"/>
                    </a:cubicBezTo>
                    <a:cubicBezTo>
                      <a:pt x="0" y="8297"/>
                      <a:pt x="1755" y="6292"/>
                      <a:pt x="2231" y="5815"/>
                    </a:cubicBezTo>
                    <a:cubicBezTo>
                      <a:pt x="2707" y="5339"/>
                      <a:pt x="3258" y="3134"/>
                      <a:pt x="1604" y="1028"/>
                    </a:cubicBezTo>
                    <a:cubicBezTo>
                      <a:pt x="1278" y="627"/>
                      <a:pt x="777" y="302"/>
                      <a:pt x="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463;p63">
                <a:extLst>
                  <a:ext uri="{FF2B5EF4-FFF2-40B4-BE49-F238E27FC236}">
                    <a16:creationId xmlns:a16="http://schemas.microsoft.com/office/drawing/2014/main" id="{084A2431-B345-5434-868D-C6E2999B1706}"/>
                  </a:ext>
                </a:extLst>
              </p:cNvPr>
              <p:cNvSpPr/>
              <p:nvPr/>
            </p:nvSpPr>
            <p:spPr>
              <a:xfrm>
                <a:off x="4555300" y="1809550"/>
                <a:ext cx="114675" cy="48275"/>
              </a:xfrm>
              <a:custGeom>
                <a:avLst/>
                <a:gdLst/>
                <a:ahLst/>
                <a:cxnLst/>
                <a:rect l="l" t="t" r="r" b="b"/>
                <a:pathLst>
                  <a:path w="4587" h="1931" extrusionOk="0">
                    <a:moveTo>
                      <a:pt x="0" y="0"/>
                    </a:moveTo>
                    <a:lnTo>
                      <a:pt x="0" y="0"/>
                    </a:lnTo>
                    <a:cubicBezTo>
                      <a:pt x="702" y="552"/>
                      <a:pt x="1604" y="1003"/>
                      <a:pt x="2782" y="1254"/>
                    </a:cubicBezTo>
                    <a:cubicBezTo>
                      <a:pt x="3434" y="1404"/>
                      <a:pt x="4035" y="1630"/>
                      <a:pt x="4587" y="1930"/>
                    </a:cubicBezTo>
                    <a:cubicBezTo>
                      <a:pt x="3785" y="1329"/>
                      <a:pt x="2807" y="828"/>
                      <a:pt x="1679" y="577"/>
                    </a:cubicBezTo>
                    <a:cubicBezTo>
                      <a:pt x="1053" y="427"/>
                      <a:pt x="501" y="226"/>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4464;p63">
                <a:extLst>
                  <a:ext uri="{FF2B5EF4-FFF2-40B4-BE49-F238E27FC236}">
                    <a16:creationId xmlns:a16="http://schemas.microsoft.com/office/drawing/2014/main" id="{E394E166-FE21-5D8C-572B-85D3BB6A411B}"/>
                  </a:ext>
                </a:extLst>
              </p:cNvPr>
              <p:cNvSpPr/>
              <p:nvPr/>
            </p:nvSpPr>
            <p:spPr>
              <a:xfrm>
                <a:off x="4737000" y="1850900"/>
                <a:ext cx="52025" cy="116325"/>
              </a:xfrm>
              <a:custGeom>
                <a:avLst/>
                <a:gdLst/>
                <a:ahLst/>
                <a:cxnLst/>
                <a:rect l="l" t="t" r="r" b="b"/>
                <a:pathLst>
                  <a:path w="2081" h="4653" extrusionOk="0">
                    <a:moveTo>
                      <a:pt x="0" y="1"/>
                    </a:moveTo>
                    <a:cubicBezTo>
                      <a:pt x="401" y="301"/>
                      <a:pt x="652" y="627"/>
                      <a:pt x="702" y="953"/>
                    </a:cubicBezTo>
                    <a:cubicBezTo>
                      <a:pt x="978" y="2532"/>
                      <a:pt x="903" y="2833"/>
                      <a:pt x="903" y="2833"/>
                    </a:cubicBezTo>
                    <a:cubicBezTo>
                      <a:pt x="903" y="2833"/>
                      <a:pt x="527" y="2933"/>
                      <a:pt x="477" y="3058"/>
                    </a:cubicBezTo>
                    <a:cubicBezTo>
                      <a:pt x="1028" y="3785"/>
                      <a:pt x="1304" y="4387"/>
                      <a:pt x="1354" y="4512"/>
                    </a:cubicBezTo>
                    <a:cubicBezTo>
                      <a:pt x="1392" y="4614"/>
                      <a:pt x="1413" y="4653"/>
                      <a:pt x="1426" y="4653"/>
                    </a:cubicBezTo>
                    <a:cubicBezTo>
                      <a:pt x="1465" y="4653"/>
                      <a:pt x="1443" y="4324"/>
                      <a:pt x="1629" y="4286"/>
                    </a:cubicBezTo>
                    <a:cubicBezTo>
                      <a:pt x="1880" y="4211"/>
                      <a:pt x="1529" y="3935"/>
                      <a:pt x="1554" y="3760"/>
                    </a:cubicBezTo>
                    <a:cubicBezTo>
                      <a:pt x="1579" y="3610"/>
                      <a:pt x="2005" y="3509"/>
                      <a:pt x="2005" y="3509"/>
                    </a:cubicBezTo>
                    <a:cubicBezTo>
                      <a:pt x="2005" y="3509"/>
                      <a:pt x="2081" y="3209"/>
                      <a:pt x="1805" y="1630"/>
                    </a:cubicBezTo>
                    <a:cubicBezTo>
                      <a:pt x="1680" y="1053"/>
                      <a:pt x="953" y="477"/>
                      <a:pt x="0"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4465;p63">
                <a:extLst>
                  <a:ext uri="{FF2B5EF4-FFF2-40B4-BE49-F238E27FC236}">
                    <a16:creationId xmlns:a16="http://schemas.microsoft.com/office/drawing/2014/main" id="{3AA4BE86-00C7-988B-24CF-D98235EB2C14}"/>
                  </a:ext>
                </a:extLst>
              </p:cNvPr>
              <p:cNvSpPr/>
              <p:nvPr/>
            </p:nvSpPr>
            <p:spPr>
              <a:xfrm>
                <a:off x="4473850" y="1604650"/>
                <a:ext cx="26325" cy="129100"/>
              </a:xfrm>
              <a:custGeom>
                <a:avLst/>
                <a:gdLst/>
                <a:ahLst/>
                <a:cxnLst/>
                <a:rect l="l" t="t" r="r" b="b"/>
                <a:pathLst>
                  <a:path w="1053" h="5164" extrusionOk="0">
                    <a:moveTo>
                      <a:pt x="1053" y="1"/>
                    </a:moveTo>
                    <a:lnTo>
                      <a:pt x="1053" y="1"/>
                    </a:lnTo>
                    <a:cubicBezTo>
                      <a:pt x="652" y="728"/>
                      <a:pt x="0" y="1680"/>
                      <a:pt x="50" y="3084"/>
                    </a:cubicBezTo>
                    <a:cubicBezTo>
                      <a:pt x="50" y="3735"/>
                      <a:pt x="175" y="4437"/>
                      <a:pt x="451" y="5164"/>
                    </a:cubicBezTo>
                    <a:cubicBezTo>
                      <a:pt x="677" y="3334"/>
                      <a:pt x="902" y="1555"/>
                      <a:pt x="1053" y="1"/>
                    </a:cubicBezTo>
                    <a:close/>
                  </a:path>
                </a:pathLst>
              </a:custGeom>
              <a:solidFill>
                <a:srgbClr val="E90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4466;p63">
                <a:extLst>
                  <a:ext uri="{FF2B5EF4-FFF2-40B4-BE49-F238E27FC236}">
                    <a16:creationId xmlns:a16="http://schemas.microsoft.com/office/drawing/2014/main" id="{274C2A71-1714-A281-A60A-B707E8357CCA}"/>
                  </a:ext>
                </a:extLst>
              </p:cNvPr>
              <p:cNvSpPr/>
              <p:nvPr/>
            </p:nvSpPr>
            <p:spPr>
              <a:xfrm>
                <a:off x="2839125" y="1679850"/>
                <a:ext cx="748150" cy="823325"/>
              </a:xfrm>
              <a:custGeom>
                <a:avLst/>
                <a:gdLst/>
                <a:ahLst/>
                <a:cxnLst/>
                <a:rect l="l" t="t" r="r" b="b"/>
                <a:pathLst>
                  <a:path w="29926" h="32933" extrusionOk="0">
                    <a:moveTo>
                      <a:pt x="12807" y="0"/>
                    </a:moveTo>
                    <a:cubicBezTo>
                      <a:pt x="12707" y="251"/>
                      <a:pt x="12657" y="502"/>
                      <a:pt x="12582" y="727"/>
                    </a:cubicBezTo>
                    <a:cubicBezTo>
                      <a:pt x="12206" y="2331"/>
                      <a:pt x="10101" y="5940"/>
                      <a:pt x="9900" y="6241"/>
                    </a:cubicBezTo>
                    <a:cubicBezTo>
                      <a:pt x="9725" y="6542"/>
                      <a:pt x="9148" y="7795"/>
                      <a:pt x="7619" y="9850"/>
                    </a:cubicBezTo>
                    <a:cubicBezTo>
                      <a:pt x="6090" y="11880"/>
                      <a:pt x="3960" y="15063"/>
                      <a:pt x="3960" y="15063"/>
                    </a:cubicBezTo>
                    <a:cubicBezTo>
                      <a:pt x="3459" y="14735"/>
                      <a:pt x="3002" y="14608"/>
                      <a:pt x="2588" y="14608"/>
                    </a:cubicBezTo>
                    <a:cubicBezTo>
                      <a:pt x="1926" y="14608"/>
                      <a:pt x="1375" y="14934"/>
                      <a:pt x="928" y="15289"/>
                    </a:cubicBezTo>
                    <a:cubicBezTo>
                      <a:pt x="201" y="15865"/>
                      <a:pt x="0" y="17695"/>
                      <a:pt x="401" y="18246"/>
                    </a:cubicBezTo>
                    <a:cubicBezTo>
                      <a:pt x="827" y="18798"/>
                      <a:pt x="1078" y="19925"/>
                      <a:pt x="1103" y="20878"/>
                    </a:cubicBezTo>
                    <a:cubicBezTo>
                      <a:pt x="1153" y="21830"/>
                      <a:pt x="1654" y="22482"/>
                      <a:pt x="1679" y="23108"/>
                    </a:cubicBezTo>
                    <a:cubicBezTo>
                      <a:pt x="1704" y="23760"/>
                      <a:pt x="1704" y="29174"/>
                      <a:pt x="1529" y="30978"/>
                    </a:cubicBezTo>
                    <a:cubicBezTo>
                      <a:pt x="1329" y="32783"/>
                      <a:pt x="2933" y="32908"/>
                      <a:pt x="3634" y="32933"/>
                    </a:cubicBezTo>
                    <a:cubicBezTo>
                      <a:pt x="4361" y="32933"/>
                      <a:pt x="5414" y="31580"/>
                      <a:pt x="5414" y="31580"/>
                    </a:cubicBezTo>
                    <a:cubicBezTo>
                      <a:pt x="5414" y="31580"/>
                      <a:pt x="5539" y="32056"/>
                      <a:pt x="5489" y="32833"/>
                    </a:cubicBezTo>
                    <a:cubicBezTo>
                      <a:pt x="6191" y="32657"/>
                      <a:pt x="7594" y="31354"/>
                      <a:pt x="7745" y="30853"/>
                    </a:cubicBezTo>
                    <a:cubicBezTo>
                      <a:pt x="7895" y="30377"/>
                      <a:pt x="10527" y="25715"/>
                      <a:pt x="11178" y="23810"/>
                    </a:cubicBezTo>
                    <a:cubicBezTo>
                      <a:pt x="10877" y="22858"/>
                      <a:pt x="10727" y="21204"/>
                      <a:pt x="10627" y="21003"/>
                    </a:cubicBezTo>
                    <a:cubicBezTo>
                      <a:pt x="10527" y="20752"/>
                      <a:pt x="10928" y="19900"/>
                      <a:pt x="11354" y="19399"/>
                    </a:cubicBezTo>
                    <a:cubicBezTo>
                      <a:pt x="11597" y="19079"/>
                      <a:pt x="12591" y="19009"/>
                      <a:pt x="13350" y="19009"/>
                    </a:cubicBezTo>
                    <a:cubicBezTo>
                      <a:pt x="13840" y="19009"/>
                      <a:pt x="14231" y="19038"/>
                      <a:pt x="14261" y="19048"/>
                    </a:cubicBezTo>
                    <a:cubicBezTo>
                      <a:pt x="14311" y="19048"/>
                      <a:pt x="14662" y="19098"/>
                      <a:pt x="15013" y="19148"/>
                    </a:cubicBezTo>
                    <a:cubicBezTo>
                      <a:pt x="15314" y="18948"/>
                      <a:pt x="15589" y="18773"/>
                      <a:pt x="15840" y="18622"/>
                    </a:cubicBezTo>
                    <a:cubicBezTo>
                      <a:pt x="16316" y="18397"/>
                      <a:pt x="16943" y="18296"/>
                      <a:pt x="17644" y="18296"/>
                    </a:cubicBezTo>
                    <a:cubicBezTo>
                      <a:pt x="17820" y="17971"/>
                      <a:pt x="18070" y="17670"/>
                      <a:pt x="18196" y="17494"/>
                    </a:cubicBezTo>
                    <a:cubicBezTo>
                      <a:pt x="18421" y="17168"/>
                      <a:pt x="17068" y="15790"/>
                      <a:pt x="17344" y="15765"/>
                    </a:cubicBezTo>
                    <a:cubicBezTo>
                      <a:pt x="17619" y="15740"/>
                      <a:pt x="17619" y="15239"/>
                      <a:pt x="17720" y="14712"/>
                    </a:cubicBezTo>
                    <a:cubicBezTo>
                      <a:pt x="17795" y="14186"/>
                      <a:pt x="17619" y="13234"/>
                      <a:pt x="16968" y="12783"/>
                    </a:cubicBezTo>
                    <a:cubicBezTo>
                      <a:pt x="16699" y="12596"/>
                      <a:pt x="16677" y="12530"/>
                      <a:pt x="16786" y="12530"/>
                    </a:cubicBezTo>
                    <a:cubicBezTo>
                      <a:pt x="16940" y="12530"/>
                      <a:pt x="17356" y="12665"/>
                      <a:pt x="17695" y="12783"/>
                    </a:cubicBezTo>
                    <a:cubicBezTo>
                      <a:pt x="17784" y="12815"/>
                      <a:pt x="17855" y="12829"/>
                      <a:pt x="17912" y="12829"/>
                    </a:cubicBezTo>
                    <a:cubicBezTo>
                      <a:pt x="18207" y="12829"/>
                      <a:pt x="18113" y="12449"/>
                      <a:pt x="18070" y="12281"/>
                    </a:cubicBezTo>
                    <a:cubicBezTo>
                      <a:pt x="18022" y="12110"/>
                      <a:pt x="18545" y="11152"/>
                      <a:pt x="18757" y="11152"/>
                    </a:cubicBezTo>
                    <a:cubicBezTo>
                      <a:pt x="18762" y="11152"/>
                      <a:pt x="18767" y="11152"/>
                      <a:pt x="18772" y="11153"/>
                    </a:cubicBezTo>
                    <a:cubicBezTo>
                      <a:pt x="18973" y="11204"/>
                      <a:pt x="20276" y="11529"/>
                      <a:pt x="21028" y="11630"/>
                    </a:cubicBezTo>
                    <a:cubicBezTo>
                      <a:pt x="21186" y="11651"/>
                      <a:pt x="21357" y="11663"/>
                      <a:pt x="21537" y="11663"/>
                    </a:cubicBezTo>
                    <a:cubicBezTo>
                      <a:pt x="22183" y="11663"/>
                      <a:pt x="22924" y="11518"/>
                      <a:pt x="23434" y="11204"/>
                    </a:cubicBezTo>
                    <a:cubicBezTo>
                      <a:pt x="23578" y="11115"/>
                      <a:pt x="23739" y="11075"/>
                      <a:pt x="23907" y="11075"/>
                    </a:cubicBezTo>
                    <a:cubicBezTo>
                      <a:pt x="24504" y="11075"/>
                      <a:pt x="25199" y="11570"/>
                      <a:pt x="25589" y="12156"/>
                    </a:cubicBezTo>
                    <a:cubicBezTo>
                      <a:pt x="26042" y="12824"/>
                      <a:pt x="28162" y="13325"/>
                      <a:pt x="29082" y="13325"/>
                    </a:cubicBezTo>
                    <a:cubicBezTo>
                      <a:pt x="29232" y="13325"/>
                      <a:pt x="29350" y="13312"/>
                      <a:pt x="29424" y="13284"/>
                    </a:cubicBezTo>
                    <a:cubicBezTo>
                      <a:pt x="29925" y="13083"/>
                      <a:pt x="28747" y="8848"/>
                      <a:pt x="28597" y="8497"/>
                    </a:cubicBezTo>
                    <a:cubicBezTo>
                      <a:pt x="28446" y="8146"/>
                      <a:pt x="28396" y="7544"/>
                      <a:pt x="28346" y="6567"/>
                    </a:cubicBezTo>
                    <a:cubicBezTo>
                      <a:pt x="28296" y="5589"/>
                      <a:pt x="27945" y="5389"/>
                      <a:pt x="27544" y="5088"/>
                    </a:cubicBezTo>
                    <a:cubicBezTo>
                      <a:pt x="27118" y="4787"/>
                      <a:pt x="25865" y="3760"/>
                      <a:pt x="25238" y="2958"/>
                    </a:cubicBezTo>
                    <a:cubicBezTo>
                      <a:pt x="24637" y="2131"/>
                      <a:pt x="22857" y="1279"/>
                      <a:pt x="22131" y="1078"/>
                    </a:cubicBezTo>
                    <a:cubicBezTo>
                      <a:pt x="22091" y="1065"/>
                      <a:pt x="22052" y="1059"/>
                      <a:pt x="22014" y="1059"/>
                    </a:cubicBezTo>
                    <a:cubicBezTo>
                      <a:pt x="21388" y="1059"/>
                      <a:pt x="21031" y="2744"/>
                      <a:pt x="20251" y="3359"/>
                    </a:cubicBezTo>
                    <a:cubicBezTo>
                      <a:pt x="20168" y="3426"/>
                      <a:pt x="20088" y="3457"/>
                      <a:pt x="20009" y="3457"/>
                    </a:cubicBezTo>
                    <a:cubicBezTo>
                      <a:pt x="19327" y="3457"/>
                      <a:pt x="18790" y="1148"/>
                      <a:pt x="18070" y="452"/>
                    </a:cubicBezTo>
                    <a:cubicBezTo>
                      <a:pt x="17898" y="295"/>
                      <a:pt x="17701" y="237"/>
                      <a:pt x="17485" y="237"/>
                    </a:cubicBezTo>
                    <a:cubicBezTo>
                      <a:pt x="16884" y="237"/>
                      <a:pt x="16128" y="679"/>
                      <a:pt x="15293" y="679"/>
                    </a:cubicBezTo>
                    <a:cubicBezTo>
                      <a:pt x="14984" y="679"/>
                      <a:pt x="14663" y="618"/>
                      <a:pt x="14336" y="452"/>
                    </a:cubicBezTo>
                    <a:cubicBezTo>
                      <a:pt x="13760" y="151"/>
                      <a:pt x="13233" y="51"/>
                      <a:pt x="12807"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4467;p63">
                <a:extLst>
                  <a:ext uri="{FF2B5EF4-FFF2-40B4-BE49-F238E27FC236}">
                    <a16:creationId xmlns:a16="http://schemas.microsoft.com/office/drawing/2014/main" id="{98D6DB3B-092B-58F6-B355-31E403B7DD74}"/>
                  </a:ext>
                </a:extLst>
              </p:cNvPr>
              <p:cNvSpPr/>
              <p:nvPr/>
            </p:nvSpPr>
            <p:spPr>
              <a:xfrm>
                <a:off x="2814250" y="2085100"/>
                <a:ext cx="105725" cy="106900"/>
              </a:xfrm>
              <a:custGeom>
                <a:avLst/>
                <a:gdLst/>
                <a:ahLst/>
                <a:cxnLst/>
                <a:rect l="l" t="t" r="r" b="b"/>
                <a:pathLst>
                  <a:path w="4229" h="4276" extrusionOk="0">
                    <a:moveTo>
                      <a:pt x="3382" y="1"/>
                    </a:moveTo>
                    <a:cubicBezTo>
                      <a:pt x="3174" y="1"/>
                      <a:pt x="2907" y="72"/>
                      <a:pt x="2624" y="332"/>
                    </a:cubicBezTo>
                    <a:cubicBezTo>
                      <a:pt x="1973" y="908"/>
                      <a:pt x="143" y="3590"/>
                      <a:pt x="68" y="3891"/>
                    </a:cubicBezTo>
                    <a:cubicBezTo>
                      <a:pt x="0" y="4077"/>
                      <a:pt x="162" y="4275"/>
                      <a:pt x="428" y="4275"/>
                    </a:cubicBezTo>
                    <a:cubicBezTo>
                      <a:pt x="556" y="4275"/>
                      <a:pt x="708" y="4230"/>
                      <a:pt x="870" y="4116"/>
                    </a:cubicBezTo>
                    <a:cubicBezTo>
                      <a:pt x="1371" y="3791"/>
                      <a:pt x="3376" y="1961"/>
                      <a:pt x="3802" y="1360"/>
                    </a:cubicBezTo>
                    <a:cubicBezTo>
                      <a:pt x="4228" y="733"/>
                      <a:pt x="3802" y="106"/>
                      <a:pt x="3802" y="106"/>
                    </a:cubicBezTo>
                    <a:cubicBezTo>
                      <a:pt x="3802" y="106"/>
                      <a:pt x="3636" y="1"/>
                      <a:pt x="338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4468;p63">
                <a:extLst>
                  <a:ext uri="{FF2B5EF4-FFF2-40B4-BE49-F238E27FC236}">
                    <a16:creationId xmlns:a16="http://schemas.microsoft.com/office/drawing/2014/main" id="{CB28B002-97C8-ADFA-F2B3-A59DBAB72EDA}"/>
                  </a:ext>
                </a:extLst>
              </p:cNvPr>
              <p:cNvSpPr/>
              <p:nvPr/>
            </p:nvSpPr>
            <p:spPr>
              <a:xfrm>
                <a:off x="2884850" y="2232050"/>
                <a:ext cx="43900" cy="35575"/>
              </a:xfrm>
              <a:custGeom>
                <a:avLst/>
                <a:gdLst/>
                <a:ahLst/>
                <a:cxnLst/>
                <a:rect l="l" t="t" r="r" b="b"/>
                <a:pathLst>
                  <a:path w="1756" h="1423" extrusionOk="0">
                    <a:moveTo>
                      <a:pt x="1314" y="0"/>
                    </a:moveTo>
                    <a:cubicBezTo>
                      <a:pt x="515" y="0"/>
                      <a:pt x="76" y="695"/>
                      <a:pt x="76" y="695"/>
                    </a:cubicBezTo>
                    <a:cubicBezTo>
                      <a:pt x="1" y="820"/>
                      <a:pt x="452" y="1371"/>
                      <a:pt x="928" y="1421"/>
                    </a:cubicBezTo>
                    <a:cubicBezTo>
                      <a:pt x="941" y="1422"/>
                      <a:pt x="954" y="1422"/>
                      <a:pt x="968" y="1422"/>
                    </a:cubicBezTo>
                    <a:cubicBezTo>
                      <a:pt x="1401" y="1422"/>
                      <a:pt x="1755" y="1017"/>
                      <a:pt x="1755" y="68"/>
                    </a:cubicBezTo>
                    <a:cubicBezTo>
                      <a:pt x="1598" y="20"/>
                      <a:pt x="1451"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4469;p63">
                <a:extLst>
                  <a:ext uri="{FF2B5EF4-FFF2-40B4-BE49-F238E27FC236}">
                    <a16:creationId xmlns:a16="http://schemas.microsoft.com/office/drawing/2014/main" id="{363F0569-B96D-ACE4-81F5-8288C2AA3922}"/>
                  </a:ext>
                </a:extLst>
              </p:cNvPr>
              <p:cNvSpPr/>
              <p:nvPr/>
            </p:nvSpPr>
            <p:spPr>
              <a:xfrm>
                <a:off x="2898025" y="2242300"/>
                <a:ext cx="18800" cy="14700"/>
              </a:xfrm>
              <a:custGeom>
                <a:avLst/>
                <a:gdLst/>
                <a:ahLst/>
                <a:cxnLst/>
                <a:rect l="l" t="t" r="r" b="b"/>
                <a:pathLst>
                  <a:path w="752" h="588" extrusionOk="0">
                    <a:moveTo>
                      <a:pt x="543" y="0"/>
                    </a:moveTo>
                    <a:cubicBezTo>
                      <a:pt x="203" y="0"/>
                      <a:pt x="25" y="285"/>
                      <a:pt x="25" y="285"/>
                    </a:cubicBezTo>
                    <a:cubicBezTo>
                      <a:pt x="0" y="360"/>
                      <a:pt x="201" y="585"/>
                      <a:pt x="376" y="585"/>
                    </a:cubicBezTo>
                    <a:cubicBezTo>
                      <a:pt x="389" y="587"/>
                      <a:pt x="401" y="588"/>
                      <a:pt x="413" y="588"/>
                    </a:cubicBezTo>
                    <a:cubicBezTo>
                      <a:pt x="598" y="588"/>
                      <a:pt x="752" y="410"/>
                      <a:pt x="752" y="34"/>
                    </a:cubicBezTo>
                    <a:cubicBezTo>
                      <a:pt x="677" y="10"/>
                      <a:pt x="607" y="0"/>
                      <a:pt x="5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4470;p63">
                <a:extLst>
                  <a:ext uri="{FF2B5EF4-FFF2-40B4-BE49-F238E27FC236}">
                    <a16:creationId xmlns:a16="http://schemas.microsoft.com/office/drawing/2014/main" id="{44652BA6-A0F8-0620-D8DC-832164A1A6BC}"/>
                  </a:ext>
                </a:extLst>
              </p:cNvPr>
              <p:cNvSpPr/>
              <p:nvPr/>
            </p:nvSpPr>
            <p:spPr>
              <a:xfrm>
                <a:off x="4338500" y="1475600"/>
                <a:ext cx="238750" cy="350900"/>
              </a:xfrm>
              <a:custGeom>
                <a:avLst/>
                <a:gdLst/>
                <a:ahLst/>
                <a:cxnLst/>
                <a:rect l="l" t="t" r="r" b="b"/>
                <a:pathLst>
                  <a:path w="9550" h="14036" extrusionOk="0">
                    <a:moveTo>
                      <a:pt x="4211" y="0"/>
                    </a:moveTo>
                    <a:cubicBezTo>
                      <a:pt x="3810" y="426"/>
                      <a:pt x="3259" y="1003"/>
                      <a:pt x="3058" y="1003"/>
                    </a:cubicBezTo>
                    <a:cubicBezTo>
                      <a:pt x="2793" y="1003"/>
                      <a:pt x="1963" y="204"/>
                      <a:pt x="1426" y="204"/>
                    </a:cubicBezTo>
                    <a:cubicBezTo>
                      <a:pt x="1354" y="204"/>
                      <a:pt x="1288" y="218"/>
                      <a:pt x="1229" y="251"/>
                    </a:cubicBezTo>
                    <a:cubicBezTo>
                      <a:pt x="727" y="501"/>
                      <a:pt x="427" y="927"/>
                      <a:pt x="201" y="1278"/>
                    </a:cubicBezTo>
                    <a:cubicBezTo>
                      <a:pt x="0" y="1629"/>
                      <a:pt x="652" y="3409"/>
                      <a:pt x="1529" y="4261"/>
                    </a:cubicBezTo>
                    <a:cubicBezTo>
                      <a:pt x="2407" y="5113"/>
                      <a:pt x="3359" y="7043"/>
                      <a:pt x="3359" y="7043"/>
                    </a:cubicBezTo>
                    <a:cubicBezTo>
                      <a:pt x="3359" y="7043"/>
                      <a:pt x="3292" y="7027"/>
                      <a:pt x="3194" y="7027"/>
                    </a:cubicBezTo>
                    <a:cubicBezTo>
                      <a:pt x="2936" y="7027"/>
                      <a:pt x="2461" y="7133"/>
                      <a:pt x="2407" y="7895"/>
                    </a:cubicBezTo>
                    <a:cubicBezTo>
                      <a:pt x="2356" y="8947"/>
                      <a:pt x="2407" y="10100"/>
                      <a:pt x="2407" y="10351"/>
                    </a:cubicBezTo>
                    <a:cubicBezTo>
                      <a:pt x="2407" y="10577"/>
                      <a:pt x="2582" y="12757"/>
                      <a:pt x="3234" y="13058"/>
                    </a:cubicBezTo>
                    <a:cubicBezTo>
                      <a:pt x="3710" y="13283"/>
                      <a:pt x="4913" y="13785"/>
                      <a:pt x="5514" y="14035"/>
                    </a:cubicBezTo>
                    <a:cubicBezTo>
                      <a:pt x="5765" y="10201"/>
                      <a:pt x="6517" y="6191"/>
                      <a:pt x="6567" y="3358"/>
                    </a:cubicBezTo>
                    <a:cubicBezTo>
                      <a:pt x="6567" y="3208"/>
                      <a:pt x="6542" y="3058"/>
                      <a:pt x="6517" y="2907"/>
                    </a:cubicBezTo>
                    <a:lnTo>
                      <a:pt x="6517" y="2907"/>
                    </a:lnTo>
                    <a:cubicBezTo>
                      <a:pt x="7219" y="3609"/>
                      <a:pt x="7795" y="4436"/>
                      <a:pt x="7820" y="4962"/>
                    </a:cubicBezTo>
                    <a:cubicBezTo>
                      <a:pt x="7870" y="5840"/>
                      <a:pt x="6492" y="6917"/>
                      <a:pt x="6542" y="8922"/>
                    </a:cubicBezTo>
                    <a:cubicBezTo>
                      <a:pt x="6567" y="9975"/>
                      <a:pt x="6868" y="11253"/>
                      <a:pt x="7695" y="12356"/>
                    </a:cubicBezTo>
                    <a:lnTo>
                      <a:pt x="8146" y="11930"/>
                    </a:lnTo>
                    <a:cubicBezTo>
                      <a:pt x="7996" y="11754"/>
                      <a:pt x="7845" y="11554"/>
                      <a:pt x="7720" y="11353"/>
                    </a:cubicBezTo>
                    <a:cubicBezTo>
                      <a:pt x="6291" y="9048"/>
                      <a:pt x="8046" y="7043"/>
                      <a:pt x="8522" y="6566"/>
                    </a:cubicBezTo>
                    <a:cubicBezTo>
                      <a:pt x="8998" y="6090"/>
                      <a:pt x="9549" y="3885"/>
                      <a:pt x="7895" y="1779"/>
                    </a:cubicBezTo>
                    <a:cubicBezTo>
                      <a:pt x="7219" y="927"/>
                      <a:pt x="5740" y="376"/>
                      <a:pt x="4211"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4471;p63">
                <a:extLst>
                  <a:ext uri="{FF2B5EF4-FFF2-40B4-BE49-F238E27FC236}">
                    <a16:creationId xmlns:a16="http://schemas.microsoft.com/office/drawing/2014/main" id="{45D6261E-E39C-3F24-49E4-B1A7F1D34297}"/>
                  </a:ext>
                </a:extLst>
              </p:cNvPr>
              <p:cNvSpPr/>
              <p:nvPr/>
            </p:nvSpPr>
            <p:spPr>
              <a:xfrm>
                <a:off x="4084750" y="1450525"/>
                <a:ext cx="206150" cy="179625"/>
              </a:xfrm>
              <a:custGeom>
                <a:avLst/>
                <a:gdLst/>
                <a:ahLst/>
                <a:cxnLst/>
                <a:rect l="l" t="t" r="r" b="b"/>
                <a:pathLst>
                  <a:path w="8246" h="7185" extrusionOk="0">
                    <a:moveTo>
                      <a:pt x="2907" y="1"/>
                    </a:moveTo>
                    <a:cubicBezTo>
                      <a:pt x="2481" y="1"/>
                      <a:pt x="2130" y="26"/>
                      <a:pt x="1930" y="51"/>
                    </a:cubicBezTo>
                    <a:cubicBezTo>
                      <a:pt x="1604" y="101"/>
                      <a:pt x="1103" y="101"/>
                      <a:pt x="451" y="101"/>
                    </a:cubicBezTo>
                    <a:cubicBezTo>
                      <a:pt x="376" y="176"/>
                      <a:pt x="301" y="276"/>
                      <a:pt x="276" y="376"/>
                    </a:cubicBezTo>
                    <a:cubicBezTo>
                      <a:pt x="0" y="1053"/>
                      <a:pt x="952" y="953"/>
                      <a:pt x="1378" y="1529"/>
                    </a:cubicBezTo>
                    <a:cubicBezTo>
                      <a:pt x="1780" y="2106"/>
                      <a:pt x="2431" y="2632"/>
                      <a:pt x="2582" y="3334"/>
                    </a:cubicBezTo>
                    <a:cubicBezTo>
                      <a:pt x="2707" y="4061"/>
                      <a:pt x="4887" y="5865"/>
                      <a:pt x="5514" y="6818"/>
                    </a:cubicBezTo>
                    <a:cubicBezTo>
                      <a:pt x="5683" y="7085"/>
                      <a:pt x="5912" y="7185"/>
                      <a:pt x="6158" y="7185"/>
                    </a:cubicBezTo>
                    <a:cubicBezTo>
                      <a:pt x="6789" y="7185"/>
                      <a:pt x="7539" y="6536"/>
                      <a:pt x="7719" y="6392"/>
                    </a:cubicBezTo>
                    <a:cubicBezTo>
                      <a:pt x="7995" y="6216"/>
                      <a:pt x="8020" y="5038"/>
                      <a:pt x="7945" y="4838"/>
                    </a:cubicBezTo>
                    <a:cubicBezTo>
                      <a:pt x="7895" y="4637"/>
                      <a:pt x="8246" y="3509"/>
                      <a:pt x="8095" y="3083"/>
                    </a:cubicBezTo>
                    <a:cubicBezTo>
                      <a:pt x="7945" y="2657"/>
                      <a:pt x="7018" y="2732"/>
                      <a:pt x="6266" y="1830"/>
                    </a:cubicBezTo>
                    <a:cubicBezTo>
                      <a:pt x="5764" y="1279"/>
                      <a:pt x="4085" y="502"/>
                      <a:pt x="290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4472;p63">
                <a:extLst>
                  <a:ext uri="{FF2B5EF4-FFF2-40B4-BE49-F238E27FC236}">
                    <a16:creationId xmlns:a16="http://schemas.microsoft.com/office/drawing/2014/main" id="{FBCE331B-1951-FF1F-FE88-999C9EC8B098}"/>
                  </a:ext>
                </a:extLst>
              </p:cNvPr>
              <p:cNvSpPr/>
              <p:nvPr/>
            </p:nvSpPr>
            <p:spPr>
              <a:xfrm>
                <a:off x="3975725" y="1489025"/>
                <a:ext cx="184850" cy="152075"/>
              </a:xfrm>
              <a:custGeom>
                <a:avLst/>
                <a:gdLst/>
                <a:ahLst/>
                <a:cxnLst/>
                <a:rect l="l" t="t" r="r" b="b"/>
                <a:pathLst>
                  <a:path w="7394" h="6083" extrusionOk="0">
                    <a:moveTo>
                      <a:pt x="1596" y="1"/>
                    </a:moveTo>
                    <a:cubicBezTo>
                      <a:pt x="1245" y="1"/>
                      <a:pt x="874" y="118"/>
                      <a:pt x="677" y="390"/>
                    </a:cubicBezTo>
                    <a:cubicBezTo>
                      <a:pt x="376" y="867"/>
                      <a:pt x="677" y="1293"/>
                      <a:pt x="476" y="1844"/>
                    </a:cubicBezTo>
                    <a:cubicBezTo>
                      <a:pt x="276" y="2395"/>
                      <a:pt x="176" y="2496"/>
                      <a:pt x="100" y="3122"/>
                    </a:cubicBezTo>
                    <a:cubicBezTo>
                      <a:pt x="0" y="3724"/>
                      <a:pt x="777" y="4425"/>
                      <a:pt x="1203" y="5403"/>
                    </a:cubicBezTo>
                    <a:cubicBezTo>
                      <a:pt x="1362" y="5768"/>
                      <a:pt x="1622" y="5860"/>
                      <a:pt x="1914" y="5860"/>
                    </a:cubicBezTo>
                    <a:cubicBezTo>
                      <a:pt x="2213" y="5860"/>
                      <a:pt x="2545" y="5762"/>
                      <a:pt x="2834" y="5762"/>
                    </a:cubicBezTo>
                    <a:cubicBezTo>
                      <a:pt x="3016" y="5762"/>
                      <a:pt x="3181" y="5801"/>
                      <a:pt x="3308" y="5929"/>
                    </a:cubicBezTo>
                    <a:cubicBezTo>
                      <a:pt x="3429" y="6039"/>
                      <a:pt x="3562" y="6082"/>
                      <a:pt x="3699" y="6082"/>
                    </a:cubicBezTo>
                    <a:cubicBezTo>
                      <a:pt x="4191" y="6082"/>
                      <a:pt x="4731" y="5520"/>
                      <a:pt x="4887" y="5403"/>
                    </a:cubicBezTo>
                    <a:cubicBezTo>
                      <a:pt x="4947" y="5357"/>
                      <a:pt x="5014" y="5335"/>
                      <a:pt x="5096" y="5335"/>
                    </a:cubicBezTo>
                    <a:cubicBezTo>
                      <a:pt x="5326" y="5335"/>
                      <a:pt x="5668" y="5508"/>
                      <a:pt x="6241" y="5804"/>
                    </a:cubicBezTo>
                    <a:cubicBezTo>
                      <a:pt x="6386" y="5881"/>
                      <a:pt x="6504" y="5914"/>
                      <a:pt x="6601" y="5914"/>
                    </a:cubicBezTo>
                    <a:cubicBezTo>
                      <a:pt x="7040" y="5914"/>
                      <a:pt x="7049" y="5239"/>
                      <a:pt x="7193" y="4952"/>
                    </a:cubicBezTo>
                    <a:cubicBezTo>
                      <a:pt x="7394" y="4601"/>
                      <a:pt x="7318" y="4175"/>
                      <a:pt x="6993" y="3749"/>
                    </a:cubicBezTo>
                    <a:cubicBezTo>
                      <a:pt x="6692" y="3298"/>
                      <a:pt x="6567" y="2070"/>
                      <a:pt x="6416" y="1543"/>
                    </a:cubicBezTo>
                    <a:cubicBezTo>
                      <a:pt x="6241" y="1017"/>
                      <a:pt x="5213" y="390"/>
                      <a:pt x="5213" y="390"/>
                    </a:cubicBezTo>
                    <a:cubicBezTo>
                      <a:pt x="5098" y="349"/>
                      <a:pt x="4991" y="332"/>
                      <a:pt x="4890" y="332"/>
                    </a:cubicBezTo>
                    <a:cubicBezTo>
                      <a:pt x="4373" y="332"/>
                      <a:pt x="4020" y="791"/>
                      <a:pt x="3684" y="917"/>
                    </a:cubicBezTo>
                    <a:cubicBezTo>
                      <a:pt x="3652" y="927"/>
                      <a:pt x="3617" y="932"/>
                      <a:pt x="3581" y="932"/>
                    </a:cubicBezTo>
                    <a:cubicBezTo>
                      <a:pt x="3193" y="932"/>
                      <a:pt x="2595" y="369"/>
                      <a:pt x="2206" y="140"/>
                    </a:cubicBezTo>
                    <a:cubicBezTo>
                      <a:pt x="2047" y="51"/>
                      <a:pt x="1826" y="1"/>
                      <a:pt x="15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4473;p63">
                <a:extLst>
                  <a:ext uri="{FF2B5EF4-FFF2-40B4-BE49-F238E27FC236}">
                    <a16:creationId xmlns:a16="http://schemas.microsoft.com/office/drawing/2014/main" id="{C24295E8-F029-0EA7-E2A5-50DE610D32A1}"/>
                  </a:ext>
                </a:extLst>
              </p:cNvPr>
              <p:cNvSpPr/>
              <p:nvPr/>
            </p:nvSpPr>
            <p:spPr>
              <a:xfrm>
                <a:off x="3502650" y="1449600"/>
                <a:ext cx="467450" cy="531100"/>
              </a:xfrm>
              <a:custGeom>
                <a:avLst/>
                <a:gdLst/>
                <a:ahLst/>
                <a:cxnLst/>
                <a:rect l="l" t="t" r="r" b="b"/>
                <a:pathLst>
                  <a:path w="18698" h="21244" extrusionOk="0">
                    <a:moveTo>
                      <a:pt x="8371" y="1"/>
                    </a:moveTo>
                    <a:cubicBezTo>
                      <a:pt x="7356" y="1"/>
                      <a:pt x="5704" y="93"/>
                      <a:pt x="5565" y="689"/>
                    </a:cubicBezTo>
                    <a:cubicBezTo>
                      <a:pt x="5414" y="1441"/>
                      <a:pt x="3309" y="2744"/>
                      <a:pt x="3334" y="3371"/>
                    </a:cubicBezTo>
                    <a:cubicBezTo>
                      <a:pt x="3359" y="3997"/>
                      <a:pt x="2808" y="5276"/>
                      <a:pt x="2883" y="5702"/>
                    </a:cubicBezTo>
                    <a:cubicBezTo>
                      <a:pt x="2924" y="6028"/>
                      <a:pt x="3031" y="6421"/>
                      <a:pt x="2678" y="6421"/>
                    </a:cubicBezTo>
                    <a:cubicBezTo>
                      <a:pt x="2597" y="6421"/>
                      <a:pt x="2492" y="6400"/>
                      <a:pt x="2357" y="6353"/>
                    </a:cubicBezTo>
                    <a:cubicBezTo>
                      <a:pt x="2175" y="6288"/>
                      <a:pt x="1986" y="6260"/>
                      <a:pt x="1805" y="6260"/>
                    </a:cubicBezTo>
                    <a:cubicBezTo>
                      <a:pt x="1288" y="6260"/>
                      <a:pt x="833" y="6488"/>
                      <a:pt x="778" y="6729"/>
                    </a:cubicBezTo>
                    <a:cubicBezTo>
                      <a:pt x="677" y="7030"/>
                      <a:pt x="1" y="9261"/>
                      <a:pt x="552" y="9837"/>
                    </a:cubicBezTo>
                    <a:cubicBezTo>
                      <a:pt x="1103" y="10414"/>
                      <a:pt x="1053" y="11642"/>
                      <a:pt x="1555" y="12393"/>
                    </a:cubicBezTo>
                    <a:cubicBezTo>
                      <a:pt x="2056" y="13120"/>
                      <a:pt x="3760" y="17481"/>
                      <a:pt x="4261" y="17882"/>
                    </a:cubicBezTo>
                    <a:cubicBezTo>
                      <a:pt x="4738" y="18283"/>
                      <a:pt x="4612" y="18784"/>
                      <a:pt x="6116" y="19687"/>
                    </a:cubicBezTo>
                    <a:cubicBezTo>
                      <a:pt x="7620" y="20564"/>
                      <a:pt x="7444" y="20614"/>
                      <a:pt x="8522" y="20990"/>
                    </a:cubicBezTo>
                    <a:cubicBezTo>
                      <a:pt x="8839" y="21101"/>
                      <a:pt x="9316" y="21140"/>
                      <a:pt x="9832" y="21140"/>
                    </a:cubicBezTo>
                    <a:cubicBezTo>
                      <a:pt x="11071" y="21140"/>
                      <a:pt x="12532" y="20915"/>
                      <a:pt x="12532" y="20915"/>
                    </a:cubicBezTo>
                    <a:cubicBezTo>
                      <a:pt x="12532" y="20915"/>
                      <a:pt x="13443" y="21243"/>
                      <a:pt x="14124" y="21243"/>
                    </a:cubicBezTo>
                    <a:cubicBezTo>
                      <a:pt x="14325" y="21243"/>
                      <a:pt x="14506" y="21215"/>
                      <a:pt x="14637" y="21140"/>
                    </a:cubicBezTo>
                    <a:cubicBezTo>
                      <a:pt x="15054" y="20905"/>
                      <a:pt x="15379" y="20787"/>
                      <a:pt x="15668" y="20787"/>
                    </a:cubicBezTo>
                    <a:cubicBezTo>
                      <a:pt x="15780" y="20787"/>
                      <a:pt x="15886" y="20805"/>
                      <a:pt x="15991" y="20840"/>
                    </a:cubicBezTo>
                    <a:cubicBezTo>
                      <a:pt x="16079" y="20878"/>
                      <a:pt x="16236" y="20900"/>
                      <a:pt x="16423" y="20900"/>
                    </a:cubicBezTo>
                    <a:cubicBezTo>
                      <a:pt x="16976" y="20900"/>
                      <a:pt x="17789" y="20706"/>
                      <a:pt x="17845" y="20163"/>
                    </a:cubicBezTo>
                    <a:cubicBezTo>
                      <a:pt x="17921" y="19436"/>
                      <a:pt x="17720" y="19386"/>
                      <a:pt x="17946" y="18935"/>
                    </a:cubicBezTo>
                    <a:cubicBezTo>
                      <a:pt x="18196" y="18484"/>
                      <a:pt x="17996" y="18158"/>
                      <a:pt x="18121" y="17832"/>
                    </a:cubicBezTo>
                    <a:cubicBezTo>
                      <a:pt x="18246" y="17481"/>
                      <a:pt x="18698" y="17381"/>
                      <a:pt x="18297" y="16729"/>
                    </a:cubicBezTo>
                    <a:cubicBezTo>
                      <a:pt x="17921" y="16053"/>
                      <a:pt x="17770" y="15526"/>
                      <a:pt x="17946" y="15200"/>
                    </a:cubicBezTo>
                    <a:cubicBezTo>
                      <a:pt x="18146" y="14875"/>
                      <a:pt x="17444" y="13045"/>
                      <a:pt x="17144" y="11591"/>
                    </a:cubicBezTo>
                    <a:cubicBezTo>
                      <a:pt x="16843" y="10113"/>
                      <a:pt x="15966" y="9586"/>
                      <a:pt x="15966" y="8734"/>
                    </a:cubicBezTo>
                    <a:cubicBezTo>
                      <a:pt x="15966" y="7891"/>
                      <a:pt x="15229" y="6654"/>
                      <a:pt x="15506" y="6654"/>
                    </a:cubicBezTo>
                    <a:cubicBezTo>
                      <a:pt x="15509" y="6654"/>
                      <a:pt x="15512" y="6654"/>
                      <a:pt x="15515" y="6654"/>
                    </a:cubicBezTo>
                    <a:cubicBezTo>
                      <a:pt x="15515" y="6654"/>
                      <a:pt x="15993" y="6718"/>
                      <a:pt x="16567" y="6718"/>
                    </a:cubicBezTo>
                    <a:cubicBezTo>
                      <a:pt x="17389" y="6718"/>
                      <a:pt x="18408" y="6587"/>
                      <a:pt x="18497" y="5952"/>
                    </a:cubicBezTo>
                    <a:cubicBezTo>
                      <a:pt x="18672" y="4875"/>
                      <a:pt x="17720" y="2920"/>
                      <a:pt x="17620" y="2017"/>
                    </a:cubicBezTo>
                    <a:cubicBezTo>
                      <a:pt x="17524" y="1128"/>
                      <a:pt x="15215" y="31"/>
                      <a:pt x="14517" y="31"/>
                    </a:cubicBezTo>
                    <a:cubicBezTo>
                      <a:pt x="14487" y="31"/>
                      <a:pt x="14461" y="33"/>
                      <a:pt x="14437" y="38"/>
                    </a:cubicBezTo>
                    <a:cubicBezTo>
                      <a:pt x="14225" y="65"/>
                      <a:pt x="13526" y="76"/>
                      <a:pt x="12692" y="76"/>
                    </a:cubicBezTo>
                    <a:cubicBezTo>
                      <a:pt x="11258" y="76"/>
                      <a:pt x="9426" y="44"/>
                      <a:pt x="8998" y="12"/>
                    </a:cubicBezTo>
                    <a:cubicBezTo>
                      <a:pt x="8858" y="7"/>
                      <a:pt x="8636" y="1"/>
                      <a:pt x="837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4474;p63">
                <a:extLst>
                  <a:ext uri="{FF2B5EF4-FFF2-40B4-BE49-F238E27FC236}">
                    <a16:creationId xmlns:a16="http://schemas.microsoft.com/office/drawing/2014/main" id="{1C3B216F-1913-9D9E-54B2-2BD232EFA4A4}"/>
                  </a:ext>
                </a:extLst>
              </p:cNvPr>
              <p:cNvSpPr/>
              <p:nvPr/>
            </p:nvSpPr>
            <p:spPr>
              <a:xfrm>
                <a:off x="4091000" y="2019875"/>
                <a:ext cx="303925" cy="148100"/>
              </a:xfrm>
              <a:custGeom>
                <a:avLst/>
                <a:gdLst/>
                <a:ahLst/>
                <a:cxnLst/>
                <a:rect l="l" t="t" r="r" b="b"/>
                <a:pathLst>
                  <a:path w="12157" h="5924" extrusionOk="0">
                    <a:moveTo>
                      <a:pt x="1" y="836"/>
                    </a:moveTo>
                    <a:cubicBezTo>
                      <a:pt x="1" y="836"/>
                      <a:pt x="8" y="837"/>
                      <a:pt x="23" y="840"/>
                    </a:cubicBezTo>
                    <a:lnTo>
                      <a:pt x="23" y="840"/>
                    </a:lnTo>
                    <a:cubicBezTo>
                      <a:pt x="21" y="836"/>
                      <a:pt x="14" y="836"/>
                      <a:pt x="1" y="836"/>
                    </a:cubicBezTo>
                    <a:close/>
                    <a:moveTo>
                      <a:pt x="9773" y="1"/>
                    </a:moveTo>
                    <a:cubicBezTo>
                      <a:pt x="7848" y="1"/>
                      <a:pt x="6516" y="1073"/>
                      <a:pt x="3986" y="1161"/>
                    </a:cubicBezTo>
                    <a:cubicBezTo>
                      <a:pt x="3833" y="1168"/>
                      <a:pt x="3677" y="1171"/>
                      <a:pt x="3520" y="1171"/>
                    </a:cubicBezTo>
                    <a:cubicBezTo>
                      <a:pt x="1953" y="1171"/>
                      <a:pt x="239" y="878"/>
                      <a:pt x="23" y="840"/>
                    </a:cubicBezTo>
                    <a:lnTo>
                      <a:pt x="23" y="840"/>
                    </a:lnTo>
                    <a:cubicBezTo>
                      <a:pt x="26" y="843"/>
                      <a:pt x="26" y="849"/>
                      <a:pt x="26" y="861"/>
                    </a:cubicBezTo>
                    <a:cubicBezTo>
                      <a:pt x="201" y="1136"/>
                      <a:pt x="1204" y="2991"/>
                      <a:pt x="3660" y="4044"/>
                    </a:cubicBezTo>
                    <a:cubicBezTo>
                      <a:pt x="3535" y="4921"/>
                      <a:pt x="3434" y="5923"/>
                      <a:pt x="3760" y="5923"/>
                    </a:cubicBezTo>
                    <a:cubicBezTo>
                      <a:pt x="4086" y="5923"/>
                      <a:pt x="4487" y="5146"/>
                      <a:pt x="4763" y="4420"/>
                    </a:cubicBezTo>
                    <a:cubicBezTo>
                      <a:pt x="4913" y="4445"/>
                      <a:pt x="5038" y="4495"/>
                      <a:pt x="5189" y="4520"/>
                    </a:cubicBezTo>
                    <a:cubicBezTo>
                      <a:pt x="5595" y="4608"/>
                      <a:pt x="5992" y="4648"/>
                      <a:pt x="6377" y="4648"/>
                    </a:cubicBezTo>
                    <a:cubicBezTo>
                      <a:pt x="6871" y="4648"/>
                      <a:pt x="7345" y="4582"/>
                      <a:pt x="7795" y="4470"/>
                    </a:cubicBezTo>
                    <a:lnTo>
                      <a:pt x="7795" y="4470"/>
                    </a:lnTo>
                    <a:cubicBezTo>
                      <a:pt x="7520" y="5197"/>
                      <a:pt x="7294" y="5898"/>
                      <a:pt x="7570" y="5898"/>
                    </a:cubicBezTo>
                    <a:cubicBezTo>
                      <a:pt x="7971" y="5873"/>
                      <a:pt x="8848" y="4796"/>
                      <a:pt x="9299" y="3918"/>
                    </a:cubicBezTo>
                    <a:cubicBezTo>
                      <a:pt x="10702" y="3217"/>
                      <a:pt x="11605" y="2264"/>
                      <a:pt x="11605" y="2264"/>
                    </a:cubicBezTo>
                    <a:cubicBezTo>
                      <a:pt x="11680" y="2114"/>
                      <a:pt x="12156" y="1337"/>
                      <a:pt x="11830" y="735"/>
                    </a:cubicBezTo>
                    <a:cubicBezTo>
                      <a:pt x="11605" y="309"/>
                      <a:pt x="11103" y="159"/>
                      <a:pt x="10552" y="59"/>
                    </a:cubicBezTo>
                    <a:cubicBezTo>
                      <a:pt x="10280" y="19"/>
                      <a:pt x="10022" y="1"/>
                      <a:pt x="9773" y="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4475;p63">
                <a:extLst>
                  <a:ext uri="{FF2B5EF4-FFF2-40B4-BE49-F238E27FC236}">
                    <a16:creationId xmlns:a16="http://schemas.microsoft.com/office/drawing/2014/main" id="{F00F5390-DE18-638E-0B4E-D8B30FA6BC0A}"/>
                  </a:ext>
                </a:extLst>
              </p:cNvPr>
              <p:cNvSpPr/>
              <p:nvPr/>
            </p:nvSpPr>
            <p:spPr>
              <a:xfrm>
                <a:off x="4175600" y="2119700"/>
                <a:ext cx="6900" cy="40750"/>
              </a:xfrm>
              <a:custGeom>
                <a:avLst/>
                <a:gdLst/>
                <a:ahLst/>
                <a:cxnLst/>
                <a:rect l="l" t="t" r="r" b="b"/>
                <a:pathLst>
                  <a:path w="276" h="1630" extrusionOk="0">
                    <a:moveTo>
                      <a:pt x="151" y="1"/>
                    </a:moveTo>
                    <a:lnTo>
                      <a:pt x="151" y="1"/>
                    </a:lnTo>
                    <a:cubicBezTo>
                      <a:pt x="50" y="702"/>
                      <a:pt x="0" y="1429"/>
                      <a:pt x="176" y="1630"/>
                    </a:cubicBezTo>
                    <a:cubicBezTo>
                      <a:pt x="125" y="1254"/>
                      <a:pt x="201" y="627"/>
                      <a:pt x="276" y="51"/>
                    </a:cubicBezTo>
                    <a:cubicBezTo>
                      <a:pt x="251" y="26"/>
                      <a:pt x="201" y="26"/>
                      <a:pt x="151" y="1"/>
                    </a:cubicBezTo>
                    <a:close/>
                  </a:path>
                </a:pathLst>
              </a:custGeom>
              <a:solidFill>
                <a:srgbClr val="F7C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4476;p63">
                <a:extLst>
                  <a:ext uri="{FF2B5EF4-FFF2-40B4-BE49-F238E27FC236}">
                    <a16:creationId xmlns:a16="http://schemas.microsoft.com/office/drawing/2014/main" id="{C78CE0E3-A006-F718-361E-B374B4687BFD}"/>
                  </a:ext>
                </a:extLst>
              </p:cNvPr>
              <p:cNvSpPr/>
              <p:nvPr/>
            </p:nvSpPr>
            <p:spPr>
              <a:xfrm>
                <a:off x="4272075" y="2131600"/>
                <a:ext cx="13825" cy="28850"/>
              </a:xfrm>
              <a:custGeom>
                <a:avLst/>
                <a:gdLst/>
                <a:ahLst/>
                <a:cxnLst/>
                <a:rect l="l" t="t" r="r" b="b"/>
                <a:pathLst>
                  <a:path w="553" h="1154" extrusionOk="0">
                    <a:moveTo>
                      <a:pt x="552" y="1"/>
                    </a:moveTo>
                    <a:cubicBezTo>
                      <a:pt x="477" y="26"/>
                      <a:pt x="402" y="51"/>
                      <a:pt x="327" y="51"/>
                    </a:cubicBezTo>
                    <a:cubicBezTo>
                      <a:pt x="126" y="627"/>
                      <a:pt x="1" y="1129"/>
                      <a:pt x="201" y="1154"/>
                    </a:cubicBezTo>
                    <a:cubicBezTo>
                      <a:pt x="226" y="878"/>
                      <a:pt x="377" y="452"/>
                      <a:pt x="552" y="1"/>
                    </a:cubicBezTo>
                    <a:close/>
                  </a:path>
                </a:pathLst>
              </a:custGeom>
              <a:solidFill>
                <a:srgbClr val="F7C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 name="Google Shape;14477;p63">
              <a:extLst>
                <a:ext uri="{FF2B5EF4-FFF2-40B4-BE49-F238E27FC236}">
                  <a16:creationId xmlns:a16="http://schemas.microsoft.com/office/drawing/2014/main" id="{6B4400EE-2752-94E3-5CCF-8797D6F7900B}"/>
                </a:ext>
              </a:extLst>
            </p:cNvPr>
            <p:cNvSpPr/>
            <p:nvPr/>
          </p:nvSpPr>
          <p:spPr>
            <a:xfrm>
              <a:off x="1663475" y="1381525"/>
              <a:ext cx="104725" cy="16125"/>
            </a:xfrm>
            <a:custGeom>
              <a:avLst/>
              <a:gdLst/>
              <a:ahLst/>
              <a:cxnLst/>
              <a:rect l="l" t="t" r="r" b="b"/>
              <a:pathLst>
                <a:path w="4189" h="645" extrusionOk="0">
                  <a:moveTo>
                    <a:pt x="0" y="645"/>
                  </a:moveTo>
                  <a:cubicBezTo>
                    <a:pt x="1413" y="645"/>
                    <a:pt x="2878" y="526"/>
                    <a:pt x="4189"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5" name="Google Shape;14478;p63">
              <a:extLst>
                <a:ext uri="{FF2B5EF4-FFF2-40B4-BE49-F238E27FC236}">
                  <a16:creationId xmlns:a16="http://schemas.microsoft.com/office/drawing/2014/main" id="{7ADA4C96-4B94-D631-526D-7A5BAABCEB90}"/>
                </a:ext>
              </a:extLst>
            </p:cNvPr>
            <p:cNvSpPr/>
            <p:nvPr/>
          </p:nvSpPr>
          <p:spPr>
            <a:xfrm>
              <a:off x="1663475" y="1365400"/>
              <a:ext cx="104725" cy="16125"/>
            </a:xfrm>
            <a:custGeom>
              <a:avLst/>
              <a:gdLst/>
              <a:ahLst/>
              <a:cxnLst/>
              <a:rect l="l" t="t" r="r" b="b"/>
              <a:pathLst>
                <a:path w="4189" h="645" extrusionOk="0">
                  <a:moveTo>
                    <a:pt x="0" y="645"/>
                  </a:moveTo>
                  <a:cubicBezTo>
                    <a:pt x="1413" y="645"/>
                    <a:pt x="2878" y="526"/>
                    <a:pt x="4189"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6" name="Google Shape;14479;p63">
              <a:extLst>
                <a:ext uri="{FF2B5EF4-FFF2-40B4-BE49-F238E27FC236}">
                  <a16:creationId xmlns:a16="http://schemas.microsoft.com/office/drawing/2014/main" id="{6A5C4F18-F0C0-E355-56D2-3F756AABEB49}"/>
                </a:ext>
              </a:extLst>
            </p:cNvPr>
            <p:cNvSpPr/>
            <p:nvPr/>
          </p:nvSpPr>
          <p:spPr>
            <a:xfrm>
              <a:off x="592075" y="1341250"/>
              <a:ext cx="44325" cy="80575"/>
            </a:xfrm>
            <a:custGeom>
              <a:avLst/>
              <a:gdLst/>
              <a:ahLst/>
              <a:cxnLst/>
              <a:rect l="l" t="t" r="r" b="b"/>
              <a:pathLst>
                <a:path w="1773" h="3223" extrusionOk="0">
                  <a:moveTo>
                    <a:pt x="0" y="3223"/>
                  </a:moveTo>
                  <a:cubicBezTo>
                    <a:pt x="456" y="2085"/>
                    <a:pt x="1142" y="1051"/>
                    <a:pt x="1773"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7" name="Google Shape;14480;p63">
              <a:extLst>
                <a:ext uri="{FF2B5EF4-FFF2-40B4-BE49-F238E27FC236}">
                  <a16:creationId xmlns:a16="http://schemas.microsoft.com/office/drawing/2014/main" id="{17A8AD68-501F-7F6C-8CE2-2BA7324B9F3D}"/>
                </a:ext>
              </a:extLst>
            </p:cNvPr>
            <p:cNvSpPr/>
            <p:nvPr/>
          </p:nvSpPr>
          <p:spPr>
            <a:xfrm>
              <a:off x="656525" y="1313075"/>
              <a:ext cx="40275" cy="56375"/>
            </a:xfrm>
            <a:custGeom>
              <a:avLst/>
              <a:gdLst/>
              <a:ahLst/>
              <a:cxnLst/>
              <a:rect l="l" t="t" r="r" b="b"/>
              <a:pathLst>
                <a:path w="1611" h="2255" extrusionOk="0">
                  <a:moveTo>
                    <a:pt x="0" y="2255"/>
                  </a:moveTo>
                  <a:cubicBezTo>
                    <a:pt x="476" y="1463"/>
                    <a:pt x="1136" y="792"/>
                    <a:pt x="1611" y="0"/>
                  </a:cubicBezTo>
                </a:path>
              </a:pathLst>
            </a:custGeom>
            <a:noFill/>
            <a:ln w="9525" cap="flat" cmpd="sng">
              <a:solidFill>
                <a:srgbClr val="C9C5BC"/>
              </a:solidFill>
              <a:prstDash val="solid"/>
              <a:round/>
              <a:headEnd type="none" w="med" len="med"/>
              <a:tailEnd type="none" w="med" len="med"/>
            </a:ln>
          </p:spPr>
          <p:txBody>
            <a:bodyPr/>
            <a:lstStyle/>
            <a:p>
              <a:endParaRPr lang="de-DE"/>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101"/>
        <p:cNvGrpSpPr/>
        <p:nvPr/>
      </p:nvGrpSpPr>
      <p:grpSpPr>
        <a:xfrm>
          <a:off x="0" y="0"/>
          <a:ext cx="0" cy="0"/>
          <a:chOff x="0" y="0"/>
          <a:chExt cx="0" cy="0"/>
        </a:xfrm>
      </p:grpSpPr>
      <p:sp>
        <p:nvSpPr>
          <p:cNvPr id="2" name="Google Shape;14647;p65">
            <a:extLst>
              <a:ext uri="{FF2B5EF4-FFF2-40B4-BE49-F238E27FC236}">
                <a16:creationId xmlns:a16="http://schemas.microsoft.com/office/drawing/2014/main" id="{3471DA9F-444C-F4DA-FE02-FA7377CD8CC8}"/>
              </a:ext>
            </a:extLst>
          </p:cNvPr>
          <p:cNvSpPr txBox="1">
            <a:spLocks noGrp="1"/>
          </p:cNvSpPr>
          <p:nvPr>
            <p:ph type="title"/>
          </p:nvPr>
        </p:nvSpPr>
        <p:spPr>
          <a:xfrm>
            <a:off x="2744624" y="245537"/>
            <a:ext cx="3654751" cy="572700"/>
          </a:xfrm>
          <a:prstGeom prst="rect">
            <a:avLst/>
          </a:prstGeom>
        </p:spPr>
        <p:txBody>
          <a:bodyPr spcFirstLastPara="1" wrap="square" lIns="91425" tIns="91425" rIns="91425" bIns="91425" anchor="t" anchorCtr="0">
            <a:noAutofit/>
          </a:bodyPr>
          <a:lstStyle/>
          <a:p>
            <a:pPr marL="0" lvl="0" indent="0" algn="l" rtl="0">
              <a:spcBef>
                <a:spcPts val="0"/>
              </a:spcBef>
              <a:spcAft>
                <a:spcPts val="1000"/>
              </a:spcAft>
              <a:buNone/>
            </a:pPr>
            <a:r>
              <a:rPr lang="de-CH"/>
              <a:t>Sidebar Navigation:</a:t>
            </a:r>
          </a:p>
        </p:txBody>
      </p:sp>
      <p:sp>
        <p:nvSpPr>
          <p:cNvPr id="3" name="Google Shape;14648;p65">
            <a:extLst>
              <a:ext uri="{FF2B5EF4-FFF2-40B4-BE49-F238E27FC236}">
                <a16:creationId xmlns:a16="http://schemas.microsoft.com/office/drawing/2014/main" id="{2B2E2A64-9CFF-EA82-06A4-CA119CBE6887}"/>
              </a:ext>
            </a:extLst>
          </p:cNvPr>
          <p:cNvSpPr txBox="1">
            <a:spLocks/>
          </p:cNvSpPr>
          <p:nvPr/>
        </p:nvSpPr>
        <p:spPr>
          <a:xfrm>
            <a:off x="3364603" y="1140312"/>
            <a:ext cx="4283704" cy="3053959"/>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spcAft>
                <a:spcPts val="1000"/>
              </a:spcAft>
            </a:pPr>
            <a:r>
              <a:rPr lang="de-CH" sz="1800">
                <a:solidFill>
                  <a:schemeClr val="accent1">
                    <a:lumMod val="50000"/>
                  </a:schemeClr>
                </a:solidFill>
                <a:latin typeface="-webkit-standard"/>
              </a:rPr>
              <a:t>-Language </a:t>
            </a:r>
            <a:r>
              <a:rPr lang="de-CH" sz="1800" err="1">
                <a:solidFill>
                  <a:schemeClr val="accent1">
                    <a:lumMod val="50000"/>
                  </a:schemeClr>
                </a:solidFill>
                <a:latin typeface="-webkit-standard"/>
              </a:rPr>
              <a:t>selection</a:t>
            </a:r>
            <a:endParaRPr lang="de-CH" sz="1800">
              <a:solidFill>
                <a:schemeClr val="accent1">
                  <a:lumMod val="50000"/>
                </a:schemeClr>
              </a:solidFill>
              <a:latin typeface="-webkit-standard"/>
            </a:endParaRPr>
          </a:p>
          <a:p>
            <a:pPr>
              <a:spcAft>
                <a:spcPts val="1000"/>
              </a:spcAft>
            </a:pPr>
            <a:r>
              <a:rPr lang="de-CH" sz="1800">
                <a:solidFill>
                  <a:schemeClr val="accent1">
                    <a:lumMod val="50000"/>
                  </a:schemeClr>
                </a:solidFill>
                <a:latin typeface="-webkit-standard"/>
              </a:rPr>
              <a:t>-Stakeholder Information</a:t>
            </a:r>
          </a:p>
          <a:p>
            <a:pPr>
              <a:spcAft>
                <a:spcPts val="1000"/>
              </a:spcAft>
            </a:pPr>
            <a:r>
              <a:rPr lang="de-CH" sz="1800">
                <a:solidFill>
                  <a:schemeClr val="accent1">
                    <a:lumMod val="50000"/>
                  </a:schemeClr>
                </a:solidFill>
                <a:latin typeface="-webkit-standard"/>
              </a:rPr>
              <a:t>	-Farmers</a:t>
            </a:r>
          </a:p>
          <a:p>
            <a:pPr>
              <a:spcAft>
                <a:spcPts val="1000"/>
              </a:spcAft>
            </a:pPr>
            <a:r>
              <a:rPr lang="de-CH" sz="1800">
                <a:solidFill>
                  <a:schemeClr val="accent1">
                    <a:lumMod val="50000"/>
                  </a:schemeClr>
                </a:solidFill>
                <a:latin typeface="-webkit-standard"/>
              </a:rPr>
              <a:t>	-Political </a:t>
            </a:r>
            <a:r>
              <a:rPr lang="de-CH" sz="1800" err="1">
                <a:solidFill>
                  <a:schemeClr val="accent1">
                    <a:lumMod val="50000"/>
                  </a:schemeClr>
                </a:solidFill>
                <a:latin typeface="-webkit-standard"/>
              </a:rPr>
              <a:t>Decision</a:t>
            </a:r>
            <a:r>
              <a:rPr lang="de-CH" sz="1800">
                <a:solidFill>
                  <a:schemeClr val="accent1">
                    <a:lumMod val="50000"/>
                  </a:schemeClr>
                </a:solidFill>
                <a:latin typeface="-webkit-standard"/>
              </a:rPr>
              <a:t>-Makers</a:t>
            </a:r>
          </a:p>
          <a:p>
            <a:pPr>
              <a:spcAft>
                <a:spcPts val="1000"/>
              </a:spcAft>
            </a:pPr>
            <a:r>
              <a:rPr lang="de-CH" sz="1800">
                <a:solidFill>
                  <a:schemeClr val="accent1">
                    <a:lumMod val="50000"/>
                  </a:schemeClr>
                </a:solidFill>
                <a:latin typeface="-webkit-standard"/>
              </a:rPr>
              <a:t>-Contact Information</a:t>
            </a:r>
          </a:p>
          <a:p>
            <a:pPr>
              <a:spcAft>
                <a:spcPts val="1000"/>
              </a:spcAft>
            </a:pPr>
            <a:r>
              <a:rPr lang="de-CH" sz="1800">
                <a:solidFill>
                  <a:schemeClr val="accent1">
                    <a:lumMod val="50000"/>
                  </a:schemeClr>
                </a:solidFill>
                <a:latin typeface="-webkit-standard"/>
              </a:rPr>
              <a:t>-Data Sources</a:t>
            </a:r>
          </a:p>
          <a:p>
            <a:pPr>
              <a:spcAft>
                <a:spcPts val="1000"/>
              </a:spcAft>
            </a:pPr>
            <a:r>
              <a:rPr lang="de-CH" sz="1800">
                <a:solidFill>
                  <a:schemeClr val="accent1">
                    <a:lumMod val="50000"/>
                  </a:schemeClr>
                </a:solidFill>
                <a:latin typeface="-webkit-standard"/>
              </a:rPr>
              <a:t>-Date</a:t>
            </a:r>
          </a:p>
        </p:txBody>
      </p:sp>
      <p:pic>
        <p:nvPicPr>
          <p:cNvPr id="6" name="Grafik 5" descr="Ein Bild, das Kuh, Gras, Säugetier, Nutztiere enthält.&#10;&#10;Automatisch generierte Beschreibung">
            <a:extLst>
              <a:ext uri="{FF2B5EF4-FFF2-40B4-BE49-F238E27FC236}">
                <a16:creationId xmlns:a16="http://schemas.microsoft.com/office/drawing/2014/main" id="{F375D50A-4926-BCFF-B7AD-E819CC789056}"/>
              </a:ext>
            </a:extLst>
          </p:cNvPr>
          <p:cNvPicPr>
            <a:picLocks noChangeAspect="1"/>
          </p:cNvPicPr>
          <p:nvPr/>
        </p:nvPicPr>
        <p:blipFill>
          <a:blip r:embed="rId3"/>
          <a:stretch>
            <a:fillRect/>
          </a:stretch>
        </p:blipFill>
        <p:spPr>
          <a:xfrm>
            <a:off x="279253" y="1140312"/>
            <a:ext cx="2388995" cy="2881962"/>
          </a:xfrm>
          <a:prstGeom prst="rect">
            <a:avLst/>
          </a:prstGeom>
          <a:effectLst>
            <a:softEdge rad="63500"/>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101"/>
        <p:cNvGrpSpPr/>
        <p:nvPr/>
      </p:nvGrpSpPr>
      <p:grpSpPr>
        <a:xfrm>
          <a:off x="0" y="0"/>
          <a:ext cx="0" cy="0"/>
          <a:chOff x="0" y="0"/>
          <a:chExt cx="0" cy="0"/>
        </a:xfrm>
      </p:grpSpPr>
      <p:sp>
        <p:nvSpPr>
          <p:cNvPr id="6" name="Google Shape;14647;p65">
            <a:extLst>
              <a:ext uri="{FF2B5EF4-FFF2-40B4-BE49-F238E27FC236}">
                <a16:creationId xmlns:a16="http://schemas.microsoft.com/office/drawing/2014/main" id="{79E21AF1-7B9B-45A9-3525-1F9DE94DF7C0}"/>
              </a:ext>
            </a:extLst>
          </p:cNvPr>
          <p:cNvSpPr txBox="1">
            <a:spLocks/>
          </p:cNvSpPr>
          <p:nvPr/>
        </p:nvSpPr>
        <p:spPr>
          <a:xfrm>
            <a:off x="2893624" y="19238"/>
            <a:ext cx="3356751"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accent3"/>
              </a:buClr>
              <a:buSzPts val="3400"/>
              <a:buFont typeface="Boogaloo"/>
              <a:buNone/>
              <a:defRPr sz="3400" b="0" i="0" u="none" strike="noStrike" cap="none">
                <a:solidFill>
                  <a:schemeClr val="accent3"/>
                </a:solidFill>
                <a:latin typeface="Boogaloo"/>
                <a:ea typeface="Boogaloo"/>
                <a:cs typeface="Boogaloo"/>
                <a:sym typeface="Boogaloo"/>
              </a:defRPr>
            </a:lvl1pPr>
            <a:lvl2pPr marR="0" lvl="1" algn="l" rtl="0">
              <a:lnSpc>
                <a:spcPct val="115000"/>
              </a:lnSpc>
              <a:spcBef>
                <a:spcPts val="0"/>
              </a:spcBef>
              <a:spcAft>
                <a:spcPts val="0"/>
              </a:spcAft>
              <a:buClr>
                <a:schemeClr val="accent3"/>
              </a:buClr>
              <a:buSzPts val="3400"/>
              <a:buFont typeface="Boogaloo"/>
              <a:buNone/>
              <a:defRPr sz="3400" b="0" i="0" u="none" strike="noStrike" cap="none">
                <a:solidFill>
                  <a:schemeClr val="accent3"/>
                </a:solidFill>
                <a:latin typeface="Boogaloo"/>
                <a:ea typeface="Boogaloo"/>
                <a:cs typeface="Boogaloo"/>
                <a:sym typeface="Boogaloo"/>
              </a:defRPr>
            </a:lvl2pPr>
            <a:lvl3pPr marR="0" lvl="2" algn="l" rtl="0">
              <a:lnSpc>
                <a:spcPct val="115000"/>
              </a:lnSpc>
              <a:spcBef>
                <a:spcPts val="0"/>
              </a:spcBef>
              <a:spcAft>
                <a:spcPts val="0"/>
              </a:spcAft>
              <a:buClr>
                <a:schemeClr val="accent3"/>
              </a:buClr>
              <a:buSzPts val="3400"/>
              <a:buFont typeface="Boogaloo"/>
              <a:buNone/>
              <a:defRPr sz="3400" b="0" i="0" u="none" strike="noStrike" cap="none">
                <a:solidFill>
                  <a:schemeClr val="accent3"/>
                </a:solidFill>
                <a:latin typeface="Boogaloo"/>
                <a:ea typeface="Boogaloo"/>
                <a:cs typeface="Boogaloo"/>
                <a:sym typeface="Boogaloo"/>
              </a:defRPr>
            </a:lvl3pPr>
            <a:lvl4pPr marR="0" lvl="3" algn="l" rtl="0">
              <a:lnSpc>
                <a:spcPct val="115000"/>
              </a:lnSpc>
              <a:spcBef>
                <a:spcPts val="0"/>
              </a:spcBef>
              <a:spcAft>
                <a:spcPts val="0"/>
              </a:spcAft>
              <a:buClr>
                <a:schemeClr val="accent3"/>
              </a:buClr>
              <a:buSzPts val="3400"/>
              <a:buFont typeface="Boogaloo"/>
              <a:buNone/>
              <a:defRPr sz="3400" b="0" i="0" u="none" strike="noStrike" cap="none">
                <a:solidFill>
                  <a:schemeClr val="accent3"/>
                </a:solidFill>
                <a:latin typeface="Boogaloo"/>
                <a:ea typeface="Boogaloo"/>
                <a:cs typeface="Boogaloo"/>
                <a:sym typeface="Boogaloo"/>
              </a:defRPr>
            </a:lvl4pPr>
            <a:lvl5pPr marR="0" lvl="4" algn="l" rtl="0">
              <a:lnSpc>
                <a:spcPct val="115000"/>
              </a:lnSpc>
              <a:spcBef>
                <a:spcPts val="0"/>
              </a:spcBef>
              <a:spcAft>
                <a:spcPts val="0"/>
              </a:spcAft>
              <a:buClr>
                <a:schemeClr val="accent3"/>
              </a:buClr>
              <a:buSzPts val="3400"/>
              <a:buFont typeface="Boogaloo"/>
              <a:buNone/>
              <a:defRPr sz="3400" b="0" i="0" u="none" strike="noStrike" cap="none">
                <a:solidFill>
                  <a:schemeClr val="accent3"/>
                </a:solidFill>
                <a:latin typeface="Boogaloo"/>
                <a:ea typeface="Boogaloo"/>
                <a:cs typeface="Boogaloo"/>
                <a:sym typeface="Boogaloo"/>
              </a:defRPr>
            </a:lvl5pPr>
            <a:lvl6pPr marR="0" lvl="5" algn="l" rtl="0">
              <a:lnSpc>
                <a:spcPct val="115000"/>
              </a:lnSpc>
              <a:spcBef>
                <a:spcPts val="0"/>
              </a:spcBef>
              <a:spcAft>
                <a:spcPts val="0"/>
              </a:spcAft>
              <a:buClr>
                <a:schemeClr val="accent3"/>
              </a:buClr>
              <a:buSzPts val="3400"/>
              <a:buFont typeface="Boogaloo"/>
              <a:buNone/>
              <a:defRPr sz="3400" b="0" i="0" u="none" strike="noStrike" cap="none">
                <a:solidFill>
                  <a:schemeClr val="accent3"/>
                </a:solidFill>
                <a:latin typeface="Boogaloo"/>
                <a:ea typeface="Boogaloo"/>
                <a:cs typeface="Boogaloo"/>
                <a:sym typeface="Boogaloo"/>
              </a:defRPr>
            </a:lvl6pPr>
            <a:lvl7pPr marR="0" lvl="6" algn="l" rtl="0">
              <a:lnSpc>
                <a:spcPct val="115000"/>
              </a:lnSpc>
              <a:spcBef>
                <a:spcPts val="0"/>
              </a:spcBef>
              <a:spcAft>
                <a:spcPts val="0"/>
              </a:spcAft>
              <a:buClr>
                <a:schemeClr val="accent3"/>
              </a:buClr>
              <a:buSzPts val="3400"/>
              <a:buFont typeface="Boogaloo"/>
              <a:buNone/>
              <a:defRPr sz="3400" b="0" i="0" u="none" strike="noStrike" cap="none">
                <a:solidFill>
                  <a:schemeClr val="accent3"/>
                </a:solidFill>
                <a:latin typeface="Boogaloo"/>
                <a:ea typeface="Boogaloo"/>
                <a:cs typeface="Boogaloo"/>
                <a:sym typeface="Boogaloo"/>
              </a:defRPr>
            </a:lvl7pPr>
            <a:lvl8pPr marR="0" lvl="7" algn="l" rtl="0">
              <a:lnSpc>
                <a:spcPct val="115000"/>
              </a:lnSpc>
              <a:spcBef>
                <a:spcPts val="0"/>
              </a:spcBef>
              <a:spcAft>
                <a:spcPts val="0"/>
              </a:spcAft>
              <a:buClr>
                <a:schemeClr val="accent3"/>
              </a:buClr>
              <a:buSzPts val="3400"/>
              <a:buFont typeface="Boogaloo"/>
              <a:buNone/>
              <a:defRPr sz="3400" b="0" i="0" u="none" strike="noStrike" cap="none">
                <a:solidFill>
                  <a:schemeClr val="accent3"/>
                </a:solidFill>
                <a:latin typeface="Boogaloo"/>
                <a:ea typeface="Boogaloo"/>
                <a:cs typeface="Boogaloo"/>
                <a:sym typeface="Boogaloo"/>
              </a:defRPr>
            </a:lvl8pPr>
            <a:lvl9pPr marR="0" lvl="8" algn="l" rtl="0">
              <a:lnSpc>
                <a:spcPct val="115000"/>
              </a:lnSpc>
              <a:spcBef>
                <a:spcPts val="0"/>
              </a:spcBef>
              <a:spcAft>
                <a:spcPts val="0"/>
              </a:spcAft>
              <a:buClr>
                <a:schemeClr val="accent3"/>
              </a:buClr>
              <a:buSzPts val="3400"/>
              <a:buFont typeface="Boogaloo"/>
              <a:buNone/>
              <a:defRPr sz="3400" b="0" i="0" u="none" strike="noStrike" cap="none">
                <a:solidFill>
                  <a:schemeClr val="accent3"/>
                </a:solidFill>
                <a:latin typeface="Boogaloo"/>
                <a:ea typeface="Boogaloo"/>
                <a:cs typeface="Boogaloo"/>
                <a:sym typeface="Boogaloo"/>
              </a:defRPr>
            </a:lvl9pPr>
          </a:lstStyle>
          <a:p>
            <a:r>
              <a:rPr lang="de-DE"/>
              <a:t>Plots and </a:t>
            </a:r>
            <a:r>
              <a:rPr lang="de-DE" err="1"/>
              <a:t>charts</a:t>
            </a:r>
            <a:endParaRPr lang="de-DE"/>
          </a:p>
        </p:txBody>
      </p:sp>
      <p:sp>
        <p:nvSpPr>
          <p:cNvPr id="7" name="Textfeld 6">
            <a:extLst>
              <a:ext uri="{FF2B5EF4-FFF2-40B4-BE49-F238E27FC236}">
                <a16:creationId xmlns:a16="http://schemas.microsoft.com/office/drawing/2014/main" id="{5B39FD4A-FB54-C151-66AA-16D164FAAA41}"/>
              </a:ext>
            </a:extLst>
          </p:cNvPr>
          <p:cNvSpPr txBox="1"/>
          <p:nvPr/>
        </p:nvSpPr>
        <p:spPr>
          <a:xfrm>
            <a:off x="4040699" y="972165"/>
            <a:ext cx="5176667" cy="2800767"/>
          </a:xfrm>
          <a:prstGeom prst="rect">
            <a:avLst/>
          </a:prstGeom>
          <a:noFill/>
        </p:spPr>
        <p:txBody>
          <a:bodyPr wrap="square" rtlCol="0">
            <a:spAutoFit/>
          </a:bodyPr>
          <a:lstStyle/>
          <a:p>
            <a:pPr marL="285750" indent="-285750">
              <a:spcAft>
                <a:spcPts val="1000"/>
              </a:spcAft>
              <a:buFont typeface="Arial"/>
              <a:buChar char="-"/>
            </a:pPr>
            <a:r>
              <a:rPr lang="de-DE" sz="1800">
                <a:solidFill>
                  <a:schemeClr val="accent1">
                    <a:lumMod val="50000"/>
                  </a:schemeClr>
                </a:solidFill>
                <a:latin typeface="-webkit-standard"/>
              </a:rPr>
              <a:t>Distribution </a:t>
            </a:r>
            <a:r>
              <a:rPr lang="de-DE" sz="1800" err="1">
                <a:solidFill>
                  <a:schemeClr val="accent1">
                    <a:lumMod val="50000"/>
                  </a:schemeClr>
                </a:solidFill>
                <a:latin typeface="-webkit-standard"/>
              </a:rPr>
              <a:t>of</a:t>
            </a:r>
            <a:r>
              <a:rPr lang="de-DE" sz="1800">
                <a:solidFill>
                  <a:schemeClr val="accent1">
                    <a:lumMod val="50000"/>
                  </a:schemeClr>
                </a:solidFill>
                <a:latin typeface="-webkit-standard"/>
              </a:rPr>
              <a:t> </a:t>
            </a:r>
            <a:r>
              <a:rPr lang="de-DE" sz="1800" err="1">
                <a:solidFill>
                  <a:schemeClr val="accent1">
                    <a:lumMod val="50000"/>
                  </a:schemeClr>
                </a:solidFill>
                <a:latin typeface="-webkit-standard"/>
              </a:rPr>
              <a:t>animals</a:t>
            </a:r>
            <a:r>
              <a:rPr lang="de-DE" sz="1800">
                <a:solidFill>
                  <a:schemeClr val="accent1">
                    <a:lumMod val="50000"/>
                  </a:schemeClr>
                </a:solidFill>
                <a:latin typeface="-webkit-standard"/>
              </a:rPr>
              <a:t> per </a:t>
            </a:r>
            <a:r>
              <a:rPr lang="de-DE" sz="1800" err="1">
                <a:solidFill>
                  <a:schemeClr val="accent1">
                    <a:lumMod val="50000"/>
                  </a:schemeClr>
                </a:solidFill>
                <a:latin typeface="-webkit-standard"/>
              </a:rPr>
              <a:t>canton</a:t>
            </a:r>
            <a:endParaRPr lang="de-DE" sz="1800">
              <a:solidFill>
                <a:schemeClr val="accent1">
                  <a:lumMod val="50000"/>
                </a:schemeClr>
              </a:solidFill>
              <a:latin typeface="-webkit-standard"/>
            </a:endParaRPr>
          </a:p>
          <a:p>
            <a:pPr marL="285750" indent="-285750">
              <a:spcAft>
                <a:spcPts val="1000"/>
              </a:spcAft>
              <a:buFont typeface="Arial"/>
              <a:buChar char="-"/>
            </a:pPr>
            <a:r>
              <a:rPr lang="de-CH" sz="1800" err="1">
                <a:solidFill>
                  <a:schemeClr val="accent1">
                    <a:lumMod val="50000"/>
                  </a:schemeClr>
                </a:solidFill>
                <a:latin typeface="-webkit-standard"/>
              </a:rPr>
              <a:t>Geographical</a:t>
            </a:r>
            <a:r>
              <a:rPr lang="de-CH" sz="1800">
                <a:solidFill>
                  <a:schemeClr val="accent1">
                    <a:lumMod val="50000"/>
                  </a:schemeClr>
                </a:solidFill>
                <a:latin typeface="-webkit-standard"/>
              </a:rPr>
              <a:t> representation</a:t>
            </a:r>
            <a:endParaRPr lang="de-DE" sz="1800">
              <a:solidFill>
                <a:schemeClr val="accent1">
                  <a:lumMod val="50000"/>
                </a:schemeClr>
              </a:solidFill>
              <a:latin typeface="-webkit-standard"/>
            </a:endParaRPr>
          </a:p>
          <a:p>
            <a:pPr marL="285750" indent="-285750">
              <a:spcAft>
                <a:spcPts val="1000"/>
              </a:spcAft>
              <a:buFont typeface="Arial"/>
              <a:buChar char="-"/>
            </a:pPr>
            <a:r>
              <a:rPr lang="de-DE" sz="1800" err="1">
                <a:solidFill>
                  <a:schemeClr val="accent1">
                    <a:lumMod val="50000"/>
                  </a:schemeClr>
                </a:solidFill>
                <a:latin typeface="-webkit-standard"/>
              </a:rPr>
              <a:t>Pie</a:t>
            </a:r>
            <a:r>
              <a:rPr lang="de-DE" sz="1800">
                <a:solidFill>
                  <a:schemeClr val="accent1">
                    <a:lumMod val="50000"/>
                  </a:schemeClr>
                </a:solidFill>
                <a:latin typeface="-webkit-standard"/>
              </a:rPr>
              <a:t> </a:t>
            </a:r>
            <a:r>
              <a:rPr lang="de-DE" sz="1800" err="1">
                <a:solidFill>
                  <a:schemeClr val="accent1">
                    <a:lumMod val="50000"/>
                  </a:schemeClr>
                </a:solidFill>
                <a:latin typeface="-webkit-standard"/>
              </a:rPr>
              <a:t>chart</a:t>
            </a:r>
            <a:endParaRPr lang="de-DE" sz="1800">
              <a:solidFill>
                <a:schemeClr val="accent1">
                  <a:lumMod val="50000"/>
                </a:schemeClr>
              </a:solidFill>
              <a:latin typeface="-webkit-standard"/>
            </a:endParaRPr>
          </a:p>
          <a:p>
            <a:pPr>
              <a:spcAft>
                <a:spcPts val="1000"/>
              </a:spcAft>
            </a:pPr>
            <a:r>
              <a:rPr lang="de-DE" sz="1800" err="1">
                <a:solidFill>
                  <a:schemeClr val="accent1">
                    <a:lumMod val="50000"/>
                  </a:schemeClr>
                </a:solidFill>
                <a:latin typeface="-webkit-standard"/>
              </a:rPr>
              <a:t>Selection</a:t>
            </a:r>
            <a:r>
              <a:rPr lang="de-DE" sz="1800">
                <a:solidFill>
                  <a:schemeClr val="accent1">
                    <a:lumMod val="50000"/>
                  </a:schemeClr>
                </a:solidFill>
                <a:latin typeface="-webkit-standard"/>
              </a:rPr>
              <a:t> </a:t>
            </a:r>
            <a:r>
              <a:rPr lang="de-DE" sz="1800" err="1">
                <a:solidFill>
                  <a:schemeClr val="accent1">
                    <a:lumMod val="50000"/>
                  </a:schemeClr>
                </a:solidFill>
                <a:latin typeface="-webkit-standard"/>
              </a:rPr>
              <a:t>of</a:t>
            </a:r>
            <a:r>
              <a:rPr lang="de-DE" sz="1800">
                <a:solidFill>
                  <a:schemeClr val="accent1">
                    <a:lumMod val="50000"/>
                  </a:schemeClr>
                </a:solidFill>
                <a:latin typeface="-webkit-standard"/>
              </a:rPr>
              <a:t> </a:t>
            </a:r>
            <a:r>
              <a:rPr lang="de-DE" sz="1800" err="1">
                <a:solidFill>
                  <a:schemeClr val="accent1">
                    <a:lumMod val="50000"/>
                  </a:schemeClr>
                </a:solidFill>
                <a:latin typeface="-webkit-standard"/>
              </a:rPr>
              <a:t>animal</a:t>
            </a:r>
            <a:r>
              <a:rPr lang="de-DE" sz="1800">
                <a:solidFill>
                  <a:schemeClr val="accent1">
                    <a:lumMod val="50000"/>
                  </a:schemeClr>
                </a:solidFill>
                <a:latin typeface="-webkit-standard"/>
              </a:rPr>
              <a:t> type</a:t>
            </a:r>
          </a:p>
          <a:p>
            <a:pPr marL="285750" indent="-285750">
              <a:spcAft>
                <a:spcPts val="1000"/>
              </a:spcAft>
              <a:buFont typeface="Arial"/>
              <a:buChar char="-"/>
            </a:pPr>
            <a:r>
              <a:rPr lang="de-CH" sz="1800">
                <a:solidFill>
                  <a:schemeClr val="accent1">
                    <a:lumMod val="50000"/>
                  </a:schemeClr>
                </a:solidFill>
                <a:latin typeface="-webkit-standard"/>
              </a:rPr>
              <a:t>Top 10 </a:t>
            </a:r>
            <a:r>
              <a:rPr lang="de-CH" sz="1800" err="1">
                <a:solidFill>
                  <a:schemeClr val="accent1">
                    <a:lumMod val="50000"/>
                  </a:schemeClr>
                </a:solidFill>
                <a:latin typeface="-webkit-standard"/>
              </a:rPr>
              <a:t>lists</a:t>
            </a:r>
            <a:r>
              <a:rPr lang="de-CH" sz="1800">
                <a:solidFill>
                  <a:schemeClr val="accent1">
                    <a:lumMod val="50000"/>
                  </a:schemeClr>
                </a:solidFill>
                <a:latin typeface="-webkit-standard"/>
              </a:rPr>
              <a:t> and </a:t>
            </a:r>
            <a:r>
              <a:rPr lang="de-CH" sz="1800" err="1">
                <a:solidFill>
                  <a:schemeClr val="accent1">
                    <a:lumMod val="50000"/>
                  </a:schemeClr>
                </a:solidFill>
                <a:latin typeface="-webkit-standard"/>
              </a:rPr>
              <a:t>breeds</a:t>
            </a:r>
            <a:endParaRPr lang="de-CH" sz="1800">
              <a:solidFill>
                <a:schemeClr val="accent1">
                  <a:lumMod val="50000"/>
                </a:schemeClr>
              </a:solidFill>
              <a:latin typeface="-webkit-standard"/>
            </a:endParaRPr>
          </a:p>
          <a:p>
            <a:pPr marL="285750" indent="-285750">
              <a:spcAft>
                <a:spcPts val="1000"/>
              </a:spcAft>
              <a:buFont typeface="Arial"/>
              <a:buChar char="-"/>
            </a:pPr>
            <a:r>
              <a:rPr lang="de-CH" sz="1800">
                <a:solidFill>
                  <a:schemeClr val="accent1">
                    <a:lumMod val="50000"/>
                  </a:schemeClr>
                </a:solidFill>
                <a:latin typeface="-webkit-standard"/>
              </a:rPr>
              <a:t>Municipal </a:t>
            </a:r>
            <a:r>
              <a:rPr lang="de-CH" sz="1800" err="1">
                <a:solidFill>
                  <a:schemeClr val="accent1">
                    <a:lumMod val="50000"/>
                  </a:schemeClr>
                </a:solidFill>
                <a:latin typeface="-webkit-standard"/>
              </a:rPr>
              <a:t>data</a:t>
            </a:r>
            <a:r>
              <a:rPr lang="de-CH" sz="1800">
                <a:solidFill>
                  <a:schemeClr val="accent1">
                    <a:lumMod val="50000"/>
                  </a:schemeClr>
                </a:solidFill>
                <a:latin typeface="-webkit-standard"/>
              </a:rPr>
              <a:t> </a:t>
            </a:r>
            <a:r>
              <a:rPr lang="de-CH" sz="1800" err="1">
                <a:solidFill>
                  <a:schemeClr val="accent1">
                    <a:lumMod val="50000"/>
                  </a:schemeClr>
                </a:solidFill>
                <a:latin typeface="-webkit-standard"/>
              </a:rPr>
              <a:t>represantation</a:t>
            </a:r>
            <a:r>
              <a:rPr lang="de-CH" sz="1800">
                <a:solidFill>
                  <a:schemeClr val="accent1">
                    <a:lumMod val="50000"/>
                  </a:schemeClr>
                </a:solidFill>
                <a:latin typeface="-webkit-standard"/>
              </a:rPr>
              <a:t>: </a:t>
            </a:r>
            <a:r>
              <a:rPr lang="de-CH" sz="1800" err="1">
                <a:solidFill>
                  <a:schemeClr val="accent1">
                    <a:lumMod val="50000"/>
                  </a:schemeClr>
                </a:solidFill>
                <a:latin typeface="-webkit-standard"/>
              </a:rPr>
              <a:t>map</a:t>
            </a:r>
            <a:r>
              <a:rPr lang="de-CH" sz="1800">
                <a:solidFill>
                  <a:schemeClr val="accent1">
                    <a:lumMod val="50000"/>
                  </a:schemeClr>
                </a:solidFill>
                <a:latin typeface="-webkit-standard"/>
              </a:rPr>
              <a:t> and </a:t>
            </a:r>
            <a:r>
              <a:rPr lang="de-CH" sz="1800" err="1">
                <a:solidFill>
                  <a:schemeClr val="accent1">
                    <a:lumMod val="50000"/>
                  </a:schemeClr>
                </a:solidFill>
                <a:latin typeface="-webkit-standard"/>
              </a:rPr>
              <a:t>table</a:t>
            </a:r>
            <a:endParaRPr lang="de-CH" sz="1800">
              <a:solidFill>
                <a:schemeClr val="accent1">
                  <a:lumMod val="50000"/>
                </a:schemeClr>
              </a:solidFill>
              <a:latin typeface="-webkit-standard"/>
            </a:endParaRPr>
          </a:p>
          <a:p>
            <a:pPr marL="285750" indent="-285750">
              <a:spcAft>
                <a:spcPts val="1000"/>
              </a:spcAft>
              <a:buFont typeface="Arial"/>
              <a:buChar char="-"/>
            </a:pPr>
            <a:r>
              <a:rPr lang="de-CH" sz="1800">
                <a:solidFill>
                  <a:schemeClr val="accent1">
                    <a:lumMod val="50000"/>
                  </a:schemeClr>
                </a:solidFill>
                <a:latin typeface="-webkit-standard"/>
              </a:rPr>
              <a:t>Slaughterhouse </a:t>
            </a:r>
            <a:r>
              <a:rPr lang="de-CH" sz="1800" err="1">
                <a:solidFill>
                  <a:schemeClr val="accent1">
                    <a:lumMod val="50000"/>
                  </a:schemeClr>
                </a:solidFill>
                <a:latin typeface="-webkit-standard"/>
              </a:rPr>
              <a:t>information</a:t>
            </a:r>
            <a:r>
              <a:rPr lang="de-CH" sz="1800">
                <a:solidFill>
                  <a:schemeClr val="accent1">
                    <a:lumMod val="50000"/>
                  </a:schemeClr>
                </a:solidFill>
                <a:latin typeface="-webkit-standard"/>
              </a:rPr>
              <a:t>: </a:t>
            </a:r>
            <a:r>
              <a:rPr lang="de-CH" sz="1800" err="1">
                <a:solidFill>
                  <a:schemeClr val="accent1">
                    <a:lumMod val="50000"/>
                  </a:schemeClr>
                </a:solidFill>
                <a:latin typeface="-webkit-standard"/>
              </a:rPr>
              <a:t>map</a:t>
            </a:r>
            <a:r>
              <a:rPr lang="de-CH" sz="1800">
                <a:solidFill>
                  <a:schemeClr val="accent1">
                    <a:lumMod val="50000"/>
                  </a:schemeClr>
                </a:solidFill>
                <a:latin typeface="-webkit-standard"/>
              </a:rPr>
              <a:t> and </a:t>
            </a:r>
            <a:r>
              <a:rPr lang="de-CH" sz="1800" err="1">
                <a:solidFill>
                  <a:schemeClr val="accent1">
                    <a:lumMod val="50000"/>
                  </a:schemeClr>
                </a:solidFill>
                <a:latin typeface="-webkit-standard"/>
              </a:rPr>
              <a:t>table</a:t>
            </a:r>
            <a:endParaRPr lang="de-CH" sz="1800">
              <a:solidFill>
                <a:schemeClr val="accent1">
                  <a:lumMod val="50000"/>
                </a:schemeClr>
              </a:solidFill>
              <a:latin typeface="-webkit-standard"/>
            </a:endParaRPr>
          </a:p>
        </p:txBody>
      </p:sp>
      <p:pic>
        <p:nvPicPr>
          <p:cNvPr id="3" name="Grafik 2" descr="Ein Bild, das draußen, Rind, Kuh, Nutztiere enthält.&#10;&#10;Automatisch generierte Beschreibung">
            <a:extLst>
              <a:ext uri="{FF2B5EF4-FFF2-40B4-BE49-F238E27FC236}">
                <a16:creationId xmlns:a16="http://schemas.microsoft.com/office/drawing/2014/main" id="{2C9E3A40-5365-5061-B7AD-A6ED659F04EB}"/>
              </a:ext>
            </a:extLst>
          </p:cNvPr>
          <p:cNvPicPr>
            <a:picLocks noChangeAspect="1"/>
          </p:cNvPicPr>
          <p:nvPr/>
        </p:nvPicPr>
        <p:blipFill>
          <a:blip r:embed="rId3"/>
          <a:stretch>
            <a:fillRect/>
          </a:stretch>
        </p:blipFill>
        <p:spPr>
          <a:xfrm>
            <a:off x="182647" y="1313548"/>
            <a:ext cx="3356750" cy="2253320"/>
          </a:xfrm>
          <a:prstGeom prst="rect">
            <a:avLst/>
          </a:prstGeom>
          <a:effectLst>
            <a:softEdge rad="89847"/>
          </a:effectLst>
        </p:spPr>
      </p:pic>
    </p:spTree>
    <p:extLst>
      <p:ext uri="{BB962C8B-B14F-4D97-AF65-F5344CB8AC3E}">
        <p14:creationId xmlns:p14="http://schemas.microsoft.com/office/powerpoint/2010/main" val="24060758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7123"/>
        <p:cNvGrpSpPr/>
        <p:nvPr/>
      </p:nvGrpSpPr>
      <p:grpSpPr>
        <a:xfrm>
          <a:off x="0" y="0"/>
          <a:ext cx="0" cy="0"/>
          <a:chOff x="0" y="0"/>
          <a:chExt cx="0" cy="0"/>
        </a:xfrm>
      </p:grpSpPr>
      <p:grpSp>
        <p:nvGrpSpPr>
          <p:cNvPr id="17124" name="Google Shape;17124;p76"/>
          <p:cNvGrpSpPr/>
          <p:nvPr/>
        </p:nvGrpSpPr>
        <p:grpSpPr>
          <a:xfrm>
            <a:off x="5128175" y="1274487"/>
            <a:ext cx="2815200" cy="2478277"/>
            <a:chOff x="5128125" y="1332612"/>
            <a:chExt cx="2815200" cy="2478277"/>
          </a:xfrm>
        </p:grpSpPr>
        <p:sp>
          <p:nvSpPr>
            <p:cNvPr id="17125" name="Google Shape;17125;p76"/>
            <p:cNvSpPr/>
            <p:nvPr/>
          </p:nvSpPr>
          <p:spPr>
            <a:xfrm>
              <a:off x="6578525" y="3171560"/>
              <a:ext cx="134700" cy="1347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126" name="Google Shape;17126;p76"/>
            <p:cNvGrpSpPr/>
            <p:nvPr/>
          </p:nvGrpSpPr>
          <p:grpSpPr>
            <a:xfrm>
              <a:off x="5128125" y="1332612"/>
              <a:ext cx="2815200" cy="2478277"/>
              <a:chOff x="5090400" y="1283477"/>
              <a:chExt cx="2815200" cy="2478277"/>
            </a:xfrm>
          </p:grpSpPr>
          <p:sp>
            <p:nvSpPr>
              <p:cNvPr id="17127" name="Google Shape;17127;p76"/>
              <p:cNvSpPr/>
              <p:nvPr/>
            </p:nvSpPr>
            <p:spPr>
              <a:xfrm>
                <a:off x="5983950" y="3355103"/>
                <a:ext cx="1028100" cy="364800"/>
              </a:xfrm>
              <a:prstGeom prst="trapezoid">
                <a:avLst>
                  <a:gd name="adj" fmla="val 18467"/>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8" name="Google Shape;17128;p76"/>
              <p:cNvSpPr/>
              <p:nvPr/>
            </p:nvSpPr>
            <p:spPr>
              <a:xfrm>
                <a:off x="5090850" y="1283477"/>
                <a:ext cx="2814300" cy="2119500"/>
              </a:xfrm>
              <a:prstGeom prst="roundRect">
                <a:avLst>
                  <a:gd name="adj" fmla="val 581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9" name="Google Shape;17129;p76"/>
              <p:cNvSpPr/>
              <p:nvPr/>
            </p:nvSpPr>
            <p:spPr>
              <a:xfrm rot="10800000">
                <a:off x="5090400" y="3127925"/>
                <a:ext cx="2815200" cy="274800"/>
              </a:xfrm>
              <a:prstGeom prst="round2SameRect">
                <a:avLst>
                  <a:gd name="adj1" fmla="val 41621"/>
                  <a:gd name="adj2" fmla="val 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0" name="Google Shape;17130;p76"/>
              <p:cNvSpPr/>
              <p:nvPr/>
            </p:nvSpPr>
            <p:spPr>
              <a:xfrm>
                <a:off x="6430650" y="3197975"/>
                <a:ext cx="134700" cy="1347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1" name="Google Shape;17131;p76"/>
              <p:cNvSpPr/>
              <p:nvPr/>
            </p:nvSpPr>
            <p:spPr>
              <a:xfrm>
                <a:off x="5929800" y="3694853"/>
                <a:ext cx="1136400" cy="66900"/>
              </a:xfrm>
              <a:prstGeom prst="roundRect">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7132" name="Google Shape;17132;p76"/>
          <p:cNvSpPr txBox="1">
            <a:spLocks noGrp="1"/>
          </p:cNvSpPr>
          <p:nvPr>
            <p:ph type="title"/>
          </p:nvPr>
        </p:nvSpPr>
        <p:spPr>
          <a:xfrm>
            <a:off x="1423305" y="2747408"/>
            <a:ext cx="3247871" cy="5952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Dashboard demo</a:t>
            </a:r>
            <a:endParaRPr/>
          </a:p>
        </p:txBody>
      </p:sp>
      <p:grpSp>
        <p:nvGrpSpPr>
          <p:cNvPr id="17141" name="Google Shape;17141;p76"/>
          <p:cNvGrpSpPr/>
          <p:nvPr/>
        </p:nvGrpSpPr>
        <p:grpSpPr>
          <a:xfrm>
            <a:off x="322324" y="3528289"/>
            <a:ext cx="1079484" cy="1086714"/>
            <a:chOff x="2559475" y="2559100"/>
            <a:chExt cx="698650" cy="703375"/>
          </a:xfrm>
        </p:grpSpPr>
        <p:sp>
          <p:nvSpPr>
            <p:cNvPr id="17142" name="Google Shape;17142;p76"/>
            <p:cNvSpPr/>
            <p:nvPr/>
          </p:nvSpPr>
          <p:spPr>
            <a:xfrm>
              <a:off x="2830150" y="2807700"/>
              <a:ext cx="203675" cy="51550"/>
            </a:xfrm>
            <a:custGeom>
              <a:avLst/>
              <a:gdLst/>
              <a:ahLst/>
              <a:cxnLst/>
              <a:rect l="l" t="t" r="r" b="b"/>
              <a:pathLst>
                <a:path w="8147" h="2062" extrusionOk="0">
                  <a:moveTo>
                    <a:pt x="4187" y="0"/>
                  </a:moveTo>
                  <a:cubicBezTo>
                    <a:pt x="3924" y="0"/>
                    <a:pt x="3676" y="49"/>
                    <a:pt x="3459" y="207"/>
                  </a:cubicBezTo>
                  <a:cubicBezTo>
                    <a:pt x="3083" y="458"/>
                    <a:pt x="2908" y="984"/>
                    <a:pt x="2457" y="1059"/>
                  </a:cubicBezTo>
                  <a:cubicBezTo>
                    <a:pt x="2416" y="1066"/>
                    <a:pt x="2376" y="1069"/>
                    <a:pt x="2336" y="1069"/>
                  </a:cubicBezTo>
                  <a:cubicBezTo>
                    <a:pt x="2081" y="1069"/>
                    <a:pt x="1843" y="942"/>
                    <a:pt x="1605" y="834"/>
                  </a:cubicBezTo>
                  <a:cubicBezTo>
                    <a:pt x="1314" y="703"/>
                    <a:pt x="982" y="606"/>
                    <a:pt x="661" y="606"/>
                  </a:cubicBezTo>
                  <a:cubicBezTo>
                    <a:pt x="428" y="606"/>
                    <a:pt x="201" y="657"/>
                    <a:pt x="1" y="784"/>
                  </a:cubicBezTo>
                  <a:cubicBezTo>
                    <a:pt x="527" y="2062"/>
                    <a:pt x="2081" y="1937"/>
                    <a:pt x="3284" y="1987"/>
                  </a:cubicBezTo>
                  <a:cubicBezTo>
                    <a:pt x="3577" y="2005"/>
                    <a:pt x="3870" y="2013"/>
                    <a:pt x="4162" y="2013"/>
                  </a:cubicBezTo>
                  <a:cubicBezTo>
                    <a:pt x="4694" y="2013"/>
                    <a:pt x="5222" y="1985"/>
                    <a:pt x="5740" y="1937"/>
                  </a:cubicBezTo>
                  <a:cubicBezTo>
                    <a:pt x="6141" y="1912"/>
                    <a:pt x="7845" y="1912"/>
                    <a:pt x="8046" y="1586"/>
                  </a:cubicBezTo>
                  <a:cubicBezTo>
                    <a:pt x="8146" y="1460"/>
                    <a:pt x="7971" y="1260"/>
                    <a:pt x="7795" y="1210"/>
                  </a:cubicBezTo>
                  <a:cubicBezTo>
                    <a:pt x="7645" y="1160"/>
                    <a:pt x="7444" y="1160"/>
                    <a:pt x="7294" y="1059"/>
                  </a:cubicBezTo>
                  <a:cubicBezTo>
                    <a:pt x="7119" y="934"/>
                    <a:pt x="7068" y="684"/>
                    <a:pt x="6943" y="483"/>
                  </a:cubicBezTo>
                  <a:cubicBezTo>
                    <a:pt x="6642" y="57"/>
                    <a:pt x="5966" y="157"/>
                    <a:pt x="5439" y="132"/>
                  </a:cubicBezTo>
                  <a:cubicBezTo>
                    <a:pt x="5029" y="117"/>
                    <a:pt x="4591" y="0"/>
                    <a:pt x="4187" y="0"/>
                  </a:cubicBezTo>
                  <a:close/>
                </a:path>
              </a:pathLst>
            </a:custGeom>
            <a:solidFill>
              <a:srgbClr val="9DC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3" name="Google Shape;17143;p76"/>
            <p:cNvSpPr/>
            <p:nvPr/>
          </p:nvSpPr>
          <p:spPr>
            <a:xfrm>
              <a:off x="3162225" y="3233925"/>
              <a:ext cx="95900" cy="28550"/>
            </a:xfrm>
            <a:custGeom>
              <a:avLst/>
              <a:gdLst/>
              <a:ahLst/>
              <a:cxnLst/>
              <a:rect l="l" t="t" r="r" b="b"/>
              <a:pathLst>
                <a:path w="3836" h="1142" extrusionOk="0">
                  <a:moveTo>
                    <a:pt x="302" y="978"/>
                  </a:moveTo>
                  <a:lnTo>
                    <a:pt x="402" y="1028"/>
                  </a:lnTo>
                  <a:cubicBezTo>
                    <a:pt x="389" y="1015"/>
                    <a:pt x="376" y="1002"/>
                    <a:pt x="363" y="989"/>
                  </a:cubicBezTo>
                  <a:lnTo>
                    <a:pt x="363" y="989"/>
                  </a:lnTo>
                  <a:cubicBezTo>
                    <a:pt x="343" y="985"/>
                    <a:pt x="322" y="982"/>
                    <a:pt x="302" y="978"/>
                  </a:cubicBezTo>
                  <a:close/>
                  <a:moveTo>
                    <a:pt x="1404" y="1"/>
                  </a:moveTo>
                  <a:cubicBezTo>
                    <a:pt x="1154" y="1"/>
                    <a:pt x="878" y="201"/>
                    <a:pt x="903" y="452"/>
                  </a:cubicBezTo>
                  <a:cubicBezTo>
                    <a:pt x="725" y="403"/>
                    <a:pt x="526" y="375"/>
                    <a:pt x="327" y="375"/>
                  </a:cubicBezTo>
                  <a:cubicBezTo>
                    <a:pt x="217" y="375"/>
                    <a:pt x="107" y="384"/>
                    <a:pt x="1" y="402"/>
                  </a:cubicBezTo>
                  <a:cubicBezTo>
                    <a:pt x="71" y="634"/>
                    <a:pt x="205" y="823"/>
                    <a:pt x="363" y="989"/>
                  </a:cubicBezTo>
                  <a:lnTo>
                    <a:pt x="363" y="989"/>
                  </a:lnTo>
                  <a:cubicBezTo>
                    <a:pt x="943" y="1088"/>
                    <a:pt x="1535" y="1141"/>
                    <a:pt x="2130" y="1141"/>
                  </a:cubicBezTo>
                  <a:cubicBezTo>
                    <a:pt x="2674" y="1141"/>
                    <a:pt x="3220" y="1097"/>
                    <a:pt x="3760" y="1003"/>
                  </a:cubicBezTo>
                  <a:cubicBezTo>
                    <a:pt x="3685" y="953"/>
                    <a:pt x="3610" y="878"/>
                    <a:pt x="3560" y="828"/>
                  </a:cubicBezTo>
                  <a:cubicBezTo>
                    <a:pt x="3660" y="803"/>
                    <a:pt x="3760" y="727"/>
                    <a:pt x="3836" y="627"/>
                  </a:cubicBezTo>
                  <a:cubicBezTo>
                    <a:pt x="3756" y="521"/>
                    <a:pt x="3648" y="487"/>
                    <a:pt x="3527" y="487"/>
                  </a:cubicBezTo>
                  <a:cubicBezTo>
                    <a:pt x="3304" y="487"/>
                    <a:pt x="3035" y="602"/>
                    <a:pt x="2808" y="602"/>
                  </a:cubicBezTo>
                  <a:cubicBezTo>
                    <a:pt x="2532" y="602"/>
                    <a:pt x="2307" y="452"/>
                    <a:pt x="2106" y="326"/>
                  </a:cubicBezTo>
                  <a:cubicBezTo>
                    <a:pt x="1881" y="176"/>
                    <a:pt x="1655" y="26"/>
                    <a:pt x="1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4" name="Google Shape;17144;p76"/>
            <p:cNvSpPr/>
            <p:nvPr/>
          </p:nvSpPr>
          <p:spPr>
            <a:xfrm>
              <a:off x="2682275" y="2867375"/>
              <a:ext cx="94650" cy="302675"/>
            </a:xfrm>
            <a:custGeom>
              <a:avLst/>
              <a:gdLst/>
              <a:ahLst/>
              <a:cxnLst/>
              <a:rect l="l" t="t" r="r" b="b"/>
              <a:pathLst>
                <a:path w="3786" h="12107" extrusionOk="0">
                  <a:moveTo>
                    <a:pt x="3785" y="2156"/>
                  </a:moveTo>
                  <a:cubicBezTo>
                    <a:pt x="3785" y="2181"/>
                    <a:pt x="3760" y="2231"/>
                    <a:pt x="3735" y="2256"/>
                  </a:cubicBezTo>
                  <a:cubicBezTo>
                    <a:pt x="3510" y="2557"/>
                    <a:pt x="3284" y="2883"/>
                    <a:pt x="3059" y="3184"/>
                  </a:cubicBezTo>
                  <a:cubicBezTo>
                    <a:pt x="2908" y="3409"/>
                    <a:pt x="2733" y="3660"/>
                    <a:pt x="2607" y="3911"/>
                  </a:cubicBezTo>
                  <a:cubicBezTo>
                    <a:pt x="2407" y="4412"/>
                    <a:pt x="2382" y="4963"/>
                    <a:pt x="2257" y="5464"/>
                  </a:cubicBezTo>
                  <a:cubicBezTo>
                    <a:pt x="2131" y="5941"/>
                    <a:pt x="1906" y="6392"/>
                    <a:pt x="1830" y="6868"/>
                  </a:cubicBezTo>
                  <a:cubicBezTo>
                    <a:pt x="1780" y="7244"/>
                    <a:pt x="1830" y="7620"/>
                    <a:pt x="1856" y="7996"/>
                  </a:cubicBezTo>
                  <a:cubicBezTo>
                    <a:pt x="1956" y="8723"/>
                    <a:pt x="2031" y="9424"/>
                    <a:pt x="2206" y="10126"/>
                  </a:cubicBezTo>
                  <a:cubicBezTo>
                    <a:pt x="2231" y="10226"/>
                    <a:pt x="2257" y="10327"/>
                    <a:pt x="2282" y="10427"/>
                  </a:cubicBezTo>
                  <a:cubicBezTo>
                    <a:pt x="2407" y="10978"/>
                    <a:pt x="2557" y="11530"/>
                    <a:pt x="2482" y="12081"/>
                  </a:cubicBezTo>
                  <a:cubicBezTo>
                    <a:pt x="2006" y="12106"/>
                    <a:pt x="1505" y="12056"/>
                    <a:pt x="1053" y="11931"/>
                  </a:cubicBezTo>
                  <a:cubicBezTo>
                    <a:pt x="953" y="11906"/>
                    <a:pt x="853" y="11881"/>
                    <a:pt x="778" y="11780"/>
                  </a:cubicBezTo>
                  <a:cubicBezTo>
                    <a:pt x="728" y="11680"/>
                    <a:pt x="753" y="11555"/>
                    <a:pt x="753" y="11429"/>
                  </a:cubicBezTo>
                  <a:cubicBezTo>
                    <a:pt x="828" y="11104"/>
                    <a:pt x="778" y="10753"/>
                    <a:pt x="728" y="10427"/>
                  </a:cubicBezTo>
                  <a:cubicBezTo>
                    <a:pt x="703" y="10251"/>
                    <a:pt x="652" y="10051"/>
                    <a:pt x="627" y="9876"/>
                  </a:cubicBezTo>
                  <a:cubicBezTo>
                    <a:pt x="302" y="8397"/>
                    <a:pt x="51" y="6943"/>
                    <a:pt x="1" y="5439"/>
                  </a:cubicBezTo>
                  <a:cubicBezTo>
                    <a:pt x="1" y="4437"/>
                    <a:pt x="1" y="3459"/>
                    <a:pt x="201" y="2482"/>
                  </a:cubicBezTo>
                  <a:cubicBezTo>
                    <a:pt x="277" y="2031"/>
                    <a:pt x="427" y="1630"/>
                    <a:pt x="502" y="1179"/>
                  </a:cubicBezTo>
                  <a:cubicBezTo>
                    <a:pt x="577" y="803"/>
                    <a:pt x="502" y="402"/>
                    <a:pt x="552" y="1"/>
                  </a:cubicBezTo>
                  <a:cubicBezTo>
                    <a:pt x="853" y="101"/>
                    <a:pt x="1179" y="302"/>
                    <a:pt x="1455" y="427"/>
                  </a:cubicBezTo>
                  <a:cubicBezTo>
                    <a:pt x="1780" y="577"/>
                    <a:pt x="2081" y="703"/>
                    <a:pt x="2382" y="903"/>
                  </a:cubicBezTo>
                  <a:cubicBezTo>
                    <a:pt x="2883" y="1204"/>
                    <a:pt x="3309" y="1630"/>
                    <a:pt x="3710" y="2031"/>
                  </a:cubicBezTo>
                  <a:cubicBezTo>
                    <a:pt x="3760" y="2081"/>
                    <a:pt x="3785" y="2106"/>
                    <a:pt x="3785" y="215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5" name="Google Shape;17145;p76"/>
            <p:cNvSpPr/>
            <p:nvPr/>
          </p:nvSpPr>
          <p:spPr>
            <a:xfrm>
              <a:off x="2700450" y="3128025"/>
              <a:ext cx="45775" cy="42025"/>
            </a:xfrm>
            <a:custGeom>
              <a:avLst/>
              <a:gdLst/>
              <a:ahLst/>
              <a:cxnLst/>
              <a:rect l="l" t="t" r="r" b="b"/>
              <a:pathLst>
                <a:path w="1831" h="1681" extrusionOk="0">
                  <a:moveTo>
                    <a:pt x="1755" y="1655"/>
                  </a:moveTo>
                  <a:cubicBezTo>
                    <a:pt x="1279" y="1680"/>
                    <a:pt x="778" y="1630"/>
                    <a:pt x="326" y="1505"/>
                  </a:cubicBezTo>
                  <a:cubicBezTo>
                    <a:pt x="226" y="1480"/>
                    <a:pt x="126" y="1455"/>
                    <a:pt x="51" y="1354"/>
                  </a:cubicBezTo>
                  <a:cubicBezTo>
                    <a:pt x="1" y="1254"/>
                    <a:pt x="26" y="1129"/>
                    <a:pt x="26" y="1003"/>
                  </a:cubicBezTo>
                  <a:cubicBezTo>
                    <a:pt x="101" y="678"/>
                    <a:pt x="51" y="327"/>
                    <a:pt x="1" y="1"/>
                  </a:cubicBezTo>
                  <a:lnTo>
                    <a:pt x="1555" y="1"/>
                  </a:lnTo>
                  <a:cubicBezTo>
                    <a:pt x="1680" y="552"/>
                    <a:pt x="1830" y="1104"/>
                    <a:pt x="1755" y="1655"/>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6" name="Google Shape;17146;p76"/>
            <p:cNvSpPr/>
            <p:nvPr/>
          </p:nvSpPr>
          <p:spPr>
            <a:xfrm>
              <a:off x="2616500" y="2837300"/>
              <a:ext cx="141625" cy="99650"/>
            </a:xfrm>
            <a:custGeom>
              <a:avLst/>
              <a:gdLst/>
              <a:ahLst/>
              <a:cxnLst/>
              <a:rect l="l" t="t" r="r" b="b"/>
              <a:pathLst>
                <a:path w="5665" h="3986" extrusionOk="0">
                  <a:moveTo>
                    <a:pt x="5664" y="3510"/>
                  </a:moveTo>
                  <a:cubicBezTo>
                    <a:pt x="5464" y="3635"/>
                    <a:pt x="5238" y="3735"/>
                    <a:pt x="5013" y="3810"/>
                  </a:cubicBezTo>
                  <a:cubicBezTo>
                    <a:pt x="4913" y="3835"/>
                    <a:pt x="4812" y="3860"/>
                    <a:pt x="4687" y="3885"/>
                  </a:cubicBezTo>
                  <a:cubicBezTo>
                    <a:pt x="4336" y="3961"/>
                    <a:pt x="3960" y="3986"/>
                    <a:pt x="3584" y="3986"/>
                  </a:cubicBezTo>
                  <a:cubicBezTo>
                    <a:pt x="3459" y="3986"/>
                    <a:pt x="3359" y="3961"/>
                    <a:pt x="3233" y="3961"/>
                  </a:cubicBezTo>
                  <a:cubicBezTo>
                    <a:pt x="3183" y="3961"/>
                    <a:pt x="3108" y="3961"/>
                    <a:pt x="3058" y="3961"/>
                  </a:cubicBezTo>
                  <a:cubicBezTo>
                    <a:pt x="2958" y="3961"/>
                    <a:pt x="2857" y="3961"/>
                    <a:pt x="2757" y="3936"/>
                  </a:cubicBezTo>
                  <a:cubicBezTo>
                    <a:pt x="2682" y="3936"/>
                    <a:pt x="2582" y="3936"/>
                    <a:pt x="2507" y="3911"/>
                  </a:cubicBezTo>
                  <a:cubicBezTo>
                    <a:pt x="2481" y="3911"/>
                    <a:pt x="2456" y="3911"/>
                    <a:pt x="2406" y="3911"/>
                  </a:cubicBezTo>
                  <a:cubicBezTo>
                    <a:pt x="2381" y="3885"/>
                    <a:pt x="2331" y="3885"/>
                    <a:pt x="2281" y="3860"/>
                  </a:cubicBezTo>
                  <a:cubicBezTo>
                    <a:pt x="2131" y="3835"/>
                    <a:pt x="2005" y="3760"/>
                    <a:pt x="1855" y="3685"/>
                  </a:cubicBezTo>
                  <a:cubicBezTo>
                    <a:pt x="1755" y="3635"/>
                    <a:pt x="1654" y="3560"/>
                    <a:pt x="1529" y="3484"/>
                  </a:cubicBezTo>
                  <a:cubicBezTo>
                    <a:pt x="1429" y="3384"/>
                    <a:pt x="1329" y="3309"/>
                    <a:pt x="1203" y="3234"/>
                  </a:cubicBezTo>
                  <a:cubicBezTo>
                    <a:pt x="677" y="2808"/>
                    <a:pt x="226" y="2206"/>
                    <a:pt x="101" y="1555"/>
                  </a:cubicBezTo>
                  <a:cubicBezTo>
                    <a:pt x="0" y="1053"/>
                    <a:pt x="126" y="527"/>
                    <a:pt x="602" y="101"/>
                  </a:cubicBezTo>
                  <a:cubicBezTo>
                    <a:pt x="652" y="51"/>
                    <a:pt x="677" y="26"/>
                    <a:pt x="727" y="1"/>
                  </a:cubicBezTo>
                  <a:lnTo>
                    <a:pt x="727" y="1"/>
                  </a:lnTo>
                  <a:cubicBezTo>
                    <a:pt x="727" y="1"/>
                    <a:pt x="752" y="1"/>
                    <a:pt x="752" y="1"/>
                  </a:cubicBezTo>
                  <a:cubicBezTo>
                    <a:pt x="802" y="1"/>
                    <a:pt x="877" y="26"/>
                    <a:pt x="928" y="51"/>
                  </a:cubicBezTo>
                  <a:cubicBezTo>
                    <a:pt x="1805" y="527"/>
                    <a:pt x="2507" y="1279"/>
                    <a:pt x="3359" y="1805"/>
                  </a:cubicBezTo>
                  <a:cubicBezTo>
                    <a:pt x="3609" y="1956"/>
                    <a:pt x="3860" y="2081"/>
                    <a:pt x="4136" y="2231"/>
                  </a:cubicBezTo>
                  <a:cubicBezTo>
                    <a:pt x="4286" y="2332"/>
                    <a:pt x="4461" y="2407"/>
                    <a:pt x="4637" y="2507"/>
                  </a:cubicBezTo>
                  <a:cubicBezTo>
                    <a:pt x="5038" y="2758"/>
                    <a:pt x="5439" y="3083"/>
                    <a:pt x="5664" y="351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7" name="Google Shape;17147;p76"/>
            <p:cNvSpPr/>
            <p:nvPr/>
          </p:nvSpPr>
          <p:spPr>
            <a:xfrm>
              <a:off x="2654100" y="2909350"/>
              <a:ext cx="10675" cy="36375"/>
            </a:xfrm>
            <a:custGeom>
              <a:avLst/>
              <a:gdLst/>
              <a:ahLst/>
              <a:cxnLst/>
              <a:rect l="l" t="t" r="r" b="b"/>
              <a:pathLst>
                <a:path w="427" h="1455" extrusionOk="0">
                  <a:moveTo>
                    <a:pt x="351" y="803"/>
                  </a:moveTo>
                  <a:cubicBezTo>
                    <a:pt x="326" y="878"/>
                    <a:pt x="301" y="978"/>
                    <a:pt x="301" y="1054"/>
                  </a:cubicBezTo>
                  <a:cubicBezTo>
                    <a:pt x="326" y="1129"/>
                    <a:pt x="326" y="1179"/>
                    <a:pt x="326" y="1254"/>
                  </a:cubicBezTo>
                  <a:cubicBezTo>
                    <a:pt x="326" y="1304"/>
                    <a:pt x="326" y="1379"/>
                    <a:pt x="276" y="1430"/>
                  </a:cubicBezTo>
                  <a:cubicBezTo>
                    <a:pt x="226" y="1455"/>
                    <a:pt x="125" y="1455"/>
                    <a:pt x="100" y="1405"/>
                  </a:cubicBezTo>
                  <a:cubicBezTo>
                    <a:pt x="100" y="1379"/>
                    <a:pt x="100" y="1354"/>
                    <a:pt x="75" y="1354"/>
                  </a:cubicBezTo>
                  <a:cubicBezTo>
                    <a:pt x="50" y="1104"/>
                    <a:pt x="0" y="853"/>
                    <a:pt x="25" y="602"/>
                  </a:cubicBezTo>
                  <a:cubicBezTo>
                    <a:pt x="50" y="502"/>
                    <a:pt x="50" y="427"/>
                    <a:pt x="75" y="352"/>
                  </a:cubicBezTo>
                  <a:cubicBezTo>
                    <a:pt x="201" y="1"/>
                    <a:pt x="376" y="201"/>
                    <a:pt x="401" y="502"/>
                  </a:cubicBezTo>
                  <a:cubicBezTo>
                    <a:pt x="426" y="602"/>
                    <a:pt x="401" y="703"/>
                    <a:pt x="351" y="803"/>
                  </a:cubicBezTo>
                  <a:close/>
                </a:path>
              </a:pathLst>
            </a:custGeom>
            <a:solidFill>
              <a:srgbClr val="FF7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8" name="Google Shape;17148;p76"/>
            <p:cNvSpPr/>
            <p:nvPr/>
          </p:nvSpPr>
          <p:spPr>
            <a:xfrm>
              <a:off x="2672250" y="2932550"/>
              <a:ext cx="14450" cy="29475"/>
            </a:xfrm>
            <a:custGeom>
              <a:avLst/>
              <a:gdLst/>
              <a:ahLst/>
              <a:cxnLst/>
              <a:rect l="l" t="t" r="r" b="b"/>
              <a:pathLst>
                <a:path w="578" h="1179" extrusionOk="0">
                  <a:moveTo>
                    <a:pt x="527" y="802"/>
                  </a:moveTo>
                  <a:cubicBezTo>
                    <a:pt x="527" y="903"/>
                    <a:pt x="502" y="1003"/>
                    <a:pt x="452" y="1078"/>
                  </a:cubicBezTo>
                  <a:cubicBezTo>
                    <a:pt x="452" y="1078"/>
                    <a:pt x="427" y="1078"/>
                    <a:pt x="427" y="1103"/>
                  </a:cubicBezTo>
                  <a:cubicBezTo>
                    <a:pt x="377" y="1153"/>
                    <a:pt x="251" y="1178"/>
                    <a:pt x="201" y="1128"/>
                  </a:cubicBezTo>
                  <a:cubicBezTo>
                    <a:pt x="151" y="1078"/>
                    <a:pt x="126" y="1003"/>
                    <a:pt x="126" y="928"/>
                  </a:cubicBezTo>
                  <a:cubicBezTo>
                    <a:pt x="101" y="752"/>
                    <a:pt x="1" y="276"/>
                    <a:pt x="176" y="101"/>
                  </a:cubicBezTo>
                  <a:cubicBezTo>
                    <a:pt x="226" y="50"/>
                    <a:pt x="251" y="50"/>
                    <a:pt x="302" y="25"/>
                  </a:cubicBezTo>
                  <a:cubicBezTo>
                    <a:pt x="302" y="25"/>
                    <a:pt x="302" y="25"/>
                    <a:pt x="327" y="25"/>
                  </a:cubicBezTo>
                  <a:cubicBezTo>
                    <a:pt x="427" y="0"/>
                    <a:pt x="477" y="50"/>
                    <a:pt x="527" y="126"/>
                  </a:cubicBezTo>
                  <a:cubicBezTo>
                    <a:pt x="577" y="326"/>
                    <a:pt x="527" y="652"/>
                    <a:pt x="527" y="80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9" name="Google Shape;17149;p76"/>
            <p:cNvSpPr/>
            <p:nvPr/>
          </p:nvSpPr>
          <p:spPr>
            <a:xfrm>
              <a:off x="2697325" y="2928150"/>
              <a:ext cx="10050" cy="23850"/>
            </a:xfrm>
            <a:custGeom>
              <a:avLst/>
              <a:gdLst/>
              <a:ahLst/>
              <a:cxnLst/>
              <a:rect l="l" t="t" r="r" b="b"/>
              <a:pathLst>
                <a:path w="402" h="954" extrusionOk="0">
                  <a:moveTo>
                    <a:pt x="50" y="151"/>
                  </a:moveTo>
                  <a:cubicBezTo>
                    <a:pt x="25" y="201"/>
                    <a:pt x="0" y="277"/>
                    <a:pt x="0" y="327"/>
                  </a:cubicBezTo>
                  <a:cubicBezTo>
                    <a:pt x="0" y="502"/>
                    <a:pt x="50" y="678"/>
                    <a:pt x="76" y="853"/>
                  </a:cubicBezTo>
                  <a:cubicBezTo>
                    <a:pt x="76" y="878"/>
                    <a:pt x="76" y="903"/>
                    <a:pt x="101" y="928"/>
                  </a:cubicBezTo>
                  <a:cubicBezTo>
                    <a:pt x="126" y="953"/>
                    <a:pt x="151" y="953"/>
                    <a:pt x="176" y="953"/>
                  </a:cubicBezTo>
                  <a:cubicBezTo>
                    <a:pt x="326" y="928"/>
                    <a:pt x="401" y="753"/>
                    <a:pt x="401" y="602"/>
                  </a:cubicBezTo>
                  <a:cubicBezTo>
                    <a:pt x="401" y="477"/>
                    <a:pt x="351" y="327"/>
                    <a:pt x="301" y="201"/>
                  </a:cubicBezTo>
                  <a:cubicBezTo>
                    <a:pt x="201" y="1"/>
                    <a:pt x="101" y="51"/>
                    <a:pt x="50" y="1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0" name="Google Shape;17150;p76"/>
            <p:cNvSpPr/>
            <p:nvPr/>
          </p:nvSpPr>
          <p:spPr>
            <a:xfrm>
              <a:off x="2733025" y="2921900"/>
              <a:ext cx="9425" cy="28225"/>
            </a:xfrm>
            <a:custGeom>
              <a:avLst/>
              <a:gdLst/>
              <a:ahLst/>
              <a:cxnLst/>
              <a:rect l="l" t="t" r="r" b="b"/>
              <a:pathLst>
                <a:path w="377" h="1129" extrusionOk="0">
                  <a:moveTo>
                    <a:pt x="1" y="351"/>
                  </a:moveTo>
                  <a:cubicBezTo>
                    <a:pt x="26" y="552"/>
                    <a:pt x="126" y="777"/>
                    <a:pt x="126" y="928"/>
                  </a:cubicBezTo>
                  <a:cubicBezTo>
                    <a:pt x="151" y="978"/>
                    <a:pt x="151" y="1028"/>
                    <a:pt x="176" y="1078"/>
                  </a:cubicBezTo>
                  <a:cubicBezTo>
                    <a:pt x="201" y="1103"/>
                    <a:pt x="277" y="1128"/>
                    <a:pt x="302" y="1103"/>
                  </a:cubicBezTo>
                  <a:cubicBezTo>
                    <a:pt x="377" y="1003"/>
                    <a:pt x="377" y="852"/>
                    <a:pt x="377" y="727"/>
                  </a:cubicBezTo>
                  <a:cubicBezTo>
                    <a:pt x="377" y="552"/>
                    <a:pt x="352" y="401"/>
                    <a:pt x="352" y="226"/>
                  </a:cubicBezTo>
                  <a:cubicBezTo>
                    <a:pt x="352" y="75"/>
                    <a:pt x="277" y="0"/>
                    <a:pt x="126" y="75"/>
                  </a:cubicBezTo>
                  <a:cubicBezTo>
                    <a:pt x="26" y="126"/>
                    <a:pt x="1" y="226"/>
                    <a:pt x="1" y="3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1" name="Google Shape;17151;p76"/>
            <p:cNvSpPr/>
            <p:nvPr/>
          </p:nvSpPr>
          <p:spPr>
            <a:xfrm>
              <a:off x="2619000" y="2837300"/>
              <a:ext cx="105300" cy="124725"/>
            </a:xfrm>
            <a:custGeom>
              <a:avLst/>
              <a:gdLst/>
              <a:ahLst/>
              <a:cxnLst/>
              <a:rect l="l" t="t" r="r" b="b"/>
              <a:pathLst>
                <a:path w="4212" h="4989" extrusionOk="0">
                  <a:moveTo>
                    <a:pt x="4211" y="2682"/>
                  </a:moveTo>
                  <a:cubicBezTo>
                    <a:pt x="4086" y="2933"/>
                    <a:pt x="3910" y="3134"/>
                    <a:pt x="3710" y="3334"/>
                  </a:cubicBezTo>
                  <a:cubicBezTo>
                    <a:pt x="3534" y="3535"/>
                    <a:pt x="3234" y="3535"/>
                    <a:pt x="2983" y="3510"/>
                  </a:cubicBezTo>
                  <a:cubicBezTo>
                    <a:pt x="2808" y="3484"/>
                    <a:pt x="2607" y="3459"/>
                    <a:pt x="2507" y="3610"/>
                  </a:cubicBezTo>
                  <a:cubicBezTo>
                    <a:pt x="2457" y="3660"/>
                    <a:pt x="2432" y="3735"/>
                    <a:pt x="2432" y="3810"/>
                  </a:cubicBezTo>
                  <a:cubicBezTo>
                    <a:pt x="2432" y="3835"/>
                    <a:pt x="2432" y="3835"/>
                    <a:pt x="2432" y="3835"/>
                  </a:cubicBezTo>
                  <a:cubicBezTo>
                    <a:pt x="2432" y="3860"/>
                    <a:pt x="2407" y="3885"/>
                    <a:pt x="2407" y="3911"/>
                  </a:cubicBezTo>
                  <a:cubicBezTo>
                    <a:pt x="2356" y="4261"/>
                    <a:pt x="2331" y="4612"/>
                    <a:pt x="2532" y="4863"/>
                  </a:cubicBezTo>
                  <a:cubicBezTo>
                    <a:pt x="2532" y="4888"/>
                    <a:pt x="2557" y="4888"/>
                    <a:pt x="2557" y="4913"/>
                  </a:cubicBezTo>
                  <a:cubicBezTo>
                    <a:pt x="2507" y="4963"/>
                    <a:pt x="2381" y="4988"/>
                    <a:pt x="2331" y="4938"/>
                  </a:cubicBezTo>
                  <a:cubicBezTo>
                    <a:pt x="2281" y="4888"/>
                    <a:pt x="2256" y="4813"/>
                    <a:pt x="2256" y="4738"/>
                  </a:cubicBezTo>
                  <a:cubicBezTo>
                    <a:pt x="2231" y="4562"/>
                    <a:pt x="2131" y="4086"/>
                    <a:pt x="2306" y="3911"/>
                  </a:cubicBezTo>
                  <a:cubicBezTo>
                    <a:pt x="2281" y="3885"/>
                    <a:pt x="2231" y="3885"/>
                    <a:pt x="2181" y="3860"/>
                  </a:cubicBezTo>
                  <a:cubicBezTo>
                    <a:pt x="2031" y="3835"/>
                    <a:pt x="1905" y="3760"/>
                    <a:pt x="1755" y="3685"/>
                  </a:cubicBezTo>
                  <a:cubicBezTo>
                    <a:pt x="1730" y="3760"/>
                    <a:pt x="1705" y="3860"/>
                    <a:pt x="1705" y="3936"/>
                  </a:cubicBezTo>
                  <a:cubicBezTo>
                    <a:pt x="1730" y="4011"/>
                    <a:pt x="1730" y="4061"/>
                    <a:pt x="1730" y="4136"/>
                  </a:cubicBezTo>
                  <a:cubicBezTo>
                    <a:pt x="1730" y="4186"/>
                    <a:pt x="1730" y="4261"/>
                    <a:pt x="1680" y="4312"/>
                  </a:cubicBezTo>
                  <a:cubicBezTo>
                    <a:pt x="1630" y="4337"/>
                    <a:pt x="1529" y="4337"/>
                    <a:pt x="1504" y="4287"/>
                  </a:cubicBezTo>
                  <a:cubicBezTo>
                    <a:pt x="1504" y="4261"/>
                    <a:pt x="1504" y="4236"/>
                    <a:pt x="1479" y="4236"/>
                  </a:cubicBezTo>
                  <a:cubicBezTo>
                    <a:pt x="1454" y="3986"/>
                    <a:pt x="1404" y="3735"/>
                    <a:pt x="1429" y="3484"/>
                  </a:cubicBezTo>
                  <a:cubicBezTo>
                    <a:pt x="1329" y="3384"/>
                    <a:pt x="1229" y="3309"/>
                    <a:pt x="1103" y="3234"/>
                  </a:cubicBezTo>
                  <a:cubicBezTo>
                    <a:pt x="577" y="2808"/>
                    <a:pt x="126" y="2206"/>
                    <a:pt x="1" y="1555"/>
                  </a:cubicBezTo>
                  <a:cubicBezTo>
                    <a:pt x="26" y="1555"/>
                    <a:pt x="76" y="1530"/>
                    <a:pt x="126" y="1530"/>
                  </a:cubicBezTo>
                  <a:cubicBezTo>
                    <a:pt x="351" y="1429"/>
                    <a:pt x="502" y="1179"/>
                    <a:pt x="552" y="928"/>
                  </a:cubicBezTo>
                  <a:cubicBezTo>
                    <a:pt x="602" y="652"/>
                    <a:pt x="577" y="402"/>
                    <a:pt x="602" y="126"/>
                  </a:cubicBezTo>
                  <a:cubicBezTo>
                    <a:pt x="602" y="101"/>
                    <a:pt x="602" y="51"/>
                    <a:pt x="627" y="1"/>
                  </a:cubicBezTo>
                  <a:lnTo>
                    <a:pt x="627" y="1"/>
                  </a:lnTo>
                  <a:cubicBezTo>
                    <a:pt x="627" y="1"/>
                    <a:pt x="652" y="1"/>
                    <a:pt x="652" y="1"/>
                  </a:cubicBezTo>
                  <a:cubicBezTo>
                    <a:pt x="702" y="1"/>
                    <a:pt x="777" y="26"/>
                    <a:pt x="828" y="51"/>
                  </a:cubicBezTo>
                  <a:cubicBezTo>
                    <a:pt x="1705" y="527"/>
                    <a:pt x="2407" y="1279"/>
                    <a:pt x="3259" y="1805"/>
                  </a:cubicBezTo>
                  <a:cubicBezTo>
                    <a:pt x="3509" y="1956"/>
                    <a:pt x="3760" y="2081"/>
                    <a:pt x="4036" y="2231"/>
                  </a:cubicBezTo>
                  <a:cubicBezTo>
                    <a:pt x="3986" y="2407"/>
                    <a:pt x="4036" y="2657"/>
                    <a:pt x="4211" y="268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2" name="Google Shape;17152;p76"/>
            <p:cNvSpPr/>
            <p:nvPr/>
          </p:nvSpPr>
          <p:spPr>
            <a:xfrm>
              <a:off x="3157225" y="2904975"/>
              <a:ext cx="37000" cy="64550"/>
            </a:xfrm>
            <a:custGeom>
              <a:avLst/>
              <a:gdLst/>
              <a:ahLst/>
              <a:cxnLst/>
              <a:rect l="l" t="t" r="r" b="b"/>
              <a:pathLst>
                <a:path w="1480" h="2582" extrusionOk="0">
                  <a:moveTo>
                    <a:pt x="477" y="1"/>
                  </a:moveTo>
                  <a:cubicBezTo>
                    <a:pt x="627" y="126"/>
                    <a:pt x="777" y="226"/>
                    <a:pt x="903" y="376"/>
                  </a:cubicBezTo>
                  <a:cubicBezTo>
                    <a:pt x="1178" y="652"/>
                    <a:pt x="1329" y="1028"/>
                    <a:pt x="1404" y="1404"/>
                  </a:cubicBezTo>
                  <a:cubicBezTo>
                    <a:pt x="1479" y="1805"/>
                    <a:pt x="1454" y="2181"/>
                    <a:pt x="1429" y="2582"/>
                  </a:cubicBezTo>
                  <a:cubicBezTo>
                    <a:pt x="978" y="2382"/>
                    <a:pt x="577" y="2056"/>
                    <a:pt x="276" y="1630"/>
                  </a:cubicBezTo>
                  <a:cubicBezTo>
                    <a:pt x="101" y="1404"/>
                    <a:pt x="0" y="1153"/>
                    <a:pt x="101" y="878"/>
                  </a:cubicBezTo>
                  <a:cubicBezTo>
                    <a:pt x="126" y="777"/>
                    <a:pt x="477" y="1"/>
                    <a:pt x="477"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3" name="Google Shape;17153;p76"/>
            <p:cNvSpPr/>
            <p:nvPr/>
          </p:nvSpPr>
          <p:spPr>
            <a:xfrm>
              <a:off x="2961100" y="2945075"/>
              <a:ext cx="65200" cy="248150"/>
            </a:xfrm>
            <a:custGeom>
              <a:avLst/>
              <a:gdLst/>
              <a:ahLst/>
              <a:cxnLst/>
              <a:rect l="l" t="t" r="r" b="b"/>
              <a:pathLst>
                <a:path w="2608" h="9926" extrusionOk="0">
                  <a:moveTo>
                    <a:pt x="2582" y="9750"/>
                  </a:moveTo>
                  <a:cubicBezTo>
                    <a:pt x="2532" y="9825"/>
                    <a:pt x="2432" y="9850"/>
                    <a:pt x="2357" y="9850"/>
                  </a:cubicBezTo>
                  <a:cubicBezTo>
                    <a:pt x="1906" y="9925"/>
                    <a:pt x="1429" y="9925"/>
                    <a:pt x="978" y="9825"/>
                  </a:cubicBezTo>
                  <a:cubicBezTo>
                    <a:pt x="928" y="9800"/>
                    <a:pt x="853" y="9775"/>
                    <a:pt x="828" y="9725"/>
                  </a:cubicBezTo>
                  <a:cubicBezTo>
                    <a:pt x="803" y="9700"/>
                    <a:pt x="803" y="9650"/>
                    <a:pt x="803" y="9600"/>
                  </a:cubicBezTo>
                  <a:cubicBezTo>
                    <a:pt x="753" y="9098"/>
                    <a:pt x="728" y="8572"/>
                    <a:pt x="703" y="8071"/>
                  </a:cubicBezTo>
                  <a:cubicBezTo>
                    <a:pt x="677" y="7670"/>
                    <a:pt x="652" y="7269"/>
                    <a:pt x="627" y="6868"/>
                  </a:cubicBezTo>
                  <a:cubicBezTo>
                    <a:pt x="602" y="6066"/>
                    <a:pt x="552" y="5239"/>
                    <a:pt x="527" y="4437"/>
                  </a:cubicBezTo>
                  <a:cubicBezTo>
                    <a:pt x="527" y="3660"/>
                    <a:pt x="602" y="2833"/>
                    <a:pt x="477" y="2081"/>
                  </a:cubicBezTo>
                  <a:cubicBezTo>
                    <a:pt x="402" y="1705"/>
                    <a:pt x="1" y="1254"/>
                    <a:pt x="201" y="878"/>
                  </a:cubicBezTo>
                  <a:cubicBezTo>
                    <a:pt x="352" y="602"/>
                    <a:pt x="753" y="502"/>
                    <a:pt x="1003" y="402"/>
                  </a:cubicBezTo>
                  <a:cubicBezTo>
                    <a:pt x="1379" y="251"/>
                    <a:pt x="1755" y="151"/>
                    <a:pt x="2131" y="51"/>
                  </a:cubicBezTo>
                  <a:cubicBezTo>
                    <a:pt x="2206" y="26"/>
                    <a:pt x="2307" y="1"/>
                    <a:pt x="2382" y="76"/>
                  </a:cubicBezTo>
                  <a:cubicBezTo>
                    <a:pt x="2407" y="101"/>
                    <a:pt x="2432" y="151"/>
                    <a:pt x="2432" y="201"/>
                  </a:cubicBezTo>
                  <a:cubicBezTo>
                    <a:pt x="2607" y="1128"/>
                    <a:pt x="2332" y="2056"/>
                    <a:pt x="2231" y="3008"/>
                  </a:cubicBezTo>
                  <a:cubicBezTo>
                    <a:pt x="2181" y="3334"/>
                    <a:pt x="2181" y="3685"/>
                    <a:pt x="2131" y="4036"/>
                  </a:cubicBezTo>
                  <a:cubicBezTo>
                    <a:pt x="2081" y="4537"/>
                    <a:pt x="1931" y="5038"/>
                    <a:pt x="1881" y="5539"/>
                  </a:cubicBezTo>
                  <a:cubicBezTo>
                    <a:pt x="1805" y="6392"/>
                    <a:pt x="1956" y="7244"/>
                    <a:pt x="2156" y="8071"/>
                  </a:cubicBezTo>
                  <a:cubicBezTo>
                    <a:pt x="2282" y="8572"/>
                    <a:pt x="2432" y="9048"/>
                    <a:pt x="2582" y="9549"/>
                  </a:cubicBezTo>
                  <a:cubicBezTo>
                    <a:pt x="2582" y="9625"/>
                    <a:pt x="2607" y="9675"/>
                    <a:pt x="2582" y="975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4" name="Google Shape;17154;p76"/>
            <p:cNvSpPr/>
            <p:nvPr/>
          </p:nvSpPr>
          <p:spPr>
            <a:xfrm>
              <a:off x="2559475" y="2559100"/>
              <a:ext cx="689250" cy="689250"/>
            </a:xfrm>
            <a:custGeom>
              <a:avLst/>
              <a:gdLst/>
              <a:ahLst/>
              <a:cxnLst/>
              <a:rect l="l" t="t" r="r" b="b"/>
              <a:pathLst>
                <a:path w="27570" h="27570" extrusionOk="0">
                  <a:moveTo>
                    <a:pt x="27169" y="27244"/>
                  </a:moveTo>
                  <a:cubicBezTo>
                    <a:pt x="27144" y="27269"/>
                    <a:pt x="27118" y="27294"/>
                    <a:pt x="27093" y="27319"/>
                  </a:cubicBezTo>
                  <a:cubicBezTo>
                    <a:pt x="26692" y="27570"/>
                    <a:pt x="26191" y="27445"/>
                    <a:pt x="25740" y="27294"/>
                  </a:cubicBezTo>
                  <a:cubicBezTo>
                    <a:pt x="25389" y="27194"/>
                    <a:pt x="25038" y="27094"/>
                    <a:pt x="24662" y="26968"/>
                  </a:cubicBezTo>
                  <a:cubicBezTo>
                    <a:pt x="24637" y="26968"/>
                    <a:pt x="24587" y="26943"/>
                    <a:pt x="24537" y="26918"/>
                  </a:cubicBezTo>
                  <a:cubicBezTo>
                    <a:pt x="24487" y="26918"/>
                    <a:pt x="24412" y="26868"/>
                    <a:pt x="24362" y="26843"/>
                  </a:cubicBezTo>
                  <a:cubicBezTo>
                    <a:pt x="24236" y="26743"/>
                    <a:pt x="24161" y="26593"/>
                    <a:pt x="24061" y="26417"/>
                  </a:cubicBezTo>
                  <a:cubicBezTo>
                    <a:pt x="23685" y="25690"/>
                    <a:pt x="23058" y="25114"/>
                    <a:pt x="22432" y="24537"/>
                  </a:cubicBezTo>
                  <a:cubicBezTo>
                    <a:pt x="21905" y="24086"/>
                    <a:pt x="21529" y="23485"/>
                    <a:pt x="21304" y="22833"/>
                  </a:cubicBezTo>
                  <a:cubicBezTo>
                    <a:pt x="21103" y="22257"/>
                    <a:pt x="21028" y="21655"/>
                    <a:pt x="20727" y="21104"/>
                  </a:cubicBezTo>
                  <a:cubicBezTo>
                    <a:pt x="20527" y="20753"/>
                    <a:pt x="20251" y="20452"/>
                    <a:pt x="20126" y="20051"/>
                  </a:cubicBezTo>
                  <a:cubicBezTo>
                    <a:pt x="19951" y="19525"/>
                    <a:pt x="20126" y="18948"/>
                    <a:pt x="20051" y="18397"/>
                  </a:cubicBezTo>
                  <a:cubicBezTo>
                    <a:pt x="19900" y="17244"/>
                    <a:pt x="18497" y="16392"/>
                    <a:pt x="17394" y="16843"/>
                  </a:cubicBezTo>
                  <a:cubicBezTo>
                    <a:pt x="16742" y="17094"/>
                    <a:pt x="16141" y="17720"/>
                    <a:pt x="15464" y="17520"/>
                  </a:cubicBezTo>
                  <a:cubicBezTo>
                    <a:pt x="15239" y="17445"/>
                    <a:pt x="15063" y="17294"/>
                    <a:pt x="14913" y="17119"/>
                  </a:cubicBezTo>
                  <a:cubicBezTo>
                    <a:pt x="14236" y="16392"/>
                    <a:pt x="13961" y="15289"/>
                    <a:pt x="13108" y="14788"/>
                  </a:cubicBezTo>
                  <a:cubicBezTo>
                    <a:pt x="12206" y="14237"/>
                    <a:pt x="11028" y="14537"/>
                    <a:pt x="10176" y="15139"/>
                  </a:cubicBezTo>
                  <a:cubicBezTo>
                    <a:pt x="9775" y="15415"/>
                    <a:pt x="9349" y="15765"/>
                    <a:pt x="8848" y="15665"/>
                  </a:cubicBezTo>
                  <a:cubicBezTo>
                    <a:pt x="8346" y="15565"/>
                    <a:pt x="8071" y="14988"/>
                    <a:pt x="7570" y="14813"/>
                  </a:cubicBezTo>
                  <a:cubicBezTo>
                    <a:pt x="7344" y="14738"/>
                    <a:pt x="7118" y="14738"/>
                    <a:pt x="6893" y="14713"/>
                  </a:cubicBezTo>
                  <a:cubicBezTo>
                    <a:pt x="5414" y="14587"/>
                    <a:pt x="4261" y="13384"/>
                    <a:pt x="3284" y="12232"/>
                  </a:cubicBezTo>
                  <a:cubicBezTo>
                    <a:pt x="3284" y="12758"/>
                    <a:pt x="3259" y="13284"/>
                    <a:pt x="3259" y="13785"/>
                  </a:cubicBezTo>
                  <a:cubicBezTo>
                    <a:pt x="3209" y="15189"/>
                    <a:pt x="3158" y="16618"/>
                    <a:pt x="3133" y="18021"/>
                  </a:cubicBezTo>
                  <a:cubicBezTo>
                    <a:pt x="3108" y="18923"/>
                    <a:pt x="3083" y="19826"/>
                    <a:pt x="3133" y="20728"/>
                  </a:cubicBezTo>
                  <a:cubicBezTo>
                    <a:pt x="3133" y="20828"/>
                    <a:pt x="3158" y="20928"/>
                    <a:pt x="3158" y="21029"/>
                  </a:cubicBezTo>
                  <a:cubicBezTo>
                    <a:pt x="3209" y="21605"/>
                    <a:pt x="3284" y="22156"/>
                    <a:pt x="3409" y="22733"/>
                  </a:cubicBezTo>
                  <a:cubicBezTo>
                    <a:pt x="3509" y="23309"/>
                    <a:pt x="3660" y="23886"/>
                    <a:pt x="3785" y="24462"/>
                  </a:cubicBezTo>
                  <a:cubicBezTo>
                    <a:pt x="3334" y="24462"/>
                    <a:pt x="2883" y="24487"/>
                    <a:pt x="2432" y="24487"/>
                  </a:cubicBezTo>
                  <a:cubicBezTo>
                    <a:pt x="2206" y="24487"/>
                    <a:pt x="1955" y="24462"/>
                    <a:pt x="1855" y="24287"/>
                  </a:cubicBezTo>
                  <a:cubicBezTo>
                    <a:pt x="1780" y="24161"/>
                    <a:pt x="1830" y="23986"/>
                    <a:pt x="1880" y="23836"/>
                  </a:cubicBezTo>
                  <a:cubicBezTo>
                    <a:pt x="1955" y="23485"/>
                    <a:pt x="2031" y="23109"/>
                    <a:pt x="2056" y="22733"/>
                  </a:cubicBezTo>
                  <a:cubicBezTo>
                    <a:pt x="2106" y="22031"/>
                    <a:pt x="2056" y="21329"/>
                    <a:pt x="1905" y="20653"/>
                  </a:cubicBezTo>
                  <a:cubicBezTo>
                    <a:pt x="1680" y="19750"/>
                    <a:pt x="1279" y="18873"/>
                    <a:pt x="1229" y="17946"/>
                  </a:cubicBezTo>
                  <a:cubicBezTo>
                    <a:pt x="1204" y="17445"/>
                    <a:pt x="1279" y="16918"/>
                    <a:pt x="1354" y="16392"/>
                  </a:cubicBezTo>
                  <a:cubicBezTo>
                    <a:pt x="1504" y="14838"/>
                    <a:pt x="1404" y="13234"/>
                    <a:pt x="1003" y="11705"/>
                  </a:cubicBezTo>
                  <a:cubicBezTo>
                    <a:pt x="853" y="11029"/>
                    <a:pt x="627" y="10377"/>
                    <a:pt x="577" y="9700"/>
                  </a:cubicBezTo>
                  <a:cubicBezTo>
                    <a:pt x="552" y="9124"/>
                    <a:pt x="652" y="8547"/>
                    <a:pt x="627" y="7971"/>
                  </a:cubicBezTo>
                  <a:cubicBezTo>
                    <a:pt x="602" y="7344"/>
                    <a:pt x="427" y="6718"/>
                    <a:pt x="276" y="6091"/>
                  </a:cubicBezTo>
                  <a:cubicBezTo>
                    <a:pt x="251" y="5891"/>
                    <a:pt x="201" y="5690"/>
                    <a:pt x="151" y="5465"/>
                  </a:cubicBezTo>
                  <a:cubicBezTo>
                    <a:pt x="1" y="4638"/>
                    <a:pt x="26" y="3710"/>
                    <a:pt x="502" y="3033"/>
                  </a:cubicBezTo>
                  <a:cubicBezTo>
                    <a:pt x="527" y="2983"/>
                    <a:pt x="577" y="2958"/>
                    <a:pt x="602" y="2908"/>
                  </a:cubicBezTo>
                  <a:cubicBezTo>
                    <a:pt x="1204" y="2181"/>
                    <a:pt x="2231" y="1881"/>
                    <a:pt x="2908" y="1179"/>
                  </a:cubicBezTo>
                  <a:cubicBezTo>
                    <a:pt x="3108" y="978"/>
                    <a:pt x="3309" y="703"/>
                    <a:pt x="3585" y="552"/>
                  </a:cubicBezTo>
                  <a:cubicBezTo>
                    <a:pt x="3810" y="452"/>
                    <a:pt x="4061" y="452"/>
                    <a:pt x="4311" y="452"/>
                  </a:cubicBezTo>
                  <a:cubicBezTo>
                    <a:pt x="5088" y="427"/>
                    <a:pt x="5840" y="427"/>
                    <a:pt x="6617" y="402"/>
                  </a:cubicBezTo>
                  <a:cubicBezTo>
                    <a:pt x="6893" y="402"/>
                    <a:pt x="7118" y="377"/>
                    <a:pt x="7344" y="327"/>
                  </a:cubicBezTo>
                  <a:cubicBezTo>
                    <a:pt x="7570" y="277"/>
                    <a:pt x="7795" y="201"/>
                    <a:pt x="8071" y="176"/>
                  </a:cubicBezTo>
                  <a:cubicBezTo>
                    <a:pt x="8773" y="101"/>
                    <a:pt x="9499" y="51"/>
                    <a:pt x="10201" y="26"/>
                  </a:cubicBezTo>
                  <a:cubicBezTo>
                    <a:pt x="11229" y="1"/>
                    <a:pt x="12281" y="51"/>
                    <a:pt x="13284" y="252"/>
                  </a:cubicBezTo>
                  <a:cubicBezTo>
                    <a:pt x="14036" y="377"/>
                    <a:pt x="14788" y="602"/>
                    <a:pt x="15514" y="803"/>
                  </a:cubicBezTo>
                  <a:cubicBezTo>
                    <a:pt x="15991" y="953"/>
                    <a:pt x="16467" y="1104"/>
                    <a:pt x="16918" y="1329"/>
                  </a:cubicBezTo>
                  <a:cubicBezTo>
                    <a:pt x="17820" y="1780"/>
                    <a:pt x="18597" y="2282"/>
                    <a:pt x="19249" y="3033"/>
                  </a:cubicBezTo>
                  <a:cubicBezTo>
                    <a:pt x="19900" y="3785"/>
                    <a:pt x="20577" y="4537"/>
                    <a:pt x="21053" y="5414"/>
                  </a:cubicBezTo>
                  <a:cubicBezTo>
                    <a:pt x="21429" y="6091"/>
                    <a:pt x="21705" y="6818"/>
                    <a:pt x="21855" y="7570"/>
                  </a:cubicBezTo>
                  <a:cubicBezTo>
                    <a:pt x="22031" y="8497"/>
                    <a:pt x="22031" y="9450"/>
                    <a:pt x="22281" y="10352"/>
                  </a:cubicBezTo>
                  <a:cubicBezTo>
                    <a:pt x="22457" y="10928"/>
                    <a:pt x="22733" y="11480"/>
                    <a:pt x="23008" y="12031"/>
                  </a:cubicBezTo>
                  <a:cubicBezTo>
                    <a:pt x="23409" y="12808"/>
                    <a:pt x="23835" y="13610"/>
                    <a:pt x="24236" y="14387"/>
                  </a:cubicBezTo>
                  <a:cubicBezTo>
                    <a:pt x="24387" y="14713"/>
                    <a:pt x="24562" y="15039"/>
                    <a:pt x="24763" y="15339"/>
                  </a:cubicBezTo>
                  <a:cubicBezTo>
                    <a:pt x="24913" y="15515"/>
                    <a:pt x="25038" y="15665"/>
                    <a:pt x="25214" y="15816"/>
                  </a:cubicBezTo>
                  <a:cubicBezTo>
                    <a:pt x="25389" y="15941"/>
                    <a:pt x="25590" y="16066"/>
                    <a:pt x="25740" y="16217"/>
                  </a:cubicBezTo>
                  <a:cubicBezTo>
                    <a:pt x="25865" y="16392"/>
                    <a:pt x="25966" y="16592"/>
                    <a:pt x="26041" y="16818"/>
                  </a:cubicBezTo>
                  <a:cubicBezTo>
                    <a:pt x="26266" y="17344"/>
                    <a:pt x="26492" y="17871"/>
                    <a:pt x="26692" y="18397"/>
                  </a:cubicBezTo>
                  <a:cubicBezTo>
                    <a:pt x="26918" y="18948"/>
                    <a:pt x="27144" y="19500"/>
                    <a:pt x="27144" y="20076"/>
                  </a:cubicBezTo>
                  <a:cubicBezTo>
                    <a:pt x="27144" y="20502"/>
                    <a:pt x="27043" y="20903"/>
                    <a:pt x="27093" y="21329"/>
                  </a:cubicBezTo>
                  <a:cubicBezTo>
                    <a:pt x="27144" y="21906"/>
                    <a:pt x="27494" y="22432"/>
                    <a:pt x="27444" y="23009"/>
                  </a:cubicBezTo>
                  <a:cubicBezTo>
                    <a:pt x="27419" y="23435"/>
                    <a:pt x="27194" y="23836"/>
                    <a:pt x="27144" y="24262"/>
                  </a:cubicBezTo>
                  <a:cubicBezTo>
                    <a:pt x="27068" y="24763"/>
                    <a:pt x="27294" y="25239"/>
                    <a:pt x="27419" y="25715"/>
                  </a:cubicBezTo>
                  <a:cubicBezTo>
                    <a:pt x="27419" y="25765"/>
                    <a:pt x="27444" y="25790"/>
                    <a:pt x="27444" y="25841"/>
                  </a:cubicBezTo>
                  <a:cubicBezTo>
                    <a:pt x="27570" y="26317"/>
                    <a:pt x="27545" y="26918"/>
                    <a:pt x="27169" y="2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5" name="Google Shape;17155;p76"/>
            <p:cNvSpPr/>
            <p:nvPr/>
          </p:nvSpPr>
          <p:spPr>
            <a:xfrm>
              <a:off x="2597700" y="2606725"/>
              <a:ext cx="407925" cy="223075"/>
            </a:xfrm>
            <a:custGeom>
              <a:avLst/>
              <a:gdLst/>
              <a:ahLst/>
              <a:cxnLst/>
              <a:rect l="l" t="t" r="r" b="b"/>
              <a:pathLst>
                <a:path w="16317" h="8923" extrusionOk="0">
                  <a:moveTo>
                    <a:pt x="1930" y="301"/>
                  </a:moveTo>
                  <a:cubicBezTo>
                    <a:pt x="1304" y="477"/>
                    <a:pt x="777" y="903"/>
                    <a:pt x="351" y="1429"/>
                  </a:cubicBezTo>
                  <a:cubicBezTo>
                    <a:pt x="176" y="1655"/>
                    <a:pt x="0" y="1981"/>
                    <a:pt x="126" y="2256"/>
                  </a:cubicBezTo>
                  <a:cubicBezTo>
                    <a:pt x="176" y="2382"/>
                    <a:pt x="276" y="2457"/>
                    <a:pt x="326" y="2582"/>
                  </a:cubicBezTo>
                  <a:cubicBezTo>
                    <a:pt x="652" y="3108"/>
                    <a:pt x="101" y="3735"/>
                    <a:pt x="101" y="4337"/>
                  </a:cubicBezTo>
                  <a:cubicBezTo>
                    <a:pt x="101" y="4437"/>
                    <a:pt x="126" y="4537"/>
                    <a:pt x="176" y="4587"/>
                  </a:cubicBezTo>
                  <a:cubicBezTo>
                    <a:pt x="251" y="4687"/>
                    <a:pt x="351" y="4712"/>
                    <a:pt x="452" y="4763"/>
                  </a:cubicBezTo>
                  <a:cubicBezTo>
                    <a:pt x="1053" y="4988"/>
                    <a:pt x="1429" y="5565"/>
                    <a:pt x="1680" y="6141"/>
                  </a:cubicBezTo>
                  <a:cubicBezTo>
                    <a:pt x="1930" y="6743"/>
                    <a:pt x="2106" y="7369"/>
                    <a:pt x="2431" y="7895"/>
                  </a:cubicBezTo>
                  <a:cubicBezTo>
                    <a:pt x="2782" y="8447"/>
                    <a:pt x="3359" y="8898"/>
                    <a:pt x="3985" y="8823"/>
                  </a:cubicBezTo>
                  <a:cubicBezTo>
                    <a:pt x="4236" y="8798"/>
                    <a:pt x="4487" y="8697"/>
                    <a:pt x="4737" y="8723"/>
                  </a:cubicBezTo>
                  <a:cubicBezTo>
                    <a:pt x="4913" y="8723"/>
                    <a:pt x="5088" y="8823"/>
                    <a:pt x="5289" y="8823"/>
                  </a:cubicBezTo>
                  <a:cubicBezTo>
                    <a:pt x="6166" y="8923"/>
                    <a:pt x="6642" y="7670"/>
                    <a:pt x="7519" y="7519"/>
                  </a:cubicBezTo>
                  <a:cubicBezTo>
                    <a:pt x="7795" y="7469"/>
                    <a:pt x="8146" y="7670"/>
                    <a:pt x="8020" y="7920"/>
                  </a:cubicBezTo>
                  <a:cubicBezTo>
                    <a:pt x="8421" y="7795"/>
                    <a:pt x="8873" y="7920"/>
                    <a:pt x="9148" y="8221"/>
                  </a:cubicBezTo>
                  <a:cubicBezTo>
                    <a:pt x="9249" y="7570"/>
                    <a:pt x="9399" y="6868"/>
                    <a:pt x="9900" y="6442"/>
                  </a:cubicBezTo>
                  <a:cubicBezTo>
                    <a:pt x="10351" y="6066"/>
                    <a:pt x="10953" y="5966"/>
                    <a:pt x="11479" y="5740"/>
                  </a:cubicBezTo>
                  <a:cubicBezTo>
                    <a:pt x="12056" y="5464"/>
                    <a:pt x="12532" y="5038"/>
                    <a:pt x="13108" y="4813"/>
                  </a:cubicBezTo>
                  <a:cubicBezTo>
                    <a:pt x="14061" y="4412"/>
                    <a:pt x="15138" y="4612"/>
                    <a:pt x="16166" y="4813"/>
                  </a:cubicBezTo>
                  <a:cubicBezTo>
                    <a:pt x="16316" y="4362"/>
                    <a:pt x="15890" y="3936"/>
                    <a:pt x="15489" y="3710"/>
                  </a:cubicBezTo>
                  <a:cubicBezTo>
                    <a:pt x="13584" y="2632"/>
                    <a:pt x="11229" y="2682"/>
                    <a:pt x="9299" y="1680"/>
                  </a:cubicBezTo>
                  <a:cubicBezTo>
                    <a:pt x="8873" y="1454"/>
                    <a:pt x="8447" y="1154"/>
                    <a:pt x="7945" y="1128"/>
                  </a:cubicBezTo>
                  <a:cubicBezTo>
                    <a:pt x="7419" y="1078"/>
                    <a:pt x="6918" y="1329"/>
                    <a:pt x="6416" y="1504"/>
                  </a:cubicBezTo>
                  <a:cubicBezTo>
                    <a:pt x="5915" y="1705"/>
                    <a:pt x="5339" y="1830"/>
                    <a:pt x="4863" y="1580"/>
                  </a:cubicBezTo>
                  <a:cubicBezTo>
                    <a:pt x="4687" y="1504"/>
                    <a:pt x="4562" y="1379"/>
                    <a:pt x="4411" y="1229"/>
                  </a:cubicBezTo>
                  <a:cubicBezTo>
                    <a:pt x="3710" y="552"/>
                    <a:pt x="2983" y="1"/>
                    <a:pt x="1930" y="30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6" name="Google Shape;17156;p76"/>
            <p:cNvSpPr/>
            <p:nvPr/>
          </p:nvSpPr>
          <p:spPr>
            <a:xfrm>
              <a:off x="2574525" y="2559725"/>
              <a:ext cx="240000" cy="143525"/>
            </a:xfrm>
            <a:custGeom>
              <a:avLst/>
              <a:gdLst/>
              <a:ahLst/>
              <a:cxnLst/>
              <a:rect l="l" t="t" r="r" b="b"/>
              <a:pathLst>
                <a:path w="9600" h="5741" extrusionOk="0">
                  <a:moveTo>
                    <a:pt x="9599" y="1"/>
                  </a:moveTo>
                  <a:cubicBezTo>
                    <a:pt x="9599" y="51"/>
                    <a:pt x="9574" y="126"/>
                    <a:pt x="9574" y="176"/>
                  </a:cubicBezTo>
                  <a:cubicBezTo>
                    <a:pt x="9574" y="377"/>
                    <a:pt x="9549" y="577"/>
                    <a:pt x="9449" y="728"/>
                  </a:cubicBezTo>
                  <a:cubicBezTo>
                    <a:pt x="9374" y="878"/>
                    <a:pt x="9273" y="978"/>
                    <a:pt x="9148" y="1054"/>
                  </a:cubicBezTo>
                  <a:cubicBezTo>
                    <a:pt x="8120" y="1805"/>
                    <a:pt x="6742" y="1680"/>
                    <a:pt x="5514" y="2031"/>
                  </a:cubicBezTo>
                  <a:cubicBezTo>
                    <a:pt x="5263" y="2106"/>
                    <a:pt x="4988" y="2232"/>
                    <a:pt x="4912" y="2457"/>
                  </a:cubicBezTo>
                  <a:cubicBezTo>
                    <a:pt x="4887" y="2582"/>
                    <a:pt x="4887" y="2733"/>
                    <a:pt x="4862" y="2833"/>
                  </a:cubicBezTo>
                  <a:cubicBezTo>
                    <a:pt x="4762" y="3059"/>
                    <a:pt x="4486" y="3159"/>
                    <a:pt x="4261" y="3209"/>
                  </a:cubicBezTo>
                  <a:cubicBezTo>
                    <a:pt x="3935" y="3284"/>
                    <a:pt x="3634" y="3359"/>
                    <a:pt x="3308" y="3409"/>
                  </a:cubicBezTo>
                  <a:cubicBezTo>
                    <a:pt x="3033" y="3485"/>
                    <a:pt x="2732" y="3560"/>
                    <a:pt x="2582" y="3810"/>
                  </a:cubicBezTo>
                  <a:cubicBezTo>
                    <a:pt x="2431" y="4086"/>
                    <a:pt x="2531" y="4437"/>
                    <a:pt x="2481" y="4763"/>
                  </a:cubicBezTo>
                  <a:cubicBezTo>
                    <a:pt x="2406" y="5339"/>
                    <a:pt x="1780" y="5740"/>
                    <a:pt x="1228" y="5590"/>
                  </a:cubicBezTo>
                  <a:cubicBezTo>
                    <a:pt x="627" y="5440"/>
                    <a:pt x="301" y="4763"/>
                    <a:pt x="201" y="4136"/>
                  </a:cubicBezTo>
                  <a:cubicBezTo>
                    <a:pt x="150" y="3710"/>
                    <a:pt x="75" y="3309"/>
                    <a:pt x="0" y="2883"/>
                  </a:cubicBezTo>
                  <a:cubicBezTo>
                    <a:pt x="602" y="2156"/>
                    <a:pt x="1629" y="1856"/>
                    <a:pt x="2306" y="1154"/>
                  </a:cubicBezTo>
                  <a:cubicBezTo>
                    <a:pt x="2506" y="928"/>
                    <a:pt x="2707" y="678"/>
                    <a:pt x="2983" y="527"/>
                  </a:cubicBezTo>
                  <a:cubicBezTo>
                    <a:pt x="3208" y="427"/>
                    <a:pt x="3459" y="427"/>
                    <a:pt x="3709" y="427"/>
                  </a:cubicBezTo>
                  <a:cubicBezTo>
                    <a:pt x="4486" y="402"/>
                    <a:pt x="5238" y="402"/>
                    <a:pt x="6015" y="377"/>
                  </a:cubicBezTo>
                  <a:cubicBezTo>
                    <a:pt x="6592" y="377"/>
                    <a:pt x="6917" y="227"/>
                    <a:pt x="7469" y="151"/>
                  </a:cubicBezTo>
                  <a:cubicBezTo>
                    <a:pt x="8171" y="76"/>
                    <a:pt x="8897" y="26"/>
                    <a:pt x="9599"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7" name="Google Shape;17157;p76"/>
            <p:cNvSpPr/>
            <p:nvPr/>
          </p:nvSpPr>
          <p:spPr>
            <a:xfrm>
              <a:off x="2672250" y="2604225"/>
              <a:ext cx="307675" cy="241250"/>
            </a:xfrm>
            <a:custGeom>
              <a:avLst/>
              <a:gdLst/>
              <a:ahLst/>
              <a:cxnLst/>
              <a:rect l="l" t="t" r="r" b="b"/>
              <a:pathLst>
                <a:path w="12307" h="9650" extrusionOk="0">
                  <a:moveTo>
                    <a:pt x="6668" y="0"/>
                  </a:moveTo>
                  <a:cubicBezTo>
                    <a:pt x="6267" y="0"/>
                    <a:pt x="5815" y="251"/>
                    <a:pt x="5790" y="652"/>
                  </a:cubicBezTo>
                  <a:cubicBezTo>
                    <a:pt x="5790" y="853"/>
                    <a:pt x="5916" y="1053"/>
                    <a:pt x="5916" y="1279"/>
                  </a:cubicBezTo>
                  <a:cubicBezTo>
                    <a:pt x="5891" y="1504"/>
                    <a:pt x="5740" y="1680"/>
                    <a:pt x="5590" y="1830"/>
                  </a:cubicBezTo>
                  <a:cubicBezTo>
                    <a:pt x="4287" y="3108"/>
                    <a:pt x="2282" y="3384"/>
                    <a:pt x="828" y="4487"/>
                  </a:cubicBezTo>
                  <a:cubicBezTo>
                    <a:pt x="552" y="4687"/>
                    <a:pt x="277" y="4938"/>
                    <a:pt x="151" y="5264"/>
                  </a:cubicBezTo>
                  <a:cubicBezTo>
                    <a:pt x="1" y="5564"/>
                    <a:pt x="51" y="5990"/>
                    <a:pt x="302" y="6216"/>
                  </a:cubicBezTo>
                  <a:cubicBezTo>
                    <a:pt x="577" y="6492"/>
                    <a:pt x="1104" y="6517"/>
                    <a:pt x="1279" y="6868"/>
                  </a:cubicBezTo>
                  <a:cubicBezTo>
                    <a:pt x="1354" y="7018"/>
                    <a:pt x="1354" y="7193"/>
                    <a:pt x="1379" y="7344"/>
                  </a:cubicBezTo>
                  <a:cubicBezTo>
                    <a:pt x="1429" y="7645"/>
                    <a:pt x="1555" y="7920"/>
                    <a:pt x="1705" y="8196"/>
                  </a:cubicBezTo>
                  <a:cubicBezTo>
                    <a:pt x="1780" y="8371"/>
                    <a:pt x="1856" y="8522"/>
                    <a:pt x="1931" y="8672"/>
                  </a:cubicBezTo>
                  <a:cubicBezTo>
                    <a:pt x="2156" y="9098"/>
                    <a:pt x="2457" y="9625"/>
                    <a:pt x="2958" y="9650"/>
                  </a:cubicBezTo>
                  <a:cubicBezTo>
                    <a:pt x="3184" y="9650"/>
                    <a:pt x="3384" y="9574"/>
                    <a:pt x="3585" y="9474"/>
                  </a:cubicBezTo>
                  <a:cubicBezTo>
                    <a:pt x="4061" y="9249"/>
                    <a:pt x="4562" y="8998"/>
                    <a:pt x="4863" y="8547"/>
                  </a:cubicBezTo>
                  <a:cubicBezTo>
                    <a:pt x="5289" y="7920"/>
                    <a:pt x="5214" y="7093"/>
                    <a:pt x="5414" y="6341"/>
                  </a:cubicBezTo>
                  <a:cubicBezTo>
                    <a:pt x="5439" y="6241"/>
                    <a:pt x="5465" y="6116"/>
                    <a:pt x="5565" y="6041"/>
                  </a:cubicBezTo>
                  <a:cubicBezTo>
                    <a:pt x="5640" y="5965"/>
                    <a:pt x="5765" y="5915"/>
                    <a:pt x="5891" y="5865"/>
                  </a:cubicBezTo>
                  <a:cubicBezTo>
                    <a:pt x="6642" y="5614"/>
                    <a:pt x="7394" y="5289"/>
                    <a:pt x="8096" y="4913"/>
                  </a:cubicBezTo>
                  <a:cubicBezTo>
                    <a:pt x="8171" y="4863"/>
                    <a:pt x="8247" y="4812"/>
                    <a:pt x="8272" y="4737"/>
                  </a:cubicBezTo>
                  <a:cubicBezTo>
                    <a:pt x="8322" y="4612"/>
                    <a:pt x="8196" y="4462"/>
                    <a:pt x="8196" y="4336"/>
                  </a:cubicBezTo>
                  <a:cubicBezTo>
                    <a:pt x="8171" y="4136"/>
                    <a:pt x="8347" y="3985"/>
                    <a:pt x="8522" y="3935"/>
                  </a:cubicBezTo>
                  <a:cubicBezTo>
                    <a:pt x="8698" y="3860"/>
                    <a:pt x="8898" y="3910"/>
                    <a:pt x="9099" y="3910"/>
                  </a:cubicBezTo>
                  <a:cubicBezTo>
                    <a:pt x="10076" y="3985"/>
                    <a:pt x="11003" y="3635"/>
                    <a:pt x="11931" y="3284"/>
                  </a:cubicBezTo>
                  <a:cubicBezTo>
                    <a:pt x="12006" y="3259"/>
                    <a:pt x="12081" y="3208"/>
                    <a:pt x="12156" y="3158"/>
                  </a:cubicBezTo>
                  <a:cubicBezTo>
                    <a:pt x="12307" y="2983"/>
                    <a:pt x="12206" y="2707"/>
                    <a:pt x="12056" y="2557"/>
                  </a:cubicBezTo>
                  <a:cubicBezTo>
                    <a:pt x="11906" y="2381"/>
                    <a:pt x="11705" y="2281"/>
                    <a:pt x="11580" y="2081"/>
                  </a:cubicBezTo>
                  <a:cubicBezTo>
                    <a:pt x="11429" y="1855"/>
                    <a:pt x="11455" y="1529"/>
                    <a:pt x="11455" y="1254"/>
                  </a:cubicBezTo>
                  <a:cubicBezTo>
                    <a:pt x="11429" y="978"/>
                    <a:pt x="11329" y="652"/>
                    <a:pt x="11079" y="552"/>
                  </a:cubicBezTo>
                  <a:cubicBezTo>
                    <a:pt x="10678" y="426"/>
                    <a:pt x="10352" y="853"/>
                    <a:pt x="10001" y="1053"/>
                  </a:cubicBezTo>
                  <a:cubicBezTo>
                    <a:pt x="9625" y="1304"/>
                    <a:pt x="9149" y="1304"/>
                    <a:pt x="8698" y="1279"/>
                  </a:cubicBezTo>
                  <a:cubicBezTo>
                    <a:pt x="8572" y="1279"/>
                    <a:pt x="8447" y="1279"/>
                    <a:pt x="8347" y="1178"/>
                  </a:cubicBezTo>
                  <a:cubicBezTo>
                    <a:pt x="8121" y="953"/>
                    <a:pt x="8021" y="627"/>
                    <a:pt x="7745" y="401"/>
                  </a:cubicBezTo>
                  <a:cubicBezTo>
                    <a:pt x="7445" y="151"/>
                    <a:pt x="7069" y="0"/>
                    <a:pt x="666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8" name="Google Shape;17158;p76"/>
            <p:cNvSpPr/>
            <p:nvPr/>
          </p:nvSpPr>
          <p:spPr>
            <a:xfrm>
              <a:off x="2935425" y="2758350"/>
              <a:ext cx="166050" cy="221850"/>
            </a:xfrm>
            <a:custGeom>
              <a:avLst/>
              <a:gdLst/>
              <a:ahLst/>
              <a:cxnLst/>
              <a:rect l="l" t="t" r="r" b="b"/>
              <a:pathLst>
                <a:path w="6642" h="8874" extrusionOk="0">
                  <a:moveTo>
                    <a:pt x="2231" y="51"/>
                  </a:moveTo>
                  <a:cubicBezTo>
                    <a:pt x="2055" y="151"/>
                    <a:pt x="1930" y="352"/>
                    <a:pt x="1955" y="527"/>
                  </a:cubicBezTo>
                  <a:cubicBezTo>
                    <a:pt x="1955" y="627"/>
                    <a:pt x="2005" y="703"/>
                    <a:pt x="2005" y="778"/>
                  </a:cubicBezTo>
                  <a:cubicBezTo>
                    <a:pt x="2030" y="953"/>
                    <a:pt x="1930" y="1129"/>
                    <a:pt x="1830" y="1254"/>
                  </a:cubicBezTo>
                  <a:cubicBezTo>
                    <a:pt x="1554" y="1630"/>
                    <a:pt x="1103" y="1855"/>
                    <a:pt x="627" y="1830"/>
                  </a:cubicBezTo>
                  <a:cubicBezTo>
                    <a:pt x="451" y="1830"/>
                    <a:pt x="251" y="1805"/>
                    <a:pt x="151" y="1956"/>
                  </a:cubicBezTo>
                  <a:cubicBezTo>
                    <a:pt x="0" y="2131"/>
                    <a:pt x="226" y="2382"/>
                    <a:pt x="301" y="2632"/>
                  </a:cubicBezTo>
                  <a:cubicBezTo>
                    <a:pt x="326" y="2758"/>
                    <a:pt x="326" y="2883"/>
                    <a:pt x="351" y="2983"/>
                  </a:cubicBezTo>
                  <a:cubicBezTo>
                    <a:pt x="426" y="3309"/>
                    <a:pt x="727" y="3535"/>
                    <a:pt x="1028" y="3685"/>
                  </a:cubicBezTo>
                  <a:cubicBezTo>
                    <a:pt x="1354" y="3810"/>
                    <a:pt x="1679" y="3886"/>
                    <a:pt x="1955" y="4086"/>
                  </a:cubicBezTo>
                  <a:cubicBezTo>
                    <a:pt x="2381" y="4362"/>
                    <a:pt x="2607" y="4938"/>
                    <a:pt x="2481" y="5439"/>
                  </a:cubicBezTo>
                  <a:cubicBezTo>
                    <a:pt x="2456" y="5615"/>
                    <a:pt x="2331" y="5815"/>
                    <a:pt x="2156" y="5840"/>
                  </a:cubicBezTo>
                  <a:cubicBezTo>
                    <a:pt x="2055" y="5866"/>
                    <a:pt x="1955" y="5840"/>
                    <a:pt x="1880" y="5891"/>
                  </a:cubicBezTo>
                  <a:cubicBezTo>
                    <a:pt x="1805" y="5966"/>
                    <a:pt x="1830" y="6091"/>
                    <a:pt x="1880" y="6191"/>
                  </a:cubicBezTo>
                  <a:cubicBezTo>
                    <a:pt x="2080" y="6492"/>
                    <a:pt x="2481" y="6592"/>
                    <a:pt x="2857" y="6642"/>
                  </a:cubicBezTo>
                  <a:cubicBezTo>
                    <a:pt x="3033" y="6642"/>
                    <a:pt x="3208" y="6668"/>
                    <a:pt x="3334" y="6793"/>
                  </a:cubicBezTo>
                  <a:cubicBezTo>
                    <a:pt x="3509" y="6943"/>
                    <a:pt x="3534" y="7194"/>
                    <a:pt x="3584" y="7419"/>
                  </a:cubicBezTo>
                  <a:cubicBezTo>
                    <a:pt x="3710" y="7871"/>
                    <a:pt x="4035" y="8196"/>
                    <a:pt x="4361" y="8497"/>
                  </a:cubicBezTo>
                  <a:cubicBezTo>
                    <a:pt x="4537" y="8673"/>
                    <a:pt x="4712" y="8848"/>
                    <a:pt x="4963" y="8848"/>
                  </a:cubicBezTo>
                  <a:cubicBezTo>
                    <a:pt x="5188" y="8873"/>
                    <a:pt x="5389" y="8723"/>
                    <a:pt x="5539" y="8572"/>
                  </a:cubicBezTo>
                  <a:cubicBezTo>
                    <a:pt x="6191" y="7871"/>
                    <a:pt x="6090" y="6693"/>
                    <a:pt x="5564" y="5891"/>
                  </a:cubicBezTo>
                  <a:cubicBezTo>
                    <a:pt x="5464" y="5740"/>
                    <a:pt x="5339" y="5590"/>
                    <a:pt x="5288" y="5414"/>
                  </a:cubicBezTo>
                  <a:cubicBezTo>
                    <a:pt x="5238" y="5264"/>
                    <a:pt x="5238" y="5038"/>
                    <a:pt x="5364" y="4913"/>
                  </a:cubicBezTo>
                  <a:cubicBezTo>
                    <a:pt x="5664" y="4612"/>
                    <a:pt x="6341" y="5013"/>
                    <a:pt x="6567" y="4637"/>
                  </a:cubicBezTo>
                  <a:cubicBezTo>
                    <a:pt x="6642" y="4537"/>
                    <a:pt x="6617" y="4387"/>
                    <a:pt x="6617" y="4262"/>
                  </a:cubicBezTo>
                  <a:cubicBezTo>
                    <a:pt x="6567" y="3610"/>
                    <a:pt x="6517" y="2958"/>
                    <a:pt x="6466" y="2307"/>
                  </a:cubicBezTo>
                  <a:cubicBezTo>
                    <a:pt x="6416" y="1730"/>
                    <a:pt x="6366" y="1154"/>
                    <a:pt x="6040" y="703"/>
                  </a:cubicBezTo>
                  <a:cubicBezTo>
                    <a:pt x="5990" y="627"/>
                    <a:pt x="5940" y="552"/>
                    <a:pt x="5840" y="502"/>
                  </a:cubicBezTo>
                  <a:cubicBezTo>
                    <a:pt x="5639" y="402"/>
                    <a:pt x="5389" y="602"/>
                    <a:pt x="5263" y="803"/>
                  </a:cubicBezTo>
                  <a:cubicBezTo>
                    <a:pt x="5088" y="1104"/>
                    <a:pt x="5063" y="1480"/>
                    <a:pt x="4862" y="1780"/>
                  </a:cubicBezTo>
                  <a:cubicBezTo>
                    <a:pt x="4386" y="2482"/>
                    <a:pt x="3710" y="2056"/>
                    <a:pt x="3559" y="1429"/>
                  </a:cubicBezTo>
                  <a:cubicBezTo>
                    <a:pt x="3459" y="1053"/>
                    <a:pt x="3409" y="803"/>
                    <a:pt x="3083" y="552"/>
                  </a:cubicBezTo>
                  <a:cubicBezTo>
                    <a:pt x="2983" y="452"/>
                    <a:pt x="2356" y="1"/>
                    <a:pt x="2231" y="5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9" name="Google Shape;17159;p76"/>
            <p:cNvSpPr/>
            <p:nvPr/>
          </p:nvSpPr>
          <p:spPr>
            <a:xfrm>
              <a:off x="3021250" y="2705725"/>
              <a:ext cx="53300" cy="68950"/>
            </a:xfrm>
            <a:custGeom>
              <a:avLst/>
              <a:gdLst/>
              <a:ahLst/>
              <a:cxnLst/>
              <a:rect l="l" t="t" r="r" b="b"/>
              <a:pathLst>
                <a:path w="2132" h="2758" extrusionOk="0">
                  <a:moveTo>
                    <a:pt x="277" y="953"/>
                  </a:moveTo>
                  <a:cubicBezTo>
                    <a:pt x="251" y="1003"/>
                    <a:pt x="277" y="1053"/>
                    <a:pt x="277" y="1103"/>
                  </a:cubicBezTo>
                  <a:cubicBezTo>
                    <a:pt x="251" y="1179"/>
                    <a:pt x="201" y="1229"/>
                    <a:pt x="151" y="1279"/>
                  </a:cubicBezTo>
                  <a:cubicBezTo>
                    <a:pt x="1" y="1529"/>
                    <a:pt x="151" y="1905"/>
                    <a:pt x="427" y="1981"/>
                  </a:cubicBezTo>
                  <a:cubicBezTo>
                    <a:pt x="477" y="1981"/>
                    <a:pt x="527" y="2006"/>
                    <a:pt x="577" y="2031"/>
                  </a:cubicBezTo>
                  <a:cubicBezTo>
                    <a:pt x="828" y="2131"/>
                    <a:pt x="627" y="2582"/>
                    <a:pt x="853" y="2732"/>
                  </a:cubicBezTo>
                  <a:cubicBezTo>
                    <a:pt x="953" y="2757"/>
                    <a:pt x="1053" y="2757"/>
                    <a:pt x="1129" y="2707"/>
                  </a:cubicBezTo>
                  <a:cubicBezTo>
                    <a:pt x="1229" y="2657"/>
                    <a:pt x="1279" y="2582"/>
                    <a:pt x="1379" y="2532"/>
                  </a:cubicBezTo>
                  <a:cubicBezTo>
                    <a:pt x="1480" y="2457"/>
                    <a:pt x="1605" y="2432"/>
                    <a:pt x="1730" y="2356"/>
                  </a:cubicBezTo>
                  <a:cubicBezTo>
                    <a:pt x="1830" y="2281"/>
                    <a:pt x="1931" y="2156"/>
                    <a:pt x="1881" y="2031"/>
                  </a:cubicBezTo>
                  <a:cubicBezTo>
                    <a:pt x="1881" y="1981"/>
                    <a:pt x="1830" y="1930"/>
                    <a:pt x="1855" y="1880"/>
                  </a:cubicBezTo>
                  <a:cubicBezTo>
                    <a:pt x="1881" y="1830"/>
                    <a:pt x="1931" y="1805"/>
                    <a:pt x="1956" y="1780"/>
                  </a:cubicBezTo>
                  <a:cubicBezTo>
                    <a:pt x="2106" y="1705"/>
                    <a:pt x="2131" y="1479"/>
                    <a:pt x="2056" y="1329"/>
                  </a:cubicBezTo>
                  <a:cubicBezTo>
                    <a:pt x="1956" y="1028"/>
                    <a:pt x="1630" y="853"/>
                    <a:pt x="1429" y="652"/>
                  </a:cubicBezTo>
                  <a:cubicBezTo>
                    <a:pt x="1279" y="502"/>
                    <a:pt x="1104" y="176"/>
                    <a:pt x="903" y="101"/>
                  </a:cubicBezTo>
                  <a:cubicBezTo>
                    <a:pt x="678" y="1"/>
                    <a:pt x="577" y="1"/>
                    <a:pt x="452" y="226"/>
                  </a:cubicBezTo>
                  <a:cubicBezTo>
                    <a:pt x="377" y="351"/>
                    <a:pt x="452" y="477"/>
                    <a:pt x="427" y="627"/>
                  </a:cubicBezTo>
                  <a:cubicBezTo>
                    <a:pt x="402" y="752"/>
                    <a:pt x="302" y="828"/>
                    <a:pt x="277" y="953"/>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0" name="Google Shape;17160;p76"/>
            <p:cNvSpPr/>
            <p:nvPr/>
          </p:nvSpPr>
          <p:spPr>
            <a:xfrm>
              <a:off x="3091425" y="2962000"/>
              <a:ext cx="126600" cy="177975"/>
            </a:xfrm>
            <a:custGeom>
              <a:avLst/>
              <a:gdLst/>
              <a:ahLst/>
              <a:cxnLst/>
              <a:rect l="l" t="t" r="r" b="b"/>
              <a:pathLst>
                <a:path w="5064" h="7119" extrusionOk="0">
                  <a:moveTo>
                    <a:pt x="3735" y="852"/>
                  </a:moveTo>
                  <a:cubicBezTo>
                    <a:pt x="3685" y="677"/>
                    <a:pt x="3585" y="527"/>
                    <a:pt x="3485" y="401"/>
                  </a:cubicBezTo>
                  <a:cubicBezTo>
                    <a:pt x="3259" y="151"/>
                    <a:pt x="2883" y="0"/>
                    <a:pt x="2582" y="176"/>
                  </a:cubicBezTo>
                  <a:cubicBezTo>
                    <a:pt x="2332" y="326"/>
                    <a:pt x="2282" y="677"/>
                    <a:pt x="2156" y="953"/>
                  </a:cubicBezTo>
                  <a:cubicBezTo>
                    <a:pt x="1755" y="1855"/>
                    <a:pt x="477" y="2181"/>
                    <a:pt x="176" y="3133"/>
                  </a:cubicBezTo>
                  <a:cubicBezTo>
                    <a:pt x="1" y="3710"/>
                    <a:pt x="251" y="4336"/>
                    <a:pt x="703" y="4762"/>
                  </a:cubicBezTo>
                  <a:cubicBezTo>
                    <a:pt x="978" y="5013"/>
                    <a:pt x="1304" y="5213"/>
                    <a:pt x="1530" y="5514"/>
                  </a:cubicBezTo>
                  <a:cubicBezTo>
                    <a:pt x="1755" y="5815"/>
                    <a:pt x="1856" y="6191"/>
                    <a:pt x="2056" y="6517"/>
                  </a:cubicBezTo>
                  <a:cubicBezTo>
                    <a:pt x="2257" y="6842"/>
                    <a:pt x="2632" y="7118"/>
                    <a:pt x="2983" y="6993"/>
                  </a:cubicBezTo>
                  <a:cubicBezTo>
                    <a:pt x="3084" y="6943"/>
                    <a:pt x="3184" y="6867"/>
                    <a:pt x="3284" y="6842"/>
                  </a:cubicBezTo>
                  <a:cubicBezTo>
                    <a:pt x="3535" y="6742"/>
                    <a:pt x="3861" y="6893"/>
                    <a:pt x="4111" y="6767"/>
                  </a:cubicBezTo>
                  <a:cubicBezTo>
                    <a:pt x="4362" y="6617"/>
                    <a:pt x="4362" y="6241"/>
                    <a:pt x="4437" y="5965"/>
                  </a:cubicBezTo>
                  <a:cubicBezTo>
                    <a:pt x="4512" y="5715"/>
                    <a:pt x="4637" y="5514"/>
                    <a:pt x="4738" y="5289"/>
                  </a:cubicBezTo>
                  <a:cubicBezTo>
                    <a:pt x="5064" y="4512"/>
                    <a:pt x="4788" y="3609"/>
                    <a:pt x="4186" y="3033"/>
                  </a:cubicBezTo>
                  <a:cubicBezTo>
                    <a:pt x="3936" y="2807"/>
                    <a:pt x="3685" y="2632"/>
                    <a:pt x="3635" y="2281"/>
                  </a:cubicBezTo>
                  <a:cubicBezTo>
                    <a:pt x="3585" y="1805"/>
                    <a:pt x="3835" y="1329"/>
                    <a:pt x="3735" y="852"/>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1" name="Google Shape;17161;p76"/>
            <p:cNvSpPr/>
            <p:nvPr/>
          </p:nvSpPr>
          <p:spPr>
            <a:xfrm>
              <a:off x="3167250" y="3061000"/>
              <a:ext cx="20075" cy="30725"/>
            </a:xfrm>
            <a:custGeom>
              <a:avLst/>
              <a:gdLst/>
              <a:ahLst/>
              <a:cxnLst/>
              <a:rect l="l" t="t" r="r" b="b"/>
              <a:pathLst>
                <a:path w="803" h="1229" extrusionOk="0">
                  <a:moveTo>
                    <a:pt x="0" y="0"/>
                  </a:moveTo>
                  <a:cubicBezTo>
                    <a:pt x="126" y="25"/>
                    <a:pt x="226" y="125"/>
                    <a:pt x="326" y="201"/>
                  </a:cubicBezTo>
                  <a:cubicBezTo>
                    <a:pt x="427" y="276"/>
                    <a:pt x="502" y="376"/>
                    <a:pt x="577" y="476"/>
                  </a:cubicBezTo>
                  <a:cubicBezTo>
                    <a:pt x="652" y="602"/>
                    <a:pt x="702" y="702"/>
                    <a:pt x="727" y="827"/>
                  </a:cubicBezTo>
                  <a:cubicBezTo>
                    <a:pt x="777" y="953"/>
                    <a:pt x="802" y="1078"/>
                    <a:pt x="802" y="1228"/>
                  </a:cubicBezTo>
                  <a:cubicBezTo>
                    <a:pt x="702" y="1128"/>
                    <a:pt x="627" y="1028"/>
                    <a:pt x="552" y="928"/>
                  </a:cubicBezTo>
                  <a:cubicBezTo>
                    <a:pt x="477" y="827"/>
                    <a:pt x="401" y="752"/>
                    <a:pt x="326" y="652"/>
                  </a:cubicBezTo>
                  <a:cubicBezTo>
                    <a:pt x="276" y="552"/>
                    <a:pt x="201" y="451"/>
                    <a:pt x="151" y="326"/>
                  </a:cubicBezTo>
                  <a:cubicBezTo>
                    <a:pt x="101" y="226"/>
                    <a:pt x="51" y="125"/>
                    <a:pt x="0" y="0"/>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2" name="Google Shape;17162;p76"/>
            <p:cNvSpPr/>
            <p:nvPr/>
          </p:nvSpPr>
          <p:spPr>
            <a:xfrm>
              <a:off x="3172900" y="3201975"/>
              <a:ext cx="75825" cy="46375"/>
            </a:xfrm>
            <a:custGeom>
              <a:avLst/>
              <a:gdLst/>
              <a:ahLst/>
              <a:cxnLst/>
              <a:rect l="l" t="t" r="r" b="b"/>
              <a:pathLst>
                <a:path w="3033" h="1855" extrusionOk="0">
                  <a:moveTo>
                    <a:pt x="2556" y="1604"/>
                  </a:moveTo>
                  <a:cubicBezTo>
                    <a:pt x="2155" y="1855"/>
                    <a:pt x="1654" y="1730"/>
                    <a:pt x="1203" y="1579"/>
                  </a:cubicBezTo>
                  <a:cubicBezTo>
                    <a:pt x="852" y="1479"/>
                    <a:pt x="501" y="1379"/>
                    <a:pt x="125" y="1253"/>
                  </a:cubicBezTo>
                  <a:cubicBezTo>
                    <a:pt x="100" y="1253"/>
                    <a:pt x="50" y="1228"/>
                    <a:pt x="0" y="1203"/>
                  </a:cubicBezTo>
                  <a:cubicBezTo>
                    <a:pt x="0" y="1178"/>
                    <a:pt x="25" y="1153"/>
                    <a:pt x="25" y="1153"/>
                  </a:cubicBezTo>
                  <a:cubicBezTo>
                    <a:pt x="100" y="1003"/>
                    <a:pt x="226" y="1053"/>
                    <a:pt x="376" y="1028"/>
                  </a:cubicBezTo>
                  <a:cubicBezTo>
                    <a:pt x="627" y="978"/>
                    <a:pt x="576" y="953"/>
                    <a:pt x="702" y="727"/>
                  </a:cubicBezTo>
                  <a:cubicBezTo>
                    <a:pt x="852" y="401"/>
                    <a:pt x="1203" y="176"/>
                    <a:pt x="1579" y="226"/>
                  </a:cubicBezTo>
                  <a:cubicBezTo>
                    <a:pt x="1679" y="226"/>
                    <a:pt x="1805" y="251"/>
                    <a:pt x="1880" y="201"/>
                  </a:cubicBezTo>
                  <a:cubicBezTo>
                    <a:pt x="1905" y="176"/>
                    <a:pt x="1930" y="126"/>
                    <a:pt x="1955" y="101"/>
                  </a:cubicBezTo>
                  <a:cubicBezTo>
                    <a:pt x="2030" y="25"/>
                    <a:pt x="2155" y="0"/>
                    <a:pt x="2281" y="0"/>
                  </a:cubicBezTo>
                  <a:cubicBezTo>
                    <a:pt x="2481" y="0"/>
                    <a:pt x="2682" y="0"/>
                    <a:pt x="2882" y="0"/>
                  </a:cubicBezTo>
                  <a:cubicBezTo>
                    <a:pt x="2882" y="50"/>
                    <a:pt x="2907" y="75"/>
                    <a:pt x="2907" y="126"/>
                  </a:cubicBezTo>
                  <a:cubicBezTo>
                    <a:pt x="3033" y="652"/>
                    <a:pt x="3008" y="1304"/>
                    <a:pt x="2556" y="1604"/>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3" name="Google Shape;17163;p76"/>
            <p:cNvSpPr/>
            <p:nvPr/>
          </p:nvSpPr>
          <p:spPr>
            <a:xfrm>
              <a:off x="2603975" y="3127400"/>
              <a:ext cx="50150" cy="43900"/>
            </a:xfrm>
            <a:custGeom>
              <a:avLst/>
              <a:gdLst/>
              <a:ahLst/>
              <a:cxnLst/>
              <a:rect l="l" t="t" r="r" b="b"/>
              <a:pathLst>
                <a:path w="2006" h="1756" extrusionOk="0">
                  <a:moveTo>
                    <a:pt x="1629" y="1"/>
                  </a:moveTo>
                  <a:cubicBezTo>
                    <a:pt x="1729" y="577"/>
                    <a:pt x="1880" y="1154"/>
                    <a:pt x="2005" y="1730"/>
                  </a:cubicBezTo>
                  <a:cubicBezTo>
                    <a:pt x="1554" y="1730"/>
                    <a:pt x="1103" y="1755"/>
                    <a:pt x="652" y="1755"/>
                  </a:cubicBezTo>
                  <a:cubicBezTo>
                    <a:pt x="426" y="1755"/>
                    <a:pt x="175" y="1730"/>
                    <a:pt x="75" y="1555"/>
                  </a:cubicBezTo>
                  <a:cubicBezTo>
                    <a:pt x="0" y="1429"/>
                    <a:pt x="50" y="1254"/>
                    <a:pt x="100" y="1104"/>
                  </a:cubicBezTo>
                  <a:cubicBezTo>
                    <a:pt x="175" y="753"/>
                    <a:pt x="251" y="377"/>
                    <a:pt x="276" y="1"/>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4" name="Google Shape;17164;p76"/>
            <p:cNvSpPr/>
            <p:nvPr/>
          </p:nvSpPr>
          <p:spPr>
            <a:xfrm>
              <a:off x="2656600" y="3122400"/>
              <a:ext cx="1275" cy="25"/>
            </a:xfrm>
            <a:custGeom>
              <a:avLst/>
              <a:gdLst/>
              <a:ahLst/>
              <a:cxnLst/>
              <a:rect l="l" t="t" r="r" b="b"/>
              <a:pathLst>
                <a:path w="51" h="1" extrusionOk="0">
                  <a:moveTo>
                    <a:pt x="50" y="0"/>
                  </a:moveTo>
                  <a:lnTo>
                    <a:pt x="50" y="0"/>
                  </a:lnTo>
                  <a:cubicBezTo>
                    <a:pt x="50" y="0"/>
                    <a:pt x="25" y="0"/>
                    <a:pt x="0" y="0"/>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5" name="Google Shape;17165;p76"/>
            <p:cNvSpPr/>
            <p:nvPr/>
          </p:nvSpPr>
          <p:spPr>
            <a:xfrm>
              <a:off x="2978650" y="3146825"/>
              <a:ext cx="47650" cy="46400"/>
            </a:xfrm>
            <a:custGeom>
              <a:avLst/>
              <a:gdLst/>
              <a:ahLst/>
              <a:cxnLst/>
              <a:rect l="l" t="t" r="r" b="b"/>
              <a:pathLst>
                <a:path w="1906" h="1856" extrusionOk="0">
                  <a:moveTo>
                    <a:pt x="1880" y="1680"/>
                  </a:moveTo>
                  <a:cubicBezTo>
                    <a:pt x="1830" y="1755"/>
                    <a:pt x="1730" y="1780"/>
                    <a:pt x="1655" y="1780"/>
                  </a:cubicBezTo>
                  <a:cubicBezTo>
                    <a:pt x="1204" y="1855"/>
                    <a:pt x="727" y="1855"/>
                    <a:pt x="276" y="1755"/>
                  </a:cubicBezTo>
                  <a:cubicBezTo>
                    <a:pt x="226" y="1730"/>
                    <a:pt x="151" y="1705"/>
                    <a:pt x="126" y="1655"/>
                  </a:cubicBezTo>
                  <a:cubicBezTo>
                    <a:pt x="101" y="1630"/>
                    <a:pt x="101" y="1580"/>
                    <a:pt x="101" y="1530"/>
                  </a:cubicBezTo>
                  <a:cubicBezTo>
                    <a:pt x="51" y="1028"/>
                    <a:pt x="26" y="502"/>
                    <a:pt x="1" y="1"/>
                  </a:cubicBezTo>
                  <a:lnTo>
                    <a:pt x="1454" y="1"/>
                  </a:lnTo>
                  <a:cubicBezTo>
                    <a:pt x="1580" y="502"/>
                    <a:pt x="1730" y="978"/>
                    <a:pt x="1880" y="1479"/>
                  </a:cubicBezTo>
                  <a:cubicBezTo>
                    <a:pt x="1880" y="1555"/>
                    <a:pt x="1905" y="1605"/>
                    <a:pt x="1880" y="1680"/>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6" name="Google Shape;17166;p76"/>
            <p:cNvSpPr/>
            <p:nvPr/>
          </p:nvSpPr>
          <p:spPr>
            <a:xfrm>
              <a:off x="2793825" y="2785925"/>
              <a:ext cx="91500" cy="408550"/>
            </a:xfrm>
            <a:custGeom>
              <a:avLst/>
              <a:gdLst/>
              <a:ahLst/>
              <a:cxnLst/>
              <a:rect l="l" t="t" r="r" b="b"/>
              <a:pathLst>
                <a:path w="3660" h="16342" extrusionOk="0">
                  <a:moveTo>
                    <a:pt x="3083" y="7244"/>
                  </a:moveTo>
                  <a:cubicBezTo>
                    <a:pt x="2907" y="7795"/>
                    <a:pt x="2832" y="8397"/>
                    <a:pt x="3008" y="8948"/>
                  </a:cubicBezTo>
                  <a:cubicBezTo>
                    <a:pt x="3033" y="9073"/>
                    <a:pt x="3083" y="9199"/>
                    <a:pt x="3133" y="9324"/>
                  </a:cubicBezTo>
                  <a:cubicBezTo>
                    <a:pt x="3333" y="9750"/>
                    <a:pt x="3559" y="10151"/>
                    <a:pt x="3434" y="10577"/>
                  </a:cubicBezTo>
                  <a:cubicBezTo>
                    <a:pt x="3384" y="10803"/>
                    <a:pt x="3208" y="11003"/>
                    <a:pt x="3108" y="11204"/>
                  </a:cubicBezTo>
                  <a:cubicBezTo>
                    <a:pt x="2907" y="11529"/>
                    <a:pt x="2807" y="11931"/>
                    <a:pt x="2757" y="12306"/>
                  </a:cubicBezTo>
                  <a:lnTo>
                    <a:pt x="2757" y="12332"/>
                  </a:lnTo>
                  <a:cubicBezTo>
                    <a:pt x="2632" y="12983"/>
                    <a:pt x="2582" y="13635"/>
                    <a:pt x="2607" y="14286"/>
                  </a:cubicBezTo>
                  <a:cubicBezTo>
                    <a:pt x="2607" y="14938"/>
                    <a:pt x="2707" y="15590"/>
                    <a:pt x="2832" y="16241"/>
                  </a:cubicBezTo>
                  <a:cubicBezTo>
                    <a:pt x="2206" y="16342"/>
                    <a:pt x="1554" y="16291"/>
                    <a:pt x="927" y="16091"/>
                  </a:cubicBezTo>
                  <a:cubicBezTo>
                    <a:pt x="752" y="16041"/>
                    <a:pt x="551" y="15966"/>
                    <a:pt x="376" y="15865"/>
                  </a:cubicBezTo>
                  <a:cubicBezTo>
                    <a:pt x="476" y="15339"/>
                    <a:pt x="602" y="14813"/>
                    <a:pt x="777" y="14286"/>
                  </a:cubicBezTo>
                  <a:cubicBezTo>
                    <a:pt x="802" y="14186"/>
                    <a:pt x="827" y="14086"/>
                    <a:pt x="852" y="14011"/>
                  </a:cubicBezTo>
                  <a:cubicBezTo>
                    <a:pt x="1003" y="13585"/>
                    <a:pt x="1178" y="13159"/>
                    <a:pt x="1253" y="12733"/>
                  </a:cubicBezTo>
                  <a:cubicBezTo>
                    <a:pt x="1353" y="12156"/>
                    <a:pt x="1278" y="11555"/>
                    <a:pt x="1203" y="10953"/>
                  </a:cubicBezTo>
                  <a:cubicBezTo>
                    <a:pt x="1128" y="10427"/>
                    <a:pt x="1053" y="9900"/>
                    <a:pt x="977" y="9374"/>
                  </a:cubicBezTo>
                  <a:cubicBezTo>
                    <a:pt x="902" y="9023"/>
                    <a:pt x="827" y="8672"/>
                    <a:pt x="802" y="8296"/>
                  </a:cubicBezTo>
                  <a:cubicBezTo>
                    <a:pt x="802" y="7971"/>
                    <a:pt x="827" y="7620"/>
                    <a:pt x="852" y="7294"/>
                  </a:cubicBezTo>
                  <a:cubicBezTo>
                    <a:pt x="902" y="6241"/>
                    <a:pt x="727" y="5189"/>
                    <a:pt x="326" y="4236"/>
                  </a:cubicBezTo>
                  <a:cubicBezTo>
                    <a:pt x="175" y="3860"/>
                    <a:pt x="0" y="3484"/>
                    <a:pt x="25" y="3083"/>
                  </a:cubicBezTo>
                  <a:cubicBezTo>
                    <a:pt x="25" y="2557"/>
                    <a:pt x="501" y="2081"/>
                    <a:pt x="777" y="1680"/>
                  </a:cubicBezTo>
                  <a:cubicBezTo>
                    <a:pt x="827" y="1630"/>
                    <a:pt x="852" y="1580"/>
                    <a:pt x="877" y="1529"/>
                  </a:cubicBezTo>
                  <a:cubicBezTo>
                    <a:pt x="1078" y="1028"/>
                    <a:pt x="1028" y="301"/>
                    <a:pt x="1504" y="151"/>
                  </a:cubicBezTo>
                  <a:cubicBezTo>
                    <a:pt x="1930" y="1"/>
                    <a:pt x="2256" y="577"/>
                    <a:pt x="2607" y="853"/>
                  </a:cubicBezTo>
                  <a:cubicBezTo>
                    <a:pt x="2882" y="1103"/>
                    <a:pt x="3133" y="1379"/>
                    <a:pt x="3258" y="1705"/>
                  </a:cubicBezTo>
                  <a:cubicBezTo>
                    <a:pt x="3409" y="2081"/>
                    <a:pt x="3409" y="2532"/>
                    <a:pt x="3434" y="2933"/>
                  </a:cubicBezTo>
                  <a:cubicBezTo>
                    <a:pt x="3459" y="3810"/>
                    <a:pt x="3659" y="4687"/>
                    <a:pt x="3534" y="5565"/>
                  </a:cubicBezTo>
                  <a:cubicBezTo>
                    <a:pt x="3459" y="6141"/>
                    <a:pt x="3233" y="6692"/>
                    <a:pt x="3083" y="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7" name="Google Shape;17167;p76"/>
            <p:cNvSpPr/>
            <p:nvPr/>
          </p:nvSpPr>
          <p:spPr>
            <a:xfrm>
              <a:off x="2803200" y="3143075"/>
              <a:ext cx="61450" cy="52025"/>
            </a:xfrm>
            <a:custGeom>
              <a:avLst/>
              <a:gdLst/>
              <a:ahLst/>
              <a:cxnLst/>
              <a:rect l="l" t="t" r="r" b="b"/>
              <a:pathLst>
                <a:path w="2458" h="2081" extrusionOk="0">
                  <a:moveTo>
                    <a:pt x="2457" y="1955"/>
                  </a:moveTo>
                  <a:cubicBezTo>
                    <a:pt x="1630" y="2081"/>
                    <a:pt x="753" y="1955"/>
                    <a:pt x="1" y="1579"/>
                  </a:cubicBezTo>
                  <a:cubicBezTo>
                    <a:pt x="101" y="1053"/>
                    <a:pt x="227" y="527"/>
                    <a:pt x="402" y="0"/>
                  </a:cubicBezTo>
                  <a:lnTo>
                    <a:pt x="2232" y="0"/>
                  </a:lnTo>
                  <a:cubicBezTo>
                    <a:pt x="2232" y="652"/>
                    <a:pt x="2332" y="1304"/>
                    <a:pt x="2457" y="1955"/>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8" name="Google Shape;17168;p76"/>
            <p:cNvSpPr/>
            <p:nvPr/>
          </p:nvSpPr>
          <p:spPr>
            <a:xfrm>
              <a:off x="3122125" y="2941325"/>
              <a:ext cx="47025" cy="55775"/>
            </a:xfrm>
            <a:custGeom>
              <a:avLst/>
              <a:gdLst/>
              <a:ahLst/>
              <a:cxnLst/>
              <a:rect l="l" t="t" r="r" b="b"/>
              <a:pathLst>
                <a:path w="1881" h="2231" extrusionOk="0">
                  <a:moveTo>
                    <a:pt x="678" y="226"/>
                  </a:moveTo>
                  <a:cubicBezTo>
                    <a:pt x="753" y="126"/>
                    <a:pt x="878" y="0"/>
                    <a:pt x="1003" y="25"/>
                  </a:cubicBezTo>
                  <a:cubicBezTo>
                    <a:pt x="1129" y="25"/>
                    <a:pt x="1204" y="126"/>
                    <a:pt x="1254" y="226"/>
                  </a:cubicBezTo>
                  <a:cubicBezTo>
                    <a:pt x="1655" y="802"/>
                    <a:pt x="1881" y="1479"/>
                    <a:pt x="1881" y="2181"/>
                  </a:cubicBezTo>
                  <a:cubicBezTo>
                    <a:pt x="1780" y="2080"/>
                    <a:pt x="1705" y="1955"/>
                    <a:pt x="1630" y="1830"/>
                  </a:cubicBezTo>
                  <a:cubicBezTo>
                    <a:pt x="1555" y="1679"/>
                    <a:pt x="1505" y="1529"/>
                    <a:pt x="1430" y="1379"/>
                  </a:cubicBezTo>
                  <a:cubicBezTo>
                    <a:pt x="1354" y="1253"/>
                    <a:pt x="1204" y="1128"/>
                    <a:pt x="1054" y="1128"/>
                  </a:cubicBezTo>
                  <a:cubicBezTo>
                    <a:pt x="853" y="1128"/>
                    <a:pt x="703" y="1278"/>
                    <a:pt x="602" y="1429"/>
                  </a:cubicBezTo>
                  <a:cubicBezTo>
                    <a:pt x="502" y="1604"/>
                    <a:pt x="452" y="1780"/>
                    <a:pt x="352" y="1930"/>
                  </a:cubicBezTo>
                  <a:cubicBezTo>
                    <a:pt x="277" y="2055"/>
                    <a:pt x="126" y="2231"/>
                    <a:pt x="1" y="2231"/>
                  </a:cubicBezTo>
                  <a:cubicBezTo>
                    <a:pt x="151" y="1955"/>
                    <a:pt x="151" y="1529"/>
                    <a:pt x="227" y="1203"/>
                  </a:cubicBezTo>
                  <a:cubicBezTo>
                    <a:pt x="327" y="852"/>
                    <a:pt x="477" y="527"/>
                    <a:pt x="678" y="22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9" name="Google Shape;17169;p76"/>
            <p:cNvSpPr/>
            <p:nvPr/>
          </p:nvSpPr>
          <p:spPr>
            <a:xfrm>
              <a:off x="2838300" y="2813500"/>
              <a:ext cx="35125" cy="125325"/>
            </a:xfrm>
            <a:custGeom>
              <a:avLst/>
              <a:gdLst/>
              <a:ahLst/>
              <a:cxnLst/>
              <a:rect l="l" t="t" r="r" b="b"/>
              <a:pathLst>
                <a:path w="1405" h="5013" extrusionOk="0">
                  <a:moveTo>
                    <a:pt x="828" y="276"/>
                  </a:moveTo>
                  <a:cubicBezTo>
                    <a:pt x="727" y="126"/>
                    <a:pt x="577" y="0"/>
                    <a:pt x="401" y="25"/>
                  </a:cubicBezTo>
                  <a:cubicBezTo>
                    <a:pt x="301" y="25"/>
                    <a:pt x="226" y="76"/>
                    <a:pt x="176" y="151"/>
                  </a:cubicBezTo>
                  <a:cubicBezTo>
                    <a:pt x="0" y="351"/>
                    <a:pt x="0" y="627"/>
                    <a:pt x="76" y="878"/>
                  </a:cubicBezTo>
                  <a:cubicBezTo>
                    <a:pt x="151" y="1128"/>
                    <a:pt x="276" y="1329"/>
                    <a:pt x="351" y="1579"/>
                  </a:cubicBezTo>
                  <a:cubicBezTo>
                    <a:pt x="502" y="2056"/>
                    <a:pt x="452" y="2557"/>
                    <a:pt x="527" y="3058"/>
                  </a:cubicBezTo>
                  <a:cubicBezTo>
                    <a:pt x="577" y="3384"/>
                    <a:pt x="677" y="3685"/>
                    <a:pt x="727" y="4035"/>
                  </a:cubicBezTo>
                  <a:cubicBezTo>
                    <a:pt x="777" y="4361"/>
                    <a:pt x="777" y="4712"/>
                    <a:pt x="602" y="4988"/>
                  </a:cubicBezTo>
                  <a:cubicBezTo>
                    <a:pt x="853" y="5013"/>
                    <a:pt x="1053" y="4787"/>
                    <a:pt x="1103" y="4562"/>
                  </a:cubicBezTo>
                  <a:cubicBezTo>
                    <a:pt x="1178" y="4336"/>
                    <a:pt x="1153" y="4086"/>
                    <a:pt x="1178" y="3835"/>
                  </a:cubicBezTo>
                  <a:cubicBezTo>
                    <a:pt x="1204" y="3409"/>
                    <a:pt x="1404" y="3008"/>
                    <a:pt x="1404" y="2582"/>
                  </a:cubicBezTo>
                  <a:cubicBezTo>
                    <a:pt x="1404" y="2406"/>
                    <a:pt x="1379" y="2206"/>
                    <a:pt x="1329" y="2030"/>
                  </a:cubicBezTo>
                  <a:cubicBezTo>
                    <a:pt x="1254" y="1579"/>
                    <a:pt x="1229" y="577"/>
                    <a:pt x="828" y="276"/>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0" name="Google Shape;17170;p76"/>
            <p:cNvSpPr/>
            <p:nvPr/>
          </p:nvSpPr>
          <p:spPr>
            <a:xfrm>
              <a:off x="2615875" y="2836675"/>
              <a:ext cx="16925" cy="159175"/>
            </a:xfrm>
            <a:custGeom>
              <a:avLst/>
              <a:gdLst/>
              <a:ahLst/>
              <a:cxnLst/>
              <a:rect l="l" t="t" r="r" b="b"/>
              <a:pathLst>
                <a:path w="677" h="6367" extrusionOk="0">
                  <a:moveTo>
                    <a:pt x="25" y="5314"/>
                  </a:moveTo>
                  <a:cubicBezTo>
                    <a:pt x="0" y="5690"/>
                    <a:pt x="0" y="6091"/>
                    <a:pt x="251" y="6367"/>
                  </a:cubicBezTo>
                  <a:cubicBezTo>
                    <a:pt x="176" y="6291"/>
                    <a:pt x="501" y="5164"/>
                    <a:pt x="527" y="4988"/>
                  </a:cubicBezTo>
                  <a:cubicBezTo>
                    <a:pt x="602" y="4537"/>
                    <a:pt x="652" y="4061"/>
                    <a:pt x="652" y="3610"/>
                  </a:cubicBezTo>
                  <a:cubicBezTo>
                    <a:pt x="677" y="2657"/>
                    <a:pt x="552" y="1705"/>
                    <a:pt x="326" y="778"/>
                  </a:cubicBezTo>
                  <a:cubicBezTo>
                    <a:pt x="201" y="276"/>
                    <a:pt x="50" y="1"/>
                    <a:pt x="25" y="677"/>
                  </a:cubicBezTo>
                  <a:cubicBezTo>
                    <a:pt x="0" y="1154"/>
                    <a:pt x="75" y="1680"/>
                    <a:pt x="100" y="2181"/>
                  </a:cubicBezTo>
                  <a:cubicBezTo>
                    <a:pt x="126" y="3234"/>
                    <a:pt x="100" y="4261"/>
                    <a:pt x="25" y="531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1" name="Google Shape;17171;p76"/>
            <p:cNvSpPr/>
            <p:nvPr/>
          </p:nvSpPr>
          <p:spPr>
            <a:xfrm>
              <a:off x="3085800" y="2881175"/>
              <a:ext cx="50150" cy="85225"/>
            </a:xfrm>
            <a:custGeom>
              <a:avLst/>
              <a:gdLst/>
              <a:ahLst/>
              <a:cxnLst/>
              <a:rect l="l" t="t" r="r" b="b"/>
              <a:pathLst>
                <a:path w="2006" h="3409" extrusionOk="0">
                  <a:moveTo>
                    <a:pt x="101" y="426"/>
                  </a:moveTo>
                  <a:cubicBezTo>
                    <a:pt x="0" y="552"/>
                    <a:pt x="0" y="727"/>
                    <a:pt x="50" y="877"/>
                  </a:cubicBezTo>
                  <a:cubicBezTo>
                    <a:pt x="126" y="1028"/>
                    <a:pt x="226" y="1153"/>
                    <a:pt x="276" y="1303"/>
                  </a:cubicBezTo>
                  <a:cubicBezTo>
                    <a:pt x="502" y="1830"/>
                    <a:pt x="351" y="2406"/>
                    <a:pt x="426" y="2983"/>
                  </a:cubicBezTo>
                  <a:cubicBezTo>
                    <a:pt x="451" y="3083"/>
                    <a:pt x="476" y="3183"/>
                    <a:pt x="527" y="3283"/>
                  </a:cubicBezTo>
                  <a:cubicBezTo>
                    <a:pt x="602" y="3359"/>
                    <a:pt x="727" y="3409"/>
                    <a:pt x="827" y="3359"/>
                  </a:cubicBezTo>
                  <a:cubicBezTo>
                    <a:pt x="928" y="3308"/>
                    <a:pt x="953" y="3183"/>
                    <a:pt x="978" y="3083"/>
                  </a:cubicBezTo>
                  <a:cubicBezTo>
                    <a:pt x="1028" y="2807"/>
                    <a:pt x="1103" y="2557"/>
                    <a:pt x="1278" y="2381"/>
                  </a:cubicBezTo>
                  <a:cubicBezTo>
                    <a:pt x="1579" y="2130"/>
                    <a:pt x="1905" y="2156"/>
                    <a:pt x="1980" y="1729"/>
                  </a:cubicBezTo>
                  <a:cubicBezTo>
                    <a:pt x="2005" y="1504"/>
                    <a:pt x="1855" y="1178"/>
                    <a:pt x="1705" y="1003"/>
                  </a:cubicBezTo>
                  <a:cubicBezTo>
                    <a:pt x="1429" y="702"/>
                    <a:pt x="426" y="0"/>
                    <a:pt x="101" y="426"/>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72" name="Google Shape;17172;p76"/>
          <p:cNvGrpSpPr/>
          <p:nvPr/>
        </p:nvGrpSpPr>
        <p:grpSpPr>
          <a:xfrm>
            <a:off x="1423305" y="4383820"/>
            <a:ext cx="575123" cy="354428"/>
            <a:chOff x="2087000" y="3544900"/>
            <a:chExt cx="1482275" cy="913475"/>
          </a:xfrm>
        </p:grpSpPr>
        <p:sp>
          <p:nvSpPr>
            <p:cNvPr id="17173" name="Google Shape;17173;p76"/>
            <p:cNvSpPr/>
            <p:nvPr/>
          </p:nvSpPr>
          <p:spPr>
            <a:xfrm>
              <a:off x="2666200" y="3563125"/>
              <a:ext cx="903075" cy="888975"/>
            </a:xfrm>
            <a:custGeom>
              <a:avLst/>
              <a:gdLst/>
              <a:ahLst/>
              <a:cxnLst/>
              <a:rect l="l" t="t" r="r" b="b"/>
              <a:pathLst>
                <a:path w="36123" h="35559" extrusionOk="0">
                  <a:moveTo>
                    <a:pt x="7047" y="0"/>
                  </a:moveTo>
                  <a:cubicBezTo>
                    <a:pt x="6954" y="0"/>
                    <a:pt x="6872" y="56"/>
                    <a:pt x="6848" y="150"/>
                  </a:cubicBezTo>
                  <a:cubicBezTo>
                    <a:pt x="6791" y="264"/>
                    <a:pt x="6848" y="378"/>
                    <a:pt x="6962" y="407"/>
                  </a:cubicBezTo>
                  <a:cubicBezTo>
                    <a:pt x="8075" y="806"/>
                    <a:pt x="9102" y="1348"/>
                    <a:pt x="9759" y="1748"/>
                  </a:cubicBezTo>
                  <a:cubicBezTo>
                    <a:pt x="4338" y="1520"/>
                    <a:pt x="1" y="1434"/>
                    <a:pt x="1" y="1434"/>
                  </a:cubicBezTo>
                  <a:lnTo>
                    <a:pt x="1" y="1434"/>
                  </a:lnTo>
                  <a:lnTo>
                    <a:pt x="1684" y="35558"/>
                  </a:lnTo>
                  <a:cubicBezTo>
                    <a:pt x="1684" y="35558"/>
                    <a:pt x="14980" y="33361"/>
                    <a:pt x="27991" y="31222"/>
                  </a:cubicBezTo>
                  <a:cubicBezTo>
                    <a:pt x="29817" y="29823"/>
                    <a:pt x="31243" y="28340"/>
                    <a:pt x="32356" y="26771"/>
                  </a:cubicBezTo>
                  <a:cubicBezTo>
                    <a:pt x="34154" y="25344"/>
                    <a:pt x="36008" y="23261"/>
                    <a:pt x="36037" y="23233"/>
                  </a:cubicBezTo>
                  <a:cubicBezTo>
                    <a:pt x="36094" y="23147"/>
                    <a:pt x="36094" y="23033"/>
                    <a:pt x="36008" y="22947"/>
                  </a:cubicBezTo>
                  <a:cubicBezTo>
                    <a:pt x="35969" y="22908"/>
                    <a:pt x="35917" y="22886"/>
                    <a:pt x="35864" y="22886"/>
                  </a:cubicBezTo>
                  <a:cubicBezTo>
                    <a:pt x="35803" y="22886"/>
                    <a:pt x="35740" y="22915"/>
                    <a:pt x="35694" y="22976"/>
                  </a:cubicBezTo>
                  <a:cubicBezTo>
                    <a:pt x="35694" y="22976"/>
                    <a:pt x="34553" y="24288"/>
                    <a:pt x="33184" y="25515"/>
                  </a:cubicBezTo>
                  <a:cubicBezTo>
                    <a:pt x="33526" y="24944"/>
                    <a:pt x="33811" y="24374"/>
                    <a:pt x="34068" y="23803"/>
                  </a:cubicBezTo>
                  <a:cubicBezTo>
                    <a:pt x="35152" y="22605"/>
                    <a:pt x="36008" y="21178"/>
                    <a:pt x="36037" y="21121"/>
                  </a:cubicBezTo>
                  <a:cubicBezTo>
                    <a:pt x="36122" y="21007"/>
                    <a:pt x="36065" y="20893"/>
                    <a:pt x="35980" y="20836"/>
                  </a:cubicBezTo>
                  <a:cubicBezTo>
                    <a:pt x="35939" y="20816"/>
                    <a:pt x="35899" y="20806"/>
                    <a:pt x="35861" y="20806"/>
                  </a:cubicBezTo>
                  <a:cubicBezTo>
                    <a:pt x="35792" y="20806"/>
                    <a:pt x="35731" y="20838"/>
                    <a:pt x="35694" y="20893"/>
                  </a:cubicBezTo>
                  <a:cubicBezTo>
                    <a:pt x="35666" y="20921"/>
                    <a:pt x="35209" y="21692"/>
                    <a:pt x="34553" y="22548"/>
                  </a:cubicBezTo>
                  <a:cubicBezTo>
                    <a:pt x="35580" y="19523"/>
                    <a:pt x="35609" y="16413"/>
                    <a:pt x="34896" y="13475"/>
                  </a:cubicBezTo>
                  <a:cubicBezTo>
                    <a:pt x="35295" y="11734"/>
                    <a:pt x="34867" y="8025"/>
                    <a:pt x="34838" y="7854"/>
                  </a:cubicBezTo>
                  <a:cubicBezTo>
                    <a:pt x="34814" y="7755"/>
                    <a:pt x="34746" y="7677"/>
                    <a:pt x="34654" y="7677"/>
                  </a:cubicBezTo>
                  <a:cubicBezTo>
                    <a:pt x="34640" y="7677"/>
                    <a:pt x="34625" y="7679"/>
                    <a:pt x="34610" y="7683"/>
                  </a:cubicBezTo>
                  <a:cubicBezTo>
                    <a:pt x="34468" y="7683"/>
                    <a:pt x="34410" y="7797"/>
                    <a:pt x="34410" y="7911"/>
                  </a:cubicBezTo>
                  <a:cubicBezTo>
                    <a:pt x="34410" y="7939"/>
                    <a:pt x="34724" y="10593"/>
                    <a:pt x="34610" y="12419"/>
                  </a:cubicBezTo>
                  <a:cubicBezTo>
                    <a:pt x="34410" y="11734"/>
                    <a:pt x="34154" y="11049"/>
                    <a:pt x="33840" y="10365"/>
                  </a:cubicBezTo>
                  <a:cubicBezTo>
                    <a:pt x="34011" y="7939"/>
                    <a:pt x="33469" y="5942"/>
                    <a:pt x="33440" y="5857"/>
                  </a:cubicBezTo>
                  <a:cubicBezTo>
                    <a:pt x="33417" y="5762"/>
                    <a:pt x="33334" y="5707"/>
                    <a:pt x="33242" y="5707"/>
                  </a:cubicBezTo>
                  <a:cubicBezTo>
                    <a:pt x="33223" y="5707"/>
                    <a:pt x="33203" y="5709"/>
                    <a:pt x="33184" y="5714"/>
                  </a:cubicBezTo>
                  <a:cubicBezTo>
                    <a:pt x="33069" y="5742"/>
                    <a:pt x="32984" y="5857"/>
                    <a:pt x="33012" y="5971"/>
                  </a:cubicBezTo>
                  <a:cubicBezTo>
                    <a:pt x="33041" y="5999"/>
                    <a:pt x="33469" y="7540"/>
                    <a:pt x="33440" y="9509"/>
                  </a:cubicBezTo>
                  <a:cubicBezTo>
                    <a:pt x="32271" y="7140"/>
                    <a:pt x="30616" y="5001"/>
                    <a:pt x="28647" y="3232"/>
                  </a:cubicBezTo>
                  <a:cubicBezTo>
                    <a:pt x="25280" y="2604"/>
                    <a:pt x="18718" y="2147"/>
                    <a:pt x="12697" y="1862"/>
                  </a:cubicBezTo>
                  <a:cubicBezTo>
                    <a:pt x="12355" y="1605"/>
                    <a:pt x="11071" y="692"/>
                    <a:pt x="9901" y="264"/>
                  </a:cubicBezTo>
                  <a:cubicBezTo>
                    <a:pt x="9871" y="249"/>
                    <a:pt x="9840" y="242"/>
                    <a:pt x="9811" y="242"/>
                  </a:cubicBezTo>
                  <a:cubicBezTo>
                    <a:pt x="9730" y="242"/>
                    <a:pt x="9658" y="295"/>
                    <a:pt x="9616" y="378"/>
                  </a:cubicBezTo>
                  <a:cubicBezTo>
                    <a:pt x="9587" y="493"/>
                    <a:pt x="9645" y="607"/>
                    <a:pt x="9759" y="664"/>
                  </a:cubicBezTo>
                  <a:cubicBezTo>
                    <a:pt x="10500" y="921"/>
                    <a:pt x="11356" y="1463"/>
                    <a:pt x="11927" y="1834"/>
                  </a:cubicBezTo>
                  <a:cubicBezTo>
                    <a:pt x="11499" y="1805"/>
                    <a:pt x="11071" y="1805"/>
                    <a:pt x="10672" y="1776"/>
                  </a:cubicBezTo>
                  <a:cubicBezTo>
                    <a:pt x="10272" y="1520"/>
                    <a:pt x="8817" y="635"/>
                    <a:pt x="7105" y="7"/>
                  </a:cubicBezTo>
                  <a:cubicBezTo>
                    <a:pt x="7086" y="3"/>
                    <a:pt x="7066" y="0"/>
                    <a:pt x="704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4" name="Google Shape;17174;p76"/>
            <p:cNvSpPr/>
            <p:nvPr/>
          </p:nvSpPr>
          <p:spPr>
            <a:xfrm>
              <a:off x="2087000" y="3544900"/>
              <a:ext cx="1002225" cy="913475"/>
            </a:xfrm>
            <a:custGeom>
              <a:avLst/>
              <a:gdLst/>
              <a:ahLst/>
              <a:cxnLst/>
              <a:rect l="l" t="t" r="r" b="b"/>
              <a:pathLst>
                <a:path w="40089" h="36539" extrusionOk="0">
                  <a:moveTo>
                    <a:pt x="18765" y="1"/>
                  </a:moveTo>
                  <a:cubicBezTo>
                    <a:pt x="18678" y="1"/>
                    <a:pt x="18596" y="54"/>
                    <a:pt x="18575" y="137"/>
                  </a:cubicBezTo>
                  <a:cubicBezTo>
                    <a:pt x="18518" y="251"/>
                    <a:pt x="18575" y="366"/>
                    <a:pt x="18689" y="423"/>
                  </a:cubicBezTo>
                  <a:cubicBezTo>
                    <a:pt x="19859" y="908"/>
                    <a:pt x="21086" y="1592"/>
                    <a:pt x="21856" y="2049"/>
                  </a:cubicBezTo>
                  <a:cubicBezTo>
                    <a:pt x="21285" y="2020"/>
                    <a:pt x="20743" y="2020"/>
                    <a:pt x="20201" y="2020"/>
                  </a:cubicBezTo>
                  <a:cubicBezTo>
                    <a:pt x="19745" y="1792"/>
                    <a:pt x="18175" y="1050"/>
                    <a:pt x="15294" y="594"/>
                  </a:cubicBezTo>
                  <a:cubicBezTo>
                    <a:pt x="15279" y="590"/>
                    <a:pt x="15264" y="588"/>
                    <a:pt x="15249" y="588"/>
                  </a:cubicBezTo>
                  <a:cubicBezTo>
                    <a:pt x="15151" y="588"/>
                    <a:pt x="15062" y="666"/>
                    <a:pt x="15037" y="765"/>
                  </a:cubicBezTo>
                  <a:cubicBezTo>
                    <a:pt x="15037" y="879"/>
                    <a:pt x="15094" y="993"/>
                    <a:pt x="15237" y="1022"/>
                  </a:cubicBezTo>
                  <a:cubicBezTo>
                    <a:pt x="17148" y="1307"/>
                    <a:pt x="18489" y="1764"/>
                    <a:pt x="19260" y="2077"/>
                  </a:cubicBezTo>
                  <a:cubicBezTo>
                    <a:pt x="15037" y="2334"/>
                    <a:pt x="11556" y="3846"/>
                    <a:pt x="8817" y="6129"/>
                  </a:cubicBezTo>
                  <a:cubicBezTo>
                    <a:pt x="7961" y="6386"/>
                    <a:pt x="4623" y="7527"/>
                    <a:pt x="2169" y="10009"/>
                  </a:cubicBezTo>
                  <a:cubicBezTo>
                    <a:pt x="2083" y="10095"/>
                    <a:pt x="2083" y="10238"/>
                    <a:pt x="2169" y="10323"/>
                  </a:cubicBezTo>
                  <a:cubicBezTo>
                    <a:pt x="2226" y="10352"/>
                    <a:pt x="2255" y="10380"/>
                    <a:pt x="2312" y="10380"/>
                  </a:cubicBezTo>
                  <a:cubicBezTo>
                    <a:pt x="2369" y="10380"/>
                    <a:pt x="2426" y="10352"/>
                    <a:pt x="2483" y="10323"/>
                  </a:cubicBezTo>
                  <a:cubicBezTo>
                    <a:pt x="4252" y="8497"/>
                    <a:pt x="6591" y="7413"/>
                    <a:pt x="7989" y="6871"/>
                  </a:cubicBezTo>
                  <a:lnTo>
                    <a:pt x="7989" y="6871"/>
                  </a:lnTo>
                  <a:cubicBezTo>
                    <a:pt x="7504" y="7327"/>
                    <a:pt x="7076" y="7784"/>
                    <a:pt x="6648" y="8269"/>
                  </a:cubicBezTo>
                  <a:cubicBezTo>
                    <a:pt x="6106" y="8668"/>
                    <a:pt x="4109" y="10152"/>
                    <a:pt x="2026" y="12806"/>
                  </a:cubicBezTo>
                  <a:cubicBezTo>
                    <a:pt x="1969" y="12891"/>
                    <a:pt x="1969" y="13034"/>
                    <a:pt x="2083" y="13091"/>
                  </a:cubicBezTo>
                  <a:cubicBezTo>
                    <a:pt x="2112" y="13119"/>
                    <a:pt x="2169" y="13148"/>
                    <a:pt x="2197" y="13148"/>
                  </a:cubicBezTo>
                  <a:cubicBezTo>
                    <a:pt x="2283" y="13148"/>
                    <a:pt x="2340" y="13119"/>
                    <a:pt x="2369" y="13062"/>
                  </a:cubicBezTo>
                  <a:cubicBezTo>
                    <a:pt x="3510" y="11607"/>
                    <a:pt x="4651" y="10494"/>
                    <a:pt x="5507" y="9753"/>
                  </a:cubicBezTo>
                  <a:lnTo>
                    <a:pt x="5507" y="9753"/>
                  </a:lnTo>
                  <a:cubicBezTo>
                    <a:pt x="4708" y="10865"/>
                    <a:pt x="3995" y="12064"/>
                    <a:pt x="3424" y="13348"/>
                  </a:cubicBezTo>
                  <a:cubicBezTo>
                    <a:pt x="2825" y="14660"/>
                    <a:pt x="2369" y="16144"/>
                    <a:pt x="2140" y="17713"/>
                  </a:cubicBezTo>
                  <a:cubicBezTo>
                    <a:pt x="1598" y="18483"/>
                    <a:pt x="600" y="20167"/>
                    <a:pt x="29" y="22706"/>
                  </a:cubicBezTo>
                  <a:cubicBezTo>
                    <a:pt x="0" y="22820"/>
                    <a:pt x="86" y="22934"/>
                    <a:pt x="200" y="22934"/>
                  </a:cubicBezTo>
                  <a:cubicBezTo>
                    <a:pt x="200" y="22963"/>
                    <a:pt x="229" y="22963"/>
                    <a:pt x="229" y="22963"/>
                  </a:cubicBezTo>
                  <a:cubicBezTo>
                    <a:pt x="343" y="22963"/>
                    <a:pt x="428" y="22877"/>
                    <a:pt x="457" y="22792"/>
                  </a:cubicBezTo>
                  <a:cubicBezTo>
                    <a:pt x="856" y="20994"/>
                    <a:pt x="1484" y="19625"/>
                    <a:pt x="2026" y="18712"/>
                  </a:cubicBezTo>
                  <a:lnTo>
                    <a:pt x="2026" y="18712"/>
                  </a:lnTo>
                  <a:cubicBezTo>
                    <a:pt x="1941" y="19368"/>
                    <a:pt x="1941" y="19996"/>
                    <a:pt x="1941" y="20652"/>
                  </a:cubicBezTo>
                  <a:cubicBezTo>
                    <a:pt x="1684" y="21622"/>
                    <a:pt x="1199" y="23705"/>
                    <a:pt x="1113" y="26101"/>
                  </a:cubicBezTo>
                  <a:cubicBezTo>
                    <a:pt x="1113" y="26216"/>
                    <a:pt x="1199" y="26330"/>
                    <a:pt x="1341" y="26330"/>
                  </a:cubicBezTo>
                  <a:cubicBezTo>
                    <a:pt x="1456" y="26330"/>
                    <a:pt x="1541" y="26216"/>
                    <a:pt x="1541" y="26101"/>
                  </a:cubicBezTo>
                  <a:cubicBezTo>
                    <a:pt x="1598" y="24532"/>
                    <a:pt x="1827" y="23106"/>
                    <a:pt x="2055" y="22050"/>
                  </a:cubicBezTo>
                  <a:cubicBezTo>
                    <a:pt x="2682" y="27528"/>
                    <a:pt x="6335" y="33120"/>
                    <a:pt x="15579" y="35660"/>
                  </a:cubicBezTo>
                  <a:cubicBezTo>
                    <a:pt x="17764" y="36263"/>
                    <a:pt x="19816" y="36539"/>
                    <a:pt x="21727" y="36539"/>
                  </a:cubicBezTo>
                  <a:cubicBezTo>
                    <a:pt x="32570" y="36539"/>
                    <a:pt x="38898" y="27654"/>
                    <a:pt x="39432" y="19140"/>
                  </a:cubicBezTo>
                  <a:cubicBezTo>
                    <a:pt x="40088" y="9125"/>
                    <a:pt x="32584" y="2962"/>
                    <a:pt x="22798" y="2106"/>
                  </a:cubicBezTo>
                  <a:cubicBezTo>
                    <a:pt x="22427" y="1878"/>
                    <a:pt x="20572" y="736"/>
                    <a:pt x="18860" y="23"/>
                  </a:cubicBezTo>
                  <a:cubicBezTo>
                    <a:pt x="18830" y="8"/>
                    <a:pt x="18797" y="1"/>
                    <a:pt x="18765"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5" name="Google Shape;17175;p76"/>
            <p:cNvSpPr/>
            <p:nvPr/>
          </p:nvSpPr>
          <p:spPr>
            <a:xfrm>
              <a:off x="2512125" y="3983425"/>
              <a:ext cx="50675" cy="70650"/>
            </a:xfrm>
            <a:custGeom>
              <a:avLst/>
              <a:gdLst/>
              <a:ahLst/>
              <a:cxnLst/>
              <a:rect l="l" t="t" r="r" b="b"/>
              <a:pathLst>
                <a:path w="2027" h="2826" extrusionOk="0">
                  <a:moveTo>
                    <a:pt x="1798" y="1"/>
                  </a:moveTo>
                  <a:cubicBezTo>
                    <a:pt x="771" y="1"/>
                    <a:pt x="86" y="800"/>
                    <a:pt x="58" y="1542"/>
                  </a:cubicBezTo>
                  <a:cubicBezTo>
                    <a:pt x="1" y="2055"/>
                    <a:pt x="286" y="2711"/>
                    <a:pt x="1228" y="2826"/>
                  </a:cubicBezTo>
                  <a:lnTo>
                    <a:pt x="1256" y="2826"/>
                  </a:lnTo>
                  <a:cubicBezTo>
                    <a:pt x="1370" y="2826"/>
                    <a:pt x="1456" y="2740"/>
                    <a:pt x="1456" y="2626"/>
                  </a:cubicBezTo>
                  <a:cubicBezTo>
                    <a:pt x="1484" y="2512"/>
                    <a:pt x="1399" y="2426"/>
                    <a:pt x="1285" y="2398"/>
                  </a:cubicBezTo>
                  <a:cubicBezTo>
                    <a:pt x="743" y="2340"/>
                    <a:pt x="429" y="2027"/>
                    <a:pt x="486" y="1570"/>
                  </a:cubicBezTo>
                  <a:cubicBezTo>
                    <a:pt x="514" y="999"/>
                    <a:pt x="1028" y="429"/>
                    <a:pt x="1798" y="429"/>
                  </a:cubicBezTo>
                  <a:cubicBezTo>
                    <a:pt x="1941" y="429"/>
                    <a:pt x="2026" y="343"/>
                    <a:pt x="2026" y="229"/>
                  </a:cubicBezTo>
                  <a:cubicBezTo>
                    <a:pt x="2026" y="115"/>
                    <a:pt x="1941" y="1"/>
                    <a:pt x="182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6" name="Google Shape;17176;p76"/>
            <p:cNvSpPr/>
            <p:nvPr/>
          </p:nvSpPr>
          <p:spPr>
            <a:xfrm>
              <a:off x="2598450" y="3978925"/>
              <a:ext cx="35675" cy="75150"/>
            </a:xfrm>
            <a:custGeom>
              <a:avLst/>
              <a:gdLst/>
              <a:ahLst/>
              <a:cxnLst/>
              <a:rect l="l" t="t" r="r" b="b"/>
              <a:pathLst>
                <a:path w="1427" h="3006" extrusionOk="0">
                  <a:moveTo>
                    <a:pt x="263" y="1"/>
                  </a:moveTo>
                  <a:cubicBezTo>
                    <a:pt x="214" y="1"/>
                    <a:pt x="161" y="15"/>
                    <a:pt x="114" y="38"/>
                  </a:cubicBezTo>
                  <a:cubicBezTo>
                    <a:pt x="29" y="124"/>
                    <a:pt x="0" y="238"/>
                    <a:pt x="86" y="352"/>
                  </a:cubicBezTo>
                  <a:cubicBezTo>
                    <a:pt x="114" y="381"/>
                    <a:pt x="913" y="1493"/>
                    <a:pt x="285" y="2692"/>
                  </a:cubicBezTo>
                  <a:cubicBezTo>
                    <a:pt x="228" y="2806"/>
                    <a:pt x="285" y="2920"/>
                    <a:pt x="371" y="2977"/>
                  </a:cubicBezTo>
                  <a:cubicBezTo>
                    <a:pt x="400" y="3006"/>
                    <a:pt x="457" y="3006"/>
                    <a:pt x="485" y="3006"/>
                  </a:cubicBezTo>
                  <a:cubicBezTo>
                    <a:pt x="571" y="3006"/>
                    <a:pt x="628" y="2948"/>
                    <a:pt x="656" y="2891"/>
                  </a:cubicBezTo>
                  <a:cubicBezTo>
                    <a:pt x="1427" y="1436"/>
                    <a:pt x="457" y="152"/>
                    <a:pt x="428" y="95"/>
                  </a:cubicBezTo>
                  <a:cubicBezTo>
                    <a:pt x="395" y="28"/>
                    <a:pt x="332" y="1"/>
                    <a:pt x="26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7" name="Google Shape;17177;p76"/>
            <p:cNvSpPr/>
            <p:nvPr/>
          </p:nvSpPr>
          <p:spPr>
            <a:xfrm>
              <a:off x="2527825" y="3899500"/>
              <a:ext cx="111300" cy="51850"/>
            </a:xfrm>
            <a:custGeom>
              <a:avLst/>
              <a:gdLst/>
              <a:ahLst/>
              <a:cxnLst/>
              <a:rect l="l" t="t" r="r" b="b"/>
              <a:pathLst>
                <a:path w="4452" h="2074" extrusionOk="0">
                  <a:moveTo>
                    <a:pt x="1658" y="0"/>
                  </a:moveTo>
                  <a:cubicBezTo>
                    <a:pt x="1112" y="0"/>
                    <a:pt x="591" y="159"/>
                    <a:pt x="143" y="476"/>
                  </a:cubicBezTo>
                  <a:cubicBezTo>
                    <a:pt x="29" y="533"/>
                    <a:pt x="0" y="676"/>
                    <a:pt x="86" y="761"/>
                  </a:cubicBezTo>
                  <a:cubicBezTo>
                    <a:pt x="121" y="831"/>
                    <a:pt x="186" y="868"/>
                    <a:pt x="252" y="868"/>
                  </a:cubicBezTo>
                  <a:cubicBezTo>
                    <a:pt x="295" y="868"/>
                    <a:pt x="338" y="852"/>
                    <a:pt x="371" y="819"/>
                  </a:cubicBezTo>
                  <a:cubicBezTo>
                    <a:pt x="765" y="556"/>
                    <a:pt x="1208" y="417"/>
                    <a:pt x="1675" y="417"/>
                  </a:cubicBezTo>
                  <a:cubicBezTo>
                    <a:pt x="1920" y="417"/>
                    <a:pt x="2171" y="455"/>
                    <a:pt x="2426" y="533"/>
                  </a:cubicBezTo>
                  <a:cubicBezTo>
                    <a:pt x="3139" y="761"/>
                    <a:pt x="3767" y="1304"/>
                    <a:pt x="4023" y="1931"/>
                  </a:cubicBezTo>
                  <a:cubicBezTo>
                    <a:pt x="4052" y="2017"/>
                    <a:pt x="4138" y="2074"/>
                    <a:pt x="4223" y="2074"/>
                  </a:cubicBezTo>
                  <a:lnTo>
                    <a:pt x="4309" y="2074"/>
                  </a:lnTo>
                  <a:cubicBezTo>
                    <a:pt x="4394" y="2017"/>
                    <a:pt x="4451" y="1903"/>
                    <a:pt x="4423" y="1789"/>
                  </a:cubicBezTo>
                  <a:cubicBezTo>
                    <a:pt x="4109" y="1018"/>
                    <a:pt x="3396" y="391"/>
                    <a:pt x="2540" y="134"/>
                  </a:cubicBezTo>
                  <a:cubicBezTo>
                    <a:pt x="2243" y="45"/>
                    <a:pt x="1947" y="0"/>
                    <a:pt x="165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8" name="Google Shape;17178;p76"/>
            <p:cNvSpPr/>
            <p:nvPr/>
          </p:nvSpPr>
          <p:spPr>
            <a:xfrm>
              <a:off x="2409425" y="3964150"/>
              <a:ext cx="91325" cy="173375"/>
            </a:xfrm>
            <a:custGeom>
              <a:avLst/>
              <a:gdLst/>
              <a:ahLst/>
              <a:cxnLst/>
              <a:rect l="l" t="t" r="r" b="b"/>
              <a:pathLst>
                <a:path w="3653" h="6935" extrusionOk="0">
                  <a:moveTo>
                    <a:pt x="1375" y="0"/>
                  </a:moveTo>
                  <a:cubicBezTo>
                    <a:pt x="1336" y="0"/>
                    <a:pt x="1296" y="10"/>
                    <a:pt x="1255" y="30"/>
                  </a:cubicBezTo>
                  <a:cubicBezTo>
                    <a:pt x="371" y="686"/>
                    <a:pt x="0" y="2084"/>
                    <a:pt x="314" y="3568"/>
                  </a:cubicBezTo>
                  <a:cubicBezTo>
                    <a:pt x="599" y="4938"/>
                    <a:pt x="1541" y="6535"/>
                    <a:pt x="3395" y="6935"/>
                  </a:cubicBezTo>
                  <a:lnTo>
                    <a:pt x="3424" y="6935"/>
                  </a:lnTo>
                  <a:cubicBezTo>
                    <a:pt x="3538" y="6935"/>
                    <a:pt x="3624" y="6878"/>
                    <a:pt x="3652" y="6792"/>
                  </a:cubicBezTo>
                  <a:cubicBezTo>
                    <a:pt x="3652" y="6678"/>
                    <a:pt x="3595" y="6564"/>
                    <a:pt x="3481" y="6535"/>
                  </a:cubicBezTo>
                  <a:cubicBezTo>
                    <a:pt x="1855" y="6164"/>
                    <a:pt x="999" y="4709"/>
                    <a:pt x="742" y="3482"/>
                  </a:cubicBezTo>
                  <a:cubicBezTo>
                    <a:pt x="457" y="2170"/>
                    <a:pt x="770" y="943"/>
                    <a:pt x="1512" y="401"/>
                  </a:cubicBezTo>
                  <a:cubicBezTo>
                    <a:pt x="1626" y="315"/>
                    <a:pt x="1626" y="173"/>
                    <a:pt x="1569" y="87"/>
                  </a:cubicBezTo>
                  <a:cubicBezTo>
                    <a:pt x="1514" y="32"/>
                    <a:pt x="1447" y="0"/>
                    <a:pt x="137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9" name="Google Shape;17179;p76"/>
            <p:cNvSpPr/>
            <p:nvPr/>
          </p:nvSpPr>
          <p:spPr>
            <a:xfrm>
              <a:off x="2564925" y="4026050"/>
              <a:ext cx="134825" cy="90800"/>
            </a:xfrm>
            <a:custGeom>
              <a:avLst/>
              <a:gdLst/>
              <a:ahLst/>
              <a:cxnLst/>
              <a:rect l="l" t="t" r="r" b="b"/>
              <a:pathLst>
                <a:path w="5393" h="3632" extrusionOk="0">
                  <a:moveTo>
                    <a:pt x="4880" y="1"/>
                  </a:moveTo>
                  <a:cubicBezTo>
                    <a:pt x="4861" y="1"/>
                    <a:pt x="4842" y="3"/>
                    <a:pt x="4822" y="8"/>
                  </a:cubicBezTo>
                  <a:cubicBezTo>
                    <a:pt x="4708" y="36"/>
                    <a:pt x="4651" y="150"/>
                    <a:pt x="4679" y="265"/>
                  </a:cubicBezTo>
                  <a:cubicBezTo>
                    <a:pt x="4936" y="1349"/>
                    <a:pt x="3966" y="2347"/>
                    <a:pt x="2910" y="2832"/>
                  </a:cubicBezTo>
                  <a:cubicBezTo>
                    <a:pt x="2471" y="3052"/>
                    <a:pt x="1949" y="3197"/>
                    <a:pt x="1480" y="3197"/>
                  </a:cubicBezTo>
                  <a:cubicBezTo>
                    <a:pt x="1034" y="3197"/>
                    <a:pt x="636" y="3066"/>
                    <a:pt x="399" y="2747"/>
                  </a:cubicBezTo>
                  <a:cubicBezTo>
                    <a:pt x="368" y="2700"/>
                    <a:pt x="311" y="2679"/>
                    <a:pt x="251" y="2679"/>
                  </a:cubicBezTo>
                  <a:cubicBezTo>
                    <a:pt x="203" y="2679"/>
                    <a:pt x="153" y="2693"/>
                    <a:pt x="114" y="2718"/>
                  </a:cubicBezTo>
                  <a:cubicBezTo>
                    <a:pt x="29" y="2804"/>
                    <a:pt x="0" y="2918"/>
                    <a:pt x="57" y="3032"/>
                  </a:cubicBezTo>
                  <a:cubicBezTo>
                    <a:pt x="399" y="3460"/>
                    <a:pt x="913" y="3631"/>
                    <a:pt x="1484" y="3631"/>
                  </a:cubicBezTo>
                  <a:cubicBezTo>
                    <a:pt x="2026" y="3631"/>
                    <a:pt x="2596" y="3460"/>
                    <a:pt x="3110" y="3232"/>
                  </a:cubicBezTo>
                  <a:cubicBezTo>
                    <a:pt x="4308" y="2661"/>
                    <a:pt x="5393" y="1491"/>
                    <a:pt x="5079" y="150"/>
                  </a:cubicBezTo>
                  <a:cubicBezTo>
                    <a:pt x="5055" y="56"/>
                    <a:pt x="4973" y="1"/>
                    <a:pt x="4880"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0" name="Google Shape;17180;p76"/>
            <p:cNvSpPr/>
            <p:nvPr/>
          </p:nvSpPr>
          <p:spPr>
            <a:xfrm>
              <a:off x="2722550" y="3927075"/>
              <a:ext cx="63525" cy="210450"/>
            </a:xfrm>
            <a:custGeom>
              <a:avLst/>
              <a:gdLst/>
              <a:ahLst/>
              <a:cxnLst/>
              <a:rect l="l" t="t" r="r" b="b"/>
              <a:pathLst>
                <a:path w="2541" h="8418" extrusionOk="0">
                  <a:moveTo>
                    <a:pt x="429" y="1"/>
                  </a:moveTo>
                  <a:cubicBezTo>
                    <a:pt x="315" y="1"/>
                    <a:pt x="200" y="86"/>
                    <a:pt x="172" y="201"/>
                  </a:cubicBezTo>
                  <a:cubicBezTo>
                    <a:pt x="172" y="315"/>
                    <a:pt x="257" y="429"/>
                    <a:pt x="372" y="429"/>
                  </a:cubicBezTo>
                  <a:cubicBezTo>
                    <a:pt x="885" y="514"/>
                    <a:pt x="1399" y="1285"/>
                    <a:pt x="1656" y="2455"/>
                  </a:cubicBezTo>
                  <a:cubicBezTo>
                    <a:pt x="2112" y="4423"/>
                    <a:pt x="1713" y="6991"/>
                    <a:pt x="115" y="8047"/>
                  </a:cubicBezTo>
                  <a:cubicBezTo>
                    <a:pt x="29" y="8104"/>
                    <a:pt x="1" y="8247"/>
                    <a:pt x="58" y="8332"/>
                  </a:cubicBezTo>
                  <a:cubicBezTo>
                    <a:pt x="86" y="8389"/>
                    <a:pt x="172" y="8418"/>
                    <a:pt x="229" y="8418"/>
                  </a:cubicBezTo>
                  <a:cubicBezTo>
                    <a:pt x="286" y="8418"/>
                    <a:pt x="315" y="8418"/>
                    <a:pt x="343" y="8389"/>
                  </a:cubicBezTo>
                  <a:cubicBezTo>
                    <a:pt x="2198" y="7162"/>
                    <a:pt x="2540" y="4395"/>
                    <a:pt x="2084" y="2340"/>
                  </a:cubicBezTo>
                  <a:cubicBezTo>
                    <a:pt x="1770" y="971"/>
                    <a:pt x="1142" y="115"/>
                    <a:pt x="429"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1" name="Google Shape;17181;p76"/>
            <p:cNvSpPr/>
            <p:nvPr/>
          </p:nvSpPr>
          <p:spPr>
            <a:xfrm>
              <a:off x="2502850" y="3795625"/>
              <a:ext cx="176225" cy="42325"/>
            </a:xfrm>
            <a:custGeom>
              <a:avLst/>
              <a:gdLst/>
              <a:ahLst/>
              <a:cxnLst/>
              <a:rect l="l" t="t" r="r" b="b"/>
              <a:pathLst>
                <a:path w="7049" h="1693" extrusionOk="0">
                  <a:moveTo>
                    <a:pt x="3403" y="0"/>
                  </a:moveTo>
                  <a:cubicBezTo>
                    <a:pt x="3172" y="0"/>
                    <a:pt x="2940" y="12"/>
                    <a:pt x="2711" y="37"/>
                  </a:cubicBezTo>
                  <a:cubicBezTo>
                    <a:pt x="1513" y="180"/>
                    <a:pt x="600" y="665"/>
                    <a:pt x="86" y="1350"/>
                  </a:cubicBezTo>
                  <a:cubicBezTo>
                    <a:pt x="1" y="1464"/>
                    <a:pt x="29" y="1578"/>
                    <a:pt x="143" y="1664"/>
                  </a:cubicBezTo>
                  <a:cubicBezTo>
                    <a:pt x="172" y="1692"/>
                    <a:pt x="200" y="1692"/>
                    <a:pt x="258" y="1692"/>
                  </a:cubicBezTo>
                  <a:cubicBezTo>
                    <a:pt x="315" y="1692"/>
                    <a:pt x="400" y="1664"/>
                    <a:pt x="429" y="1607"/>
                  </a:cubicBezTo>
                  <a:cubicBezTo>
                    <a:pt x="857" y="1008"/>
                    <a:pt x="1684" y="608"/>
                    <a:pt x="2768" y="465"/>
                  </a:cubicBezTo>
                  <a:cubicBezTo>
                    <a:pt x="2979" y="440"/>
                    <a:pt x="3193" y="428"/>
                    <a:pt x="3408" y="428"/>
                  </a:cubicBezTo>
                  <a:cubicBezTo>
                    <a:pt x="4651" y="428"/>
                    <a:pt x="5923" y="836"/>
                    <a:pt x="6677" y="1493"/>
                  </a:cubicBezTo>
                  <a:cubicBezTo>
                    <a:pt x="6716" y="1518"/>
                    <a:pt x="6766" y="1532"/>
                    <a:pt x="6817" y="1532"/>
                  </a:cubicBezTo>
                  <a:cubicBezTo>
                    <a:pt x="6880" y="1532"/>
                    <a:pt x="6944" y="1511"/>
                    <a:pt x="6991" y="1464"/>
                  </a:cubicBezTo>
                  <a:cubicBezTo>
                    <a:pt x="7048" y="1378"/>
                    <a:pt x="7048" y="1236"/>
                    <a:pt x="6963" y="1150"/>
                  </a:cubicBezTo>
                  <a:cubicBezTo>
                    <a:pt x="6110" y="419"/>
                    <a:pt x="4757" y="0"/>
                    <a:pt x="3403"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2" name="Google Shape;17182;p76"/>
            <p:cNvSpPr/>
            <p:nvPr/>
          </p:nvSpPr>
          <p:spPr>
            <a:xfrm>
              <a:off x="2627675" y="3707825"/>
              <a:ext cx="176925" cy="98725"/>
            </a:xfrm>
            <a:custGeom>
              <a:avLst/>
              <a:gdLst/>
              <a:ahLst/>
              <a:cxnLst/>
              <a:rect l="l" t="t" r="r" b="b"/>
              <a:pathLst>
                <a:path w="7077" h="3949" extrusionOk="0">
                  <a:moveTo>
                    <a:pt x="1098" y="1"/>
                  </a:moveTo>
                  <a:cubicBezTo>
                    <a:pt x="782" y="1"/>
                    <a:pt x="471" y="32"/>
                    <a:pt x="172" y="97"/>
                  </a:cubicBezTo>
                  <a:cubicBezTo>
                    <a:pt x="58" y="126"/>
                    <a:pt x="1" y="240"/>
                    <a:pt x="1" y="354"/>
                  </a:cubicBezTo>
                  <a:cubicBezTo>
                    <a:pt x="25" y="448"/>
                    <a:pt x="107" y="504"/>
                    <a:pt x="199" y="504"/>
                  </a:cubicBezTo>
                  <a:cubicBezTo>
                    <a:pt x="219" y="504"/>
                    <a:pt x="238" y="501"/>
                    <a:pt x="258" y="497"/>
                  </a:cubicBezTo>
                  <a:cubicBezTo>
                    <a:pt x="506" y="448"/>
                    <a:pt x="763" y="424"/>
                    <a:pt x="1027" y="424"/>
                  </a:cubicBezTo>
                  <a:cubicBezTo>
                    <a:pt x="3071" y="424"/>
                    <a:pt x="5486" y="1838"/>
                    <a:pt x="6649" y="3835"/>
                  </a:cubicBezTo>
                  <a:cubicBezTo>
                    <a:pt x="6706" y="3920"/>
                    <a:pt x="6763" y="3949"/>
                    <a:pt x="6849" y="3949"/>
                  </a:cubicBezTo>
                  <a:cubicBezTo>
                    <a:pt x="6877" y="3949"/>
                    <a:pt x="6906" y="3949"/>
                    <a:pt x="6963" y="3920"/>
                  </a:cubicBezTo>
                  <a:cubicBezTo>
                    <a:pt x="7048" y="3863"/>
                    <a:pt x="7077" y="3721"/>
                    <a:pt x="7020" y="3635"/>
                  </a:cubicBezTo>
                  <a:cubicBezTo>
                    <a:pt x="5773" y="1491"/>
                    <a:pt x="3286" y="1"/>
                    <a:pt x="109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3" name="Google Shape;17183;p76"/>
            <p:cNvSpPr/>
            <p:nvPr/>
          </p:nvSpPr>
          <p:spPr>
            <a:xfrm>
              <a:off x="2792450" y="3862175"/>
              <a:ext cx="77775" cy="248975"/>
            </a:xfrm>
            <a:custGeom>
              <a:avLst/>
              <a:gdLst/>
              <a:ahLst/>
              <a:cxnLst/>
              <a:rect l="l" t="t" r="r" b="b"/>
              <a:pathLst>
                <a:path w="3111" h="9959" extrusionOk="0">
                  <a:moveTo>
                    <a:pt x="1242" y="0"/>
                  </a:moveTo>
                  <a:cubicBezTo>
                    <a:pt x="1171" y="0"/>
                    <a:pt x="1095" y="38"/>
                    <a:pt x="1057" y="115"/>
                  </a:cubicBezTo>
                  <a:cubicBezTo>
                    <a:pt x="999" y="200"/>
                    <a:pt x="1028" y="343"/>
                    <a:pt x="1142" y="400"/>
                  </a:cubicBezTo>
                  <a:cubicBezTo>
                    <a:pt x="1855" y="828"/>
                    <a:pt x="2312" y="1741"/>
                    <a:pt x="2455" y="2968"/>
                  </a:cubicBezTo>
                  <a:cubicBezTo>
                    <a:pt x="2683" y="4879"/>
                    <a:pt x="2027" y="7733"/>
                    <a:pt x="115" y="9587"/>
                  </a:cubicBezTo>
                  <a:cubicBezTo>
                    <a:pt x="29" y="9673"/>
                    <a:pt x="1" y="9815"/>
                    <a:pt x="86" y="9901"/>
                  </a:cubicBezTo>
                  <a:cubicBezTo>
                    <a:pt x="143" y="9930"/>
                    <a:pt x="201" y="9958"/>
                    <a:pt x="258" y="9958"/>
                  </a:cubicBezTo>
                  <a:cubicBezTo>
                    <a:pt x="315" y="9958"/>
                    <a:pt x="343" y="9930"/>
                    <a:pt x="400" y="9901"/>
                  </a:cubicBezTo>
                  <a:cubicBezTo>
                    <a:pt x="2426" y="7932"/>
                    <a:pt x="3111" y="4994"/>
                    <a:pt x="2883" y="2939"/>
                  </a:cubicBezTo>
                  <a:cubicBezTo>
                    <a:pt x="2740" y="1570"/>
                    <a:pt x="2198" y="543"/>
                    <a:pt x="1342" y="29"/>
                  </a:cubicBezTo>
                  <a:cubicBezTo>
                    <a:pt x="1313" y="10"/>
                    <a:pt x="1278" y="0"/>
                    <a:pt x="124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4" name="Google Shape;17184;p76"/>
            <p:cNvSpPr/>
            <p:nvPr/>
          </p:nvSpPr>
          <p:spPr>
            <a:xfrm>
              <a:off x="2920850" y="3839325"/>
              <a:ext cx="57100" cy="237575"/>
            </a:xfrm>
            <a:custGeom>
              <a:avLst/>
              <a:gdLst/>
              <a:ahLst/>
              <a:cxnLst/>
              <a:rect l="l" t="t" r="r" b="b"/>
              <a:pathLst>
                <a:path w="2284" h="9503" extrusionOk="0">
                  <a:moveTo>
                    <a:pt x="508" y="0"/>
                  </a:moveTo>
                  <a:cubicBezTo>
                    <a:pt x="437" y="0"/>
                    <a:pt x="370" y="32"/>
                    <a:pt x="314" y="87"/>
                  </a:cubicBezTo>
                  <a:cubicBezTo>
                    <a:pt x="257" y="201"/>
                    <a:pt x="286" y="315"/>
                    <a:pt x="372" y="401"/>
                  </a:cubicBezTo>
                  <a:cubicBezTo>
                    <a:pt x="1285" y="1029"/>
                    <a:pt x="1855" y="2569"/>
                    <a:pt x="1855" y="4452"/>
                  </a:cubicBezTo>
                  <a:cubicBezTo>
                    <a:pt x="1855" y="6535"/>
                    <a:pt x="1170" y="8361"/>
                    <a:pt x="115" y="9103"/>
                  </a:cubicBezTo>
                  <a:cubicBezTo>
                    <a:pt x="1" y="9160"/>
                    <a:pt x="1" y="9303"/>
                    <a:pt x="58" y="9388"/>
                  </a:cubicBezTo>
                  <a:cubicBezTo>
                    <a:pt x="86" y="9474"/>
                    <a:pt x="172" y="9503"/>
                    <a:pt x="229" y="9503"/>
                  </a:cubicBezTo>
                  <a:cubicBezTo>
                    <a:pt x="286" y="9503"/>
                    <a:pt x="314" y="9474"/>
                    <a:pt x="343" y="9445"/>
                  </a:cubicBezTo>
                  <a:cubicBezTo>
                    <a:pt x="1798" y="8447"/>
                    <a:pt x="2283" y="6221"/>
                    <a:pt x="2283" y="4452"/>
                  </a:cubicBezTo>
                  <a:cubicBezTo>
                    <a:pt x="2283" y="2455"/>
                    <a:pt x="1655" y="743"/>
                    <a:pt x="628" y="30"/>
                  </a:cubicBezTo>
                  <a:cubicBezTo>
                    <a:pt x="588" y="10"/>
                    <a:pt x="547" y="0"/>
                    <a:pt x="50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5" name="Google Shape;17185;p76"/>
            <p:cNvSpPr/>
            <p:nvPr/>
          </p:nvSpPr>
          <p:spPr>
            <a:xfrm>
              <a:off x="2879475" y="4100275"/>
              <a:ext cx="92750" cy="118575"/>
            </a:xfrm>
            <a:custGeom>
              <a:avLst/>
              <a:gdLst/>
              <a:ahLst/>
              <a:cxnLst/>
              <a:rect l="l" t="t" r="r" b="b"/>
              <a:pathLst>
                <a:path w="3710" h="4743" extrusionOk="0">
                  <a:moveTo>
                    <a:pt x="3485" y="1"/>
                  </a:moveTo>
                  <a:cubicBezTo>
                    <a:pt x="3375" y="1"/>
                    <a:pt x="3307" y="78"/>
                    <a:pt x="3282" y="177"/>
                  </a:cubicBezTo>
                  <a:cubicBezTo>
                    <a:pt x="3082" y="1690"/>
                    <a:pt x="1427" y="3658"/>
                    <a:pt x="143" y="4343"/>
                  </a:cubicBezTo>
                  <a:cubicBezTo>
                    <a:pt x="58" y="4400"/>
                    <a:pt x="1" y="4543"/>
                    <a:pt x="58" y="4628"/>
                  </a:cubicBezTo>
                  <a:cubicBezTo>
                    <a:pt x="115" y="4714"/>
                    <a:pt x="172" y="4742"/>
                    <a:pt x="258" y="4742"/>
                  </a:cubicBezTo>
                  <a:cubicBezTo>
                    <a:pt x="286" y="4742"/>
                    <a:pt x="315" y="4742"/>
                    <a:pt x="343" y="4714"/>
                  </a:cubicBezTo>
                  <a:cubicBezTo>
                    <a:pt x="1741" y="3972"/>
                    <a:pt x="3482" y="1889"/>
                    <a:pt x="3710" y="234"/>
                  </a:cubicBezTo>
                  <a:cubicBezTo>
                    <a:pt x="3710" y="120"/>
                    <a:pt x="3653" y="6"/>
                    <a:pt x="3539" y="6"/>
                  </a:cubicBezTo>
                  <a:cubicBezTo>
                    <a:pt x="3520" y="2"/>
                    <a:pt x="3502" y="1"/>
                    <a:pt x="3485"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6" name="Google Shape;17186;p76"/>
            <p:cNvSpPr/>
            <p:nvPr/>
          </p:nvSpPr>
          <p:spPr>
            <a:xfrm>
              <a:off x="2678325" y="4161200"/>
              <a:ext cx="209025" cy="101875"/>
            </a:xfrm>
            <a:custGeom>
              <a:avLst/>
              <a:gdLst/>
              <a:ahLst/>
              <a:cxnLst/>
              <a:rect l="l" t="t" r="r" b="b"/>
              <a:pathLst>
                <a:path w="8361" h="4075" extrusionOk="0">
                  <a:moveTo>
                    <a:pt x="8099" y="0"/>
                  </a:moveTo>
                  <a:cubicBezTo>
                    <a:pt x="8018" y="0"/>
                    <a:pt x="7946" y="53"/>
                    <a:pt x="7904" y="137"/>
                  </a:cubicBezTo>
                  <a:cubicBezTo>
                    <a:pt x="7077" y="2248"/>
                    <a:pt x="4024" y="3646"/>
                    <a:pt x="315" y="3646"/>
                  </a:cubicBezTo>
                  <a:lnTo>
                    <a:pt x="200" y="3646"/>
                  </a:lnTo>
                  <a:cubicBezTo>
                    <a:pt x="86" y="3646"/>
                    <a:pt x="1" y="3761"/>
                    <a:pt x="1" y="3875"/>
                  </a:cubicBezTo>
                  <a:cubicBezTo>
                    <a:pt x="1" y="3989"/>
                    <a:pt x="86" y="4074"/>
                    <a:pt x="200" y="4074"/>
                  </a:cubicBezTo>
                  <a:lnTo>
                    <a:pt x="315" y="4074"/>
                  </a:lnTo>
                  <a:cubicBezTo>
                    <a:pt x="4252" y="4074"/>
                    <a:pt x="7391" y="2591"/>
                    <a:pt x="8304" y="308"/>
                  </a:cubicBezTo>
                  <a:cubicBezTo>
                    <a:pt x="8361" y="194"/>
                    <a:pt x="8304" y="51"/>
                    <a:pt x="8189" y="23"/>
                  </a:cubicBezTo>
                  <a:cubicBezTo>
                    <a:pt x="8159" y="8"/>
                    <a:pt x="8128" y="0"/>
                    <a:pt x="809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7" name="Google Shape;17187;p76"/>
            <p:cNvSpPr/>
            <p:nvPr/>
          </p:nvSpPr>
          <p:spPr>
            <a:xfrm>
              <a:off x="2631250" y="4192150"/>
              <a:ext cx="85625" cy="35975"/>
            </a:xfrm>
            <a:custGeom>
              <a:avLst/>
              <a:gdLst/>
              <a:ahLst/>
              <a:cxnLst/>
              <a:rect l="l" t="t" r="r" b="b"/>
              <a:pathLst>
                <a:path w="3425" h="1439" extrusionOk="0">
                  <a:moveTo>
                    <a:pt x="3188" y="1"/>
                  </a:moveTo>
                  <a:cubicBezTo>
                    <a:pt x="3128" y="1"/>
                    <a:pt x="3072" y="22"/>
                    <a:pt x="3025" y="69"/>
                  </a:cubicBezTo>
                  <a:cubicBezTo>
                    <a:pt x="2554" y="634"/>
                    <a:pt x="1480" y="1005"/>
                    <a:pt x="719" y="1005"/>
                  </a:cubicBezTo>
                  <a:cubicBezTo>
                    <a:pt x="558" y="1005"/>
                    <a:pt x="410" y="988"/>
                    <a:pt x="286" y="953"/>
                  </a:cubicBezTo>
                  <a:cubicBezTo>
                    <a:pt x="266" y="948"/>
                    <a:pt x="247" y="946"/>
                    <a:pt x="228" y="946"/>
                  </a:cubicBezTo>
                  <a:cubicBezTo>
                    <a:pt x="135" y="946"/>
                    <a:pt x="53" y="1001"/>
                    <a:pt x="29" y="1096"/>
                  </a:cubicBezTo>
                  <a:cubicBezTo>
                    <a:pt x="1" y="1210"/>
                    <a:pt x="58" y="1324"/>
                    <a:pt x="172" y="1353"/>
                  </a:cubicBezTo>
                  <a:cubicBezTo>
                    <a:pt x="343" y="1410"/>
                    <a:pt x="514" y="1438"/>
                    <a:pt x="714" y="1438"/>
                  </a:cubicBezTo>
                  <a:cubicBezTo>
                    <a:pt x="1598" y="1438"/>
                    <a:pt x="2768" y="1010"/>
                    <a:pt x="3339" y="354"/>
                  </a:cubicBezTo>
                  <a:cubicBezTo>
                    <a:pt x="3424" y="269"/>
                    <a:pt x="3424" y="126"/>
                    <a:pt x="3339" y="40"/>
                  </a:cubicBezTo>
                  <a:cubicBezTo>
                    <a:pt x="3288" y="15"/>
                    <a:pt x="3236" y="1"/>
                    <a:pt x="318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8" name="Google Shape;17188;p76"/>
            <p:cNvSpPr/>
            <p:nvPr/>
          </p:nvSpPr>
          <p:spPr>
            <a:xfrm>
              <a:off x="2503575" y="4302975"/>
              <a:ext cx="103450" cy="27150"/>
            </a:xfrm>
            <a:custGeom>
              <a:avLst/>
              <a:gdLst/>
              <a:ahLst/>
              <a:cxnLst/>
              <a:rect l="l" t="t" r="r" b="b"/>
              <a:pathLst>
                <a:path w="4138" h="1086" extrusionOk="0">
                  <a:moveTo>
                    <a:pt x="251" y="0"/>
                  </a:moveTo>
                  <a:cubicBezTo>
                    <a:pt x="180" y="0"/>
                    <a:pt x="113" y="32"/>
                    <a:pt x="57" y="87"/>
                  </a:cubicBezTo>
                  <a:cubicBezTo>
                    <a:pt x="0" y="201"/>
                    <a:pt x="57" y="344"/>
                    <a:pt x="143" y="401"/>
                  </a:cubicBezTo>
                  <a:cubicBezTo>
                    <a:pt x="913" y="857"/>
                    <a:pt x="1570" y="1085"/>
                    <a:pt x="2226" y="1085"/>
                  </a:cubicBezTo>
                  <a:cubicBezTo>
                    <a:pt x="2796" y="1085"/>
                    <a:pt x="3367" y="914"/>
                    <a:pt x="3995" y="600"/>
                  </a:cubicBezTo>
                  <a:cubicBezTo>
                    <a:pt x="4109" y="543"/>
                    <a:pt x="4137" y="401"/>
                    <a:pt x="4080" y="315"/>
                  </a:cubicBezTo>
                  <a:cubicBezTo>
                    <a:pt x="4039" y="232"/>
                    <a:pt x="3966" y="179"/>
                    <a:pt x="3886" y="179"/>
                  </a:cubicBezTo>
                  <a:cubicBezTo>
                    <a:pt x="3856" y="179"/>
                    <a:pt x="3826" y="186"/>
                    <a:pt x="3795" y="201"/>
                  </a:cubicBezTo>
                  <a:cubicBezTo>
                    <a:pt x="3218" y="503"/>
                    <a:pt x="2719" y="654"/>
                    <a:pt x="2223" y="654"/>
                  </a:cubicBezTo>
                  <a:cubicBezTo>
                    <a:pt x="1641" y="654"/>
                    <a:pt x="1065" y="446"/>
                    <a:pt x="371" y="30"/>
                  </a:cubicBezTo>
                  <a:cubicBezTo>
                    <a:pt x="331" y="10"/>
                    <a:pt x="290" y="0"/>
                    <a:pt x="251"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9" name="Google Shape;17189;p76"/>
            <p:cNvSpPr/>
            <p:nvPr/>
          </p:nvSpPr>
          <p:spPr>
            <a:xfrm>
              <a:off x="2496425" y="4310975"/>
              <a:ext cx="286775" cy="66950"/>
            </a:xfrm>
            <a:custGeom>
              <a:avLst/>
              <a:gdLst/>
              <a:ahLst/>
              <a:cxnLst/>
              <a:rect l="l" t="t" r="r" b="b"/>
              <a:pathLst>
                <a:path w="11471" h="2678" extrusionOk="0">
                  <a:moveTo>
                    <a:pt x="11227" y="0"/>
                  </a:moveTo>
                  <a:cubicBezTo>
                    <a:pt x="11182" y="0"/>
                    <a:pt x="11136" y="16"/>
                    <a:pt x="11100" y="52"/>
                  </a:cubicBezTo>
                  <a:cubicBezTo>
                    <a:pt x="9584" y="1363"/>
                    <a:pt x="6777" y="2268"/>
                    <a:pt x="4140" y="2268"/>
                  </a:cubicBezTo>
                  <a:cubicBezTo>
                    <a:pt x="2758" y="2268"/>
                    <a:pt x="1423" y="2019"/>
                    <a:pt x="343" y="1450"/>
                  </a:cubicBezTo>
                  <a:cubicBezTo>
                    <a:pt x="305" y="1431"/>
                    <a:pt x="267" y="1422"/>
                    <a:pt x="231" y="1422"/>
                  </a:cubicBezTo>
                  <a:cubicBezTo>
                    <a:pt x="159" y="1422"/>
                    <a:pt x="96" y="1460"/>
                    <a:pt x="58" y="1536"/>
                  </a:cubicBezTo>
                  <a:cubicBezTo>
                    <a:pt x="1" y="1650"/>
                    <a:pt x="29" y="1764"/>
                    <a:pt x="144" y="1821"/>
                  </a:cubicBezTo>
                  <a:cubicBezTo>
                    <a:pt x="1285" y="2420"/>
                    <a:pt x="2683" y="2677"/>
                    <a:pt x="4110" y="2677"/>
                  </a:cubicBezTo>
                  <a:cubicBezTo>
                    <a:pt x="6877" y="2677"/>
                    <a:pt x="9787" y="1736"/>
                    <a:pt x="11385" y="366"/>
                  </a:cubicBezTo>
                  <a:cubicBezTo>
                    <a:pt x="11471" y="309"/>
                    <a:pt x="11471" y="166"/>
                    <a:pt x="11385" y="81"/>
                  </a:cubicBezTo>
                  <a:cubicBezTo>
                    <a:pt x="11352" y="31"/>
                    <a:pt x="11290" y="0"/>
                    <a:pt x="1122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0" name="Google Shape;17190;p76"/>
            <p:cNvSpPr/>
            <p:nvPr/>
          </p:nvSpPr>
          <p:spPr>
            <a:xfrm>
              <a:off x="2398000" y="4192250"/>
              <a:ext cx="179075" cy="50850"/>
            </a:xfrm>
            <a:custGeom>
              <a:avLst/>
              <a:gdLst/>
              <a:ahLst/>
              <a:cxnLst/>
              <a:rect l="l" t="t" r="r" b="b"/>
              <a:pathLst>
                <a:path w="7163" h="2034" extrusionOk="0">
                  <a:moveTo>
                    <a:pt x="243" y="1"/>
                  </a:moveTo>
                  <a:cubicBezTo>
                    <a:pt x="186" y="1"/>
                    <a:pt x="129" y="22"/>
                    <a:pt x="86" y="65"/>
                  </a:cubicBezTo>
                  <a:cubicBezTo>
                    <a:pt x="1" y="150"/>
                    <a:pt x="1" y="293"/>
                    <a:pt x="86" y="350"/>
                  </a:cubicBezTo>
                  <a:cubicBezTo>
                    <a:pt x="1170" y="1434"/>
                    <a:pt x="2797" y="2034"/>
                    <a:pt x="4309" y="2034"/>
                  </a:cubicBezTo>
                  <a:cubicBezTo>
                    <a:pt x="5336" y="2034"/>
                    <a:pt x="6306" y="1748"/>
                    <a:pt x="7048" y="1206"/>
                  </a:cubicBezTo>
                  <a:cubicBezTo>
                    <a:pt x="7134" y="1149"/>
                    <a:pt x="7162" y="1006"/>
                    <a:pt x="7076" y="921"/>
                  </a:cubicBezTo>
                  <a:cubicBezTo>
                    <a:pt x="7040" y="866"/>
                    <a:pt x="6967" y="834"/>
                    <a:pt x="6897" y="834"/>
                  </a:cubicBezTo>
                  <a:cubicBezTo>
                    <a:pt x="6859" y="834"/>
                    <a:pt x="6821" y="843"/>
                    <a:pt x="6791" y="864"/>
                  </a:cubicBezTo>
                  <a:cubicBezTo>
                    <a:pt x="6120" y="1364"/>
                    <a:pt x="5232" y="1601"/>
                    <a:pt x="4302" y="1601"/>
                  </a:cubicBezTo>
                  <a:cubicBezTo>
                    <a:pt x="2897" y="1601"/>
                    <a:pt x="1395" y="1060"/>
                    <a:pt x="400" y="65"/>
                  </a:cubicBezTo>
                  <a:cubicBezTo>
                    <a:pt x="357" y="22"/>
                    <a:pt x="300" y="1"/>
                    <a:pt x="24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1" name="Google Shape;17191;p76"/>
            <p:cNvSpPr/>
            <p:nvPr/>
          </p:nvSpPr>
          <p:spPr>
            <a:xfrm>
              <a:off x="2269600" y="4242925"/>
              <a:ext cx="99900" cy="95750"/>
            </a:xfrm>
            <a:custGeom>
              <a:avLst/>
              <a:gdLst/>
              <a:ahLst/>
              <a:cxnLst/>
              <a:rect l="l" t="t" r="r" b="b"/>
              <a:pathLst>
                <a:path w="3996" h="3830" extrusionOk="0">
                  <a:moveTo>
                    <a:pt x="217" y="1"/>
                  </a:moveTo>
                  <a:cubicBezTo>
                    <a:pt x="202" y="1"/>
                    <a:pt x="187" y="3"/>
                    <a:pt x="172" y="7"/>
                  </a:cubicBezTo>
                  <a:cubicBezTo>
                    <a:pt x="58" y="35"/>
                    <a:pt x="1" y="178"/>
                    <a:pt x="29" y="292"/>
                  </a:cubicBezTo>
                  <a:cubicBezTo>
                    <a:pt x="514" y="2089"/>
                    <a:pt x="2283" y="3773"/>
                    <a:pt x="3767" y="3830"/>
                  </a:cubicBezTo>
                  <a:cubicBezTo>
                    <a:pt x="3881" y="3830"/>
                    <a:pt x="3995" y="3716"/>
                    <a:pt x="3995" y="3602"/>
                  </a:cubicBezTo>
                  <a:cubicBezTo>
                    <a:pt x="3995" y="3487"/>
                    <a:pt x="3910" y="3402"/>
                    <a:pt x="3767" y="3402"/>
                  </a:cubicBezTo>
                  <a:cubicBezTo>
                    <a:pt x="2483" y="3345"/>
                    <a:pt x="885" y="1776"/>
                    <a:pt x="429" y="178"/>
                  </a:cubicBezTo>
                  <a:cubicBezTo>
                    <a:pt x="404" y="79"/>
                    <a:pt x="315" y="1"/>
                    <a:pt x="21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2" name="Google Shape;17192;p76"/>
            <p:cNvSpPr/>
            <p:nvPr/>
          </p:nvSpPr>
          <p:spPr>
            <a:xfrm>
              <a:off x="2255350" y="4177275"/>
              <a:ext cx="114850" cy="124325"/>
            </a:xfrm>
            <a:custGeom>
              <a:avLst/>
              <a:gdLst/>
              <a:ahLst/>
              <a:cxnLst/>
              <a:rect l="l" t="t" r="r" b="b"/>
              <a:pathLst>
                <a:path w="4594" h="4973" extrusionOk="0">
                  <a:moveTo>
                    <a:pt x="230" y="0"/>
                  </a:moveTo>
                  <a:cubicBezTo>
                    <a:pt x="210" y="0"/>
                    <a:pt x="191" y="3"/>
                    <a:pt x="171" y="8"/>
                  </a:cubicBezTo>
                  <a:cubicBezTo>
                    <a:pt x="57" y="65"/>
                    <a:pt x="0" y="179"/>
                    <a:pt x="29" y="293"/>
                  </a:cubicBezTo>
                  <a:cubicBezTo>
                    <a:pt x="942" y="2832"/>
                    <a:pt x="2140" y="4116"/>
                    <a:pt x="4251" y="4944"/>
                  </a:cubicBezTo>
                  <a:cubicBezTo>
                    <a:pt x="4280" y="4972"/>
                    <a:pt x="4308" y="4972"/>
                    <a:pt x="4337" y="4972"/>
                  </a:cubicBezTo>
                  <a:cubicBezTo>
                    <a:pt x="4423" y="4972"/>
                    <a:pt x="4508" y="4915"/>
                    <a:pt x="4537" y="4829"/>
                  </a:cubicBezTo>
                  <a:cubicBezTo>
                    <a:pt x="4594" y="4715"/>
                    <a:pt x="4537" y="4601"/>
                    <a:pt x="4423" y="4544"/>
                  </a:cubicBezTo>
                  <a:cubicBezTo>
                    <a:pt x="2397" y="3774"/>
                    <a:pt x="1313" y="2575"/>
                    <a:pt x="457" y="150"/>
                  </a:cubicBezTo>
                  <a:cubicBezTo>
                    <a:pt x="409" y="56"/>
                    <a:pt x="323" y="0"/>
                    <a:pt x="23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3" name="Google Shape;17193;p76"/>
            <p:cNvSpPr/>
            <p:nvPr/>
          </p:nvSpPr>
          <p:spPr>
            <a:xfrm>
              <a:off x="2241075" y="3989000"/>
              <a:ext cx="91325" cy="228425"/>
            </a:xfrm>
            <a:custGeom>
              <a:avLst/>
              <a:gdLst/>
              <a:ahLst/>
              <a:cxnLst/>
              <a:rect l="l" t="t" r="r" b="b"/>
              <a:pathLst>
                <a:path w="3653" h="9137" extrusionOk="0">
                  <a:moveTo>
                    <a:pt x="784" y="1"/>
                  </a:moveTo>
                  <a:cubicBezTo>
                    <a:pt x="686" y="1"/>
                    <a:pt x="600" y="82"/>
                    <a:pt x="600" y="206"/>
                  </a:cubicBezTo>
                  <a:cubicBezTo>
                    <a:pt x="0" y="6055"/>
                    <a:pt x="1741" y="8280"/>
                    <a:pt x="3310" y="9136"/>
                  </a:cubicBezTo>
                  <a:lnTo>
                    <a:pt x="3424" y="9136"/>
                  </a:lnTo>
                  <a:cubicBezTo>
                    <a:pt x="3481" y="9136"/>
                    <a:pt x="3567" y="9108"/>
                    <a:pt x="3595" y="9022"/>
                  </a:cubicBezTo>
                  <a:cubicBezTo>
                    <a:pt x="3653" y="8937"/>
                    <a:pt x="3624" y="8794"/>
                    <a:pt x="3510" y="8737"/>
                  </a:cubicBezTo>
                  <a:cubicBezTo>
                    <a:pt x="1484" y="7653"/>
                    <a:pt x="600" y="4628"/>
                    <a:pt x="1028" y="234"/>
                  </a:cubicBezTo>
                  <a:cubicBezTo>
                    <a:pt x="1028" y="120"/>
                    <a:pt x="942" y="6"/>
                    <a:pt x="828" y="6"/>
                  </a:cubicBezTo>
                  <a:cubicBezTo>
                    <a:pt x="813" y="2"/>
                    <a:pt x="798" y="1"/>
                    <a:pt x="78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4" name="Google Shape;17194;p76"/>
            <p:cNvSpPr/>
            <p:nvPr/>
          </p:nvSpPr>
          <p:spPr>
            <a:xfrm>
              <a:off x="2282450" y="3862000"/>
              <a:ext cx="82050" cy="168525"/>
            </a:xfrm>
            <a:custGeom>
              <a:avLst/>
              <a:gdLst/>
              <a:ahLst/>
              <a:cxnLst/>
              <a:rect l="l" t="t" r="r" b="b"/>
              <a:pathLst>
                <a:path w="3282" h="6741" extrusionOk="0">
                  <a:moveTo>
                    <a:pt x="3039" y="0"/>
                  </a:moveTo>
                  <a:cubicBezTo>
                    <a:pt x="2982" y="0"/>
                    <a:pt x="2925" y="22"/>
                    <a:pt x="2882" y="64"/>
                  </a:cubicBezTo>
                  <a:cubicBezTo>
                    <a:pt x="1655" y="1377"/>
                    <a:pt x="0" y="4772"/>
                    <a:pt x="1313" y="6655"/>
                  </a:cubicBezTo>
                  <a:cubicBezTo>
                    <a:pt x="1341" y="6712"/>
                    <a:pt x="1427" y="6741"/>
                    <a:pt x="1484" y="6741"/>
                  </a:cubicBezTo>
                  <a:cubicBezTo>
                    <a:pt x="1541" y="6741"/>
                    <a:pt x="1570" y="6741"/>
                    <a:pt x="1598" y="6712"/>
                  </a:cubicBezTo>
                  <a:cubicBezTo>
                    <a:pt x="1712" y="6627"/>
                    <a:pt x="1741" y="6513"/>
                    <a:pt x="1655" y="6399"/>
                  </a:cubicBezTo>
                  <a:cubicBezTo>
                    <a:pt x="599" y="4858"/>
                    <a:pt x="1883" y="1748"/>
                    <a:pt x="3196" y="378"/>
                  </a:cubicBezTo>
                  <a:cubicBezTo>
                    <a:pt x="3281" y="293"/>
                    <a:pt x="3281" y="150"/>
                    <a:pt x="3196" y="64"/>
                  </a:cubicBezTo>
                  <a:cubicBezTo>
                    <a:pt x="3153" y="22"/>
                    <a:pt x="3096" y="0"/>
                    <a:pt x="303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5" name="Google Shape;17195;p76"/>
            <p:cNvSpPr/>
            <p:nvPr/>
          </p:nvSpPr>
          <p:spPr>
            <a:xfrm>
              <a:off x="2270325" y="3827375"/>
              <a:ext cx="66350" cy="103300"/>
            </a:xfrm>
            <a:custGeom>
              <a:avLst/>
              <a:gdLst/>
              <a:ahLst/>
              <a:cxnLst/>
              <a:rect l="l" t="t" r="r" b="b"/>
              <a:pathLst>
                <a:path w="2654" h="4132" extrusionOk="0">
                  <a:moveTo>
                    <a:pt x="2402" y="0"/>
                  </a:moveTo>
                  <a:cubicBezTo>
                    <a:pt x="2373" y="0"/>
                    <a:pt x="2342" y="8"/>
                    <a:pt x="2311" y="23"/>
                  </a:cubicBezTo>
                  <a:cubicBezTo>
                    <a:pt x="970" y="622"/>
                    <a:pt x="29" y="2220"/>
                    <a:pt x="0" y="3932"/>
                  </a:cubicBezTo>
                  <a:cubicBezTo>
                    <a:pt x="0" y="4046"/>
                    <a:pt x="86" y="4131"/>
                    <a:pt x="200" y="4131"/>
                  </a:cubicBezTo>
                  <a:cubicBezTo>
                    <a:pt x="314" y="4131"/>
                    <a:pt x="428" y="4046"/>
                    <a:pt x="428" y="3932"/>
                  </a:cubicBezTo>
                  <a:cubicBezTo>
                    <a:pt x="457" y="2420"/>
                    <a:pt x="1313" y="936"/>
                    <a:pt x="2483" y="422"/>
                  </a:cubicBezTo>
                  <a:cubicBezTo>
                    <a:pt x="2597" y="365"/>
                    <a:pt x="2654" y="223"/>
                    <a:pt x="2597" y="137"/>
                  </a:cubicBezTo>
                  <a:cubicBezTo>
                    <a:pt x="2555" y="53"/>
                    <a:pt x="2483" y="0"/>
                    <a:pt x="240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6" name="Google Shape;17196;p76"/>
            <p:cNvSpPr/>
            <p:nvPr/>
          </p:nvSpPr>
          <p:spPr>
            <a:xfrm>
              <a:off x="2439375" y="3755550"/>
              <a:ext cx="84900" cy="51000"/>
            </a:xfrm>
            <a:custGeom>
              <a:avLst/>
              <a:gdLst/>
              <a:ahLst/>
              <a:cxnLst/>
              <a:rect l="l" t="t" r="r" b="b"/>
              <a:pathLst>
                <a:path w="3396" h="2040" extrusionOk="0">
                  <a:moveTo>
                    <a:pt x="2605" y="0"/>
                  </a:moveTo>
                  <a:cubicBezTo>
                    <a:pt x="1259" y="0"/>
                    <a:pt x="225" y="684"/>
                    <a:pt x="0" y="1783"/>
                  </a:cubicBezTo>
                  <a:cubicBezTo>
                    <a:pt x="0" y="1897"/>
                    <a:pt x="57" y="2011"/>
                    <a:pt x="172" y="2040"/>
                  </a:cubicBezTo>
                  <a:lnTo>
                    <a:pt x="229" y="2040"/>
                  </a:lnTo>
                  <a:cubicBezTo>
                    <a:pt x="314" y="2040"/>
                    <a:pt x="400" y="1983"/>
                    <a:pt x="428" y="1869"/>
                  </a:cubicBezTo>
                  <a:cubicBezTo>
                    <a:pt x="605" y="963"/>
                    <a:pt x="1491" y="412"/>
                    <a:pt x="2657" y="412"/>
                  </a:cubicBezTo>
                  <a:cubicBezTo>
                    <a:pt x="2813" y="412"/>
                    <a:pt x="2974" y="422"/>
                    <a:pt x="3139" y="442"/>
                  </a:cubicBezTo>
                  <a:cubicBezTo>
                    <a:pt x="3154" y="446"/>
                    <a:pt x="3169" y="448"/>
                    <a:pt x="3184" y="448"/>
                  </a:cubicBezTo>
                  <a:cubicBezTo>
                    <a:pt x="3281" y="448"/>
                    <a:pt x="3367" y="370"/>
                    <a:pt x="3367" y="271"/>
                  </a:cubicBezTo>
                  <a:cubicBezTo>
                    <a:pt x="3396" y="157"/>
                    <a:pt x="3310" y="43"/>
                    <a:pt x="3196" y="43"/>
                  </a:cubicBezTo>
                  <a:cubicBezTo>
                    <a:pt x="2994" y="14"/>
                    <a:pt x="2796" y="0"/>
                    <a:pt x="260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7" name="Google Shape;17197;p76"/>
            <p:cNvSpPr/>
            <p:nvPr/>
          </p:nvSpPr>
          <p:spPr>
            <a:xfrm>
              <a:off x="2333100" y="3706925"/>
              <a:ext cx="181900" cy="83225"/>
            </a:xfrm>
            <a:custGeom>
              <a:avLst/>
              <a:gdLst/>
              <a:ahLst/>
              <a:cxnLst/>
              <a:rect l="l" t="t" r="r" b="b"/>
              <a:pathLst>
                <a:path w="7276" h="3329" extrusionOk="0">
                  <a:moveTo>
                    <a:pt x="6256" y="1"/>
                  </a:moveTo>
                  <a:cubicBezTo>
                    <a:pt x="3347" y="1"/>
                    <a:pt x="605" y="1713"/>
                    <a:pt x="57" y="3043"/>
                  </a:cubicBezTo>
                  <a:cubicBezTo>
                    <a:pt x="0" y="3157"/>
                    <a:pt x="57" y="3272"/>
                    <a:pt x="143" y="3329"/>
                  </a:cubicBezTo>
                  <a:lnTo>
                    <a:pt x="228" y="3329"/>
                  </a:lnTo>
                  <a:cubicBezTo>
                    <a:pt x="314" y="3329"/>
                    <a:pt x="400" y="3300"/>
                    <a:pt x="428" y="3215"/>
                  </a:cubicBezTo>
                  <a:cubicBezTo>
                    <a:pt x="872" y="2169"/>
                    <a:pt x="3399" y="430"/>
                    <a:pt x="6233" y="430"/>
                  </a:cubicBezTo>
                  <a:cubicBezTo>
                    <a:pt x="6493" y="430"/>
                    <a:pt x="6755" y="444"/>
                    <a:pt x="7019" y="475"/>
                  </a:cubicBezTo>
                  <a:cubicBezTo>
                    <a:pt x="7133" y="475"/>
                    <a:pt x="7247" y="390"/>
                    <a:pt x="7247" y="276"/>
                  </a:cubicBezTo>
                  <a:cubicBezTo>
                    <a:pt x="7276" y="162"/>
                    <a:pt x="7190" y="47"/>
                    <a:pt x="7076" y="47"/>
                  </a:cubicBezTo>
                  <a:cubicBezTo>
                    <a:pt x="6802" y="16"/>
                    <a:pt x="6528" y="1"/>
                    <a:pt x="6256"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8" name="Google Shape;17198;p76"/>
            <p:cNvSpPr/>
            <p:nvPr/>
          </p:nvSpPr>
          <p:spPr>
            <a:xfrm>
              <a:off x="2435100" y="3663775"/>
              <a:ext cx="113425" cy="27400"/>
            </a:xfrm>
            <a:custGeom>
              <a:avLst/>
              <a:gdLst/>
              <a:ahLst/>
              <a:cxnLst/>
              <a:rect l="l" t="t" r="r" b="b"/>
              <a:pathLst>
                <a:path w="4537" h="1096" extrusionOk="0">
                  <a:moveTo>
                    <a:pt x="2094" y="1"/>
                  </a:moveTo>
                  <a:cubicBezTo>
                    <a:pt x="1281" y="1"/>
                    <a:pt x="538" y="250"/>
                    <a:pt x="86" y="746"/>
                  </a:cubicBezTo>
                  <a:cubicBezTo>
                    <a:pt x="0" y="832"/>
                    <a:pt x="0" y="946"/>
                    <a:pt x="86" y="1032"/>
                  </a:cubicBezTo>
                  <a:cubicBezTo>
                    <a:pt x="129" y="1074"/>
                    <a:pt x="186" y="1096"/>
                    <a:pt x="243" y="1096"/>
                  </a:cubicBezTo>
                  <a:cubicBezTo>
                    <a:pt x="300" y="1096"/>
                    <a:pt x="357" y="1074"/>
                    <a:pt x="400" y="1032"/>
                  </a:cubicBezTo>
                  <a:cubicBezTo>
                    <a:pt x="764" y="625"/>
                    <a:pt x="1377" y="425"/>
                    <a:pt x="2058" y="425"/>
                  </a:cubicBezTo>
                  <a:cubicBezTo>
                    <a:pt x="2763" y="425"/>
                    <a:pt x="3541" y="639"/>
                    <a:pt x="4194" y="1060"/>
                  </a:cubicBezTo>
                  <a:cubicBezTo>
                    <a:pt x="4223" y="1089"/>
                    <a:pt x="4280" y="1089"/>
                    <a:pt x="4309" y="1089"/>
                  </a:cubicBezTo>
                  <a:cubicBezTo>
                    <a:pt x="4366" y="1089"/>
                    <a:pt x="4451" y="1060"/>
                    <a:pt x="4480" y="1003"/>
                  </a:cubicBezTo>
                  <a:cubicBezTo>
                    <a:pt x="4537" y="889"/>
                    <a:pt x="4537" y="775"/>
                    <a:pt x="4423" y="689"/>
                  </a:cubicBezTo>
                  <a:cubicBezTo>
                    <a:pt x="3711" y="229"/>
                    <a:pt x="2871" y="1"/>
                    <a:pt x="209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9" name="Google Shape;17199;p76"/>
            <p:cNvSpPr/>
            <p:nvPr/>
          </p:nvSpPr>
          <p:spPr>
            <a:xfrm>
              <a:off x="2604850" y="3655775"/>
              <a:ext cx="146250" cy="57350"/>
            </a:xfrm>
            <a:custGeom>
              <a:avLst/>
              <a:gdLst/>
              <a:ahLst/>
              <a:cxnLst/>
              <a:rect l="l" t="t" r="r" b="b"/>
              <a:pathLst>
                <a:path w="5850" h="2294" extrusionOk="0">
                  <a:moveTo>
                    <a:pt x="1500" y="0"/>
                  </a:moveTo>
                  <a:cubicBezTo>
                    <a:pt x="1004" y="0"/>
                    <a:pt x="539" y="106"/>
                    <a:pt x="144" y="353"/>
                  </a:cubicBezTo>
                  <a:cubicBezTo>
                    <a:pt x="29" y="410"/>
                    <a:pt x="1" y="553"/>
                    <a:pt x="58" y="638"/>
                  </a:cubicBezTo>
                  <a:cubicBezTo>
                    <a:pt x="96" y="714"/>
                    <a:pt x="172" y="752"/>
                    <a:pt x="244" y="752"/>
                  </a:cubicBezTo>
                  <a:cubicBezTo>
                    <a:pt x="280" y="752"/>
                    <a:pt x="315" y="743"/>
                    <a:pt x="343" y="724"/>
                  </a:cubicBezTo>
                  <a:cubicBezTo>
                    <a:pt x="678" y="519"/>
                    <a:pt x="1077" y="430"/>
                    <a:pt x="1506" y="430"/>
                  </a:cubicBezTo>
                  <a:cubicBezTo>
                    <a:pt x="2869" y="430"/>
                    <a:pt x="4539" y="1325"/>
                    <a:pt x="5450" y="2236"/>
                  </a:cubicBezTo>
                  <a:cubicBezTo>
                    <a:pt x="5508" y="2293"/>
                    <a:pt x="5565" y="2293"/>
                    <a:pt x="5622" y="2293"/>
                  </a:cubicBezTo>
                  <a:cubicBezTo>
                    <a:pt x="5679" y="2293"/>
                    <a:pt x="5707" y="2293"/>
                    <a:pt x="5764" y="2236"/>
                  </a:cubicBezTo>
                  <a:cubicBezTo>
                    <a:pt x="5850" y="2151"/>
                    <a:pt x="5850" y="2008"/>
                    <a:pt x="5764" y="1922"/>
                  </a:cubicBezTo>
                  <a:cubicBezTo>
                    <a:pt x="4798" y="977"/>
                    <a:pt x="3008" y="0"/>
                    <a:pt x="150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0" name="Google Shape;17200;p76"/>
            <p:cNvSpPr/>
            <p:nvPr/>
          </p:nvSpPr>
          <p:spPr>
            <a:xfrm>
              <a:off x="3026425" y="3702400"/>
              <a:ext cx="87750" cy="159075"/>
            </a:xfrm>
            <a:custGeom>
              <a:avLst/>
              <a:gdLst/>
              <a:ahLst/>
              <a:cxnLst/>
              <a:rect l="l" t="t" r="r" b="b"/>
              <a:pathLst>
                <a:path w="3510" h="6363" extrusionOk="0">
                  <a:moveTo>
                    <a:pt x="252" y="0"/>
                  </a:moveTo>
                  <a:cubicBezTo>
                    <a:pt x="172" y="0"/>
                    <a:pt x="95" y="38"/>
                    <a:pt x="57" y="114"/>
                  </a:cubicBezTo>
                  <a:cubicBezTo>
                    <a:pt x="0" y="200"/>
                    <a:pt x="29" y="343"/>
                    <a:pt x="115" y="400"/>
                  </a:cubicBezTo>
                  <a:cubicBezTo>
                    <a:pt x="1513" y="1284"/>
                    <a:pt x="2996" y="4194"/>
                    <a:pt x="3082" y="6163"/>
                  </a:cubicBezTo>
                  <a:cubicBezTo>
                    <a:pt x="3082" y="6277"/>
                    <a:pt x="3167" y="6363"/>
                    <a:pt x="3282" y="6363"/>
                  </a:cubicBezTo>
                  <a:lnTo>
                    <a:pt x="3310" y="6363"/>
                  </a:lnTo>
                  <a:cubicBezTo>
                    <a:pt x="3424" y="6363"/>
                    <a:pt x="3510" y="6249"/>
                    <a:pt x="3510" y="6135"/>
                  </a:cubicBezTo>
                  <a:cubicBezTo>
                    <a:pt x="3424" y="4023"/>
                    <a:pt x="1855" y="999"/>
                    <a:pt x="371" y="29"/>
                  </a:cubicBezTo>
                  <a:cubicBezTo>
                    <a:pt x="333" y="10"/>
                    <a:pt x="292" y="0"/>
                    <a:pt x="252"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1" name="Google Shape;17201;p76"/>
            <p:cNvSpPr/>
            <p:nvPr/>
          </p:nvSpPr>
          <p:spPr>
            <a:xfrm>
              <a:off x="3102750" y="3751600"/>
              <a:ext cx="47100" cy="98475"/>
            </a:xfrm>
            <a:custGeom>
              <a:avLst/>
              <a:gdLst/>
              <a:ahLst/>
              <a:cxnLst/>
              <a:rect l="l" t="t" r="r" b="b"/>
              <a:pathLst>
                <a:path w="1884" h="3939" extrusionOk="0">
                  <a:moveTo>
                    <a:pt x="243" y="1"/>
                  </a:moveTo>
                  <a:cubicBezTo>
                    <a:pt x="172" y="1"/>
                    <a:pt x="95" y="39"/>
                    <a:pt x="57" y="115"/>
                  </a:cubicBezTo>
                  <a:cubicBezTo>
                    <a:pt x="0" y="229"/>
                    <a:pt x="29" y="343"/>
                    <a:pt x="143" y="400"/>
                  </a:cubicBezTo>
                  <a:cubicBezTo>
                    <a:pt x="885" y="857"/>
                    <a:pt x="1427" y="2198"/>
                    <a:pt x="1455" y="3739"/>
                  </a:cubicBezTo>
                  <a:cubicBezTo>
                    <a:pt x="1455" y="3853"/>
                    <a:pt x="1541" y="3938"/>
                    <a:pt x="1655" y="3938"/>
                  </a:cubicBezTo>
                  <a:lnTo>
                    <a:pt x="1684" y="3938"/>
                  </a:lnTo>
                  <a:cubicBezTo>
                    <a:pt x="1798" y="3938"/>
                    <a:pt x="1883" y="3853"/>
                    <a:pt x="1883" y="3710"/>
                  </a:cubicBezTo>
                  <a:cubicBezTo>
                    <a:pt x="1855" y="2027"/>
                    <a:pt x="1256" y="572"/>
                    <a:pt x="343" y="29"/>
                  </a:cubicBezTo>
                  <a:cubicBezTo>
                    <a:pt x="314" y="10"/>
                    <a:pt x="279" y="1"/>
                    <a:pt x="243"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2" name="Google Shape;17202;p76"/>
            <p:cNvSpPr/>
            <p:nvPr/>
          </p:nvSpPr>
          <p:spPr>
            <a:xfrm>
              <a:off x="3143400" y="3702525"/>
              <a:ext cx="77775" cy="109025"/>
            </a:xfrm>
            <a:custGeom>
              <a:avLst/>
              <a:gdLst/>
              <a:ahLst/>
              <a:cxnLst/>
              <a:rect l="l" t="t" r="r" b="b"/>
              <a:pathLst>
                <a:path w="3111" h="4361" extrusionOk="0">
                  <a:moveTo>
                    <a:pt x="261" y="1"/>
                  </a:moveTo>
                  <a:cubicBezTo>
                    <a:pt x="184" y="1"/>
                    <a:pt x="99" y="48"/>
                    <a:pt x="58" y="109"/>
                  </a:cubicBezTo>
                  <a:cubicBezTo>
                    <a:pt x="1" y="223"/>
                    <a:pt x="58" y="338"/>
                    <a:pt x="143" y="395"/>
                  </a:cubicBezTo>
                  <a:cubicBezTo>
                    <a:pt x="172" y="423"/>
                    <a:pt x="2683" y="1764"/>
                    <a:pt x="2654" y="4161"/>
                  </a:cubicBezTo>
                  <a:cubicBezTo>
                    <a:pt x="2654" y="4275"/>
                    <a:pt x="2768" y="4361"/>
                    <a:pt x="2882" y="4361"/>
                  </a:cubicBezTo>
                  <a:cubicBezTo>
                    <a:pt x="2997" y="4361"/>
                    <a:pt x="3082" y="4275"/>
                    <a:pt x="3082" y="4161"/>
                  </a:cubicBezTo>
                  <a:cubicBezTo>
                    <a:pt x="3111" y="1507"/>
                    <a:pt x="457" y="81"/>
                    <a:pt x="343" y="24"/>
                  </a:cubicBezTo>
                  <a:cubicBezTo>
                    <a:pt x="319" y="8"/>
                    <a:pt x="291" y="1"/>
                    <a:pt x="26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3" name="Google Shape;17203;p76"/>
            <p:cNvSpPr/>
            <p:nvPr/>
          </p:nvSpPr>
          <p:spPr>
            <a:xfrm>
              <a:off x="3262525" y="3715200"/>
              <a:ext cx="52800" cy="119175"/>
            </a:xfrm>
            <a:custGeom>
              <a:avLst/>
              <a:gdLst/>
              <a:ahLst/>
              <a:cxnLst/>
              <a:rect l="l" t="t" r="r" b="b"/>
              <a:pathLst>
                <a:path w="2112" h="4767" extrusionOk="0">
                  <a:moveTo>
                    <a:pt x="221" y="1"/>
                  </a:moveTo>
                  <a:cubicBezTo>
                    <a:pt x="182" y="1"/>
                    <a:pt x="145" y="10"/>
                    <a:pt x="115" y="30"/>
                  </a:cubicBezTo>
                  <a:cubicBezTo>
                    <a:pt x="29" y="116"/>
                    <a:pt x="1" y="230"/>
                    <a:pt x="58" y="344"/>
                  </a:cubicBezTo>
                  <a:cubicBezTo>
                    <a:pt x="685" y="1286"/>
                    <a:pt x="1684" y="3083"/>
                    <a:pt x="1484" y="4538"/>
                  </a:cubicBezTo>
                  <a:cubicBezTo>
                    <a:pt x="1484" y="4653"/>
                    <a:pt x="1570" y="4767"/>
                    <a:pt x="1684" y="4767"/>
                  </a:cubicBezTo>
                  <a:lnTo>
                    <a:pt x="1712" y="4767"/>
                  </a:lnTo>
                  <a:cubicBezTo>
                    <a:pt x="1827" y="4767"/>
                    <a:pt x="1912" y="4710"/>
                    <a:pt x="1912" y="4595"/>
                  </a:cubicBezTo>
                  <a:cubicBezTo>
                    <a:pt x="2112" y="2998"/>
                    <a:pt x="1056" y="1086"/>
                    <a:pt x="400" y="87"/>
                  </a:cubicBezTo>
                  <a:cubicBezTo>
                    <a:pt x="363" y="32"/>
                    <a:pt x="291" y="1"/>
                    <a:pt x="22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4" name="Google Shape;17204;p76"/>
            <p:cNvSpPr/>
            <p:nvPr/>
          </p:nvSpPr>
          <p:spPr>
            <a:xfrm>
              <a:off x="3359525" y="3707925"/>
              <a:ext cx="22850" cy="90800"/>
            </a:xfrm>
            <a:custGeom>
              <a:avLst/>
              <a:gdLst/>
              <a:ahLst/>
              <a:cxnLst/>
              <a:rect l="l" t="t" r="r" b="b"/>
              <a:pathLst>
                <a:path w="914" h="3632" extrusionOk="0">
                  <a:moveTo>
                    <a:pt x="218" y="0"/>
                  </a:moveTo>
                  <a:cubicBezTo>
                    <a:pt x="165" y="0"/>
                    <a:pt x="115" y="22"/>
                    <a:pt x="87" y="65"/>
                  </a:cubicBezTo>
                  <a:cubicBezTo>
                    <a:pt x="1" y="150"/>
                    <a:pt x="1" y="293"/>
                    <a:pt x="87" y="378"/>
                  </a:cubicBezTo>
                  <a:cubicBezTo>
                    <a:pt x="400" y="635"/>
                    <a:pt x="515" y="1805"/>
                    <a:pt x="372" y="3403"/>
                  </a:cubicBezTo>
                  <a:cubicBezTo>
                    <a:pt x="372" y="3517"/>
                    <a:pt x="457" y="3603"/>
                    <a:pt x="572" y="3631"/>
                  </a:cubicBezTo>
                  <a:lnTo>
                    <a:pt x="600" y="3631"/>
                  </a:lnTo>
                  <a:cubicBezTo>
                    <a:pt x="686" y="3631"/>
                    <a:pt x="800" y="3545"/>
                    <a:pt x="800" y="3431"/>
                  </a:cubicBezTo>
                  <a:cubicBezTo>
                    <a:pt x="914" y="2147"/>
                    <a:pt x="914" y="521"/>
                    <a:pt x="372" y="65"/>
                  </a:cubicBezTo>
                  <a:cubicBezTo>
                    <a:pt x="329" y="22"/>
                    <a:pt x="272" y="0"/>
                    <a:pt x="218"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5" name="Google Shape;17205;p76"/>
            <p:cNvSpPr/>
            <p:nvPr/>
          </p:nvSpPr>
          <p:spPr>
            <a:xfrm>
              <a:off x="3432300" y="3835200"/>
              <a:ext cx="34250" cy="183925"/>
            </a:xfrm>
            <a:custGeom>
              <a:avLst/>
              <a:gdLst/>
              <a:ahLst/>
              <a:cxnLst/>
              <a:rect l="l" t="t" r="r" b="b"/>
              <a:pathLst>
                <a:path w="1370" h="7357" extrusionOk="0">
                  <a:moveTo>
                    <a:pt x="237" y="1"/>
                  </a:moveTo>
                  <a:cubicBezTo>
                    <a:pt x="207" y="1"/>
                    <a:pt x="175" y="8"/>
                    <a:pt x="143" y="24"/>
                  </a:cubicBezTo>
                  <a:cubicBezTo>
                    <a:pt x="29" y="109"/>
                    <a:pt x="0" y="223"/>
                    <a:pt x="57" y="338"/>
                  </a:cubicBezTo>
                  <a:cubicBezTo>
                    <a:pt x="771" y="1564"/>
                    <a:pt x="913" y="5987"/>
                    <a:pt x="86" y="7014"/>
                  </a:cubicBezTo>
                  <a:cubicBezTo>
                    <a:pt x="0" y="7100"/>
                    <a:pt x="29" y="7242"/>
                    <a:pt x="114" y="7299"/>
                  </a:cubicBezTo>
                  <a:cubicBezTo>
                    <a:pt x="143" y="7328"/>
                    <a:pt x="200" y="7356"/>
                    <a:pt x="257" y="7356"/>
                  </a:cubicBezTo>
                  <a:cubicBezTo>
                    <a:pt x="314" y="7356"/>
                    <a:pt x="371" y="7328"/>
                    <a:pt x="428" y="7271"/>
                  </a:cubicBezTo>
                  <a:cubicBezTo>
                    <a:pt x="1370" y="6101"/>
                    <a:pt x="1227" y="1507"/>
                    <a:pt x="428" y="109"/>
                  </a:cubicBezTo>
                  <a:cubicBezTo>
                    <a:pt x="387" y="48"/>
                    <a:pt x="316" y="1"/>
                    <a:pt x="23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6" name="Google Shape;17206;p76"/>
            <p:cNvSpPr/>
            <p:nvPr/>
          </p:nvSpPr>
          <p:spPr>
            <a:xfrm>
              <a:off x="3120575" y="3947950"/>
              <a:ext cx="47825" cy="134650"/>
            </a:xfrm>
            <a:custGeom>
              <a:avLst/>
              <a:gdLst/>
              <a:ahLst/>
              <a:cxnLst/>
              <a:rect l="l" t="t" r="r" b="b"/>
              <a:pathLst>
                <a:path w="1913" h="5386" extrusionOk="0">
                  <a:moveTo>
                    <a:pt x="248" y="1"/>
                  </a:moveTo>
                  <a:cubicBezTo>
                    <a:pt x="205" y="1"/>
                    <a:pt x="160" y="17"/>
                    <a:pt x="115" y="50"/>
                  </a:cubicBezTo>
                  <a:cubicBezTo>
                    <a:pt x="29" y="107"/>
                    <a:pt x="1" y="250"/>
                    <a:pt x="58" y="336"/>
                  </a:cubicBezTo>
                  <a:cubicBezTo>
                    <a:pt x="86" y="364"/>
                    <a:pt x="1427" y="2447"/>
                    <a:pt x="257" y="5100"/>
                  </a:cubicBezTo>
                  <a:cubicBezTo>
                    <a:pt x="200" y="5215"/>
                    <a:pt x="257" y="5329"/>
                    <a:pt x="343" y="5386"/>
                  </a:cubicBezTo>
                  <a:lnTo>
                    <a:pt x="457" y="5386"/>
                  </a:lnTo>
                  <a:cubicBezTo>
                    <a:pt x="514" y="5386"/>
                    <a:pt x="600" y="5357"/>
                    <a:pt x="628" y="5272"/>
                  </a:cubicBezTo>
                  <a:cubicBezTo>
                    <a:pt x="1912" y="2418"/>
                    <a:pt x="486" y="193"/>
                    <a:pt x="429" y="107"/>
                  </a:cubicBezTo>
                  <a:cubicBezTo>
                    <a:pt x="377" y="38"/>
                    <a:pt x="314" y="1"/>
                    <a:pt x="248"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7" name="Google Shape;17207;p76"/>
            <p:cNvSpPr/>
            <p:nvPr/>
          </p:nvSpPr>
          <p:spPr>
            <a:xfrm>
              <a:off x="3235425" y="3866275"/>
              <a:ext cx="47100" cy="180675"/>
            </a:xfrm>
            <a:custGeom>
              <a:avLst/>
              <a:gdLst/>
              <a:ahLst/>
              <a:cxnLst/>
              <a:rect l="l" t="t" r="r" b="b"/>
              <a:pathLst>
                <a:path w="1884" h="7227" extrusionOk="0">
                  <a:moveTo>
                    <a:pt x="230" y="0"/>
                  </a:moveTo>
                  <a:cubicBezTo>
                    <a:pt x="211" y="0"/>
                    <a:pt x="191" y="3"/>
                    <a:pt x="172" y="8"/>
                  </a:cubicBezTo>
                  <a:cubicBezTo>
                    <a:pt x="57" y="65"/>
                    <a:pt x="0" y="179"/>
                    <a:pt x="57" y="293"/>
                  </a:cubicBezTo>
                  <a:cubicBezTo>
                    <a:pt x="57" y="321"/>
                    <a:pt x="1427" y="4202"/>
                    <a:pt x="428" y="6912"/>
                  </a:cubicBezTo>
                  <a:cubicBezTo>
                    <a:pt x="371" y="7026"/>
                    <a:pt x="428" y="7169"/>
                    <a:pt x="542" y="7198"/>
                  </a:cubicBezTo>
                  <a:cubicBezTo>
                    <a:pt x="571" y="7198"/>
                    <a:pt x="599" y="7226"/>
                    <a:pt x="628" y="7226"/>
                  </a:cubicBezTo>
                  <a:cubicBezTo>
                    <a:pt x="714" y="7226"/>
                    <a:pt x="799" y="7169"/>
                    <a:pt x="828" y="7084"/>
                  </a:cubicBezTo>
                  <a:cubicBezTo>
                    <a:pt x="1883" y="4202"/>
                    <a:pt x="514" y="293"/>
                    <a:pt x="457" y="150"/>
                  </a:cubicBezTo>
                  <a:cubicBezTo>
                    <a:pt x="410" y="56"/>
                    <a:pt x="323" y="0"/>
                    <a:pt x="23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8" name="Google Shape;17208;p76"/>
            <p:cNvSpPr/>
            <p:nvPr/>
          </p:nvSpPr>
          <p:spPr>
            <a:xfrm>
              <a:off x="3281075" y="3887600"/>
              <a:ext cx="37825" cy="126525"/>
            </a:xfrm>
            <a:custGeom>
              <a:avLst/>
              <a:gdLst/>
              <a:ahLst/>
              <a:cxnLst/>
              <a:rect l="l" t="t" r="r" b="b"/>
              <a:pathLst>
                <a:path w="1513" h="5061" extrusionOk="0">
                  <a:moveTo>
                    <a:pt x="223" y="0"/>
                  </a:moveTo>
                  <a:cubicBezTo>
                    <a:pt x="197" y="0"/>
                    <a:pt x="170" y="4"/>
                    <a:pt x="143" y="11"/>
                  </a:cubicBezTo>
                  <a:cubicBezTo>
                    <a:pt x="29" y="68"/>
                    <a:pt x="0" y="210"/>
                    <a:pt x="57" y="296"/>
                  </a:cubicBezTo>
                  <a:cubicBezTo>
                    <a:pt x="57" y="324"/>
                    <a:pt x="1028" y="2493"/>
                    <a:pt x="57" y="4747"/>
                  </a:cubicBezTo>
                  <a:cubicBezTo>
                    <a:pt x="0" y="4861"/>
                    <a:pt x="57" y="4975"/>
                    <a:pt x="143" y="5032"/>
                  </a:cubicBezTo>
                  <a:cubicBezTo>
                    <a:pt x="172" y="5032"/>
                    <a:pt x="200" y="5061"/>
                    <a:pt x="229" y="5061"/>
                  </a:cubicBezTo>
                  <a:cubicBezTo>
                    <a:pt x="314" y="5061"/>
                    <a:pt x="400" y="5004"/>
                    <a:pt x="428" y="4918"/>
                  </a:cubicBezTo>
                  <a:cubicBezTo>
                    <a:pt x="1513" y="2493"/>
                    <a:pt x="485" y="210"/>
                    <a:pt x="428" y="125"/>
                  </a:cubicBezTo>
                  <a:cubicBezTo>
                    <a:pt x="385" y="38"/>
                    <a:pt x="308" y="0"/>
                    <a:pt x="223"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9" name="Google Shape;17209;p76"/>
            <p:cNvSpPr/>
            <p:nvPr/>
          </p:nvSpPr>
          <p:spPr>
            <a:xfrm>
              <a:off x="3327425" y="3979025"/>
              <a:ext cx="43550" cy="124975"/>
            </a:xfrm>
            <a:custGeom>
              <a:avLst/>
              <a:gdLst/>
              <a:ahLst/>
              <a:cxnLst/>
              <a:rect l="l" t="t" r="r" b="b"/>
              <a:pathLst>
                <a:path w="1742" h="4999" extrusionOk="0">
                  <a:moveTo>
                    <a:pt x="1187" y="0"/>
                  </a:moveTo>
                  <a:cubicBezTo>
                    <a:pt x="1172" y="0"/>
                    <a:pt x="1157" y="2"/>
                    <a:pt x="1142" y="6"/>
                  </a:cubicBezTo>
                  <a:cubicBezTo>
                    <a:pt x="1028" y="6"/>
                    <a:pt x="943" y="120"/>
                    <a:pt x="971" y="234"/>
                  </a:cubicBezTo>
                  <a:cubicBezTo>
                    <a:pt x="971" y="262"/>
                    <a:pt x="1285" y="3002"/>
                    <a:pt x="58" y="4656"/>
                  </a:cubicBezTo>
                  <a:cubicBezTo>
                    <a:pt x="1" y="4742"/>
                    <a:pt x="1" y="4885"/>
                    <a:pt x="115" y="4942"/>
                  </a:cubicBezTo>
                  <a:cubicBezTo>
                    <a:pt x="144" y="4970"/>
                    <a:pt x="201" y="4999"/>
                    <a:pt x="229" y="4999"/>
                  </a:cubicBezTo>
                  <a:cubicBezTo>
                    <a:pt x="315" y="4999"/>
                    <a:pt x="372" y="4942"/>
                    <a:pt x="400" y="4885"/>
                  </a:cubicBezTo>
                  <a:cubicBezTo>
                    <a:pt x="1741" y="3116"/>
                    <a:pt x="1399" y="291"/>
                    <a:pt x="1399" y="177"/>
                  </a:cubicBezTo>
                  <a:cubicBezTo>
                    <a:pt x="1374" y="78"/>
                    <a:pt x="1285" y="0"/>
                    <a:pt x="118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0" name="Google Shape;17210;p76"/>
            <p:cNvSpPr/>
            <p:nvPr/>
          </p:nvSpPr>
          <p:spPr>
            <a:xfrm>
              <a:off x="3351700" y="4093175"/>
              <a:ext cx="47100" cy="124250"/>
            </a:xfrm>
            <a:custGeom>
              <a:avLst/>
              <a:gdLst/>
              <a:ahLst/>
              <a:cxnLst/>
              <a:rect l="l" t="t" r="r" b="b"/>
              <a:pathLst>
                <a:path w="1884" h="4970" extrusionOk="0">
                  <a:moveTo>
                    <a:pt x="1647" y="0"/>
                  </a:moveTo>
                  <a:cubicBezTo>
                    <a:pt x="1547" y="0"/>
                    <a:pt x="1455" y="102"/>
                    <a:pt x="1455" y="205"/>
                  </a:cubicBezTo>
                  <a:cubicBezTo>
                    <a:pt x="1455" y="233"/>
                    <a:pt x="1313" y="3229"/>
                    <a:pt x="86" y="4627"/>
                  </a:cubicBezTo>
                  <a:cubicBezTo>
                    <a:pt x="0" y="4713"/>
                    <a:pt x="29" y="4855"/>
                    <a:pt x="114" y="4941"/>
                  </a:cubicBezTo>
                  <a:cubicBezTo>
                    <a:pt x="143" y="4969"/>
                    <a:pt x="200" y="4969"/>
                    <a:pt x="257" y="4969"/>
                  </a:cubicBezTo>
                  <a:cubicBezTo>
                    <a:pt x="314" y="4969"/>
                    <a:pt x="371" y="4969"/>
                    <a:pt x="400" y="4912"/>
                  </a:cubicBezTo>
                  <a:cubicBezTo>
                    <a:pt x="1741" y="3400"/>
                    <a:pt x="1883" y="347"/>
                    <a:pt x="1883" y="205"/>
                  </a:cubicBezTo>
                  <a:cubicBezTo>
                    <a:pt x="1883" y="90"/>
                    <a:pt x="1798" y="5"/>
                    <a:pt x="1683" y="5"/>
                  </a:cubicBezTo>
                  <a:cubicBezTo>
                    <a:pt x="1671" y="2"/>
                    <a:pt x="1659" y="0"/>
                    <a:pt x="164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1" name="Google Shape;17211;p76"/>
            <p:cNvSpPr/>
            <p:nvPr/>
          </p:nvSpPr>
          <p:spPr>
            <a:xfrm>
              <a:off x="3057800" y="4186000"/>
              <a:ext cx="82775" cy="144825"/>
            </a:xfrm>
            <a:custGeom>
              <a:avLst/>
              <a:gdLst/>
              <a:ahLst/>
              <a:cxnLst/>
              <a:rect l="l" t="t" r="r" b="b"/>
              <a:pathLst>
                <a:path w="3311" h="5793" extrusionOk="0">
                  <a:moveTo>
                    <a:pt x="3111" y="1"/>
                  </a:moveTo>
                  <a:cubicBezTo>
                    <a:pt x="2997" y="1"/>
                    <a:pt x="2911" y="87"/>
                    <a:pt x="2883" y="201"/>
                  </a:cubicBezTo>
                  <a:cubicBezTo>
                    <a:pt x="2740" y="2141"/>
                    <a:pt x="999" y="4623"/>
                    <a:pt x="115" y="5422"/>
                  </a:cubicBezTo>
                  <a:cubicBezTo>
                    <a:pt x="29" y="5508"/>
                    <a:pt x="1" y="5650"/>
                    <a:pt x="86" y="5736"/>
                  </a:cubicBezTo>
                  <a:cubicBezTo>
                    <a:pt x="143" y="5764"/>
                    <a:pt x="201" y="5793"/>
                    <a:pt x="258" y="5793"/>
                  </a:cubicBezTo>
                  <a:cubicBezTo>
                    <a:pt x="286" y="5793"/>
                    <a:pt x="343" y="5793"/>
                    <a:pt x="400" y="5736"/>
                  </a:cubicBezTo>
                  <a:cubicBezTo>
                    <a:pt x="1370" y="4880"/>
                    <a:pt x="3168" y="2312"/>
                    <a:pt x="3311" y="229"/>
                  </a:cubicBezTo>
                  <a:cubicBezTo>
                    <a:pt x="3311" y="115"/>
                    <a:pt x="3225" y="29"/>
                    <a:pt x="311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2" name="Google Shape;17212;p76"/>
            <p:cNvSpPr/>
            <p:nvPr/>
          </p:nvSpPr>
          <p:spPr>
            <a:xfrm>
              <a:off x="3194750" y="4145925"/>
              <a:ext cx="43550" cy="137125"/>
            </a:xfrm>
            <a:custGeom>
              <a:avLst/>
              <a:gdLst/>
              <a:ahLst/>
              <a:cxnLst/>
              <a:rect l="l" t="t" r="r" b="b"/>
              <a:pathLst>
                <a:path w="1742" h="5485" extrusionOk="0">
                  <a:moveTo>
                    <a:pt x="1497" y="1"/>
                  </a:moveTo>
                  <a:cubicBezTo>
                    <a:pt x="1400" y="1"/>
                    <a:pt x="1313" y="78"/>
                    <a:pt x="1313" y="177"/>
                  </a:cubicBezTo>
                  <a:cubicBezTo>
                    <a:pt x="1313" y="234"/>
                    <a:pt x="914" y="3801"/>
                    <a:pt x="58" y="5142"/>
                  </a:cubicBezTo>
                  <a:cubicBezTo>
                    <a:pt x="1" y="5256"/>
                    <a:pt x="30" y="5370"/>
                    <a:pt x="115" y="5427"/>
                  </a:cubicBezTo>
                  <a:cubicBezTo>
                    <a:pt x="144" y="5456"/>
                    <a:pt x="201" y="5484"/>
                    <a:pt x="229" y="5484"/>
                  </a:cubicBezTo>
                  <a:cubicBezTo>
                    <a:pt x="315" y="5484"/>
                    <a:pt x="372" y="5427"/>
                    <a:pt x="429" y="5370"/>
                  </a:cubicBezTo>
                  <a:cubicBezTo>
                    <a:pt x="1313" y="3944"/>
                    <a:pt x="1713" y="377"/>
                    <a:pt x="1741" y="234"/>
                  </a:cubicBezTo>
                  <a:cubicBezTo>
                    <a:pt x="1741" y="120"/>
                    <a:pt x="1656" y="6"/>
                    <a:pt x="1542" y="6"/>
                  </a:cubicBezTo>
                  <a:cubicBezTo>
                    <a:pt x="1527" y="2"/>
                    <a:pt x="1512" y="1"/>
                    <a:pt x="149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3" name="Google Shape;17213;p76"/>
            <p:cNvSpPr/>
            <p:nvPr/>
          </p:nvSpPr>
          <p:spPr>
            <a:xfrm>
              <a:off x="3220450" y="4155500"/>
              <a:ext cx="84175" cy="141800"/>
            </a:xfrm>
            <a:custGeom>
              <a:avLst/>
              <a:gdLst/>
              <a:ahLst/>
              <a:cxnLst/>
              <a:rect l="l" t="t" r="r" b="b"/>
              <a:pathLst>
                <a:path w="3367" h="5672" extrusionOk="0">
                  <a:moveTo>
                    <a:pt x="3106" y="0"/>
                  </a:moveTo>
                  <a:cubicBezTo>
                    <a:pt x="3027" y="0"/>
                    <a:pt x="2960" y="53"/>
                    <a:pt x="2939" y="137"/>
                  </a:cubicBezTo>
                  <a:cubicBezTo>
                    <a:pt x="2910" y="165"/>
                    <a:pt x="1455" y="4103"/>
                    <a:pt x="86" y="5301"/>
                  </a:cubicBezTo>
                  <a:cubicBezTo>
                    <a:pt x="0" y="5387"/>
                    <a:pt x="0" y="5529"/>
                    <a:pt x="57" y="5615"/>
                  </a:cubicBezTo>
                  <a:cubicBezTo>
                    <a:pt x="114" y="5643"/>
                    <a:pt x="171" y="5672"/>
                    <a:pt x="228" y="5672"/>
                  </a:cubicBezTo>
                  <a:cubicBezTo>
                    <a:pt x="285" y="5672"/>
                    <a:pt x="343" y="5672"/>
                    <a:pt x="371" y="5615"/>
                  </a:cubicBezTo>
                  <a:cubicBezTo>
                    <a:pt x="1826" y="4331"/>
                    <a:pt x="3281" y="451"/>
                    <a:pt x="3338" y="279"/>
                  </a:cubicBezTo>
                  <a:cubicBezTo>
                    <a:pt x="3367" y="165"/>
                    <a:pt x="3310" y="51"/>
                    <a:pt x="3196" y="23"/>
                  </a:cubicBezTo>
                  <a:cubicBezTo>
                    <a:pt x="3165" y="7"/>
                    <a:pt x="3135" y="0"/>
                    <a:pt x="3106"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4" name="Google Shape;17214;p76"/>
            <p:cNvSpPr/>
            <p:nvPr/>
          </p:nvSpPr>
          <p:spPr>
            <a:xfrm>
              <a:off x="3254675" y="4256450"/>
              <a:ext cx="44250" cy="50125"/>
            </a:xfrm>
            <a:custGeom>
              <a:avLst/>
              <a:gdLst/>
              <a:ahLst/>
              <a:cxnLst/>
              <a:rect l="l" t="t" r="r" b="b"/>
              <a:pathLst>
                <a:path w="1770" h="2005" extrusionOk="0">
                  <a:moveTo>
                    <a:pt x="1540" y="0"/>
                  </a:moveTo>
                  <a:cubicBezTo>
                    <a:pt x="1447" y="0"/>
                    <a:pt x="1360" y="56"/>
                    <a:pt x="1313" y="150"/>
                  </a:cubicBezTo>
                  <a:cubicBezTo>
                    <a:pt x="1313" y="150"/>
                    <a:pt x="942" y="1149"/>
                    <a:pt x="115" y="1605"/>
                  </a:cubicBezTo>
                  <a:cubicBezTo>
                    <a:pt x="29" y="1662"/>
                    <a:pt x="1" y="1805"/>
                    <a:pt x="58" y="1919"/>
                  </a:cubicBezTo>
                  <a:cubicBezTo>
                    <a:pt x="86" y="1976"/>
                    <a:pt x="172" y="2005"/>
                    <a:pt x="229" y="2005"/>
                  </a:cubicBezTo>
                  <a:cubicBezTo>
                    <a:pt x="257" y="2005"/>
                    <a:pt x="315" y="2005"/>
                    <a:pt x="343" y="1976"/>
                  </a:cubicBezTo>
                  <a:cubicBezTo>
                    <a:pt x="1285" y="1434"/>
                    <a:pt x="1713" y="350"/>
                    <a:pt x="1741" y="293"/>
                  </a:cubicBezTo>
                  <a:cubicBezTo>
                    <a:pt x="1770" y="179"/>
                    <a:pt x="1713" y="65"/>
                    <a:pt x="1598" y="8"/>
                  </a:cubicBezTo>
                  <a:cubicBezTo>
                    <a:pt x="1579" y="3"/>
                    <a:pt x="1559" y="0"/>
                    <a:pt x="154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15" name="Google Shape;17215;p76"/>
          <p:cNvGrpSpPr/>
          <p:nvPr/>
        </p:nvGrpSpPr>
        <p:grpSpPr>
          <a:xfrm>
            <a:off x="7759993" y="4301294"/>
            <a:ext cx="433269" cy="267009"/>
            <a:chOff x="2087000" y="3544900"/>
            <a:chExt cx="1482275" cy="913475"/>
          </a:xfrm>
        </p:grpSpPr>
        <p:sp>
          <p:nvSpPr>
            <p:cNvPr id="17216" name="Google Shape;17216;p76"/>
            <p:cNvSpPr/>
            <p:nvPr/>
          </p:nvSpPr>
          <p:spPr>
            <a:xfrm>
              <a:off x="2666200" y="3563125"/>
              <a:ext cx="903075" cy="888975"/>
            </a:xfrm>
            <a:custGeom>
              <a:avLst/>
              <a:gdLst/>
              <a:ahLst/>
              <a:cxnLst/>
              <a:rect l="l" t="t" r="r" b="b"/>
              <a:pathLst>
                <a:path w="36123" h="35559" extrusionOk="0">
                  <a:moveTo>
                    <a:pt x="7047" y="0"/>
                  </a:moveTo>
                  <a:cubicBezTo>
                    <a:pt x="6954" y="0"/>
                    <a:pt x="6872" y="56"/>
                    <a:pt x="6848" y="150"/>
                  </a:cubicBezTo>
                  <a:cubicBezTo>
                    <a:pt x="6791" y="264"/>
                    <a:pt x="6848" y="378"/>
                    <a:pt x="6962" y="407"/>
                  </a:cubicBezTo>
                  <a:cubicBezTo>
                    <a:pt x="8075" y="806"/>
                    <a:pt x="9102" y="1348"/>
                    <a:pt x="9759" y="1748"/>
                  </a:cubicBezTo>
                  <a:cubicBezTo>
                    <a:pt x="4338" y="1520"/>
                    <a:pt x="1" y="1434"/>
                    <a:pt x="1" y="1434"/>
                  </a:cubicBezTo>
                  <a:lnTo>
                    <a:pt x="1" y="1434"/>
                  </a:lnTo>
                  <a:lnTo>
                    <a:pt x="1684" y="35558"/>
                  </a:lnTo>
                  <a:cubicBezTo>
                    <a:pt x="1684" y="35558"/>
                    <a:pt x="14980" y="33361"/>
                    <a:pt x="27991" y="31222"/>
                  </a:cubicBezTo>
                  <a:cubicBezTo>
                    <a:pt x="29817" y="29823"/>
                    <a:pt x="31243" y="28340"/>
                    <a:pt x="32356" y="26771"/>
                  </a:cubicBezTo>
                  <a:cubicBezTo>
                    <a:pt x="34154" y="25344"/>
                    <a:pt x="36008" y="23261"/>
                    <a:pt x="36037" y="23233"/>
                  </a:cubicBezTo>
                  <a:cubicBezTo>
                    <a:pt x="36094" y="23147"/>
                    <a:pt x="36094" y="23033"/>
                    <a:pt x="36008" y="22947"/>
                  </a:cubicBezTo>
                  <a:cubicBezTo>
                    <a:pt x="35969" y="22908"/>
                    <a:pt x="35917" y="22886"/>
                    <a:pt x="35864" y="22886"/>
                  </a:cubicBezTo>
                  <a:cubicBezTo>
                    <a:pt x="35803" y="22886"/>
                    <a:pt x="35740" y="22915"/>
                    <a:pt x="35694" y="22976"/>
                  </a:cubicBezTo>
                  <a:cubicBezTo>
                    <a:pt x="35694" y="22976"/>
                    <a:pt x="34553" y="24288"/>
                    <a:pt x="33184" y="25515"/>
                  </a:cubicBezTo>
                  <a:cubicBezTo>
                    <a:pt x="33526" y="24944"/>
                    <a:pt x="33811" y="24374"/>
                    <a:pt x="34068" y="23803"/>
                  </a:cubicBezTo>
                  <a:cubicBezTo>
                    <a:pt x="35152" y="22605"/>
                    <a:pt x="36008" y="21178"/>
                    <a:pt x="36037" y="21121"/>
                  </a:cubicBezTo>
                  <a:cubicBezTo>
                    <a:pt x="36122" y="21007"/>
                    <a:pt x="36065" y="20893"/>
                    <a:pt x="35980" y="20836"/>
                  </a:cubicBezTo>
                  <a:cubicBezTo>
                    <a:pt x="35939" y="20816"/>
                    <a:pt x="35899" y="20806"/>
                    <a:pt x="35861" y="20806"/>
                  </a:cubicBezTo>
                  <a:cubicBezTo>
                    <a:pt x="35792" y="20806"/>
                    <a:pt x="35731" y="20838"/>
                    <a:pt x="35694" y="20893"/>
                  </a:cubicBezTo>
                  <a:cubicBezTo>
                    <a:pt x="35666" y="20921"/>
                    <a:pt x="35209" y="21692"/>
                    <a:pt x="34553" y="22548"/>
                  </a:cubicBezTo>
                  <a:cubicBezTo>
                    <a:pt x="35580" y="19523"/>
                    <a:pt x="35609" y="16413"/>
                    <a:pt x="34896" y="13475"/>
                  </a:cubicBezTo>
                  <a:cubicBezTo>
                    <a:pt x="35295" y="11734"/>
                    <a:pt x="34867" y="8025"/>
                    <a:pt x="34838" y="7854"/>
                  </a:cubicBezTo>
                  <a:cubicBezTo>
                    <a:pt x="34814" y="7755"/>
                    <a:pt x="34746" y="7677"/>
                    <a:pt x="34654" y="7677"/>
                  </a:cubicBezTo>
                  <a:cubicBezTo>
                    <a:pt x="34640" y="7677"/>
                    <a:pt x="34625" y="7679"/>
                    <a:pt x="34610" y="7683"/>
                  </a:cubicBezTo>
                  <a:cubicBezTo>
                    <a:pt x="34468" y="7683"/>
                    <a:pt x="34410" y="7797"/>
                    <a:pt x="34410" y="7911"/>
                  </a:cubicBezTo>
                  <a:cubicBezTo>
                    <a:pt x="34410" y="7939"/>
                    <a:pt x="34724" y="10593"/>
                    <a:pt x="34610" y="12419"/>
                  </a:cubicBezTo>
                  <a:cubicBezTo>
                    <a:pt x="34410" y="11734"/>
                    <a:pt x="34154" y="11049"/>
                    <a:pt x="33840" y="10365"/>
                  </a:cubicBezTo>
                  <a:cubicBezTo>
                    <a:pt x="34011" y="7939"/>
                    <a:pt x="33469" y="5942"/>
                    <a:pt x="33440" y="5857"/>
                  </a:cubicBezTo>
                  <a:cubicBezTo>
                    <a:pt x="33417" y="5762"/>
                    <a:pt x="33334" y="5707"/>
                    <a:pt x="33242" y="5707"/>
                  </a:cubicBezTo>
                  <a:cubicBezTo>
                    <a:pt x="33223" y="5707"/>
                    <a:pt x="33203" y="5709"/>
                    <a:pt x="33184" y="5714"/>
                  </a:cubicBezTo>
                  <a:cubicBezTo>
                    <a:pt x="33069" y="5742"/>
                    <a:pt x="32984" y="5857"/>
                    <a:pt x="33012" y="5971"/>
                  </a:cubicBezTo>
                  <a:cubicBezTo>
                    <a:pt x="33041" y="5999"/>
                    <a:pt x="33469" y="7540"/>
                    <a:pt x="33440" y="9509"/>
                  </a:cubicBezTo>
                  <a:cubicBezTo>
                    <a:pt x="32271" y="7140"/>
                    <a:pt x="30616" y="5001"/>
                    <a:pt x="28647" y="3232"/>
                  </a:cubicBezTo>
                  <a:cubicBezTo>
                    <a:pt x="25280" y="2604"/>
                    <a:pt x="18718" y="2147"/>
                    <a:pt x="12697" y="1862"/>
                  </a:cubicBezTo>
                  <a:cubicBezTo>
                    <a:pt x="12355" y="1605"/>
                    <a:pt x="11071" y="692"/>
                    <a:pt x="9901" y="264"/>
                  </a:cubicBezTo>
                  <a:cubicBezTo>
                    <a:pt x="9871" y="249"/>
                    <a:pt x="9840" y="242"/>
                    <a:pt x="9811" y="242"/>
                  </a:cubicBezTo>
                  <a:cubicBezTo>
                    <a:pt x="9730" y="242"/>
                    <a:pt x="9658" y="295"/>
                    <a:pt x="9616" y="378"/>
                  </a:cubicBezTo>
                  <a:cubicBezTo>
                    <a:pt x="9587" y="493"/>
                    <a:pt x="9645" y="607"/>
                    <a:pt x="9759" y="664"/>
                  </a:cubicBezTo>
                  <a:cubicBezTo>
                    <a:pt x="10500" y="921"/>
                    <a:pt x="11356" y="1463"/>
                    <a:pt x="11927" y="1834"/>
                  </a:cubicBezTo>
                  <a:cubicBezTo>
                    <a:pt x="11499" y="1805"/>
                    <a:pt x="11071" y="1805"/>
                    <a:pt x="10672" y="1776"/>
                  </a:cubicBezTo>
                  <a:cubicBezTo>
                    <a:pt x="10272" y="1520"/>
                    <a:pt x="8817" y="635"/>
                    <a:pt x="7105" y="7"/>
                  </a:cubicBezTo>
                  <a:cubicBezTo>
                    <a:pt x="7086" y="3"/>
                    <a:pt x="7066" y="0"/>
                    <a:pt x="704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7" name="Google Shape;17217;p76"/>
            <p:cNvSpPr/>
            <p:nvPr/>
          </p:nvSpPr>
          <p:spPr>
            <a:xfrm>
              <a:off x="2087000" y="3544900"/>
              <a:ext cx="1002225" cy="913475"/>
            </a:xfrm>
            <a:custGeom>
              <a:avLst/>
              <a:gdLst/>
              <a:ahLst/>
              <a:cxnLst/>
              <a:rect l="l" t="t" r="r" b="b"/>
              <a:pathLst>
                <a:path w="40089" h="36539" extrusionOk="0">
                  <a:moveTo>
                    <a:pt x="18765" y="1"/>
                  </a:moveTo>
                  <a:cubicBezTo>
                    <a:pt x="18678" y="1"/>
                    <a:pt x="18596" y="54"/>
                    <a:pt x="18575" y="137"/>
                  </a:cubicBezTo>
                  <a:cubicBezTo>
                    <a:pt x="18518" y="251"/>
                    <a:pt x="18575" y="366"/>
                    <a:pt x="18689" y="423"/>
                  </a:cubicBezTo>
                  <a:cubicBezTo>
                    <a:pt x="19859" y="908"/>
                    <a:pt x="21086" y="1592"/>
                    <a:pt x="21856" y="2049"/>
                  </a:cubicBezTo>
                  <a:cubicBezTo>
                    <a:pt x="21285" y="2020"/>
                    <a:pt x="20743" y="2020"/>
                    <a:pt x="20201" y="2020"/>
                  </a:cubicBezTo>
                  <a:cubicBezTo>
                    <a:pt x="19745" y="1792"/>
                    <a:pt x="18175" y="1050"/>
                    <a:pt x="15294" y="594"/>
                  </a:cubicBezTo>
                  <a:cubicBezTo>
                    <a:pt x="15279" y="590"/>
                    <a:pt x="15264" y="588"/>
                    <a:pt x="15249" y="588"/>
                  </a:cubicBezTo>
                  <a:cubicBezTo>
                    <a:pt x="15151" y="588"/>
                    <a:pt x="15062" y="666"/>
                    <a:pt x="15037" y="765"/>
                  </a:cubicBezTo>
                  <a:cubicBezTo>
                    <a:pt x="15037" y="879"/>
                    <a:pt x="15094" y="993"/>
                    <a:pt x="15237" y="1022"/>
                  </a:cubicBezTo>
                  <a:cubicBezTo>
                    <a:pt x="17148" y="1307"/>
                    <a:pt x="18489" y="1764"/>
                    <a:pt x="19260" y="2077"/>
                  </a:cubicBezTo>
                  <a:cubicBezTo>
                    <a:pt x="15037" y="2334"/>
                    <a:pt x="11556" y="3846"/>
                    <a:pt x="8817" y="6129"/>
                  </a:cubicBezTo>
                  <a:cubicBezTo>
                    <a:pt x="7961" y="6386"/>
                    <a:pt x="4623" y="7527"/>
                    <a:pt x="2169" y="10009"/>
                  </a:cubicBezTo>
                  <a:cubicBezTo>
                    <a:pt x="2083" y="10095"/>
                    <a:pt x="2083" y="10238"/>
                    <a:pt x="2169" y="10323"/>
                  </a:cubicBezTo>
                  <a:cubicBezTo>
                    <a:pt x="2226" y="10352"/>
                    <a:pt x="2255" y="10380"/>
                    <a:pt x="2312" y="10380"/>
                  </a:cubicBezTo>
                  <a:cubicBezTo>
                    <a:pt x="2369" y="10380"/>
                    <a:pt x="2426" y="10352"/>
                    <a:pt x="2483" y="10323"/>
                  </a:cubicBezTo>
                  <a:cubicBezTo>
                    <a:pt x="4252" y="8497"/>
                    <a:pt x="6591" y="7413"/>
                    <a:pt x="7989" y="6871"/>
                  </a:cubicBezTo>
                  <a:lnTo>
                    <a:pt x="7989" y="6871"/>
                  </a:lnTo>
                  <a:cubicBezTo>
                    <a:pt x="7504" y="7327"/>
                    <a:pt x="7076" y="7784"/>
                    <a:pt x="6648" y="8269"/>
                  </a:cubicBezTo>
                  <a:cubicBezTo>
                    <a:pt x="6106" y="8668"/>
                    <a:pt x="4109" y="10152"/>
                    <a:pt x="2026" y="12806"/>
                  </a:cubicBezTo>
                  <a:cubicBezTo>
                    <a:pt x="1969" y="12891"/>
                    <a:pt x="1969" y="13034"/>
                    <a:pt x="2083" y="13091"/>
                  </a:cubicBezTo>
                  <a:cubicBezTo>
                    <a:pt x="2112" y="13119"/>
                    <a:pt x="2169" y="13148"/>
                    <a:pt x="2197" y="13148"/>
                  </a:cubicBezTo>
                  <a:cubicBezTo>
                    <a:pt x="2283" y="13148"/>
                    <a:pt x="2340" y="13119"/>
                    <a:pt x="2369" y="13062"/>
                  </a:cubicBezTo>
                  <a:cubicBezTo>
                    <a:pt x="3510" y="11607"/>
                    <a:pt x="4651" y="10494"/>
                    <a:pt x="5507" y="9753"/>
                  </a:cubicBezTo>
                  <a:lnTo>
                    <a:pt x="5507" y="9753"/>
                  </a:lnTo>
                  <a:cubicBezTo>
                    <a:pt x="4708" y="10865"/>
                    <a:pt x="3995" y="12064"/>
                    <a:pt x="3424" y="13348"/>
                  </a:cubicBezTo>
                  <a:cubicBezTo>
                    <a:pt x="2825" y="14660"/>
                    <a:pt x="2369" y="16144"/>
                    <a:pt x="2140" y="17713"/>
                  </a:cubicBezTo>
                  <a:cubicBezTo>
                    <a:pt x="1598" y="18483"/>
                    <a:pt x="600" y="20167"/>
                    <a:pt x="29" y="22706"/>
                  </a:cubicBezTo>
                  <a:cubicBezTo>
                    <a:pt x="0" y="22820"/>
                    <a:pt x="86" y="22934"/>
                    <a:pt x="200" y="22934"/>
                  </a:cubicBezTo>
                  <a:cubicBezTo>
                    <a:pt x="200" y="22963"/>
                    <a:pt x="229" y="22963"/>
                    <a:pt x="229" y="22963"/>
                  </a:cubicBezTo>
                  <a:cubicBezTo>
                    <a:pt x="343" y="22963"/>
                    <a:pt x="428" y="22877"/>
                    <a:pt x="457" y="22792"/>
                  </a:cubicBezTo>
                  <a:cubicBezTo>
                    <a:pt x="856" y="20994"/>
                    <a:pt x="1484" y="19625"/>
                    <a:pt x="2026" y="18712"/>
                  </a:cubicBezTo>
                  <a:lnTo>
                    <a:pt x="2026" y="18712"/>
                  </a:lnTo>
                  <a:cubicBezTo>
                    <a:pt x="1941" y="19368"/>
                    <a:pt x="1941" y="19996"/>
                    <a:pt x="1941" y="20652"/>
                  </a:cubicBezTo>
                  <a:cubicBezTo>
                    <a:pt x="1684" y="21622"/>
                    <a:pt x="1199" y="23705"/>
                    <a:pt x="1113" y="26101"/>
                  </a:cubicBezTo>
                  <a:cubicBezTo>
                    <a:pt x="1113" y="26216"/>
                    <a:pt x="1199" y="26330"/>
                    <a:pt x="1341" y="26330"/>
                  </a:cubicBezTo>
                  <a:cubicBezTo>
                    <a:pt x="1456" y="26330"/>
                    <a:pt x="1541" y="26216"/>
                    <a:pt x="1541" y="26101"/>
                  </a:cubicBezTo>
                  <a:cubicBezTo>
                    <a:pt x="1598" y="24532"/>
                    <a:pt x="1827" y="23106"/>
                    <a:pt x="2055" y="22050"/>
                  </a:cubicBezTo>
                  <a:cubicBezTo>
                    <a:pt x="2682" y="27528"/>
                    <a:pt x="6335" y="33120"/>
                    <a:pt x="15579" y="35660"/>
                  </a:cubicBezTo>
                  <a:cubicBezTo>
                    <a:pt x="17764" y="36263"/>
                    <a:pt x="19816" y="36539"/>
                    <a:pt x="21727" y="36539"/>
                  </a:cubicBezTo>
                  <a:cubicBezTo>
                    <a:pt x="32570" y="36539"/>
                    <a:pt x="38898" y="27654"/>
                    <a:pt x="39432" y="19140"/>
                  </a:cubicBezTo>
                  <a:cubicBezTo>
                    <a:pt x="40088" y="9125"/>
                    <a:pt x="32584" y="2962"/>
                    <a:pt x="22798" y="2106"/>
                  </a:cubicBezTo>
                  <a:cubicBezTo>
                    <a:pt x="22427" y="1878"/>
                    <a:pt x="20572" y="736"/>
                    <a:pt x="18860" y="23"/>
                  </a:cubicBezTo>
                  <a:cubicBezTo>
                    <a:pt x="18830" y="8"/>
                    <a:pt x="18797" y="1"/>
                    <a:pt x="18765"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8" name="Google Shape;17218;p76"/>
            <p:cNvSpPr/>
            <p:nvPr/>
          </p:nvSpPr>
          <p:spPr>
            <a:xfrm>
              <a:off x="2512125" y="3983425"/>
              <a:ext cx="50675" cy="70650"/>
            </a:xfrm>
            <a:custGeom>
              <a:avLst/>
              <a:gdLst/>
              <a:ahLst/>
              <a:cxnLst/>
              <a:rect l="l" t="t" r="r" b="b"/>
              <a:pathLst>
                <a:path w="2027" h="2826" extrusionOk="0">
                  <a:moveTo>
                    <a:pt x="1798" y="1"/>
                  </a:moveTo>
                  <a:cubicBezTo>
                    <a:pt x="771" y="1"/>
                    <a:pt x="86" y="800"/>
                    <a:pt x="58" y="1542"/>
                  </a:cubicBezTo>
                  <a:cubicBezTo>
                    <a:pt x="1" y="2055"/>
                    <a:pt x="286" y="2711"/>
                    <a:pt x="1228" y="2826"/>
                  </a:cubicBezTo>
                  <a:lnTo>
                    <a:pt x="1256" y="2826"/>
                  </a:lnTo>
                  <a:cubicBezTo>
                    <a:pt x="1370" y="2826"/>
                    <a:pt x="1456" y="2740"/>
                    <a:pt x="1456" y="2626"/>
                  </a:cubicBezTo>
                  <a:cubicBezTo>
                    <a:pt x="1484" y="2512"/>
                    <a:pt x="1399" y="2426"/>
                    <a:pt x="1285" y="2398"/>
                  </a:cubicBezTo>
                  <a:cubicBezTo>
                    <a:pt x="743" y="2340"/>
                    <a:pt x="429" y="2027"/>
                    <a:pt x="486" y="1570"/>
                  </a:cubicBezTo>
                  <a:cubicBezTo>
                    <a:pt x="514" y="999"/>
                    <a:pt x="1028" y="429"/>
                    <a:pt x="1798" y="429"/>
                  </a:cubicBezTo>
                  <a:cubicBezTo>
                    <a:pt x="1941" y="429"/>
                    <a:pt x="2026" y="343"/>
                    <a:pt x="2026" y="229"/>
                  </a:cubicBezTo>
                  <a:cubicBezTo>
                    <a:pt x="2026" y="115"/>
                    <a:pt x="1941" y="1"/>
                    <a:pt x="182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9" name="Google Shape;17219;p76"/>
            <p:cNvSpPr/>
            <p:nvPr/>
          </p:nvSpPr>
          <p:spPr>
            <a:xfrm>
              <a:off x="2598450" y="3978925"/>
              <a:ext cx="35675" cy="75150"/>
            </a:xfrm>
            <a:custGeom>
              <a:avLst/>
              <a:gdLst/>
              <a:ahLst/>
              <a:cxnLst/>
              <a:rect l="l" t="t" r="r" b="b"/>
              <a:pathLst>
                <a:path w="1427" h="3006" extrusionOk="0">
                  <a:moveTo>
                    <a:pt x="263" y="1"/>
                  </a:moveTo>
                  <a:cubicBezTo>
                    <a:pt x="214" y="1"/>
                    <a:pt x="161" y="15"/>
                    <a:pt x="114" y="38"/>
                  </a:cubicBezTo>
                  <a:cubicBezTo>
                    <a:pt x="29" y="124"/>
                    <a:pt x="0" y="238"/>
                    <a:pt x="86" y="352"/>
                  </a:cubicBezTo>
                  <a:cubicBezTo>
                    <a:pt x="114" y="381"/>
                    <a:pt x="913" y="1493"/>
                    <a:pt x="285" y="2692"/>
                  </a:cubicBezTo>
                  <a:cubicBezTo>
                    <a:pt x="228" y="2806"/>
                    <a:pt x="285" y="2920"/>
                    <a:pt x="371" y="2977"/>
                  </a:cubicBezTo>
                  <a:cubicBezTo>
                    <a:pt x="400" y="3006"/>
                    <a:pt x="457" y="3006"/>
                    <a:pt x="485" y="3006"/>
                  </a:cubicBezTo>
                  <a:cubicBezTo>
                    <a:pt x="571" y="3006"/>
                    <a:pt x="628" y="2948"/>
                    <a:pt x="656" y="2891"/>
                  </a:cubicBezTo>
                  <a:cubicBezTo>
                    <a:pt x="1427" y="1436"/>
                    <a:pt x="457" y="152"/>
                    <a:pt x="428" y="95"/>
                  </a:cubicBezTo>
                  <a:cubicBezTo>
                    <a:pt x="395" y="28"/>
                    <a:pt x="332" y="1"/>
                    <a:pt x="26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0" name="Google Shape;17220;p76"/>
            <p:cNvSpPr/>
            <p:nvPr/>
          </p:nvSpPr>
          <p:spPr>
            <a:xfrm>
              <a:off x="2527825" y="3899500"/>
              <a:ext cx="111300" cy="51850"/>
            </a:xfrm>
            <a:custGeom>
              <a:avLst/>
              <a:gdLst/>
              <a:ahLst/>
              <a:cxnLst/>
              <a:rect l="l" t="t" r="r" b="b"/>
              <a:pathLst>
                <a:path w="4452" h="2074" extrusionOk="0">
                  <a:moveTo>
                    <a:pt x="1658" y="0"/>
                  </a:moveTo>
                  <a:cubicBezTo>
                    <a:pt x="1112" y="0"/>
                    <a:pt x="591" y="159"/>
                    <a:pt x="143" y="476"/>
                  </a:cubicBezTo>
                  <a:cubicBezTo>
                    <a:pt x="29" y="533"/>
                    <a:pt x="0" y="676"/>
                    <a:pt x="86" y="761"/>
                  </a:cubicBezTo>
                  <a:cubicBezTo>
                    <a:pt x="121" y="831"/>
                    <a:pt x="186" y="868"/>
                    <a:pt x="252" y="868"/>
                  </a:cubicBezTo>
                  <a:cubicBezTo>
                    <a:pt x="295" y="868"/>
                    <a:pt x="338" y="852"/>
                    <a:pt x="371" y="819"/>
                  </a:cubicBezTo>
                  <a:cubicBezTo>
                    <a:pt x="765" y="556"/>
                    <a:pt x="1208" y="417"/>
                    <a:pt x="1675" y="417"/>
                  </a:cubicBezTo>
                  <a:cubicBezTo>
                    <a:pt x="1920" y="417"/>
                    <a:pt x="2171" y="455"/>
                    <a:pt x="2426" y="533"/>
                  </a:cubicBezTo>
                  <a:cubicBezTo>
                    <a:pt x="3139" y="761"/>
                    <a:pt x="3767" y="1304"/>
                    <a:pt x="4023" y="1931"/>
                  </a:cubicBezTo>
                  <a:cubicBezTo>
                    <a:pt x="4052" y="2017"/>
                    <a:pt x="4138" y="2074"/>
                    <a:pt x="4223" y="2074"/>
                  </a:cubicBezTo>
                  <a:lnTo>
                    <a:pt x="4309" y="2074"/>
                  </a:lnTo>
                  <a:cubicBezTo>
                    <a:pt x="4394" y="2017"/>
                    <a:pt x="4451" y="1903"/>
                    <a:pt x="4423" y="1789"/>
                  </a:cubicBezTo>
                  <a:cubicBezTo>
                    <a:pt x="4109" y="1018"/>
                    <a:pt x="3396" y="391"/>
                    <a:pt x="2540" y="134"/>
                  </a:cubicBezTo>
                  <a:cubicBezTo>
                    <a:pt x="2243" y="45"/>
                    <a:pt x="1947" y="0"/>
                    <a:pt x="165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1" name="Google Shape;17221;p76"/>
            <p:cNvSpPr/>
            <p:nvPr/>
          </p:nvSpPr>
          <p:spPr>
            <a:xfrm>
              <a:off x="2409425" y="3964150"/>
              <a:ext cx="91325" cy="173375"/>
            </a:xfrm>
            <a:custGeom>
              <a:avLst/>
              <a:gdLst/>
              <a:ahLst/>
              <a:cxnLst/>
              <a:rect l="l" t="t" r="r" b="b"/>
              <a:pathLst>
                <a:path w="3653" h="6935" extrusionOk="0">
                  <a:moveTo>
                    <a:pt x="1375" y="0"/>
                  </a:moveTo>
                  <a:cubicBezTo>
                    <a:pt x="1336" y="0"/>
                    <a:pt x="1296" y="10"/>
                    <a:pt x="1255" y="30"/>
                  </a:cubicBezTo>
                  <a:cubicBezTo>
                    <a:pt x="371" y="686"/>
                    <a:pt x="0" y="2084"/>
                    <a:pt x="314" y="3568"/>
                  </a:cubicBezTo>
                  <a:cubicBezTo>
                    <a:pt x="599" y="4938"/>
                    <a:pt x="1541" y="6535"/>
                    <a:pt x="3395" y="6935"/>
                  </a:cubicBezTo>
                  <a:lnTo>
                    <a:pt x="3424" y="6935"/>
                  </a:lnTo>
                  <a:cubicBezTo>
                    <a:pt x="3538" y="6935"/>
                    <a:pt x="3624" y="6878"/>
                    <a:pt x="3652" y="6792"/>
                  </a:cubicBezTo>
                  <a:cubicBezTo>
                    <a:pt x="3652" y="6678"/>
                    <a:pt x="3595" y="6564"/>
                    <a:pt x="3481" y="6535"/>
                  </a:cubicBezTo>
                  <a:cubicBezTo>
                    <a:pt x="1855" y="6164"/>
                    <a:pt x="999" y="4709"/>
                    <a:pt x="742" y="3482"/>
                  </a:cubicBezTo>
                  <a:cubicBezTo>
                    <a:pt x="457" y="2170"/>
                    <a:pt x="770" y="943"/>
                    <a:pt x="1512" y="401"/>
                  </a:cubicBezTo>
                  <a:cubicBezTo>
                    <a:pt x="1626" y="315"/>
                    <a:pt x="1626" y="173"/>
                    <a:pt x="1569" y="87"/>
                  </a:cubicBezTo>
                  <a:cubicBezTo>
                    <a:pt x="1514" y="32"/>
                    <a:pt x="1447" y="0"/>
                    <a:pt x="137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2" name="Google Shape;17222;p76"/>
            <p:cNvSpPr/>
            <p:nvPr/>
          </p:nvSpPr>
          <p:spPr>
            <a:xfrm>
              <a:off x="2564925" y="4026050"/>
              <a:ext cx="134825" cy="90800"/>
            </a:xfrm>
            <a:custGeom>
              <a:avLst/>
              <a:gdLst/>
              <a:ahLst/>
              <a:cxnLst/>
              <a:rect l="l" t="t" r="r" b="b"/>
              <a:pathLst>
                <a:path w="5393" h="3632" extrusionOk="0">
                  <a:moveTo>
                    <a:pt x="4880" y="1"/>
                  </a:moveTo>
                  <a:cubicBezTo>
                    <a:pt x="4861" y="1"/>
                    <a:pt x="4842" y="3"/>
                    <a:pt x="4822" y="8"/>
                  </a:cubicBezTo>
                  <a:cubicBezTo>
                    <a:pt x="4708" y="36"/>
                    <a:pt x="4651" y="150"/>
                    <a:pt x="4679" y="265"/>
                  </a:cubicBezTo>
                  <a:cubicBezTo>
                    <a:pt x="4936" y="1349"/>
                    <a:pt x="3966" y="2347"/>
                    <a:pt x="2910" y="2832"/>
                  </a:cubicBezTo>
                  <a:cubicBezTo>
                    <a:pt x="2471" y="3052"/>
                    <a:pt x="1949" y="3197"/>
                    <a:pt x="1480" y="3197"/>
                  </a:cubicBezTo>
                  <a:cubicBezTo>
                    <a:pt x="1034" y="3197"/>
                    <a:pt x="636" y="3066"/>
                    <a:pt x="399" y="2747"/>
                  </a:cubicBezTo>
                  <a:cubicBezTo>
                    <a:pt x="368" y="2700"/>
                    <a:pt x="311" y="2679"/>
                    <a:pt x="251" y="2679"/>
                  </a:cubicBezTo>
                  <a:cubicBezTo>
                    <a:pt x="203" y="2679"/>
                    <a:pt x="153" y="2693"/>
                    <a:pt x="114" y="2718"/>
                  </a:cubicBezTo>
                  <a:cubicBezTo>
                    <a:pt x="29" y="2804"/>
                    <a:pt x="0" y="2918"/>
                    <a:pt x="57" y="3032"/>
                  </a:cubicBezTo>
                  <a:cubicBezTo>
                    <a:pt x="399" y="3460"/>
                    <a:pt x="913" y="3631"/>
                    <a:pt x="1484" y="3631"/>
                  </a:cubicBezTo>
                  <a:cubicBezTo>
                    <a:pt x="2026" y="3631"/>
                    <a:pt x="2596" y="3460"/>
                    <a:pt x="3110" y="3232"/>
                  </a:cubicBezTo>
                  <a:cubicBezTo>
                    <a:pt x="4308" y="2661"/>
                    <a:pt x="5393" y="1491"/>
                    <a:pt x="5079" y="150"/>
                  </a:cubicBezTo>
                  <a:cubicBezTo>
                    <a:pt x="5055" y="56"/>
                    <a:pt x="4973" y="1"/>
                    <a:pt x="4880"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3" name="Google Shape;17223;p76"/>
            <p:cNvSpPr/>
            <p:nvPr/>
          </p:nvSpPr>
          <p:spPr>
            <a:xfrm>
              <a:off x="2722550" y="3927075"/>
              <a:ext cx="63525" cy="210450"/>
            </a:xfrm>
            <a:custGeom>
              <a:avLst/>
              <a:gdLst/>
              <a:ahLst/>
              <a:cxnLst/>
              <a:rect l="l" t="t" r="r" b="b"/>
              <a:pathLst>
                <a:path w="2541" h="8418" extrusionOk="0">
                  <a:moveTo>
                    <a:pt x="429" y="1"/>
                  </a:moveTo>
                  <a:cubicBezTo>
                    <a:pt x="315" y="1"/>
                    <a:pt x="200" y="86"/>
                    <a:pt x="172" y="201"/>
                  </a:cubicBezTo>
                  <a:cubicBezTo>
                    <a:pt x="172" y="315"/>
                    <a:pt x="257" y="429"/>
                    <a:pt x="372" y="429"/>
                  </a:cubicBezTo>
                  <a:cubicBezTo>
                    <a:pt x="885" y="514"/>
                    <a:pt x="1399" y="1285"/>
                    <a:pt x="1656" y="2455"/>
                  </a:cubicBezTo>
                  <a:cubicBezTo>
                    <a:pt x="2112" y="4423"/>
                    <a:pt x="1713" y="6991"/>
                    <a:pt x="115" y="8047"/>
                  </a:cubicBezTo>
                  <a:cubicBezTo>
                    <a:pt x="29" y="8104"/>
                    <a:pt x="1" y="8247"/>
                    <a:pt x="58" y="8332"/>
                  </a:cubicBezTo>
                  <a:cubicBezTo>
                    <a:pt x="86" y="8389"/>
                    <a:pt x="172" y="8418"/>
                    <a:pt x="229" y="8418"/>
                  </a:cubicBezTo>
                  <a:cubicBezTo>
                    <a:pt x="286" y="8418"/>
                    <a:pt x="315" y="8418"/>
                    <a:pt x="343" y="8389"/>
                  </a:cubicBezTo>
                  <a:cubicBezTo>
                    <a:pt x="2198" y="7162"/>
                    <a:pt x="2540" y="4395"/>
                    <a:pt x="2084" y="2340"/>
                  </a:cubicBezTo>
                  <a:cubicBezTo>
                    <a:pt x="1770" y="971"/>
                    <a:pt x="1142" y="115"/>
                    <a:pt x="429"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4" name="Google Shape;17224;p76"/>
            <p:cNvSpPr/>
            <p:nvPr/>
          </p:nvSpPr>
          <p:spPr>
            <a:xfrm>
              <a:off x="2502850" y="3795625"/>
              <a:ext cx="176225" cy="42325"/>
            </a:xfrm>
            <a:custGeom>
              <a:avLst/>
              <a:gdLst/>
              <a:ahLst/>
              <a:cxnLst/>
              <a:rect l="l" t="t" r="r" b="b"/>
              <a:pathLst>
                <a:path w="7049" h="1693" extrusionOk="0">
                  <a:moveTo>
                    <a:pt x="3403" y="0"/>
                  </a:moveTo>
                  <a:cubicBezTo>
                    <a:pt x="3172" y="0"/>
                    <a:pt x="2940" y="12"/>
                    <a:pt x="2711" y="37"/>
                  </a:cubicBezTo>
                  <a:cubicBezTo>
                    <a:pt x="1513" y="180"/>
                    <a:pt x="600" y="665"/>
                    <a:pt x="86" y="1350"/>
                  </a:cubicBezTo>
                  <a:cubicBezTo>
                    <a:pt x="1" y="1464"/>
                    <a:pt x="29" y="1578"/>
                    <a:pt x="143" y="1664"/>
                  </a:cubicBezTo>
                  <a:cubicBezTo>
                    <a:pt x="172" y="1692"/>
                    <a:pt x="200" y="1692"/>
                    <a:pt x="258" y="1692"/>
                  </a:cubicBezTo>
                  <a:cubicBezTo>
                    <a:pt x="315" y="1692"/>
                    <a:pt x="400" y="1664"/>
                    <a:pt x="429" y="1607"/>
                  </a:cubicBezTo>
                  <a:cubicBezTo>
                    <a:pt x="857" y="1008"/>
                    <a:pt x="1684" y="608"/>
                    <a:pt x="2768" y="465"/>
                  </a:cubicBezTo>
                  <a:cubicBezTo>
                    <a:pt x="2979" y="440"/>
                    <a:pt x="3193" y="428"/>
                    <a:pt x="3408" y="428"/>
                  </a:cubicBezTo>
                  <a:cubicBezTo>
                    <a:pt x="4651" y="428"/>
                    <a:pt x="5923" y="836"/>
                    <a:pt x="6677" y="1493"/>
                  </a:cubicBezTo>
                  <a:cubicBezTo>
                    <a:pt x="6716" y="1518"/>
                    <a:pt x="6766" y="1532"/>
                    <a:pt x="6817" y="1532"/>
                  </a:cubicBezTo>
                  <a:cubicBezTo>
                    <a:pt x="6880" y="1532"/>
                    <a:pt x="6944" y="1511"/>
                    <a:pt x="6991" y="1464"/>
                  </a:cubicBezTo>
                  <a:cubicBezTo>
                    <a:pt x="7048" y="1378"/>
                    <a:pt x="7048" y="1236"/>
                    <a:pt x="6963" y="1150"/>
                  </a:cubicBezTo>
                  <a:cubicBezTo>
                    <a:pt x="6110" y="419"/>
                    <a:pt x="4757" y="0"/>
                    <a:pt x="3403"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5" name="Google Shape;17225;p76"/>
            <p:cNvSpPr/>
            <p:nvPr/>
          </p:nvSpPr>
          <p:spPr>
            <a:xfrm>
              <a:off x="2627675" y="3707825"/>
              <a:ext cx="176925" cy="98725"/>
            </a:xfrm>
            <a:custGeom>
              <a:avLst/>
              <a:gdLst/>
              <a:ahLst/>
              <a:cxnLst/>
              <a:rect l="l" t="t" r="r" b="b"/>
              <a:pathLst>
                <a:path w="7077" h="3949" extrusionOk="0">
                  <a:moveTo>
                    <a:pt x="1098" y="1"/>
                  </a:moveTo>
                  <a:cubicBezTo>
                    <a:pt x="782" y="1"/>
                    <a:pt x="471" y="32"/>
                    <a:pt x="172" y="97"/>
                  </a:cubicBezTo>
                  <a:cubicBezTo>
                    <a:pt x="58" y="126"/>
                    <a:pt x="1" y="240"/>
                    <a:pt x="1" y="354"/>
                  </a:cubicBezTo>
                  <a:cubicBezTo>
                    <a:pt x="25" y="448"/>
                    <a:pt x="107" y="504"/>
                    <a:pt x="199" y="504"/>
                  </a:cubicBezTo>
                  <a:cubicBezTo>
                    <a:pt x="219" y="504"/>
                    <a:pt x="238" y="501"/>
                    <a:pt x="258" y="497"/>
                  </a:cubicBezTo>
                  <a:cubicBezTo>
                    <a:pt x="506" y="448"/>
                    <a:pt x="763" y="424"/>
                    <a:pt x="1027" y="424"/>
                  </a:cubicBezTo>
                  <a:cubicBezTo>
                    <a:pt x="3071" y="424"/>
                    <a:pt x="5486" y="1838"/>
                    <a:pt x="6649" y="3835"/>
                  </a:cubicBezTo>
                  <a:cubicBezTo>
                    <a:pt x="6706" y="3920"/>
                    <a:pt x="6763" y="3949"/>
                    <a:pt x="6849" y="3949"/>
                  </a:cubicBezTo>
                  <a:cubicBezTo>
                    <a:pt x="6877" y="3949"/>
                    <a:pt x="6906" y="3949"/>
                    <a:pt x="6963" y="3920"/>
                  </a:cubicBezTo>
                  <a:cubicBezTo>
                    <a:pt x="7048" y="3863"/>
                    <a:pt x="7077" y="3721"/>
                    <a:pt x="7020" y="3635"/>
                  </a:cubicBezTo>
                  <a:cubicBezTo>
                    <a:pt x="5773" y="1491"/>
                    <a:pt x="3286" y="1"/>
                    <a:pt x="109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6" name="Google Shape;17226;p76"/>
            <p:cNvSpPr/>
            <p:nvPr/>
          </p:nvSpPr>
          <p:spPr>
            <a:xfrm>
              <a:off x="2792450" y="3862175"/>
              <a:ext cx="77775" cy="248975"/>
            </a:xfrm>
            <a:custGeom>
              <a:avLst/>
              <a:gdLst/>
              <a:ahLst/>
              <a:cxnLst/>
              <a:rect l="l" t="t" r="r" b="b"/>
              <a:pathLst>
                <a:path w="3111" h="9959" extrusionOk="0">
                  <a:moveTo>
                    <a:pt x="1242" y="0"/>
                  </a:moveTo>
                  <a:cubicBezTo>
                    <a:pt x="1171" y="0"/>
                    <a:pt x="1095" y="38"/>
                    <a:pt x="1057" y="115"/>
                  </a:cubicBezTo>
                  <a:cubicBezTo>
                    <a:pt x="999" y="200"/>
                    <a:pt x="1028" y="343"/>
                    <a:pt x="1142" y="400"/>
                  </a:cubicBezTo>
                  <a:cubicBezTo>
                    <a:pt x="1855" y="828"/>
                    <a:pt x="2312" y="1741"/>
                    <a:pt x="2455" y="2968"/>
                  </a:cubicBezTo>
                  <a:cubicBezTo>
                    <a:pt x="2683" y="4879"/>
                    <a:pt x="2027" y="7733"/>
                    <a:pt x="115" y="9587"/>
                  </a:cubicBezTo>
                  <a:cubicBezTo>
                    <a:pt x="29" y="9673"/>
                    <a:pt x="1" y="9815"/>
                    <a:pt x="86" y="9901"/>
                  </a:cubicBezTo>
                  <a:cubicBezTo>
                    <a:pt x="143" y="9930"/>
                    <a:pt x="201" y="9958"/>
                    <a:pt x="258" y="9958"/>
                  </a:cubicBezTo>
                  <a:cubicBezTo>
                    <a:pt x="315" y="9958"/>
                    <a:pt x="343" y="9930"/>
                    <a:pt x="400" y="9901"/>
                  </a:cubicBezTo>
                  <a:cubicBezTo>
                    <a:pt x="2426" y="7932"/>
                    <a:pt x="3111" y="4994"/>
                    <a:pt x="2883" y="2939"/>
                  </a:cubicBezTo>
                  <a:cubicBezTo>
                    <a:pt x="2740" y="1570"/>
                    <a:pt x="2198" y="543"/>
                    <a:pt x="1342" y="29"/>
                  </a:cubicBezTo>
                  <a:cubicBezTo>
                    <a:pt x="1313" y="10"/>
                    <a:pt x="1278" y="0"/>
                    <a:pt x="124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7" name="Google Shape;17227;p76"/>
            <p:cNvSpPr/>
            <p:nvPr/>
          </p:nvSpPr>
          <p:spPr>
            <a:xfrm>
              <a:off x="2920850" y="3839325"/>
              <a:ext cx="57100" cy="237575"/>
            </a:xfrm>
            <a:custGeom>
              <a:avLst/>
              <a:gdLst/>
              <a:ahLst/>
              <a:cxnLst/>
              <a:rect l="l" t="t" r="r" b="b"/>
              <a:pathLst>
                <a:path w="2284" h="9503" extrusionOk="0">
                  <a:moveTo>
                    <a:pt x="508" y="0"/>
                  </a:moveTo>
                  <a:cubicBezTo>
                    <a:pt x="437" y="0"/>
                    <a:pt x="370" y="32"/>
                    <a:pt x="314" y="87"/>
                  </a:cubicBezTo>
                  <a:cubicBezTo>
                    <a:pt x="257" y="201"/>
                    <a:pt x="286" y="315"/>
                    <a:pt x="372" y="401"/>
                  </a:cubicBezTo>
                  <a:cubicBezTo>
                    <a:pt x="1285" y="1029"/>
                    <a:pt x="1855" y="2569"/>
                    <a:pt x="1855" y="4452"/>
                  </a:cubicBezTo>
                  <a:cubicBezTo>
                    <a:pt x="1855" y="6535"/>
                    <a:pt x="1170" y="8361"/>
                    <a:pt x="115" y="9103"/>
                  </a:cubicBezTo>
                  <a:cubicBezTo>
                    <a:pt x="1" y="9160"/>
                    <a:pt x="1" y="9303"/>
                    <a:pt x="58" y="9388"/>
                  </a:cubicBezTo>
                  <a:cubicBezTo>
                    <a:pt x="86" y="9474"/>
                    <a:pt x="172" y="9503"/>
                    <a:pt x="229" y="9503"/>
                  </a:cubicBezTo>
                  <a:cubicBezTo>
                    <a:pt x="286" y="9503"/>
                    <a:pt x="314" y="9474"/>
                    <a:pt x="343" y="9445"/>
                  </a:cubicBezTo>
                  <a:cubicBezTo>
                    <a:pt x="1798" y="8447"/>
                    <a:pt x="2283" y="6221"/>
                    <a:pt x="2283" y="4452"/>
                  </a:cubicBezTo>
                  <a:cubicBezTo>
                    <a:pt x="2283" y="2455"/>
                    <a:pt x="1655" y="743"/>
                    <a:pt x="628" y="30"/>
                  </a:cubicBezTo>
                  <a:cubicBezTo>
                    <a:pt x="588" y="10"/>
                    <a:pt x="547" y="0"/>
                    <a:pt x="50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8" name="Google Shape;17228;p76"/>
            <p:cNvSpPr/>
            <p:nvPr/>
          </p:nvSpPr>
          <p:spPr>
            <a:xfrm>
              <a:off x="2879475" y="4100275"/>
              <a:ext cx="92750" cy="118575"/>
            </a:xfrm>
            <a:custGeom>
              <a:avLst/>
              <a:gdLst/>
              <a:ahLst/>
              <a:cxnLst/>
              <a:rect l="l" t="t" r="r" b="b"/>
              <a:pathLst>
                <a:path w="3710" h="4743" extrusionOk="0">
                  <a:moveTo>
                    <a:pt x="3485" y="1"/>
                  </a:moveTo>
                  <a:cubicBezTo>
                    <a:pt x="3375" y="1"/>
                    <a:pt x="3307" y="78"/>
                    <a:pt x="3282" y="177"/>
                  </a:cubicBezTo>
                  <a:cubicBezTo>
                    <a:pt x="3082" y="1690"/>
                    <a:pt x="1427" y="3658"/>
                    <a:pt x="143" y="4343"/>
                  </a:cubicBezTo>
                  <a:cubicBezTo>
                    <a:pt x="58" y="4400"/>
                    <a:pt x="1" y="4543"/>
                    <a:pt x="58" y="4628"/>
                  </a:cubicBezTo>
                  <a:cubicBezTo>
                    <a:pt x="115" y="4714"/>
                    <a:pt x="172" y="4742"/>
                    <a:pt x="258" y="4742"/>
                  </a:cubicBezTo>
                  <a:cubicBezTo>
                    <a:pt x="286" y="4742"/>
                    <a:pt x="315" y="4742"/>
                    <a:pt x="343" y="4714"/>
                  </a:cubicBezTo>
                  <a:cubicBezTo>
                    <a:pt x="1741" y="3972"/>
                    <a:pt x="3482" y="1889"/>
                    <a:pt x="3710" y="234"/>
                  </a:cubicBezTo>
                  <a:cubicBezTo>
                    <a:pt x="3710" y="120"/>
                    <a:pt x="3653" y="6"/>
                    <a:pt x="3539" y="6"/>
                  </a:cubicBezTo>
                  <a:cubicBezTo>
                    <a:pt x="3520" y="2"/>
                    <a:pt x="3502" y="1"/>
                    <a:pt x="3485"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9" name="Google Shape;17229;p76"/>
            <p:cNvSpPr/>
            <p:nvPr/>
          </p:nvSpPr>
          <p:spPr>
            <a:xfrm>
              <a:off x="2678325" y="4161200"/>
              <a:ext cx="209025" cy="101875"/>
            </a:xfrm>
            <a:custGeom>
              <a:avLst/>
              <a:gdLst/>
              <a:ahLst/>
              <a:cxnLst/>
              <a:rect l="l" t="t" r="r" b="b"/>
              <a:pathLst>
                <a:path w="8361" h="4075" extrusionOk="0">
                  <a:moveTo>
                    <a:pt x="8099" y="0"/>
                  </a:moveTo>
                  <a:cubicBezTo>
                    <a:pt x="8018" y="0"/>
                    <a:pt x="7946" y="53"/>
                    <a:pt x="7904" y="137"/>
                  </a:cubicBezTo>
                  <a:cubicBezTo>
                    <a:pt x="7077" y="2248"/>
                    <a:pt x="4024" y="3646"/>
                    <a:pt x="315" y="3646"/>
                  </a:cubicBezTo>
                  <a:lnTo>
                    <a:pt x="200" y="3646"/>
                  </a:lnTo>
                  <a:cubicBezTo>
                    <a:pt x="86" y="3646"/>
                    <a:pt x="1" y="3761"/>
                    <a:pt x="1" y="3875"/>
                  </a:cubicBezTo>
                  <a:cubicBezTo>
                    <a:pt x="1" y="3989"/>
                    <a:pt x="86" y="4074"/>
                    <a:pt x="200" y="4074"/>
                  </a:cubicBezTo>
                  <a:lnTo>
                    <a:pt x="315" y="4074"/>
                  </a:lnTo>
                  <a:cubicBezTo>
                    <a:pt x="4252" y="4074"/>
                    <a:pt x="7391" y="2591"/>
                    <a:pt x="8304" y="308"/>
                  </a:cubicBezTo>
                  <a:cubicBezTo>
                    <a:pt x="8361" y="194"/>
                    <a:pt x="8304" y="51"/>
                    <a:pt x="8189" y="23"/>
                  </a:cubicBezTo>
                  <a:cubicBezTo>
                    <a:pt x="8159" y="8"/>
                    <a:pt x="8128" y="0"/>
                    <a:pt x="809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0" name="Google Shape;17230;p76"/>
            <p:cNvSpPr/>
            <p:nvPr/>
          </p:nvSpPr>
          <p:spPr>
            <a:xfrm>
              <a:off x="2631250" y="4192150"/>
              <a:ext cx="85625" cy="35975"/>
            </a:xfrm>
            <a:custGeom>
              <a:avLst/>
              <a:gdLst/>
              <a:ahLst/>
              <a:cxnLst/>
              <a:rect l="l" t="t" r="r" b="b"/>
              <a:pathLst>
                <a:path w="3425" h="1439" extrusionOk="0">
                  <a:moveTo>
                    <a:pt x="3188" y="1"/>
                  </a:moveTo>
                  <a:cubicBezTo>
                    <a:pt x="3128" y="1"/>
                    <a:pt x="3072" y="22"/>
                    <a:pt x="3025" y="69"/>
                  </a:cubicBezTo>
                  <a:cubicBezTo>
                    <a:pt x="2554" y="634"/>
                    <a:pt x="1480" y="1005"/>
                    <a:pt x="719" y="1005"/>
                  </a:cubicBezTo>
                  <a:cubicBezTo>
                    <a:pt x="558" y="1005"/>
                    <a:pt x="410" y="988"/>
                    <a:pt x="286" y="953"/>
                  </a:cubicBezTo>
                  <a:cubicBezTo>
                    <a:pt x="266" y="948"/>
                    <a:pt x="247" y="946"/>
                    <a:pt x="228" y="946"/>
                  </a:cubicBezTo>
                  <a:cubicBezTo>
                    <a:pt x="135" y="946"/>
                    <a:pt x="53" y="1001"/>
                    <a:pt x="29" y="1096"/>
                  </a:cubicBezTo>
                  <a:cubicBezTo>
                    <a:pt x="1" y="1210"/>
                    <a:pt x="58" y="1324"/>
                    <a:pt x="172" y="1353"/>
                  </a:cubicBezTo>
                  <a:cubicBezTo>
                    <a:pt x="343" y="1410"/>
                    <a:pt x="514" y="1438"/>
                    <a:pt x="714" y="1438"/>
                  </a:cubicBezTo>
                  <a:cubicBezTo>
                    <a:pt x="1598" y="1438"/>
                    <a:pt x="2768" y="1010"/>
                    <a:pt x="3339" y="354"/>
                  </a:cubicBezTo>
                  <a:cubicBezTo>
                    <a:pt x="3424" y="269"/>
                    <a:pt x="3424" y="126"/>
                    <a:pt x="3339" y="40"/>
                  </a:cubicBezTo>
                  <a:cubicBezTo>
                    <a:pt x="3288" y="15"/>
                    <a:pt x="3236" y="1"/>
                    <a:pt x="318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1" name="Google Shape;17231;p76"/>
            <p:cNvSpPr/>
            <p:nvPr/>
          </p:nvSpPr>
          <p:spPr>
            <a:xfrm>
              <a:off x="2503575" y="4302975"/>
              <a:ext cx="103450" cy="27150"/>
            </a:xfrm>
            <a:custGeom>
              <a:avLst/>
              <a:gdLst/>
              <a:ahLst/>
              <a:cxnLst/>
              <a:rect l="l" t="t" r="r" b="b"/>
              <a:pathLst>
                <a:path w="4138" h="1086" extrusionOk="0">
                  <a:moveTo>
                    <a:pt x="251" y="0"/>
                  </a:moveTo>
                  <a:cubicBezTo>
                    <a:pt x="180" y="0"/>
                    <a:pt x="113" y="32"/>
                    <a:pt x="57" y="87"/>
                  </a:cubicBezTo>
                  <a:cubicBezTo>
                    <a:pt x="0" y="201"/>
                    <a:pt x="57" y="344"/>
                    <a:pt x="143" y="401"/>
                  </a:cubicBezTo>
                  <a:cubicBezTo>
                    <a:pt x="913" y="857"/>
                    <a:pt x="1570" y="1085"/>
                    <a:pt x="2226" y="1085"/>
                  </a:cubicBezTo>
                  <a:cubicBezTo>
                    <a:pt x="2796" y="1085"/>
                    <a:pt x="3367" y="914"/>
                    <a:pt x="3995" y="600"/>
                  </a:cubicBezTo>
                  <a:cubicBezTo>
                    <a:pt x="4109" y="543"/>
                    <a:pt x="4137" y="401"/>
                    <a:pt x="4080" y="315"/>
                  </a:cubicBezTo>
                  <a:cubicBezTo>
                    <a:pt x="4039" y="232"/>
                    <a:pt x="3966" y="179"/>
                    <a:pt x="3886" y="179"/>
                  </a:cubicBezTo>
                  <a:cubicBezTo>
                    <a:pt x="3856" y="179"/>
                    <a:pt x="3826" y="186"/>
                    <a:pt x="3795" y="201"/>
                  </a:cubicBezTo>
                  <a:cubicBezTo>
                    <a:pt x="3218" y="503"/>
                    <a:pt x="2719" y="654"/>
                    <a:pt x="2223" y="654"/>
                  </a:cubicBezTo>
                  <a:cubicBezTo>
                    <a:pt x="1641" y="654"/>
                    <a:pt x="1065" y="446"/>
                    <a:pt x="371" y="30"/>
                  </a:cubicBezTo>
                  <a:cubicBezTo>
                    <a:pt x="331" y="10"/>
                    <a:pt x="290" y="0"/>
                    <a:pt x="251"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2" name="Google Shape;17232;p76"/>
            <p:cNvSpPr/>
            <p:nvPr/>
          </p:nvSpPr>
          <p:spPr>
            <a:xfrm>
              <a:off x="2496425" y="4310975"/>
              <a:ext cx="286775" cy="66950"/>
            </a:xfrm>
            <a:custGeom>
              <a:avLst/>
              <a:gdLst/>
              <a:ahLst/>
              <a:cxnLst/>
              <a:rect l="l" t="t" r="r" b="b"/>
              <a:pathLst>
                <a:path w="11471" h="2678" extrusionOk="0">
                  <a:moveTo>
                    <a:pt x="11227" y="0"/>
                  </a:moveTo>
                  <a:cubicBezTo>
                    <a:pt x="11182" y="0"/>
                    <a:pt x="11136" y="16"/>
                    <a:pt x="11100" y="52"/>
                  </a:cubicBezTo>
                  <a:cubicBezTo>
                    <a:pt x="9584" y="1363"/>
                    <a:pt x="6777" y="2268"/>
                    <a:pt x="4140" y="2268"/>
                  </a:cubicBezTo>
                  <a:cubicBezTo>
                    <a:pt x="2758" y="2268"/>
                    <a:pt x="1423" y="2019"/>
                    <a:pt x="343" y="1450"/>
                  </a:cubicBezTo>
                  <a:cubicBezTo>
                    <a:pt x="305" y="1431"/>
                    <a:pt x="267" y="1422"/>
                    <a:pt x="231" y="1422"/>
                  </a:cubicBezTo>
                  <a:cubicBezTo>
                    <a:pt x="159" y="1422"/>
                    <a:pt x="96" y="1460"/>
                    <a:pt x="58" y="1536"/>
                  </a:cubicBezTo>
                  <a:cubicBezTo>
                    <a:pt x="1" y="1650"/>
                    <a:pt x="29" y="1764"/>
                    <a:pt x="144" y="1821"/>
                  </a:cubicBezTo>
                  <a:cubicBezTo>
                    <a:pt x="1285" y="2420"/>
                    <a:pt x="2683" y="2677"/>
                    <a:pt x="4110" y="2677"/>
                  </a:cubicBezTo>
                  <a:cubicBezTo>
                    <a:pt x="6877" y="2677"/>
                    <a:pt x="9787" y="1736"/>
                    <a:pt x="11385" y="366"/>
                  </a:cubicBezTo>
                  <a:cubicBezTo>
                    <a:pt x="11471" y="309"/>
                    <a:pt x="11471" y="166"/>
                    <a:pt x="11385" y="81"/>
                  </a:cubicBezTo>
                  <a:cubicBezTo>
                    <a:pt x="11352" y="31"/>
                    <a:pt x="11290" y="0"/>
                    <a:pt x="1122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3" name="Google Shape;17233;p76"/>
            <p:cNvSpPr/>
            <p:nvPr/>
          </p:nvSpPr>
          <p:spPr>
            <a:xfrm>
              <a:off x="2398000" y="4192250"/>
              <a:ext cx="179075" cy="50850"/>
            </a:xfrm>
            <a:custGeom>
              <a:avLst/>
              <a:gdLst/>
              <a:ahLst/>
              <a:cxnLst/>
              <a:rect l="l" t="t" r="r" b="b"/>
              <a:pathLst>
                <a:path w="7163" h="2034" extrusionOk="0">
                  <a:moveTo>
                    <a:pt x="243" y="1"/>
                  </a:moveTo>
                  <a:cubicBezTo>
                    <a:pt x="186" y="1"/>
                    <a:pt x="129" y="22"/>
                    <a:pt x="86" y="65"/>
                  </a:cubicBezTo>
                  <a:cubicBezTo>
                    <a:pt x="1" y="150"/>
                    <a:pt x="1" y="293"/>
                    <a:pt x="86" y="350"/>
                  </a:cubicBezTo>
                  <a:cubicBezTo>
                    <a:pt x="1170" y="1434"/>
                    <a:pt x="2797" y="2034"/>
                    <a:pt x="4309" y="2034"/>
                  </a:cubicBezTo>
                  <a:cubicBezTo>
                    <a:pt x="5336" y="2034"/>
                    <a:pt x="6306" y="1748"/>
                    <a:pt x="7048" y="1206"/>
                  </a:cubicBezTo>
                  <a:cubicBezTo>
                    <a:pt x="7134" y="1149"/>
                    <a:pt x="7162" y="1006"/>
                    <a:pt x="7076" y="921"/>
                  </a:cubicBezTo>
                  <a:cubicBezTo>
                    <a:pt x="7040" y="866"/>
                    <a:pt x="6967" y="834"/>
                    <a:pt x="6897" y="834"/>
                  </a:cubicBezTo>
                  <a:cubicBezTo>
                    <a:pt x="6859" y="834"/>
                    <a:pt x="6821" y="843"/>
                    <a:pt x="6791" y="864"/>
                  </a:cubicBezTo>
                  <a:cubicBezTo>
                    <a:pt x="6120" y="1364"/>
                    <a:pt x="5232" y="1601"/>
                    <a:pt x="4302" y="1601"/>
                  </a:cubicBezTo>
                  <a:cubicBezTo>
                    <a:pt x="2897" y="1601"/>
                    <a:pt x="1395" y="1060"/>
                    <a:pt x="400" y="65"/>
                  </a:cubicBezTo>
                  <a:cubicBezTo>
                    <a:pt x="357" y="22"/>
                    <a:pt x="300" y="1"/>
                    <a:pt x="24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4" name="Google Shape;17234;p76"/>
            <p:cNvSpPr/>
            <p:nvPr/>
          </p:nvSpPr>
          <p:spPr>
            <a:xfrm>
              <a:off x="2269600" y="4242925"/>
              <a:ext cx="99900" cy="95750"/>
            </a:xfrm>
            <a:custGeom>
              <a:avLst/>
              <a:gdLst/>
              <a:ahLst/>
              <a:cxnLst/>
              <a:rect l="l" t="t" r="r" b="b"/>
              <a:pathLst>
                <a:path w="3996" h="3830" extrusionOk="0">
                  <a:moveTo>
                    <a:pt x="217" y="1"/>
                  </a:moveTo>
                  <a:cubicBezTo>
                    <a:pt x="202" y="1"/>
                    <a:pt x="187" y="3"/>
                    <a:pt x="172" y="7"/>
                  </a:cubicBezTo>
                  <a:cubicBezTo>
                    <a:pt x="58" y="35"/>
                    <a:pt x="1" y="178"/>
                    <a:pt x="29" y="292"/>
                  </a:cubicBezTo>
                  <a:cubicBezTo>
                    <a:pt x="514" y="2089"/>
                    <a:pt x="2283" y="3773"/>
                    <a:pt x="3767" y="3830"/>
                  </a:cubicBezTo>
                  <a:cubicBezTo>
                    <a:pt x="3881" y="3830"/>
                    <a:pt x="3995" y="3716"/>
                    <a:pt x="3995" y="3602"/>
                  </a:cubicBezTo>
                  <a:cubicBezTo>
                    <a:pt x="3995" y="3487"/>
                    <a:pt x="3910" y="3402"/>
                    <a:pt x="3767" y="3402"/>
                  </a:cubicBezTo>
                  <a:cubicBezTo>
                    <a:pt x="2483" y="3345"/>
                    <a:pt x="885" y="1776"/>
                    <a:pt x="429" y="178"/>
                  </a:cubicBezTo>
                  <a:cubicBezTo>
                    <a:pt x="404" y="79"/>
                    <a:pt x="315" y="1"/>
                    <a:pt x="21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5" name="Google Shape;17235;p76"/>
            <p:cNvSpPr/>
            <p:nvPr/>
          </p:nvSpPr>
          <p:spPr>
            <a:xfrm>
              <a:off x="2255350" y="4177275"/>
              <a:ext cx="114850" cy="124325"/>
            </a:xfrm>
            <a:custGeom>
              <a:avLst/>
              <a:gdLst/>
              <a:ahLst/>
              <a:cxnLst/>
              <a:rect l="l" t="t" r="r" b="b"/>
              <a:pathLst>
                <a:path w="4594" h="4973" extrusionOk="0">
                  <a:moveTo>
                    <a:pt x="230" y="0"/>
                  </a:moveTo>
                  <a:cubicBezTo>
                    <a:pt x="210" y="0"/>
                    <a:pt x="191" y="3"/>
                    <a:pt x="171" y="8"/>
                  </a:cubicBezTo>
                  <a:cubicBezTo>
                    <a:pt x="57" y="65"/>
                    <a:pt x="0" y="179"/>
                    <a:pt x="29" y="293"/>
                  </a:cubicBezTo>
                  <a:cubicBezTo>
                    <a:pt x="942" y="2832"/>
                    <a:pt x="2140" y="4116"/>
                    <a:pt x="4251" y="4944"/>
                  </a:cubicBezTo>
                  <a:cubicBezTo>
                    <a:pt x="4280" y="4972"/>
                    <a:pt x="4308" y="4972"/>
                    <a:pt x="4337" y="4972"/>
                  </a:cubicBezTo>
                  <a:cubicBezTo>
                    <a:pt x="4423" y="4972"/>
                    <a:pt x="4508" y="4915"/>
                    <a:pt x="4537" y="4829"/>
                  </a:cubicBezTo>
                  <a:cubicBezTo>
                    <a:pt x="4594" y="4715"/>
                    <a:pt x="4537" y="4601"/>
                    <a:pt x="4423" y="4544"/>
                  </a:cubicBezTo>
                  <a:cubicBezTo>
                    <a:pt x="2397" y="3774"/>
                    <a:pt x="1313" y="2575"/>
                    <a:pt x="457" y="150"/>
                  </a:cubicBezTo>
                  <a:cubicBezTo>
                    <a:pt x="409" y="56"/>
                    <a:pt x="323" y="0"/>
                    <a:pt x="23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6" name="Google Shape;17236;p76"/>
            <p:cNvSpPr/>
            <p:nvPr/>
          </p:nvSpPr>
          <p:spPr>
            <a:xfrm>
              <a:off x="2241075" y="3989000"/>
              <a:ext cx="91325" cy="228425"/>
            </a:xfrm>
            <a:custGeom>
              <a:avLst/>
              <a:gdLst/>
              <a:ahLst/>
              <a:cxnLst/>
              <a:rect l="l" t="t" r="r" b="b"/>
              <a:pathLst>
                <a:path w="3653" h="9137" extrusionOk="0">
                  <a:moveTo>
                    <a:pt x="784" y="1"/>
                  </a:moveTo>
                  <a:cubicBezTo>
                    <a:pt x="686" y="1"/>
                    <a:pt x="600" y="82"/>
                    <a:pt x="600" y="206"/>
                  </a:cubicBezTo>
                  <a:cubicBezTo>
                    <a:pt x="0" y="6055"/>
                    <a:pt x="1741" y="8280"/>
                    <a:pt x="3310" y="9136"/>
                  </a:cubicBezTo>
                  <a:lnTo>
                    <a:pt x="3424" y="9136"/>
                  </a:lnTo>
                  <a:cubicBezTo>
                    <a:pt x="3481" y="9136"/>
                    <a:pt x="3567" y="9108"/>
                    <a:pt x="3595" y="9022"/>
                  </a:cubicBezTo>
                  <a:cubicBezTo>
                    <a:pt x="3653" y="8937"/>
                    <a:pt x="3624" y="8794"/>
                    <a:pt x="3510" y="8737"/>
                  </a:cubicBezTo>
                  <a:cubicBezTo>
                    <a:pt x="1484" y="7653"/>
                    <a:pt x="600" y="4628"/>
                    <a:pt x="1028" y="234"/>
                  </a:cubicBezTo>
                  <a:cubicBezTo>
                    <a:pt x="1028" y="120"/>
                    <a:pt x="942" y="6"/>
                    <a:pt x="828" y="6"/>
                  </a:cubicBezTo>
                  <a:cubicBezTo>
                    <a:pt x="813" y="2"/>
                    <a:pt x="798" y="1"/>
                    <a:pt x="78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7" name="Google Shape;17237;p76"/>
            <p:cNvSpPr/>
            <p:nvPr/>
          </p:nvSpPr>
          <p:spPr>
            <a:xfrm>
              <a:off x="2282450" y="3862000"/>
              <a:ext cx="82050" cy="168525"/>
            </a:xfrm>
            <a:custGeom>
              <a:avLst/>
              <a:gdLst/>
              <a:ahLst/>
              <a:cxnLst/>
              <a:rect l="l" t="t" r="r" b="b"/>
              <a:pathLst>
                <a:path w="3282" h="6741" extrusionOk="0">
                  <a:moveTo>
                    <a:pt x="3039" y="0"/>
                  </a:moveTo>
                  <a:cubicBezTo>
                    <a:pt x="2982" y="0"/>
                    <a:pt x="2925" y="22"/>
                    <a:pt x="2882" y="64"/>
                  </a:cubicBezTo>
                  <a:cubicBezTo>
                    <a:pt x="1655" y="1377"/>
                    <a:pt x="0" y="4772"/>
                    <a:pt x="1313" y="6655"/>
                  </a:cubicBezTo>
                  <a:cubicBezTo>
                    <a:pt x="1341" y="6712"/>
                    <a:pt x="1427" y="6741"/>
                    <a:pt x="1484" y="6741"/>
                  </a:cubicBezTo>
                  <a:cubicBezTo>
                    <a:pt x="1541" y="6741"/>
                    <a:pt x="1570" y="6741"/>
                    <a:pt x="1598" y="6712"/>
                  </a:cubicBezTo>
                  <a:cubicBezTo>
                    <a:pt x="1712" y="6627"/>
                    <a:pt x="1741" y="6513"/>
                    <a:pt x="1655" y="6399"/>
                  </a:cubicBezTo>
                  <a:cubicBezTo>
                    <a:pt x="599" y="4858"/>
                    <a:pt x="1883" y="1748"/>
                    <a:pt x="3196" y="378"/>
                  </a:cubicBezTo>
                  <a:cubicBezTo>
                    <a:pt x="3281" y="293"/>
                    <a:pt x="3281" y="150"/>
                    <a:pt x="3196" y="64"/>
                  </a:cubicBezTo>
                  <a:cubicBezTo>
                    <a:pt x="3153" y="22"/>
                    <a:pt x="3096" y="0"/>
                    <a:pt x="303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8" name="Google Shape;17238;p76"/>
            <p:cNvSpPr/>
            <p:nvPr/>
          </p:nvSpPr>
          <p:spPr>
            <a:xfrm>
              <a:off x="2270325" y="3827375"/>
              <a:ext cx="66350" cy="103300"/>
            </a:xfrm>
            <a:custGeom>
              <a:avLst/>
              <a:gdLst/>
              <a:ahLst/>
              <a:cxnLst/>
              <a:rect l="l" t="t" r="r" b="b"/>
              <a:pathLst>
                <a:path w="2654" h="4132" extrusionOk="0">
                  <a:moveTo>
                    <a:pt x="2402" y="0"/>
                  </a:moveTo>
                  <a:cubicBezTo>
                    <a:pt x="2373" y="0"/>
                    <a:pt x="2342" y="8"/>
                    <a:pt x="2311" y="23"/>
                  </a:cubicBezTo>
                  <a:cubicBezTo>
                    <a:pt x="970" y="622"/>
                    <a:pt x="29" y="2220"/>
                    <a:pt x="0" y="3932"/>
                  </a:cubicBezTo>
                  <a:cubicBezTo>
                    <a:pt x="0" y="4046"/>
                    <a:pt x="86" y="4131"/>
                    <a:pt x="200" y="4131"/>
                  </a:cubicBezTo>
                  <a:cubicBezTo>
                    <a:pt x="314" y="4131"/>
                    <a:pt x="428" y="4046"/>
                    <a:pt x="428" y="3932"/>
                  </a:cubicBezTo>
                  <a:cubicBezTo>
                    <a:pt x="457" y="2420"/>
                    <a:pt x="1313" y="936"/>
                    <a:pt x="2483" y="422"/>
                  </a:cubicBezTo>
                  <a:cubicBezTo>
                    <a:pt x="2597" y="365"/>
                    <a:pt x="2654" y="223"/>
                    <a:pt x="2597" y="137"/>
                  </a:cubicBezTo>
                  <a:cubicBezTo>
                    <a:pt x="2555" y="53"/>
                    <a:pt x="2483" y="0"/>
                    <a:pt x="240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9" name="Google Shape;17239;p76"/>
            <p:cNvSpPr/>
            <p:nvPr/>
          </p:nvSpPr>
          <p:spPr>
            <a:xfrm>
              <a:off x="2439375" y="3755550"/>
              <a:ext cx="84900" cy="51000"/>
            </a:xfrm>
            <a:custGeom>
              <a:avLst/>
              <a:gdLst/>
              <a:ahLst/>
              <a:cxnLst/>
              <a:rect l="l" t="t" r="r" b="b"/>
              <a:pathLst>
                <a:path w="3396" h="2040" extrusionOk="0">
                  <a:moveTo>
                    <a:pt x="2605" y="0"/>
                  </a:moveTo>
                  <a:cubicBezTo>
                    <a:pt x="1259" y="0"/>
                    <a:pt x="225" y="684"/>
                    <a:pt x="0" y="1783"/>
                  </a:cubicBezTo>
                  <a:cubicBezTo>
                    <a:pt x="0" y="1897"/>
                    <a:pt x="57" y="2011"/>
                    <a:pt x="172" y="2040"/>
                  </a:cubicBezTo>
                  <a:lnTo>
                    <a:pt x="229" y="2040"/>
                  </a:lnTo>
                  <a:cubicBezTo>
                    <a:pt x="314" y="2040"/>
                    <a:pt x="400" y="1983"/>
                    <a:pt x="428" y="1869"/>
                  </a:cubicBezTo>
                  <a:cubicBezTo>
                    <a:pt x="605" y="963"/>
                    <a:pt x="1491" y="412"/>
                    <a:pt x="2657" y="412"/>
                  </a:cubicBezTo>
                  <a:cubicBezTo>
                    <a:pt x="2813" y="412"/>
                    <a:pt x="2974" y="422"/>
                    <a:pt x="3139" y="442"/>
                  </a:cubicBezTo>
                  <a:cubicBezTo>
                    <a:pt x="3154" y="446"/>
                    <a:pt x="3169" y="448"/>
                    <a:pt x="3184" y="448"/>
                  </a:cubicBezTo>
                  <a:cubicBezTo>
                    <a:pt x="3281" y="448"/>
                    <a:pt x="3367" y="370"/>
                    <a:pt x="3367" y="271"/>
                  </a:cubicBezTo>
                  <a:cubicBezTo>
                    <a:pt x="3396" y="157"/>
                    <a:pt x="3310" y="43"/>
                    <a:pt x="3196" y="43"/>
                  </a:cubicBezTo>
                  <a:cubicBezTo>
                    <a:pt x="2994" y="14"/>
                    <a:pt x="2796" y="0"/>
                    <a:pt x="260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0" name="Google Shape;17240;p76"/>
            <p:cNvSpPr/>
            <p:nvPr/>
          </p:nvSpPr>
          <p:spPr>
            <a:xfrm>
              <a:off x="2333100" y="3706925"/>
              <a:ext cx="181900" cy="83225"/>
            </a:xfrm>
            <a:custGeom>
              <a:avLst/>
              <a:gdLst/>
              <a:ahLst/>
              <a:cxnLst/>
              <a:rect l="l" t="t" r="r" b="b"/>
              <a:pathLst>
                <a:path w="7276" h="3329" extrusionOk="0">
                  <a:moveTo>
                    <a:pt x="6256" y="1"/>
                  </a:moveTo>
                  <a:cubicBezTo>
                    <a:pt x="3347" y="1"/>
                    <a:pt x="605" y="1713"/>
                    <a:pt x="57" y="3043"/>
                  </a:cubicBezTo>
                  <a:cubicBezTo>
                    <a:pt x="0" y="3157"/>
                    <a:pt x="57" y="3272"/>
                    <a:pt x="143" y="3329"/>
                  </a:cubicBezTo>
                  <a:lnTo>
                    <a:pt x="228" y="3329"/>
                  </a:lnTo>
                  <a:cubicBezTo>
                    <a:pt x="314" y="3329"/>
                    <a:pt x="400" y="3300"/>
                    <a:pt x="428" y="3215"/>
                  </a:cubicBezTo>
                  <a:cubicBezTo>
                    <a:pt x="872" y="2169"/>
                    <a:pt x="3399" y="430"/>
                    <a:pt x="6233" y="430"/>
                  </a:cubicBezTo>
                  <a:cubicBezTo>
                    <a:pt x="6493" y="430"/>
                    <a:pt x="6755" y="444"/>
                    <a:pt x="7019" y="475"/>
                  </a:cubicBezTo>
                  <a:cubicBezTo>
                    <a:pt x="7133" y="475"/>
                    <a:pt x="7247" y="390"/>
                    <a:pt x="7247" y="276"/>
                  </a:cubicBezTo>
                  <a:cubicBezTo>
                    <a:pt x="7276" y="162"/>
                    <a:pt x="7190" y="47"/>
                    <a:pt x="7076" y="47"/>
                  </a:cubicBezTo>
                  <a:cubicBezTo>
                    <a:pt x="6802" y="16"/>
                    <a:pt x="6528" y="1"/>
                    <a:pt x="6256"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1" name="Google Shape;17241;p76"/>
            <p:cNvSpPr/>
            <p:nvPr/>
          </p:nvSpPr>
          <p:spPr>
            <a:xfrm>
              <a:off x="2435100" y="3663775"/>
              <a:ext cx="113425" cy="27400"/>
            </a:xfrm>
            <a:custGeom>
              <a:avLst/>
              <a:gdLst/>
              <a:ahLst/>
              <a:cxnLst/>
              <a:rect l="l" t="t" r="r" b="b"/>
              <a:pathLst>
                <a:path w="4537" h="1096" extrusionOk="0">
                  <a:moveTo>
                    <a:pt x="2094" y="1"/>
                  </a:moveTo>
                  <a:cubicBezTo>
                    <a:pt x="1281" y="1"/>
                    <a:pt x="538" y="250"/>
                    <a:pt x="86" y="746"/>
                  </a:cubicBezTo>
                  <a:cubicBezTo>
                    <a:pt x="0" y="832"/>
                    <a:pt x="0" y="946"/>
                    <a:pt x="86" y="1032"/>
                  </a:cubicBezTo>
                  <a:cubicBezTo>
                    <a:pt x="129" y="1074"/>
                    <a:pt x="186" y="1096"/>
                    <a:pt x="243" y="1096"/>
                  </a:cubicBezTo>
                  <a:cubicBezTo>
                    <a:pt x="300" y="1096"/>
                    <a:pt x="357" y="1074"/>
                    <a:pt x="400" y="1032"/>
                  </a:cubicBezTo>
                  <a:cubicBezTo>
                    <a:pt x="764" y="625"/>
                    <a:pt x="1377" y="425"/>
                    <a:pt x="2058" y="425"/>
                  </a:cubicBezTo>
                  <a:cubicBezTo>
                    <a:pt x="2763" y="425"/>
                    <a:pt x="3541" y="639"/>
                    <a:pt x="4194" y="1060"/>
                  </a:cubicBezTo>
                  <a:cubicBezTo>
                    <a:pt x="4223" y="1089"/>
                    <a:pt x="4280" y="1089"/>
                    <a:pt x="4309" y="1089"/>
                  </a:cubicBezTo>
                  <a:cubicBezTo>
                    <a:pt x="4366" y="1089"/>
                    <a:pt x="4451" y="1060"/>
                    <a:pt x="4480" y="1003"/>
                  </a:cubicBezTo>
                  <a:cubicBezTo>
                    <a:pt x="4537" y="889"/>
                    <a:pt x="4537" y="775"/>
                    <a:pt x="4423" y="689"/>
                  </a:cubicBezTo>
                  <a:cubicBezTo>
                    <a:pt x="3711" y="229"/>
                    <a:pt x="2871" y="1"/>
                    <a:pt x="209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2" name="Google Shape;17242;p76"/>
            <p:cNvSpPr/>
            <p:nvPr/>
          </p:nvSpPr>
          <p:spPr>
            <a:xfrm>
              <a:off x="2604850" y="3655775"/>
              <a:ext cx="146250" cy="57350"/>
            </a:xfrm>
            <a:custGeom>
              <a:avLst/>
              <a:gdLst/>
              <a:ahLst/>
              <a:cxnLst/>
              <a:rect l="l" t="t" r="r" b="b"/>
              <a:pathLst>
                <a:path w="5850" h="2294" extrusionOk="0">
                  <a:moveTo>
                    <a:pt x="1500" y="0"/>
                  </a:moveTo>
                  <a:cubicBezTo>
                    <a:pt x="1004" y="0"/>
                    <a:pt x="539" y="106"/>
                    <a:pt x="144" y="353"/>
                  </a:cubicBezTo>
                  <a:cubicBezTo>
                    <a:pt x="29" y="410"/>
                    <a:pt x="1" y="553"/>
                    <a:pt x="58" y="638"/>
                  </a:cubicBezTo>
                  <a:cubicBezTo>
                    <a:pt x="96" y="714"/>
                    <a:pt x="172" y="752"/>
                    <a:pt x="244" y="752"/>
                  </a:cubicBezTo>
                  <a:cubicBezTo>
                    <a:pt x="280" y="752"/>
                    <a:pt x="315" y="743"/>
                    <a:pt x="343" y="724"/>
                  </a:cubicBezTo>
                  <a:cubicBezTo>
                    <a:pt x="678" y="519"/>
                    <a:pt x="1077" y="430"/>
                    <a:pt x="1506" y="430"/>
                  </a:cubicBezTo>
                  <a:cubicBezTo>
                    <a:pt x="2869" y="430"/>
                    <a:pt x="4539" y="1325"/>
                    <a:pt x="5450" y="2236"/>
                  </a:cubicBezTo>
                  <a:cubicBezTo>
                    <a:pt x="5508" y="2293"/>
                    <a:pt x="5565" y="2293"/>
                    <a:pt x="5622" y="2293"/>
                  </a:cubicBezTo>
                  <a:cubicBezTo>
                    <a:pt x="5679" y="2293"/>
                    <a:pt x="5707" y="2293"/>
                    <a:pt x="5764" y="2236"/>
                  </a:cubicBezTo>
                  <a:cubicBezTo>
                    <a:pt x="5850" y="2151"/>
                    <a:pt x="5850" y="2008"/>
                    <a:pt x="5764" y="1922"/>
                  </a:cubicBezTo>
                  <a:cubicBezTo>
                    <a:pt x="4798" y="977"/>
                    <a:pt x="3008" y="0"/>
                    <a:pt x="150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3" name="Google Shape;17243;p76"/>
            <p:cNvSpPr/>
            <p:nvPr/>
          </p:nvSpPr>
          <p:spPr>
            <a:xfrm>
              <a:off x="3026425" y="3702400"/>
              <a:ext cx="87750" cy="159075"/>
            </a:xfrm>
            <a:custGeom>
              <a:avLst/>
              <a:gdLst/>
              <a:ahLst/>
              <a:cxnLst/>
              <a:rect l="l" t="t" r="r" b="b"/>
              <a:pathLst>
                <a:path w="3510" h="6363" extrusionOk="0">
                  <a:moveTo>
                    <a:pt x="252" y="0"/>
                  </a:moveTo>
                  <a:cubicBezTo>
                    <a:pt x="172" y="0"/>
                    <a:pt x="95" y="38"/>
                    <a:pt x="57" y="114"/>
                  </a:cubicBezTo>
                  <a:cubicBezTo>
                    <a:pt x="0" y="200"/>
                    <a:pt x="29" y="343"/>
                    <a:pt x="115" y="400"/>
                  </a:cubicBezTo>
                  <a:cubicBezTo>
                    <a:pt x="1513" y="1284"/>
                    <a:pt x="2996" y="4194"/>
                    <a:pt x="3082" y="6163"/>
                  </a:cubicBezTo>
                  <a:cubicBezTo>
                    <a:pt x="3082" y="6277"/>
                    <a:pt x="3167" y="6363"/>
                    <a:pt x="3282" y="6363"/>
                  </a:cubicBezTo>
                  <a:lnTo>
                    <a:pt x="3310" y="6363"/>
                  </a:lnTo>
                  <a:cubicBezTo>
                    <a:pt x="3424" y="6363"/>
                    <a:pt x="3510" y="6249"/>
                    <a:pt x="3510" y="6135"/>
                  </a:cubicBezTo>
                  <a:cubicBezTo>
                    <a:pt x="3424" y="4023"/>
                    <a:pt x="1855" y="999"/>
                    <a:pt x="371" y="29"/>
                  </a:cubicBezTo>
                  <a:cubicBezTo>
                    <a:pt x="333" y="10"/>
                    <a:pt x="292" y="0"/>
                    <a:pt x="252"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4" name="Google Shape;17244;p76"/>
            <p:cNvSpPr/>
            <p:nvPr/>
          </p:nvSpPr>
          <p:spPr>
            <a:xfrm>
              <a:off x="3102750" y="3751600"/>
              <a:ext cx="47100" cy="98475"/>
            </a:xfrm>
            <a:custGeom>
              <a:avLst/>
              <a:gdLst/>
              <a:ahLst/>
              <a:cxnLst/>
              <a:rect l="l" t="t" r="r" b="b"/>
              <a:pathLst>
                <a:path w="1884" h="3939" extrusionOk="0">
                  <a:moveTo>
                    <a:pt x="243" y="1"/>
                  </a:moveTo>
                  <a:cubicBezTo>
                    <a:pt x="172" y="1"/>
                    <a:pt x="95" y="39"/>
                    <a:pt x="57" y="115"/>
                  </a:cubicBezTo>
                  <a:cubicBezTo>
                    <a:pt x="0" y="229"/>
                    <a:pt x="29" y="343"/>
                    <a:pt x="143" y="400"/>
                  </a:cubicBezTo>
                  <a:cubicBezTo>
                    <a:pt x="885" y="857"/>
                    <a:pt x="1427" y="2198"/>
                    <a:pt x="1455" y="3739"/>
                  </a:cubicBezTo>
                  <a:cubicBezTo>
                    <a:pt x="1455" y="3853"/>
                    <a:pt x="1541" y="3938"/>
                    <a:pt x="1655" y="3938"/>
                  </a:cubicBezTo>
                  <a:lnTo>
                    <a:pt x="1684" y="3938"/>
                  </a:lnTo>
                  <a:cubicBezTo>
                    <a:pt x="1798" y="3938"/>
                    <a:pt x="1883" y="3853"/>
                    <a:pt x="1883" y="3710"/>
                  </a:cubicBezTo>
                  <a:cubicBezTo>
                    <a:pt x="1855" y="2027"/>
                    <a:pt x="1256" y="572"/>
                    <a:pt x="343" y="29"/>
                  </a:cubicBezTo>
                  <a:cubicBezTo>
                    <a:pt x="314" y="10"/>
                    <a:pt x="279" y="1"/>
                    <a:pt x="243"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5" name="Google Shape;17245;p76"/>
            <p:cNvSpPr/>
            <p:nvPr/>
          </p:nvSpPr>
          <p:spPr>
            <a:xfrm>
              <a:off x="3143400" y="3702525"/>
              <a:ext cx="77775" cy="109025"/>
            </a:xfrm>
            <a:custGeom>
              <a:avLst/>
              <a:gdLst/>
              <a:ahLst/>
              <a:cxnLst/>
              <a:rect l="l" t="t" r="r" b="b"/>
              <a:pathLst>
                <a:path w="3111" h="4361" extrusionOk="0">
                  <a:moveTo>
                    <a:pt x="261" y="1"/>
                  </a:moveTo>
                  <a:cubicBezTo>
                    <a:pt x="184" y="1"/>
                    <a:pt x="99" y="48"/>
                    <a:pt x="58" y="109"/>
                  </a:cubicBezTo>
                  <a:cubicBezTo>
                    <a:pt x="1" y="223"/>
                    <a:pt x="58" y="338"/>
                    <a:pt x="143" y="395"/>
                  </a:cubicBezTo>
                  <a:cubicBezTo>
                    <a:pt x="172" y="423"/>
                    <a:pt x="2683" y="1764"/>
                    <a:pt x="2654" y="4161"/>
                  </a:cubicBezTo>
                  <a:cubicBezTo>
                    <a:pt x="2654" y="4275"/>
                    <a:pt x="2768" y="4361"/>
                    <a:pt x="2882" y="4361"/>
                  </a:cubicBezTo>
                  <a:cubicBezTo>
                    <a:pt x="2997" y="4361"/>
                    <a:pt x="3082" y="4275"/>
                    <a:pt x="3082" y="4161"/>
                  </a:cubicBezTo>
                  <a:cubicBezTo>
                    <a:pt x="3111" y="1507"/>
                    <a:pt x="457" y="81"/>
                    <a:pt x="343" y="24"/>
                  </a:cubicBezTo>
                  <a:cubicBezTo>
                    <a:pt x="319" y="8"/>
                    <a:pt x="291" y="1"/>
                    <a:pt x="26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6" name="Google Shape;17246;p76"/>
            <p:cNvSpPr/>
            <p:nvPr/>
          </p:nvSpPr>
          <p:spPr>
            <a:xfrm>
              <a:off x="3262525" y="3715200"/>
              <a:ext cx="52800" cy="119175"/>
            </a:xfrm>
            <a:custGeom>
              <a:avLst/>
              <a:gdLst/>
              <a:ahLst/>
              <a:cxnLst/>
              <a:rect l="l" t="t" r="r" b="b"/>
              <a:pathLst>
                <a:path w="2112" h="4767" extrusionOk="0">
                  <a:moveTo>
                    <a:pt x="221" y="1"/>
                  </a:moveTo>
                  <a:cubicBezTo>
                    <a:pt x="182" y="1"/>
                    <a:pt x="145" y="10"/>
                    <a:pt x="115" y="30"/>
                  </a:cubicBezTo>
                  <a:cubicBezTo>
                    <a:pt x="29" y="116"/>
                    <a:pt x="1" y="230"/>
                    <a:pt x="58" y="344"/>
                  </a:cubicBezTo>
                  <a:cubicBezTo>
                    <a:pt x="685" y="1286"/>
                    <a:pt x="1684" y="3083"/>
                    <a:pt x="1484" y="4538"/>
                  </a:cubicBezTo>
                  <a:cubicBezTo>
                    <a:pt x="1484" y="4653"/>
                    <a:pt x="1570" y="4767"/>
                    <a:pt x="1684" y="4767"/>
                  </a:cubicBezTo>
                  <a:lnTo>
                    <a:pt x="1712" y="4767"/>
                  </a:lnTo>
                  <a:cubicBezTo>
                    <a:pt x="1827" y="4767"/>
                    <a:pt x="1912" y="4710"/>
                    <a:pt x="1912" y="4595"/>
                  </a:cubicBezTo>
                  <a:cubicBezTo>
                    <a:pt x="2112" y="2998"/>
                    <a:pt x="1056" y="1086"/>
                    <a:pt x="400" y="87"/>
                  </a:cubicBezTo>
                  <a:cubicBezTo>
                    <a:pt x="363" y="32"/>
                    <a:pt x="291" y="1"/>
                    <a:pt x="22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7" name="Google Shape;17247;p76"/>
            <p:cNvSpPr/>
            <p:nvPr/>
          </p:nvSpPr>
          <p:spPr>
            <a:xfrm>
              <a:off x="3359525" y="3707925"/>
              <a:ext cx="22850" cy="90800"/>
            </a:xfrm>
            <a:custGeom>
              <a:avLst/>
              <a:gdLst/>
              <a:ahLst/>
              <a:cxnLst/>
              <a:rect l="l" t="t" r="r" b="b"/>
              <a:pathLst>
                <a:path w="914" h="3632" extrusionOk="0">
                  <a:moveTo>
                    <a:pt x="218" y="0"/>
                  </a:moveTo>
                  <a:cubicBezTo>
                    <a:pt x="165" y="0"/>
                    <a:pt x="115" y="22"/>
                    <a:pt x="87" y="65"/>
                  </a:cubicBezTo>
                  <a:cubicBezTo>
                    <a:pt x="1" y="150"/>
                    <a:pt x="1" y="293"/>
                    <a:pt x="87" y="378"/>
                  </a:cubicBezTo>
                  <a:cubicBezTo>
                    <a:pt x="400" y="635"/>
                    <a:pt x="515" y="1805"/>
                    <a:pt x="372" y="3403"/>
                  </a:cubicBezTo>
                  <a:cubicBezTo>
                    <a:pt x="372" y="3517"/>
                    <a:pt x="457" y="3603"/>
                    <a:pt x="572" y="3631"/>
                  </a:cubicBezTo>
                  <a:lnTo>
                    <a:pt x="600" y="3631"/>
                  </a:lnTo>
                  <a:cubicBezTo>
                    <a:pt x="686" y="3631"/>
                    <a:pt x="800" y="3545"/>
                    <a:pt x="800" y="3431"/>
                  </a:cubicBezTo>
                  <a:cubicBezTo>
                    <a:pt x="914" y="2147"/>
                    <a:pt x="914" y="521"/>
                    <a:pt x="372" y="65"/>
                  </a:cubicBezTo>
                  <a:cubicBezTo>
                    <a:pt x="329" y="22"/>
                    <a:pt x="272" y="0"/>
                    <a:pt x="218"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8" name="Google Shape;17248;p76"/>
            <p:cNvSpPr/>
            <p:nvPr/>
          </p:nvSpPr>
          <p:spPr>
            <a:xfrm>
              <a:off x="3432300" y="3835200"/>
              <a:ext cx="34250" cy="183925"/>
            </a:xfrm>
            <a:custGeom>
              <a:avLst/>
              <a:gdLst/>
              <a:ahLst/>
              <a:cxnLst/>
              <a:rect l="l" t="t" r="r" b="b"/>
              <a:pathLst>
                <a:path w="1370" h="7357" extrusionOk="0">
                  <a:moveTo>
                    <a:pt x="237" y="1"/>
                  </a:moveTo>
                  <a:cubicBezTo>
                    <a:pt x="207" y="1"/>
                    <a:pt x="175" y="8"/>
                    <a:pt x="143" y="24"/>
                  </a:cubicBezTo>
                  <a:cubicBezTo>
                    <a:pt x="29" y="109"/>
                    <a:pt x="0" y="223"/>
                    <a:pt x="57" y="338"/>
                  </a:cubicBezTo>
                  <a:cubicBezTo>
                    <a:pt x="771" y="1564"/>
                    <a:pt x="913" y="5987"/>
                    <a:pt x="86" y="7014"/>
                  </a:cubicBezTo>
                  <a:cubicBezTo>
                    <a:pt x="0" y="7100"/>
                    <a:pt x="29" y="7242"/>
                    <a:pt x="114" y="7299"/>
                  </a:cubicBezTo>
                  <a:cubicBezTo>
                    <a:pt x="143" y="7328"/>
                    <a:pt x="200" y="7356"/>
                    <a:pt x="257" y="7356"/>
                  </a:cubicBezTo>
                  <a:cubicBezTo>
                    <a:pt x="314" y="7356"/>
                    <a:pt x="371" y="7328"/>
                    <a:pt x="428" y="7271"/>
                  </a:cubicBezTo>
                  <a:cubicBezTo>
                    <a:pt x="1370" y="6101"/>
                    <a:pt x="1227" y="1507"/>
                    <a:pt x="428" y="109"/>
                  </a:cubicBezTo>
                  <a:cubicBezTo>
                    <a:pt x="387" y="48"/>
                    <a:pt x="316" y="1"/>
                    <a:pt x="23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9" name="Google Shape;17249;p76"/>
            <p:cNvSpPr/>
            <p:nvPr/>
          </p:nvSpPr>
          <p:spPr>
            <a:xfrm>
              <a:off x="3120575" y="3947950"/>
              <a:ext cx="47825" cy="134650"/>
            </a:xfrm>
            <a:custGeom>
              <a:avLst/>
              <a:gdLst/>
              <a:ahLst/>
              <a:cxnLst/>
              <a:rect l="l" t="t" r="r" b="b"/>
              <a:pathLst>
                <a:path w="1913" h="5386" extrusionOk="0">
                  <a:moveTo>
                    <a:pt x="248" y="1"/>
                  </a:moveTo>
                  <a:cubicBezTo>
                    <a:pt x="205" y="1"/>
                    <a:pt x="160" y="17"/>
                    <a:pt x="115" y="50"/>
                  </a:cubicBezTo>
                  <a:cubicBezTo>
                    <a:pt x="29" y="107"/>
                    <a:pt x="1" y="250"/>
                    <a:pt x="58" y="336"/>
                  </a:cubicBezTo>
                  <a:cubicBezTo>
                    <a:pt x="86" y="364"/>
                    <a:pt x="1427" y="2447"/>
                    <a:pt x="257" y="5100"/>
                  </a:cubicBezTo>
                  <a:cubicBezTo>
                    <a:pt x="200" y="5215"/>
                    <a:pt x="257" y="5329"/>
                    <a:pt x="343" y="5386"/>
                  </a:cubicBezTo>
                  <a:lnTo>
                    <a:pt x="457" y="5386"/>
                  </a:lnTo>
                  <a:cubicBezTo>
                    <a:pt x="514" y="5386"/>
                    <a:pt x="600" y="5357"/>
                    <a:pt x="628" y="5272"/>
                  </a:cubicBezTo>
                  <a:cubicBezTo>
                    <a:pt x="1912" y="2418"/>
                    <a:pt x="486" y="193"/>
                    <a:pt x="429" y="107"/>
                  </a:cubicBezTo>
                  <a:cubicBezTo>
                    <a:pt x="377" y="38"/>
                    <a:pt x="314" y="1"/>
                    <a:pt x="248"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0" name="Google Shape;17250;p76"/>
            <p:cNvSpPr/>
            <p:nvPr/>
          </p:nvSpPr>
          <p:spPr>
            <a:xfrm>
              <a:off x="3235425" y="3866275"/>
              <a:ext cx="47100" cy="180675"/>
            </a:xfrm>
            <a:custGeom>
              <a:avLst/>
              <a:gdLst/>
              <a:ahLst/>
              <a:cxnLst/>
              <a:rect l="l" t="t" r="r" b="b"/>
              <a:pathLst>
                <a:path w="1884" h="7227" extrusionOk="0">
                  <a:moveTo>
                    <a:pt x="230" y="0"/>
                  </a:moveTo>
                  <a:cubicBezTo>
                    <a:pt x="211" y="0"/>
                    <a:pt x="191" y="3"/>
                    <a:pt x="172" y="8"/>
                  </a:cubicBezTo>
                  <a:cubicBezTo>
                    <a:pt x="57" y="65"/>
                    <a:pt x="0" y="179"/>
                    <a:pt x="57" y="293"/>
                  </a:cubicBezTo>
                  <a:cubicBezTo>
                    <a:pt x="57" y="321"/>
                    <a:pt x="1427" y="4202"/>
                    <a:pt x="428" y="6912"/>
                  </a:cubicBezTo>
                  <a:cubicBezTo>
                    <a:pt x="371" y="7026"/>
                    <a:pt x="428" y="7169"/>
                    <a:pt x="542" y="7198"/>
                  </a:cubicBezTo>
                  <a:cubicBezTo>
                    <a:pt x="571" y="7198"/>
                    <a:pt x="599" y="7226"/>
                    <a:pt x="628" y="7226"/>
                  </a:cubicBezTo>
                  <a:cubicBezTo>
                    <a:pt x="714" y="7226"/>
                    <a:pt x="799" y="7169"/>
                    <a:pt x="828" y="7084"/>
                  </a:cubicBezTo>
                  <a:cubicBezTo>
                    <a:pt x="1883" y="4202"/>
                    <a:pt x="514" y="293"/>
                    <a:pt x="457" y="150"/>
                  </a:cubicBezTo>
                  <a:cubicBezTo>
                    <a:pt x="410" y="56"/>
                    <a:pt x="323" y="0"/>
                    <a:pt x="23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1" name="Google Shape;17251;p76"/>
            <p:cNvSpPr/>
            <p:nvPr/>
          </p:nvSpPr>
          <p:spPr>
            <a:xfrm>
              <a:off x="3281075" y="3887600"/>
              <a:ext cx="37825" cy="126525"/>
            </a:xfrm>
            <a:custGeom>
              <a:avLst/>
              <a:gdLst/>
              <a:ahLst/>
              <a:cxnLst/>
              <a:rect l="l" t="t" r="r" b="b"/>
              <a:pathLst>
                <a:path w="1513" h="5061" extrusionOk="0">
                  <a:moveTo>
                    <a:pt x="223" y="0"/>
                  </a:moveTo>
                  <a:cubicBezTo>
                    <a:pt x="197" y="0"/>
                    <a:pt x="170" y="4"/>
                    <a:pt x="143" y="11"/>
                  </a:cubicBezTo>
                  <a:cubicBezTo>
                    <a:pt x="29" y="68"/>
                    <a:pt x="0" y="210"/>
                    <a:pt x="57" y="296"/>
                  </a:cubicBezTo>
                  <a:cubicBezTo>
                    <a:pt x="57" y="324"/>
                    <a:pt x="1028" y="2493"/>
                    <a:pt x="57" y="4747"/>
                  </a:cubicBezTo>
                  <a:cubicBezTo>
                    <a:pt x="0" y="4861"/>
                    <a:pt x="57" y="4975"/>
                    <a:pt x="143" y="5032"/>
                  </a:cubicBezTo>
                  <a:cubicBezTo>
                    <a:pt x="172" y="5032"/>
                    <a:pt x="200" y="5061"/>
                    <a:pt x="229" y="5061"/>
                  </a:cubicBezTo>
                  <a:cubicBezTo>
                    <a:pt x="314" y="5061"/>
                    <a:pt x="400" y="5004"/>
                    <a:pt x="428" y="4918"/>
                  </a:cubicBezTo>
                  <a:cubicBezTo>
                    <a:pt x="1513" y="2493"/>
                    <a:pt x="485" y="210"/>
                    <a:pt x="428" y="125"/>
                  </a:cubicBezTo>
                  <a:cubicBezTo>
                    <a:pt x="385" y="38"/>
                    <a:pt x="308" y="0"/>
                    <a:pt x="223"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2" name="Google Shape;17252;p76"/>
            <p:cNvSpPr/>
            <p:nvPr/>
          </p:nvSpPr>
          <p:spPr>
            <a:xfrm>
              <a:off x="3327425" y="3979025"/>
              <a:ext cx="43550" cy="124975"/>
            </a:xfrm>
            <a:custGeom>
              <a:avLst/>
              <a:gdLst/>
              <a:ahLst/>
              <a:cxnLst/>
              <a:rect l="l" t="t" r="r" b="b"/>
              <a:pathLst>
                <a:path w="1742" h="4999" extrusionOk="0">
                  <a:moveTo>
                    <a:pt x="1187" y="0"/>
                  </a:moveTo>
                  <a:cubicBezTo>
                    <a:pt x="1172" y="0"/>
                    <a:pt x="1157" y="2"/>
                    <a:pt x="1142" y="6"/>
                  </a:cubicBezTo>
                  <a:cubicBezTo>
                    <a:pt x="1028" y="6"/>
                    <a:pt x="943" y="120"/>
                    <a:pt x="971" y="234"/>
                  </a:cubicBezTo>
                  <a:cubicBezTo>
                    <a:pt x="971" y="262"/>
                    <a:pt x="1285" y="3002"/>
                    <a:pt x="58" y="4656"/>
                  </a:cubicBezTo>
                  <a:cubicBezTo>
                    <a:pt x="1" y="4742"/>
                    <a:pt x="1" y="4885"/>
                    <a:pt x="115" y="4942"/>
                  </a:cubicBezTo>
                  <a:cubicBezTo>
                    <a:pt x="144" y="4970"/>
                    <a:pt x="201" y="4999"/>
                    <a:pt x="229" y="4999"/>
                  </a:cubicBezTo>
                  <a:cubicBezTo>
                    <a:pt x="315" y="4999"/>
                    <a:pt x="372" y="4942"/>
                    <a:pt x="400" y="4885"/>
                  </a:cubicBezTo>
                  <a:cubicBezTo>
                    <a:pt x="1741" y="3116"/>
                    <a:pt x="1399" y="291"/>
                    <a:pt x="1399" y="177"/>
                  </a:cubicBezTo>
                  <a:cubicBezTo>
                    <a:pt x="1374" y="78"/>
                    <a:pt x="1285" y="0"/>
                    <a:pt x="118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3" name="Google Shape;17253;p76"/>
            <p:cNvSpPr/>
            <p:nvPr/>
          </p:nvSpPr>
          <p:spPr>
            <a:xfrm>
              <a:off x="3351700" y="4093175"/>
              <a:ext cx="47100" cy="124250"/>
            </a:xfrm>
            <a:custGeom>
              <a:avLst/>
              <a:gdLst/>
              <a:ahLst/>
              <a:cxnLst/>
              <a:rect l="l" t="t" r="r" b="b"/>
              <a:pathLst>
                <a:path w="1884" h="4970" extrusionOk="0">
                  <a:moveTo>
                    <a:pt x="1647" y="0"/>
                  </a:moveTo>
                  <a:cubicBezTo>
                    <a:pt x="1547" y="0"/>
                    <a:pt x="1455" y="102"/>
                    <a:pt x="1455" y="205"/>
                  </a:cubicBezTo>
                  <a:cubicBezTo>
                    <a:pt x="1455" y="233"/>
                    <a:pt x="1313" y="3229"/>
                    <a:pt x="86" y="4627"/>
                  </a:cubicBezTo>
                  <a:cubicBezTo>
                    <a:pt x="0" y="4713"/>
                    <a:pt x="29" y="4855"/>
                    <a:pt x="114" y="4941"/>
                  </a:cubicBezTo>
                  <a:cubicBezTo>
                    <a:pt x="143" y="4969"/>
                    <a:pt x="200" y="4969"/>
                    <a:pt x="257" y="4969"/>
                  </a:cubicBezTo>
                  <a:cubicBezTo>
                    <a:pt x="314" y="4969"/>
                    <a:pt x="371" y="4969"/>
                    <a:pt x="400" y="4912"/>
                  </a:cubicBezTo>
                  <a:cubicBezTo>
                    <a:pt x="1741" y="3400"/>
                    <a:pt x="1883" y="347"/>
                    <a:pt x="1883" y="205"/>
                  </a:cubicBezTo>
                  <a:cubicBezTo>
                    <a:pt x="1883" y="90"/>
                    <a:pt x="1798" y="5"/>
                    <a:pt x="1683" y="5"/>
                  </a:cubicBezTo>
                  <a:cubicBezTo>
                    <a:pt x="1671" y="2"/>
                    <a:pt x="1659" y="0"/>
                    <a:pt x="164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4" name="Google Shape;17254;p76"/>
            <p:cNvSpPr/>
            <p:nvPr/>
          </p:nvSpPr>
          <p:spPr>
            <a:xfrm>
              <a:off x="3057800" y="4186000"/>
              <a:ext cx="82775" cy="144825"/>
            </a:xfrm>
            <a:custGeom>
              <a:avLst/>
              <a:gdLst/>
              <a:ahLst/>
              <a:cxnLst/>
              <a:rect l="l" t="t" r="r" b="b"/>
              <a:pathLst>
                <a:path w="3311" h="5793" extrusionOk="0">
                  <a:moveTo>
                    <a:pt x="3111" y="1"/>
                  </a:moveTo>
                  <a:cubicBezTo>
                    <a:pt x="2997" y="1"/>
                    <a:pt x="2911" y="87"/>
                    <a:pt x="2883" y="201"/>
                  </a:cubicBezTo>
                  <a:cubicBezTo>
                    <a:pt x="2740" y="2141"/>
                    <a:pt x="999" y="4623"/>
                    <a:pt x="115" y="5422"/>
                  </a:cubicBezTo>
                  <a:cubicBezTo>
                    <a:pt x="29" y="5508"/>
                    <a:pt x="1" y="5650"/>
                    <a:pt x="86" y="5736"/>
                  </a:cubicBezTo>
                  <a:cubicBezTo>
                    <a:pt x="143" y="5764"/>
                    <a:pt x="201" y="5793"/>
                    <a:pt x="258" y="5793"/>
                  </a:cubicBezTo>
                  <a:cubicBezTo>
                    <a:pt x="286" y="5793"/>
                    <a:pt x="343" y="5793"/>
                    <a:pt x="400" y="5736"/>
                  </a:cubicBezTo>
                  <a:cubicBezTo>
                    <a:pt x="1370" y="4880"/>
                    <a:pt x="3168" y="2312"/>
                    <a:pt x="3311" y="229"/>
                  </a:cubicBezTo>
                  <a:cubicBezTo>
                    <a:pt x="3311" y="115"/>
                    <a:pt x="3225" y="29"/>
                    <a:pt x="311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5" name="Google Shape;17255;p76"/>
            <p:cNvSpPr/>
            <p:nvPr/>
          </p:nvSpPr>
          <p:spPr>
            <a:xfrm>
              <a:off x="3194750" y="4145925"/>
              <a:ext cx="43550" cy="137125"/>
            </a:xfrm>
            <a:custGeom>
              <a:avLst/>
              <a:gdLst/>
              <a:ahLst/>
              <a:cxnLst/>
              <a:rect l="l" t="t" r="r" b="b"/>
              <a:pathLst>
                <a:path w="1742" h="5485" extrusionOk="0">
                  <a:moveTo>
                    <a:pt x="1497" y="1"/>
                  </a:moveTo>
                  <a:cubicBezTo>
                    <a:pt x="1400" y="1"/>
                    <a:pt x="1313" y="78"/>
                    <a:pt x="1313" y="177"/>
                  </a:cubicBezTo>
                  <a:cubicBezTo>
                    <a:pt x="1313" y="234"/>
                    <a:pt x="914" y="3801"/>
                    <a:pt x="58" y="5142"/>
                  </a:cubicBezTo>
                  <a:cubicBezTo>
                    <a:pt x="1" y="5256"/>
                    <a:pt x="30" y="5370"/>
                    <a:pt x="115" y="5427"/>
                  </a:cubicBezTo>
                  <a:cubicBezTo>
                    <a:pt x="144" y="5456"/>
                    <a:pt x="201" y="5484"/>
                    <a:pt x="229" y="5484"/>
                  </a:cubicBezTo>
                  <a:cubicBezTo>
                    <a:pt x="315" y="5484"/>
                    <a:pt x="372" y="5427"/>
                    <a:pt x="429" y="5370"/>
                  </a:cubicBezTo>
                  <a:cubicBezTo>
                    <a:pt x="1313" y="3944"/>
                    <a:pt x="1713" y="377"/>
                    <a:pt x="1741" y="234"/>
                  </a:cubicBezTo>
                  <a:cubicBezTo>
                    <a:pt x="1741" y="120"/>
                    <a:pt x="1656" y="6"/>
                    <a:pt x="1542" y="6"/>
                  </a:cubicBezTo>
                  <a:cubicBezTo>
                    <a:pt x="1527" y="2"/>
                    <a:pt x="1512" y="1"/>
                    <a:pt x="149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6" name="Google Shape;17256;p76"/>
            <p:cNvSpPr/>
            <p:nvPr/>
          </p:nvSpPr>
          <p:spPr>
            <a:xfrm>
              <a:off x="3220450" y="4155500"/>
              <a:ext cx="84175" cy="141800"/>
            </a:xfrm>
            <a:custGeom>
              <a:avLst/>
              <a:gdLst/>
              <a:ahLst/>
              <a:cxnLst/>
              <a:rect l="l" t="t" r="r" b="b"/>
              <a:pathLst>
                <a:path w="3367" h="5672" extrusionOk="0">
                  <a:moveTo>
                    <a:pt x="3106" y="0"/>
                  </a:moveTo>
                  <a:cubicBezTo>
                    <a:pt x="3027" y="0"/>
                    <a:pt x="2960" y="53"/>
                    <a:pt x="2939" y="137"/>
                  </a:cubicBezTo>
                  <a:cubicBezTo>
                    <a:pt x="2910" y="165"/>
                    <a:pt x="1455" y="4103"/>
                    <a:pt x="86" y="5301"/>
                  </a:cubicBezTo>
                  <a:cubicBezTo>
                    <a:pt x="0" y="5387"/>
                    <a:pt x="0" y="5529"/>
                    <a:pt x="57" y="5615"/>
                  </a:cubicBezTo>
                  <a:cubicBezTo>
                    <a:pt x="114" y="5643"/>
                    <a:pt x="171" y="5672"/>
                    <a:pt x="228" y="5672"/>
                  </a:cubicBezTo>
                  <a:cubicBezTo>
                    <a:pt x="285" y="5672"/>
                    <a:pt x="343" y="5672"/>
                    <a:pt x="371" y="5615"/>
                  </a:cubicBezTo>
                  <a:cubicBezTo>
                    <a:pt x="1826" y="4331"/>
                    <a:pt x="3281" y="451"/>
                    <a:pt x="3338" y="279"/>
                  </a:cubicBezTo>
                  <a:cubicBezTo>
                    <a:pt x="3367" y="165"/>
                    <a:pt x="3310" y="51"/>
                    <a:pt x="3196" y="23"/>
                  </a:cubicBezTo>
                  <a:cubicBezTo>
                    <a:pt x="3165" y="7"/>
                    <a:pt x="3135" y="0"/>
                    <a:pt x="3106"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7" name="Google Shape;17257;p76"/>
            <p:cNvSpPr/>
            <p:nvPr/>
          </p:nvSpPr>
          <p:spPr>
            <a:xfrm>
              <a:off x="3254675" y="4256450"/>
              <a:ext cx="44250" cy="50125"/>
            </a:xfrm>
            <a:custGeom>
              <a:avLst/>
              <a:gdLst/>
              <a:ahLst/>
              <a:cxnLst/>
              <a:rect l="l" t="t" r="r" b="b"/>
              <a:pathLst>
                <a:path w="1770" h="2005" extrusionOk="0">
                  <a:moveTo>
                    <a:pt x="1540" y="0"/>
                  </a:moveTo>
                  <a:cubicBezTo>
                    <a:pt x="1447" y="0"/>
                    <a:pt x="1360" y="56"/>
                    <a:pt x="1313" y="150"/>
                  </a:cubicBezTo>
                  <a:cubicBezTo>
                    <a:pt x="1313" y="150"/>
                    <a:pt x="942" y="1149"/>
                    <a:pt x="115" y="1605"/>
                  </a:cubicBezTo>
                  <a:cubicBezTo>
                    <a:pt x="29" y="1662"/>
                    <a:pt x="1" y="1805"/>
                    <a:pt x="58" y="1919"/>
                  </a:cubicBezTo>
                  <a:cubicBezTo>
                    <a:pt x="86" y="1976"/>
                    <a:pt x="172" y="2005"/>
                    <a:pt x="229" y="2005"/>
                  </a:cubicBezTo>
                  <a:cubicBezTo>
                    <a:pt x="257" y="2005"/>
                    <a:pt x="315" y="2005"/>
                    <a:pt x="343" y="1976"/>
                  </a:cubicBezTo>
                  <a:cubicBezTo>
                    <a:pt x="1285" y="1434"/>
                    <a:pt x="1713" y="350"/>
                    <a:pt x="1741" y="293"/>
                  </a:cubicBezTo>
                  <a:cubicBezTo>
                    <a:pt x="1770" y="179"/>
                    <a:pt x="1713" y="65"/>
                    <a:pt x="1598" y="8"/>
                  </a:cubicBezTo>
                  <a:cubicBezTo>
                    <a:pt x="1579" y="3"/>
                    <a:pt x="1559" y="0"/>
                    <a:pt x="154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58" name="Google Shape;17258;p76"/>
          <p:cNvGrpSpPr/>
          <p:nvPr/>
        </p:nvGrpSpPr>
        <p:grpSpPr>
          <a:xfrm>
            <a:off x="8121843" y="4383819"/>
            <a:ext cx="433269" cy="267009"/>
            <a:chOff x="2087000" y="3544900"/>
            <a:chExt cx="1482275" cy="913475"/>
          </a:xfrm>
        </p:grpSpPr>
        <p:sp>
          <p:nvSpPr>
            <p:cNvPr id="17259" name="Google Shape;17259;p76"/>
            <p:cNvSpPr/>
            <p:nvPr/>
          </p:nvSpPr>
          <p:spPr>
            <a:xfrm>
              <a:off x="2666200" y="3563125"/>
              <a:ext cx="903075" cy="888975"/>
            </a:xfrm>
            <a:custGeom>
              <a:avLst/>
              <a:gdLst/>
              <a:ahLst/>
              <a:cxnLst/>
              <a:rect l="l" t="t" r="r" b="b"/>
              <a:pathLst>
                <a:path w="36123" h="35559" extrusionOk="0">
                  <a:moveTo>
                    <a:pt x="7047" y="0"/>
                  </a:moveTo>
                  <a:cubicBezTo>
                    <a:pt x="6954" y="0"/>
                    <a:pt x="6872" y="56"/>
                    <a:pt x="6848" y="150"/>
                  </a:cubicBezTo>
                  <a:cubicBezTo>
                    <a:pt x="6791" y="264"/>
                    <a:pt x="6848" y="378"/>
                    <a:pt x="6962" y="407"/>
                  </a:cubicBezTo>
                  <a:cubicBezTo>
                    <a:pt x="8075" y="806"/>
                    <a:pt x="9102" y="1348"/>
                    <a:pt x="9759" y="1748"/>
                  </a:cubicBezTo>
                  <a:cubicBezTo>
                    <a:pt x="4338" y="1520"/>
                    <a:pt x="1" y="1434"/>
                    <a:pt x="1" y="1434"/>
                  </a:cubicBezTo>
                  <a:lnTo>
                    <a:pt x="1" y="1434"/>
                  </a:lnTo>
                  <a:lnTo>
                    <a:pt x="1684" y="35558"/>
                  </a:lnTo>
                  <a:cubicBezTo>
                    <a:pt x="1684" y="35558"/>
                    <a:pt x="14980" y="33361"/>
                    <a:pt x="27991" y="31222"/>
                  </a:cubicBezTo>
                  <a:cubicBezTo>
                    <a:pt x="29817" y="29823"/>
                    <a:pt x="31243" y="28340"/>
                    <a:pt x="32356" y="26771"/>
                  </a:cubicBezTo>
                  <a:cubicBezTo>
                    <a:pt x="34154" y="25344"/>
                    <a:pt x="36008" y="23261"/>
                    <a:pt x="36037" y="23233"/>
                  </a:cubicBezTo>
                  <a:cubicBezTo>
                    <a:pt x="36094" y="23147"/>
                    <a:pt x="36094" y="23033"/>
                    <a:pt x="36008" y="22947"/>
                  </a:cubicBezTo>
                  <a:cubicBezTo>
                    <a:pt x="35969" y="22908"/>
                    <a:pt x="35917" y="22886"/>
                    <a:pt x="35864" y="22886"/>
                  </a:cubicBezTo>
                  <a:cubicBezTo>
                    <a:pt x="35803" y="22886"/>
                    <a:pt x="35740" y="22915"/>
                    <a:pt x="35694" y="22976"/>
                  </a:cubicBezTo>
                  <a:cubicBezTo>
                    <a:pt x="35694" y="22976"/>
                    <a:pt x="34553" y="24288"/>
                    <a:pt x="33184" y="25515"/>
                  </a:cubicBezTo>
                  <a:cubicBezTo>
                    <a:pt x="33526" y="24944"/>
                    <a:pt x="33811" y="24374"/>
                    <a:pt x="34068" y="23803"/>
                  </a:cubicBezTo>
                  <a:cubicBezTo>
                    <a:pt x="35152" y="22605"/>
                    <a:pt x="36008" y="21178"/>
                    <a:pt x="36037" y="21121"/>
                  </a:cubicBezTo>
                  <a:cubicBezTo>
                    <a:pt x="36122" y="21007"/>
                    <a:pt x="36065" y="20893"/>
                    <a:pt x="35980" y="20836"/>
                  </a:cubicBezTo>
                  <a:cubicBezTo>
                    <a:pt x="35939" y="20816"/>
                    <a:pt x="35899" y="20806"/>
                    <a:pt x="35861" y="20806"/>
                  </a:cubicBezTo>
                  <a:cubicBezTo>
                    <a:pt x="35792" y="20806"/>
                    <a:pt x="35731" y="20838"/>
                    <a:pt x="35694" y="20893"/>
                  </a:cubicBezTo>
                  <a:cubicBezTo>
                    <a:pt x="35666" y="20921"/>
                    <a:pt x="35209" y="21692"/>
                    <a:pt x="34553" y="22548"/>
                  </a:cubicBezTo>
                  <a:cubicBezTo>
                    <a:pt x="35580" y="19523"/>
                    <a:pt x="35609" y="16413"/>
                    <a:pt x="34896" y="13475"/>
                  </a:cubicBezTo>
                  <a:cubicBezTo>
                    <a:pt x="35295" y="11734"/>
                    <a:pt x="34867" y="8025"/>
                    <a:pt x="34838" y="7854"/>
                  </a:cubicBezTo>
                  <a:cubicBezTo>
                    <a:pt x="34814" y="7755"/>
                    <a:pt x="34746" y="7677"/>
                    <a:pt x="34654" y="7677"/>
                  </a:cubicBezTo>
                  <a:cubicBezTo>
                    <a:pt x="34640" y="7677"/>
                    <a:pt x="34625" y="7679"/>
                    <a:pt x="34610" y="7683"/>
                  </a:cubicBezTo>
                  <a:cubicBezTo>
                    <a:pt x="34468" y="7683"/>
                    <a:pt x="34410" y="7797"/>
                    <a:pt x="34410" y="7911"/>
                  </a:cubicBezTo>
                  <a:cubicBezTo>
                    <a:pt x="34410" y="7939"/>
                    <a:pt x="34724" y="10593"/>
                    <a:pt x="34610" y="12419"/>
                  </a:cubicBezTo>
                  <a:cubicBezTo>
                    <a:pt x="34410" y="11734"/>
                    <a:pt x="34154" y="11049"/>
                    <a:pt x="33840" y="10365"/>
                  </a:cubicBezTo>
                  <a:cubicBezTo>
                    <a:pt x="34011" y="7939"/>
                    <a:pt x="33469" y="5942"/>
                    <a:pt x="33440" y="5857"/>
                  </a:cubicBezTo>
                  <a:cubicBezTo>
                    <a:pt x="33417" y="5762"/>
                    <a:pt x="33334" y="5707"/>
                    <a:pt x="33242" y="5707"/>
                  </a:cubicBezTo>
                  <a:cubicBezTo>
                    <a:pt x="33223" y="5707"/>
                    <a:pt x="33203" y="5709"/>
                    <a:pt x="33184" y="5714"/>
                  </a:cubicBezTo>
                  <a:cubicBezTo>
                    <a:pt x="33069" y="5742"/>
                    <a:pt x="32984" y="5857"/>
                    <a:pt x="33012" y="5971"/>
                  </a:cubicBezTo>
                  <a:cubicBezTo>
                    <a:pt x="33041" y="5999"/>
                    <a:pt x="33469" y="7540"/>
                    <a:pt x="33440" y="9509"/>
                  </a:cubicBezTo>
                  <a:cubicBezTo>
                    <a:pt x="32271" y="7140"/>
                    <a:pt x="30616" y="5001"/>
                    <a:pt x="28647" y="3232"/>
                  </a:cubicBezTo>
                  <a:cubicBezTo>
                    <a:pt x="25280" y="2604"/>
                    <a:pt x="18718" y="2147"/>
                    <a:pt x="12697" y="1862"/>
                  </a:cubicBezTo>
                  <a:cubicBezTo>
                    <a:pt x="12355" y="1605"/>
                    <a:pt x="11071" y="692"/>
                    <a:pt x="9901" y="264"/>
                  </a:cubicBezTo>
                  <a:cubicBezTo>
                    <a:pt x="9871" y="249"/>
                    <a:pt x="9840" y="242"/>
                    <a:pt x="9811" y="242"/>
                  </a:cubicBezTo>
                  <a:cubicBezTo>
                    <a:pt x="9730" y="242"/>
                    <a:pt x="9658" y="295"/>
                    <a:pt x="9616" y="378"/>
                  </a:cubicBezTo>
                  <a:cubicBezTo>
                    <a:pt x="9587" y="493"/>
                    <a:pt x="9645" y="607"/>
                    <a:pt x="9759" y="664"/>
                  </a:cubicBezTo>
                  <a:cubicBezTo>
                    <a:pt x="10500" y="921"/>
                    <a:pt x="11356" y="1463"/>
                    <a:pt x="11927" y="1834"/>
                  </a:cubicBezTo>
                  <a:cubicBezTo>
                    <a:pt x="11499" y="1805"/>
                    <a:pt x="11071" y="1805"/>
                    <a:pt x="10672" y="1776"/>
                  </a:cubicBezTo>
                  <a:cubicBezTo>
                    <a:pt x="10272" y="1520"/>
                    <a:pt x="8817" y="635"/>
                    <a:pt x="7105" y="7"/>
                  </a:cubicBezTo>
                  <a:cubicBezTo>
                    <a:pt x="7086" y="3"/>
                    <a:pt x="7066" y="0"/>
                    <a:pt x="704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0" name="Google Shape;17260;p76"/>
            <p:cNvSpPr/>
            <p:nvPr/>
          </p:nvSpPr>
          <p:spPr>
            <a:xfrm>
              <a:off x="2087000" y="3544900"/>
              <a:ext cx="1002225" cy="913475"/>
            </a:xfrm>
            <a:custGeom>
              <a:avLst/>
              <a:gdLst/>
              <a:ahLst/>
              <a:cxnLst/>
              <a:rect l="l" t="t" r="r" b="b"/>
              <a:pathLst>
                <a:path w="40089" h="36539" extrusionOk="0">
                  <a:moveTo>
                    <a:pt x="18765" y="1"/>
                  </a:moveTo>
                  <a:cubicBezTo>
                    <a:pt x="18678" y="1"/>
                    <a:pt x="18596" y="54"/>
                    <a:pt x="18575" y="137"/>
                  </a:cubicBezTo>
                  <a:cubicBezTo>
                    <a:pt x="18518" y="251"/>
                    <a:pt x="18575" y="366"/>
                    <a:pt x="18689" y="423"/>
                  </a:cubicBezTo>
                  <a:cubicBezTo>
                    <a:pt x="19859" y="908"/>
                    <a:pt x="21086" y="1592"/>
                    <a:pt x="21856" y="2049"/>
                  </a:cubicBezTo>
                  <a:cubicBezTo>
                    <a:pt x="21285" y="2020"/>
                    <a:pt x="20743" y="2020"/>
                    <a:pt x="20201" y="2020"/>
                  </a:cubicBezTo>
                  <a:cubicBezTo>
                    <a:pt x="19745" y="1792"/>
                    <a:pt x="18175" y="1050"/>
                    <a:pt x="15294" y="594"/>
                  </a:cubicBezTo>
                  <a:cubicBezTo>
                    <a:pt x="15279" y="590"/>
                    <a:pt x="15264" y="588"/>
                    <a:pt x="15249" y="588"/>
                  </a:cubicBezTo>
                  <a:cubicBezTo>
                    <a:pt x="15151" y="588"/>
                    <a:pt x="15062" y="666"/>
                    <a:pt x="15037" y="765"/>
                  </a:cubicBezTo>
                  <a:cubicBezTo>
                    <a:pt x="15037" y="879"/>
                    <a:pt x="15094" y="993"/>
                    <a:pt x="15237" y="1022"/>
                  </a:cubicBezTo>
                  <a:cubicBezTo>
                    <a:pt x="17148" y="1307"/>
                    <a:pt x="18489" y="1764"/>
                    <a:pt x="19260" y="2077"/>
                  </a:cubicBezTo>
                  <a:cubicBezTo>
                    <a:pt x="15037" y="2334"/>
                    <a:pt x="11556" y="3846"/>
                    <a:pt x="8817" y="6129"/>
                  </a:cubicBezTo>
                  <a:cubicBezTo>
                    <a:pt x="7961" y="6386"/>
                    <a:pt x="4623" y="7527"/>
                    <a:pt x="2169" y="10009"/>
                  </a:cubicBezTo>
                  <a:cubicBezTo>
                    <a:pt x="2083" y="10095"/>
                    <a:pt x="2083" y="10238"/>
                    <a:pt x="2169" y="10323"/>
                  </a:cubicBezTo>
                  <a:cubicBezTo>
                    <a:pt x="2226" y="10352"/>
                    <a:pt x="2255" y="10380"/>
                    <a:pt x="2312" y="10380"/>
                  </a:cubicBezTo>
                  <a:cubicBezTo>
                    <a:pt x="2369" y="10380"/>
                    <a:pt x="2426" y="10352"/>
                    <a:pt x="2483" y="10323"/>
                  </a:cubicBezTo>
                  <a:cubicBezTo>
                    <a:pt x="4252" y="8497"/>
                    <a:pt x="6591" y="7413"/>
                    <a:pt x="7989" y="6871"/>
                  </a:cubicBezTo>
                  <a:lnTo>
                    <a:pt x="7989" y="6871"/>
                  </a:lnTo>
                  <a:cubicBezTo>
                    <a:pt x="7504" y="7327"/>
                    <a:pt x="7076" y="7784"/>
                    <a:pt x="6648" y="8269"/>
                  </a:cubicBezTo>
                  <a:cubicBezTo>
                    <a:pt x="6106" y="8668"/>
                    <a:pt x="4109" y="10152"/>
                    <a:pt x="2026" y="12806"/>
                  </a:cubicBezTo>
                  <a:cubicBezTo>
                    <a:pt x="1969" y="12891"/>
                    <a:pt x="1969" y="13034"/>
                    <a:pt x="2083" y="13091"/>
                  </a:cubicBezTo>
                  <a:cubicBezTo>
                    <a:pt x="2112" y="13119"/>
                    <a:pt x="2169" y="13148"/>
                    <a:pt x="2197" y="13148"/>
                  </a:cubicBezTo>
                  <a:cubicBezTo>
                    <a:pt x="2283" y="13148"/>
                    <a:pt x="2340" y="13119"/>
                    <a:pt x="2369" y="13062"/>
                  </a:cubicBezTo>
                  <a:cubicBezTo>
                    <a:pt x="3510" y="11607"/>
                    <a:pt x="4651" y="10494"/>
                    <a:pt x="5507" y="9753"/>
                  </a:cubicBezTo>
                  <a:lnTo>
                    <a:pt x="5507" y="9753"/>
                  </a:lnTo>
                  <a:cubicBezTo>
                    <a:pt x="4708" y="10865"/>
                    <a:pt x="3995" y="12064"/>
                    <a:pt x="3424" y="13348"/>
                  </a:cubicBezTo>
                  <a:cubicBezTo>
                    <a:pt x="2825" y="14660"/>
                    <a:pt x="2369" y="16144"/>
                    <a:pt x="2140" y="17713"/>
                  </a:cubicBezTo>
                  <a:cubicBezTo>
                    <a:pt x="1598" y="18483"/>
                    <a:pt x="600" y="20167"/>
                    <a:pt x="29" y="22706"/>
                  </a:cubicBezTo>
                  <a:cubicBezTo>
                    <a:pt x="0" y="22820"/>
                    <a:pt x="86" y="22934"/>
                    <a:pt x="200" y="22934"/>
                  </a:cubicBezTo>
                  <a:cubicBezTo>
                    <a:pt x="200" y="22963"/>
                    <a:pt x="229" y="22963"/>
                    <a:pt x="229" y="22963"/>
                  </a:cubicBezTo>
                  <a:cubicBezTo>
                    <a:pt x="343" y="22963"/>
                    <a:pt x="428" y="22877"/>
                    <a:pt x="457" y="22792"/>
                  </a:cubicBezTo>
                  <a:cubicBezTo>
                    <a:pt x="856" y="20994"/>
                    <a:pt x="1484" y="19625"/>
                    <a:pt x="2026" y="18712"/>
                  </a:cubicBezTo>
                  <a:lnTo>
                    <a:pt x="2026" y="18712"/>
                  </a:lnTo>
                  <a:cubicBezTo>
                    <a:pt x="1941" y="19368"/>
                    <a:pt x="1941" y="19996"/>
                    <a:pt x="1941" y="20652"/>
                  </a:cubicBezTo>
                  <a:cubicBezTo>
                    <a:pt x="1684" y="21622"/>
                    <a:pt x="1199" y="23705"/>
                    <a:pt x="1113" y="26101"/>
                  </a:cubicBezTo>
                  <a:cubicBezTo>
                    <a:pt x="1113" y="26216"/>
                    <a:pt x="1199" y="26330"/>
                    <a:pt x="1341" y="26330"/>
                  </a:cubicBezTo>
                  <a:cubicBezTo>
                    <a:pt x="1456" y="26330"/>
                    <a:pt x="1541" y="26216"/>
                    <a:pt x="1541" y="26101"/>
                  </a:cubicBezTo>
                  <a:cubicBezTo>
                    <a:pt x="1598" y="24532"/>
                    <a:pt x="1827" y="23106"/>
                    <a:pt x="2055" y="22050"/>
                  </a:cubicBezTo>
                  <a:cubicBezTo>
                    <a:pt x="2682" y="27528"/>
                    <a:pt x="6335" y="33120"/>
                    <a:pt x="15579" y="35660"/>
                  </a:cubicBezTo>
                  <a:cubicBezTo>
                    <a:pt x="17764" y="36263"/>
                    <a:pt x="19816" y="36539"/>
                    <a:pt x="21727" y="36539"/>
                  </a:cubicBezTo>
                  <a:cubicBezTo>
                    <a:pt x="32570" y="36539"/>
                    <a:pt x="38898" y="27654"/>
                    <a:pt x="39432" y="19140"/>
                  </a:cubicBezTo>
                  <a:cubicBezTo>
                    <a:pt x="40088" y="9125"/>
                    <a:pt x="32584" y="2962"/>
                    <a:pt x="22798" y="2106"/>
                  </a:cubicBezTo>
                  <a:cubicBezTo>
                    <a:pt x="22427" y="1878"/>
                    <a:pt x="20572" y="736"/>
                    <a:pt x="18860" y="23"/>
                  </a:cubicBezTo>
                  <a:cubicBezTo>
                    <a:pt x="18830" y="8"/>
                    <a:pt x="18797" y="1"/>
                    <a:pt x="18765"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1" name="Google Shape;17261;p76"/>
            <p:cNvSpPr/>
            <p:nvPr/>
          </p:nvSpPr>
          <p:spPr>
            <a:xfrm>
              <a:off x="2512125" y="3983425"/>
              <a:ext cx="50675" cy="70650"/>
            </a:xfrm>
            <a:custGeom>
              <a:avLst/>
              <a:gdLst/>
              <a:ahLst/>
              <a:cxnLst/>
              <a:rect l="l" t="t" r="r" b="b"/>
              <a:pathLst>
                <a:path w="2027" h="2826" extrusionOk="0">
                  <a:moveTo>
                    <a:pt x="1798" y="1"/>
                  </a:moveTo>
                  <a:cubicBezTo>
                    <a:pt x="771" y="1"/>
                    <a:pt x="86" y="800"/>
                    <a:pt x="58" y="1542"/>
                  </a:cubicBezTo>
                  <a:cubicBezTo>
                    <a:pt x="1" y="2055"/>
                    <a:pt x="286" y="2711"/>
                    <a:pt x="1228" y="2826"/>
                  </a:cubicBezTo>
                  <a:lnTo>
                    <a:pt x="1256" y="2826"/>
                  </a:lnTo>
                  <a:cubicBezTo>
                    <a:pt x="1370" y="2826"/>
                    <a:pt x="1456" y="2740"/>
                    <a:pt x="1456" y="2626"/>
                  </a:cubicBezTo>
                  <a:cubicBezTo>
                    <a:pt x="1484" y="2512"/>
                    <a:pt x="1399" y="2426"/>
                    <a:pt x="1285" y="2398"/>
                  </a:cubicBezTo>
                  <a:cubicBezTo>
                    <a:pt x="743" y="2340"/>
                    <a:pt x="429" y="2027"/>
                    <a:pt x="486" y="1570"/>
                  </a:cubicBezTo>
                  <a:cubicBezTo>
                    <a:pt x="514" y="999"/>
                    <a:pt x="1028" y="429"/>
                    <a:pt x="1798" y="429"/>
                  </a:cubicBezTo>
                  <a:cubicBezTo>
                    <a:pt x="1941" y="429"/>
                    <a:pt x="2026" y="343"/>
                    <a:pt x="2026" y="229"/>
                  </a:cubicBezTo>
                  <a:cubicBezTo>
                    <a:pt x="2026" y="115"/>
                    <a:pt x="1941" y="1"/>
                    <a:pt x="182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2" name="Google Shape;17262;p76"/>
            <p:cNvSpPr/>
            <p:nvPr/>
          </p:nvSpPr>
          <p:spPr>
            <a:xfrm>
              <a:off x="2598450" y="3978925"/>
              <a:ext cx="35675" cy="75150"/>
            </a:xfrm>
            <a:custGeom>
              <a:avLst/>
              <a:gdLst/>
              <a:ahLst/>
              <a:cxnLst/>
              <a:rect l="l" t="t" r="r" b="b"/>
              <a:pathLst>
                <a:path w="1427" h="3006" extrusionOk="0">
                  <a:moveTo>
                    <a:pt x="263" y="1"/>
                  </a:moveTo>
                  <a:cubicBezTo>
                    <a:pt x="214" y="1"/>
                    <a:pt x="161" y="15"/>
                    <a:pt x="114" y="38"/>
                  </a:cubicBezTo>
                  <a:cubicBezTo>
                    <a:pt x="29" y="124"/>
                    <a:pt x="0" y="238"/>
                    <a:pt x="86" y="352"/>
                  </a:cubicBezTo>
                  <a:cubicBezTo>
                    <a:pt x="114" y="381"/>
                    <a:pt x="913" y="1493"/>
                    <a:pt x="285" y="2692"/>
                  </a:cubicBezTo>
                  <a:cubicBezTo>
                    <a:pt x="228" y="2806"/>
                    <a:pt x="285" y="2920"/>
                    <a:pt x="371" y="2977"/>
                  </a:cubicBezTo>
                  <a:cubicBezTo>
                    <a:pt x="400" y="3006"/>
                    <a:pt x="457" y="3006"/>
                    <a:pt x="485" y="3006"/>
                  </a:cubicBezTo>
                  <a:cubicBezTo>
                    <a:pt x="571" y="3006"/>
                    <a:pt x="628" y="2948"/>
                    <a:pt x="656" y="2891"/>
                  </a:cubicBezTo>
                  <a:cubicBezTo>
                    <a:pt x="1427" y="1436"/>
                    <a:pt x="457" y="152"/>
                    <a:pt x="428" y="95"/>
                  </a:cubicBezTo>
                  <a:cubicBezTo>
                    <a:pt x="395" y="28"/>
                    <a:pt x="332" y="1"/>
                    <a:pt x="26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3" name="Google Shape;17263;p76"/>
            <p:cNvSpPr/>
            <p:nvPr/>
          </p:nvSpPr>
          <p:spPr>
            <a:xfrm>
              <a:off x="2527825" y="3899500"/>
              <a:ext cx="111300" cy="51850"/>
            </a:xfrm>
            <a:custGeom>
              <a:avLst/>
              <a:gdLst/>
              <a:ahLst/>
              <a:cxnLst/>
              <a:rect l="l" t="t" r="r" b="b"/>
              <a:pathLst>
                <a:path w="4452" h="2074" extrusionOk="0">
                  <a:moveTo>
                    <a:pt x="1658" y="0"/>
                  </a:moveTo>
                  <a:cubicBezTo>
                    <a:pt x="1112" y="0"/>
                    <a:pt x="591" y="159"/>
                    <a:pt x="143" y="476"/>
                  </a:cubicBezTo>
                  <a:cubicBezTo>
                    <a:pt x="29" y="533"/>
                    <a:pt x="0" y="676"/>
                    <a:pt x="86" y="761"/>
                  </a:cubicBezTo>
                  <a:cubicBezTo>
                    <a:pt x="121" y="831"/>
                    <a:pt x="186" y="868"/>
                    <a:pt x="252" y="868"/>
                  </a:cubicBezTo>
                  <a:cubicBezTo>
                    <a:pt x="295" y="868"/>
                    <a:pt x="338" y="852"/>
                    <a:pt x="371" y="819"/>
                  </a:cubicBezTo>
                  <a:cubicBezTo>
                    <a:pt x="765" y="556"/>
                    <a:pt x="1208" y="417"/>
                    <a:pt x="1675" y="417"/>
                  </a:cubicBezTo>
                  <a:cubicBezTo>
                    <a:pt x="1920" y="417"/>
                    <a:pt x="2171" y="455"/>
                    <a:pt x="2426" y="533"/>
                  </a:cubicBezTo>
                  <a:cubicBezTo>
                    <a:pt x="3139" y="761"/>
                    <a:pt x="3767" y="1304"/>
                    <a:pt x="4023" y="1931"/>
                  </a:cubicBezTo>
                  <a:cubicBezTo>
                    <a:pt x="4052" y="2017"/>
                    <a:pt x="4138" y="2074"/>
                    <a:pt x="4223" y="2074"/>
                  </a:cubicBezTo>
                  <a:lnTo>
                    <a:pt x="4309" y="2074"/>
                  </a:lnTo>
                  <a:cubicBezTo>
                    <a:pt x="4394" y="2017"/>
                    <a:pt x="4451" y="1903"/>
                    <a:pt x="4423" y="1789"/>
                  </a:cubicBezTo>
                  <a:cubicBezTo>
                    <a:pt x="4109" y="1018"/>
                    <a:pt x="3396" y="391"/>
                    <a:pt x="2540" y="134"/>
                  </a:cubicBezTo>
                  <a:cubicBezTo>
                    <a:pt x="2243" y="45"/>
                    <a:pt x="1947" y="0"/>
                    <a:pt x="165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4" name="Google Shape;17264;p76"/>
            <p:cNvSpPr/>
            <p:nvPr/>
          </p:nvSpPr>
          <p:spPr>
            <a:xfrm>
              <a:off x="2409425" y="3964150"/>
              <a:ext cx="91325" cy="173375"/>
            </a:xfrm>
            <a:custGeom>
              <a:avLst/>
              <a:gdLst/>
              <a:ahLst/>
              <a:cxnLst/>
              <a:rect l="l" t="t" r="r" b="b"/>
              <a:pathLst>
                <a:path w="3653" h="6935" extrusionOk="0">
                  <a:moveTo>
                    <a:pt x="1375" y="0"/>
                  </a:moveTo>
                  <a:cubicBezTo>
                    <a:pt x="1336" y="0"/>
                    <a:pt x="1296" y="10"/>
                    <a:pt x="1255" y="30"/>
                  </a:cubicBezTo>
                  <a:cubicBezTo>
                    <a:pt x="371" y="686"/>
                    <a:pt x="0" y="2084"/>
                    <a:pt x="314" y="3568"/>
                  </a:cubicBezTo>
                  <a:cubicBezTo>
                    <a:pt x="599" y="4938"/>
                    <a:pt x="1541" y="6535"/>
                    <a:pt x="3395" y="6935"/>
                  </a:cubicBezTo>
                  <a:lnTo>
                    <a:pt x="3424" y="6935"/>
                  </a:lnTo>
                  <a:cubicBezTo>
                    <a:pt x="3538" y="6935"/>
                    <a:pt x="3624" y="6878"/>
                    <a:pt x="3652" y="6792"/>
                  </a:cubicBezTo>
                  <a:cubicBezTo>
                    <a:pt x="3652" y="6678"/>
                    <a:pt x="3595" y="6564"/>
                    <a:pt x="3481" y="6535"/>
                  </a:cubicBezTo>
                  <a:cubicBezTo>
                    <a:pt x="1855" y="6164"/>
                    <a:pt x="999" y="4709"/>
                    <a:pt x="742" y="3482"/>
                  </a:cubicBezTo>
                  <a:cubicBezTo>
                    <a:pt x="457" y="2170"/>
                    <a:pt x="770" y="943"/>
                    <a:pt x="1512" y="401"/>
                  </a:cubicBezTo>
                  <a:cubicBezTo>
                    <a:pt x="1626" y="315"/>
                    <a:pt x="1626" y="173"/>
                    <a:pt x="1569" y="87"/>
                  </a:cubicBezTo>
                  <a:cubicBezTo>
                    <a:pt x="1514" y="32"/>
                    <a:pt x="1447" y="0"/>
                    <a:pt x="137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5" name="Google Shape;17265;p76"/>
            <p:cNvSpPr/>
            <p:nvPr/>
          </p:nvSpPr>
          <p:spPr>
            <a:xfrm>
              <a:off x="2564925" y="4026050"/>
              <a:ext cx="134825" cy="90800"/>
            </a:xfrm>
            <a:custGeom>
              <a:avLst/>
              <a:gdLst/>
              <a:ahLst/>
              <a:cxnLst/>
              <a:rect l="l" t="t" r="r" b="b"/>
              <a:pathLst>
                <a:path w="5393" h="3632" extrusionOk="0">
                  <a:moveTo>
                    <a:pt x="4880" y="1"/>
                  </a:moveTo>
                  <a:cubicBezTo>
                    <a:pt x="4861" y="1"/>
                    <a:pt x="4842" y="3"/>
                    <a:pt x="4822" y="8"/>
                  </a:cubicBezTo>
                  <a:cubicBezTo>
                    <a:pt x="4708" y="36"/>
                    <a:pt x="4651" y="150"/>
                    <a:pt x="4679" y="265"/>
                  </a:cubicBezTo>
                  <a:cubicBezTo>
                    <a:pt x="4936" y="1349"/>
                    <a:pt x="3966" y="2347"/>
                    <a:pt x="2910" y="2832"/>
                  </a:cubicBezTo>
                  <a:cubicBezTo>
                    <a:pt x="2471" y="3052"/>
                    <a:pt x="1949" y="3197"/>
                    <a:pt x="1480" y="3197"/>
                  </a:cubicBezTo>
                  <a:cubicBezTo>
                    <a:pt x="1034" y="3197"/>
                    <a:pt x="636" y="3066"/>
                    <a:pt x="399" y="2747"/>
                  </a:cubicBezTo>
                  <a:cubicBezTo>
                    <a:pt x="368" y="2700"/>
                    <a:pt x="311" y="2679"/>
                    <a:pt x="251" y="2679"/>
                  </a:cubicBezTo>
                  <a:cubicBezTo>
                    <a:pt x="203" y="2679"/>
                    <a:pt x="153" y="2693"/>
                    <a:pt x="114" y="2718"/>
                  </a:cubicBezTo>
                  <a:cubicBezTo>
                    <a:pt x="29" y="2804"/>
                    <a:pt x="0" y="2918"/>
                    <a:pt x="57" y="3032"/>
                  </a:cubicBezTo>
                  <a:cubicBezTo>
                    <a:pt x="399" y="3460"/>
                    <a:pt x="913" y="3631"/>
                    <a:pt x="1484" y="3631"/>
                  </a:cubicBezTo>
                  <a:cubicBezTo>
                    <a:pt x="2026" y="3631"/>
                    <a:pt x="2596" y="3460"/>
                    <a:pt x="3110" y="3232"/>
                  </a:cubicBezTo>
                  <a:cubicBezTo>
                    <a:pt x="4308" y="2661"/>
                    <a:pt x="5393" y="1491"/>
                    <a:pt x="5079" y="150"/>
                  </a:cubicBezTo>
                  <a:cubicBezTo>
                    <a:pt x="5055" y="56"/>
                    <a:pt x="4973" y="1"/>
                    <a:pt x="4880"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6" name="Google Shape;17266;p76"/>
            <p:cNvSpPr/>
            <p:nvPr/>
          </p:nvSpPr>
          <p:spPr>
            <a:xfrm>
              <a:off x="2722550" y="3927075"/>
              <a:ext cx="63525" cy="210450"/>
            </a:xfrm>
            <a:custGeom>
              <a:avLst/>
              <a:gdLst/>
              <a:ahLst/>
              <a:cxnLst/>
              <a:rect l="l" t="t" r="r" b="b"/>
              <a:pathLst>
                <a:path w="2541" h="8418" extrusionOk="0">
                  <a:moveTo>
                    <a:pt x="429" y="1"/>
                  </a:moveTo>
                  <a:cubicBezTo>
                    <a:pt x="315" y="1"/>
                    <a:pt x="200" y="86"/>
                    <a:pt x="172" y="201"/>
                  </a:cubicBezTo>
                  <a:cubicBezTo>
                    <a:pt x="172" y="315"/>
                    <a:pt x="257" y="429"/>
                    <a:pt x="372" y="429"/>
                  </a:cubicBezTo>
                  <a:cubicBezTo>
                    <a:pt x="885" y="514"/>
                    <a:pt x="1399" y="1285"/>
                    <a:pt x="1656" y="2455"/>
                  </a:cubicBezTo>
                  <a:cubicBezTo>
                    <a:pt x="2112" y="4423"/>
                    <a:pt x="1713" y="6991"/>
                    <a:pt x="115" y="8047"/>
                  </a:cubicBezTo>
                  <a:cubicBezTo>
                    <a:pt x="29" y="8104"/>
                    <a:pt x="1" y="8247"/>
                    <a:pt x="58" y="8332"/>
                  </a:cubicBezTo>
                  <a:cubicBezTo>
                    <a:pt x="86" y="8389"/>
                    <a:pt x="172" y="8418"/>
                    <a:pt x="229" y="8418"/>
                  </a:cubicBezTo>
                  <a:cubicBezTo>
                    <a:pt x="286" y="8418"/>
                    <a:pt x="315" y="8418"/>
                    <a:pt x="343" y="8389"/>
                  </a:cubicBezTo>
                  <a:cubicBezTo>
                    <a:pt x="2198" y="7162"/>
                    <a:pt x="2540" y="4395"/>
                    <a:pt x="2084" y="2340"/>
                  </a:cubicBezTo>
                  <a:cubicBezTo>
                    <a:pt x="1770" y="971"/>
                    <a:pt x="1142" y="115"/>
                    <a:pt x="429"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7" name="Google Shape;17267;p76"/>
            <p:cNvSpPr/>
            <p:nvPr/>
          </p:nvSpPr>
          <p:spPr>
            <a:xfrm>
              <a:off x="2502850" y="3795625"/>
              <a:ext cx="176225" cy="42325"/>
            </a:xfrm>
            <a:custGeom>
              <a:avLst/>
              <a:gdLst/>
              <a:ahLst/>
              <a:cxnLst/>
              <a:rect l="l" t="t" r="r" b="b"/>
              <a:pathLst>
                <a:path w="7049" h="1693" extrusionOk="0">
                  <a:moveTo>
                    <a:pt x="3403" y="0"/>
                  </a:moveTo>
                  <a:cubicBezTo>
                    <a:pt x="3172" y="0"/>
                    <a:pt x="2940" y="12"/>
                    <a:pt x="2711" y="37"/>
                  </a:cubicBezTo>
                  <a:cubicBezTo>
                    <a:pt x="1513" y="180"/>
                    <a:pt x="600" y="665"/>
                    <a:pt x="86" y="1350"/>
                  </a:cubicBezTo>
                  <a:cubicBezTo>
                    <a:pt x="1" y="1464"/>
                    <a:pt x="29" y="1578"/>
                    <a:pt x="143" y="1664"/>
                  </a:cubicBezTo>
                  <a:cubicBezTo>
                    <a:pt x="172" y="1692"/>
                    <a:pt x="200" y="1692"/>
                    <a:pt x="258" y="1692"/>
                  </a:cubicBezTo>
                  <a:cubicBezTo>
                    <a:pt x="315" y="1692"/>
                    <a:pt x="400" y="1664"/>
                    <a:pt x="429" y="1607"/>
                  </a:cubicBezTo>
                  <a:cubicBezTo>
                    <a:pt x="857" y="1008"/>
                    <a:pt x="1684" y="608"/>
                    <a:pt x="2768" y="465"/>
                  </a:cubicBezTo>
                  <a:cubicBezTo>
                    <a:pt x="2979" y="440"/>
                    <a:pt x="3193" y="428"/>
                    <a:pt x="3408" y="428"/>
                  </a:cubicBezTo>
                  <a:cubicBezTo>
                    <a:pt x="4651" y="428"/>
                    <a:pt x="5923" y="836"/>
                    <a:pt x="6677" y="1493"/>
                  </a:cubicBezTo>
                  <a:cubicBezTo>
                    <a:pt x="6716" y="1518"/>
                    <a:pt x="6766" y="1532"/>
                    <a:pt x="6817" y="1532"/>
                  </a:cubicBezTo>
                  <a:cubicBezTo>
                    <a:pt x="6880" y="1532"/>
                    <a:pt x="6944" y="1511"/>
                    <a:pt x="6991" y="1464"/>
                  </a:cubicBezTo>
                  <a:cubicBezTo>
                    <a:pt x="7048" y="1378"/>
                    <a:pt x="7048" y="1236"/>
                    <a:pt x="6963" y="1150"/>
                  </a:cubicBezTo>
                  <a:cubicBezTo>
                    <a:pt x="6110" y="419"/>
                    <a:pt x="4757" y="0"/>
                    <a:pt x="3403"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8" name="Google Shape;17268;p76"/>
            <p:cNvSpPr/>
            <p:nvPr/>
          </p:nvSpPr>
          <p:spPr>
            <a:xfrm>
              <a:off x="2627675" y="3707825"/>
              <a:ext cx="176925" cy="98725"/>
            </a:xfrm>
            <a:custGeom>
              <a:avLst/>
              <a:gdLst/>
              <a:ahLst/>
              <a:cxnLst/>
              <a:rect l="l" t="t" r="r" b="b"/>
              <a:pathLst>
                <a:path w="7077" h="3949" extrusionOk="0">
                  <a:moveTo>
                    <a:pt x="1098" y="1"/>
                  </a:moveTo>
                  <a:cubicBezTo>
                    <a:pt x="782" y="1"/>
                    <a:pt x="471" y="32"/>
                    <a:pt x="172" y="97"/>
                  </a:cubicBezTo>
                  <a:cubicBezTo>
                    <a:pt x="58" y="126"/>
                    <a:pt x="1" y="240"/>
                    <a:pt x="1" y="354"/>
                  </a:cubicBezTo>
                  <a:cubicBezTo>
                    <a:pt x="25" y="448"/>
                    <a:pt x="107" y="504"/>
                    <a:pt x="199" y="504"/>
                  </a:cubicBezTo>
                  <a:cubicBezTo>
                    <a:pt x="219" y="504"/>
                    <a:pt x="238" y="501"/>
                    <a:pt x="258" y="497"/>
                  </a:cubicBezTo>
                  <a:cubicBezTo>
                    <a:pt x="506" y="448"/>
                    <a:pt x="763" y="424"/>
                    <a:pt x="1027" y="424"/>
                  </a:cubicBezTo>
                  <a:cubicBezTo>
                    <a:pt x="3071" y="424"/>
                    <a:pt x="5486" y="1838"/>
                    <a:pt x="6649" y="3835"/>
                  </a:cubicBezTo>
                  <a:cubicBezTo>
                    <a:pt x="6706" y="3920"/>
                    <a:pt x="6763" y="3949"/>
                    <a:pt x="6849" y="3949"/>
                  </a:cubicBezTo>
                  <a:cubicBezTo>
                    <a:pt x="6877" y="3949"/>
                    <a:pt x="6906" y="3949"/>
                    <a:pt x="6963" y="3920"/>
                  </a:cubicBezTo>
                  <a:cubicBezTo>
                    <a:pt x="7048" y="3863"/>
                    <a:pt x="7077" y="3721"/>
                    <a:pt x="7020" y="3635"/>
                  </a:cubicBezTo>
                  <a:cubicBezTo>
                    <a:pt x="5773" y="1491"/>
                    <a:pt x="3286" y="1"/>
                    <a:pt x="109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9" name="Google Shape;17269;p76"/>
            <p:cNvSpPr/>
            <p:nvPr/>
          </p:nvSpPr>
          <p:spPr>
            <a:xfrm>
              <a:off x="2792450" y="3862175"/>
              <a:ext cx="77775" cy="248975"/>
            </a:xfrm>
            <a:custGeom>
              <a:avLst/>
              <a:gdLst/>
              <a:ahLst/>
              <a:cxnLst/>
              <a:rect l="l" t="t" r="r" b="b"/>
              <a:pathLst>
                <a:path w="3111" h="9959" extrusionOk="0">
                  <a:moveTo>
                    <a:pt x="1242" y="0"/>
                  </a:moveTo>
                  <a:cubicBezTo>
                    <a:pt x="1171" y="0"/>
                    <a:pt x="1095" y="38"/>
                    <a:pt x="1057" y="115"/>
                  </a:cubicBezTo>
                  <a:cubicBezTo>
                    <a:pt x="999" y="200"/>
                    <a:pt x="1028" y="343"/>
                    <a:pt x="1142" y="400"/>
                  </a:cubicBezTo>
                  <a:cubicBezTo>
                    <a:pt x="1855" y="828"/>
                    <a:pt x="2312" y="1741"/>
                    <a:pt x="2455" y="2968"/>
                  </a:cubicBezTo>
                  <a:cubicBezTo>
                    <a:pt x="2683" y="4879"/>
                    <a:pt x="2027" y="7733"/>
                    <a:pt x="115" y="9587"/>
                  </a:cubicBezTo>
                  <a:cubicBezTo>
                    <a:pt x="29" y="9673"/>
                    <a:pt x="1" y="9815"/>
                    <a:pt x="86" y="9901"/>
                  </a:cubicBezTo>
                  <a:cubicBezTo>
                    <a:pt x="143" y="9930"/>
                    <a:pt x="201" y="9958"/>
                    <a:pt x="258" y="9958"/>
                  </a:cubicBezTo>
                  <a:cubicBezTo>
                    <a:pt x="315" y="9958"/>
                    <a:pt x="343" y="9930"/>
                    <a:pt x="400" y="9901"/>
                  </a:cubicBezTo>
                  <a:cubicBezTo>
                    <a:pt x="2426" y="7932"/>
                    <a:pt x="3111" y="4994"/>
                    <a:pt x="2883" y="2939"/>
                  </a:cubicBezTo>
                  <a:cubicBezTo>
                    <a:pt x="2740" y="1570"/>
                    <a:pt x="2198" y="543"/>
                    <a:pt x="1342" y="29"/>
                  </a:cubicBezTo>
                  <a:cubicBezTo>
                    <a:pt x="1313" y="10"/>
                    <a:pt x="1278" y="0"/>
                    <a:pt x="124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0" name="Google Shape;17270;p76"/>
            <p:cNvSpPr/>
            <p:nvPr/>
          </p:nvSpPr>
          <p:spPr>
            <a:xfrm>
              <a:off x="2920850" y="3839325"/>
              <a:ext cx="57100" cy="237575"/>
            </a:xfrm>
            <a:custGeom>
              <a:avLst/>
              <a:gdLst/>
              <a:ahLst/>
              <a:cxnLst/>
              <a:rect l="l" t="t" r="r" b="b"/>
              <a:pathLst>
                <a:path w="2284" h="9503" extrusionOk="0">
                  <a:moveTo>
                    <a:pt x="508" y="0"/>
                  </a:moveTo>
                  <a:cubicBezTo>
                    <a:pt x="437" y="0"/>
                    <a:pt x="370" y="32"/>
                    <a:pt x="314" y="87"/>
                  </a:cubicBezTo>
                  <a:cubicBezTo>
                    <a:pt x="257" y="201"/>
                    <a:pt x="286" y="315"/>
                    <a:pt x="372" y="401"/>
                  </a:cubicBezTo>
                  <a:cubicBezTo>
                    <a:pt x="1285" y="1029"/>
                    <a:pt x="1855" y="2569"/>
                    <a:pt x="1855" y="4452"/>
                  </a:cubicBezTo>
                  <a:cubicBezTo>
                    <a:pt x="1855" y="6535"/>
                    <a:pt x="1170" y="8361"/>
                    <a:pt x="115" y="9103"/>
                  </a:cubicBezTo>
                  <a:cubicBezTo>
                    <a:pt x="1" y="9160"/>
                    <a:pt x="1" y="9303"/>
                    <a:pt x="58" y="9388"/>
                  </a:cubicBezTo>
                  <a:cubicBezTo>
                    <a:pt x="86" y="9474"/>
                    <a:pt x="172" y="9503"/>
                    <a:pt x="229" y="9503"/>
                  </a:cubicBezTo>
                  <a:cubicBezTo>
                    <a:pt x="286" y="9503"/>
                    <a:pt x="314" y="9474"/>
                    <a:pt x="343" y="9445"/>
                  </a:cubicBezTo>
                  <a:cubicBezTo>
                    <a:pt x="1798" y="8447"/>
                    <a:pt x="2283" y="6221"/>
                    <a:pt x="2283" y="4452"/>
                  </a:cubicBezTo>
                  <a:cubicBezTo>
                    <a:pt x="2283" y="2455"/>
                    <a:pt x="1655" y="743"/>
                    <a:pt x="628" y="30"/>
                  </a:cubicBezTo>
                  <a:cubicBezTo>
                    <a:pt x="588" y="10"/>
                    <a:pt x="547" y="0"/>
                    <a:pt x="50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1" name="Google Shape;17271;p76"/>
            <p:cNvSpPr/>
            <p:nvPr/>
          </p:nvSpPr>
          <p:spPr>
            <a:xfrm>
              <a:off x="2879475" y="4100275"/>
              <a:ext cx="92750" cy="118575"/>
            </a:xfrm>
            <a:custGeom>
              <a:avLst/>
              <a:gdLst/>
              <a:ahLst/>
              <a:cxnLst/>
              <a:rect l="l" t="t" r="r" b="b"/>
              <a:pathLst>
                <a:path w="3710" h="4743" extrusionOk="0">
                  <a:moveTo>
                    <a:pt x="3485" y="1"/>
                  </a:moveTo>
                  <a:cubicBezTo>
                    <a:pt x="3375" y="1"/>
                    <a:pt x="3307" y="78"/>
                    <a:pt x="3282" y="177"/>
                  </a:cubicBezTo>
                  <a:cubicBezTo>
                    <a:pt x="3082" y="1690"/>
                    <a:pt x="1427" y="3658"/>
                    <a:pt x="143" y="4343"/>
                  </a:cubicBezTo>
                  <a:cubicBezTo>
                    <a:pt x="58" y="4400"/>
                    <a:pt x="1" y="4543"/>
                    <a:pt x="58" y="4628"/>
                  </a:cubicBezTo>
                  <a:cubicBezTo>
                    <a:pt x="115" y="4714"/>
                    <a:pt x="172" y="4742"/>
                    <a:pt x="258" y="4742"/>
                  </a:cubicBezTo>
                  <a:cubicBezTo>
                    <a:pt x="286" y="4742"/>
                    <a:pt x="315" y="4742"/>
                    <a:pt x="343" y="4714"/>
                  </a:cubicBezTo>
                  <a:cubicBezTo>
                    <a:pt x="1741" y="3972"/>
                    <a:pt x="3482" y="1889"/>
                    <a:pt x="3710" y="234"/>
                  </a:cubicBezTo>
                  <a:cubicBezTo>
                    <a:pt x="3710" y="120"/>
                    <a:pt x="3653" y="6"/>
                    <a:pt x="3539" y="6"/>
                  </a:cubicBezTo>
                  <a:cubicBezTo>
                    <a:pt x="3520" y="2"/>
                    <a:pt x="3502" y="1"/>
                    <a:pt x="3485"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2" name="Google Shape;17272;p76"/>
            <p:cNvSpPr/>
            <p:nvPr/>
          </p:nvSpPr>
          <p:spPr>
            <a:xfrm>
              <a:off x="2678325" y="4161200"/>
              <a:ext cx="209025" cy="101875"/>
            </a:xfrm>
            <a:custGeom>
              <a:avLst/>
              <a:gdLst/>
              <a:ahLst/>
              <a:cxnLst/>
              <a:rect l="l" t="t" r="r" b="b"/>
              <a:pathLst>
                <a:path w="8361" h="4075" extrusionOk="0">
                  <a:moveTo>
                    <a:pt x="8099" y="0"/>
                  </a:moveTo>
                  <a:cubicBezTo>
                    <a:pt x="8018" y="0"/>
                    <a:pt x="7946" y="53"/>
                    <a:pt x="7904" y="137"/>
                  </a:cubicBezTo>
                  <a:cubicBezTo>
                    <a:pt x="7077" y="2248"/>
                    <a:pt x="4024" y="3646"/>
                    <a:pt x="315" y="3646"/>
                  </a:cubicBezTo>
                  <a:lnTo>
                    <a:pt x="200" y="3646"/>
                  </a:lnTo>
                  <a:cubicBezTo>
                    <a:pt x="86" y="3646"/>
                    <a:pt x="1" y="3761"/>
                    <a:pt x="1" y="3875"/>
                  </a:cubicBezTo>
                  <a:cubicBezTo>
                    <a:pt x="1" y="3989"/>
                    <a:pt x="86" y="4074"/>
                    <a:pt x="200" y="4074"/>
                  </a:cubicBezTo>
                  <a:lnTo>
                    <a:pt x="315" y="4074"/>
                  </a:lnTo>
                  <a:cubicBezTo>
                    <a:pt x="4252" y="4074"/>
                    <a:pt x="7391" y="2591"/>
                    <a:pt x="8304" y="308"/>
                  </a:cubicBezTo>
                  <a:cubicBezTo>
                    <a:pt x="8361" y="194"/>
                    <a:pt x="8304" y="51"/>
                    <a:pt x="8189" y="23"/>
                  </a:cubicBezTo>
                  <a:cubicBezTo>
                    <a:pt x="8159" y="8"/>
                    <a:pt x="8128" y="0"/>
                    <a:pt x="809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3" name="Google Shape;17273;p76"/>
            <p:cNvSpPr/>
            <p:nvPr/>
          </p:nvSpPr>
          <p:spPr>
            <a:xfrm>
              <a:off x="2631250" y="4192150"/>
              <a:ext cx="85625" cy="35975"/>
            </a:xfrm>
            <a:custGeom>
              <a:avLst/>
              <a:gdLst/>
              <a:ahLst/>
              <a:cxnLst/>
              <a:rect l="l" t="t" r="r" b="b"/>
              <a:pathLst>
                <a:path w="3425" h="1439" extrusionOk="0">
                  <a:moveTo>
                    <a:pt x="3188" y="1"/>
                  </a:moveTo>
                  <a:cubicBezTo>
                    <a:pt x="3128" y="1"/>
                    <a:pt x="3072" y="22"/>
                    <a:pt x="3025" y="69"/>
                  </a:cubicBezTo>
                  <a:cubicBezTo>
                    <a:pt x="2554" y="634"/>
                    <a:pt x="1480" y="1005"/>
                    <a:pt x="719" y="1005"/>
                  </a:cubicBezTo>
                  <a:cubicBezTo>
                    <a:pt x="558" y="1005"/>
                    <a:pt x="410" y="988"/>
                    <a:pt x="286" y="953"/>
                  </a:cubicBezTo>
                  <a:cubicBezTo>
                    <a:pt x="266" y="948"/>
                    <a:pt x="247" y="946"/>
                    <a:pt x="228" y="946"/>
                  </a:cubicBezTo>
                  <a:cubicBezTo>
                    <a:pt x="135" y="946"/>
                    <a:pt x="53" y="1001"/>
                    <a:pt x="29" y="1096"/>
                  </a:cubicBezTo>
                  <a:cubicBezTo>
                    <a:pt x="1" y="1210"/>
                    <a:pt x="58" y="1324"/>
                    <a:pt x="172" y="1353"/>
                  </a:cubicBezTo>
                  <a:cubicBezTo>
                    <a:pt x="343" y="1410"/>
                    <a:pt x="514" y="1438"/>
                    <a:pt x="714" y="1438"/>
                  </a:cubicBezTo>
                  <a:cubicBezTo>
                    <a:pt x="1598" y="1438"/>
                    <a:pt x="2768" y="1010"/>
                    <a:pt x="3339" y="354"/>
                  </a:cubicBezTo>
                  <a:cubicBezTo>
                    <a:pt x="3424" y="269"/>
                    <a:pt x="3424" y="126"/>
                    <a:pt x="3339" y="40"/>
                  </a:cubicBezTo>
                  <a:cubicBezTo>
                    <a:pt x="3288" y="15"/>
                    <a:pt x="3236" y="1"/>
                    <a:pt x="318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4" name="Google Shape;17274;p76"/>
            <p:cNvSpPr/>
            <p:nvPr/>
          </p:nvSpPr>
          <p:spPr>
            <a:xfrm>
              <a:off x="2503575" y="4302975"/>
              <a:ext cx="103450" cy="27150"/>
            </a:xfrm>
            <a:custGeom>
              <a:avLst/>
              <a:gdLst/>
              <a:ahLst/>
              <a:cxnLst/>
              <a:rect l="l" t="t" r="r" b="b"/>
              <a:pathLst>
                <a:path w="4138" h="1086" extrusionOk="0">
                  <a:moveTo>
                    <a:pt x="251" y="0"/>
                  </a:moveTo>
                  <a:cubicBezTo>
                    <a:pt x="180" y="0"/>
                    <a:pt x="113" y="32"/>
                    <a:pt x="57" y="87"/>
                  </a:cubicBezTo>
                  <a:cubicBezTo>
                    <a:pt x="0" y="201"/>
                    <a:pt x="57" y="344"/>
                    <a:pt x="143" y="401"/>
                  </a:cubicBezTo>
                  <a:cubicBezTo>
                    <a:pt x="913" y="857"/>
                    <a:pt x="1570" y="1085"/>
                    <a:pt x="2226" y="1085"/>
                  </a:cubicBezTo>
                  <a:cubicBezTo>
                    <a:pt x="2796" y="1085"/>
                    <a:pt x="3367" y="914"/>
                    <a:pt x="3995" y="600"/>
                  </a:cubicBezTo>
                  <a:cubicBezTo>
                    <a:pt x="4109" y="543"/>
                    <a:pt x="4137" y="401"/>
                    <a:pt x="4080" y="315"/>
                  </a:cubicBezTo>
                  <a:cubicBezTo>
                    <a:pt x="4039" y="232"/>
                    <a:pt x="3966" y="179"/>
                    <a:pt x="3886" y="179"/>
                  </a:cubicBezTo>
                  <a:cubicBezTo>
                    <a:pt x="3856" y="179"/>
                    <a:pt x="3826" y="186"/>
                    <a:pt x="3795" y="201"/>
                  </a:cubicBezTo>
                  <a:cubicBezTo>
                    <a:pt x="3218" y="503"/>
                    <a:pt x="2719" y="654"/>
                    <a:pt x="2223" y="654"/>
                  </a:cubicBezTo>
                  <a:cubicBezTo>
                    <a:pt x="1641" y="654"/>
                    <a:pt x="1065" y="446"/>
                    <a:pt x="371" y="30"/>
                  </a:cubicBezTo>
                  <a:cubicBezTo>
                    <a:pt x="331" y="10"/>
                    <a:pt x="290" y="0"/>
                    <a:pt x="251"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5" name="Google Shape;17275;p76"/>
            <p:cNvSpPr/>
            <p:nvPr/>
          </p:nvSpPr>
          <p:spPr>
            <a:xfrm>
              <a:off x="2496425" y="4310975"/>
              <a:ext cx="286775" cy="66950"/>
            </a:xfrm>
            <a:custGeom>
              <a:avLst/>
              <a:gdLst/>
              <a:ahLst/>
              <a:cxnLst/>
              <a:rect l="l" t="t" r="r" b="b"/>
              <a:pathLst>
                <a:path w="11471" h="2678" extrusionOk="0">
                  <a:moveTo>
                    <a:pt x="11227" y="0"/>
                  </a:moveTo>
                  <a:cubicBezTo>
                    <a:pt x="11182" y="0"/>
                    <a:pt x="11136" y="16"/>
                    <a:pt x="11100" y="52"/>
                  </a:cubicBezTo>
                  <a:cubicBezTo>
                    <a:pt x="9584" y="1363"/>
                    <a:pt x="6777" y="2268"/>
                    <a:pt x="4140" y="2268"/>
                  </a:cubicBezTo>
                  <a:cubicBezTo>
                    <a:pt x="2758" y="2268"/>
                    <a:pt x="1423" y="2019"/>
                    <a:pt x="343" y="1450"/>
                  </a:cubicBezTo>
                  <a:cubicBezTo>
                    <a:pt x="305" y="1431"/>
                    <a:pt x="267" y="1422"/>
                    <a:pt x="231" y="1422"/>
                  </a:cubicBezTo>
                  <a:cubicBezTo>
                    <a:pt x="159" y="1422"/>
                    <a:pt x="96" y="1460"/>
                    <a:pt x="58" y="1536"/>
                  </a:cubicBezTo>
                  <a:cubicBezTo>
                    <a:pt x="1" y="1650"/>
                    <a:pt x="29" y="1764"/>
                    <a:pt x="144" y="1821"/>
                  </a:cubicBezTo>
                  <a:cubicBezTo>
                    <a:pt x="1285" y="2420"/>
                    <a:pt x="2683" y="2677"/>
                    <a:pt x="4110" y="2677"/>
                  </a:cubicBezTo>
                  <a:cubicBezTo>
                    <a:pt x="6877" y="2677"/>
                    <a:pt x="9787" y="1736"/>
                    <a:pt x="11385" y="366"/>
                  </a:cubicBezTo>
                  <a:cubicBezTo>
                    <a:pt x="11471" y="309"/>
                    <a:pt x="11471" y="166"/>
                    <a:pt x="11385" y="81"/>
                  </a:cubicBezTo>
                  <a:cubicBezTo>
                    <a:pt x="11352" y="31"/>
                    <a:pt x="11290" y="0"/>
                    <a:pt x="1122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6" name="Google Shape;17276;p76"/>
            <p:cNvSpPr/>
            <p:nvPr/>
          </p:nvSpPr>
          <p:spPr>
            <a:xfrm>
              <a:off x="2398000" y="4192250"/>
              <a:ext cx="179075" cy="50850"/>
            </a:xfrm>
            <a:custGeom>
              <a:avLst/>
              <a:gdLst/>
              <a:ahLst/>
              <a:cxnLst/>
              <a:rect l="l" t="t" r="r" b="b"/>
              <a:pathLst>
                <a:path w="7163" h="2034" extrusionOk="0">
                  <a:moveTo>
                    <a:pt x="243" y="1"/>
                  </a:moveTo>
                  <a:cubicBezTo>
                    <a:pt x="186" y="1"/>
                    <a:pt x="129" y="22"/>
                    <a:pt x="86" y="65"/>
                  </a:cubicBezTo>
                  <a:cubicBezTo>
                    <a:pt x="1" y="150"/>
                    <a:pt x="1" y="293"/>
                    <a:pt x="86" y="350"/>
                  </a:cubicBezTo>
                  <a:cubicBezTo>
                    <a:pt x="1170" y="1434"/>
                    <a:pt x="2797" y="2034"/>
                    <a:pt x="4309" y="2034"/>
                  </a:cubicBezTo>
                  <a:cubicBezTo>
                    <a:pt x="5336" y="2034"/>
                    <a:pt x="6306" y="1748"/>
                    <a:pt x="7048" y="1206"/>
                  </a:cubicBezTo>
                  <a:cubicBezTo>
                    <a:pt x="7134" y="1149"/>
                    <a:pt x="7162" y="1006"/>
                    <a:pt x="7076" y="921"/>
                  </a:cubicBezTo>
                  <a:cubicBezTo>
                    <a:pt x="7040" y="866"/>
                    <a:pt x="6967" y="834"/>
                    <a:pt x="6897" y="834"/>
                  </a:cubicBezTo>
                  <a:cubicBezTo>
                    <a:pt x="6859" y="834"/>
                    <a:pt x="6821" y="843"/>
                    <a:pt x="6791" y="864"/>
                  </a:cubicBezTo>
                  <a:cubicBezTo>
                    <a:pt x="6120" y="1364"/>
                    <a:pt x="5232" y="1601"/>
                    <a:pt x="4302" y="1601"/>
                  </a:cubicBezTo>
                  <a:cubicBezTo>
                    <a:pt x="2897" y="1601"/>
                    <a:pt x="1395" y="1060"/>
                    <a:pt x="400" y="65"/>
                  </a:cubicBezTo>
                  <a:cubicBezTo>
                    <a:pt x="357" y="22"/>
                    <a:pt x="300" y="1"/>
                    <a:pt x="24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7" name="Google Shape;17277;p76"/>
            <p:cNvSpPr/>
            <p:nvPr/>
          </p:nvSpPr>
          <p:spPr>
            <a:xfrm>
              <a:off x="2269600" y="4242925"/>
              <a:ext cx="99900" cy="95750"/>
            </a:xfrm>
            <a:custGeom>
              <a:avLst/>
              <a:gdLst/>
              <a:ahLst/>
              <a:cxnLst/>
              <a:rect l="l" t="t" r="r" b="b"/>
              <a:pathLst>
                <a:path w="3996" h="3830" extrusionOk="0">
                  <a:moveTo>
                    <a:pt x="217" y="1"/>
                  </a:moveTo>
                  <a:cubicBezTo>
                    <a:pt x="202" y="1"/>
                    <a:pt x="187" y="3"/>
                    <a:pt x="172" y="7"/>
                  </a:cubicBezTo>
                  <a:cubicBezTo>
                    <a:pt x="58" y="35"/>
                    <a:pt x="1" y="178"/>
                    <a:pt x="29" y="292"/>
                  </a:cubicBezTo>
                  <a:cubicBezTo>
                    <a:pt x="514" y="2089"/>
                    <a:pt x="2283" y="3773"/>
                    <a:pt x="3767" y="3830"/>
                  </a:cubicBezTo>
                  <a:cubicBezTo>
                    <a:pt x="3881" y="3830"/>
                    <a:pt x="3995" y="3716"/>
                    <a:pt x="3995" y="3602"/>
                  </a:cubicBezTo>
                  <a:cubicBezTo>
                    <a:pt x="3995" y="3487"/>
                    <a:pt x="3910" y="3402"/>
                    <a:pt x="3767" y="3402"/>
                  </a:cubicBezTo>
                  <a:cubicBezTo>
                    <a:pt x="2483" y="3345"/>
                    <a:pt x="885" y="1776"/>
                    <a:pt x="429" y="178"/>
                  </a:cubicBezTo>
                  <a:cubicBezTo>
                    <a:pt x="404" y="79"/>
                    <a:pt x="315" y="1"/>
                    <a:pt x="21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8" name="Google Shape;17278;p76"/>
            <p:cNvSpPr/>
            <p:nvPr/>
          </p:nvSpPr>
          <p:spPr>
            <a:xfrm>
              <a:off x="2255350" y="4177275"/>
              <a:ext cx="114850" cy="124325"/>
            </a:xfrm>
            <a:custGeom>
              <a:avLst/>
              <a:gdLst/>
              <a:ahLst/>
              <a:cxnLst/>
              <a:rect l="l" t="t" r="r" b="b"/>
              <a:pathLst>
                <a:path w="4594" h="4973" extrusionOk="0">
                  <a:moveTo>
                    <a:pt x="230" y="0"/>
                  </a:moveTo>
                  <a:cubicBezTo>
                    <a:pt x="210" y="0"/>
                    <a:pt x="191" y="3"/>
                    <a:pt x="171" y="8"/>
                  </a:cubicBezTo>
                  <a:cubicBezTo>
                    <a:pt x="57" y="65"/>
                    <a:pt x="0" y="179"/>
                    <a:pt x="29" y="293"/>
                  </a:cubicBezTo>
                  <a:cubicBezTo>
                    <a:pt x="942" y="2832"/>
                    <a:pt x="2140" y="4116"/>
                    <a:pt x="4251" y="4944"/>
                  </a:cubicBezTo>
                  <a:cubicBezTo>
                    <a:pt x="4280" y="4972"/>
                    <a:pt x="4308" y="4972"/>
                    <a:pt x="4337" y="4972"/>
                  </a:cubicBezTo>
                  <a:cubicBezTo>
                    <a:pt x="4423" y="4972"/>
                    <a:pt x="4508" y="4915"/>
                    <a:pt x="4537" y="4829"/>
                  </a:cubicBezTo>
                  <a:cubicBezTo>
                    <a:pt x="4594" y="4715"/>
                    <a:pt x="4537" y="4601"/>
                    <a:pt x="4423" y="4544"/>
                  </a:cubicBezTo>
                  <a:cubicBezTo>
                    <a:pt x="2397" y="3774"/>
                    <a:pt x="1313" y="2575"/>
                    <a:pt x="457" y="150"/>
                  </a:cubicBezTo>
                  <a:cubicBezTo>
                    <a:pt x="409" y="56"/>
                    <a:pt x="323" y="0"/>
                    <a:pt x="23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9" name="Google Shape;17279;p76"/>
            <p:cNvSpPr/>
            <p:nvPr/>
          </p:nvSpPr>
          <p:spPr>
            <a:xfrm>
              <a:off x="2241075" y="3989000"/>
              <a:ext cx="91325" cy="228425"/>
            </a:xfrm>
            <a:custGeom>
              <a:avLst/>
              <a:gdLst/>
              <a:ahLst/>
              <a:cxnLst/>
              <a:rect l="l" t="t" r="r" b="b"/>
              <a:pathLst>
                <a:path w="3653" h="9137" extrusionOk="0">
                  <a:moveTo>
                    <a:pt x="784" y="1"/>
                  </a:moveTo>
                  <a:cubicBezTo>
                    <a:pt x="686" y="1"/>
                    <a:pt x="600" y="82"/>
                    <a:pt x="600" y="206"/>
                  </a:cubicBezTo>
                  <a:cubicBezTo>
                    <a:pt x="0" y="6055"/>
                    <a:pt x="1741" y="8280"/>
                    <a:pt x="3310" y="9136"/>
                  </a:cubicBezTo>
                  <a:lnTo>
                    <a:pt x="3424" y="9136"/>
                  </a:lnTo>
                  <a:cubicBezTo>
                    <a:pt x="3481" y="9136"/>
                    <a:pt x="3567" y="9108"/>
                    <a:pt x="3595" y="9022"/>
                  </a:cubicBezTo>
                  <a:cubicBezTo>
                    <a:pt x="3653" y="8937"/>
                    <a:pt x="3624" y="8794"/>
                    <a:pt x="3510" y="8737"/>
                  </a:cubicBezTo>
                  <a:cubicBezTo>
                    <a:pt x="1484" y="7653"/>
                    <a:pt x="600" y="4628"/>
                    <a:pt x="1028" y="234"/>
                  </a:cubicBezTo>
                  <a:cubicBezTo>
                    <a:pt x="1028" y="120"/>
                    <a:pt x="942" y="6"/>
                    <a:pt x="828" y="6"/>
                  </a:cubicBezTo>
                  <a:cubicBezTo>
                    <a:pt x="813" y="2"/>
                    <a:pt x="798" y="1"/>
                    <a:pt x="78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0" name="Google Shape;17280;p76"/>
            <p:cNvSpPr/>
            <p:nvPr/>
          </p:nvSpPr>
          <p:spPr>
            <a:xfrm>
              <a:off x="2282450" y="3862000"/>
              <a:ext cx="82050" cy="168525"/>
            </a:xfrm>
            <a:custGeom>
              <a:avLst/>
              <a:gdLst/>
              <a:ahLst/>
              <a:cxnLst/>
              <a:rect l="l" t="t" r="r" b="b"/>
              <a:pathLst>
                <a:path w="3282" h="6741" extrusionOk="0">
                  <a:moveTo>
                    <a:pt x="3039" y="0"/>
                  </a:moveTo>
                  <a:cubicBezTo>
                    <a:pt x="2982" y="0"/>
                    <a:pt x="2925" y="22"/>
                    <a:pt x="2882" y="64"/>
                  </a:cubicBezTo>
                  <a:cubicBezTo>
                    <a:pt x="1655" y="1377"/>
                    <a:pt x="0" y="4772"/>
                    <a:pt x="1313" y="6655"/>
                  </a:cubicBezTo>
                  <a:cubicBezTo>
                    <a:pt x="1341" y="6712"/>
                    <a:pt x="1427" y="6741"/>
                    <a:pt x="1484" y="6741"/>
                  </a:cubicBezTo>
                  <a:cubicBezTo>
                    <a:pt x="1541" y="6741"/>
                    <a:pt x="1570" y="6741"/>
                    <a:pt x="1598" y="6712"/>
                  </a:cubicBezTo>
                  <a:cubicBezTo>
                    <a:pt x="1712" y="6627"/>
                    <a:pt x="1741" y="6513"/>
                    <a:pt x="1655" y="6399"/>
                  </a:cubicBezTo>
                  <a:cubicBezTo>
                    <a:pt x="599" y="4858"/>
                    <a:pt x="1883" y="1748"/>
                    <a:pt x="3196" y="378"/>
                  </a:cubicBezTo>
                  <a:cubicBezTo>
                    <a:pt x="3281" y="293"/>
                    <a:pt x="3281" y="150"/>
                    <a:pt x="3196" y="64"/>
                  </a:cubicBezTo>
                  <a:cubicBezTo>
                    <a:pt x="3153" y="22"/>
                    <a:pt x="3096" y="0"/>
                    <a:pt x="303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1" name="Google Shape;17281;p76"/>
            <p:cNvSpPr/>
            <p:nvPr/>
          </p:nvSpPr>
          <p:spPr>
            <a:xfrm>
              <a:off x="2270325" y="3827375"/>
              <a:ext cx="66350" cy="103300"/>
            </a:xfrm>
            <a:custGeom>
              <a:avLst/>
              <a:gdLst/>
              <a:ahLst/>
              <a:cxnLst/>
              <a:rect l="l" t="t" r="r" b="b"/>
              <a:pathLst>
                <a:path w="2654" h="4132" extrusionOk="0">
                  <a:moveTo>
                    <a:pt x="2402" y="0"/>
                  </a:moveTo>
                  <a:cubicBezTo>
                    <a:pt x="2373" y="0"/>
                    <a:pt x="2342" y="8"/>
                    <a:pt x="2311" y="23"/>
                  </a:cubicBezTo>
                  <a:cubicBezTo>
                    <a:pt x="970" y="622"/>
                    <a:pt x="29" y="2220"/>
                    <a:pt x="0" y="3932"/>
                  </a:cubicBezTo>
                  <a:cubicBezTo>
                    <a:pt x="0" y="4046"/>
                    <a:pt x="86" y="4131"/>
                    <a:pt x="200" y="4131"/>
                  </a:cubicBezTo>
                  <a:cubicBezTo>
                    <a:pt x="314" y="4131"/>
                    <a:pt x="428" y="4046"/>
                    <a:pt x="428" y="3932"/>
                  </a:cubicBezTo>
                  <a:cubicBezTo>
                    <a:pt x="457" y="2420"/>
                    <a:pt x="1313" y="936"/>
                    <a:pt x="2483" y="422"/>
                  </a:cubicBezTo>
                  <a:cubicBezTo>
                    <a:pt x="2597" y="365"/>
                    <a:pt x="2654" y="223"/>
                    <a:pt x="2597" y="137"/>
                  </a:cubicBezTo>
                  <a:cubicBezTo>
                    <a:pt x="2555" y="53"/>
                    <a:pt x="2483" y="0"/>
                    <a:pt x="240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2" name="Google Shape;17282;p76"/>
            <p:cNvSpPr/>
            <p:nvPr/>
          </p:nvSpPr>
          <p:spPr>
            <a:xfrm>
              <a:off x="2439375" y="3755550"/>
              <a:ext cx="84900" cy="51000"/>
            </a:xfrm>
            <a:custGeom>
              <a:avLst/>
              <a:gdLst/>
              <a:ahLst/>
              <a:cxnLst/>
              <a:rect l="l" t="t" r="r" b="b"/>
              <a:pathLst>
                <a:path w="3396" h="2040" extrusionOk="0">
                  <a:moveTo>
                    <a:pt x="2605" y="0"/>
                  </a:moveTo>
                  <a:cubicBezTo>
                    <a:pt x="1259" y="0"/>
                    <a:pt x="225" y="684"/>
                    <a:pt x="0" y="1783"/>
                  </a:cubicBezTo>
                  <a:cubicBezTo>
                    <a:pt x="0" y="1897"/>
                    <a:pt x="57" y="2011"/>
                    <a:pt x="172" y="2040"/>
                  </a:cubicBezTo>
                  <a:lnTo>
                    <a:pt x="229" y="2040"/>
                  </a:lnTo>
                  <a:cubicBezTo>
                    <a:pt x="314" y="2040"/>
                    <a:pt x="400" y="1983"/>
                    <a:pt x="428" y="1869"/>
                  </a:cubicBezTo>
                  <a:cubicBezTo>
                    <a:pt x="605" y="963"/>
                    <a:pt x="1491" y="412"/>
                    <a:pt x="2657" y="412"/>
                  </a:cubicBezTo>
                  <a:cubicBezTo>
                    <a:pt x="2813" y="412"/>
                    <a:pt x="2974" y="422"/>
                    <a:pt x="3139" y="442"/>
                  </a:cubicBezTo>
                  <a:cubicBezTo>
                    <a:pt x="3154" y="446"/>
                    <a:pt x="3169" y="448"/>
                    <a:pt x="3184" y="448"/>
                  </a:cubicBezTo>
                  <a:cubicBezTo>
                    <a:pt x="3281" y="448"/>
                    <a:pt x="3367" y="370"/>
                    <a:pt x="3367" y="271"/>
                  </a:cubicBezTo>
                  <a:cubicBezTo>
                    <a:pt x="3396" y="157"/>
                    <a:pt x="3310" y="43"/>
                    <a:pt x="3196" y="43"/>
                  </a:cubicBezTo>
                  <a:cubicBezTo>
                    <a:pt x="2994" y="14"/>
                    <a:pt x="2796" y="0"/>
                    <a:pt x="260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3" name="Google Shape;17283;p76"/>
            <p:cNvSpPr/>
            <p:nvPr/>
          </p:nvSpPr>
          <p:spPr>
            <a:xfrm>
              <a:off x="2333100" y="3706925"/>
              <a:ext cx="181900" cy="83225"/>
            </a:xfrm>
            <a:custGeom>
              <a:avLst/>
              <a:gdLst/>
              <a:ahLst/>
              <a:cxnLst/>
              <a:rect l="l" t="t" r="r" b="b"/>
              <a:pathLst>
                <a:path w="7276" h="3329" extrusionOk="0">
                  <a:moveTo>
                    <a:pt x="6256" y="1"/>
                  </a:moveTo>
                  <a:cubicBezTo>
                    <a:pt x="3347" y="1"/>
                    <a:pt x="605" y="1713"/>
                    <a:pt x="57" y="3043"/>
                  </a:cubicBezTo>
                  <a:cubicBezTo>
                    <a:pt x="0" y="3157"/>
                    <a:pt x="57" y="3272"/>
                    <a:pt x="143" y="3329"/>
                  </a:cubicBezTo>
                  <a:lnTo>
                    <a:pt x="228" y="3329"/>
                  </a:lnTo>
                  <a:cubicBezTo>
                    <a:pt x="314" y="3329"/>
                    <a:pt x="400" y="3300"/>
                    <a:pt x="428" y="3215"/>
                  </a:cubicBezTo>
                  <a:cubicBezTo>
                    <a:pt x="872" y="2169"/>
                    <a:pt x="3399" y="430"/>
                    <a:pt x="6233" y="430"/>
                  </a:cubicBezTo>
                  <a:cubicBezTo>
                    <a:pt x="6493" y="430"/>
                    <a:pt x="6755" y="444"/>
                    <a:pt x="7019" y="475"/>
                  </a:cubicBezTo>
                  <a:cubicBezTo>
                    <a:pt x="7133" y="475"/>
                    <a:pt x="7247" y="390"/>
                    <a:pt x="7247" y="276"/>
                  </a:cubicBezTo>
                  <a:cubicBezTo>
                    <a:pt x="7276" y="162"/>
                    <a:pt x="7190" y="47"/>
                    <a:pt x="7076" y="47"/>
                  </a:cubicBezTo>
                  <a:cubicBezTo>
                    <a:pt x="6802" y="16"/>
                    <a:pt x="6528" y="1"/>
                    <a:pt x="6256"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4" name="Google Shape;17284;p76"/>
            <p:cNvSpPr/>
            <p:nvPr/>
          </p:nvSpPr>
          <p:spPr>
            <a:xfrm>
              <a:off x="2435100" y="3663775"/>
              <a:ext cx="113425" cy="27400"/>
            </a:xfrm>
            <a:custGeom>
              <a:avLst/>
              <a:gdLst/>
              <a:ahLst/>
              <a:cxnLst/>
              <a:rect l="l" t="t" r="r" b="b"/>
              <a:pathLst>
                <a:path w="4537" h="1096" extrusionOk="0">
                  <a:moveTo>
                    <a:pt x="2094" y="1"/>
                  </a:moveTo>
                  <a:cubicBezTo>
                    <a:pt x="1281" y="1"/>
                    <a:pt x="538" y="250"/>
                    <a:pt x="86" y="746"/>
                  </a:cubicBezTo>
                  <a:cubicBezTo>
                    <a:pt x="0" y="832"/>
                    <a:pt x="0" y="946"/>
                    <a:pt x="86" y="1032"/>
                  </a:cubicBezTo>
                  <a:cubicBezTo>
                    <a:pt x="129" y="1074"/>
                    <a:pt x="186" y="1096"/>
                    <a:pt x="243" y="1096"/>
                  </a:cubicBezTo>
                  <a:cubicBezTo>
                    <a:pt x="300" y="1096"/>
                    <a:pt x="357" y="1074"/>
                    <a:pt x="400" y="1032"/>
                  </a:cubicBezTo>
                  <a:cubicBezTo>
                    <a:pt x="764" y="625"/>
                    <a:pt x="1377" y="425"/>
                    <a:pt x="2058" y="425"/>
                  </a:cubicBezTo>
                  <a:cubicBezTo>
                    <a:pt x="2763" y="425"/>
                    <a:pt x="3541" y="639"/>
                    <a:pt x="4194" y="1060"/>
                  </a:cubicBezTo>
                  <a:cubicBezTo>
                    <a:pt x="4223" y="1089"/>
                    <a:pt x="4280" y="1089"/>
                    <a:pt x="4309" y="1089"/>
                  </a:cubicBezTo>
                  <a:cubicBezTo>
                    <a:pt x="4366" y="1089"/>
                    <a:pt x="4451" y="1060"/>
                    <a:pt x="4480" y="1003"/>
                  </a:cubicBezTo>
                  <a:cubicBezTo>
                    <a:pt x="4537" y="889"/>
                    <a:pt x="4537" y="775"/>
                    <a:pt x="4423" y="689"/>
                  </a:cubicBezTo>
                  <a:cubicBezTo>
                    <a:pt x="3711" y="229"/>
                    <a:pt x="2871" y="1"/>
                    <a:pt x="209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5" name="Google Shape;17285;p76"/>
            <p:cNvSpPr/>
            <p:nvPr/>
          </p:nvSpPr>
          <p:spPr>
            <a:xfrm>
              <a:off x="2604850" y="3655775"/>
              <a:ext cx="146250" cy="57350"/>
            </a:xfrm>
            <a:custGeom>
              <a:avLst/>
              <a:gdLst/>
              <a:ahLst/>
              <a:cxnLst/>
              <a:rect l="l" t="t" r="r" b="b"/>
              <a:pathLst>
                <a:path w="5850" h="2294" extrusionOk="0">
                  <a:moveTo>
                    <a:pt x="1500" y="0"/>
                  </a:moveTo>
                  <a:cubicBezTo>
                    <a:pt x="1004" y="0"/>
                    <a:pt x="539" y="106"/>
                    <a:pt x="144" y="353"/>
                  </a:cubicBezTo>
                  <a:cubicBezTo>
                    <a:pt x="29" y="410"/>
                    <a:pt x="1" y="553"/>
                    <a:pt x="58" y="638"/>
                  </a:cubicBezTo>
                  <a:cubicBezTo>
                    <a:pt x="96" y="714"/>
                    <a:pt x="172" y="752"/>
                    <a:pt x="244" y="752"/>
                  </a:cubicBezTo>
                  <a:cubicBezTo>
                    <a:pt x="280" y="752"/>
                    <a:pt x="315" y="743"/>
                    <a:pt x="343" y="724"/>
                  </a:cubicBezTo>
                  <a:cubicBezTo>
                    <a:pt x="678" y="519"/>
                    <a:pt x="1077" y="430"/>
                    <a:pt x="1506" y="430"/>
                  </a:cubicBezTo>
                  <a:cubicBezTo>
                    <a:pt x="2869" y="430"/>
                    <a:pt x="4539" y="1325"/>
                    <a:pt x="5450" y="2236"/>
                  </a:cubicBezTo>
                  <a:cubicBezTo>
                    <a:pt x="5508" y="2293"/>
                    <a:pt x="5565" y="2293"/>
                    <a:pt x="5622" y="2293"/>
                  </a:cubicBezTo>
                  <a:cubicBezTo>
                    <a:pt x="5679" y="2293"/>
                    <a:pt x="5707" y="2293"/>
                    <a:pt x="5764" y="2236"/>
                  </a:cubicBezTo>
                  <a:cubicBezTo>
                    <a:pt x="5850" y="2151"/>
                    <a:pt x="5850" y="2008"/>
                    <a:pt x="5764" y="1922"/>
                  </a:cubicBezTo>
                  <a:cubicBezTo>
                    <a:pt x="4798" y="977"/>
                    <a:pt x="3008" y="0"/>
                    <a:pt x="150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6" name="Google Shape;17286;p76"/>
            <p:cNvSpPr/>
            <p:nvPr/>
          </p:nvSpPr>
          <p:spPr>
            <a:xfrm>
              <a:off x="3026425" y="3702400"/>
              <a:ext cx="87750" cy="159075"/>
            </a:xfrm>
            <a:custGeom>
              <a:avLst/>
              <a:gdLst/>
              <a:ahLst/>
              <a:cxnLst/>
              <a:rect l="l" t="t" r="r" b="b"/>
              <a:pathLst>
                <a:path w="3510" h="6363" extrusionOk="0">
                  <a:moveTo>
                    <a:pt x="252" y="0"/>
                  </a:moveTo>
                  <a:cubicBezTo>
                    <a:pt x="172" y="0"/>
                    <a:pt x="95" y="38"/>
                    <a:pt x="57" y="114"/>
                  </a:cubicBezTo>
                  <a:cubicBezTo>
                    <a:pt x="0" y="200"/>
                    <a:pt x="29" y="343"/>
                    <a:pt x="115" y="400"/>
                  </a:cubicBezTo>
                  <a:cubicBezTo>
                    <a:pt x="1513" y="1284"/>
                    <a:pt x="2996" y="4194"/>
                    <a:pt x="3082" y="6163"/>
                  </a:cubicBezTo>
                  <a:cubicBezTo>
                    <a:pt x="3082" y="6277"/>
                    <a:pt x="3167" y="6363"/>
                    <a:pt x="3282" y="6363"/>
                  </a:cubicBezTo>
                  <a:lnTo>
                    <a:pt x="3310" y="6363"/>
                  </a:lnTo>
                  <a:cubicBezTo>
                    <a:pt x="3424" y="6363"/>
                    <a:pt x="3510" y="6249"/>
                    <a:pt x="3510" y="6135"/>
                  </a:cubicBezTo>
                  <a:cubicBezTo>
                    <a:pt x="3424" y="4023"/>
                    <a:pt x="1855" y="999"/>
                    <a:pt x="371" y="29"/>
                  </a:cubicBezTo>
                  <a:cubicBezTo>
                    <a:pt x="333" y="10"/>
                    <a:pt x="292" y="0"/>
                    <a:pt x="252"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7" name="Google Shape;17287;p76"/>
            <p:cNvSpPr/>
            <p:nvPr/>
          </p:nvSpPr>
          <p:spPr>
            <a:xfrm>
              <a:off x="3102750" y="3751600"/>
              <a:ext cx="47100" cy="98475"/>
            </a:xfrm>
            <a:custGeom>
              <a:avLst/>
              <a:gdLst/>
              <a:ahLst/>
              <a:cxnLst/>
              <a:rect l="l" t="t" r="r" b="b"/>
              <a:pathLst>
                <a:path w="1884" h="3939" extrusionOk="0">
                  <a:moveTo>
                    <a:pt x="243" y="1"/>
                  </a:moveTo>
                  <a:cubicBezTo>
                    <a:pt x="172" y="1"/>
                    <a:pt x="95" y="39"/>
                    <a:pt x="57" y="115"/>
                  </a:cubicBezTo>
                  <a:cubicBezTo>
                    <a:pt x="0" y="229"/>
                    <a:pt x="29" y="343"/>
                    <a:pt x="143" y="400"/>
                  </a:cubicBezTo>
                  <a:cubicBezTo>
                    <a:pt x="885" y="857"/>
                    <a:pt x="1427" y="2198"/>
                    <a:pt x="1455" y="3739"/>
                  </a:cubicBezTo>
                  <a:cubicBezTo>
                    <a:pt x="1455" y="3853"/>
                    <a:pt x="1541" y="3938"/>
                    <a:pt x="1655" y="3938"/>
                  </a:cubicBezTo>
                  <a:lnTo>
                    <a:pt x="1684" y="3938"/>
                  </a:lnTo>
                  <a:cubicBezTo>
                    <a:pt x="1798" y="3938"/>
                    <a:pt x="1883" y="3853"/>
                    <a:pt x="1883" y="3710"/>
                  </a:cubicBezTo>
                  <a:cubicBezTo>
                    <a:pt x="1855" y="2027"/>
                    <a:pt x="1256" y="572"/>
                    <a:pt x="343" y="29"/>
                  </a:cubicBezTo>
                  <a:cubicBezTo>
                    <a:pt x="314" y="10"/>
                    <a:pt x="279" y="1"/>
                    <a:pt x="243"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8" name="Google Shape;17288;p76"/>
            <p:cNvSpPr/>
            <p:nvPr/>
          </p:nvSpPr>
          <p:spPr>
            <a:xfrm>
              <a:off x="3143400" y="3702525"/>
              <a:ext cx="77775" cy="109025"/>
            </a:xfrm>
            <a:custGeom>
              <a:avLst/>
              <a:gdLst/>
              <a:ahLst/>
              <a:cxnLst/>
              <a:rect l="l" t="t" r="r" b="b"/>
              <a:pathLst>
                <a:path w="3111" h="4361" extrusionOk="0">
                  <a:moveTo>
                    <a:pt x="261" y="1"/>
                  </a:moveTo>
                  <a:cubicBezTo>
                    <a:pt x="184" y="1"/>
                    <a:pt x="99" y="48"/>
                    <a:pt x="58" y="109"/>
                  </a:cubicBezTo>
                  <a:cubicBezTo>
                    <a:pt x="1" y="223"/>
                    <a:pt x="58" y="338"/>
                    <a:pt x="143" y="395"/>
                  </a:cubicBezTo>
                  <a:cubicBezTo>
                    <a:pt x="172" y="423"/>
                    <a:pt x="2683" y="1764"/>
                    <a:pt x="2654" y="4161"/>
                  </a:cubicBezTo>
                  <a:cubicBezTo>
                    <a:pt x="2654" y="4275"/>
                    <a:pt x="2768" y="4361"/>
                    <a:pt x="2882" y="4361"/>
                  </a:cubicBezTo>
                  <a:cubicBezTo>
                    <a:pt x="2997" y="4361"/>
                    <a:pt x="3082" y="4275"/>
                    <a:pt x="3082" y="4161"/>
                  </a:cubicBezTo>
                  <a:cubicBezTo>
                    <a:pt x="3111" y="1507"/>
                    <a:pt x="457" y="81"/>
                    <a:pt x="343" y="24"/>
                  </a:cubicBezTo>
                  <a:cubicBezTo>
                    <a:pt x="319" y="8"/>
                    <a:pt x="291" y="1"/>
                    <a:pt x="26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9" name="Google Shape;17289;p76"/>
            <p:cNvSpPr/>
            <p:nvPr/>
          </p:nvSpPr>
          <p:spPr>
            <a:xfrm>
              <a:off x="3262525" y="3715200"/>
              <a:ext cx="52800" cy="119175"/>
            </a:xfrm>
            <a:custGeom>
              <a:avLst/>
              <a:gdLst/>
              <a:ahLst/>
              <a:cxnLst/>
              <a:rect l="l" t="t" r="r" b="b"/>
              <a:pathLst>
                <a:path w="2112" h="4767" extrusionOk="0">
                  <a:moveTo>
                    <a:pt x="221" y="1"/>
                  </a:moveTo>
                  <a:cubicBezTo>
                    <a:pt x="182" y="1"/>
                    <a:pt x="145" y="10"/>
                    <a:pt x="115" y="30"/>
                  </a:cubicBezTo>
                  <a:cubicBezTo>
                    <a:pt x="29" y="116"/>
                    <a:pt x="1" y="230"/>
                    <a:pt x="58" y="344"/>
                  </a:cubicBezTo>
                  <a:cubicBezTo>
                    <a:pt x="685" y="1286"/>
                    <a:pt x="1684" y="3083"/>
                    <a:pt x="1484" y="4538"/>
                  </a:cubicBezTo>
                  <a:cubicBezTo>
                    <a:pt x="1484" y="4653"/>
                    <a:pt x="1570" y="4767"/>
                    <a:pt x="1684" y="4767"/>
                  </a:cubicBezTo>
                  <a:lnTo>
                    <a:pt x="1712" y="4767"/>
                  </a:lnTo>
                  <a:cubicBezTo>
                    <a:pt x="1827" y="4767"/>
                    <a:pt x="1912" y="4710"/>
                    <a:pt x="1912" y="4595"/>
                  </a:cubicBezTo>
                  <a:cubicBezTo>
                    <a:pt x="2112" y="2998"/>
                    <a:pt x="1056" y="1086"/>
                    <a:pt x="400" y="87"/>
                  </a:cubicBezTo>
                  <a:cubicBezTo>
                    <a:pt x="363" y="32"/>
                    <a:pt x="291" y="1"/>
                    <a:pt x="22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0" name="Google Shape;17290;p76"/>
            <p:cNvSpPr/>
            <p:nvPr/>
          </p:nvSpPr>
          <p:spPr>
            <a:xfrm>
              <a:off x="3359525" y="3707925"/>
              <a:ext cx="22850" cy="90800"/>
            </a:xfrm>
            <a:custGeom>
              <a:avLst/>
              <a:gdLst/>
              <a:ahLst/>
              <a:cxnLst/>
              <a:rect l="l" t="t" r="r" b="b"/>
              <a:pathLst>
                <a:path w="914" h="3632" extrusionOk="0">
                  <a:moveTo>
                    <a:pt x="218" y="0"/>
                  </a:moveTo>
                  <a:cubicBezTo>
                    <a:pt x="165" y="0"/>
                    <a:pt x="115" y="22"/>
                    <a:pt x="87" y="65"/>
                  </a:cubicBezTo>
                  <a:cubicBezTo>
                    <a:pt x="1" y="150"/>
                    <a:pt x="1" y="293"/>
                    <a:pt x="87" y="378"/>
                  </a:cubicBezTo>
                  <a:cubicBezTo>
                    <a:pt x="400" y="635"/>
                    <a:pt x="515" y="1805"/>
                    <a:pt x="372" y="3403"/>
                  </a:cubicBezTo>
                  <a:cubicBezTo>
                    <a:pt x="372" y="3517"/>
                    <a:pt x="457" y="3603"/>
                    <a:pt x="572" y="3631"/>
                  </a:cubicBezTo>
                  <a:lnTo>
                    <a:pt x="600" y="3631"/>
                  </a:lnTo>
                  <a:cubicBezTo>
                    <a:pt x="686" y="3631"/>
                    <a:pt x="800" y="3545"/>
                    <a:pt x="800" y="3431"/>
                  </a:cubicBezTo>
                  <a:cubicBezTo>
                    <a:pt x="914" y="2147"/>
                    <a:pt x="914" y="521"/>
                    <a:pt x="372" y="65"/>
                  </a:cubicBezTo>
                  <a:cubicBezTo>
                    <a:pt x="329" y="22"/>
                    <a:pt x="272" y="0"/>
                    <a:pt x="218"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1" name="Google Shape;17291;p76"/>
            <p:cNvSpPr/>
            <p:nvPr/>
          </p:nvSpPr>
          <p:spPr>
            <a:xfrm>
              <a:off x="3432300" y="3835200"/>
              <a:ext cx="34250" cy="183925"/>
            </a:xfrm>
            <a:custGeom>
              <a:avLst/>
              <a:gdLst/>
              <a:ahLst/>
              <a:cxnLst/>
              <a:rect l="l" t="t" r="r" b="b"/>
              <a:pathLst>
                <a:path w="1370" h="7357" extrusionOk="0">
                  <a:moveTo>
                    <a:pt x="237" y="1"/>
                  </a:moveTo>
                  <a:cubicBezTo>
                    <a:pt x="207" y="1"/>
                    <a:pt x="175" y="8"/>
                    <a:pt x="143" y="24"/>
                  </a:cubicBezTo>
                  <a:cubicBezTo>
                    <a:pt x="29" y="109"/>
                    <a:pt x="0" y="223"/>
                    <a:pt x="57" y="338"/>
                  </a:cubicBezTo>
                  <a:cubicBezTo>
                    <a:pt x="771" y="1564"/>
                    <a:pt x="913" y="5987"/>
                    <a:pt x="86" y="7014"/>
                  </a:cubicBezTo>
                  <a:cubicBezTo>
                    <a:pt x="0" y="7100"/>
                    <a:pt x="29" y="7242"/>
                    <a:pt x="114" y="7299"/>
                  </a:cubicBezTo>
                  <a:cubicBezTo>
                    <a:pt x="143" y="7328"/>
                    <a:pt x="200" y="7356"/>
                    <a:pt x="257" y="7356"/>
                  </a:cubicBezTo>
                  <a:cubicBezTo>
                    <a:pt x="314" y="7356"/>
                    <a:pt x="371" y="7328"/>
                    <a:pt x="428" y="7271"/>
                  </a:cubicBezTo>
                  <a:cubicBezTo>
                    <a:pt x="1370" y="6101"/>
                    <a:pt x="1227" y="1507"/>
                    <a:pt x="428" y="109"/>
                  </a:cubicBezTo>
                  <a:cubicBezTo>
                    <a:pt x="387" y="48"/>
                    <a:pt x="316" y="1"/>
                    <a:pt x="23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2" name="Google Shape;17292;p76"/>
            <p:cNvSpPr/>
            <p:nvPr/>
          </p:nvSpPr>
          <p:spPr>
            <a:xfrm>
              <a:off x="3120575" y="3947950"/>
              <a:ext cx="47825" cy="134650"/>
            </a:xfrm>
            <a:custGeom>
              <a:avLst/>
              <a:gdLst/>
              <a:ahLst/>
              <a:cxnLst/>
              <a:rect l="l" t="t" r="r" b="b"/>
              <a:pathLst>
                <a:path w="1913" h="5386" extrusionOk="0">
                  <a:moveTo>
                    <a:pt x="248" y="1"/>
                  </a:moveTo>
                  <a:cubicBezTo>
                    <a:pt x="205" y="1"/>
                    <a:pt x="160" y="17"/>
                    <a:pt x="115" y="50"/>
                  </a:cubicBezTo>
                  <a:cubicBezTo>
                    <a:pt x="29" y="107"/>
                    <a:pt x="1" y="250"/>
                    <a:pt x="58" y="336"/>
                  </a:cubicBezTo>
                  <a:cubicBezTo>
                    <a:pt x="86" y="364"/>
                    <a:pt x="1427" y="2447"/>
                    <a:pt x="257" y="5100"/>
                  </a:cubicBezTo>
                  <a:cubicBezTo>
                    <a:pt x="200" y="5215"/>
                    <a:pt x="257" y="5329"/>
                    <a:pt x="343" y="5386"/>
                  </a:cubicBezTo>
                  <a:lnTo>
                    <a:pt x="457" y="5386"/>
                  </a:lnTo>
                  <a:cubicBezTo>
                    <a:pt x="514" y="5386"/>
                    <a:pt x="600" y="5357"/>
                    <a:pt x="628" y="5272"/>
                  </a:cubicBezTo>
                  <a:cubicBezTo>
                    <a:pt x="1912" y="2418"/>
                    <a:pt x="486" y="193"/>
                    <a:pt x="429" y="107"/>
                  </a:cubicBezTo>
                  <a:cubicBezTo>
                    <a:pt x="377" y="38"/>
                    <a:pt x="314" y="1"/>
                    <a:pt x="248"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3" name="Google Shape;17293;p76"/>
            <p:cNvSpPr/>
            <p:nvPr/>
          </p:nvSpPr>
          <p:spPr>
            <a:xfrm>
              <a:off x="3235425" y="3866275"/>
              <a:ext cx="47100" cy="180675"/>
            </a:xfrm>
            <a:custGeom>
              <a:avLst/>
              <a:gdLst/>
              <a:ahLst/>
              <a:cxnLst/>
              <a:rect l="l" t="t" r="r" b="b"/>
              <a:pathLst>
                <a:path w="1884" h="7227" extrusionOk="0">
                  <a:moveTo>
                    <a:pt x="230" y="0"/>
                  </a:moveTo>
                  <a:cubicBezTo>
                    <a:pt x="211" y="0"/>
                    <a:pt x="191" y="3"/>
                    <a:pt x="172" y="8"/>
                  </a:cubicBezTo>
                  <a:cubicBezTo>
                    <a:pt x="57" y="65"/>
                    <a:pt x="0" y="179"/>
                    <a:pt x="57" y="293"/>
                  </a:cubicBezTo>
                  <a:cubicBezTo>
                    <a:pt x="57" y="321"/>
                    <a:pt x="1427" y="4202"/>
                    <a:pt x="428" y="6912"/>
                  </a:cubicBezTo>
                  <a:cubicBezTo>
                    <a:pt x="371" y="7026"/>
                    <a:pt x="428" y="7169"/>
                    <a:pt x="542" y="7198"/>
                  </a:cubicBezTo>
                  <a:cubicBezTo>
                    <a:pt x="571" y="7198"/>
                    <a:pt x="599" y="7226"/>
                    <a:pt x="628" y="7226"/>
                  </a:cubicBezTo>
                  <a:cubicBezTo>
                    <a:pt x="714" y="7226"/>
                    <a:pt x="799" y="7169"/>
                    <a:pt x="828" y="7084"/>
                  </a:cubicBezTo>
                  <a:cubicBezTo>
                    <a:pt x="1883" y="4202"/>
                    <a:pt x="514" y="293"/>
                    <a:pt x="457" y="150"/>
                  </a:cubicBezTo>
                  <a:cubicBezTo>
                    <a:pt x="410" y="56"/>
                    <a:pt x="323" y="0"/>
                    <a:pt x="23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4" name="Google Shape;17294;p76"/>
            <p:cNvSpPr/>
            <p:nvPr/>
          </p:nvSpPr>
          <p:spPr>
            <a:xfrm>
              <a:off x="3281075" y="3887600"/>
              <a:ext cx="37825" cy="126525"/>
            </a:xfrm>
            <a:custGeom>
              <a:avLst/>
              <a:gdLst/>
              <a:ahLst/>
              <a:cxnLst/>
              <a:rect l="l" t="t" r="r" b="b"/>
              <a:pathLst>
                <a:path w="1513" h="5061" extrusionOk="0">
                  <a:moveTo>
                    <a:pt x="223" y="0"/>
                  </a:moveTo>
                  <a:cubicBezTo>
                    <a:pt x="197" y="0"/>
                    <a:pt x="170" y="4"/>
                    <a:pt x="143" y="11"/>
                  </a:cubicBezTo>
                  <a:cubicBezTo>
                    <a:pt x="29" y="68"/>
                    <a:pt x="0" y="210"/>
                    <a:pt x="57" y="296"/>
                  </a:cubicBezTo>
                  <a:cubicBezTo>
                    <a:pt x="57" y="324"/>
                    <a:pt x="1028" y="2493"/>
                    <a:pt x="57" y="4747"/>
                  </a:cubicBezTo>
                  <a:cubicBezTo>
                    <a:pt x="0" y="4861"/>
                    <a:pt x="57" y="4975"/>
                    <a:pt x="143" y="5032"/>
                  </a:cubicBezTo>
                  <a:cubicBezTo>
                    <a:pt x="172" y="5032"/>
                    <a:pt x="200" y="5061"/>
                    <a:pt x="229" y="5061"/>
                  </a:cubicBezTo>
                  <a:cubicBezTo>
                    <a:pt x="314" y="5061"/>
                    <a:pt x="400" y="5004"/>
                    <a:pt x="428" y="4918"/>
                  </a:cubicBezTo>
                  <a:cubicBezTo>
                    <a:pt x="1513" y="2493"/>
                    <a:pt x="485" y="210"/>
                    <a:pt x="428" y="125"/>
                  </a:cubicBezTo>
                  <a:cubicBezTo>
                    <a:pt x="385" y="38"/>
                    <a:pt x="308" y="0"/>
                    <a:pt x="223"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5" name="Google Shape;17295;p76"/>
            <p:cNvSpPr/>
            <p:nvPr/>
          </p:nvSpPr>
          <p:spPr>
            <a:xfrm>
              <a:off x="3327425" y="3979025"/>
              <a:ext cx="43550" cy="124975"/>
            </a:xfrm>
            <a:custGeom>
              <a:avLst/>
              <a:gdLst/>
              <a:ahLst/>
              <a:cxnLst/>
              <a:rect l="l" t="t" r="r" b="b"/>
              <a:pathLst>
                <a:path w="1742" h="4999" extrusionOk="0">
                  <a:moveTo>
                    <a:pt x="1187" y="0"/>
                  </a:moveTo>
                  <a:cubicBezTo>
                    <a:pt x="1172" y="0"/>
                    <a:pt x="1157" y="2"/>
                    <a:pt x="1142" y="6"/>
                  </a:cubicBezTo>
                  <a:cubicBezTo>
                    <a:pt x="1028" y="6"/>
                    <a:pt x="943" y="120"/>
                    <a:pt x="971" y="234"/>
                  </a:cubicBezTo>
                  <a:cubicBezTo>
                    <a:pt x="971" y="262"/>
                    <a:pt x="1285" y="3002"/>
                    <a:pt x="58" y="4656"/>
                  </a:cubicBezTo>
                  <a:cubicBezTo>
                    <a:pt x="1" y="4742"/>
                    <a:pt x="1" y="4885"/>
                    <a:pt x="115" y="4942"/>
                  </a:cubicBezTo>
                  <a:cubicBezTo>
                    <a:pt x="144" y="4970"/>
                    <a:pt x="201" y="4999"/>
                    <a:pt x="229" y="4999"/>
                  </a:cubicBezTo>
                  <a:cubicBezTo>
                    <a:pt x="315" y="4999"/>
                    <a:pt x="372" y="4942"/>
                    <a:pt x="400" y="4885"/>
                  </a:cubicBezTo>
                  <a:cubicBezTo>
                    <a:pt x="1741" y="3116"/>
                    <a:pt x="1399" y="291"/>
                    <a:pt x="1399" y="177"/>
                  </a:cubicBezTo>
                  <a:cubicBezTo>
                    <a:pt x="1374" y="78"/>
                    <a:pt x="1285" y="0"/>
                    <a:pt x="118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6" name="Google Shape;17296;p76"/>
            <p:cNvSpPr/>
            <p:nvPr/>
          </p:nvSpPr>
          <p:spPr>
            <a:xfrm>
              <a:off x="3351700" y="4093175"/>
              <a:ext cx="47100" cy="124250"/>
            </a:xfrm>
            <a:custGeom>
              <a:avLst/>
              <a:gdLst/>
              <a:ahLst/>
              <a:cxnLst/>
              <a:rect l="l" t="t" r="r" b="b"/>
              <a:pathLst>
                <a:path w="1884" h="4970" extrusionOk="0">
                  <a:moveTo>
                    <a:pt x="1647" y="0"/>
                  </a:moveTo>
                  <a:cubicBezTo>
                    <a:pt x="1547" y="0"/>
                    <a:pt x="1455" y="102"/>
                    <a:pt x="1455" y="205"/>
                  </a:cubicBezTo>
                  <a:cubicBezTo>
                    <a:pt x="1455" y="233"/>
                    <a:pt x="1313" y="3229"/>
                    <a:pt x="86" y="4627"/>
                  </a:cubicBezTo>
                  <a:cubicBezTo>
                    <a:pt x="0" y="4713"/>
                    <a:pt x="29" y="4855"/>
                    <a:pt x="114" y="4941"/>
                  </a:cubicBezTo>
                  <a:cubicBezTo>
                    <a:pt x="143" y="4969"/>
                    <a:pt x="200" y="4969"/>
                    <a:pt x="257" y="4969"/>
                  </a:cubicBezTo>
                  <a:cubicBezTo>
                    <a:pt x="314" y="4969"/>
                    <a:pt x="371" y="4969"/>
                    <a:pt x="400" y="4912"/>
                  </a:cubicBezTo>
                  <a:cubicBezTo>
                    <a:pt x="1741" y="3400"/>
                    <a:pt x="1883" y="347"/>
                    <a:pt x="1883" y="205"/>
                  </a:cubicBezTo>
                  <a:cubicBezTo>
                    <a:pt x="1883" y="90"/>
                    <a:pt x="1798" y="5"/>
                    <a:pt x="1683" y="5"/>
                  </a:cubicBezTo>
                  <a:cubicBezTo>
                    <a:pt x="1671" y="2"/>
                    <a:pt x="1659" y="0"/>
                    <a:pt x="164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7" name="Google Shape;17297;p76"/>
            <p:cNvSpPr/>
            <p:nvPr/>
          </p:nvSpPr>
          <p:spPr>
            <a:xfrm>
              <a:off x="3057800" y="4186000"/>
              <a:ext cx="82775" cy="144825"/>
            </a:xfrm>
            <a:custGeom>
              <a:avLst/>
              <a:gdLst/>
              <a:ahLst/>
              <a:cxnLst/>
              <a:rect l="l" t="t" r="r" b="b"/>
              <a:pathLst>
                <a:path w="3311" h="5793" extrusionOk="0">
                  <a:moveTo>
                    <a:pt x="3111" y="1"/>
                  </a:moveTo>
                  <a:cubicBezTo>
                    <a:pt x="2997" y="1"/>
                    <a:pt x="2911" y="87"/>
                    <a:pt x="2883" y="201"/>
                  </a:cubicBezTo>
                  <a:cubicBezTo>
                    <a:pt x="2740" y="2141"/>
                    <a:pt x="999" y="4623"/>
                    <a:pt x="115" y="5422"/>
                  </a:cubicBezTo>
                  <a:cubicBezTo>
                    <a:pt x="29" y="5508"/>
                    <a:pt x="1" y="5650"/>
                    <a:pt x="86" y="5736"/>
                  </a:cubicBezTo>
                  <a:cubicBezTo>
                    <a:pt x="143" y="5764"/>
                    <a:pt x="201" y="5793"/>
                    <a:pt x="258" y="5793"/>
                  </a:cubicBezTo>
                  <a:cubicBezTo>
                    <a:pt x="286" y="5793"/>
                    <a:pt x="343" y="5793"/>
                    <a:pt x="400" y="5736"/>
                  </a:cubicBezTo>
                  <a:cubicBezTo>
                    <a:pt x="1370" y="4880"/>
                    <a:pt x="3168" y="2312"/>
                    <a:pt x="3311" y="229"/>
                  </a:cubicBezTo>
                  <a:cubicBezTo>
                    <a:pt x="3311" y="115"/>
                    <a:pt x="3225" y="29"/>
                    <a:pt x="311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8" name="Google Shape;17298;p76"/>
            <p:cNvSpPr/>
            <p:nvPr/>
          </p:nvSpPr>
          <p:spPr>
            <a:xfrm>
              <a:off x="3194750" y="4145925"/>
              <a:ext cx="43550" cy="137125"/>
            </a:xfrm>
            <a:custGeom>
              <a:avLst/>
              <a:gdLst/>
              <a:ahLst/>
              <a:cxnLst/>
              <a:rect l="l" t="t" r="r" b="b"/>
              <a:pathLst>
                <a:path w="1742" h="5485" extrusionOk="0">
                  <a:moveTo>
                    <a:pt x="1497" y="1"/>
                  </a:moveTo>
                  <a:cubicBezTo>
                    <a:pt x="1400" y="1"/>
                    <a:pt x="1313" y="78"/>
                    <a:pt x="1313" y="177"/>
                  </a:cubicBezTo>
                  <a:cubicBezTo>
                    <a:pt x="1313" y="234"/>
                    <a:pt x="914" y="3801"/>
                    <a:pt x="58" y="5142"/>
                  </a:cubicBezTo>
                  <a:cubicBezTo>
                    <a:pt x="1" y="5256"/>
                    <a:pt x="30" y="5370"/>
                    <a:pt x="115" y="5427"/>
                  </a:cubicBezTo>
                  <a:cubicBezTo>
                    <a:pt x="144" y="5456"/>
                    <a:pt x="201" y="5484"/>
                    <a:pt x="229" y="5484"/>
                  </a:cubicBezTo>
                  <a:cubicBezTo>
                    <a:pt x="315" y="5484"/>
                    <a:pt x="372" y="5427"/>
                    <a:pt x="429" y="5370"/>
                  </a:cubicBezTo>
                  <a:cubicBezTo>
                    <a:pt x="1313" y="3944"/>
                    <a:pt x="1713" y="377"/>
                    <a:pt x="1741" y="234"/>
                  </a:cubicBezTo>
                  <a:cubicBezTo>
                    <a:pt x="1741" y="120"/>
                    <a:pt x="1656" y="6"/>
                    <a:pt x="1542" y="6"/>
                  </a:cubicBezTo>
                  <a:cubicBezTo>
                    <a:pt x="1527" y="2"/>
                    <a:pt x="1512" y="1"/>
                    <a:pt x="149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9" name="Google Shape;17299;p76"/>
            <p:cNvSpPr/>
            <p:nvPr/>
          </p:nvSpPr>
          <p:spPr>
            <a:xfrm>
              <a:off x="3220450" y="4155500"/>
              <a:ext cx="84175" cy="141800"/>
            </a:xfrm>
            <a:custGeom>
              <a:avLst/>
              <a:gdLst/>
              <a:ahLst/>
              <a:cxnLst/>
              <a:rect l="l" t="t" r="r" b="b"/>
              <a:pathLst>
                <a:path w="3367" h="5672" extrusionOk="0">
                  <a:moveTo>
                    <a:pt x="3106" y="0"/>
                  </a:moveTo>
                  <a:cubicBezTo>
                    <a:pt x="3027" y="0"/>
                    <a:pt x="2960" y="53"/>
                    <a:pt x="2939" y="137"/>
                  </a:cubicBezTo>
                  <a:cubicBezTo>
                    <a:pt x="2910" y="165"/>
                    <a:pt x="1455" y="4103"/>
                    <a:pt x="86" y="5301"/>
                  </a:cubicBezTo>
                  <a:cubicBezTo>
                    <a:pt x="0" y="5387"/>
                    <a:pt x="0" y="5529"/>
                    <a:pt x="57" y="5615"/>
                  </a:cubicBezTo>
                  <a:cubicBezTo>
                    <a:pt x="114" y="5643"/>
                    <a:pt x="171" y="5672"/>
                    <a:pt x="228" y="5672"/>
                  </a:cubicBezTo>
                  <a:cubicBezTo>
                    <a:pt x="285" y="5672"/>
                    <a:pt x="343" y="5672"/>
                    <a:pt x="371" y="5615"/>
                  </a:cubicBezTo>
                  <a:cubicBezTo>
                    <a:pt x="1826" y="4331"/>
                    <a:pt x="3281" y="451"/>
                    <a:pt x="3338" y="279"/>
                  </a:cubicBezTo>
                  <a:cubicBezTo>
                    <a:pt x="3367" y="165"/>
                    <a:pt x="3310" y="51"/>
                    <a:pt x="3196" y="23"/>
                  </a:cubicBezTo>
                  <a:cubicBezTo>
                    <a:pt x="3165" y="7"/>
                    <a:pt x="3135" y="0"/>
                    <a:pt x="3106"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0" name="Google Shape;17300;p76"/>
            <p:cNvSpPr/>
            <p:nvPr/>
          </p:nvSpPr>
          <p:spPr>
            <a:xfrm>
              <a:off x="3254675" y="4256450"/>
              <a:ext cx="44250" cy="50125"/>
            </a:xfrm>
            <a:custGeom>
              <a:avLst/>
              <a:gdLst/>
              <a:ahLst/>
              <a:cxnLst/>
              <a:rect l="l" t="t" r="r" b="b"/>
              <a:pathLst>
                <a:path w="1770" h="2005" extrusionOk="0">
                  <a:moveTo>
                    <a:pt x="1540" y="0"/>
                  </a:moveTo>
                  <a:cubicBezTo>
                    <a:pt x="1447" y="0"/>
                    <a:pt x="1360" y="56"/>
                    <a:pt x="1313" y="150"/>
                  </a:cubicBezTo>
                  <a:cubicBezTo>
                    <a:pt x="1313" y="150"/>
                    <a:pt x="942" y="1149"/>
                    <a:pt x="115" y="1605"/>
                  </a:cubicBezTo>
                  <a:cubicBezTo>
                    <a:pt x="29" y="1662"/>
                    <a:pt x="1" y="1805"/>
                    <a:pt x="58" y="1919"/>
                  </a:cubicBezTo>
                  <a:cubicBezTo>
                    <a:pt x="86" y="1976"/>
                    <a:pt x="172" y="2005"/>
                    <a:pt x="229" y="2005"/>
                  </a:cubicBezTo>
                  <a:cubicBezTo>
                    <a:pt x="257" y="2005"/>
                    <a:pt x="315" y="2005"/>
                    <a:pt x="343" y="1976"/>
                  </a:cubicBezTo>
                  <a:cubicBezTo>
                    <a:pt x="1285" y="1434"/>
                    <a:pt x="1713" y="350"/>
                    <a:pt x="1741" y="293"/>
                  </a:cubicBezTo>
                  <a:cubicBezTo>
                    <a:pt x="1770" y="179"/>
                    <a:pt x="1713" y="65"/>
                    <a:pt x="1598" y="8"/>
                  </a:cubicBezTo>
                  <a:cubicBezTo>
                    <a:pt x="1579" y="3"/>
                    <a:pt x="1559" y="0"/>
                    <a:pt x="154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301" name="Google Shape;17301;p76"/>
          <p:cNvGrpSpPr/>
          <p:nvPr/>
        </p:nvGrpSpPr>
        <p:grpSpPr>
          <a:xfrm>
            <a:off x="5195800" y="4131688"/>
            <a:ext cx="683375" cy="606200"/>
            <a:chOff x="445675" y="1266000"/>
            <a:chExt cx="683375" cy="606200"/>
          </a:xfrm>
        </p:grpSpPr>
        <p:sp>
          <p:nvSpPr>
            <p:cNvPr id="17302" name="Google Shape;17302;p76"/>
            <p:cNvSpPr/>
            <p:nvPr/>
          </p:nvSpPr>
          <p:spPr>
            <a:xfrm>
              <a:off x="907200" y="1363400"/>
              <a:ext cx="59925" cy="62500"/>
            </a:xfrm>
            <a:custGeom>
              <a:avLst/>
              <a:gdLst/>
              <a:ahLst/>
              <a:cxnLst/>
              <a:rect l="l" t="t" r="r" b="b"/>
              <a:pathLst>
                <a:path w="2397" h="2500" extrusionOk="0">
                  <a:moveTo>
                    <a:pt x="70" y="1"/>
                  </a:moveTo>
                  <a:cubicBezTo>
                    <a:pt x="46" y="1"/>
                    <a:pt x="23" y="2"/>
                    <a:pt x="0" y="4"/>
                  </a:cubicBezTo>
                  <a:cubicBezTo>
                    <a:pt x="270" y="1163"/>
                    <a:pt x="947" y="2500"/>
                    <a:pt x="1430" y="2500"/>
                  </a:cubicBezTo>
                  <a:cubicBezTo>
                    <a:pt x="1458" y="2500"/>
                    <a:pt x="1486" y="2495"/>
                    <a:pt x="1512" y="2486"/>
                  </a:cubicBezTo>
                  <a:cubicBezTo>
                    <a:pt x="1969" y="2315"/>
                    <a:pt x="2397" y="1630"/>
                    <a:pt x="2397" y="1630"/>
                  </a:cubicBezTo>
                  <a:cubicBezTo>
                    <a:pt x="2397" y="1630"/>
                    <a:pt x="1012" y="1"/>
                    <a:pt x="70" y="1"/>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3" name="Google Shape;17303;p76"/>
            <p:cNvSpPr/>
            <p:nvPr/>
          </p:nvSpPr>
          <p:spPr>
            <a:xfrm>
              <a:off x="1030600" y="1370950"/>
              <a:ext cx="60650" cy="58900"/>
            </a:xfrm>
            <a:custGeom>
              <a:avLst/>
              <a:gdLst/>
              <a:ahLst/>
              <a:cxnLst/>
              <a:rect l="l" t="t" r="r" b="b"/>
              <a:pathLst>
                <a:path w="2426" h="2356" extrusionOk="0">
                  <a:moveTo>
                    <a:pt x="2144" y="0"/>
                  </a:moveTo>
                  <a:cubicBezTo>
                    <a:pt x="1312" y="0"/>
                    <a:pt x="0" y="1471"/>
                    <a:pt x="0" y="1471"/>
                  </a:cubicBezTo>
                  <a:lnTo>
                    <a:pt x="771" y="2355"/>
                  </a:lnTo>
                  <a:cubicBezTo>
                    <a:pt x="771" y="2355"/>
                    <a:pt x="1798" y="1214"/>
                    <a:pt x="2426" y="73"/>
                  </a:cubicBezTo>
                  <a:cubicBezTo>
                    <a:pt x="2341" y="23"/>
                    <a:pt x="2246" y="0"/>
                    <a:pt x="2144" y="0"/>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4" name="Google Shape;17304;p76"/>
            <p:cNvSpPr/>
            <p:nvPr/>
          </p:nvSpPr>
          <p:spPr>
            <a:xfrm>
              <a:off x="898525" y="1364025"/>
              <a:ext cx="46500" cy="68100"/>
            </a:xfrm>
            <a:custGeom>
              <a:avLst/>
              <a:gdLst/>
              <a:ahLst/>
              <a:cxnLst/>
              <a:rect l="l" t="t" r="r" b="b"/>
              <a:pathLst>
                <a:path w="1860" h="2724" extrusionOk="0">
                  <a:moveTo>
                    <a:pt x="367" y="1"/>
                  </a:moveTo>
                  <a:cubicBezTo>
                    <a:pt x="1" y="1"/>
                    <a:pt x="838" y="2164"/>
                    <a:pt x="1032" y="2718"/>
                  </a:cubicBezTo>
                  <a:cubicBezTo>
                    <a:pt x="1063" y="2722"/>
                    <a:pt x="1093" y="2724"/>
                    <a:pt x="1122" y="2724"/>
                  </a:cubicBezTo>
                  <a:cubicBezTo>
                    <a:pt x="1704" y="2724"/>
                    <a:pt x="1859" y="1947"/>
                    <a:pt x="1859" y="1947"/>
                  </a:cubicBezTo>
                  <a:cubicBezTo>
                    <a:pt x="1859" y="1947"/>
                    <a:pt x="861" y="150"/>
                    <a:pt x="404" y="7"/>
                  </a:cubicBezTo>
                  <a:cubicBezTo>
                    <a:pt x="390" y="3"/>
                    <a:pt x="378" y="1"/>
                    <a:pt x="367" y="1"/>
                  </a:cubicBezTo>
                  <a:close/>
                </a:path>
              </a:pathLst>
            </a:custGeom>
            <a:solidFill>
              <a:srgbClr val="9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5" name="Google Shape;17305;p76"/>
            <p:cNvSpPr/>
            <p:nvPr/>
          </p:nvSpPr>
          <p:spPr>
            <a:xfrm>
              <a:off x="1049850" y="1372500"/>
              <a:ext cx="49950" cy="74450"/>
            </a:xfrm>
            <a:custGeom>
              <a:avLst/>
              <a:gdLst/>
              <a:ahLst/>
              <a:cxnLst/>
              <a:rect l="l" t="t" r="r" b="b"/>
              <a:pathLst>
                <a:path w="1998" h="2978" extrusionOk="0">
                  <a:moveTo>
                    <a:pt x="1612" y="0"/>
                  </a:moveTo>
                  <a:cubicBezTo>
                    <a:pt x="1234" y="0"/>
                    <a:pt x="1" y="1837"/>
                    <a:pt x="1" y="1837"/>
                  </a:cubicBezTo>
                  <a:lnTo>
                    <a:pt x="914" y="2978"/>
                  </a:lnTo>
                  <a:cubicBezTo>
                    <a:pt x="914" y="2978"/>
                    <a:pt x="1998" y="182"/>
                    <a:pt x="1656" y="11"/>
                  </a:cubicBezTo>
                  <a:cubicBezTo>
                    <a:pt x="1643" y="3"/>
                    <a:pt x="1628" y="0"/>
                    <a:pt x="1612" y="0"/>
                  </a:cubicBezTo>
                  <a:close/>
                </a:path>
              </a:pathLst>
            </a:custGeom>
            <a:solidFill>
              <a:srgbClr val="9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6" name="Google Shape;17306;p76"/>
            <p:cNvSpPr/>
            <p:nvPr/>
          </p:nvSpPr>
          <p:spPr>
            <a:xfrm>
              <a:off x="941425" y="1700450"/>
              <a:ext cx="76350" cy="160375"/>
            </a:xfrm>
            <a:custGeom>
              <a:avLst/>
              <a:gdLst/>
              <a:ahLst/>
              <a:cxnLst/>
              <a:rect l="l" t="t" r="r" b="b"/>
              <a:pathLst>
                <a:path w="3054" h="6415" extrusionOk="0">
                  <a:moveTo>
                    <a:pt x="2756" y="0"/>
                  </a:moveTo>
                  <a:cubicBezTo>
                    <a:pt x="2408" y="0"/>
                    <a:pt x="1788" y="156"/>
                    <a:pt x="1085" y="1044"/>
                  </a:cubicBezTo>
                  <a:cubicBezTo>
                    <a:pt x="1" y="2443"/>
                    <a:pt x="771" y="4040"/>
                    <a:pt x="771" y="4040"/>
                  </a:cubicBezTo>
                  <a:cubicBezTo>
                    <a:pt x="914" y="5980"/>
                    <a:pt x="1656" y="6380"/>
                    <a:pt x="2283" y="6408"/>
                  </a:cubicBezTo>
                  <a:cubicBezTo>
                    <a:pt x="2330" y="6413"/>
                    <a:pt x="2373" y="6415"/>
                    <a:pt x="2414" y="6415"/>
                  </a:cubicBezTo>
                  <a:cubicBezTo>
                    <a:pt x="2913" y="6415"/>
                    <a:pt x="2916" y="6100"/>
                    <a:pt x="2626" y="5809"/>
                  </a:cubicBezTo>
                  <a:cubicBezTo>
                    <a:pt x="2340" y="5495"/>
                    <a:pt x="2312" y="4839"/>
                    <a:pt x="2369" y="3641"/>
                  </a:cubicBezTo>
                  <a:cubicBezTo>
                    <a:pt x="2426" y="2443"/>
                    <a:pt x="2854" y="1301"/>
                    <a:pt x="3054" y="46"/>
                  </a:cubicBezTo>
                  <a:cubicBezTo>
                    <a:pt x="3054" y="46"/>
                    <a:pt x="2945" y="0"/>
                    <a:pt x="2756" y="0"/>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7" name="Google Shape;17307;p76"/>
            <p:cNvSpPr/>
            <p:nvPr/>
          </p:nvSpPr>
          <p:spPr>
            <a:xfrm>
              <a:off x="742425" y="1716700"/>
              <a:ext cx="89525" cy="118750"/>
            </a:xfrm>
            <a:custGeom>
              <a:avLst/>
              <a:gdLst/>
              <a:ahLst/>
              <a:cxnLst/>
              <a:rect l="l" t="t" r="r" b="b"/>
              <a:pathLst>
                <a:path w="3581" h="4750" extrusionOk="0">
                  <a:moveTo>
                    <a:pt x="1489" y="1"/>
                  </a:moveTo>
                  <a:cubicBezTo>
                    <a:pt x="1385" y="1"/>
                    <a:pt x="1279" y="8"/>
                    <a:pt x="1170" y="24"/>
                  </a:cubicBezTo>
                  <a:cubicBezTo>
                    <a:pt x="0" y="166"/>
                    <a:pt x="257" y="1136"/>
                    <a:pt x="257" y="1136"/>
                  </a:cubicBezTo>
                  <a:cubicBezTo>
                    <a:pt x="286" y="2363"/>
                    <a:pt x="828" y="3647"/>
                    <a:pt x="1655" y="4303"/>
                  </a:cubicBezTo>
                  <a:cubicBezTo>
                    <a:pt x="2075" y="4622"/>
                    <a:pt x="2568" y="4749"/>
                    <a:pt x="2948" y="4749"/>
                  </a:cubicBezTo>
                  <a:cubicBezTo>
                    <a:pt x="3318" y="4749"/>
                    <a:pt x="3581" y="4629"/>
                    <a:pt x="3567" y="4446"/>
                  </a:cubicBezTo>
                  <a:cubicBezTo>
                    <a:pt x="3538" y="4047"/>
                    <a:pt x="2311" y="3504"/>
                    <a:pt x="2311" y="2991"/>
                  </a:cubicBezTo>
                  <a:cubicBezTo>
                    <a:pt x="2340" y="2506"/>
                    <a:pt x="2825" y="1621"/>
                    <a:pt x="3253" y="708"/>
                  </a:cubicBezTo>
                  <a:cubicBezTo>
                    <a:pt x="3253" y="708"/>
                    <a:pt x="2522" y="1"/>
                    <a:pt x="1489" y="1"/>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8" name="Google Shape;17308;p76"/>
            <p:cNvSpPr/>
            <p:nvPr/>
          </p:nvSpPr>
          <p:spPr>
            <a:xfrm>
              <a:off x="445675" y="1266000"/>
              <a:ext cx="651275" cy="606200"/>
            </a:xfrm>
            <a:custGeom>
              <a:avLst/>
              <a:gdLst/>
              <a:ahLst/>
              <a:cxnLst/>
              <a:rect l="l" t="t" r="r" b="b"/>
              <a:pathLst>
                <a:path w="26051" h="24248" extrusionOk="0">
                  <a:moveTo>
                    <a:pt x="5417" y="1"/>
                  </a:moveTo>
                  <a:cubicBezTo>
                    <a:pt x="5105" y="1"/>
                    <a:pt x="4775" y="25"/>
                    <a:pt x="4423" y="76"/>
                  </a:cubicBezTo>
                  <a:cubicBezTo>
                    <a:pt x="942" y="561"/>
                    <a:pt x="1" y="5212"/>
                    <a:pt x="1998" y="6895"/>
                  </a:cubicBezTo>
                  <a:cubicBezTo>
                    <a:pt x="2540" y="7367"/>
                    <a:pt x="3103" y="7537"/>
                    <a:pt x="3636" y="7537"/>
                  </a:cubicBezTo>
                  <a:cubicBezTo>
                    <a:pt x="5037" y="7537"/>
                    <a:pt x="6221" y="6353"/>
                    <a:pt x="6221" y="6353"/>
                  </a:cubicBezTo>
                  <a:cubicBezTo>
                    <a:pt x="6221" y="6353"/>
                    <a:pt x="7876" y="6724"/>
                    <a:pt x="8618" y="8379"/>
                  </a:cubicBezTo>
                  <a:cubicBezTo>
                    <a:pt x="9359" y="10034"/>
                    <a:pt x="9274" y="9863"/>
                    <a:pt x="8903" y="11004"/>
                  </a:cubicBezTo>
                  <a:cubicBezTo>
                    <a:pt x="8532" y="12174"/>
                    <a:pt x="8646" y="13372"/>
                    <a:pt x="9017" y="15541"/>
                  </a:cubicBezTo>
                  <a:cubicBezTo>
                    <a:pt x="9388" y="17738"/>
                    <a:pt x="9331" y="19107"/>
                    <a:pt x="8561" y="20077"/>
                  </a:cubicBezTo>
                  <a:cubicBezTo>
                    <a:pt x="7819" y="21019"/>
                    <a:pt x="7847" y="20819"/>
                    <a:pt x="7990" y="21932"/>
                  </a:cubicBezTo>
                  <a:cubicBezTo>
                    <a:pt x="8133" y="23073"/>
                    <a:pt x="8418" y="23786"/>
                    <a:pt x="9103" y="23786"/>
                  </a:cubicBezTo>
                  <a:cubicBezTo>
                    <a:pt x="9759" y="23786"/>
                    <a:pt x="9474" y="23301"/>
                    <a:pt x="9302" y="22759"/>
                  </a:cubicBezTo>
                  <a:cubicBezTo>
                    <a:pt x="9160" y="22217"/>
                    <a:pt x="9302" y="21932"/>
                    <a:pt x="10158" y="21276"/>
                  </a:cubicBezTo>
                  <a:cubicBezTo>
                    <a:pt x="11043" y="20619"/>
                    <a:pt x="11671" y="20020"/>
                    <a:pt x="12156" y="19107"/>
                  </a:cubicBezTo>
                  <a:cubicBezTo>
                    <a:pt x="12395" y="18657"/>
                    <a:pt x="12578" y="18533"/>
                    <a:pt x="12847" y="18533"/>
                  </a:cubicBezTo>
                  <a:cubicBezTo>
                    <a:pt x="13123" y="18533"/>
                    <a:pt x="13488" y="18664"/>
                    <a:pt x="14096" y="18708"/>
                  </a:cubicBezTo>
                  <a:cubicBezTo>
                    <a:pt x="14614" y="18732"/>
                    <a:pt x="15051" y="18741"/>
                    <a:pt x="15426" y="18741"/>
                  </a:cubicBezTo>
                  <a:cubicBezTo>
                    <a:pt x="15938" y="18741"/>
                    <a:pt x="16334" y="18724"/>
                    <a:pt x="16664" y="18708"/>
                  </a:cubicBezTo>
                  <a:cubicBezTo>
                    <a:pt x="16719" y="18702"/>
                    <a:pt x="16773" y="18699"/>
                    <a:pt x="16826" y="18699"/>
                  </a:cubicBezTo>
                  <a:cubicBezTo>
                    <a:pt x="17312" y="18699"/>
                    <a:pt x="17675" y="18967"/>
                    <a:pt x="18062" y="20049"/>
                  </a:cubicBezTo>
                  <a:cubicBezTo>
                    <a:pt x="18490" y="21219"/>
                    <a:pt x="19089" y="23530"/>
                    <a:pt x="19831" y="23958"/>
                  </a:cubicBezTo>
                  <a:cubicBezTo>
                    <a:pt x="20181" y="24160"/>
                    <a:pt x="20532" y="24247"/>
                    <a:pt x="20798" y="24247"/>
                  </a:cubicBezTo>
                  <a:cubicBezTo>
                    <a:pt x="21095" y="24247"/>
                    <a:pt x="21287" y="24138"/>
                    <a:pt x="21257" y="23958"/>
                  </a:cubicBezTo>
                  <a:cubicBezTo>
                    <a:pt x="21200" y="23644"/>
                    <a:pt x="20601" y="23587"/>
                    <a:pt x="20601" y="22360"/>
                  </a:cubicBezTo>
                  <a:cubicBezTo>
                    <a:pt x="20601" y="21133"/>
                    <a:pt x="20573" y="19906"/>
                    <a:pt x="21115" y="19450"/>
                  </a:cubicBezTo>
                  <a:cubicBezTo>
                    <a:pt x="21657" y="18993"/>
                    <a:pt x="23255" y="17196"/>
                    <a:pt x="23968" y="15655"/>
                  </a:cubicBezTo>
                  <a:cubicBezTo>
                    <a:pt x="24681" y="14114"/>
                    <a:pt x="26051" y="11118"/>
                    <a:pt x="25480" y="8465"/>
                  </a:cubicBezTo>
                  <a:cubicBezTo>
                    <a:pt x="24909" y="5783"/>
                    <a:pt x="23198" y="5440"/>
                    <a:pt x="21771" y="5440"/>
                  </a:cubicBezTo>
                  <a:cubicBezTo>
                    <a:pt x="21739" y="5440"/>
                    <a:pt x="21706" y="5439"/>
                    <a:pt x="21675" y="5439"/>
                  </a:cubicBezTo>
                  <a:cubicBezTo>
                    <a:pt x="20299" y="5439"/>
                    <a:pt x="19331" y="6042"/>
                    <a:pt x="18689" y="7381"/>
                  </a:cubicBezTo>
                  <a:cubicBezTo>
                    <a:pt x="18268" y="8320"/>
                    <a:pt x="18065" y="8461"/>
                    <a:pt x="17528" y="8461"/>
                  </a:cubicBezTo>
                  <a:cubicBezTo>
                    <a:pt x="17297" y="8461"/>
                    <a:pt x="17005" y="8435"/>
                    <a:pt x="16607" y="8435"/>
                  </a:cubicBezTo>
                  <a:cubicBezTo>
                    <a:pt x="16552" y="8435"/>
                    <a:pt x="16495" y="8435"/>
                    <a:pt x="16435" y="8436"/>
                  </a:cubicBezTo>
                  <a:cubicBezTo>
                    <a:pt x="15537" y="8454"/>
                    <a:pt x="14551" y="8580"/>
                    <a:pt x="13800" y="8580"/>
                  </a:cubicBezTo>
                  <a:cubicBezTo>
                    <a:pt x="13336" y="8580"/>
                    <a:pt x="12962" y="8532"/>
                    <a:pt x="12755" y="8379"/>
                  </a:cubicBezTo>
                  <a:cubicBezTo>
                    <a:pt x="12270" y="8008"/>
                    <a:pt x="11499" y="5754"/>
                    <a:pt x="10444" y="3757"/>
                  </a:cubicBezTo>
                  <a:cubicBezTo>
                    <a:pt x="9468" y="1960"/>
                    <a:pt x="8215" y="1"/>
                    <a:pt x="5417" y="1"/>
                  </a:cubicBezTo>
                  <a:close/>
                </a:path>
              </a:pathLst>
            </a:custGeom>
            <a:solidFill>
              <a:srgbClr val="73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9" name="Google Shape;17309;p76"/>
            <p:cNvSpPr/>
            <p:nvPr/>
          </p:nvSpPr>
          <p:spPr>
            <a:xfrm>
              <a:off x="897200" y="1511850"/>
              <a:ext cx="203325" cy="189750"/>
            </a:xfrm>
            <a:custGeom>
              <a:avLst/>
              <a:gdLst/>
              <a:ahLst/>
              <a:cxnLst/>
              <a:rect l="l" t="t" r="r" b="b"/>
              <a:pathLst>
                <a:path w="8133" h="7590" extrusionOk="0">
                  <a:moveTo>
                    <a:pt x="828" y="0"/>
                  </a:moveTo>
                  <a:cubicBezTo>
                    <a:pt x="828" y="0"/>
                    <a:pt x="315" y="742"/>
                    <a:pt x="172" y="1798"/>
                  </a:cubicBezTo>
                  <a:cubicBezTo>
                    <a:pt x="1" y="3110"/>
                    <a:pt x="743" y="5478"/>
                    <a:pt x="3282" y="7590"/>
                  </a:cubicBezTo>
                  <a:cubicBezTo>
                    <a:pt x="3567" y="6334"/>
                    <a:pt x="6221" y="5250"/>
                    <a:pt x="6963" y="3881"/>
                  </a:cubicBezTo>
                  <a:cubicBezTo>
                    <a:pt x="8132" y="1712"/>
                    <a:pt x="6791" y="200"/>
                    <a:pt x="6791" y="200"/>
                  </a:cubicBezTo>
                  <a:cubicBezTo>
                    <a:pt x="6791" y="200"/>
                    <a:pt x="5237" y="1175"/>
                    <a:pt x="3723" y="1175"/>
                  </a:cubicBezTo>
                  <a:cubicBezTo>
                    <a:pt x="3661" y="1175"/>
                    <a:pt x="3600" y="1173"/>
                    <a:pt x="3539" y="1170"/>
                  </a:cubicBezTo>
                  <a:cubicBezTo>
                    <a:pt x="1998" y="1113"/>
                    <a:pt x="828" y="0"/>
                    <a:pt x="828" y="0"/>
                  </a:cubicBezTo>
                  <a:close/>
                </a:path>
              </a:pathLst>
            </a:custGeom>
            <a:solidFill>
              <a:srgbClr val="965A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0" name="Google Shape;17310;p76"/>
            <p:cNvSpPr/>
            <p:nvPr/>
          </p:nvSpPr>
          <p:spPr>
            <a:xfrm>
              <a:off x="964975" y="1487600"/>
              <a:ext cx="52100" cy="35675"/>
            </a:xfrm>
            <a:custGeom>
              <a:avLst/>
              <a:gdLst/>
              <a:ahLst/>
              <a:cxnLst/>
              <a:rect l="l" t="t" r="r" b="b"/>
              <a:pathLst>
                <a:path w="2084" h="1427" extrusionOk="0">
                  <a:moveTo>
                    <a:pt x="970" y="0"/>
                  </a:moveTo>
                  <a:cubicBezTo>
                    <a:pt x="657" y="0"/>
                    <a:pt x="485" y="57"/>
                    <a:pt x="485" y="200"/>
                  </a:cubicBezTo>
                  <a:cubicBezTo>
                    <a:pt x="457" y="314"/>
                    <a:pt x="542" y="428"/>
                    <a:pt x="599" y="485"/>
                  </a:cubicBezTo>
                  <a:cubicBezTo>
                    <a:pt x="685" y="542"/>
                    <a:pt x="742" y="599"/>
                    <a:pt x="828" y="656"/>
                  </a:cubicBezTo>
                  <a:cubicBezTo>
                    <a:pt x="799" y="856"/>
                    <a:pt x="714" y="999"/>
                    <a:pt x="599" y="1056"/>
                  </a:cubicBezTo>
                  <a:cubicBezTo>
                    <a:pt x="561" y="1079"/>
                    <a:pt x="520" y="1088"/>
                    <a:pt x="480" y="1088"/>
                  </a:cubicBezTo>
                  <a:cubicBezTo>
                    <a:pt x="374" y="1088"/>
                    <a:pt x="278" y="1027"/>
                    <a:pt x="257" y="1027"/>
                  </a:cubicBezTo>
                  <a:cubicBezTo>
                    <a:pt x="235" y="1006"/>
                    <a:pt x="209" y="996"/>
                    <a:pt x="182" y="996"/>
                  </a:cubicBezTo>
                  <a:cubicBezTo>
                    <a:pt x="139" y="996"/>
                    <a:pt x="93" y="1021"/>
                    <a:pt x="57" y="1056"/>
                  </a:cubicBezTo>
                  <a:cubicBezTo>
                    <a:pt x="0" y="1141"/>
                    <a:pt x="29" y="1227"/>
                    <a:pt x="114" y="1284"/>
                  </a:cubicBezTo>
                  <a:cubicBezTo>
                    <a:pt x="208" y="1340"/>
                    <a:pt x="350" y="1396"/>
                    <a:pt x="501" y="1396"/>
                  </a:cubicBezTo>
                  <a:cubicBezTo>
                    <a:pt x="581" y="1396"/>
                    <a:pt x="663" y="1381"/>
                    <a:pt x="742" y="1341"/>
                  </a:cubicBezTo>
                  <a:cubicBezTo>
                    <a:pt x="856" y="1284"/>
                    <a:pt x="942" y="1170"/>
                    <a:pt x="1027" y="1027"/>
                  </a:cubicBezTo>
                  <a:cubicBezTo>
                    <a:pt x="1085" y="1199"/>
                    <a:pt x="1199" y="1313"/>
                    <a:pt x="1341" y="1370"/>
                  </a:cubicBezTo>
                  <a:cubicBezTo>
                    <a:pt x="1398" y="1398"/>
                    <a:pt x="1484" y="1427"/>
                    <a:pt x="1541" y="1427"/>
                  </a:cubicBezTo>
                  <a:cubicBezTo>
                    <a:pt x="1769" y="1427"/>
                    <a:pt x="1969" y="1284"/>
                    <a:pt x="1998" y="1256"/>
                  </a:cubicBezTo>
                  <a:cubicBezTo>
                    <a:pt x="2055" y="1227"/>
                    <a:pt x="2083" y="1113"/>
                    <a:pt x="2026" y="1056"/>
                  </a:cubicBezTo>
                  <a:cubicBezTo>
                    <a:pt x="1991" y="1021"/>
                    <a:pt x="1945" y="996"/>
                    <a:pt x="1901" y="996"/>
                  </a:cubicBezTo>
                  <a:cubicBezTo>
                    <a:pt x="1874" y="996"/>
                    <a:pt x="1848" y="1006"/>
                    <a:pt x="1826" y="1027"/>
                  </a:cubicBezTo>
                  <a:cubicBezTo>
                    <a:pt x="1803" y="1027"/>
                    <a:pt x="1660" y="1126"/>
                    <a:pt x="1530" y="1126"/>
                  </a:cubicBezTo>
                  <a:cubicBezTo>
                    <a:pt x="1505" y="1126"/>
                    <a:pt x="1479" y="1122"/>
                    <a:pt x="1455" y="1113"/>
                  </a:cubicBezTo>
                  <a:cubicBezTo>
                    <a:pt x="1341" y="1056"/>
                    <a:pt x="1256" y="885"/>
                    <a:pt x="1227" y="656"/>
                  </a:cubicBezTo>
                  <a:cubicBezTo>
                    <a:pt x="1313" y="599"/>
                    <a:pt x="1427" y="514"/>
                    <a:pt x="1513" y="400"/>
                  </a:cubicBezTo>
                  <a:cubicBezTo>
                    <a:pt x="1570" y="314"/>
                    <a:pt x="1598" y="228"/>
                    <a:pt x="1570" y="143"/>
                  </a:cubicBezTo>
                  <a:cubicBezTo>
                    <a:pt x="1513" y="0"/>
                    <a:pt x="1056" y="0"/>
                    <a:pt x="970" y="0"/>
                  </a:cubicBezTo>
                  <a:close/>
                </a:path>
              </a:pathLst>
            </a:custGeom>
            <a:solidFill>
              <a:srgbClr val="DA7A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1" name="Google Shape;17311;p76"/>
            <p:cNvSpPr/>
            <p:nvPr/>
          </p:nvSpPr>
          <p:spPr>
            <a:xfrm>
              <a:off x="954275" y="1463350"/>
              <a:ext cx="20000" cy="20700"/>
            </a:xfrm>
            <a:custGeom>
              <a:avLst/>
              <a:gdLst/>
              <a:ahLst/>
              <a:cxnLst/>
              <a:rect l="l" t="t" r="r" b="b"/>
              <a:pathLst>
                <a:path w="800" h="828" extrusionOk="0">
                  <a:moveTo>
                    <a:pt x="400" y="0"/>
                  </a:moveTo>
                  <a:cubicBezTo>
                    <a:pt x="200" y="0"/>
                    <a:pt x="0" y="171"/>
                    <a:pt x="0" y="428"/>
                  </a:cubicBezTo>
                  <a:cubicBezTo>
                    <a:pt x="0" y="656"/>
                    <a:pt x="200" y="828"/>
                    <a:pt x="400" y="828"/>
                  </a:cubicBezTo>
                  <a:cubicBezTo>
                    <a:pt x="628" y="828"/>
                    <a:pt x="799" y="656"/>
                    <a:pt x="799" y="428"/>
                  </a:cubicBezTo>
                  <a:cubicBezTo>
                    <a:pt x="799" y="171"/>
                    <a:pt x="628" y="0"/>
                    <a:pt x="400"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2" name="Google Shape;17312;p76"/>
            <p:cNvSpPr/>
            <p:nvPr/>
          </p:nvSpPr>
          <p:spPr>
            <a:xfrm>
              <a:off x="1012750" y="1463350"/>
              <a:ext cx="20000" cy="20700"/>
            </a:xfrm>
            <a:custGeom>
              <a:avLst/>
              <a:gdLst/>
              <a:ahLst/>
              <a:cxnLst/>
              <a:rect l="l" t="t" r="r" b="b"/>
              <a:pathLst>
                <a:path w="800" h="828" extrusionOk="0">
                  <a:moveTo>
                    <a:pt x="400" y="0"/>
                  </a:moveTo>
                  <a:cubicBezTo>
                    <a:pt x="172" y="0"/>
                    <a:pt x="1" y="171"/>
                    <a:pt x="1" y="428"/>
                  </a:cubicBezTo>
                  <a:cubicBezTo>
                    <a:pt x="1" y="656"/>
                    <a:pt x="172" y="828"/>
                    <a:pt x="400" y="828"/>
                  </a:cubicBezTo>
                  <a:cubicBezTo>
                    <a:pt x="600" y="828"/>
                    <a:pt x="800" y="656"/>
                    <a:pt x="800" y="428"/>
                  </a:cubicBezTo>
                  <a:cubicBezTo>
                    <a:pt x="800" y="171"/>
                    <a:pt x="600" y="0"/>
                    <a:pt x="400"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3" name="Google Shape;17313;p76"/>
            <p:cNvSpPr/>
            <p:nvPr/>
          </p:nvSpPr>
          <p:spPr>
            <a:xfrm>
              <a:off x="997075" y="1430525"/>
              <a:ext cx="7875" cy="20000"/>
            </a:xfrm>
            <a:custGeom>
              <a:avLst/>
              <a:gdLst/>
              <a:ahLst/>
              <a:cxnLst/>
              <a:rect l="l" t="t" r="r" b="b"/>
              <a:pathLst>
                <a:path w="315" h="800" extrusionOk="0">
                  <a:moveTo>
                    <a:pt x="171" y="1"/>
                  </a:moveTo>
                  <a:cubicBezTo>
                    <a:pt x="86" y="1"/>
                    <a:pt x="0" y="86"/>
                    <a:pt x="0" y="172"/>
                  </a:cubicBezTo>
                  <a:lnTo>
                    <a:pt x="0" y="657"/>
                  </a:lnTo>
                  <a:cubicBezTo>
                    <a:pt x="0" y="742"/>
                    <a:pt x="86" y="800"/>
                    <a:pt x="171" y="800"/>
                  </a:cubicBezTo>
                  <a:cubicBezTo>
                    <a:pt x="257" y="800"/>
                    <a:pt x="314" y="742"/>
                    <a:pt x="314" y="657"/>
                  </a:cubicBezTo>
                  <a:lnTo>
                    <a:pt x="314" y="172"/>
                  </a:lnTo>
                  <a:cubicBezTo>
                    <a:pt x="314" y="86"/>
                    <a:pt x="257" y="1"/>
                    <a:pt x="171" y="1"/>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4" name="Google Shape;17314;p76"/>
            <p:cNvSpPr/>
            <p:nvPr/>
          </p:nvSpPr>
          <p:spPr>
            <a:xfrm>
              <a:off x="977800" y="1428400"/>
              <a:ext cx="8600" cy="22850"/>
            </a:xfrm>
            <a:custGeom>
              <a:avLst/>
              <a:gdLst/>
              <a:ahLst/>
              <a:cxnLst/>
              <a:rect l="l" t="t" r="r" b="b"/>
              <a:pathLst>
                <a:path w="344" h="914" extrusionOk="0">
                  <a:moveTo>
                    <a:pt x="201" y="0"/>
                  </a:moveTo>
                  <a:cubicBezTo>
                    <a:pt x="115" y="0"/>
                    <a:pt x="58" y="57"/>
                    <a:pt x="29" y="143"/>
                  </a:cubicBezTo>
                  <a:lnTo>
                    <a:pt x="1" y="742"/>
                  </a:lnTo>
                  <a:cubicBezTo>
                    <a:pt x="1" y="827"/>
                    <a:pt x="58" y="885"/>
                    <a:pt x="144" y="913"/>
                  </a:cubicBezTo>
                  <a:cubicBezTo>
                    <a:pt x="229" y="913"/>
                    <a:pt x="286" y="856"/>
                    <a:pt x="286" y="770"/>
                  </a:cubicBezTo>
                  <a:lnTo>
                    <a:pt x="343" y="171"/>
                  </a:lnTo>
                  <a:cubicBezTo>
                    <a:pt x="343" y="86"/>
                    <a:pt x="286" y="0"/>
                    <a:pt x="201" y="0"/>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5" name="Google Shape;17315;p76"/>
            <p:cNvSpPr/>
            <p:nvPr/>
          </p:nvSpPr>
          <p:spPr>
            <a:xfrm>
              <a:off x="1035600" y="1494000"/>
              <a:ext cx="93450" cy="17150"/>
            </a:xfrm>
            <a:custGeom>
              <a:avLst/>
              <a:gdLst/>
              <a:ahLst/>
              <a:cxnLst/>
              <a:rect l="l" t="t" r="r" b="b"/>
              <a:pathLst>
                <a:path w="3738" h="686" extrusionOk="0">
                  <a:moveTo>
                    <a:pt x="171" y="1"/>
                  </a:moveTo>
                  <a:cubicBezTo>
                    <a:pt x="114" y="1"/>
                    <a:pt x="29" y="58"/>
                    <a:pt x="29" y="144"/>
                  </a:cubicBezTo>
                  <a:cubicBezTo>
                    <a:pt x="0" y="229"/>
                    <a:pt x="57" y="286"/>
                    <a:pt x="143" y="315"/>
                  </a:cubicBezTo>
                  <a:lnTo>
                    <a:pt x="3538" y="686"/>
                  </a:lnTo>
                  <a:lnTo>
                    <a:pt x="3567" y="686"/>
                  </a:lnTo>
                  <a:cubicBezTo>
                    <a:pt x="3652" y="686"/>
                    <a:pt x="3709" y="629"/>
                    <a:pt x="3709" y="543"/>
                  </a:cubicBezTo>
                  <a:cubicBezTo>
                    <a:pt x="3738" y="486"/>
                    <a:pt x="3681" y="400"/>
                    <a:pt x="3595" y="400"/>
                  </a:cubicBezTo>
                  <a:lnTo>
                    <a:pt x="171" y="1"/>
                  </a:ln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6" name="Google Shape;17316;p76"/>
            <p:cNvSpPr/>
            <p:nvPr/>
          </p:nvSpPr>
          <p:spPr>
            <a:xfrm>
              <a:off x="1035600" y="1502375"/>
              <a:ext cx="91325" cy="30900"/>
            </a:xfrm>
            <a:custGeom>
              <a:avLst/>
              <a:gdLst/>
              <a:ahLst/>
              <a:cxnLst/>
              <a:rect l="l" t="t" r="r" b="b"/>
              <a:pathLst>
                <a:path w="3653" h="1236" extrusionOk="0">
                  <a:moveTo>
                    <a:pt x="167" y="1"/>
                  </a:moveTo>
                  <a:cubicBezTo>
                    <a:pt x="114" y="1"/>
                    <a:pt x="52" y="52"/>
                    <a:pt x="29" y="122"/>
                  </a:cubicBezTo>
                  <a:cubicBezTo>
                    <a:pt x="0" y="180"/>
                    <a:pt x="57" y="265"/>
                    <a:pt x="143" y="294"/>
                  </a:cubicBezTo>
                  <a:lnTo>
                    <a:pt x="3424" y="1235"/>
                  </a:lnTo>
                  <a:lnTo>
                    <a:pt x="3481" y="1235"/>
                  </a:lnTo>
                  <a:cubicBezTo>
                    <a:pt x="3538" y="1235"/>
                    <a:pt x="3595" y="1178"/>
                    <a:pt x="3624" y="1121"/>
                  </a:cubicBezTo>
                  <a:cubicBezTo>
                    <a:pt x="3652" y="1036"/>
                    <a:pt x="3595" y="950"/>
                    <a:pt x="3509" y="921"/>
                  </a:cubicBezTo>
                  <a:lnTo>
                    <a:pt x="200" y="8"/>
                  </a:lnTo>
                  <a:cubicBezTo>
                    <a:pt x="190" y="3"/>
                    <a:pt x="179" y="1"/>
                    <a:pt x="167"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7" name="Google Shape;17317;p76"/>
            <p:cNvSpPr/>
            <p:nvPr/>
          </p:nvSpPr>
          <p:spPr>
            <a:xfrm>
              <a:off x="1034150" y="1511100"/>
              <a:ext cx="85625" cy="45000"/>
            </a:xfrm>
            <a:custGeom>
              <a:avLst/>
              <a:gdLst/>
              <a:ahLst/>
              <a:cxnLst/>
              <a:rect l="l" t="t" r="r" b="b"/>
              <a:pathLst>
                <a:path w="3425" h="1800" extrusionOk="0">
                  <a:moveTo>
                    <a:pt x="141" y="1"/>
                  </a:moveTo>
                  <a:cubicBezTo>
                    <a:pt x="90" y="1"/>
                    <a:pt x="48" y="32"/>
                    <a:pt x="29" y="87"/>
                  </a:cubicBezTo>
                  <a:cubicBezTo>
                    <a:pt x="1" y="173"/>
                    <a:pt x="29" y="259"/>
                    <a:pt x="87" y="287"/>
                  </a:cubicBezTo>
                  <a:lnTo>
                    <a:pt x="3197" y="1799"/>
                  </a:lnTo>
                  <a:lnTo>
                    <a:pt x="3254" y="1799"/>
                  </a:lnTo>
                  <a:cubicBezTo>
                    <a:pt x="3311" y="1799"/>
                    <a:pt x="3368" y="1771"/>
                    <a:pt x="3396" y="1714"/>
                  </a:cubicBezTo>
                  <a:cubicBezTo>
                    <a:pt x="3425" y="1657"/>
                    <a:pt x="3396" y="1571"/>
                    <a:pt x="3339" y="1514"/>
                  </a:cubicBezTo>
                  <a:lnTo>
                    <a:pt x="229" y="30"/>
                  </a:lnTo>
                  <a:cubicBezTo>
                    <a:pt x="199" y="10"/>
                    <a:pt x="169" y="1"/>
                    <a:pt x="141"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8" name="Google Shape;17318;p76"/>
            <p:cNvSpPr/>
            <p:nvPr/>
          </p:nvSpPr>
          <p:spPr>
            <a:xfrm>
              <a:off x="848000" y="1489725"/>
              <a:ext cx="94875" cy="22850"/>
            </a:xfrm>
            <a:custGeom>
              <a:avLst/>
              <a:gdLst/>
              <a:ahLst/>
              <a:cxnLst/>
              <a:rect l="l" t="t" r="r" b="b"/>
              <a:pathLst>
                <a:path w="3795" h="914" extrusionOk="0">
                  <a:moveTo>
                    <a:pt x="3595" y="1"/>
                  </a:moveTo>
                  <a:lnTo>
                    <a:pt x="143" y="628"/>
                  </a:lnTo>
                  <a:cubicBezTo>
                    <a:pt x="57" y="628"/>
                    <a:pt x="0" y="714"/>
                    <a:pt x="0" y="800"/>
                  </a:cubicBezTo>
                  <a:cubicBezTo>
                    <a:pt x="29" y="857"/>
                    <a:pt x="86" y="914"/>
                    <a:pt x="171" y="914"/>
                  </a:cubicBezTo>
                  <a:lnTo>
                    <a:pt x="3652" y="315"/>
                  </a:lnTo>
                  <a:cubicBezTo>
                    <a:pt x="3738" y="286"/>
                    <a:pt x="3795" y="229"/>
                    <a:pt x="3766" y="143"/>
                  </a:cubicBezTo>
                  <a:cubicBezTo>
                    <a:pt x="3766" y="58"/>
                    <a:pt x="3681" y="1"/>
                    <a:pt x="3595"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9" name="Google Shape;17319;p76"/>
            <p:cNvSpPr/>
            <p:nvPr/>
          </p:nvSpPr>
          <p:spPr>
            <a:xfrm>
              <a:off x="857975" y="1498100"/>
              <a:ext cx="84900" cy="30900"/>
            </a:xfrm>
            <a:custGeom>
              <a:avLst/>
              <a:gdLst/>
              <a:ahLst/>
              <a:cxnLst/>
              <a:rect l="l" t="t" r="r" b="b"/>
              <a:pathLst>
                <a:path w="3396" h="1236" extrusionOk="0">
                  <a:moveTo>
                    <a:pt x="3213" y="1"/>
                  </a:moveTo>
                  <a:cubicBezTo>
                    <a:pt x="3198" y="1"/>
                    <a:pt x="3183" y="3"/>
                    <a:pt x="3168" y="8"/>
                  </a:cubicBezTo>
                  <a:lnTo>
                    <a:pt x="143" y="950"/>
                  </a:lnTo>
                  <a:cubicBezTo>
                    <a:pt x="58" y="978"/>
                    <a:pt x="0" y="1064"/>
                    <a:pt x="29" y="1121"/>
                  </a:cubicBezTo>
                  <a:cubicBezTo>
                    <a:pt x="58" y="1207"/>
                    <a:pt x="115" y="1235"/>
                    <a:pt x="172" y="1235"/>
                  </a:cubicBezTo>
                  <a:lnTo>
                    <a:pt x="229" y="1235"/>
                  </a:lnTo>
                  <a:lnTo>
                    <a:pt x="3282" y="293"/>
                  </a:lnTo>
                  <a:cubicBezTo>
                    <a:pt x="3339" y="265"/>
                    <a:pt x="3396" y="208"/>
                    <a:pt x="3367" y="122"/>
                  </a:cubicBezTo>
                  <a:cubicBezTo>
                    <a:pt x="3344" y="52"/>
                    <a:pt x="3282" y="1"/>
                    <a:pt x="3213"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0" name="Google Shape;17320;p76"/>
            <p:cNvSpPr/>
            <p:nvPr/>
          </p:nvSpPr>
          <p:spPr>
            <a:xfrm>
              <a:off x="865825" y="1508000"/>
              <a:ext cx="77050" cy="34550"/>
            </a:xfrm>
            <a:custGeom>
              <a:avLst/>
              <a:gdLst/>
              <a:ahLst/>
              <a:cxnLst/>
              <a:rect l="l" t="t" r="r" b="b"/>
              <a:pathLst>
                <a:path w="3082" h="1382" extrusionOk="0">
                  <a:moveTo>
                    <a:pt x="2917" y="1"/>
                  </a:moveTo>
                  <a:cubicBezTo>
                    <a:pt x="2896" y="1"/>
                    <a:pt x="2875" y="4"/>
                    <a:pt x="2854" y="12"/>
                  </a:cubicBezTo>
                  <a:lnTo>
                    <a:pt x="114" y="1096"/>
                  </a:lnTo>
                  <a:cubicBezTo>
                    <a:pt x="57" y="1124"/>
                    <a:pt x="0" y="1210"/>
                    <a:pt x="29" y="1296"/>
                  </a:cubicBezTo>
                  <a:cubicBezTo>
                    <a:pt x="57" y="1353"/>
                    <a:pt x="114" y="1381"/>
                    <a:pt x="172" y="1381"/>
                  </a:cubicBezTo>
                  <a:lnTo>
                    <a:pt x="229" y="1381"/>
                  </a:lnTo>
                  <a:lnTo>
                    <a:pt x="2968" y="297"/>
                  </a:lnTo>
                  <a:cubicBezTo>
                    <a:pt x="3053" y="268"/>
                    <a:pt x="3082" y="183"/>
                    <a:pt x="3053" y="97"/>
                  </a:cubicBezTo>
                  <a:cubicBezTo>
                    <a:pt x="3032" y="33"/>
                    <a:pt x="2978" y="1"/>
                    <a:pt x="2917"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1" name="Google Shape;17321;p76"/>
            <p:cNvSpPr/>
            <p:nvPr/>
          </p:nvSpPr>
          <p:spPr>
            <a:xfrm>
              <a:off x="601175" y="1317225"/>
              <a:ext cx="169100" cy="202500"/>
            </a:xfrm>
            <a:custGeom>
              <a:avLst/>
              <a:gdLst/>
              <a:ahLst/>
              <a:cxnLst/>
              <a:rect l="l" t="t" r="r" b="b"/>
              <a:pathLst>
                <a:path w="6764" h="8100" extrusionOk="0">
                  <a:moveTo>
                    <a:pt x="2341" y="1"/>
                  </a:moveTo>
                  <a:cubicBezTo>
                    <a:pt x="1508" y="1"/>
                    <a:pt x="1199" y="881"/>
                    <a:pt x="1199" y="881"/>
                  </a:cubicBezTo>
                  <a:cubicBezTo>
                    <a:pt x="1456" y="1908"/>
                    <a:pt x="1114" y="3334"/>
                    <a:pt x="1" y="4304"/>
                  </a:cubicBezTo>
                  <a:cubicBezTo>
                    <a:pt x="1" y="4304"/>
                    <a:pt x="1656" y="4675"/>
                    <a:pt x="2398" y="6330"/>
                  </a:cubicBezTo>
                  <a:cubicBezTo>
                    <a:pt x="2883" y="7386"/>
                    <a:pt x="2997" y="7700"/>
                    <a:pt x="2940" y="8099"/>
                  </a:cubicBezTo>
                  <a:cubicBezTo>
                    <a:pt x="3749" y="6623"/>
                    <a:pt x="5331" y="6408"/>
                    <a:pt x="6185" y="6408"/>
                  </a:cubicBezTo>
                  <a:cubicBezTo>
                    <a:pt x="6535" y="6408"/>
                    <a:pt x="6763" y="6444"/>
                    <a:pt x="6763" y="6444"/>
                  </a:cubicBezTo>
                  <a:cubicBezTo>
                    <a:pt x="6677" y="6416"/>
                    <a:pt x="6592" y="6387"/>
                    <a:pt x="6535" y="6330"/>
                  </a:cubicBezTo>
                  <a:cubicBezTo>
                    <a:pt x="6050" y="5959"/>
                    <a:pt x="5279" y="3705"/>
                    <a:pt x="4224" y="1708"/>
                  </a:cubicBezTo>
                  <a:cubicBezTo>
                    <a:pt x="3995" y="1280"/>
                    <a:pt x="3739" y="852"/>
                    <a:pt x="3453" y="424"/>
                  </a:cubicBezTo>
                  <a:cubicBezTo>
                    <a:pt x="3008" y="115"/>
                    <a:pt x="2641" y="1"/>
                    <a:pt x="2341" y="1"/>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2" name="Google Shape;17322;p76"/>
            <p:cNvSpPr/>
            <p:nvPr/>
          </p:nvSpPr>
          <p:spPr>
            <a:xfrm>
              <a:off x="1018475" y="1569425"/>
              <a:ext cx="32125" cy="50150"/>
            </a:xfrm>
            <a:custGeom>
              <a:avLst/>
              <a:gdLst/>
              <a:ahLst/>
              <a:cxnLst/>
              <a:rect l="l" t="t" r="r" b="b"/>
              <a:pathLst>
                <a:path w="1285" h="2006" extrusionOk="0">
                  <a:moveTo>
                    <a:pt x="1109" y="1"/>
                  </a:moveTo>
                  <a:cubicBezTo>
                    <a:pt x="1056" y="1"/>
                    <a:pt x="994" y="52"/>
                    <a:pt x="970" y="123"/>
                  </a:cubicBezTo>
                  <a:cubicBezTo>
                    <a:pt x="970" y="123"/>
                    <a:pt x="628" y="1235"/>
                    <a:pt x="86" y="1720"/>
                  </a:cubicBezTo>
                  <a:cubicBezTo>
                    <a:pt x="0" y="1777"/>
                    <a:pt x="0" y="1891"/>
                    <a:pt x="57" y="1949"/>
                  </a:cubicBezTo>
                  <a:cubicBezTo>
                    <a:pt x="86" y="1977"/>
                    <a:pt x="143" y="2006"/>
                    <a:pt x="171" y="2006"/>
                  </a:cubicBezTo>
                  <a:cubicBezTo>
                    <a:pt x="200" y="2006"/>
                    <a:pt x="257" y="1977"/>
                    <a:pt x="286" y="1949"/>
                  </a:cubicBezTo>
                  <a:cubicBezTo>
                    <a:pt x="885" y="1406"/>
                    <a:pt x="1227" y="237"/>
                    <a:pt x="1256" y="208"/>
                  </a:cubicBezTo>
                  <a:cubicBezTo>
                    <a:pt x="1284" y="123"/>
                    <a:pt x="1227" y="37"/>
                    <a:pt x="1142" y="8"/>
                  </a:cubicBezTo>
                  <a:cubicBezTo>
                    <a:pt x="1131" y="3"/>
                    <a:pt x="1120" y="1"/>
                    <a:pt x="1109" y="1"/>
                  </a:cubicBezTo>
                  <a:close/>
                </a:path>
              </a:pathLst>
            </a:custGeom>
            <a:solidFill>
              <a:srgbClr val="73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3" name="Google Shape;17323;p76"/>
            <p:cNvSpPr/>
            <p:nvPr/>
          </p:nvSpPr>
          <p:spPr>
            <a:xfrm>
              <a:off x="988500" y="1598725"/>
              <a:ext cx="22150" cy="40825"/>
            </a:xfrm>
            <a:custGeom>
              <a:avLst/>
              <a:gdLst/>
              <a:ahLst/>
              <a:cxnLst/>
              <a:rect l="l" t="t" r="r" b="b"/>
              <a:pathLst>
                <a:path w="886" h="1633" extrusionOk="0">
                  <a:moveTo>
                    <a:pt x="708" y="1"/>
                  </a:moveTo>
                  <a:cubicBezTo>
                    <a:pt x="635" y="1"/>
                    <a:pt x="572" y="71"/>
                    <a:pt x="572" y="120"/>
                  </a:cubicBezTo>
                  <a:cubicBezTo>
                    <a:pt x="572" y="149"/>
                    <a:pt x="486" y="976"/>
                    <a:pt x="58" y="1404"/>
                  </a:cubicBezTo>
                  <a:cubicBezTo>
                    <a:pt x="1" y="1461"/>
                    <a:pt x="1" y="1547"/>
                    <a:pt x="58" y="1604"/>
                  </a:cubicBezTo>
                  <a:cubicBezTo>
                    <a:pt x="86" y="1633"/>
                    <a:pt x="144" y="1633"/>
                    <a:pt x="172" y="1633"/>
                  </a:cubicBezTo>
                  <a:cubicBezTo>
                    <a:pt x="229" y="1633"/>
                    <a:pt x="258" y="1633"/>
                    <a:pt x="286" y="1604"/>
                  </a:cubicBezTo>
                  <a:cubicBezTo>
                    <a:pt x="771" y="1119"/>
                    <a:pt x="857" y="206"/>
                    <a:pt x="857" y="177"/>
                  </a:cubicBezTo>
                  <a:cubicBezTo>
                    <a:pt x="885" y="92"/>
                    <a:pt x="828" y="6"/>
                    <a:pt x="743" y="6"/>
                  </a:cubicBezTo>
                  <a:cubicBezTo>
                    <a:pt x="731" y="2"/>
                    <a:pt x="719" y="1"/>
                    <a:pt x="708" y="1"/>
                  </a:cubicBezTo>
                  <a:close/>
                </a:path>
              </a:pathLst>
            </a:custGeom>
            <a:solidFill>
              <a:srgbClr val="73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4" name="Google Shape;17324;p76"/>
            <p:cNvSpPr/>
            <p:nvPr/>
          </p:nvSpPr>
          <p:spPr>
            <a:xfrm>
              <a:off x="954275" y="1577475"/>
              <a:ext cx="12850" cy="28550"/>
            </a:xfrm>
            <a:custGeom>
              <a:avLst/>
              <a:gdLst/>
              <a:ahLst/>
              <a:cxnLst/>
              <a:rect l="l" t="t" r="r" b="b"/>
              <a:pathLst>
                <a:path w="514" h="1142" extrusionOk="0">
                  <a:moveTo>
                    <a:pt x="143" y="0"/>
                  </a:moveTo>
                  <a:cubicBezTo>
                    <a:pt x="57" y="0"/>
                    <a:pt x="0" y="86"/>
                    <a:pt x="0" y="171"/>
                  </a:cubicBezTo>
                  <a:cubicBezTo>
                    <a:pt x="0" y="171"/>
                    <a:pt x="29" y="571"/>
                    <a:pt x="200" y="1056"/>
                  </a:cubicBezTo>
                  <a:cubicBezTo>
                    <a:pt x="229" y="1113"/>
                    <a:pt x="286" y="1142"/>
                    <a:pt x="343" y="1142"/>
                  </a:cubicBezTo>
                  <a:lnTo>
                    <a:pt x="400" y="1142"/>
                  </a:lnTo>
                  <a:cubicBezTo>
                    <a:pt x="485" y="1113"/>
                    <a:pt x="514" y="1027"/>
                    <a:pt x="485" y="942"/>
                  </a:cubicBezTo>
                  <a:cubicBezTo>
                    <a:pt x="314" y="514"/>
                    <a:pt x="286" y="143"/>
                    <a:pt x="286" y="143"/>
                  </a:cubicBezTo>
                  <a:cubicBezTo>
                    <a:pt x="286" y="57"/>
                    <a:pt x="229" y="0"/>
                    <a:pt x="143" y="0"/>
                  </a:cubicBezTo>
                  <a:close/>
                </a:path>
              </a:pathLst>
            </a:custGeom>
            <a:solidFill>
              <a:srgbClr val="73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5" name="Google Shape;17325;p76"/>
            <p:cNvSpPr/>
            <p:nvPr/>
          </p:nvSpPr>
          <p:spPr>
            <a:xfrm>
              <a:off x="934300" y="1587975"/>
              <a:ext cx="27850" cy="40175"/>
            </a:xfrm>
            <a:custGeom>
              <a:avLst/>
              <a:gdLst/>
              <a:ahLst/>
              <a:cxnLst/>
              <a:rect l="l" t="t" r="r" b="b"/>
              <a:pathLst>
                <a:path w="1114" h="1607" extrusionOk="0">
                  <a:moveTo>
                    <a:pt x="148" y="1"/>
                  </a:moveTo>
                  <a:cubicBezTo>
                    <a:pt x="136" y="1"/>
                    <a:pt x="125" y="3"/>
                    <a:pt x="115" y="8"/>
                  </a:cubicBezTo>
                  <a:cubicBezTo>
                    <a:pt x="29" y="37"/>
                    <a:pt x="0" y="122"/>
                    <a:pt x="29" y="208"/>
                  </a:cubicBezTo>
                  <a:cubicBezTo>
                    <a:pt x="29" y="236"/>
                    <a:pt x="343" y="1121"/>
                    <a:pt x="828" y="1577"/>
                  </a:cubicBezTo>
                  <a:cubicBezTo>
                    <a:pt x="856" y="1606"/>
                    <a:pt x="913" y="1606"/>
                    <a:pt x="942" y="1606"/>
                  </a:cubicBezTo>
                  <a:cubicBezTo>
                    <a:pt x="971" y="1606"/>
                    <a:pt x="1028" y="1606"/>
                    <a:pt x="1056" y="1549"/>
                  </a:cubicBezTo>
                  <a:cubicBezTo>
                    <a:pt x="1113" y="1492"/>
                    <a:pt x="1113" y="1406"/>
                    <a:pt x="1056" y="1349"/>
                  </a:cubicBezTo>
                  <a:cubicBezTo>
                    <a:pt x="600" y="950"/>
                    <a:pt x="286" y="122"/>
                    <a:pt x="286" y="94"/>
                  </a:cubicBezTo>
                  <a:cubicBezTo>
                    <a:pt x="262" y="47"/>
                    <a:pt x="201" y="1"/>
                    <a:pt x="148" y="1"/>
                  </a:cubicBezTo>
                  <a:close/>
                </a:path>
              </a:pathLst>
            </a:custGeom>
            <a:solidFill>
              <a:srgbClr val="73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6" name="Google Shape;17326;p76"/>
            <p:cNvSpPr/>
            <p:nvPr/>
          </p:nvSpPr>
          <p:spPr>
            <a:xfrm>
              <a:off x="682500" y="1391575"/>
              <a:ext cx="29975" cy="47550"/>
            </a:xfrm>
            <a:custGeom>
              <a:avLst/>
              <a:gdLst/>
              <a:ahLst/>
              <a:cxnLst/>
              <a:rect l="l" t="t" r="r" b="b"/>
              <a:pathLst>
                <a:path w="1199" h="1902" extrusionOk="0">
                  <a:moveTo>
                    <a:pt x="179" y="1"/>
                  </a:moveTo>
                  <a:cubicBezTo>
                    <a:pt x="149" y="1"/>
                    <a:pt x="117" y="7"/>
                    <a:pt x="86" y="18"/>
                  </a:cubicBezTo>
                  <a:cubicBezTo>
                    <a:pt x="29" y="75"/>
                    <a:pt x="1" y="161"/>
                    <a:pt x="58" y="246"/>
                  </a:cubicBezTo>
                  <a:cubicBezTo>
                    <a:pt x="314" y="617"/>
                    <a:pt x="885" y="1787"/>
                    <a:pt x="885" y="1815"/>
                  </a:cubicBezTo>
                  <a:cubicBezTo>
                    <a:pt x="914" y="1872"/>
                    <a:pt x="971" y="1901"/>
                    <a:pt x="1028" y="1901"/>
                  </a:cubicBezTo>
                  <a:cubicBezTo>
                    <a:pt x="1056" y="1901"/>
                    <a:pt x="1056" y="1901"/>
                    <a:pt x="1085" y="1872"/>
                  </a:cubicBezTo>
                  <a:cubicBezTo>
                    <a:pt x="1170" y="1844"/>
                    <a:pt x="1199" y="1758"/>
                    <a:pt x="1170" y="1673"/>
                  </a:cubicBezTo>
                  <a:cubicBezTo>
                    <a:pt x="1142" y="1644"/>
                    <a:pt x="600" y="474"/>
                    <a:pt x="314" y="75"/>
                  </a:cubicBezTo>
                  <a:cubicBezTo>
                    <a:pt x="278" y="21"/>
                    <a:pt x="231" y="1"/>
                    <a:pt x="179" y="1"/>
                  </a:cubicBezTo>
                  <a:close/>
                </a:path>
              </a:pathLst>
            </a:custGeom>
            <a:solidFill>
              <a:srgbClr val="73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7" name="Google Shape;17327;p76"/>
            <p:cNvSpPr/>
            <p:nvPr/>
          </p:nvSpPr>
          <p:spPr>
            <a:xfrm>
              <a:off x="656825" y="1411700"/>
              <a:ext cx="27125" cy="29550"/>
            </a:xfrm>
            <a:custGeom>
              <a:avLst/>
              <a:gdLst/>
              <a:ahLst/>
              <a:cxnLst/>
              <a:rect l="l" t="t" r="r" b="b"/>
              <a:pathLst>
                <a:path w="1085" h="1182" extrusionOk="0">
                  <a:moveTo>
                    <a:pt x="189" y="1"/>
                  </a:moveTo>
                  <a:cubicBezTo>
                    <a:pt x="130" y="1"/>
                    <a:pt x="78" y="27"/>
                    <a:pt x="57" y="69"/>
                  </a:cubicBezTo>
                  <a:cubicBezTo>
                    <a:pt x="0" y="154"/>
                    <a:pt x="29" y="240"/>
                    <a:pt x="115" y="269"/>
                  </a:cubicBezTo>
                  <a:cubicBezTo>
                    <a:pt x="286" y="383"/>
                    <a:pt x="628" y="839"/>
                    <a:pt x="799" y="1125"/>
                  </a:cubicBezTo>
                  <a:cubicBezTo>
                    <a:pt x="828" y="1153"/>
                    <a:pt x="885" y="1182"/>
                    <a:pt x="913" y="1182"/>
                  </a:cubicBezTo>
                  <a:cubicBezTo>
                    <a:pt x="942" y="1182"/>
                    <a:pt x="970" y="1182"/>
                    <a:pt x="999" y="1153"/>
                  </a:cubicBezTo>
                  <a:cubicBezTo>
                    <a:pt x="1085" y="1125"/>
                    <a:pt x="1085" y="1010"/>
                    <a:pt x="1056" y="953"/>
                  </a:cubicBezTo>
                  <a:cubicBezTo>
                    <a:pt x="999" y="868"/>
                    <a:pt x="543" y="183"/>
                    <a:pt x="257" y="12"/>
                  </a:cubicBezTo>
                  <a:cubicBezTo>
                    <a:pt x="234" y="4"/>
                    <a:pt x="211" y="1"/>
                    <a:pt x="189" y="1"/>
                  </a:cubicBezTo>
                  <a:close/>
                </a:path>
              </a:pathLst>
            </a:custGeom>
            <a:solidFill>
              <a:srgbClr val="733F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8" name="Google Shape;17328;p76"/>
            <p:cNvSpPr/>
            <p:nvPr/>
          </p:nvSpPr>
          <p:spPr>
            <a:xfrm>
              <a:off x="743125" y="1515950"/>
              <a:ext cx="52100" cy="11600"/>
            </a:xfrm>
            <a:custGeom>
              <a:avLst/>
              <a:gdLst/>
              <a:ahLst/>
              <a:cxnLst/>
              <a:rect l="l" t="t" r="r" b="b"/>
              <a:pathLst>
                <a:path w="2084" h="464" extrusionOk="0">
                  <a:moveTo>
                    <a:pt x="1955" y="0"/>
                  </a:moveTo>
                  <a:cubicBezTo>
                    <a:pt x="1942" y="0"/>
                    <a:pt x="1928" y="2"/>
                    <a:pt x="1912" y="7"/>
                  </a:cubicBezTo>
                  <a:cubicBezTo>
                    <a:pt x="1884" y="7"/>
                    <a:pt x="828" y="122"/>
                    <a:pt x="143" y="150"/>
                  </a:cubicBezTo>
                  <a:cubicBezTo>
                    <a:pt x="58" y="179"/>
                    <a:pt x="1" y="236"/>
                    <a:pt x="1" y="321"/>
                  </a:cubicBezTo>
                  <a:cubicBezTo>
                    <a:pt x="1" y="407"/>
                    <a:pt x="58" y="464"/>
                    <a:pt x="143" y="464"/>
                  </a:cubicBezTo>
                  <a:cubicBezTo>
                    <a:pt x="857" y="435"/>
                    <a:pt x="1941" y="293"/>
                    <a:pt x="1941" y="293"/>
                  </a:cubicBezTo>
                  <a:cubicBezTo>
                    <a:pt x="2027" y="293"/>
                    <a:pt x="2084" y="207"/>
                    <a:pt x="2084" y="122"/>
                  </a:cubicBezTo>
                  <a:cubicBezTo>
                    <a:pt x="2060" y="51"/>
                    <a:pt x="2017" y="0"/>
                    <a:pt x="1955" y="0"/>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9" name="Google Shape;17329;p76"/>
            <p:cNvSpPr/>
            <p:nvPr/>
          </p:nvSpPr>
          <p:spPr>
            <a:xfrm>
              <a:off x="768800" y="1533950"/>
              <a:ext cx="54250" cy="12150"/>
            </a:xfrm>
            <a:custGeom>
              <a:avLst/>
              <a:gdLst/>
              <a:ahLst/>
              <a:cxnLst/>
              <a:rect l="l" t="t" r="r" b="b"/>
              <a:pathLst>
                <a:path w="2170" h="486" extrusionOk="0">
                  <a:moveTo>
                    <a:pt x="1970" y="1"/>
                  </a:moveTo>
                  <a:cubicBezTo>
                    <a:pt x="1970" y="1"/>
                    <a:pt x="1226" y="181"/>
                    <a:pt x="459" y="181"/>
                  </a:cubicBezTo>
                  <a:cubicBezTo>
                    <a:pt x="363" y="181"/>
                    <a:pt x="267" y="178"/>
                    <a:pt x="172" y="172"/>
                  </a:cubicBezTo>
                  <a:cubicBezTo>
                    <a:pt x="87" y="172"/>
                    <a:pt x="1" y="229"/>
                    <a:pt x="1" y="315"/>
                  </a:cubicBezTo>
                  <a:cubicBezTo>
                    <a:pt x="1" y="400"/>
                    <a:pt x="58" y="457"/>
                    <a:pt x="144" y="486"/>
                  </a:cubicBezTo>
                  <a:lnTo>
                    <a:pt x="457" y="486"/>
                  </a:lnTo>
                  <a:cubicBezTo>
                    <a:pt x="1256" y="486"/>
                    <a:pt x="1998" y="315"/>
                    <a:pt x="2027" y="286"/>
                  </a:cubicBezTo>
                  <a:cubicBezTo>
                    <a:pt x="2112" y="286"/>
                    <a:pt x="2169" y="200"/>
                    <a:pt x="2141" y="115"/>
                  </a:cubicBezTo>
                  <a:cubicBezTo>
                    <a:pt x="2141" y="29"/>
                    <a:pt x="2055" y="1"/>
                    <a:pt x="1970" y="1"/>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0" name="Google Shape;17330;p76"/>
            <p:cNvSpPr/>
            <p:nvPr/>
          </p:nvSpPr>
          <p:spPr>
            <a:xfrm>
              <a:off x="726025" y="1617850"/>
              <a:ext cx="39250" cy="30975"/>
            </a:xfrm>
            <a:custGeom>
              <a:avLst/>
              <a:gdLst/>
              <a:ahLst/>
              <a:cxnLst/>
              <a:rect l="l" t="t" r="r" b="b"/>
              <a:pathLst>
                <a:path w="1570" h="1239" extrusionOk="0">
                  <a:moveTo>
                    <a:pt x="1388" y="1"/>
                  </a:moveTo>
                  <a:cubicBezTo>
                    <a:pt x="1371" y="1"/>
                    <a:pt x="1355" y="4"/>
                    <a:pt x="1341" y="12"/>
                  </a:cubicBezTo>
                  <a:cubicBezTo>
                    <a:pt x="1284" y="40"/>
                    <a:pt x="314" y="497"/>
                    <a:pt x="57" y="1010"/>
                  </a:cubicBezTo>
                  <a:cubicBezTo>
                    <a:pt x="0" y="1096"/>
                    <a:pt x="29" y="1181"/>
                    <a:pt x="114" y="1210"/>
                  </a:cubicBezTo>
                  <a:cubicBezTo>
                    <a:pt x="143" y="1238"/>
                    <a:pt x="143" y="1238"/>
                    <a:pt x="171" y="1238"/>
                  </a:cubicBezTo>
                  <a:cubicBezTo>
                    <a:pt x="228" y="1238"/>
                    <a:pt x="285" y="1210"/>
                    <a:pt x="314" y="1153"/>
                  </a:cubicBezTo>
                  <a:cubicBezTo>
                    <a:pt x="485" y="782"/>
                    <a:pt x="1198" y="411"/>
                    <a:pt x="1455" y="297"/>
                  </a:cubicBezTo>
                  <a:cubicBezTo>
                    <a:pt x="1541" y="240"/>
                    <a:pt x="1569" y="154"/>
                    <a:pt x="1541" y="97"/>
                  </a:cubicBezTo>
                  <a:cubicBezTo>
                    <a:pt x="1498" y="33"/>
                    <a:pt x="1439" y="1"/>
                    <a:pt x="1388" y="1"/>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1" name="Google Shape;17331;p76"/>
            <p:cNvSpPr/>
            <p:nvPr/>
          </p:nvSpPr>
          <p:spPr>
            <a:xfrm>
              <a:off x="830150" y="1634525"/>
              <a:ext cx="49950" cy="27850"/>
            </a:xfrm>
            <a:custGeom>
              <a:avLst/>
              <a:gdLst/>
              <a:ahLst/>
              <a:cxnLst/>
              <a:rect l="l" t="t" r="r" b="b"/>
              <a:pathLst>
                <a:path w="1998" h="1114" extrusionOk="0">
                  <a:moveTo>
                    <a:pt x="172" y="1"/>
                  </a:moveTo>
                  <a:cubicBezTo>
                    <a:pt x="86" y="1"/>
                    <a:pt x="29" y="58"/>
                    <a:pt x="29" y="143"/>
                  </a:cubicBezTo>
                  <a:cubicBezTo>
                    <a:pt x="1" y="229"/>
                    <a:pt x="86" y="315"/>
                    <a:pt x="143" y="315"/>
                  </a:cubicBezTo>
                  <a:cubicBezTo>
                    <a:pt x="571" y="343"/>
                    <a:pt x="1456" y="885"/>
                    <a:pt x="1741" y="1085"/>
                  </a:cubicBezTo>
                  <a:cubicBezTo>
                    <a:pt x="1770" y="1114"/>
                    <a:pt x="1798" y="1114"/>
                    <a:pt x="1827" y="1114"/>
                  </a:cubicBezTo>
                  <a:cubicBezTo>
                    <a:pt x="1884" y="1114"/>
                    <a:pt x="1941" y="1085"/>
                    <a:pt x="1969" y="1056"/>
                  </a:cubicBezTo>
                  <a:cubicBezTo>
                    <a:pt x="1998" y="971"/>
                    <a:pt x="1998" y="885"/>
                    <a:pt x="1912" y="828"/>
                  </a:cubicBezTo>
                  <a:cubicBezTo>
                    <a:pt x="1884" y="800"/>
                    <a:pt x="743" y="58"/>
                    <a:pt x="172" y="1"/>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2" name="Google Shape;17332;p76"/>
            <p:cNvSpPr/>
            <p:nvPr/>
          </p:nvSpPr>
          <p:spPr>
            <a:xfrm>
              <a:off x="804475" y="1654775"/>
              <a:ext cx="50675" cy="23300"/>
            </a:xfrm>
            <a:custGeom>
              <a:avLst/>
              <a:gdLst/>
              <a:ahLst/>
              <a:cxnLst/>
              <a:rect l="l" t="t" r="r" b="b"/>
              <a:pathLst>
                <a:path w="2027" h="932" extrusionOk="0">
                  <a:moveTo>
                    <a:pt x="382" y="0"/>
                  </a:moveTo>
                  <a:cubicBezTo>
                    <a:pt x="303" y="0"/>
                    <a:pt x="223" y="6"/>
                    <a:pt x="143" y="18"/>
                  </a:cubicBezTo>
                  <a:cubicBezTo>
                    <a:pt x="58" y="18"/>
                    <a:pt x="1" y="104"/>
                    <a:pt x="29" y="161"/>
                  </a:cubicBezTo>
                  <a:cubicBezTo>
                    <a:pt x="29" y="246"/>
                    <a:pt x="115" y="304"/>
                    <a:pt x="172" y="304"/>
                  </a:cubicBezTo>
                  <a:cubicBezTo>
                    <a:pt x="231" y="295"/>
                    <a:pt x="291" y="291"/>
                    <a:pt x="350" y="291"/>
                  </a:cubicBezTo>
                  <a:cubicBezTo>
                    <a:pt x="1065" y="291"/>
                    <a:pt x="1770" y="874"/>
                    <a:pt x="1770" y="874"/>
                  </a:cubicBezTo>
                  <a:cubicBezTo>
                    <a:pt x="1798" y="903"/>
                    <a:pt x="1827" y="931"/>
                    <a:pt x="1855" y="931"/>
                  </a:cubicBezTo>
                  <a:cubicBezTo>
                    <a:pt x="1912" y="931"/>
                    <a:pt x="1941" y="903"/>
                    <a:pt x="1969" y="874"/>
                  </a:cubicBezTo>
                  <a:cubicBezTo>
                    <a:pt x="2026" y="817"/>
                    <a:pt x="2026" y="703"/>
                    <a:pt x="1969" y="646"/>
                  </a:cubicBezTo>
                  <a:cubicBezTo>
                    <a:pt x="1943" y="620"/>
                    <a:pt x="1205" y="0"/>
                    <a:pt x="382" y="0"/>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3" name="Google Shape;17333;p76"/>
            <p:cNvSpPr/>
            <p:nvPr/>
          </p:nvSpPr>
          <p:spPr>
            <a:xfrm>
              <a:off x="584775" y="1325400"/>
              <a:ext cx="19300" cy="52375"/>
            </a:xfrm>
            <a:custGeom>
              <a:avLst/>
              <a:gdLst/>
              <a:ahLst/>
              <a:cxnLst/>
              <a:rect l="l" t="t" r="r" b="b"/>
              <a:pathLst>
                <a:path w="772" h="2095" extrusionOk="0">
                  <a:moveTo>
                    <a:pt x="292" y="1"/>
                  </a:moveTo>
                  <a:cubicBezTo>
                    <a:pt x="272" y="1"/>
                    <a:pt x="250" y="4"/>
                    <a:pt x="229" y="11"/>
                  </a:cubicBezTo>
                  <a:cubicBezTo>
                    <a:pt x="172" y="40"/>
                    <a:pt x="115" y="97"/>
                    <a:pt x="143" y="183"/>
                  </a:cubicBezTo>
                  <a:cubicBezTo>
                    <a:pt x="143" y="211"/>
                    <a:pt x="457" y="1124"/>
                    <a:pt x="29" y="1866"/>
                  </a:cubicBezTo>
                  <a:cubicBezTo>
                    <a:pt x="1" y="1923"/>
                    <a:pt x="1" y="2037"/>
                    <a:pt x="86" y="2066"/>
                  </a:cubicBezTo>
                  <a:cubicBezTo>
                    <a:pt x="115" y="2094"/>
                    <a:pt x="143" y="2094"/>
                    <a:pt x="172" y="2094"/>
                  </a:cubicBezTo>
                  <a:cubicBezTo>
                    <a:pt x="200" y="2094"/>
                    <a:pt x="257" y="2066"/>
                    <a:pt x="286" y="2009"/>
                  </a:cubicBezTo>
                  <a:cubicBezTo>
                    <a:pt x="771" y="1153"/>
                    <a:pt x="457" y="126"/>
                    <a:pt x="429" y="97"/>
                  </a:cubicBezTo>
                  <a:cubicBezTo>
                    <a:pt x="407" y="33"/>
                    <a:pt x="354" y="1"/>
                    <a:pt x="292" y="1"/>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4" name="Google Shape;17334;p76"/>
            <p:cNvSpPr/>
            <p:nvPr/>
          </p:nvSpPr>
          <p:spPr>
            <a:xfrm>
              <a:off x="559100" y="1344225"/>
              <a:ext cx="24275" cy="44250"/>
            </a:xfrm>
            <a:custGeom>
              <a:avLst/>
              <a:gdLst/>
              <a:ahLst/>
              <a:cxnLst/>
              <a:rect l="l" t="t" r="r" b="b"/>
              <a:pathLst>
                <a:path w="971" h="1770" extrusionOk="0">
                  <a:moveTo>
                    <a:pt x="457" y="0"/>
                  </a:moveTo>
                  <a:cubicBezTo>
                    <a:pt x="371" y="29"/>
                    <a:pt x="343" y="114"/>
                    <a:pt x="371" y="200"/>
                  </a:cubicBezTo>
                  <a:cubicBezTo>
                    <a:pt x="371" y="229"/>
                    <a:pt x="628" y="970"/>
                    <a:pt x="86" y="1512"/>
                  </a:cubicBezTo>
                  <a:cubicBezTo>
                    <a:pt x="0" y="1570"/>
                    <a:pt x="0" y="1655"/>
                    <a:pt x="58" y="1712"/>
                  </a:cubicBezTo>
                  <a:cubicBezTo>
                    <a:pt x="86" y="1741"/>
                    <a:pt x="143" y="1769"/>
                    <a:pt x="172" y="1769"/>
                  </a:cubicBezTo>
                  <a:cubicBezTo>
                    <a:pt x="200" y="1769"/>
                    <a:pt x="257" y="1741"/>
                    <a:pt x="286" y="1712"/>
                  </a:cubicBezTo>
                  <a:cubicBezTo>
                    <a:pt x="971" y="1056"/>
                    <a:pt x="657" y="143"/>
                    <a:pt x="657" y="114"/>
                  </a:cubicBezTo>
                  <a:cubicBezTo>
                    <a:pt x="628" y="29"/>
                    <a:pt x="543" y="0"/>
                    <a:pt x="457" y="0"/>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5" name="Google Shape;17335;p76"/>
            <p:cNvSpPr/>
            <p:nvPr/>
          </p:nvSpPr>
          <p:spPr>
            <a:xfrm>
              <a:off x="512025" y="1308275"/>
              <a:ext cx="25700" cy="43825"/>
            </a:xfrm>
            <a:custGeom>
              <a:avLst/>
              <a:gdLst/>
              <a:ahLst/>
              <a:cxnLst/>
              <a:rect l="l" t="t" r="r" b="b"/>
              <a:pathLst>
                <a:path w="1028" h="1753" extrusionOk="0">
                  <a:moveTo>
                    <a:pt x="869" y="0"/>
                  </a:moveTo>
                  <a:cubicBezTo>
                    <a:pt x="834" y="0"/>
                    <a:pt x="796" y="15"/>
                    <a:pt x="771" y="40"/>
                  </a:cubicBezTo>
                  <a:cubicBezTo>
                    <a:pt x="742" y="69"/>
                    <a:pt x="0" y="639"/>
                    <a:pt x="86" y="1609"/>
                  </a:cubicBezTo>
                  <a:cubicBezTo>
                    <a:pt x="114" y="1695"/>
                    <a:pt x="172" y="1752"/>
                    <a:pt x="257" y="1752"/>
                  </a:cubicBezTo>
                  <a:cubicBezTo>
                    <a:pt x="343" y="1724"/>
                    <a:pt x="400" y="1667"/>
                    <a:pt x="400" y="1581"/>
                  </a:cubicBezTo>
                  <a:cubicBezTo>
                    <a:pt x="314" y="782"/>
                    <a:pt x="913" y="297"/>
                    <a:pt x="942" y="268"/>
                  </a:cubicBezTo>
                  <a:cubicBezTo>
                    <a:pt x="1028" y="211"/>
                    <a:pt x="1028" y="126"/>
                    <a:pt x="970" y="69"/>
                  </a:cubicBezTo>
                  <a:cubicBezTo>
                    <a:pt x="955" y="22"/>
                    <a:pt x="913" y="0"/>
                    <a:pt x="869" y="0"/>
                  </a:cubicBezTo>
                  <a:close/>
                </a:path>
              </a:pathLst>
            </a:custGeom>
            <a:solidFill>
              <a:srgbClr val="4C2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336" name="Google Shape;17336;p76"/>
          <p:cNvSpPr/>
          <p:nvPr/>
        </p:nvSpPr>
        <p:spPr>
          <a:xfrm rot="2952388">
            <a:off x="4438596" y="425644"/>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7" name="Google Shape;17337;p76"/>
          <p:cNvSpPr/>
          <p:nvPr/>
        </p:nvSpPr>
        <p:spPr>
          <a:xfrm rot="1065495">
            <a:off x="3917121" y="724494"/>
            <a:ext cx="212233"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Textfeld 3">
            <a:extLst>
              <a:ext uri="{FF2B5EF4-FFF2-40B4-BE49-F238E27FC236}">
                <a16:creationId xmlns:a16="http://schemas.microsoft.com/office/drawing/2014/main" id="{7C56C5A1-C7AB-0816-8B2D-29212D1470AC}"/>
              </a:ext>
            </a:extLst>
          </p:cNvPr>
          <p:cNvSpPr txBox="1"/>
          <p:nvPr/>
        </p:nvSpPr>
        <p:spPr>
          <a:xfrm>
            <a:off x="2562608" y="1023230"/>
            <a:ext cx="969264" cy="1631216"/>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indent="0" algn="r">
              <a:buClr>
                <a:schemeClr val="accent3"/>
              </a:buClr>
              <a:buSzPts val="5000"/>
              <a:buFont typeface="Boogaloo"/>
              <a:buNone/>
              <a:defRPr sz="10000">
                <a:solidFill>
                  <a:schemeClr val="dk2"/>
                </a:solidFill>
                <a:latin typeface="Boogaloo"/>
                <a:ea typeface="Boogaloo"/>
                <a:cs typeface="Boogaloo"/>
                <a:sym typeface="Boogaloo"/>
              </a:defRPr>
            </a:lvl1pPr>
            <a:lvl2pPr algn="ctr">
              <a:buClr>
                <a:schemeClr val="accent3"/>
              </a:buClr>
              <a:buSzPts val="5000"/>
              <a:buFont typeface="Boogaloo"/>
              <a:buNone/>
              <a:defRPr sz="5000">
                <a:solidFill>
                  <a:schemeClr val="accent3"/>
                </a:solidFill>
                <a:latin typeface="Boogaloo"/>
                <a:ea typeface="Boogaloo"/>
                <a:cs typeface="Boogaloo"/>
                <a:sym typeface="Boogaloo"/>
              </a:defRPr>
            </a:lvl2pPr>
            <a:lvl3pPr algn="ctr">
              <a:buClr>
                <a:schemeClr val="accent3"/>
              </a:buClr>
              <a:buSzPts val="5000"/>
              <a:buFont typeface="Boogaloo"/>
              <a:buNone/>
              <a:defRPr sz="5000">
                <a:solidFill>
                  <a:schemeClr val="accent3"/>
                </a:solidFill>
                <a:latin typeface="Boogaloo"/>
                <a:ea typeface="Boogaloo"/>
                <a:cs typeface="Boogaloo"/>
                <a:sym typeface="Boogaloo"/>
              </a:defRPr>
            </a:lvl3pPr>
            <a:lvl4pPr algn="ctr">
              <a:buClr>
                <a:schemeClr val="accent3"/>
              </a:buClr>
              <a:buSzPts val="5000"/>
              <a:buFont typeface="Boogaloo"/>
              <a:buNone/>
              <a:defRPr sz="5000">
                <a:solidFill>
                  <a:schemeClr val="accent3"/>
                </a:solidFill>
                <a:latin typeface="Boogaloo"/>
                <a:ea typeface="Boogaloo"/>
                <a:cs typeface="Boogaloo"/>
                <a:sym typeface="Boogaloo"/>
              </a:defRPr>
            </a:lvl4pPr>
            <a:lvl5pPr algn="ctr">
              <a:buClr>
                <a:schemeClr val="accent3"/>
              </a:buClr>
              <a:buSzPts val="5000"/>
              <a:buFont typeface="Boogaloo"/>
              <a:buNone/>
              <a:defRPr sz="5000">
                <a:solidFill>
                  <a:schemeClr val="accent3"/>
                </a:solidFill>
                <a:latin typeface="Boogaloo"/>
                <a:ea typeface="Boogaloo"/>
                <a:cs typeface="Boogaloo"/>
                <a:sym typeface="Boogaloo"/>
              </a:defRPr>
            </a:lvl5pPr>
            <a:lvl6pPr algn="ctr">
              <a:buClr>
                <a:schemeClr val="accent3"/>
              </a:buClr>
              <a:buSzPts val="5000"/>
              <a:buFont typeface="Boogaloo"/>
              <a:buNone/>
              <a:defRPr sz="5000">
                <a:solidFill>
                  <a:schemeClr val="accent3"/>
                </a:solidFill>
                <a:latin typeface="Boogaloo"/>
                <a:ea typeface="Boogaloo"/>
                <a:cs typeface="Boogaloo"/>
                <a:sym typeface="Boogaloo"/>
              </a:defRPr>
            </a:lvl6pPr>
            <a:lvl7pPr algn="ctr">
              <a:buClr>
                <a:schemeClr val="accent3"/>
              </a:buClr>
              <a:buSzPts val="5000"/>
              <a:buFont typeface="Boogaloo"/>
              <a:buNone/>
              <a:defRPr sz="5000">
                <a:solidFill>
                  <a:schemeClr val="accent3"/>
                </a:solidFill>
                <a:latin typeface="Boogaloo"/>
                <a:ea typeface="Boogaloo"/>
                <a:cs typeface="Boogaloo"/>
                <a:sym typeface="Boogaloo"/>
              </a:defRPr>
            </a:lvl7pPr>
            <a:lvl8pPr algn="ctr">
              <a:buClr>
                <a:schemeClr val="accent3"/>
              </a:buClr>
              <a:buSzPts val="5000"/>
              <a:buFont typeface="Boogaloo"/>
              <a:buNone/>
              <a:defRPr sz="5000">
                <a:solidFill>
                  <a:schemeClr val="accent3"/>
                </a:solidFill>
                <a:latin typeface="Boogaloo"/>
                <a:ea typeface="Boogaloo"/>
                <a:cs typeface="Boogaloo"/>
                <a:sym typeface="Boogaloo"/>
              </a:defRPr>
            </a:lvl8pPr>
            <a:lvl9pPr algn="ctr">
              <a:buClr>
                <a:schemeClr val="accent3"/>
              </a:buClr>
              <a:buSzPts val="5000"/>
              <a:buFont typeface="Boogaloo"/>
              <a:buNone/>
              <a:defRPr sz="5000">
                <a:solidFill>
                  <a:schemeClr val="accent3"/>
                </a:solidFill>
                <a:latin typeface="Boogaloo"/>
                <a:ea typeface="Boogaloo"/>
                <a:cs typeface="Boogaloo"/>
                <a:sym typeface="Boogaloo"/>
              </a:defRPr>
            </a:lvl9pPr>
          </a:lstStyle>
          <a:p>
            <a:r>
              <a:rPr lang="de-DE">
                <a:solidFill>
                  <a:schemeClr val="accent6">
                    <a:lumMod val="50000"/>
                  </a:schemeClr>
                </a:solidFill>
              </a:rPr>
              <a:t>5</a:t>
            </a:r>
          </a:p>
        </p:txBody>
      </p:sp>
      <p:pic>
        <p:nvPicPr>
          <p:cNvPr id="6" name="Bildplatzhalter 5">
            <a:extLst>
              <a:ext uri="{FF2B5EF4-FFF2-40B4-BE49-F238E27FC236}">
                <a16:creationId xmlns:a16="http://schemas.microsoft.com/office/drawing/2014/main" id="{8126A032-7FFE-2DC7-883F-F4BA12D12547}"/>
              </a:ext>
            </a:extLst>
          </p:cNvPr>
          <p:cNvPicPr>
            <a:picLocks noGrp="1" noChangeAspect="1"/>
          </p:cNvPicPr>
          <p:nvPr>
            <p:ph type="pic" idx="2"/>
          </p:nvPr>
        </p:nvPicPr>
        <p:blipFill>
          <a:blip r:embed="rId3"/>
          <a:srcRect t="1358" b="1358"/>
          <a:stretch/>
        </p:blipFill>
        <p:spPr>
          <a:xfrm>
            <a:off x="5321362" y="1580373"/>
            <a:ext cx="2367900" cy="1348800"/>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6888084-4AD9-A69E-02AB-7DAB0A29DBAB}"/>
              </a:ext>
            </a:extLst>
          </p:cNvPr>
          <p:cNvSpPr>
            <a:spLocks noGrp="1"/>
          </p:cNvSpPr>
          <p:nvPr>
            <p:ph type="title"/>
          </p:nvPr>
        </p:nvSpPr>
        <p:spPr/>
        <p:txBody>
          <a:bodyPr/>
          <a:lstStyle/>
          <a:p>
            <a:r>
              <a:rPr lang="de-CH" err="1"/>
              <a:t>Figures</a:t>
            </a:r>
            <a:r>
              <a:rPr lang="de-CH"/>
              <a:t> </a:t>
            </a:r>
            <a:r>
              <a:rPr lang="de-CH" err="1"/>
              <a:t>that</a:t>
            </a:r>
            <a:r>
              <a:rPr lang="de-CH"/>
              <a:t> Matter</a:t>
            </a:r>
          </a:p>
        </p:txBody>
      </p:sp>
      <p:pic>
        <p:nvPicPr>
          <p:cNvPr id="3" name="Grafik 2">
            <a:extLst>
              <a:ext uri="{FF2B5EF4-FFF2-40B4-BE49-F238E27FC236}">
                <a16:creationId xmlns:a16="http://schemas.microsoft.com/office/drawing/2014/main" id="{66F4CCC3-2836-8E8F-9BEA-F42FE82925C5}"/>
              </a:ext>
            </a:extLst>
          </p:cNvPr>
          <p:cNvPicPr>
            <a:picLocks noChangeAspect="1"/>
          </p:cNvPicPr>
          <p:nvPr/>
        </p:nvPicPr>
        <p:blipFill>
          <a:blip r:embed="rId2"/>
          <a:stretch>
            <a:fillRect/>
          </a:stretch>
        </p:blipFill>
        <p:spPr>
          <a:xfrm>
            <a:off x="2517715" y="1241858"/>
            <a:ext cx="1888846" cy="1494946"/>
          </a:xfrm>
          <a:prstGeom prst="rect">
            <a:avLst/>
          </a:prstGeom>
          <a:ln>
            <a:noFill/>
          </a:ln>
          <a:effectLst>
            <a:outerShdw blurRad="292100" dist="139700" dir="2700000" algn="tl" rotWithShape="0">
              <a:srgbClr val="333333">
                <a:alpha val="65000"/>
              </a:srgbClr>
            </a:outerShdw>
          </a:effectLst>
        </p:spPr>
      </p:pic>
      <p:pic>
        <p:nvPicPr>
          <p:cNvPr id="4" name="Grafik 3">
            <a:extLst>
              <a:ext uri="{FF2B5EF4-FFF2-40B4-BE49-F238E27FC236}">
                <a16:creationId xmlns:a16="http://schemas.microsoft.com/office/drawing/2014/main" id="{59491D8D-F61B-D835-E98D-E527539984C3}"/>
              </a:ext>
            </a:extLst>
          </p:cNvPr>
          <p:cNvPicPr>
            <a:picLocks noChangeAspect="1"/>
          </p:cNvPicPr>
          <p:nvPr/>
        </p:nvPicPr>
        <p:blipFill>
          <a:blip r:embed="rId3"/>
          <a:stretch>
            <a:fillRect/>
          </a:stretch>
        </p:blipFill>
        <p:spPr>
          <a:xfrm>
            <a:off x="4655643" y="1232292"/>
            <a:ext cx="1888845" cy="1493876"/>
          </a:xfrm>
          <a:prstGeom prst="rect">
            <a:avLst/>
          </a:prstGeom>
          <a:ln>
            <a:noFill/>
          </a:ln>
          <a:effectLst>
            <a:outerShdw blurRad="292100" dist="139700" dir="2700000" algn="tl" rotWithShape="0">
              <a:srgbClr val="333333">
                <a:alpha val="65000"/>
              </a:srgbClr>
            </a:outerShdw>
          </a:effectLst>
        </p:spPr>
      </p:pic>
      <p:pic>
        <p:nvPicPr>
          <p:cNvPr id="5" name="Grafik 4">
            <a:extLst>
              <a:ext uri="{FF2B5EF4-FFF2-40B4-BE49-F238E27FC236}">
                <a16:creationId xmlns:a16="http://schemas.microsoft.com/office/drawing/2014/main" id="{0D16FB6A-5E4A-80C5-97A0-00DA20056F25}"/>
              </a:ext>
            </a:extLst>
          </p:cNvPr>
          <p:cNvPicPr>
            <a:picLocks noChangeAspect="1"/>
          </p:cNvPicPr>
          <p:nvPr/>
        </p:nvPicPr>
        <p:blipFill>
          <a:blip r:embed="rId4"/>
          <a:stretch>
            <a:fillRect/>
          </a:stretch>
        </p:blipFill>
        <p:spPr>
          <a:xfrm>
            <a:off x="238694" y="1019309"/>
            <a:ext cx="2029939" cy="1717495"/>
          </a:xfrm>
          <a:prstGeom prst="rect">
            <a:avLst/>
          </a:prstGeom>
          <a:ln>
            <a:noFill/>
          </a:ln>
          <a:effectLst>
            <a:outerShdw blurRad="292100" dist="139700" dir="2700000" algn="tl" rotWithShape="0">
              <a:srgbClr val="333333">
                <a:alpha val="65000"/>
              </a:srgbClr>
            </a:outerShdw>
          </a:effectLst>
        </p:spPr>
      </p:pic>
      <p:pic>
        <p:nvPicPr>
          <p:cNvPr id="7" name="Grafik 6">
            <a:extLst>
              <a:ext uri="{FF2B5EF4-FFF2-40B4-BE49-F238E27FC236}">
                <a16:creationId xmlns:a16="http://schemas.microsoft.com/office/drawing/2014/main" id="{1E0CD280-A3C2-0F44-B3A1-013F0EADE6BC}"/>
              </a:ext>
            </a:extLst>
          </p:cNvPr>
          <p:cNvPicPr>
            <a:picLocks noChangeAspect="1"/>
          </p:cNvPicPr>
          <p:nvPr/>
        </p:nvPicPr>
        <p:blipFill>
          <a:blip r:embed="rId5"/>
          <a:stretch>
            <a:fillRect/>
          </a:stretch>
        </p:blipFill>
        <p:spPr>
          <a:xfrm>
            <a:off x="6793570" y="869090"/>
            <a:ext cx="2029938" cy="1857078"/>
          </a:xfrm>
          <a:prstGeom prst="rect">
            <a:avLst/>
          </a:prstGeom>
          <a:ln>
            <a:noFill/>
          </a:ln>
          <a:effectLst>
            <a:outerShdw blurRad="292100" dist="139700" dir="2700000" algn="tl" rotWithShape="0">
              <a:srgbClr val="333333">
                <a:alpha val="65000"/>
              </a:srgbClr>
            </a:outerShdw>
          </a:effectLst>
        </p:spPr>
      </p:pic>
      <p:pic>
        <p:nvPicPr>
          <p:cNvPr id="9" name="Grafik 8">
            <a:extLst>
              <a:ext uri="{FF2B5EF4-FFF2-40B4-BE49-F238E27FC236}">
                <a16:creationId xmlns:a16="http://schemas.microsoft.com/office/drawing/2014/main" id="{3E2E51BB-C868-0D96-CAB2-BEC1D74BD96C}"/>
              </a:ext>
            </a:extLst>
          </p:cNvPr>
          <p:cNvPicPr>
            <a:picLocks noChangeAspect="1"/>
          </p:cNvPicPr>
          <p:nvPr/>
        </p:nvPicPr>
        <p:blipFill>
          <a:blip r:embed="rId6"/>
          <a:stretch>
            <a:fillRect/>
          </a:stretch>
        </p:blipFill>
        <p:spPr>
          <a:xfrm>
            <a:off x="891094" y="2771291"/>
            <a:ext cx="7114061" cy="2372209"/>
          </a:xfrm>
          <a:prstGeom prst="rect">
            <a:avLst/>
          </a:prstGeom>
          <a:ln>
            <a:noFill/>
          </a:ln>
          <a:effectLst>
            <a:softEdge rad="112500"/>
          </a:effectLst>
        </p:spPr>
      </p:pic>
    </p:spTree>
    <p:extLst>
      <p:ext uri="{BB962C8B-B14F-4D97-AF65-F5344CB8AC3E}">
        <p14:creationId xmlns:p14="http://schemas.microsoft.com/office/powerpoint/2010/main" val="374839230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5923"/>
        <p:cNvGrpSpPr/>
        <p:nvPr/>
      </p:nvGrpSpPr>
      <p:grpSpPr>
        <a:xfrm>
          <a:off x="0" y="0"/>
          <a:ext cx="0" cy="0"/>
          <a:chOff x="0" y="0"/>
          <a:chExt cx="0" cy="0"/>
        </a:xfrm>
      </p:grpSpPr>
      <p:sp>
        <p:nvSpPr>
          <p:cNvPr id="15924" name="Google Shape;15924;p72"/>
          <p:cNvSpPr txBox="1">
            <a:spLocks noGrp="1"/>
          </p:cNvSpPr>
          <p:nvPr>
            <p:ph type="title"/>
          </p:nvPr>
        </p:nvSpPr>
        <p:spPr>
          <a:xfrm>
            <a:off x="4577275" y="1825450"/>
            <a:ext cx="38535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Conclusion</a:t>
            </a:r>
            <a:endParaRPr/>
          </a:p>
        </p:txBody>
      </p:sp>
      <p:sp>
        <p:nvSpPr>
          <p:cNvPr id="15925" name="Google Shape;15925;p72"/>
          <p:cNvSpPr txBox="1">
            <a:spLocks noGrp="1"/>
          </p:cNvSpPr>
          <p:nvPr>
            <p:ph type="title" idx="2"/>
          </p:nvPr>
        </p:nvSpPr>
        <p:spPr>
          <a:xfrm>
            <a:off x="4577275" y="539500"/>
            <a:ext cx="2064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lumMod val="50000"/>
                  </a:schemeClr>
                </a:solidFill>
              </a:rPr>
              <a:t>6</a:t>
            </a:r>
            <a:endParaRPr>
              <a:solidFill>
                <a:schemeClr val="accent6">
                  <a:lumMod val="50000"/>
                </a:schemeClr>
              </a:solidFill>
            </a:endParaRPr>
          </a:p>
        </p:txBody>
      </p:sp>
      <p:grpSp>
        <p:nvGrpSpPr>
          <p:cNvPr id="15927" name="Google Shape;15927;p72"/>
          <p:cNvGrpSpPr/>
          <p:nvPr/>
        </p:nvGrpSpPr>
        <p:grpSpPr>
          <a:xfrm flipH="1">
            <a:off x="-70286" y="3909501"/>
            <a:ext cx="1644569" cy="324303"/>
            <a:chOff x="1351400" y="3727300"/>
            <a:chExt cx="271050" cy="53450"/>
          </a:xfrm>
        </p:grpSpPr>
        <p:sp>
          <p:nvSpPr>
            <p:cNvPr id="15928" name="Google Shape;15928;p72"/>
            <p:cNvSpPr/>
            <p:nvPr/>
          </p:nvSpPr>
          <p:spPr>
            <a:xfrm>
              <a:off x="1351400" y="3727300"/>
              <a:ext cx="271050" cy="53450"/>
            </a:xfrm>
            <a:custGeom>
              <a:avLst/>
              <a:gdLst/>
              <a:ahLst/>
              <a:cxnLst/>
              <a:rect l="l" t="t" r="r" b="b"/>
              <a:pathLst>
                <a:path w="10842" h="2138" extrusionOk="0">
                  <a:moveTo>
                    <a:pt x="10841" y="1004"/>
                  </a:moveTo>
                  <a:lnTo>
                    <a:pt x="10841" y="1004"/>
                  </a:lnTo>
                  <a:cubicBezTo>
                    <a:pt x="10841" y="1004"/>
                    <a:pt x="10840" y="1008"/>
                    <a:pt x="10837" y="1015"/>
                  </a:cubicBezTo>
                  <a:lnTo>
                    <a:pt x="10837" y="1015"/>
                  </a:lnTo>
                  <a:cubicBezTo>
                    <a:pt x="10839" y="1011"/>
                    <a:pt x="10841" y="1007"/>
                    <a:pt x="10841" y="1004"/>
                  </a:cubicBezTo>
                  <a:close/>
                  <a:moveTo>
                    <a:pt x="0" y="1453"/>
                  </a:moveTo>
                  <a:lnTo>
                    <a:pt x="0" y="1453"/>
                  </a:lnTo>
                  <a:cubicBezTo>
                    <a:pt x="3" y="1463"/>
                    <a:pt x="10" y="1476"/>
                    <a:pt x="21" y="1490"/>
                  </a:cubicBezTo>
                  <a:lnTo>
                    <a:pt x="21" y="1490"/>
                  </a:lnTo>
                  <a:cubicBezTo>
                    <a:pt x="8" y="1466"/>
                    <a:pt x="1" y="1453"/>
                    <a:pt x="0" y="1453"/>
                  </a:cubicBezTo>
                  <a:close/>
                  <a:moveTo>
                    <a:pt x="9154" y="1"/>
                  </a:moveTo>
                  <a:cubicBezTo>
                    <a:pt x="9175" y="241"/>
                    <a:pt x="9081" y="1009"/>
                    <a:pt x="9081" y="1009"/>
                  </a:cubicBezTo>
                  <a:cubicBezTo>
                    <a:pt x="9060" y="884"/>
                    <a:pt x="8726" y="278"/>
                    <a:pt x="8725" y="278"/>
                  </a:cubicBezTo>
                  <a:lnTo>
                    <a:pt x="8725" y="278"/>
                  </a:lnTo>
                  <a:cubicBezTo>
                    <a:pt x="8819" y="476"/>
                    <a:pt x="8908" y="1338"/>
                    <a:pt x="8908" y="1338"/>
                  </a:cubicBezTo>
                  <a:cubicBezTo>
                    <a:pt x="8835" y="1077"/>
                    <a:pt x="8537" y="711"/>
                    <a:pt x="8537" y="711"/>
                  </a:cubicBezTo>
                  <a:lnTo>
                    <a:pt x="8537" y="711"/>
                  </a:lnTo>
                  <a:cubicBezTo>
                    <a:pt x="8631" y="878"/>
                    <a:pt x="8736" y="1453"/>
                    <a:pt x="8736" y="1453"/>
                  </a:cubicBezTo>
                  <a:cubicBezTo>
                    <a:pt x="8658" y="1255"/>
                    <a:pt x="8417" y="1035"/>
                    <a:pt x="8417" y="1035"/>
                  </a:cubicBezTo>
                  <a:lnTo>
                    <a:pt x="8417" y="1035"/>
                  </a:lnTo>
                  <a:cubicBezTo>
                    <a:pt x="8485" y="1119"/>
                    <a:pt x="8532" y="1244"/>
                    <a:pt x="8563" y="1364"/>
                  </a:cubicBezTo>
                  <a:cubicBezTo>
                    <a:pt x="8449" y="1145"/>
                    <a:pt x="8323" y="925"/>
                    <a:pt x="8323" y="925"/>
                  </a:cubicBezTo>
                  <a:lnTo>
                    <a:pt x="8323" y="925"/>
                  </a:lnTo>
                  <a:cubicBezTo>
                    <a:pt x="8318" y="1030"/>
                    <a:pt x="8402" y="1531"/>
                    <a:pt x="8402" y="1531"/>
                  </a:cubicBezTo>
                  <a:cubicBezTo>
                    <a:pt x="8386" y="1474"/>
                    <a:pt x="8234" y="1181"/>
                    <a:pt x="8234" y="1181"/>
                  </a:cubicBezTo>
                  <a:lnTo>
                    <a:pt x="8234" y="1181"/>
                  </a:lnTo>
                  <a:cubicBezTo>
                    <a:pt x="8250" y="1312"/>
                    <a:pt x="8182" y="1542"/>
                    <a:pt x="8182" y="1542"/>
                  </a:cubicBezTo>
                  <a:cubicBezTo>
                    <a:pt x="8151" y="1385"/>
                    <a:pt x="7796" y="899"/>
                    <a:pt x="7795" y="899"/>
                  </a:cubicBezTo>
                  <a:lnTo>
                    <a:pt x="7795" y="899"/>
                  </a:lnTo>
                  <a:cubicBezTo>
                    <a:pt x="7869" y="1025"/>
                    <a:pt x="7937" y="1406"/>
                    <a:pt x="7937" y="1406"/>
                  </a:cubicBezTo>
                  <a:cubicBezTo>
                    <a:pt x="7890" y="1343"/>
                    <a:pt x="7425" y="1040"/>
                    <a:pt x="7425" y="1040"/>
                  </a:cubicBezTo>
                  <a:lnTo>
                    <a:pt x="7425" y="1040"/>
                  </a:lnTo>
                  <a:cubicBezTo>
                    <a:pt x="7566" y="1140"/>
                    <a:pt x="7832" y="1573"/>
                    <a:pt x="7832" y="1573"/>
                  </a:cubicBezTo>
                  <a:cubicBezTo>
                    <a:pt x="7785" y="1526"/>
                    <a:pt x="7707" y="1469"/>
                    <a:pt x="7623" y="1416"/>
                  </a:cubicBezTo>
                  <a:cubicBezTo>
                    <a:pt x="7602" y="1349"/>
                    <a:pt x="7586" y="1302"/>
                    <a:pt x="7586" y="1302"/>
                  </a:cubicBezTo>
                  <a:lnTo>
                    <a:pt x="7586" y="1302"/>
                  </a:lnTo>
                  <a:cubicBezTo>
                    <a:pt x="7586" y="1317"/>
                    <a:pt x="7592" y="1359"/>
                    <a:pt x="7597" y="1406"/>
                  </a:cubicBezTo>
                  <a:cubicBezTo>
                    <a:pt x="7555" y="1380"/>
                    <a:pt x="7513" y="1359"/>
                    <a:pt x="7477" y="1338"/>
                  </a:cubicBezTo>
                  <a:cubicBezTo>
                    <a:pt x="7456" y="1275"/>
                    <a:pt x="7440" y="1228"/>
                    <a:pt x="7440" y="1228"/>
                  </a:cubicBezTo>
                  <a:lnTo>
                    <a:pt x="7440" y="1228"/>
                  </a:lnTo>
                  <a:cubicBezTo>
                    <a:pt x="7445" y="1249"/>
                    <a:pt x="7445" y="1286"/>
                    <a:pt x="7451" y="1322"/>
                  </a:cubicBezTo>
                  <a:cubicBezTo>
                    <a:pt x="7378" y="1286"/>
                    <a:pt x="7331" y="1260"/>
                    <a:pt x="7330" y="1260"/>
                  </a:cubicBezTo>
                  <a:lnTo>
                    <a:pt x="7330" y="1260"/>
                  </a:lnTo>
                  <a:cubicBezTo>
                    <a:pt x="7362" y="1286"/>
                    <a:pt x="7409" y="1322"/>
                    <a:pt x="7451" y="1369"/>
                  </a:cubicBezTo>
                  <a:cubicBezTo>
                    <a:pt x="7456" y="1427"/>
                    <a:pt x="7456" y="1484"/>
                    <a:pt x="7456" y="1484"/>
                  </a:cubicBezTo>
                  <a:cubicBezTo>
                    <a:pt x="7440" y="1443"/>
                    <a:pt x="7289" y="1229"/>
                    <a:pt x="7289" y="1228"/>
                  </a:cubicBezTo>
                  <a:lnTo>
                    <a:pt x="7289" y="1228"/>
                  </a:lnTo>
                  <a:cubicBezTo>
                    <a:pt x="7310" y="1265"/>
                    <a:pt x="7341" y="1369"/>
                    <a:pt x="7362" y="1458"/>
                  </a:cubicBezTo>
                  <a:cubicBezTo>
                    <a:pt x="7330" y="1448"/>
                    <a:pt x="7304" y="1437"/>
                    <a:pt x="7289" y="1432"/>
                  </a:cubicBezTo>
                  <a:cubicBezTo>
                    <a:pt x="7242" y="1370"/>
                    <a:pt x="7195" y="1317"/>
                    <a:pt x="7195" y="1317"/>
                  </a:cubicBezTo>
                  <a:lnTo>
                    <a:pt x="7195" y="1317"/>
                  </a:lnTo>
                  <a:cubicBezTo>
                    <a:pt x="7242" y="1385"/>
                    <a:pt x="7299" y="1636"/>
                    <a:pt x="7299" y="1636"/>
                  </a:cubicBezTo>
                  <a:cubicBezTo>
                    <a:pt x="7278" y="1584"/>
                    <a:pt x="7221" y="1521"/>
                    <a:pt x="7179" y="1479"/>
                  </a:cubicBezTo>
                  <a:cubicBezTo>
                    <a:pt x="7142" y="1244"/>
                    <a:pt x="7106" y="978"/>
                    <a:pt x="7106" y="978"/>
                  </a:cubicBezTo>
                  <a:cubicBezTo>
                    <a:pt x="7090" y="1030"/>
                    <a:pt x="7064" y="1589"/>
                    <a:pt x="7064" y="1589"/>
                  </a:cubicBezTo>
                  <a:cubicBezTo>
                    <a:pt x="7054" y="1531"/>
                    <a:pt x="6965" y="1239"/>
                    <a:pt x="6965" y="1239"/>
                  </a:cubicBezTo>
                  <a:lnTo>
                    <a:pt x="6965" y="1239"/>
                  </a:lnTo>
                  <a:cubicBezTo>
                    <a:pt x="6975" y="1369"/>
                    <a:pt x="6933" y="1599"/>
                    <a:pt x="6933" y="1599"/>
                  </a:cubicBezTo>
                  <a:cubicBezTo>
                    <a:pt x="6918" y="1443"/>
                    <a:pt x="6709" y="952"/>
                    <a:pt x="6709" y="952"/>
                  </a:cubicBezTo>
                  <a:lnTo>
                    <a:pt x="6709" y="952"/>
                  </a:lnTo>
                  <a:cubicBezTo>
                    <a:pt x="6751" y="1072"/>
                    <a:pt x="6792" y="1464"/>
                    <a:pt x="6792" y="1464"/>
                  </a:cubicBezTo>
                  <a:cubicBezTo>
                    <a:pt x="6761" y="1401"/>
                    <a:pt x="6490" y="1093"/>
                    <a:pt x="6489" y="1093"/>
                  </a:cubicBezTo>
                  <a:lnTo>
                    <a:pt x="6489" y="1093"/>
                  </a:lnTo>
                  <a:cubicBezTo>
                    <a:pt x="6573" y="1192"/>
                    <a:pt x="6730" y="1631"/>
                    <a:pt x="6730" y="1631"/>
                  </a:cubicBezTo>
                  <a:cubicBezTo>
                    <a:pt x="6651" y="1500"/>
                    <a:pt x="6432" y="1312"/>
                    <a:pt x="6432" y="1312"/>
                  </a:cubicBezTo>
                  <a:lnTo>
                    <a:pt x="6432" y="1312"/>
                  </a:lnTo>
                  <a:cubicBezTo>
                    <a:pt x="6510" y="1401"/>
                    <a:pt x="6641" y="1693"/>
                    <a:pt x="6641" y="1693"/>
                  </a:cubicBezTo>
                  <a:cubicBezTo>
                    <a:pt x="6573" y="1589"/>
                    <a:pt x="6401" y="1479"/>
                    <a:pt x="6401" y="1479"/>
                  </a:cubicBezTo>
                  <a:lnTo>
                    <a:pt x="6401" y="1479"/>
                  </a:lnTo>
                  <a:cubicBezTo>
                    <a:pt x="6453" y="1521"/>
                    <a:pt x="6495" y="1584"/>
                    <a:pt x="6526" y="1646"/>
                  </a:cubicBezTo>
                  <a:cubicBezTo>
                    <a:pt x="6432" y="1531"/>
                    <a:pt x="6333" y="1422"/>
                    <a:pt x="6333" y="1422"/>
                  </a:cubicBezTo>
                  <a:lnTo>
                    <a:pt x="6333" y="1422"/>
                  </a:lnTo>
                  <a:cubicBezTo>
                    <a:pt x="6338" y="1453"/>
                    <a:pt x="6374" y="1542"/>
                    <a:pt x="6406" y="1615"/>
                  </a:cubicBezTo>
                  <a:cubicBezTo>
                    <a:pt x="6401" y="1620"/>
                    <a:pt x="6390" y="1625"/>
                    <a:pt x="6380" y="1631"/>
                  </a:cubicBezTo>
                  <a:cubicBezTo>
                    <a:pt x="6343" y="1589"/>
                    <a:pt x="6312" y="1552"/>
                    <a:pt x="6312" y="1552"/>
                  </a:cubicBezTo>
                  <a:lnTo>
                    <a:pt x="6312" y="1552"/>
                  </a:lnTo>
                  <a:cubicBezTo>
                    <a:pt x="6322" y="1584"/>
                    <a:pt x="6327" y="1625"/>
                    <a:pt x="6327" y="1657"/>
                  </a:cubicBezTo>
                  <a:cubicBezTo>
                    <a:pt x="6317" y="1667"/>
                    <a:pt x="6301" y="1672"/>
                    <a:pt x="6286" y="1683"/>
                  </a:cubicBezTo>
                  <a:cubicBezTo>
                    <a:pt x="6275" y="1667"/>
                    <a:pt x="6259" y="1652"/>
                    <a:pt x="6244" y="1631"/>
                  </a:cubicBezTo>
                  <a:cubicBezTo>
                    <a:pt x="6270" y="1584"/>
                    <a:pt x="6306" y="1542"/>
                    <a:pt x="6333" y="1521"/>
                  </a:cubicBezTo>
                  <a:lnTo>
                    <a:pt x="6333" y="1521"/>
                  </a:lnTo>
                  <a:cubicBezTo>
                    <a:pt x="6333" y="1521"/>
                    <a:pt x="6275" y="1558"/>
                    <a:pt x="6212" y="1599"/>
                  </a:cubicBezTo>
                  <a:cubicBezTo>
                    <a:pt x="6176" y="1563"/>
                    <a:pt x="6134" y="1516"/>
                    <a:pt x="6097" y="1484"/>
                  </a:cubicBezTo>
                  <a:cubicBezTo>
                    <a:pt x="6097" y="1484"/>
                    <a:pt x="6097" y="1479"/>
                    <a:pt x="6097" y="1479"/>
                  </a:cubicBezTo>
                  <a:cubicBezTo>
                    <a:pt x="6097" y="1479"/>
                    <a:pt x="6097" y="1479"/>
                    <a:pt x="6092" y="1484"/>
                  </a:cubicBezTo>
                  <a:cubicBezTo>
                    <a:pt x="6051" y="1443"/>
                    <a:pt x="6020" y="1412"/>
                    <a:pt x="6019" y="1411"/>
                  </a:cubicBezTo>
                  <a:lnTo>
                    <a:pt x="6019" y="1411"/>
                  </a:lnTo>
                  <a:cubicBezTo>
                    <a:pt x="6040" y="1432"/>
                    <a:pt x="6061" y="1469"/>
                    <a:pt x="6082" y="1505"/>
                  </a:cubicBezTo>
                  <a:cubicBezTo>
                    <a:pt x="6071" y="1526"/>
                    <a:pt x="6050" y="1558"/>
                    <a:pt x="6030" y="1594"/>
                  </a:cubicBezTo>
                  <a:cubicBezTo>
                    <a:pt x="5936" y="1542"/>
                    <a:pt x="5821" y="1484"/>
                    <a:pt x="5821" y="1484"/>
                  </a:cubicBezTo>
                  <a:lnTo>
                    <a:pt x="5821" y="1484"/>
                  </a:lnTo>
                  <a:cubicBezTo>
                    <a:pt x="5868" y="1511"/>
                    <a:pt x="5941" y="1578"/>
                    <a:pt x="6009" y="1641"/>
                  </a:cubicBezTo>
                  <a:cubicBezTo>
                    <a:pt x="6003" y="1652"/>
                    <a:pt x="5993" y="1667"/>
                    <a:pt x="5988" y="1683"/>
                  </a:cubicBezTo>
                  <a:cubicBezTo>
                    <a:pt x="5956" y="1667"/>
                    <a:pt x="5920" y="1652"/>
                    <a:pt x="5889" y="1636"/>
                  </a:cubicBezTo>
                  <a:cubicBezTo>
                    <a:pt x="5889" y="1631"/>
                    <a:pt x="5883" y="1625"/>
                    <a:pt x="5883" y="1620"/>
                  </a:cubicBezTo>
                  <a:cubicBezTo>
                    <a:pt x="5883" y="1620"/>
                    <a:pt x="5883" y="1625"/>
                    <a:pt x="5878" y="1631"/>
                  </a:cubicBezTo>
                  <a:cubicBezTo>
                    <a:pt x="5852" y="1625"/>
                    <a:pt x="5831" y="1615"/>
                    <a:pt x="5815" y="1610"/>
                  </a:cubicBezTo>
                  <a:cubicBezTo>
                    <a:pt x="5810" y="1568"/>
                    <a:pt x="5805" y="1526"/>
                    <a:pt x="5800" y="1511"/>
                  </a:cubicBezTo>
                  <a:cubicBezTo>
                    <a:pt x="5800" y="1511"/>
                    <a:pt x="5753" y="1610"/>
                    <a:pt x="5721" y="1714"/>
                  </a:cubicBezTo>
                  <a:cubicBezTo>
                    <a:pt x="5721" y="1662"/>
                    <a:pt x="5732" y="1605"/>
                    <a:pt x="5758" y="1563"/>
                  </a:cubicBezTo>
                  <a:lnTo>
                    <a:pt x="5758" y="1563"/>
                  </a:lnTo>
                  <a:cubicBezTo>
                    <a:pt x="5758" y="1563"/>
                    <a:pt x="5648" y="1673"/>
                    <a:pt x="5633" y="1761"/>
                  </a:cubicBezTo>
                  <a:cubicBezTo>
                    <a:pt x="5633" y="1761"/>
                    <a:pt x="5612" y="1505"/>
                    <a:pt x="5643" y="1432"/>
                  </a:cubicBezTo>
                  <a:lnTo>
                    <a:pt x="5643" y="1432"/>
                  </a:lnTo>
                  <a:cubicBezTo>
                    <a:pt x="5643" y="1432"/>
                    <a:pt x="5523" y="1599"/>
                    <a:pt x="5512" y="1720"/>
                  </a:cubicBezTo>
                  <a:cubicBezTo>
                    <a:pt x="5512" y="1720"/>
                    <a:pt x="5450" y="1343"/>
                    <a:pt x="5476" y="1255"/>
                  </a:cubicBezTo>
                  <a:lnTo>
                    <a:pt x="5476" y="1255"/>
                  </a:lnTo>
                  <a:cubicBezTo>
                    <a:pt x="5476" y="1255"/>
                    <a:pt x="5366" y="1531"/>
                    <a:pt x="5371" y="1584"/>
                  </a:cubicBezTo>
                  <a:cubicBezTo>
                    <a:pt x="5371" y="1584"/>
                    <a:pt x="5215" y="1260"/>
                    <a:pt x="5194" y="1155"/>
                  </a:cubicBezTo>
                  <a:lnTo>
                    <a:pt x="5194" y="1155"/>
                  </a:lnTo>
                  <a:cubicBezTo>
                    <a:pt x="5194" y="1155"/>
                    <a:pt x="5235" y="1578"/>
                    <a:pt x="5298" y="1709"/>
                  </a:cubicBezTo>
                  <a:cubicBezTo>
                    <a:pt x="5298" y="1709"/>
                    <a:pt x="5141" y="1521"/>
                    <a:pt x="5084" y="1411"/>
                  </a:cubicBezTo>
                  <a:lnTo>
                    <a:pt x="5084" y="1411"/>
                  </a:lnTo>
                  <a:cubicBezTo>
                    <a:pt x="5084" y="1411"/>
                    <a:pt x="5147" y="1662"/>
                    <a:pt x="5168" y="1709"/>
                  </a:cubicBezTo>
                  <a:cubicBezTo>
                    <a:pt x="5168" y="1709"/>
                    <a:pt x="4859" y="1249"/>
                    <a:pt x="4812" y="1208"/>
                  </a:cubicBezTo>
                  <a:lnTo>
                    <a:pt x="4812" y="1208"/>
                  </a:lnTo>
                  <a:cubicBezTo>
                    <a:pt x="4812" y="1208"/>
                    <a:pt x="4917" y="1432"/>
                    <a:pt x="5000" y="1631"/>
                  </a:cubicBezTo>
                  <a:cubicBezTo>
                    <a:pt x="4979" y="1667"/>
                    <a:pt x="4959" y="1725"/>
                    <a:pt x="4959" y="1772"/>
                  </a:cubicBezTo>
                  <a:cubicBezTo>
                    <a:pt x="4959" y="1772"/>
                    <a:pt x="4891" y="1558"/>
                    <a:pt x="4901" y="1500"/>
                  </a:cubicBezTo>
                  <a:lnTo>
                    <a:pt x="4901" y="1500"/>
                  </a:lnTo>
                  <a:cubicBezTo>
                    <a:pt x="4901" y="1500"/>
                    <a:pt x="4865" y="1584"/>
                    <a:pt x="4854" y="1662"/>
                  </a:cubicBezTo>
                  <a:cubicBezTo>
                    <a:pt x="4844" y="1667"/>
                    <a:pt x="4838" y="1672"/>
                    <a:pt x="4828" y="1678"/>
                  </a:cubicBezTo>
                  <a:cubicBezTo>
                    <a:pt x="4817" y="1652"/>
                    <a:pt x="4807" y="1620"/>
                    <a:pt x="4797" y="1589"/>
                  </a:cubicBezTo>
                  <a:cubicBezTo>
                    <a:pt x="4823" y="1563"/>
                    <a:pt x="4849" y="1542"/>
                    <a:pt x="4865" y="1531"/>
                  </a:cubicBezTo>
                  <a:lnTo>
                    <a:pt x="4865" y="1531"/>
                  </a:lnTo>
                  <a:cubicBezTo>
                    <a:pt x="4864" y="1531"/>
                    <a:pt x="4833" y="1547"/>
                    <a:pt x="4797" y="1573"/>
                  </a:cubicBezTo>
                  <a:cubicBezTo>
                    <a:pt x="4776" y="1516"/>
                    <a:pt x="4765" y="1458"/>
                    <a:pt x="4765" y="1432"/>
                  </a:cubicBezTo>
                  <a:cubicBezTo>
                    <a:pt x="4765" y="1432"/>
                    <a:pt x="4744" y="1542"/>
                    <a:pt x="4734" y="1610"/>
                  </a:cubicBezTo>
                  <a:cubicBezTo>
                    <a:pt x="4729" y="1615"/>
                    <a:pt x="4723" y="1620"/>
                    <a:pt x="4713" y="1625"/>
                  </a:cubicBezTo>
                  <a:cubicBezTo>
                    <a:pt x="4692" y="1589"/>
                    <a:pt x="4666" y="1542"/>
                    <a:pt x="4645" y="1500"/>
                  </a:cubicBezTo>
                  <a:cubicBezTo>
                    <a:pt x="4650" y="1490"/>
                    <a:pt x="4656" y="1484"/>
                    <a:pt x="4661" y="1474"/>
                  </a:cubicBezTo>
                  <a:lnTo>
                    <a:pt x="4661" y="1474"/>
                  </a:lnTo>
                  <a:cubicBezTo>
                    <a:pt x="4661" y="1474"/>
                    <a:pt x="4655" y="1485"/>
                    <a:pt x="4640" y="1495"/>
                  </a:cubicBezTo>
                  <a:cubicBezTo>
                    <a:pt x="4629" y="1474"/>
                    <a:pt x="4624" y="1458"/>
                    <a:pt x="4619" y="1448"/>
                  </a:cubicBezTo>
                  <a:lnTo>
                    <a:pt x="4619" y="1448"/>
                  </a:lnTo>
                  <a:cubicBezTo>
                    <a:pt x="4619" y="1448"/>
                    <a:pt x="4624" y="1469"/>
                    <a:pt x="4629" y="1505"/>
                  </a:cubicBezTo>
                  <a:cubicBezTo>
                    <a:pt x="4614" y="1531"/>
                    <a:pt x="4582" y="1563"/>
                    <a:pt x="4551" y="1599"/>
                  </a:cubicBezTo>
                  <a:cubicBezTo>
                    <a:pt x="4535" y="1563"/>
                    <a:pt x="4520" y="1526"/>
                    <a:pt x="4514" y="1521"/>
                  </a:cubicBezTo>
                  <a:lnTo>
                    <a:pt x="4514" y="1521"/>
                  </a:lnTo>
                  <a:cubicBezTo>
                    <a:pt x="4514" y="1521"/>
                    <a:pt x="4525" y="1558"/>
                    <a:pt x="4535" y="1615"/>
                  </a:cubicBezTo>
                  <a:cubicBezTo>
                    <a:pt x="4467" y="1693"/>
                    <a:pt x="4394" y="1787"/>
                    <a:pt x="4379" y="1829"/>
                  </a:cubicBezTo>
                  <a:cubicBezTo>
                    <a:pt x="4379" y="1829"/>
                    <a:pt x="4358" y="1714"/>
                    <a:pt x="4379" y="1646"/>
                  </a:cubicBezTo>
                  <a:lnTo>
                    <a:pt x="4379" y="1646"/>
                  </a:lnTo>
                  <a:cubicBezTo>
                    <a:pt x="4379" y="1646"/>
                    <a:pt x="4264" y="1803"/>
                    <a:pt x="4253" y="1834"/>
                  </a:cubicBezTo>
                  <a:cubicBezTo>
                    <a:pt x="4253" y="1834"/>
                    <a:pt x="4342" y="1568"/>
                    <a:pt x="4347" y="1516"/>
                  </a:cubicBezTo>
                  <a:lnTo>
                    <a:pt x="4347" y="1516"/>
                  </a:lnTo>
                  <a:cubicBezTo>
                    <a:pt x="4347" y="1516"/>
                    <a:pt x="4258" y="1636"/>
                    <a:pt x="4170" y="1756"/>
                  </a:cubicBezTo>
                  <a:cubicBezTo>
                    <a:pt x="4201" y="1693"/>
                    <a:pt x="4238" y="1625"/>
                    <a:pt x="4285" y="1578"/>
                  </a:cubicBezTo>
                  <a:lnTo>
                    <a:pt x="4285" y="1578"/>
                  </a:lnTo>
                  <a:cubicBezTo>
                    <a:pt x="4285" y="1579"/>
                    <a:pt x="4123" y="1704"/>
                    <a:pt x="4060" y="1808"/>
                  </a:cubicBezTo>
                  <a:cubicBezTo>
                    <a:pt x="4060" y="1808"/>
                    <a:pt x="4170" y="1505"/>
                    <a:pt x="4238" y="1416"/>
                  </a:cubicBezTo>
                  <a:lnTo>
                    <a:pt x="4238" y="1416"/>
                  </a:lnTo>
                  <a:cubicBezTo>
                    <a:pt x="4237" y="1417"/>
                    <a:pt x="4034" y="1620"/>
                    <a:pt x="3971" y="1756"/>
                  </a:cubicBezTo>
                  <a:cubicBezTo>
                    <a:pt x="3971" y="1756"/>
                    <a:pt x="4091" y="1307"/>
                    <a:pt x="4164" y="1202"/>
                  </a:cubicBezTo>
                  <a:lnTo>
                    <a:pt x="4164" y="1202"/>
                  </a:lnTo>
                  <a:cubicBezTo>
                    <a:pt x="4164" y="1203"/>
                    <a:pt x="3919" y="1531"/>
                    <a:pt x="3898" y="1599"/>
                  </a:cubicBezTo>
                  <a:cubicBezTo>
                    <a:pt x="3898" y="1599"/>
                    <a:pt x="3908" y="1202"/>
                    <a:pt x="3940" y="1077"/>
                  </a:cubicBezTo>
                  <a:lnTo>
                    <a:pt x="3940" y="1077"/>
                  </a:lnTo>
                  <a:cubicBezTo>
                    <a:pt x="3940" y="1077"/>
                    <a:pt x="3767" y="1584"/>
                    <a:pt x="3762" y="1746"/>
                  </a:cubicBezTo>
                  <a:cubicBezTo>
                    <a:pt x="3762" y="1746"/>
                    <a:pt x="3705" y="1521"/>
                    <a:pt x="3705" y="1385"/>
                  </a:cubicBezTo>
                  <a:cubicBezTo>
                    <a:pt x="3705" y="1385"/>
                    <a:pt x="3637" y="1688"/>
                    <a:pt x="3632" y="1746"/>
                  </a:cubicBezTo>
                  <a:cubicBezTo>
                    <a:pt x="3632" y="1746"/>
                    <a:pt x="3564" y="1192"/>
                    <a:pt x="3543" y="1140"/>
                  </a:cubicBezTo>
                  <a:cubicBezTo>
                    <a:pt x="3543" y="1140"/>
                    <a:pt x="3527" y="1411"/>
                    <a:pt x="3511" y="1646"/>
                  </a:cubicBezTo>
                  <a:cubicBezTo>
                    <a:pt x="3470" y="1693"/>
                    <a:pt x="3423" y="1761"/>
                    <a:pt x="3402" y="1814"/>
                  </a:cubicBezTo>
                  <a:cubicBezTo>
                    <a:pt x="3402" y="1814"/>
                    <a:pt x="3417" y="1714"/>
                    <a:pt x="3438" y="1625"/>
                  </a:cubicBezTo>
                  <a:cubicBezTo>
                    <a:pt x="3449" y="1615"/>
                    <a:pt x="3459" y="1610"/>
                    <a:pt x="3475" y="1599"/>
                  </a:cubicBezTo>
                  <a:lnTo>
                    <a:pt x="3475" y="1599"/>
                  </a:lnTo>
                  <a:cubicBezTo>
                    <a:pt x="3474" y="1600"/>
                    <a:pt x="3459" y="1610"/>
                    <a:pt x="3438" y="1620"/>
                  </a:cubicBezTo>
                  <a:cubicBezTo>
                    <a:pt x="3449" y="1568"/>
                    <a:pt x="3464" y="1516"/>
                    <a:pt x="3480" y="1490"/>
                  </a:cubicBezTo>
                  <a:lnTo>
                    <a:pt x="3480" y="1490"/>
                  </a:lnTo>
                  <a:cubicBezTo>
                    <a:pt x="3480" y="1490"/>
                    <a:pt x="3417" y="1568"/>
                    <a:pt x="3370" y="1657"/>
                  </a:cubicBezTo>
                  <a:cubicBezTo>
                    <a:pt x="3355" y="1662"/>
                    <a:pt x="3339" y="1672"/>
                    <a:pt x="3323" y="1683"/>
                  </a:cubicBezTo>
                  <a:cubicBezTo>
                    <a:pt x="3329" y="1620"/>
                    <a:pt x="3344" y="1547"/>
                    <a:pt x="3355" y="1490"/>
                  </a:cubicBezTo>
                  <a:cubicBezTo>
                    <a:pt x="3376" y="1469"/>
                    <a:pt x="3391" y="1453"/>
                    <a:pt x="3407" y="1443"/>
                  </a:cubicBezTo>
                  <a:lnTo>
                    <a:pt x="3407" y="1443"/>
                  </a:lnTo>
                  <a:cubicBezTo>
                    <a:pt x="3407" y="1443"/>
                    <a:pt x="3391" y="1453"/>
                    <a:pt x="3360" y="1469"/>
                  </a:cubicBezTo>
                  <a:cubicBezTo>
                    <a:pt x="3365" y="1443"/>
                    <a:pt x="3376" y="1422"/>
                    <a:pt x="3381" y="1411"/>
                  </a:cubicBezTo>
                  <a:lnTo>
                    <a:pt x="3381" y="1411"/>
                  </a:lnTo>
                  <a:cubicBezTo>
                    <a:pt x="3381" y="1411"/>
                    <a:pt x="3360" y="1443"/>
                    <a:pt x="3339" y="1484"/>
                  </a:cubicBezTo>
                  <a:cubicBezTo>
                    <a:pt x="3308" y="1505"/>
                    <a:pt x="3271" y="1526"/>
                    <a:pt x="3229" y="1558"/>
                  </a:cubicBezTo>
                  <a:cubicBezTo>
                    <a:pt x="3229" y="1505"/>
                    <a:pt x="3229" y="1448"/>
                    <a:pt x="3234" y="1427"/>
                  </a:cubicBezTo>
                  <a:lnTo>
                    <a:pt x="3234" y="1427"/>
                  </a:lnTo>
                  <a:cubicBezTo>
                    <a:pt x="3234" y="1427"/>
                    <a:pt x="3214" y="1500"/>
                    <a:pt x="3193" y="1584"/>
                  </a:cubicBezTo>
                  <a:cubicBezTo>
                    <a:pt x="3167" y="1599"/>
                    <a:pt x="3146" y="1615"/>
                    <a:pt x="3120" y="1631"/>
                  </a:cubicBezTo>
                  <a:cubicBezTo>
                    <a:pt x="3120" y="1620"/>
                    <a:pt x="3120" y="1610"/>
                    <a:pt x="3120" y="1599"/>
                  </a:cubicBezTo>
                  <a:cubicBezTo>
                    <a:pt x="3120" y="1599"/>
                    <a:pt x="3114" y="1615"/>
                    <a:pt x="3109" y="1641"/>
                  </a:cubicBezTo>
                  <a:cubicBezTo>
                    <a:pt x="3104" y="1646"/>
                    <a:pt x="3093" y="1652"/>
                    <a:pt x="3083" y="1662"/>
                  </a:cubicBezTo>
                  <a:cubicBezTo>
                    <a:pt x="3088" y="1594"/>
                    <a:pt x="3093" y="1531"/>
                    <a:pt x="3088" y="1511"/>
                  </a:cubicBezTo>
                  <a:cubicBezTo>
                    <a:pt x="3161" y="1396"/>
                    <a:pt x="3234" y="1281"/>
                    <a:pt x="3292" y="1234"/>
                  </a:cubicBezTo>
                  <a:lnTo>
                    <a:pt x="3292" y="1234"/>
                  </a:lnTo>
                  <a:cubicBezTo>
                    <a:pt x="3292" y="1234"/>
                    <a:pt x="2853" y="1578"/>
                    <a:pt x="2817" y="1646"/>
                  </a:cubicBezTo>
                  <a:cubicBezTo>
                    <a:pt x="2817" y="1646"/>
                    <a:pt x="2853" y="1255"/>
                    <a:pt x="2916" y="1129"/>
                  </a:cubicBezTo>
                  <a:lnTo>
                    <a:pt x="2916" y="1129"/>
                  </a:lnTo>
                  <a:cubicBezTo>
                    <a:pt x="2916" y="1129"/>
                    <a:pt x="2597" y="1641"/>
                    <a:pt x="2581" y="1803"/>
                  </a:cubicBezTo>
                  <a:cubicBezTo>
                    <a:pt x="2581" y="1803"/>
                    <a:pt x="2493" y="1578"/>
                    <a:pt x="2498" y="1448"/>
                  </a:cubicBezTo>
                  <a:lnTo>
                    <a:pt x="2498" y="1448"/>
                  </a:lnTo>
                  <a:cubicBezTo>
                    <a:pt x="2498" y="1448"/>
                    <a:pt x="2372" y="1751"/>
                    <a:pt x="2362" y="1808"/>
                  </a:cubicBezTo>
                  <a:cubicBezTo>
                    <a:pt x="2362" y="1808"/>
                    <a:pt x="2404" y="1302"/>
                    <a:pt x="2393" y="1202"/>
                  </a:cubicBezTo>
                  <a:lnTo>
                    <a:pt x="2393" y="1202"/>
                  </a:lnTo>
                  <a:cubicBezTo>
                    <a:pt x="2393" y="1202"/>
                    <a:pt x="2284" y="1427"/>
                    <a:pt x="2190" y="1662"/>
                  </a:cubicBezTo>
                  <a:cubicBezTo>
                    <a:pt x="2210" y="1537"/>
                    <a:pt x="2242" y="1411"/>
                    <a:pt x="2310" y="1322"/>
                  </a:cubicBezTo>
                  <a:lnTo>
                    <a:pt x="2310" y="1322"/>
                  </a:lnTo>
                  <a:cubicBezTo>
                    <a:pt x="2310" y="1323"/>
                    <a:pt x="2085" y="1558"/>
                    <a:pt x="2022" y="1767"/>
                  </a:cubicBezTo>
                  <a:cubicBezTo>
                    <a:pt x="2022" y="1767"/>
                    <a:pt x="2080" y="1181"/>
                    <a:pt x="2158" y="1004"/>
                  </a:cubicBezTo>
                  <a:lnTo>
                    <a:pt x="2158" y="1004"/>
                  </a:lnTo>
                  <a:cubicBezTo>
                    <a:pt x="2158" y="1004"/>
                    <a:pt x="1892" y="1396"/>
                    <a:pt x="1840" y="1662"/>
                  </a:cubicBezTo>
                  <a:cubicBezTo>
                    <a:pt x="1840" y="1662"/>
                    <a:pt x="1860" y="800"/>
                    <a:pt x="1939" y="591"/>
                  </a:cubicBezTo>
                  <a:lnTo>
                    <a:pt x="1939" y="591"/>
                  </a:lnTo>
                  <a:cubicBezTo>
                    <a:pt x="1939" y="591"/>
                    <a:pt x="1651" y="1228"/>
                    <a:pt x="1641" y="1354"/>
                  </a:cubicBezTo>
                  <a:cubicBezTo>
                    <a:pt x="1641" y="1354"/>
                    <a:pt x="1489" y="596"/>
                    <a:pt x="1489" y="356"/>
                  </a:cubicBezTo>
                  <a:cubicBezTo>
                    <a:pt x="1489" y="356"/>
                    <a:pt x="1416" y="1333"/>
                    <a:pt x="1474" y="1641"/>
                  </a:cubicBezTo>
                  <a:cubicBezTo>
                    <a:pt x="1474" y="1641"/>
                    <a:pt x="1275" y="1202"/>
                    <a:pt x="1218" y="946"/>
                  </a:cubicBezTo>
                  <a:lnTo>
                    <a:pt x="1218" y="946"/>
                  </a:lnTo>
                  <a:cubicBezTo>
                    <a:pt x="1218" y="946"/>
                    <a:pt x="1233" y="1526"/>
                    <a:pt x="1249" y="1636"/>
                  </a:cubicBezTo>
                  <a:cubicBezTo>
                    <a:pt x="1249" y="1636"/>
                    <a:pt x="894" y="575"/>
                    <a:pt x="831" y="476"/>
                  </a:cubicBezTo>
                  <a:lnTo>
                    <a:pt x="831" y="476"/>
                  </a:lnTo>
                  <a:cubicBezTo>
                    <a:pt x="831" y="476"/>
                    <a:pt x="925" y="993"/>
                    <a:pt x="993" y="1448"/>
                  </a:cubicBezTo>
                  <a:cubicBezTo>
                    <a:pt x="946" y="1537"/>
                    <a:pt x="889" y="1662"/>
                    <a:pt x="878" y="1767"/>
                  </a:cubicBezTo>
                  <a:cubicBezTo>
                    <a:pt x="878" y="1767"/>
                    <a:pt x="836" y="1281"/>
                    <a:pt x="873" y="1145"/>
                  </a:cubicBezTo>
                  <a:lnTo>
                    <a:pt x="873" y="1145"/>
                  </a:lnTo>
                  <a:cubicBezTo>
                    <a:pt x="873" y="1145"/>
                    <a:pt x="716" y="1484"/>
                    <a:pt x="701" y="1704"/>
                  </a:cubicBezTo>
                  <a:cubicBezTo>
                    <a:pt x="701" y="1704"/>
                    <a:pt x="638" y="1119"/>
                    <a:pt x="669" y="988"/>
                  </a:cubicBezTo>
                  <a:lnTo>
                    <a:pt x="669" y="988"/>
                  </a:lnTo>
                  <a:cubicBezTo>
                    <a:pt x="669" y="988"/>
                    <a:pt x="533" y="1422"/>
                    <a:pt x="533" y="1505"/>
                  </a:cubicBezTo>
                  <a:cubicBezTo>
                    <a:pt x="533" y="1505"/>
                    <a:pt x="424" y="1124"/>
                    <a:pt x="418" y="1014"/>
                  </a:cubicBezTo>
                  <a:lnTo>
                    <a:pt x="418" y="1014"/>
                  </a:lnTo>
                  <a:cubicBezTo>
                    <a:pt x="418" y="1014"/>
                    <a:pt x="398" y="1531"/>
                    <a:pt x="439" y="1735"/>
                  </a:cubicBezTo>
                  <a:cubicBezTo>
                    <a:pt x="439" y="1735"/>
                    <a:pt x="324" y="1479"/>
                    <a:pt x="298" y="1354"/>
                  </a:cubicBezTo>
                  <a:lnTo>
                    <a:pt x="298" y="1354"/>
                  </a:lnTo>
                  <a:cubicBezTo>
                    <a:pt x="298" y="1354"/>
                    <a:pt x="304" y="1683"/>
                    <a:pt x="314" y="1756"/>
                  </a:cubicBezTo>
                  <a:cubicBezTo>
                    <a:pt x="314" y="1756"/>
                    <a:pt x="91" y="1584"/>
                    <a:pt x="21" y="1490"/>
                  </a:cubicBezTo>
                  <a:lnTo>
                    <a:pt x="21" y="1490"/>
                  </a:lnTo>
                  <a:cubicBezTo>
                    <a:pt x="73" y="1589"/>
                    <a:pt x="208" y="1869"/>
                    <a:pt x="225" y="2137"/>
                  </a:cubicBezTo>
                  <a:lnTo>
                    <a:pt x="10538" y="2085"/>
                  </a:lnTo>
                  <a:cubicBezTo>
                    <a:pt x="10533" y="1775"/>
                    <a:pt x="10799" y="1109"/>
                    <a:pt x="10837" y="1015"/>
                  </a:cubicBezTo>
                  <a:lnTo>
                    <a:pt x="10837" y="1015"/>
                  </a:lnTo>
                  <a:cubicBezTo>
                    <a:pt x="10790" y="1096"/>
                    <a:pt x="10439" y="1291"/>
                    <a:pt x="10439" y="1291"/>
                  </a:cubicBezTo>
                  <a:cubicBezTo>
                    <a:pt x="10439" y="1213"/>
                    <a:pt x="10418" y="884"/>
                    <a:pt x="10418" y="884"/>
                  </a:cubicBezTo>
                  <a:cubicBezTo>
                    <a:pt x="10402" y="1014"/>
                    <a:pt x="10308" y="1281"/>
                    <a:pt x="10308" y="1281"/>
                  </a:cubicBezTo>
                  <a:cubicBezTo>
                    <a:pt x="10335" y="1072"/>
                    <a:pt x="10272" y="560"/>
                    <a:pt x="10272" y="560"/>
                  </a:cubicBezTo>
                  <a:lnTo>
                    <a:pt x="10272" y="560"/>
                  </a:lnTo>
                  <a:cubicBezTo>
                    <a:pt x="10277" y="664"/>
                    <a:pt x="10199" y="1061"/>
                    <a:pt x="10199" y="1061"/>
                  </a:cubicBezTo>
                  <a:cubicBezTo>
                    <a:pt x="10188" y="978"/>
                    <a:pt x="10021" y="555"/>
                    <a:pt x="10021" y="554"/>
                  </a:cubicBezTo>
                  <a:lnTo>
                    <a:pt x="10021" y="554"/>
                  </a:lnTo>
                  <a:cubicBezTo>
                    <a:pt x="10063" y="685"/>
                    <a:pt x="10047" y="1270"/>
                    <a:pt x="10047" y="1270"/>
                  </a:cubicBezTo>
                  <a:cubicBezTo>
                    <a:pt x="10016" y="1056"/>
                    <a:pt x="9828" y="732"/>
                    <a:pt x="9828" y="732"/>
                  </a:cubicBezTo>
                  <a:lnTo>
                    <a:pt x="9828" y="732"/>
                  </a:lnTo>
                  <a:cubicBezTo>
                    <a:pt x="9880" y="863"/>
                    <a:pt x="9875" y="1349"/>
                    <a:pt x="9875" y="1349"/>
                  </a:cubicBezTo>
                  <a:cubicBezTo>
                    <a:pt x="9854" y="1249"/>
                    <a:pt x="9791" y="1129"/>
                    <a:pt x="9734" y="1040"/>
                  </a:cubicBezTo>
                  <a:cubicBezTo>
                    <a:pt x="9765" y="586"/>
                    <a:pt x="9823" y="58"/>
                    <a:pt x="9823" y="58"/>
                  </a:cubicBezTo>
                  <a:lnTo>
                    <a:pt x="9823" y="58"/>
                  </a:lnTo>
                  <a:cubicBezTo>
                    <a:pt x="9765" y="163"/>
                    <a:pt x="9493" y="1260"/>
                    <a:pt x="9493" y="1260"/>
                  </a:cubicBezTo>
                  <a:cubicBezTo>
                    <a:pt x="9504" y="1140"/>
                    <a:pt x="9473" y="565"/>
                    <a:pt x="9473" y="565"/>
                  </a:cubicBezTo>
                  <a:cubicBezTo>
                    <a:pt x="9436" y="826"/>
                    <a:pt x="9269" y="1281"/>
                    <a:pt x="9269" y="1281"/>
                  </a:cubicBezTo>
                  <a:cubicBezTo>
                    <a:pt x="9305" y="967"/>
                    <a:pt x="9154" y="1"/>
                    <a:pt x="9154"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9" name="Google Shape;15929;p72"/>
            <p:cNvSpPr/>
            <p:nvPr/>
          </p:nvSpPr>
          <p:spPr>
            <a:xfrm>
              <a:off x="1479650" y="3764125"/>
              <a:ext cx="1075" cy="3300"/>
            </a:xfrm>
            <a:custGeom>
              <a:avLst/>
              <a:gdLst/>
              <a:ahLst/>
              <a:cxnLst/>
              <a:rect l="l" t="t" r="r" b="b"/>
              <a:pathLst>
                <a:path w="43" h="132" extrusionOk="0">
                  <a:moveTo>
                    <a:pt x="1" y="1"/>
                  </a:moveTo>
                  <a:lnTo>
                    <a:pt x="1" y="1"/>
                  </a:lnTo>
                  <a:cubicBezTo>
                    <a:pt x="11" y="43"/>
                    <a:pt x="22" y="85"/>
                    <a:pt x="27" y="121"/>
                  </a:cubicBezTo>
                  <a:cubicBezTo>
                    <a:pt x="32" y="126"/>
                    <a:pt x="32" y="126"/>
                    <a:pt x="38" y="132"/>
                  </a:cubicBezTo>
                  <a:cubicBezTo>
                    <a:pt x="38" y="111"/>
                    <a:pt x="43" y="90"/>
                    <a:pt x="43" y="69"/>
                  </a:cubicBezTo>
                  <a:cubicBezTo>
                    <a:pt x="32" y="48"/>
                    <a:pt x="17" y="22"/>
                    <a:pt x="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0" name="Google Shape;15930;p72"/>
            <p:cNvSpPr/>
            <p:nvPr/>
          </p:nvSpPr>
          <p:spPr>
            <a:xfrm>
              <a:off x="1481500" y="3767150"/>
              <a:ext cx="275" cy="1325"/>
            </a:xfrm>
            <a:custGeom>
              <a:avLst/>
              <a:gdLst/>
              <a:ahLst/>
              <a:cxnLst/>
              <a:rect l="l" t="t" r="r" b="b"/>
              <a:pathLst>
                <a:path w="11" h="53" extrusionOk="0">
                  <a:moveTo>
                    <a:pt x="0" y="0"/>
                  </a:moveTo>
                  <a:cubicBezTo>
                    <a:pt x="0" y="1"/>
                    <a:pt x="0" y="2"/>
                    <a:pt x="1" y="3"/>
                  </a:cubicBezTo>
                  <a:lnTo>
                    <a:pt x="1" y="3"/>
                  </a:lnTo>
                  <a:cubicBezTo>
                    <a:pt x="1" y="2"/>
                    <a:pt x="0" y="1"/>
                    <a:pt x="0" y="0"/>
                  </a:cubicBezTo>
                  <a:close/>
                  <a:moveTo>
                    <a:pt x="1" y="3"/>
                  </a:moveTo>
                  <a:cubicBezTo>
                    <a:pt x="5" y="22"/>
                    <a:pt x="6" y="37"/>
                    <a:pt x="11" y="47"/>
                  </a:cubicBezTo>
                  <a:lnTo>
                    <a:pt x="11" y="47"/>
                  </a:lnTo>
                  <a:cubicBezTo>
                    <a:pt x="10" y="37"/>
                    <a:pt x="10" y="24"/>
                    <a:pt x="5" y="11"/>
                  </a:cubicBezTo>
                  <a:cubicBezTo>
                    <a:pt x="5" y="7"/>
                    <a:pt x="2" y="6"/>
                    <a:pt x="1" y="3"/>
                  </a:cubicBezTo>
                  <a:close/>
                  <a:moveTo>
                    <a:pt x="11" y="47"/>
                  </a:moveTo>
                  <a:cubicBezTo>
                    <a:pt x="11" y="49"/>
                    <a:pt x="11" y="51"/>
                    <a:pt x="11" y="52"/>
                  </a:cubicBezTo>
                  <a:cubicBezTo>
                    <a:pt x="11" y="47"/>
                    <a:pt x="11" y="47"/>
                    <a:pt x="11" y="47"/>
                  </a:cubicBezTo>
                  <a:cubicBezTo>
                    <a:pt x="11" y="47"/>
                    <a:pt x="11" y="47"/>
                    <a:pt x="11" y="4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1" name="Google Shape;15931;p72"/>
            <p:cNvSpPr/>
            <p:nvPr/>
          </p:nvSpPr>
          <p:spPr>
            <a:xfrm>
              <a:off x="1482800" y="3769350"/>
              <a:ext cx="25" cy="175"/>
            </a:xfrm>
            <a:custGeom>
              <a:avLst/>
              <a:gdLst/>
              <a:ahLst/>
              <a:cxnLst/>
              <a:rect l="l" t="t" r="r" b="b"/>
              <a:pathLst>
                <a:path w="1" h="7" extrusionOk="0">
                  <a:moveTo>
                    <a:pt x="0" y="6"/>
                  </a:moveTo>
                  <a:cubicBezTo>
                    <a:pt x="0" y="1"/>
                    <a:pt x="0" y="1"/>
                    <a:pt x="0" y="1"/>
                  </a:cubicBezTo>
                  <a:cubicBezTo>
                    <a:pt x="0" y="6"/>
                    <a:pt x="0" y="6"/>
                    <a:pt x="0" y="6"/>
                  </a:cubicBezTo>
                  <a:cubicBezTo>
                    <a:pt x="0" y="6"/>
                    <a:pt x="0" y="6"/>
                    <a:pt x="0" y="6"/>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2" name="Google Shape;15932;p72"/>
            <p:cNvSpPr/>
            <p:nvPr/>
          </p:nvSpPr>
          <p:spPr>
            <a:xfrm>
              <a:off x="1476125" y="3764400"/>
              <a:ext cx="1725" cy="4075"/>
            </a:xfrm>
            <a:custGeom>
              <a:avLst/>
              <a:gdLst/>
              <a:ahLst/>
              <a:cxnLst/>
              <a:rect l="l" t="t" r="r" b="b"/>
              <a:pathLst>
                <a:path w="69" h="163" extrusionOk="0">
                  <a:moveTo>
                    <a:pt x="1" y="0"/>
                  </a:moveTo>
                  <a:cubicBezTo>
                    <a:pt x="27" y="53"/>
                    <a:pt x="58" y="115"/>
                    <a:pt x="69" y="162"/>
                  </a:cubicBezTo>
                  <a:cubicBezTo>
                    <a:pt x="69" y="162"/>
                    <a:pt x="64" y="110"/>
                    <a:pt x="53" y="47"/>
                  </a:cubicBezTo>
                  <a:cubicBezTo>
                    <a:pt x="37" y="32"/>
                    <a:pt x="17"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3" name="Google Shape;15933;p72"/>
            <p:cNvSpPr/>
            <p:nvPr/>
          </p:nvSpPr>
          <p:spPr>
            <a:xfrm>
              <a:off x="1451325" y="3768700"/>
              <a:ext cx="925" cy="2250"/>
            </a:xfrm>
            <a:custGeom>
              <a:avLst/>
              <a:gdLst/>
              <a:ahLst/>
              <a:cxnLst/>
              <a:rect l="l" t="t" r="r" b="b"/>
              <a:pathLst>
                <a:path w="37" h="90" extrusionOk="0">
                  <a:moveTo>
                    <a:pt x="0" y="1"/>
                  </a:moveTo>
                  <a:cubicBezTo>
                    <a:pt x="0" y="27"/>
                    <a:pt x="5" y="58"/>
                    <a:pt x="5" y="84"/>
                  </a:cubicBezTo>
                  <a:cubicBezTo>
                    <a:pt x="11" y="84"/>
                    <a:pt x="16" y="90"/>
                    <a:pt x="26" y="90"/>
                  </a:cubicBezTo>
                  <a:cubicBezTo>
                    <a:pt x="26" y="74"/>
                    <a:pt x="32" y="53"/>
                    <a:pt x="37" y="37"/>
                  </a:cubicBezTo>
                  <a:cubicBezTo>
                    <a:pt x="21" y="22"/>
                    <a:pt x="11" y="11"/>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4" name="Google Shape;15934;p72"/>
            <p:cNvSpPr/>
            <p:nvPr/>
          </p:nvSpPr>
          <p:spPr>
            <a:xfrm>
              <a:off x="1452750" y="3770150"/>
              <a:ext cx="1200" cy="1850"/>
            </a:xfrm>
            <a:custGeom>
              <a:avLst/>
              <a:gdLst/>
              <a:ahLst/>
              <a:cxnLst/>
              <a:rect l="l" t="t" r="r" b="b"/>
              <a:pathLst>
                <a:path w="48" h="74" extrusionOk="0">
                  <a:moveTo>
                    <a:pt x="1" y="0"/>
                  </a:moveTo>
                  <a:lnTo>
                    <a:pt x="1" y="0"/>
                  </a:lnTo>
                  <a:cubicBezTo>
                    <a:pt x="6" y="21"/>
                    <a:pt x="16" y="47"/>
                    <a:pt x="22" y="63"/>
                  </a:cubicBezTo>
                  <a:cubicBezTo>
                    <a:pt x="32" y="68"/>
                    <a:pt x="37" y="73"/>
                    <a:pt x="43" y="73"/>
                  </a:cubicBezTo>
                  <a:cubicBezTo>
                    <a:pt x="43" y="68"/>
                    <a:pt x="43" y="63"/>
                    <a:pt x="48" y="53"/>
                  </a:cubicBezTo>
                  <a:cubicBezTo>
                    <a:pt x="32" y="37"/>
                    <a:pt x="16" y="16"/>
                    <a:pt x="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5" name="Google Shape;15935;p72"/>
            <p:cNvSpPr/>
            <p:nvPr/>
          </p:nvSpPr>
          <p:spPr>
            <a:xfrm>
              <a:off x="1455750" y="3766350"/>
              <a:ext cx="1200" cy="3425"/>
            </a:xfrm>
            <a:custGeom>
              <a:avLst/>
              <a:gdLst/>
              <a:ahLst/>
              <a:cxnLst/>
              <a:rect l="l" t="t" r="r" b="b"/>
              <a:pathLst>
                <a:path w="48" h="137" extrusionOk="0">
                  <a:moveTo>
                    <a:pt x="6" y="1"/>
                  </a:moveTo>
                  <a:cubicBezTo>
                    <a:pt x="1" y="32"/>
                    <a:pt x="1" y="69"/>
                    <a:pt x="1" y="100"/>
                  </a:cubicBezTo>
                  <a:cubicBezTo>
                    <a:pt x="17" y="116"/>
                    <a:pt x="32" y="126"/>
                    <a:pt x="43" y="137"/>
                  </a:cubicBezTo>
                  <a:cubicBezTo>
                    <a:pt x="43" y="131"/>
                    <a:pt x="48" y="131"/>
                    <a:pt x="48" y="126"/>
                  </a:cubicBezTo>
                  <a:cubicBezTo>
                    <a:pt x="37" y="100"/>
                    <a:pt x="22" y="48"/>
                    <a:pt x="6"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6" name="Google Shape;15936;p72"/>
            <p:cNvSpPr/>
            <p:nvPr/>
          </p:nvSpPr>
          <p:spPr>
            <a:xfrm>
              <a:off x="1459675" y="3770925"/>
              <a:ext cx="300" cy="950"/>
            </a:xfrm>
            <a:custGeom>
              <a:avLst/>
              <a:gdLst/>
              <a:ahLst/>
              <a:cxnLst/>
              <a:rect l="l" t="t" r="r" b="b"/>
              <a:pathLst>
                <a:path w="12" h="38" extrusionOk="0">
                  <a:moveTo>
                    <a:pt x="11" y="1"/>
                  </a:moveTo>
                  <a:cubicBezTo>
                    <a:pt x="6" y="6"/>
                    <a:pt x="6" y="11"/>
                    <a:pt x="1" y="16"/>
                  </a:cubicBezTo>
                  <a:cubicBezTo>
                    <a:pt x="6" y="27"/>
                    <a:pt x="6" y="32"/>
                    <a:pt x="11" y="37"/>
                  </a:cubicBezTo>
                  <a:cubicBezTo>
                    <a:pt x="11" y="37"/>
                    <a:pt x="11" y="22"/>
                    <a:pt x="11"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7" name="Google Shape;15937;p72"/>
            <p:cNvSpPr/>
            <p:nvPr/>
          </p:nvSpPr>
          <p:spPr>
            <a:xfrm>
              <a:off x="1460850" y="3768850"/>
              <a:ext cx="950" cy="1975"/>
            </a:xfrm>
            <a:custGeom>
              <a:avLst/>
              <a:gdLst/>
              <a:ahLst/>
              <a:cxnLst/>
              <a:rect l="l" t="t" r="r" b="b"/>
              <a:pathLst>
                <a:path w="38" h="79" extrusionOk="0">
                  <a:moveTo>
                    <a:pt x="16" y="0"/>
                  </a:moveTo>
                  <a:cubicBezTo>
                    <a:pt x="11" y="10"/>
                    <a:pt x="6" y="16"/>
                    <a:pt x="1" y="21"/>
                  </a:cubicBezTo>
                  <a:cubicBezTo>
                    <a:pt x="11" y="42"/>
                    <a:pt x="22" y="63"/>
                    <a:pt x="32" y="78"/>
                  </a:cubicBezTo>
                  <a:lnTo>
                    <a:pt x="37" y="78"/>
                  </a:lnTo>
                  <a:cubicBezTo>
                    <a:pt x="32" y="58"/>
                    <a:pt x="22" y="31"/>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8" name="Google Shape;15938;p72"/>
            <p:cNvSpPr/>
            <p:nvPr/>
          </p:nvSpPr>
          <p:spPr>
            <a:xfrm>
              <a:off x="1461625" y="3770800"/>
              <a:ext cx="425" cy="925"/>
            </a:xfrm>
            <a:custGeom>
              <a:avLst/>
              <a:gdLst/>
              <a:ahLst/>
              <a:cxnLst/>
              <a:rect l="l" t="t" r="r" b="b"/>
              <a:pathLst>
                <a:path w="17" h="37" extrusionOk="0">
                  <a:moveTo>
                    <a:pt x="6" y="0"/>
                  </a:moveTo>
                  <a:cubicBezTo>
                    <a:pt x="6" y="6"/>
                    <a:pt x="6" y="6"/>
                    <a:pt x="1" y="6"/>
                  </a:cubicBezTo>
                  <a:cubicBezTo>
                    <a:pt x="7" y="14"/>
                    <a:pt x="11" y="21"/>
                    <a:pt x="13" y="27"/>
                  </a:cubicBezTo>
                  <a:lnTo>
                    <a:pt x="13" y="27"/>
                  </a:lnTo>
                  <a:cubicBezTo>
                    <a:pt x="11" y="20"/>
                    <a:pt x="9" y="11"/>
                    <a:pt x="6" y="0"/>
                  </a:cubicBezTo>
                  <a:close/>
                  <a:moveTo>
                    <a:pt x="13" y="27"/>
                  </a:moveTo>
                  <a:lnTo>
                    <a:pt x="13" y="27"/>
                  </a:lnTo>
                  <a:cubicBezTo>
                    <a:pt x="15" y="33"/>
                    <a:pt x="17" y="37"/>
                    <a:pt x="17" y="37"/>
                  </a:cubicBezTo>
                  <a:cubicBezTo>
                    <a:pt x="17" y="35"/>
                    <a:pt x="16" y="31"/>
                    <a:pt x="13" y="27"/>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9" name="Google Shape;15939;p72"/>
            <p:cNvSpPr/>
            <p:nvPr/>
          </p:nvSpPr>
          <p:spPr>
            <a:xfrm>
              <a:off x="1451450" y="3770925"/>
              <a:ext cx="425" cy="1850"/>
            </a:xfrm>
            <a:custGeom>
              <a:avLst/>
              <a:gdLst/>
              <a:ahLst/>
              <a:cxnLst/>
              <a:rect l="l" t="t" r="r" b="b"/>
              <a:pathLst>
                <a:path w="17" h="74" extrusionOk="0">
                  <a:moveTo>
                    <a:pt x="0" y="1"/>
                  </a:moveTo>
                  <a:lnTo>
                    <a:pt x="0" y="1"/>
                  </a:lnTo>
                  <a:cubicBezTo>
                    <a:pt x="6" y="42"/>
                    <a:pt x="6" y="74"/>
                    <a:pt x="6" y="74"/>
                  </a:cubicBezTo>
                  <a:cubicBezTo>
                    <a:pt x="6" y="63"/>
                    <a:pt x="11" y="37"/>
                    <a:pt x="16" y="11"/>
                  </a:cubicBezTo>
                  <a:cubicBezTo>
                    <a:pt x="11" y="6"/>
                    <a:pt x="6" y="6"/>
                    <a:pt x="0"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0" name="Google Shape;15940;p72"/>
            <p:cNvSpPr/>
            <p:nvPr/>
          </p:nvSpPr>
          <p:spPr>
            <a:xfrm>
              <a:off x="1430300" y="3768450"/>
              <a:ext cx="525" cy="2100"/>
            </a:xfrm>
            <a:custGeom>
              <a:avLst/>
              <a:gdLst/>
              <a:ahLst/>
              <a:cxnLst/>
              <a:rect l="l" t="t" r="r" b="b"/>
              <a:pathLst>
                <a:path w="21" h="84" extrusionOk="0">
                  <a:moveTo>
                    <a:pt x="11" y="0"/>
                  </a:moveTo>
                  <a:cubicBezTo>
                    <a:pt x="5" y="16"/>
                    <a:pt x="0" y="26"/>
                    <a:pt x="0" y="37"/>
                  </a:cubicBezTo>
                  <a:cubicBezTo>
                    <a:pt x="5" y="53"/>
                    <a:pt x="11" y="68"/>
                    <a:pt x="16" y="84"/>
                  </a:cubicBezTo>
                  <a:lnTo>
                    <a:pt x="21" y="79"/>
                  </a:lnTo>
                  <a:cubicBezTo>
                    <a:pt x="16" y="53"/>
                    <a:pt x="11" y="21"/>
                    <a:pt x="11"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1" name="Google Shape;15941;p72"/>
            <p:cNvSpPr/>
            <p:nvPr/>
          </p:nvSpPr>
          <p:spPr>
            <a:xfrm>
              <a:off x="1430550" y="3765975"/>
              <a:ext cx="1325" cy="4075"/>
            </a:xfrm>
            <a:custGeom>
              <a:avLst/>
              <a:gdLst/>
              <a:ahLst/>
              <a:cxnLst/>
              <a:rect l="l" t="t" r="r" b="b"/>
              <a:pathLst>
                <a:path w="53" h="163" extrusionOk="0">
                  <a:moveTo>
                    <a:pt x="32" y="0"/>
                  </a:moveTo>
                  <a:cubicBezTo>
                    <a:pt x="21" y="31"/>
                    <a:pt x="11" y="63"/>
                    <a:pt x="1" y="94"/>
                  </a:cubicBezTo>
                  <a:cubicBezTo>
                    <a:pt x="11" y="115"/>
                    <a:pt x="21" y="136"/>
                    <a:pt x="32" y="162"/>
                  </a:cubicBezTo>
                  <a:cubicBezTo>
                    <a:pt x="37" y="152"/>
                    <a:pt x="42" y="146"/>
                    <a:pt x="53" y="141"/>
                  </a:cubicBezTo>
                  <a:cubicBezTo>
                    <a:pt x="42" y="94"/>
                    <a:pt x="37" y="42"/>
                    <a:pt x="32"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2" name="Google Shape;15942;p72"/>
            <p:cNvSpPr/>
            <p:nvPr/>
          </p:nvSpPr>
          <p:spPr>
            <a:xfrm>
              <a:off x="1432900" y="3769500"/>
              <a:ext cx="150" cy="150"/>
            </a:xfrm>
            <a:custGeom>
              <a:avLst/>
              <a:gdLst/>
              <a:ahLst/>
              <a:cxnLst/>
              <a:rect l="l" t="t" r="r" b="b"/>
              <a:pathLst>
                <a:path w="6" h="6" extrusionOk="0">
                  <a:moveTo>
                    <a:pt x="1" y="0"/>
                  </a:moveTo>
                  <a:cubicBezTo>
                    <a:pt x="6" y="0"/>
                    <a:pt x="6" y="5"/>
                    <a:pt x="6" y="5"/>
                  </a:cubicBezTo>
                  <a:cubicBezTo>
                    <a:pt x="6" y="0"/>
                    <a:pt x="6" y="0"/>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3" name="Google Shape;15943;p72"/>
            <p:cNvSpPr/>
            <p:nvPr/>
          </p:nvSpPr>
          <p:spPr>
            <a:xfrm>
              <a:off x="1432000" y="3770925"/>
              <a:ext cx="400" cy="950"/>
            </a:xfrm>
            <a:custGeom>
              <a:avLst/>
              <a:gdLst/>
              <a:ahLst/>
              <a:cxnLst/>
              <a:rect l="l" t="t" r="r" b="b"/>
              <a:pathLst>
                <a:path w="16" h="38" extrusionOk="0">
                  <a:moveTo>
                    <a:pt x="5" y="1"/>
                  </a:moveTo>
                  <a:cubicBezTo>
                    <a:pt x="5" y="1"/>
                    <a:pt x="0" y="6"/>
                    <a:pt x="0" y="11"/>
                  </a:cubicBezTo>
                  <a:cubicBezTo>
                    <a:pt x="5" y="22"/>
                    <a:pt x="10" y="32"/>
                    <a:pt x="16" y="37"/>
                  </a:cubicBezTo>
                  <a:cubicBezTo>
                    <a:pt x="10" y="27"/>
                    <a:pt x="10" y="11"/>
                    <a:pt x="5"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4" name="Google Shape;15944;p72"/>
            <p:cNvSpPr/>
            <p:nvPr/>
          </p:nvSpPr>
          <p:spPr>
            <a:xfrm>
              <a:off x="1434600" y="3770025"/>
              <a:ext cx="425" cy="1700"/>
            </a:xfrm>
            <a:custGeom>
              <a:avLst/>
              <a:gdLst/>
              <a:ahLst/>
              <a:cxnLst/>
              <a:rect l="l" t="t" r="r" b="b"/>
              <a:pathLst>
                <a:path w="17" h="68" extrusionOk="0">
                  <a:moveTo>
                    <a:pt x="16" y="0"/>
                  </a:moveTo>
                  <a:lnTo>
                    <a:pt x="16" y="0"/>
                  </a:lnTo>
                  <a:cubicBezTo>
                    <a:pt x="11" y="5"/>
                    <a:pt x="6" y="11"/>
                    <a:pt x="1" y="16"/>
                  </a:cubicBezTo>
                  <a:cubicBezTo>
                    <a:pt x="11" y="47"/>
                    <a:pt x="16" y="68"/>
                    <a:pt x="16" y="68"/>
                  </a:cubicBezTo>
                  <a:cubicBezTo>
                    <a:pt x="11" y="47"/>
                    <a:pt x="16" y="26"/>
                    <a:pt x="1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5" name="Google Shape;15945;p72"/>
            <p:cNvSpPr/>
            <p:nvPr/>
          </p:nvSpPr>
          <p:spPr>
            <a:xfrm>
              <a:off x="1430425" y="3773550"/>
              <a:ext cx="150" cy="150"/>
            </a:xfrm>
            <a:custGeom>
              <a:avLst/>
              <a:gdLst/>
              <a:ahLst/>
              <a:cxnLst/>
              <a:rect l="l" t="t" r="r" b="b"/>
              <a:pathLst>
                <a:path w="6" h="6" extrusionOk="0">
                  <a:moveTo>
                    <a:pt x="6" y="0"/>
                  </a:moveTo>
                  <a:cubicBezTo>
                    <a:pt x="6" y="5"/>
                    <a:pt x="0" y="5"/>
                    <a:pt x="0" y="5"/>
                  </a:cubicBezTo>
                  <a:cubicBezTo>
                    <a:pt x="6" y="5"/>
                    <a:pt x="6" y="5"/>
                    <a:pt x="6" y="0"/>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6" name="Google Shape;15946;p72"/>
            <p:cNvSpPr/>
            <p:nvPr/>
          </p:nvSpPr>
          <p:spPr>
            <a:xfrm>
              <a:off x="1429625" y="3770400"/>
              <a:ext cx="550" cy="1325"/>
            </a:xfrm>
            <a:custGeom>
              <a:avLst/>
              <a:gdLst/>
              <a:ahLst/>
              <a:cxnLst/>
              <a:rect l="l" t="t" r="r" b="b"/>
              <a:pathLst>
                <a:path w="22" h="53" extrusionOk="0">
                  <a:moveTo>
                    <a:pt x="17" y="1"/>
                  </a:moveTo>
                  <a:cubicBezTo>
                    <a:pt x="6" y="32"/>
                    <a:pt x="1" y="53"/>
                    <a:pt x="1" y="53"/>
                  </a:cubicBezTo>
                  <a:cubicBezTo>
                    <a:pt x="6" y="48"/>
                    <a:pt x="11" y="43"/>
                    <a:pt x="22" y="32"/>
                  </a:cubicBezTo>
                  <a:cubicBezTo>
                    <a:pt x="22" y="22"/>
                    <a:pt x="17" y="11"/>
                    <a:pt x="17" y="1"/>
                  </a:cubicBez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78" name="Google Shape;15978;p72"/>
          <p:cNvGrpSpPr/>
          <p:nvPr/>
        </p:nvGrpSpPr>
        <p:grpSpPr>
          <a:xfrm>
            <a:off x="322324" y="3528289"/>
            <a:ext cx="1079484" cy="1086714"/>
            <a:chOff x="2559475" y="2559100"/>
            <a:chExt cx="698650" cy="703375"/>
          </a:xfrm>
        </p:grpSpPr>
        <p:sp>
          <p:nvSpPr>
            <p:cNvPr id="15979" name="Google Shape;15979;p72"/>
            <p:cNvSpPr/>
            <p:nvPr/>
          </p:nvSpPr>
          <p:spPr>
            <a:xfrm>
              <a:off x="2830150" y="2807700"/>
              <a:ext cx="203675" cy="51550"/>
            </a:xfrm>
            <a:custGeom>
              <a:avLst/>
              <a:gdLst/>
              <a:ahLst/>
              <a:cxnLst/>
              <a:rect l="l" t="t" r="r" b="b"/>
              <a:pathLst>
                <a:path w="8147" h="2062" extrusionOk="0">
                  <a:moveTo>
                    <a:pt x="4187" y="0"/>
                  </a:moveTo>
                  <a:cubicBezTo>
                    <a:pt x="3924" y="0"/>
                    <a:pt x="3676" y="49"/>
                    <a:pt x="3459" y="207"/>
                  </a:cubicBezTo>
                  <a:cubicBezTo>
                    <a:pt x="3083" y="458"/>
                    <a:pt x="2908" y="984"/>
                    <a:pt x="2457" y="1059"/>
                  </a:cubicBezTo>
                  <a:cubicBezTo>
                    <a:pt x="2416" y="1066"/>
                    <a:pt x="2376" y="1069"/>
                    <a:pt x="2336" y="1069"/>
                  </a:cubicBezTo>
                  <a:cubicBezTo>
                    <a:pt x="2081" y="1069"/>
                    <a:pt x="1843" y="942"/>
                    <a:pt x="1605" y="834"/>
                  </a:cubicBezTo>
                  <a:cubicBezTo>
                    <a:pt x="1314" y="703"/>
                    <a:pt x="982" y="606"/>
                    <a:pt x="661" y="606"/>
                  </a:cubicBezTo>
                  <a:cubicBezTo>
                    <a:pt x="428" y="606"/>
                    <a:pt x="201" y="657"/>
                    <a:pt x="1" y="784"/>
                  </a:cubicBezTo>
                  <a:cubicBezTo>
                    <a:pt x="527" y="2062"/>
                    <a:pt x="2081" y="1937"/>
                    <a:pt x="3284" y="1987"/>
                  </a:cubicBezTo>
                  <a:cubicBezTo>
                    <a:pt x="3577" y="2005"/>
                    <a:pt x="3870" y="2013"/>
                    <a:pt x="4162" y="2013"/>
                  </a:cubicBezTo>
                  <a:cubicBezTo>
                    <a:pt x="4694" y="2013"/>
                    <a:pt x="5222" y="1985"/>
                    <a:pt x="5740" y="1937"/>
                  </a:cubicBezTo>
                  <a:cubicBezTo>
                    <a:pt x="6141" y="1912"/>
                    <a:pt x="7845" y="1912"/>
                    <a:pt x="8046" y="1586"/>
                  </a:cubicBezTo>
                  <a:cubicBezTo>
                    <a:pt x="8146" y="1460"/>
                    <a:pt x="7971" y="1260"/>
                    <a:pt x="7795" y="1210"/>
                  </a:cubicBezTo>
                  <a:cubicBezTo>
                    <a:pt x="7645" y="1160"/>
                    <a:pt x="7444" y="1160"/>
                    <a:pt x="7294" y="1059"/>
                  </a:cubicBezTo>
                  <a:cubicBezTo>
                    <a:pt x="7119" y="934"/>
                    <a:pt x="7068" y="684"/>
                    <a:pt x="6943" y="483"/>
                  </a:cubicBezTo>
                  <a:cubicBezTo>
                    <a:pt x="6642" y="57"/>
                    <a:pt x="5966" y="157"/>
                    <a:pt x="5439" y="132"/>
                  </a:cubicBezTo>
                  <a:cubicBezTo>
                    <a:pt x="5029" y="117"/>
                    <a:pt x="4591" y="0"/>
                    <a:pt x="4187" y="0"/>
                  </a:cubicBezTo>
                  <a:close/>
                </a:path>
              </a:pathLst>
            </a:custGeom>
            <a:solidFill>
              <a:srgbClr val="9DC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0" name="Google Shape;15980;p72"/>
            <p:cNvSpPr/>
            <p:nvPr/>
          </p:nvSpPr>
          <p:spPr>
            <a:xfrm>
              <a:off x="3162225" y="3233925"/>
              <a:ext cx="95900" cy="28550"/>
            </a:xfrm>
            <a:custGeom>
              <a:avLst/>
              <a:gdLst/>
              <a:ahLst/>
              <a:cxnLst/>
              <a:rect l="l" t="t" r="r" b="b"/>
              <a:pathLst>
                <a:path w="3836" h="1142" extrusionOk="0">
                  <a:moveTo>
                    <a:pt x="302" y="978"/>
                  </a:moveTo>
                  <a:lnTo>
                    <a:pt x="402" y="1028"/>
                  </a:lnTo>
                  <a:cubicBezTo>
                    <a:pt x="389" y="1015"/>
                    <a:pt x="376" y="1002"/>
                    <a:pt x="363" y="989"/>
                  </a:cubicBezTo>
                  <a:lnTo>
                    <a:pt x="363" y="989"/>
                  </a:lnTo>
                  <a:cubicBezTo>
                    <a:pt x="343" y="985"/>
                    <a:pt x="322" y="982"/>
                    <a:pt x="302" y="978"/>
                  </a:cubicBezTo>
                  <a:close/>
                  <a:moveTo>
                    <a:pt x="1404" y="1"/>
                  </a:moveTo>
                  <a:cubicBezTo>
                    <a:pt x="1154" y="1"/>
                    <a:pt x="878" y="201"/>
                    <a:pt x="903" y="452"/>
                  </a:cubicBezTo>
                  <a:cubicBezTo>
                    <a:pt x="725" y="403"/>
                    <a:pt x="526" y="375"/>
                    <a:pt x="327" y="375"/>
                  </a:cubicBezTo>
                  <a:cubicBezTo>
                    <a:pt x="217" y="375"/>
                    <a:pt x="107" y="384"/>
                    <a:pt x="1" y="402"/>
                  </a:cubicBezTo>
                  <a:cubicBezTo>
                    <a:pt x="71" y="634"/>
                    <a:pt x="205" y="823"/>
                    <a:pt x="363" y="989"/>
                  </a:cubicBezTo>
                  <a:lnTo>
                    <a:pt x="363" y="989"/>
                  </a:lnTo>
                  <a:cubicBezTo>
                    <a:pt x="943" y="1088"/>
                    <a:pt x="1535" y="1141"/>
                    <a:pt x="2130" y="1141"/>
                  </a:cubicBezTo>
                  <a:cubicBezTo>
                    <a:pt x="2674" y="1141"/>
                    <a:pt x="3220" y="1097"/>
                    <a:pt x="3760" y="1003"/>
                  </a:cubicBezTo>
                  <a:cubicBezTo>
                    <a:pt x="3685" y="953"/>
                    <a:pt x="3610" y="878"/>
                    <a:pt x="3560" y="828"/>
                  </a:cubicBezTo>
                  <a:cubicBezTo>
                    <a:pt x="3660" y="803"/>
                    <a:pt x="3760" y="727"/>
                    <a:pt x="3836" y="627"/>
                  </a:cubicBezTo>
                  <a:cubicBezTo>
                    <a:pt x="3756" y="521"/>
                    <a:pt x="3648" y="487"/>
                    <a:pt x="3527" y="487"/>
                  </a:cubicBezTo>
                  <a:cubicBezTo>
                    <a:pt x="3304" y="487"/>
                    <a:pt x="3035" y="602"/>
                    <a:pt x="2808" y="602"/>
                  </a:cubicBezTo>
                  <a:cubicBezTo>
                    <a:pt x="2532" y="602"/>
                    <a:pt x="2307" y="452"/>
                    <a:pt x="2106" y="326"/>
                  </a:cubicBezTo>
                  <a:cubicBezTo>
                    <a:pt x="1881" y="176"/>
                    <a:pt x="1655" y="26"/>
                    <a:pt x="140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1" name="Google Shape;15981;p72"/>
            <p:cNvSpPr/>
            <p:nvPr/>
          </p:nvSpPr>
          <p:spPr>
            <a:xfrm>
              <a:off x="2682275" y="2867375"/>
              <a:ext cx="94650" cy="302675"/>
            </a:xfrm>
            <a:custGeom>
              <a:avLst/>
              <a:gdLst/>
              <a:ahLst/>
              <a:cxnLst/>
              <a:rect l="l" t="t" r="r" b="b"/>
              <a:pathLst>
                <a:path w="3786" h="12107" extrusionOk="0">
                  <a:moveTo>
                    <a:pt x="3785" y="2156"/>
                  </a:moveTo>
                  <a:cubicBezTo>
                    <a:pt x="3785" y="2181"/>
                    <a:pt x="3760" y="2231"/>
                    <a:pt x="3735" y="2256"/>
                  </a:cubicBezTo>
                  <a:cubicBezTo>
                    <a:pt x="3510" y="2557"/>
                    <a:pt x="3284" y="2883"/>
                    <a:pt x="3059" y="3184"/>
                  </a:cubicBezTo>
                  <a:cubicBezTo>
                    <a:pt x="2908" y="3409"/>
                    <a:pt x="2733" y="3660"/>
                    <a:pt x="2607" y="3911"/>
                  </a:cubicBezTo>
                  <a:cubicBezTo>
                    <a:pt x="2407" y="4412"/>
                    <a:pt x="2382" y="4963"/>
                    <a:pt x="2257" y="5464"/>
                  </a:cubicBezTo>
                  <a:cubicBezTo>
                    <a:pt x="2131" y="5941"/>
                    <a:pt x="1906" y="6392"/>
                    <a:pt x="1830" y="6868"/>
                  </a:cubicBezTo>
                  <a:cubicBezTo>
                    <a:pt x="1780" y="7244"/>
                    <a:pt x="1830" y="7620"/>
                    <a:pt x="1856" y="7996"/>
                  </a:cubicBezTo>
                  <a:cubicBezTo>
                    <a:pt x="1956" y="8723"/>
                    <a:pt x="2031" y="9424"/>
                    <a:pt x="2206" y="10126"/>
                  </a:cubicBezTo>
                  <a:cubicBezTo>
                    <a:pt x="2231" y="10226"/>
                    <a:pt x="2257" y="10327"/>
                    <a:pt x="2282" y="10427"/>
                  </a:cubicBezTo>
                  <a:cubicBezTo>
                    <a:pt x="2407" y="10978"/>
                    <a:pt x="2557" y="11530"/>
                    <a:pt x="2482" y="12081"/>
                  </a:cubicBezTo>
                  <a:cubicBezTo>
                    <a:pt x="2006" y="12106"/>
                    <a:pt x="1505" y="12056"/>
                    <a:pt x="1053" y="11931"/>
                  </a:cubicBezTo>
                  <a:cubicBezTo>
                    <a:pt x="953" y="11906"/>
                    <a:pt x="853" y="11881"/>
                    <a:pt x="778" y="11780"/>
                  </a:cubicBezTo>
                  <a:cubicBezTo>
                    <a:pt x="728" y="11680"/>
                    <a:pt x="753" y="11555"/>
                    <a:pt x="753" y="11429"/>
                  </a:cubicBezTo>
                  <a:cubicBezTo>
                    <a:pt x="828" y="11104"/>
                    <a:pt x="778" y="10753"/>
                    <a:pt x="728" y="10427"/>
                  </a:cubicBezTo>
                  <a:cubicBezTo>
                    <a:pt x="703" y="10251"/>
                    <a:pt x="652" y="10051"/>
                    <a:pt x="627" y="9876"/>
                  </a:cubicBezTo>
                  <a:cubicBezTo>
                    <a:pt x="302" y="8397"/>
                    <a:pt x="51" y="6943"/>
                    <a:pt x="1" y="5439"/>
                  </a:cubicBezTo>
                  <a:cubicBezTo>
                    <a:pt x="1" y="4437"/>
                    <a:pt x="1" y="3459"/>
                    <a:pt x="201" y="2482"/>
                  </a:cubicBezTo>
                  <a:cubicBezTo>
                    <a:pt x="277" y="2031"/>
                    <a:pt x="427" y="1630"/>
                    <a:pt x="502" y="1179"/>
                  </a:cubicBezTo>
                  <a:cubicBezTo>
                    <a:pt x="577" y="803"/>
                    <a:pt x="502" y="402"/>
                    <a:pt x="552" y="1"/>
                  </a:cubicBezTo>
                  <a:cubicBezTo>
                    <a:pt x="853" y="101"/>
                    <a:pt x="1179" y="302"/>
                    <a:pt x="1455" y="427"/>
                  </a:cubicBezTo>
                  <a:cubicBezTo>
                    <a:pt x="1780" y="577"/>
                    <a:pt x="2081" y="703"/>
                    <a:pt x="2382" y="903"/>
                  </a:cubicBezTo>
                  <a:cubicBezTo>
                    <a:pt x="2883" y="1204"/>
                    <a:pt x="3309" y="1630"/>
                    <a:pt x="3710" y="2031"/>
                  </a:cubicBezTo>
                  <a:cubicBezTo>
                    <a:pt x="3760" y="2081"/>
                    <a:pt x="3785" y="2106"/>
                    <a:pt x="3785" y="215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2" name="Google Shape;15982;p72"/>
            <p:cNvSpPr/>
            <p:nvPr/>
          </p:nvSpPr>
          <p:spPr>
            <a:xfrm>
              <a:off x="2700450" y="3128025"/>
              <a:ext cx="45775" cy="42025"/>
            </a:xfrm>
            <a:custGeom>
              <a:avLst/>
              <a:gdLst/>
              <a:ahLst/>
              <a:cxnLst/>
              <a:rect l="l" t="t" r="r" b="b"/>
              <a:pathLst>
                <a:path w="1831" h="1681" extrusionOk="0">
                  <a:moveTo>
                    <a:pt x="1755" y="1655"/>
                  </a:moveTo>
                  <a:cubicBezTo>
                    <a:pt x="1279" y="1680"/>
                    <a:pt x="778" y="1630"/>
                    <a:pt x="326" y="1505"/>
                  </a:cubicBezTo>
                  <a:cubicBezTo>
                    <a:pt x="226" y="1480"/>
                    <a:pt x="126" y="1455"/>
                    <a:pt x="51" y="1354"/>
                  </a:cubicBezTo>
                  <a:cubicBezTo>
                    <a:pt x="1" y="1254"/>
                    <a:pt x="26" y="1129"/>
                    <a:pt x="26" y="1003"/>
                  </a:cubicBezTo>
                  <a:cubicBezTo>
                    <a:pt x="101" y="678"/>
                    <a:pt x="51" y="327"/>
                    <a:pt x="1" y="1"/>
                  </a:cubicBezTo>
                  <a:lnTo>
                    <a:pt x="1555" y="1"/>
                  </a:lnTo>
                  <a:cubicBezTo>
                    <a:pt x="1680" y="552"/>
                    <a:pt x="1830" y="1104"/>
                    <a:pt x="1755" y="1655"/>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3" name="Google Shape;15983;p72"/>
            <p:cNvSpPr/>
            <p:nvPr/>
          </p:nvSpPr>
          <p:spPr>
            <a:xfrm>
              <a:off x="2616500" y="2837300"/>
              <a:ext cx="141625" cy="99650"/>
            </a:xfrm>
            <a:custGeom>
              <a:avLst/>
              <a:gdLst/>
              <a:ahLst/>
              <a:cxnLst/>
              <a:rect l="l" t="t" r="r" b="b"/>
              <a:pathLst>
                <a:path w="5665" h="3986" extrusionOk="0">
                  <a:moveTo>
                    <a:pt x="5664" y="3510"/>
                  </a:moveTo>
                  <a:cubicBezTo>
                    <a:pt x="5464" y="3635"/>
                    <a:pt x="5238" y="3735"/>
                    <a:pt x="5013" y="3810"/>
                  </a:cubicBezTo>
                  <a:cubicBezTo>
                    <a:pt x="4913" y="3835"/>
                    <a:pt x="4812" y="3860"/>
                    <a:pt x="4687" y="3885"/>
                  </a:cubicBezTo>
                  <a:cubicBezTo>
                    <a:pt x="4336" y="3961"/>
                    <a:pt x="3960" y="3986"/>
                    <a:pt x="3584" y="3986"/>
                  </a:cubicBezTo>
                  <a:cubicBezTo>
                    <a:pt x="3459" y="3986"/>
                    <a:pt x="3359" y="3961"/>
                    <a:pt x="3233" y="3961"/>
                  </a:cubicBezTo>
                  <a:cubicBezTo>
                    <a:pt x="3183" y="3961"/>
                    <a:pt x="3108" y="3961"/>
                    <a:pt x="3058" y="3961"/>
                  </a:cubicBezTo>
                  <a:cubicBezTo>
                    <a:pt x="2958" y="3961"/>
                    <a:pt x="2857" y="3961"/>
                    <a:pt x="2757" y="3936"/>
                  </a:cubicBezTo>
                  <a:cubicBezTo>
                    <a:pt x="2682" y="3936"/>
                    <a:pt x="2582" y="3936"/>
                    <a:pt x="2507" y="3911"/>
                  </a:cubicBezTo>
                  <a:cubicBezTo>
                    <a:pt x="2481" y="3911"/>
                    <a:pt x="2456" y="3911"/>
                    <a:pt x="2406" y="3911"/>
                  </a:cubicBezTo>
                  <a:cubicBezTo>
                    <a:pt x="2381" y="3885"/>
                    <a:pt x="2331" y="3885"/>
                    <a:pt x="2281" y="3860"/>
                  </a:cubicBezTo>
                  <a:cubicBezTo>
                    <a:pt x="2131" y="3835"/>
                    <a:pt x="2005" y="3760"/>
                    <a:pt x="1855" y="3685"/>
                  </a:cubicBezTo>
                  <a:cubicBezTo>
                    <a:pt x="1755" y="3635"/>
                    <a:pt x="1654" y="3560"/>
                    <a:pt x="1529" y="3484"/>
                  </a:cubicBezTo>
                  <a:cubicBezTo>
                    <a:pt x="1429" y="3384"/>
                    <a:pt x="1329" y="3309"/>
                    <a:pt x="1203" y="3234"/>
                  </a:cubicBezTo>
                  <a:cubicBezTo>
                    <a:pt x="677" y="2808"/>
                    <a:pt x="226" y="2206"/>
                    <a:pt x="101" y="1555"/>
                  </a:cubicBezTo>
                  <a:cubicBezTo>
                    <a:pt x="0" y="1053"/>
                    <a:pt x="126" y="527"/>
                    <a:pt x="602" y="101"/>
                  </a:cubicBezTo>
                  <a:cubicBezTo>
                    <a:pt x="652" y="51"/>
                    <a:pt x="677" y="26"/>
                    <a:pt x="727" y="1"/>
                  </a:cubicBezTo>
                  <a:lnTo>
                    <a:pt x="727" y="1"/>
                  </a:lnTo>
                  <a:cubicBezTo>
                    <a:pt x="727" y="1"/>
                    <a:pt x="752" y="1"/>
                    <a:pt x="752" y="1"/>
                  </a:cubicBezTo>
                  <a:cubicBezTo>
                    <a:pt x="802" y="1"/>
                    <a:pt x="877" y="26"/>
                    <a:pt x="928" y="51"/>
                  </a:cubicBezTo>
                  <a:cubicBezTo>
                    <a:pt x="1805" y="527"/>
                    <a:pt x="2507" y="1279"/>
                    <a:pt x="3359" y="1805"/>
                  </a:cubicBezTo>
                  <a:cubicBezTo>
                    <a:pt x="3609" y="1956"/>
                    <a:pt x="3860" y="2081"/>
                    <a:pt x="4136" y="2231"/>
                  </a:cubicBezTo>
                  <a:cubicBezTo>
                    <a:pt x="4286" y="2332"/>
                    <a:pt x="4461" y="2407"/>
                    <a:pt x="4637" y="2507"/>
                  </a:cubicBezTo>
                  <a:cubicBezTo>
                    <a:pt x="5038" y="2758"/>
                    <a:pt x="5439" y="3083"/>
                    <a:pt x="5664" y="351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4" name="Google Shape;15984;p72"/>
            <p:cNvSpPr/>
            <p:nvPr/>
          </p:nvSpPr>
          <p:spPr>
            <a:xfrm>
              <a:off x="2654100" y="2909350"/>
              <a:ext cx="10675" cy="36375"/>
            </a:xfrm>
            <a:custGeom>
              <a:avLst/>
              <a:gdLst/>
              <a:ahLst/>
              <a:cxnLst/>
              <a:rect l="l" t="t" r="r" b="b"/>
              <a:pathLst>
                <a:path w="427" h="1455" extrusionOk="0">
                  <a:moveTo>
                    <a:pt x="351" y="803"/>
                  </a:moveTo>
                  <a:cubicBezTo>
                    <a:pt x="326" y="878"/>
                    <a:pt x="301" y="978"/>
                    <a:pt x="301" y="1054"/>
                  </a:cubicBezTo>
                  <a:cubicBezTo>
                    <a:pt x="326" y="1129"/>
                    <a:pt x="326" y="1179"/>
                    <a:pt x="326" y="1254"/>
                  </a:cubicBezTo>
                  <a:cubicBezTo>
                    <a:pt x="326" y="1304"/>
                    <a:pt x="326" y="1379"/>
                    <a:pt x="276" y="1430"/>
                  </a:cubicBezTo>
                  <a:cubicBezTo>
                    <a:pt x="226" y="1455"/>
                    <a:pt x="125" y="1455"/>
                    <a:pt x="100" y="1405"/>
                  </a:cubicBezTo>
                  <a:cubicBezTo>
                    <a:pt x="100" y="1379"/>
                    <a:pt x="100" y="1354"/>
                    <a:pt x="75" y="1354"/>
                  </a:cubicBezTo>
                  <a:cubicBezTo>
                    <a:pt x="50" y="1104"/>
                    <a:pt x="0" y="853"/>
                    <a:pt x="25" y="602"/>
                  </a:cubicBezTo>
                  <a:cubicBezTo>
                    <a:pt x="50" y="502"/>
                    <a:pt x="50" y="427"/>
                    <a:pt x="75" y="352"/>
                  </a:cubicBezTo>
                  <a:cubicBezTo>
                    <a:pt x="201" y="1"/>
                    <a:pt x="376" y="201"/>
                    <a:pt x="401" y="502"/>
                  </a:cubicBezTo>
                  <a:cubicBezTo>
                    <a:pt x="426" y="602"/>
                    <a:pt x="401" y="703"/>
                    <a:pt x="351" y="803"/>
                  </a:cubicBezTo>
                  <a:close/>
                </a:path>
              </a:pathLst>
            </a:custGeom>
            <a:solidFill>
              <a:srgbClr val="FF7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5" name="Google Shape;15985;p72"/>
            <p:cNvSpPr/>
            <p:nvPr/>
          </p:nvSpPr>
          <p:spPr>
            <a:xfrm>
              <a:off x="2672250" y="2932550"/>
              <a:ext cx="14450" cy="29475"/>
            </a:xfrm>
            <a:custGeom>
              <a:avLst/>
              <a:gdLst/>
              <a:ahLst/>
              <a:cxnLst/>
              <a:rect l="l" t="t" r="r" b="b"/>
              <a:pathLst>
                <a:path w="578" h="1179" extrusionOk="0">
                  <a:moveTo>
                    <a:pt x="527" y="802"/>
                  </a:moveTo>
                  <a:cubicBezTo>
                    <a:pt x="527" y="903"/>
                    <a:pt x="502" y="1003"/>
                    <a:pt x="452" y="1078"/>
                  </a:cubicBezTo>
                  <a:cubicBezTo>
                    <a:pt x="452" y="1078"/>
                    <a:pt x="427" y="1078"/>
                    <a:pt x="427" y="1103"/>
                  </a:cubicBezTo>
                  <a:cubicBezTo>
                    <a:pt x="377" y="1153"/>
                    <a:pt x="251" y="1178"/>
                    <a:pt x="201" y="1128"/>
                  </a:cubicBezTo>
                  <a:cubicBezTo>
                    <a:pt x="151" y="1078"/>
                    <a:pt x="126" y="1003"/>
                    <a:pt x="126" y="928"/>
                  </a:cubicBezTo>
                  <a:cubicBezTo>
                    <a:pt x="101" y="752"/>
                    <a:pt x="1" y="276"/>
                    <a:pt x="176" y="101"/>
                  </a:cubicBezTo>
                  <a:cubicBezTo>
                    <a:pt x="226" y="50"/>
                    <a:pt x="251" y="50"/>
                    <a:pt x="302" y="25"/>
                  </a:cubicBezTo>
                  <a:cubicBezTo>
                    <a:pt x="302" y="25"/>
                    <a:pt x="302" y="25"/>
                    <a:pt x="327" y="25"/>
                  </a:cubicBezTo>
                  <a:cubicBezTo>
                    <a:pt x="427" y="0"/>
                    <a:pt x="477" y="50"/>
                    <a:pt x="527" y="126"/>
                  </a:cubicBezTo>
                  <a:cubicBezTo>
                    <a:pt x="577" y="326"/>
                    <a:pt x="527" y="652"/>
                    <a:pt x="527" y="80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6" name="Google Shape;15986;p72"/>
            <p:cNvSpPr/>
            <p:nvPr/>
          </p:nvSpPr>
          <p:spPr>
            <a:xfrm>
              <a:off x="2697325" y="2928150"/>
              <a:ext cx="10050" cy="23850"/>
            </a:xfrm>
            <a:custGeom>
              <a:avLst/>
              <a:gdLst/>
              <a:ahLst/>
              <a:cxnLst/>
              <a:rect l="l" t="t" r="r" b="b"/>
              <a:pathLst>
                <a:path w="402" h="954" extrusionOk="0">
                  <a:moveTo>
                    <a:pt x="50" y="151"/>
                  </a:moveTo>
                  <a:cubicBezTo>
                    <a:pt x="25" y="201"/>
                    <a:pt x="0" y="277"/>
                    <a:pt x="0" y="327"/>
                  </a:cubicBezTo>
                  <a:cubicBezTo>
                    <a:pt x="0" y="502"/>
                    <a:pt x="50" y="678"/>
                    <a:pt x="76" y="853"/>
                  </a:cubicBezTo>
                  <a:cubicBezTo>
                    <a:pt x="76" y="878"/>
                    <a:pt x="76" y="903"/>
                    <a:pt x="101" y="928"/>
                  </a:cubicBezTo>
                  <a:cubicBezTo>
                    <a:pt x="126" y="953"/>
                    <a:pt x="151" y="953"/>
                    <a:pt x="176" y="953"/>
                  </a:cubicBezTo>
                  <a:cubicBezTo>
                    <a:pt x="326" y="928"/>
                    <a:pt x="401" y="753"/>
                    <a:pt x="401" y="602"/>
                  </a:cubicBezTo>
                  <a:cubicBezTo>
                    <a:pt x="401" y="477"/>
                    <a:pt x="351" y="327"/>
                    <a:pt x="301" y="201"/>
                  </a:cubicBezTo>
                  <a:cubicBezTo>
                    <a:pt x="201" y="1"/>
                    <a:pt x="101" y="51"/>
                    <a:pt x="50" y="1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7" name="Google Shape;15987;p72"/>
            <p:cNvSpPr/>
            <p:nvPr/>
          </p:nvSpPr>
          <p:spPr>
            <a:xfrm>
              <a:off x="2733025" y="2921900"/>
              <a:ext cx="9425" cy="28225"/>
            </a:xfrm>
            <a:custGeom>
              <a:avLst/>
              <a:gdLst/>
              <a:ahLst/>
              <a:cxnLst/>
              <a:rect l="l" t="t" r="r" b="b"/>
              <a:pathLst>
                <a:path w="377" h="1129" extrusionOk="0">
                  <a:moveTo>
                    <a:pt x="1" y="351"/>
                  </a:moveTo>
                  <a:cubicBezTo>
                    <a:pt x="26" y="552"/>
                    <a:pt x="126" y="777"/>
                    <a:pt x="126" y="928"/>
                  </a:cubicBezTo>
                  <a:cubicBezTo>
                    <a:pt x="151" y="978"/>
                    <a:pt x="151" y="1028"/>
                    <a:pt x="176" y="1078"/>
                  </a:cubicBezTo>
                  <a:cubicBezTo>
                    <a:pt x="201" y="1103"/>
                    <a:pt x="277" y="1128"/>
                    <a:pt x="302" y="1103"/>
                  </a:cubicBezTo>
                  <a:cubicBezTo>
                    <a:pt x="377" y="1003"/>
                    <a:pt x="377" y="852"/>
                    <a:pt x="377" y="727"/>
                  </a:cubicBezTo>
                  <a:cubicBezTo>
                    <a:pt x="377" y="552"/>
                    <a:pt x="352" y="401"/>
                    <a:pt x="352" y="226"/>
                  </a:cubicBezTo>
                  <a:cubicBezTo>
                    <a:pt x="352" y="75"/>
                    <a:pt x="277" y="0"/>
                    <a:pt x="126" y="75"/>
                  </a:cubicBezTo>
                  <a:cubicBezTo>
                    <a:pt x="26" y="126"/>
                    <a:pt x="1" y="226"/>
                    <a:pt x="1" y="3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8" name="Google Shape;15988;p72"/>
            <p:cNvSpPr/>
            <p:nvPr/>
          </p:nvSpPr>
          <p:spPr>
            <a:xfrm>
              <a:off x="2619000" y="2837300"/>
              <a:ext cx="105300" cy="124725"/>
            </a:xfrm>
            <a:custGeom>
              <a:avLst/>
              <a:gdLst/>
              <a:ahLst/>
              <a:cxnLst/>
              <a:rect l="l" t="t" r="r" b="b"/>
              <a:pathLst>
                <a:path w="4212" h="4989" extrusionOk="0">
                  <a:moveTo>
                    <a:pt x="4211" y="2682"/>
                  </a:moveTo>
                  <a:cubicBezTo>
                    <a:pt x="4086" y="2933"/>
                    <a:pt x="3910" y="3134"/>
                    <a:pt x="3710" y="3334"/>
                  </a:cubicBezTo>
                  <a:cubicBezTo>
                    <a:pt x="3534" y="3535"/>
                    <a:pt x="3234" y="3535"/>
                    <a:pt x="2983" y="3510"/>
                  </a:cubicBezTo>
                  <a:cubicBezTo>
                    <a:pt x="2808" y="3484"/>
                    <a:pt x="2607" y="3459"/>
                    <a:pt x="2507" y="3610"/>
                  </a:cubicBezTo>
                  <a:cubicBezTo>
                    <a:pt x="2457" y="3660"/>
                    <a:pt x="2432" y="3735"/>
                    <a:pt x="2432" y="3810"/>
                  </a:cubicBezTo>
                  <a:cubicBezTo>
                    <a:pt x="2432" y="3835"/>
                    <a:pt x="2432" y="3835"/>
                    <a:pt x="2432" y="3835"/>
                  </a:cubicBezTo>
                  <a:cubicBezTo>
                    <a:pt x="2432" y="3860"/>
                    <a:pt x="2407" y="3885"/>
                    <a:pt x="2407" y="3911"/>
                  </a:cubicBezTo>
                  <a:cubicBezTo>
                    <a:pt x="2356" y="4261"/>
                    <a:pt x="2331" y="4612"/>
                    <a:pt x="2532" y="4863"/>
                  </a:cubicBezTo>
                  <a:cubicBezTo>
                    <a:pt x="2532" y="4888"/>
                    <a:pt x="2557" y="4888"/>
                    <a:pt x="2557" y="4913"/>
                  </a:cubicBezTo>
                  <a:cubicBezTo>
                    <a:pt x="2507" y="4963"/>
                    <a:pt x="2381" y="4988"/>
                    <a:pt x="2331" y="4938"/>
                  </a:cubicBezTo>
                  <a:cubicBezTo>
                    <a:pt x="2281" y="4888"/>
                    <a:pt x="2256" y="4813"/>
                    <a:pt x="2256" y="4738"/>
                  </a:cubicBezTo>
                  <a:cubicBezTo>
                    <a:pt x="2231" y="4562"/>
                    <a:pt x="2131" y="4086"/>
                    <a:pt x="2306" y="3911"/>
                  </a:cubicBezTo>
                  <a:cubicBezTo>
                    <a:pt x="2281" y="3885"/>
                    <a:pt x="2231" y="3885"/>
                    <a:pt x="2181" y="3860"/>
                  </a:cubicBezTo>
                  <a:cubicBezTo>
                    <a:pt x="2031" y="3835"/>
                    <a:pt x="1905" y="3760"/>
                    <a:pt x="1755" y="3685"/>
                  </a:cubicBezTo>
                  <a:cubicBezTo>
                    <a:pt x="1730" y="3760"/>
                    <a:pt x="1705" y="3860"/>
                    <a:pt x="1705" y="3936"/>
                  </a:cubicBezTo>
                  <a:cubicBezTo>
                    <a:pt x="1730" y="4011"/>
                    <a:pt x="1730" y="4061"/>
                    <a:pt x="1730" y="4136"/>
                  </a:cubicBezTo>
                  <a:cubicBezTo>
                    <a:pt x="1730" y="4186"/>
                    <a:pt x="1730" y="4261"/>
                    <a:pt x="1680" y="4312"/>
                  </a:cubicBezTo>
                  <a:cubicBezTo>
                    <a:pt x="1630" y="4337"/>
                    <a:pt x="1529" y="4337"/>
                    <a:pt x="1504" y="4287"/>
                  </a:cubicBezTo>
                  <a:cubicBezTo>
                    <a:pt x="1504" y="4261"/>
                    <a:pt x="1504" y="4236"/>
                    <a:pt x="1479" y="4236"/>
                  </a:cubicBezTo>
                  <a:cubicBezTo>
                    <a:pt x="1454" y="3986"/>
                    <a:pt x="1404" y="3735"/>
                    <a:pt x="1429" y="3484"/>
                  </a:cubicBezTo>
                  <a:cubicBezTo>
                    <a:pt x="1329" y="3384"/>
                    <a:pt x="1229" y="3309"/>
                    <a:pt x="1103" y="3234"/>
                  </a:cubicBezTo>
                  <a:cubicBezTo>
                    <a:pt x="577" y="2808"/>
                    <a:pt x="126" y="2206"/>
                    <a:pt x="1" y="1555"/>
                  </a:cubicBezTo>
                  <a:cubicBezTo>
                    <a:pt x="26" y="1555"/>
                    <a:pt x="76" y="1530"/>
                    <a:pt x="126" y="1530"/>
                  </a:cubicBezTo>
                  <a:cubicBezTo>
                    <a:pt x="351" y="1429"/>
                    <a:pt x="502" y="1179"/>
                    <a:pt x="552" y="928"/>
                  </a:cubicBezTo>
                  <a:cubicBezTo>
                    <a:pt x="602" y="652"/>
                    <a:pt x="577" y="402"/>
                    <a:pt x="602" y="126"/>
                  </a:cubicBezTo>
                  <a:cubicBezTo>
                    <a:pt x="602" y="101"/>
                    <a:pt x="602" y="51"/>
                    <a:pt x="627" y="1"/>
                  </a:cubicBezTo>
                  <a:lnTo>
                    <a:pt x="627" y="1"/>
                  </a:lnTo>
                  <a:cubicBezTo>
                    <a:pt x="627" y="1"/>
                    <a:pt x="652" y="1"/>
                    <a:pt x="652" y="1"/>
                  </a:cubicBezTo>
                  <a:cubicBezTo>
                    <a:pt x="702" y="1"/>
                    <a:pt x="777" y="26"/>
                    <a:pt x="828" y="51"/>
                  </a:cubicBezTo>
                  <a:cubicBezTo>
                    <a:pt x="1705" y="527"/>
                    <a:pt x="2407" y="1279"/>
                    <a:pt x="3259" y="1805"/>
                  </a:cubicBezTo>
                  <a:cubicBezTo>
                    <a:pt x="3509" y="1956"/>
                    <a:pt x="3760" y="2081"/>
                    <a:pt x="4036" y="2231"/>
                  </a:cubicBezTo>
                  <a:cubicBezTo>
                    <a:pt x="3986" y="2407"/>
                    <a:pt x="4036" y="2657"/>
                    <a:pt x="4211" y="268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9" name="Google Shape;15989;p72"/>
            <p:cNvSpPr/>
            <p:nvPr/>
          </p:nvSpPr>
          <p:spPr>
            <a:xfrm>
              <a:off x="3157225" y="2904975"/>
              <a:ext cx="37000" cy="64550"/>
            </a:xfrm>
            <a:custGeom>
              <a:avLst/>
              <a:gdLst/>
              <a:ahLst/>
              <a:cxnLst/>
              <a:rect l="l" t="t" r="r" b="b"/>
              <a:pathLst>
                <a:path w="1480" h="2582" extrusionOk="0">
                  <a:moveTo>
                    <a:pt x="477" y="1"/>
                  </a:moveTo>
                  <a:cubicBezTo>
                    <a:pt x="627" y="126"/>
                    <a:pt x="777" y="226"/>
                    <a:pt x="903" y="376"/>
                  </a:cubicBezTo>
                  <a:cubicBezTo>
                    <a:pt x="1178" y="652"/>
                    <a:pt x="1329" y="1028"/>
                    <a:pt x="1404" y="1404"/>
                  </a:cubicBezTo>
                  <a:cubicBezTo>
                    <a:pt x="1479" y="1805"/>
                    <a:pt x="1454" y="2181"/>
                    <a:pt x="1429" y="2582"/>
                  </a:cubicBezTo>
                  <a:cubicBezTo>
                    <a:pt x="978" y="2382"/>
                    <a:pt x="577" y="2056"/>
                    <a:pt x="276" y="1630"/>
                  </a:cubicBezTo>
                  <a:cubicBezTo>
                    <a:pt x="101" y="1404"/>
                    <a:pt x="0" y="1153"/>
                    <a:pt x="101" y="878"/>
                  </a:cubicBezTo>
                  <a:cubicBezTo>
                    <a:pt x="126" y="777"/>
                    <a:pt x="477" y="1"/>
                    <a:pt x="477"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0" name="Google Shape;15990;p72"/>
            <p:cNvSpPr/>
            <p:nvPr/>
          </p:nvSpPr>
          <p:spPr>
            <a:xfrm>
              <a:off x="2961100" y="2945075"/>
              <a:ext cx="65200" cy="248150"/>
            </a:xfrm>
            <a:custGeom>
              <a:avLst/>
              <a:gdLst/>
              <a:ahLst/>
              <a:cxnLst/>
              <a:rect l="l" t="t" r="r" b="b"/>
              <a:pathLst>
                <a:path w="2608" h="9926" extrusionOk="0">
                  <a:moveTo>
                    <a:pt x="2582" y="9750"/>
                  </a:moveTo>
                  <a:cubicBezTo>
                    <a:pt x="2532" y="9825"/>
                    <a:pt x="2432" y="9850"/>
                    <a:pt x="2357" y="9850"/>
                  </a:cubicBezTo>
                  <a:cubicBezTo>
                    <a:pt x="1906" y="9925"/>
                    <a:pt x="1429" y="9925"/>
                    <a:pt x="978" y="9825"/>
                  </a:cubicBezTo>
                  <a:cubicBezTo>
                    <a:pt x="928" y="9800"/>
                    <a:pt x="853" y="9775"/>
                    <a:pt x="828" y="9725"/>
                  </a:cubicBezTo>
                  <a:cubicBezTo>
                    <a:pt x="803" y="9700"/>
                    <a:pt x="803" y="9650"/>
                    <a:pt x="803" y="9600"/>
                  </a:cubicBezTo>
                  <a:cubicBezTo>
                    <a:pt x="753" y="9098"/>
                    <a:pt x="728" y="8572"/>
                    <a:pt x="703" y="8071"/>
                  </a:cubicBezTo>
                  <a:cubicBezTo>
                    <a:pt x="677" y="7670"/>
                    <a:pt x="652" y="7269"/>
                    <a:pt x="627" y="6868"/>
                  </a:cubicBezTo>
                  <a:cubicBezTo>
                    <a:pt x="602" y="6066"/>
                    <a:pt x="552" y="5239"/>
                    <a:pt x="527" y="4437"/>
                  </a:cubicBezTo>
                  <a:cubicBezTo>
                    <a:pt x="527" y="3660"/>
                    <a:pt x="602" y="2833"/>
                    <a:pt x="477" y="2081"/>
                  </a:cubicBezTo>
                  <a:cubicBezTo>
                    <a:pt x="402" y="1705"/>
                    <a:pt x="1" y="1254"/>
                    <a:pt x="201" y="878"/>
                  </a:cubicBezTo>
                  <a:cubicBezTo>
                    <a:pt x="352" y="602"/>
                    <a:pt x="753" y="502"/>
                    <a:pt x="1003" y="402"/>
                  </a:cubicBezTo>
                  <a:cubicBezTo>
                    <a:pt x="1379" y="251"/>
                    <a:pt x="1755" y="151"/>
                    <a:pt x="2131" y="51"/>
                  </a:cubicBezTo>
                  <a:cubicBezTo>
                    <a:pt x="2206" y="26"/>
                    <a:pt x="2307" y="1"/>
                    <a:pt x="2382" y="76"/>
                  </a:cubicBezTo>
                  <a:cubicBezTo>
                    <a:pt x="2407" y="101"/>
                    <a:pt x="2432" y="151"/>
                    <a:pt x="2432" y="201"/>
                  </a:cubicBezTo>
                  <a:cubicBezTo>
                    <a:pt x="2607" y="1128"/>
                    <a:pt x="2332" y="2056"/>
                    <a:pt x="2231" y="3008"/>
                  </a:cubicBezTo>
                  <a:cubicBezTo>
                    <a:pt x="2181" y="3334"/>
                    <a:pt x="2181" y="3685"/>
                    <a:pt x="2131" y="4036"/>
                  </a:cubicBezTo>
                  <a:cubicBezTo>
                    <a:pt x="2081" y="4537"/>
                    <a:pt x="1931" y="5038"/>
                    <a:pt x="1881" y="5539"/>
                  </a:cubicBezTo>
                  <a:cubicBezTo>
                    <a:pt x="1805" y="6392"/>
                    <a:pt x="1956" y="7244"/>
                    <a:pt x="2156" y="8071"/>
                  </a:cubicBezTo>
                  <a:cubicBezTo>
                    <a:pt x="2282" y="8572"/>
                    <a:pt x="2432" y="9048"/>
                    <a:pt x="2582" y="9549"/>
                  </a:cubicBezTo>
                  <a:cubicBezTo>
                    <a:pt x="2582" y="9625"/>
                    <a:pt x="2607" y="9675"/>
                    <a:pt x="2582" y="975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1" name="Google Shape;15991;p72"/>
            <p:cNvSpPr/>
            <p:nvPr/>
          </p:nvSpPr>
          <p:spPr>
            <a:xfrm>
              <a:off x="2559475" y="2559100"/>
              <a:ext cx="689250" cy="689250"/>
            </a:xfrm>
            <a:custGeom>
              <a:avLst/>
              <a:gdLst/>
              <a:ahLst/>
              <a:cxnLst/>
              <a:rect l="l" t="t" r="r" b="b"/>
              <a:pathLst>
                <a:path w="27570" h="27570" extrusionOk="0">
                  <a:moveTo>
                    <a:pt x="27169" y="27244"/>
                  </a:moveTo>
                  <a:cubicBezTo>
                    <a:pt x="27144" y="27269"/>
                    <a:pt x="27118" y="27294"/>
                    <a:pt x="27093" y="27319"/>
                  </a:cubicBezTo>
                  <a:cubicBezTo>
                    <a:pt x="26692" y="27570"/>
                    <a:pt x="26191" y="27445"/>
                    <a:pt x="25740" y="27294"/>
                  </a:cubicBezTo>
                  <a:cubicBezTo>
                    <a:pt x="25389" y="27194"/>
                    <a:pt x="25038" y="27094"/>
                    <a:pt x="24662" y="26968"/>
                  </a:cubicBezTo>
                  <a:cubicBezTo>
                    <a:pt x="24637" y="26968"/>
                    <a:pt x="24587" y="26943"/>
                    <a:pt x="24537" y="26918"/>
                  </a:cubicBezTo>
                  <a:cubicBezTo>
                    <a:pt x="24487" y="26918"/>
                    <a:pt x="24412" y="26868"/>
                    <a:pt x="24362" y="26843"/>
                  </a:cubicBezTo>
                  <a:cubicBezTo>
                    <a:pt x="24236" y="26743"/>
                    <a:pt x="24161" y="26593"/>
                    <a:pt x="24061" y="26417"/>
                  </a:cubicBezTo>
                  <a:cubicBezTo>
                    <a:pt x="23685" y="25690"/>
                    <a:pt x="23058" y="25114"/>
                    <a:pt x="22432" y="24537"/>
                  </a:cubicBezTo>
                  <a:cubicBezTo>
                    <a:pt x="21905" y="24086"/>
                    <a:pt x="21529" y="23485"/>
                    <a:pt x="21304" y="22833"/>
                  </a:cubicBezTo>
                  <a:cubicBezTo>
                    <a:pt x="21103" y="22257"/>
                    <a:pt x="21028" y="21655"/>
                    <a:pt x="20727" y="21104"/>
                  </a:cubicBezTo>
                  <a:cubicBezTo>
                    <a:pt x="20527" y="20753"/>
                    <a:pt x="20251" y="20452"/>
                    <a:pt x="20126" y="20051"/>
                  </a:cubicBezTo>
                  <a:cubicBezTo>
                    <a:pt x="19951" y="19525"/>
                    <a:pt x="20126" y="18948"/>
                    <a:pt x="20051" y="18397"/>
                  </a:cubicBezTo>
                  <a:cubicBezTo>
                    <a:pt x="19900" y="17244"/>
                    <a:pt x="18497" y="16392"/>
                    <a:pt x="17394" y="16843"/>
                  </a:cubicBezTo>
                  <a:cubicBezTo>
                    <a:pt x="16742" y="17094"/>
                    <a:pt x="16141" y="17720"/>
                    <a:pt x="15464" y="17520"/>
                  </a:cubicBezTo>
                  <a:cubicBezTo>
                    <a:pt x="15239" y="17445"/>
                    <a:pt x="15063" y="17294"/>
                    <a:pt x="14913" y="17119"/>
                  </a:cubicBezTo>
                  <a:cubicBezTo>
                    <a:pt x="14236" y="16392"/>
                    <a:pt x="13961" y="15289"/>
                    <a:pt x="13108" y="14788"/>
                  </a:cubicBezTo>
                  <a:cubicBezTo>
                    <a:pt x="12206" y="14237"/>
                    <a:pt x="11028" y="14537"/>
                    <a:pt x="10176" y="15139"/>
                  </a:cubicBezTo>
                  <a:cubicBezTo>
                    <a:pt x="9775" y="15415"/>
                    <a:pt x="9349" y="15765"/>
                    <a:pt x="8848" y="15665"/>
                  </a:cubicBezTo>
                  <a:cubicBezTo>
                    <a:pt x="8346" y="15565"/>
                    <a:pt x="8071" y="14988"/>
                    <a:pt x="7570" y="14813"/>
                  </a:cubicBezTo>
                  <a:cubicBezTo>
                    <a:pt x="7344" y="14738"/>
                    <a:pt x="7118" y="14738"/>
                    <a:pt x="6893" y="14713"/>
                  </a:cubicBezTo>
                  <a:cubicBezTo>
                    <a:pt x="5414" y="14587"/>
                    <a:pt x="4261" y="13384"/>
                    <a:pt x="3284" y="12232"/>
                  </a:cubicBezTo>
                  <a:cubicBezTo>
                    <a:pt x="3284" y="12758"/>
                    <a:pt x="3259" y="13284"/>
                    <a:pt x="3259" y="13785"/>
                  </a:cubicBezTo>
                  <a:cubicBezTo>
                    <a:pt x="3209" y="15189"/>
                    <a:pt x="3158" y="16618"/>
                    <a:pt x="3133" y="18021"/>
                  </a:cubicBezTo>
                  <a:cubicBezTo>
                    <a:pt x="3108" y="18923"/>
                    <a:pt x="3083" y="19826"/>
                    <a:pt x="3133" y="20728"/>
                  </a:cubicBezTo>
                  <a:cubicBezTo>
                    <a:pt x="3133" y="20828"/>
                    <a:pt x="3158" y="20928"/>
                    <a:pt x="3158" y="21029"/>
                  </a:cubicBezTo>
                  <a:cubicBezTo>
                    <a:pt x="3209" y="21605"/>
                    <a:pt x="3284" y="22156"/>
                    <a:pt x="3409" y="22733"/>
                  </a:cubicBezTo>
                  <a:cubicBezTo>
                    <a:pt x="3509" y="23309"/>
                    <a:pt x="3660" y="23886"/>
                    <a:pt x="3785" y="24462"/>
                  </a:cubicBezTo>
                  <a:cubicBezTo>
                    <a:pt x="3334" y="24462"/>
                    <a:pt x="2883" y="24487"/>
                    <a:pt x="2432" y="24487"/>
                  </a:cubicBezTo>
                  <a:cubicBezTo>
                    <a:pt x="2206" y="24487"/>
                    <a:pt x="1955" y="24462"/>
                    <a:pt x="1855" y="24287"/>
                  </a:cubicBezTo>
                  <a:cubicBezTo>
                    <a:pt x="1780" y="24161"/>
                    <a:pt x="1830" y="23986"/>
                    <a:pt x="1880" y="23836"/>
                  </a:cubicBezTo>
                  <a:cubicBezTo>
                    <a:pt x="1955" y="23485"/>
                    <a:pt x="2031" y="23109"/>
                    <a:pt x="2056" y="22733"/>
                  </a:cubicBezTo>
                  <a:cubicBezTo>
                    <a:pt x="2106" y="22031"/>
                    <a:pt x="2056" y="21329"/>
                    <a:pt x="1905" y="20653"/>
                  </a:cubicBezTo>
                  <a:cubicBezTo>
                    <a:pt x="1680" y="19750"/>
                    <a:pt x="1279" y="18873"/>
                    <a:pt x="1229" y="17946"/>
                  </a:cubicBezTo>
                  <a:cubicBezTo>
                    <a:pt x="1204" y="17445"/>
                    <a:pt x="1279" y="16918"/>
                    <a:pt x="1354" y="16392"/>
                  </a:cubicBezTo>
                  <a:cubicBezTo>
                    <a:pt x="1504" y="14838"/>
                    <a:pt x="1404" y="13234"/>
                    <a:pt x="1003" y="11705"/>
                  </a:cubicBezTo>
                  <a:cubicBezTo>
                    <a:pt x="853" y="11029"/>
                    <a:pt x="627" y="10377"/>
                    <a:pt x="577" y="9700"/>
                  </a:cubicBezTo>
                  <a:cubicBezTo>
                    <a:pt x="552" y="9124"/>
                    <a:pt x="652" y="8547"/>
                    <a:pt x="627" y="7971"/>
                  </a:cubicBezTo>
                  <a:cubicBezTo>
                    <a:pt x="602" y="7344"/>
                    <a:pt x="427" y="6718"/>
                    <a:pt x="276" y="6091"/>
                  </a:cubicBezTo>
                  <a:cubicBezTo>
                    <a:pt x="251" y="5891"/>
                    <a:pt x="201" y="5690"/>
                    <a:pt x="151" y="5465"/>
                  </a:cubicBezTo>
                  <a:cubicBezTo>
                    <a:pt x="1" y="4638"/>
                    <a:pt x="26" y="3710"/>
                    <a:pt x="502" y="3033"/>
                  </a:cubicBezTo>
                  <a:cubicBezTo>
                    <a:pt x="527" y="2983"/>
                    <a:pt x="577" y="2958"/>
                    <a:pt x="602" y="2908"/>
                  </a:cubicBezTo>
                  <a:cubicBezTo>
                    <a:pt x="1204" y="2181"/>
                    <a:pt x="2231" y="1881"/>
                    <a:pt x="2908" y="1179"/>
                  </a:cubicBezTo>
                  <a:cubicBezTo>
                    <a:pt x="3108" y="978"/>
                    <a:pt x="3309" y="703"/>
                    <a:pt x="3585" y="552"/>
                  </a:cubicBezTo>
                  <a:cubicBezTo>
                    <a:pt x="3810" y="452"/>
                    <a:pt x="4061" y="452"/>
                    <a:pt x="4311" y="452"/>
                  </a:cubicBezTo>
                  <a:cubicBezTo>
                    <a:pt x="5088" y="427"/>
                    <a:pt x="5840" y="427"/>
                    <a:pt x="6617" y="402"/>
                  </a:cubicBezTo>
                  <a:cubicBezTo>
                    <a:pt x="6893" y="402"/>
                    <a:pt x="7118" y="377"/>
                    <a:pt x="7344" y="327"/>
                  </a:cubicBezTo>
                  <a:cubicBezTo>
                    <a:pt x="7570" y="277"/>
                    <a:pt x="7795" y="201"/>
                    <a:pt x="8071" y="176"/>
                  </a:cubicBezTo>
                  <a:cubicBezTo>
                    <a:pt x="8773" y="101"/>
                    <a:pt x="9499" y="51"/>
                    <a:pt x="10201" y="26"/>
                  </a:cubicBezTo>
                  <a:cubicBezTo>
                    <a:pt x="11229" y="1"/>
                    <a:pt x="12281" y="51"/>
                    <a:pt x="13284" y="252"/>
                  </a:cubicBezTo>
                  <a:cubicBezTo>
                    <a:pt x="14036" y="377"/>
                    <a:pt x="14788" y="602"/>
                    <a:pt x="15514" y="803"/>
                  </a:cubicBezTo>
                  <a:cubicBezTo>
                    <a:pt x="15991" y="953"/>
                    <a:pt x="16467" y="1104"/>
                    <a:pt x="16918" y="1329"/>
                  </a:cubicBezTo>
                  <a:cubicBezTo>
                    <a:pt x="17820" y="1780"/>
                    <a:pt x="18597" y="2282"/>
                    <a:pt x="19249" y="3033"/>
                  </a:cubicBezTo>
                  <a:cubicBezTo>
                    <a:pt x="19900" y="3785"/>
                    <a:pt x="20577" y="4537"/>
                    <a:pt x="21053" y="5414"/>
                  </a:cubicBezTo>
                  <a:cubicBezTo>
                    <a:pt x="21429" y="6091"/>
                    <a:pt x="21705" y="6818"/>
                    <a:pt x="21855" y="7570"/>
                  </a:cubicBezTo>
                  <a:cubicBezTo>
                    <a:pt x="22031" y="8497"/>
                    <a:pt x="22031" y="9450"/>
                    <a:pt x="22281" y="10352"/>
                  </a:cubicBezTo>
                  <a:cubicBezTo>
                    <a:pt x="22457" y="10928"/>
                    <a:pt x="22733" y="11480"/>
                    <a:pt x="23008" y="12031"/>
                  </a:cubicBezTo>
                  <a:cubicBezTo>
                    <a:pt x="23409" y="12808"/>
                    <a:pt x="23835" y="13610"/>
                    <a:pt x="24236" y="14387"/>
                  </a:cubicBezTo>
                  <a:cubicBezTo>
                    <a:pt x="24387" y="14713"/>
                    <a:pt x="24562" y="15039"/>
                    <a:pt x="24763" y="15339"/>
                  </a:cubicBezTo>
                  <a:cubicBezTo>
                    <a:pt x="24913" y="15515"/>
                    <a:pt x="25038" y="15665"/>
                    <a:pt x="25214" y="15816"/>
                  </a:cubicBezTo>
                  <a:cubicBezTo>
                    <a:pt x="25389" y="15941"/>
                    <a:pt x="25590" y="16066"/>
                    <a:pt x="25740" y="16217"/>
                  </a:cubicBezTo>
                  <a:cubicBezTo>
                    <a:pt x="25865" y="16392"/>
                    <a:pt x="25966" y="16592"/>
                    <a:pt x="26041" y="16818"/>
                  </a:cubicBezTo>
                  <a:cubicBezTo>
                    <a:pt x="26266" y="17344"/>
                    <a:pt x="26492" y="17871"/>
                    <a:pt x="26692" y="18397"/>
                  </a:cubicBezTo>
                  <a:cubicBezTo>
                    <a:pt x="26918" y="18948"/>
                    <a:pt x="27144" y="19500"/>
                    <a:pt x="27144" y="20076"/>
                  </a:cubicBezTo>
                  <a:cubicBezTo>
                    <a:pt x="27144" y="20502"/>
                    <a:pt x="27043" y="20903"/>
                    <a:pt x="27093" y="21329"/>
                  </a:cubicBezTo>
                  <a:cubicBezTo>
                    <a:pt x="27144" y="21906"/>
                    <a:pt x="27494" y="22432"/>
                    <a:pt x="27444" y="23009"/>
                  </a:cubicBezTo>
                  <a:cubicBezTo>
                    <a:pt x="27419" y="23435"/>
                    <a:pt x="27194" y="23836"/>
                    <a:pt x="27144" y="24262"/>
                  </a:cubicBezTo>
                  <a:cubicBezTo>
                    <a:pt x="27068" y="24763"/>
                    <a:pt x="27294" y="25239"/>
                    <a:pt x="27419" y="25715"/>
                  </a:cubicBezTo>
                  <a:cubicBezTo>
                    <a:pt x="27419" y="25765"/>
                    <a:pt x="27444" y="25790"/>
                    <a:pt x="27444" y="25841"/>
                  </a:cubicBezTo>
                  <a:cubicBezTo>
                    <a:pt x="27570" y="26317"/>
                    <a:pt x="27545" y="26918"/>
                    <a:pt x="27169" y="2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2" name="Google Shape;15992;p72"/>
            <p:cNvSpPr/>
            <p:nvPr/>
          </p:nvSpPr>
          <p:spPr>
            <a:xfrm>
              <a:off x="2597700" y="2606725"/>
              <a:ext cx="407925" cy="223075"/>
            </a:xfrm>
            <a:custGeom>
              <a:avLst/>
              <a:gdLst/>
              <a:ahLst/>
              <a:cxnLst/>
              <a:rect l="l" t="t" r="r" b="b"/>
              <a:pathLst>
                <a:path w="16317" h="8923" extrusionOk="0">
                  <a:moveTo>
                    <a:pt x="1930" y="301"/>
                  </a:moveTo>
                  <a:cubicBezTo>
                    <a:pt x="1304" y="477"/>
                    <a:pt x="777" y="903"/>
                    <a:pt x="351" y="1429"/>
                  </a:cubicBezTo>
                  <a:cubicBezTo>
                    <a:pt x="176" y="1655"/>
                    <a:pt x="0" y="1981"/>
                    <a:pt x="126" y="2256"/>
                  </a:cubicBezTo>
                  <a:cubicBezTo>
                    <a:pt x="176" y="2382"/>
                    <a:pt x="276" y="2457"/>
                    <a:pt x="326" y="2582"/>
                  </a:cubicBezTo>
                  <a:cubicBezTo>
                    <a:pt x="652" y="3108"/>
                    <a:pt x="101" y="3735"/>
                    <a:pt x="101" y="4337"/>
                  </a:cubicBezTo>
                  <a:cubicBezTo>
                    <a:pt x="101" y="4437"/>
                    <a:pt x="126" y="4537"/>
                    <a:pt x="176" y="4587"/>
                  </a:cubicBezTo>
                  <a:cubicBezTo>
                    <a:pt x="251" y="4687"/>
                    <a:pt x="351" y="4712"/>
                    <a:pt x="452" y="4763"/>
                  </a:cubicBezTo>
                  <a:cubicBezTo>
                    <a:pt x="1053" y="4988"/>
                    <a:pt x="1429" y="5565"/>
                    <a:pt x="1680" y="6141"/>
                  </a:cubicBezTo>
                  <a:cubicBezTo>
                    <a:pt x="1930" y="6743"/>
                    <a:pt x="2106" y="7369"/>
                    <a:pt x="2431" y="7895"/>
                  </a:cubicBezTo>
                  <a:cubicBezTo>
                    <a:pt x="2782" y="8447"/>
                    <a:pt x="3359" y="8898"/>
                    <a:pt x="3985" y="8823"/>
                  </a:cubicBezTo>
                  <a:cubicBezTo>
                    <a:pt x="4236" y="8798"/>
                    <a:pt x="4487" y="8697"/>
                    <a:pt x="4737" y="8723"/>
                  </a:cubicBezTo>
                  <a:cubicBezTo>
                    <a:pt x="4913" y="8723"/>
                    <a:pt x="5088" y="8823"/>
                    <a:pt x="5289" y="8823"/>
                  </a:cubicBezTo>
                  <a:cubicBezTo>
                    <a:pt x="6166" y="8923"/>
                    <a:pt x="6642" y="7670"/>
                    <a:pt x="7519" y="7519"/>
                  </a:cubicBezTo>
                  <a:cubicBezTo>
                    <a:pt x="7795" y="7469"/>
                    <a:pt x="8146" y="7670"/>
                    <a:pt x="8020" y="7920"/>
                  </a:cubicBezTo>
                  <a:cubicBezTo>
                    <a:pt x="8421" y="7795"/>
                    <a:pt x="8873" y="7920"/>
                    <a:pt x="9148" y="8221"/>
                  </a:cubicBezTo>
                  <a:cubicBezTo>
                    <a:pt x="9249" y="7570"/>
                    <a:pt x="9399" y="6868"/>
                    <a:pt x="9900" y="6442"/>
                  </a:cubicBezTo>
                  <a:cubicBezTo>
                    <a:pt x="10351" y="6066"/>
                    <a:pt x="10953" y="5966"/>
                    <a:pt x="11479" y="5740"/>
                  </a:cubicBezTo>
                  <a:cubicBezTo>
                    <a:pt x="12056" y="5464"/>
                    <a:pt x="12532" y="5038"/>
                    <a:pt x="13108" y="4813"/>
                  </a:cubicBezTo>
                  <a:cubicBezTo>
                    <a:pt x="14061" y="4412"/>
                    <a:pt x="15138" y="4612"/>
                    <a:pt x="16166" y="4813"/>
                  </a:cubicBezTo>
                  <a:cubicBezTo>
                    <a:pt x="16316" y="4362"/>
                    <a:pt x="15890" y="3936"/>
                    <a:pt x="15489" y="3710"/>
                  </a:cubicBezTo>
                  <a:cubicBezTo>
                    <a:pt x="13584" y="2632"/>
                    <a:pt x="11229" y="2682"/>
                    <a:pt x="9299" y="1680"/>
                  </a:cubicBezTo>
                  <a:cubicBezTo>
                    <a:pt x="8873" y="1454"/>
                    <a:pt x="8447" y="1154"/>
                    <a:pt x="7945" y="1128"/>
                  </a:cubicBezTo>
                  <a:cubicBezTo>
                    <a:pt x="7419" y="1078"/>
                    <a:pt x="6918" y="1329"/>
                    <a:pt x="6416" y="1504"/>
                  </a:cubicBezTo>
                  <a:cubicBezTo>
                    <a:pt x="5915" y="1705"/>
                    <a:pt x="5339" y="1830"/>
                    <a:pt x="4863" y="1580"/>
                  </a:cubicBezTo>
                  <a:cubicBezTo>
                    <a:pt x="4687" y="1504"/>
                    <a:pt x="4562" y="1379"/>
                    <a:pt x="4411" y="1229"/>
                  </a:cubicBezTo>
                  <a:cubicBezTo>
                    <a:pt x="3710" y="552"/>
                    <a:pt x="2983" y="1"/>
                    <a:pt x="1930" y="30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3" name="Google Shape;15993;p72"/>
            <p:cNvSpPr/>
            <p:nvPr/>
          </p:nvSpPr>
          <p:spPr>
            <a:xfrm>
              <a:off x="2574525" y="2559725"/>
              <a:ext cx="240000" cy="143525"/>
            </a:xfrm>
            <a:custGeom>
              <a:avLst/>
              <a:gdLst/>
              <a:ahLst/>
              <a:cxnLst/>
              <a:rect l="l" t="t" r="r" b="b"/>
              <a:pathLst>
                <a:path w="9600" h="5741" extrusionOk="0">
                  <a:moveTo>
                    <a:pt x="9599" y="1"/>
                  </a:moveTo>
                  <a:cubicBezTo>
                    <a:pt x="9599" y="51"/>
                    <a:pt x="9574" y="126"/>
                    <a:pt x="9574" y="176"/>
                  </a:cubicBezTo>
                  <a:cubicBezTo>
                    <a:pt x="9574" y="377"/>
                    <a:pt x="9549" y="577"/>
                    <a:pt x="9449" y="728"/>
                  </a:cubicBezTo>
                  <a:cubicBezTo>
                    <a:pt x="9374" y="878"/>
                    <a:pt x="9273" y="978"/>
                    <a:pt x="9148" y="1054"/>
                  </a:cubicBezTo>
                  <a:cubicBezTo>
                    <a:pt x="8120" y="1805"/>
                    <a:pt x="6742" y="1680"/>
                    <a:pt x="5514" y="2031"/>
                  </a:cubicBezTo>
                  <a:cubicBezTo>
                    <a:pt x="5263" y="2106"/>
                    <a:pt x="4988" y="2232"/>
                    <a:pt x="4912" y="2457"/>
                  </a:cubicBezTo>
                  <a:cubicBezTo>
                    <a:pt x="4887" y="2582"/>
                    <a:pt x="4887" y="2733"/>
                    <a:pt x="4862" y="2833"/>
                  </a:cubicBezTo>
                  <a:cubicBezTo>
                    <a:pt x="4762" y="3059"/>
                    <a:pt x="4486" y="3159"/>
                    <a:pt x="4261" y="3209"/>
                  </a:cubicBezTo>
                  <a:cubicBezTo>
                    <a:pt x="3935" y="3284"/>
                    <a:pt x="3634" y="3359"/>
                    <a:pt x="3308" y="3409"/>
                  </a:cubicBezTo>
                  <a:cubicBezTo>
                    <a:pt x="3033" y="3485"/>
                    <a:pt x="2732" y="3560"/>
                    <a:pt x="2582" y="3810"/>
                  </a:cubicBezTo>
                  <a:cubicBezTo>
                    <a:pt x="2431" y="4086"/>
                    <a:pt x="2531" y="4437"/>
                    <a:pt x="2481" y="4763"/>
                  </a:cubicBezTo>
                  <a:cubicBezTo>
                    <a:pt x="2406" y="5339"/>
                    <a:pt x="1780" y="5740"/>
                    <a:pt x="1228" y="5590"/>
                  </a:cubicBezTo>
                  <a:cubicBezTo>
                    <a:pt x="627" y="5440"/>
                    <a:pt x="301" y="4763"/>
                    <a:pt x="201" y="4136"/>
                  </a:cubicBezTo>
                  <a:cubicBezTo>
                    <a:pt x="150" y="3710"/>
                    <a:pt x="75" y="3309"/>
                    <a:pt x="0" y="2883"/>
                  </a:cubicBezTo>
                  <a:cubicBezTo>
                    <a:pt x="602" y="2156"/>
                    <a:pt x="1629" y="1856"/>
                    <a:pt x="2306" y="1154"/>
                  </a:cubicBezTo>
                  <a:cubicBezTo>
                    <a:pt x="2506" y="928"/>
                    <a:pt x="2707" y="678"/>
                    <a:pt x="2983" y="527"/>
                  </a:cubicBezTo>
                  <a:cubicBezTo>
                    <a:pt x="3208" y="427"/>
                    <a:pt x="3459" y="427"/>
                    <a:pt x="3709" y="427"/>
                  </a:cubicBezTo>
                  <a:cubicBezTo>
                    <a:pt x="4486" y="402"/>
                    <a:pt x="5238" y="402"/>
                    <a:pt x="6015" y="377"/>
                  </a:cubicBezTo>
                  <a:cubicBezTo>
                    <a:pt x="6592" y="377"/>
                    <a:pt x="6917" y="227"/>
                    <a:pt x="7469" y="151"/>
                  </a:cubicBezTo>
                  <a:cubicBezTo>
                    <a:pt x="8171" y="76"/>
                    <a:pt x="8897" y="26"/>
                    <a:pt x="9599"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4" name="Google Shape;15994;p72"/>
            <p:cNvSpPr/>
            <p:nvPr/>
          </p:nvSpPr>
          <p:spPr>
            <a:xfrm>
              <a:off x="2672250" y="2604225"/>
              <a:ext cx="307675" cy="241250"/>
            </a:xfrm>
            <a:custGeom>
              <a:avLst/>
              <a:gdLst/>
              <a:ahLst/>
              <a:cxnLst/>
              <a:rect l="l" t="t" r="r" b="b"/>
              <a:pathLst>
                <a:path w="12307" h="9650" extrusionOk="0">
                  <a:moveTo>
                    <a:pt x="6668" y="0"/>
                  </a:moveTo>
                  <a:cubicBezTo>
                    <a:pt x="6267" y="0"/>
                    <a:pt x="5815" y="251"/>
                    <a:pt x="5790" y="652"/>
                  </a:cubicBezTo>
                  <a:cubicBezTo>
                    <a:pt x="5790" y="853"/>
                    <a:pt x="5916" y="1053"/>
                    <a:pt x="5916" y="1279"/>
                  </a:cubicBezTo>
                  <a:cubicBezTo>
                    <a:pt x="5891" y="1504"/>
                    <a:pt x="5740" y="1680"/>
                    <a:pt x="5590" y="1830"/>
                  </a:cubicBezTo>
                  <a:cubicBezTo>
                    <a:pt x="4287" y="3108"/>
                    <a:pt x="2282" y="3384"/>
                    <a:pt x="828" y="4487"/>
                  </a:cubicBezTo>
                  <a:cubicBezTo>
                    <a:pt x="552" y="4687"/>
                    <a:pt x="277" y="4938"/>
                    <a:pt x="151" y="5264"/>
                  </a:cubicBezTo>
                  <a:cubicBezTo>
                    <a:pt x="1" y="5564"/>
                    <a:pt x="51" y="5990"/>
                    <a:pt x="302" y="6216"/>
                  </a:cubicBezTo>
                  <a:cubicBezTo>
                    <a:pt x="577" y="6492"/>
                    <a:pt x="1104" y="6517"/>
                    <a:pt x="1279" y="6868"/>
                  </a:cubicBezTo>
                  <a:cubicBezTo>
                    <a:pt x="1354" y="7018"/>
                    <a:pt x="1354" y="7193"/>
                    <a:pt x="1379" y="7344"/>
                  </a:cubicBezTo>
                  <a:cubicBezTo>
                    <a:pt x="1429" y="7645"/>
                    <a:pt x="1555" y="7920"/>
                    <a:pt x="1705" y="8196"/>
                  </a:cubicBezTo>
                  <a:cubicBezTo>
                    <a:pt x="1780" y="8371"/>
                    <a:pt x="1856" y="8522"/>
                    <a:pt x="1931" y="8672"/>
                  </a:cubicBezTo>
                  <a:cubicBezTo>
                    <a:pt x="2156" y="9098"/>
                    <a:pt x="2457" y="9625"/>
                    <a:pt x="2958" y="9650"/>
                  </a:cubicBezTo>
                  <a:cubicBezTo>
                    <a:pt x="3184" y="9650"/>
                    <a:pt x="3384" y="9574"/>
                    <a:pt x="3585" y="9474"/>
                  </a:cubicBezTo>
                  <a:cubicBezTo>
                    <a:pt x="4061" y="9249"/>
                    <a:pt x="4562" y="8998"/>
                    <a:pt x="4863" y="8547"/>
                  </a:cubicBezTo>
                  <a:cubicBezTo>
                    <a:pt x="5289" y="7920"/>
                    <a:pt x="5214" y="7093"/>
                    <a:pt x="5414" y="6341"/>
                  </a:cubicBezTo>
                  <a:cubicBezTo>
                    <a:pt x="5439" y="6241"/>
                    <a:pt x="5465" y="6116"/>
                    <a:pt x="5565" y="6041"/>
                  </a:cubicBezTo>
                  <a:cubicBezTo>
                    <a:pt x="5640" y="5965"/>
                    <a:pt x="5765" y="5915"/>
                    <a:pt x="5891" y="5865"/>
                  </a:cubicBezTo>
                  <a:cubicBezTo>
                    <a:pt x="6642" y="5614"/>
                    <a:pt x="7394" y="5289"/>
                    <a:pt x="8096" y="4913"/>
                  </a:cubicBezTo>
                  <a:cubicBezTo>
                    <a:pt x="8171" y="4863"/>
                    <a:pt x="8247" y="4812"/>
                    <a:pt x="8272" y="4737"/>
                  </a:cubicBezTo>
                  <a:cubicBezTo>
                    <a:pt x="8322" y="4612"/>
                    <a:pt x="8196" y="4462"/>
                    <a:pt x="8196" y="4336"/>
                  </a:cubicBezTo>
                  <a:cubicBezTo>
                    <a:pt x="8171" y="4136"/>
                    <a:pt x="8347" y="3985"/>
                    <a:pt x="8522" y="3935"/>
                  </a:cubicBezTo>
                  <a:cubicBezTo>
                    <a:pt x="8698" y="3860"/>
                    <a:pt x="8898" y="3910"/>
                    <a:pt x="9099" y="3910"/>
                  </a:cubicBezTo>
                  <a:cubicBezTo>
                    <a:pt x="10076" y="3985"/>
                    <a:pt x="11003" y="3635"/>
                    <a:pt x="11931" y="3284"/>
                  </a:cubicBezTo>
                  <a:cubicBezTo>
                    <a:pt x="12006" y="3259"/>
                    <a:pt x="12081" y="3208"/>
                    <a:pt x="12156" y="3158"/>
                  </a:cubicBezTo>
                  <a:cubicBezTo>
                    <a:pt x="12307" y="2983"/>
                    <a:pt x="12206" y="2707"/>
                    <a:pt x="12056" y="2557"/>
                  </a:cubicBezTo>
                  <a:cubicBezTo>
                    <a:pt x="11906" y="2381"/>
                    <a:pt x="11705" y="2281"/>
                    <a:pt x="11580" y="2081"/>
                  </a:cubicBezTo>
                  <a:cubicBezTo>
                    <a:pt x="11429" y="1855"/>
                    <a:pt x="11455" y="1529"/>
                    <a:pt x="11455" y="1254"/>
                  </a:cubicBezTo>
                  <a:cubicBezTo>
                    <a:pt x="11429" y="978"/>
                    <a:pt x="11329" y="652"/>
                    <a:pt x="11079" y="552"/>
                  </a:cubicBezTo>
                  <a:cubicBezTo>
                    <a:pt x="10678" y="426"/>
                    <a:pt x="10352" y="853"/>
                    <a:pt x="10001" y="1053"/>
                  </a:cubicBezTo>
                  <a:cubicBezTo>
                    <a:pt x="9625" y="1304"/>
                    <a:pt x="9149" y="1304"/>
                    <a:pt x="8698" y="1279"/>
                  </a:cubicBezTo>
                  <a:cubicBezTo>
                    <a:pt x="8572" y="1279"/>
                    <a:pt x="8447" y="1279"/>
                    <a:pt x="8347" y="1178"/>
                  </a:cubicBezTo>
                  <a:cubicBezTo>
                    <a:pt x="8121" y="953"/>
                    <a:pt x="8021" y="627"/>
                    <a:pt x="7745" y="401"/>
                  </a:cubicBezTo>
                  <a:cubicBezTo>
                    <a:pt x="7445" y="151"/>
                    <a:pt x="7069" y="0"/>
                    <a:pt x="666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5" name="Google Shape;15995;p72"/>
            <p:cNvSpPr/>
            <p:nvPr/>
          </p:nvSpPr>
          <p:spPr>
            <a:xfrm>
              <a:off x="2935425" y="2758350"/>
              <a:ext cx="166050" cy="221850"/>
            </a:xfrm>
            <a:custGeom>
              <a:avLst/>
              <a:gdLst/>
              <a:ahLst/>
              <a:cxnLst/>
              <a:rect l="l" t="t" r="r" b="b"/>
              <a:pathLst>
                <a:path w="6642" h="8874" extrusionOk="0">
                  <a:moveTo>
                    <a:pt x="2231" y="51"/>
                  </a:moveTo>
                  <a:cubicBezTo>
                    <a:pt x="2055" y="151"/>
                    <a:pt x="1930" y="352"/>
                    <a:pt x="1955" y="527"/>
                  </a:cubicBezTo>
                  <a:cubicBezTo>
                    <a:pt x="1955" y="627"/>
                    <a:pt x="2005" y="703"/>
                    <a:pt x="2005" y="778"/>
                  </a:cubicBezTo>
                  <a:cubicBezTo>
                    <a:pt x="2030" y="953"/>
                    <a:pt x="1930" y="1129"/>
                    <a:pt x="1830" y="1254"/>
                  </a:cubicBezTo>
                  <a:cubicBezTo>
                    <a:pt x="1554" y="1630"/>
                    <a:pt x="1103" y="1855"/>
                    <a:pt x="627" y="1830"/>
                  </a:cubicBezTo>
                  <a:cubicBezTo>
                    <a:pt x="451" y="1830"/>
                    <a:pt x="251" y="1805"/>
                    <a:pt x="151" y="1956"/>
                  </a:cubicBezTo>
                  <a:cubicBezTo>
                    <a:pt x="0" y="2131"/>
                    <a:pt x="226" y="2382"/>
                    <a:pt x="301" y="2632"/>
                  </a:cubicBezTo>
                  <a:cubicBezTo>
                    <a:pt x="326" y="2758"/>
                    <a:pt x="326" y="2883"/>
                    <a:pt x="351" y="2983"/>
                  </a:cubicBezTo>
                  <a:cubicBezTo>
                    <a:pt x="426" y="3309"/>
                    <a:pt x="727" y="3535"/>
                    <a:pt x="1028" y="3685"/>
                  </a:cubicBezTo>
                  <a:cubicBezTo>
                    <a:pt x="1354" y="3810"/>
                    <a:pt x="1679" y="3886"/>
                    <a:pt x="1955" y="4086"/>
                  </a:cubicBezTo>
                  <a:cubicBezTo>
                    <a:pt x="2381" y="4362"/>
                    <a:pt x="2607" y="4938"/>
                    <a:pt x="2481" y="5439"/>
                  </a:cubicBezTo>
                  <a:cubicBezTo>
                    <a:pt x="2456" y="5615"/>
                    <a:pt x="2331" y="5815"/>
                    <a:pt x="2156" y="5840"/>
                  </a:cubicBezTo>
                  <a:cubicBezTo>
                    <a:pt x="2055" y="5866"/>
                    <a:pt x="1955" y="5840"/>
                    <a:pt x="1880" y="5891"/>
                  </a:cubicBezTo>
                  <a:cubicBezTo>
                    <a:pt x="1805" y="5966"/>
                    <a:pt x="1830" y="6091"/>
                    <a:pt x="1880" y="6191"/>
                  </a:cubicBezTo>
                  <a:cubicBezTo>
                    <a:pt x="2080" y="6492"/>
                    <a:pt x="2481" y="6592"/>
                    <a:pt x="2857" y="6642"/>
                  </a:cubicBezTo>
                  <a:cubicBezTo>
                    <a:pt x="3033" y="6642"/>
                    <a:pt x="3208" y="6668"/>
                    <a:pt x="3334" y="6793"/>
                  </a:cubicBezTo>
                  <a:cubicBezTo>
                    <a:pt x="3509" y="6943"/>
                    <a:pt x="3534" y="7194"/>
                    <a:pt x="3584" y="7419"/>
                  </a:cubicBezTo>
                  <a:cubicBezTo>
                    <a:pt x="3710" y="7871"/>
                    <a:pt x="4035" y="8196"/>
                    <a:pt x="4361" y="8497"/>
                  </a:cubicBezTo>
                  <a:cubicBezTo>
                    <a:pt x="4537" y="8673"/>
                    <a:pt x="4712" y="8848"/>
                    <a:pt x="4963" y="8848"/>
                  </a:cubicBezTo>
                  <a:cubicBezTo>
                    <a:pt x="5188" y="8873"/>
                    <a:pt x="5389" y="8723"/>
                    <a:pt x="5539" y="8572"/>
                  </a:cubicBezTo>
                  <a:cubicBezTo>
                    <a:pt x="6191" y="7871"/>
                    <a:pt x="6090" y="6693"/>
                    <a:pt x="5564" y="5891"/>
                  </a:cubicBezTo>
                  <a:cubicBezTo>
                    <a:pt x="5464" y="5740"/>
                    <a:pt x="5339" y="5590"/>
                    <a:pt x="5288" y="5414"/>
                  </a:cubicBezTo>
                  <a:cubicBezTo>
                    <a:pt x="5238" y="5264"/>
                    <a:pt x="5238" y="5038"/>
                    <a:pt x="5364" y="4913"/>
                  </a:cubicBezTo>
                  <a:cubicBezTo>
                    <a:pt x="5664" y="4612"/>
                    <a:pt x="6341" y="5013"/>
                    <a:pt x="6567" y="4637"/>
                  </a:cubicBezTo>
                  <a:cubicBezTo>
                    <a:pt x="6642" y="4537"/>
                    <a:pt x="6617" y="4387"/>
                    <a:pt x="6617" y="4262"/>
                  </a:cubicBezTo>
                  <a:cubicBezTo>
                    <a:pt x="6567" y="3610"/>
                    <a:pt x="6517" y="2958"/>
                    <a:pt x="6466" y="2307"/>
                  </a:cubicBezTo>
                  <a:cubicBezTo>
                    <a:pt x="6416" y="1730"/>
                    <a:pt x="6366" y="1154"/>
                    <a:pt x="6040" y="703"/>
                  </a:cubicBezTo>
                  <a:cubicBezTo>
                    <a:pt x="5990" y="627"/>
                    <a:pt x="5940" y="552"/>
                    <a:pt x="5840" y="502"/>
                  </a:cubicBezTo>
                  <a:cubicBezTo>
                    <a:pt x="5639" y="402"/>
                    <a:pt x="5389" y="602"/>
                    <a:pt x="5263" y="803"/>
                  </a:cubicBezTo>
                  <a:cubicBezTo>
                    <a:pt x="5088" y="1104"/>
                    <a:pt x="5063" y="1480"/>
                    <a:pt x="4862" y="1780"/>
                  </a:cubicBezTo>
                  <a:cubicBezTo>
                    <a:pt x="4386" y="2482"/>
                    <a:pt x="3710" y="2056"/>
                    <a:pt x="3559" y="1429"/>
                  </a:cubicBezTo>
                  <a:cubicBezTo>
                    <a:pt x="3459" y="1053"/>
                    <a:pt x="3409" y="803"/>
                    <a:pt x="3083" y="552"/>
                  </a:cubicBezTo>
                  <a:cubicBezTo>
                    <a:pt x="2983" y="452"/>
                    <a:pt x="2356" y="1"/>
                    <a:pt x="2231" y="5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6" name="Google Shape;15996;p72"/>
            <p:cNvSpPr/>
            <p:nvPr/>
          </p:nvSpPr>
          <p:spPr>
            <a:xfrm>
              <a:off x="3021250" y="2705725"/>
              <a:ext cx="53300" cy="68950"/>
            </a:xfrm>
            <a:custGeom>
              <a:avLst/>
              <a:gdLst/>
              <a:ahLst/>
              <a:cxnLst/>
              <a:rect l="l" t="t" r="r" b="b"/>
              <a:pathLst>
                <a:path w="2132" h="2758" extrusionOk="0">
                  <a:moveTo>
                    <a:pt x="277" y="953"/>
                  </a:moveTo>
                  <a:cubicBezTo>
                    <a:pt x="251" y="1003"/>
                    <a:pt x="277" y="1053"/>
                    <a:pt x="277" y="1103"/>
                  </a:cubicBezTo>
                  <a:cubicBezTo>
                    <a:pt x="251" y="1179"/>
                    <a:pt x="201" y="1229"/>
                    <a:pt x="151" y="1279"/>
                  </a:cubicBezTo>
                  <a:cubicBezTo>
                    <a:pt x="1" y="1529"/>
                    <a:pt x="151" y="1905"/>
                    <a:pt x="427" y="1981"/>
                  </a:cubicBezTo>
                  <a:cubicBezTo>
                    <a:pt x="477" y="1981"/>
                    <a:pt x="527" y="2006"/>
                    <a:pt x="577" y="2031"/>
                  </a:cubicBezTo>
                  <a:cubicBezTo>
                    <a:pt x="828" y="2131"/>
                    <a:pt x="627" y="2582"/>
                    <a:pt x="853" y="2732"/>
                  </a:cubicBezTo>
                  <a:cubicBezTo>
                    <a:pt x="953" y="2757"/>
                    <a:pt x="1053" y="2757"/>
                    <a:pt x="1129" y="2707"/>
                  </a:cubicBezTo>
                  <a:cubicBezTo>
                    <a:pt x="1229" y="2657"/>
                    <a:pt x="1279" y="2582"/>
                    <a:pt x="1379" y="2532"/>
                  </a:cubicBezTo>
                  <a:cubicBezTo>
                    <a:pt x="1480" y="2457"/>
                    <a:pt x="1605" y="2432"/>
                    <a:pt x="1730" y="2356"/>
                  </a:cubicBezTo>
                  <a:cubicBezTo>
                    <a:pt x="1830" y="2281"/>
                    <a:pt x="1931" y="2156"/>
                    <a:pt x="1881" y="2031"/>
                  </a:cubicBezTo>
                  <a:cubicBezTo>
                    <a:pt x="1881" y="1981"/>
                    <a:pt x="1830" y="1930"/>
                    <a:pt x="1855" y="1880"/>
                  </a:cubicBezTo>
                  <a:cubicBezTo>
                    <a:pt x="1881" y="1830"/>
                    <a:pt x="1931" y="1805"/>
                    <a:pt x="1956" y="1780"/>
                  </a:cubicBezTo>
                  <a:cubicBezTo>
                    <a:pt x="2106" y="1705"/>
                    <a:pt x="2131" y="1479"/>
                    <a:pt x="2056" y="1329"/>
                  </a:cubicBezTo>
                  <a:cubicBezTo>
                    <a:pt x="1956" y="1028"/>
                    <a:pt x="1630" y="853"/>
                    <a:pt x="1429" y="652"/>
                  </a:cubicBezTo>
                  <a:cubicBezTo>
                    <a:pt x="1279" y="502"/>
                    <a:pt x="1104" y="176"/>
                    <a:pt x="903" y="101"/>
                  </a:cubicBezTo>
                  <a:cubicBezTo>
                    <a:pt x="678" y="1"/>
                    <a:pt x="577" y="1"/>
                    <a:pt x="452" y="226"/>
                  </a:cubicBezTo>
                  <a:cubicBezTo>
                    <a:pt x="377" y="351"/>
                    <a:pt x="452" y="477"/>
                    <a:pt x="427" y="627"/>
                  </a:cubicBezTo>
                  <a:cubicBezTo>
                    <a:pt x="402" y="752"/>
                    <a:pt x="302" y="828"/>
                    <a:pt x="277" y="953"/>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7" name="Google Shape;15997;p72"/>
            <p:cNvSpPr/>
            <p:nvPr/>
          </p:nvSpPr>
          <p:spPr>
            <a:xfrm>
              <a:off x="3091425" y="2962000"/>
              <a:ext cx="126600" cy="177975"/>
            </a:xfrm>
            <a:custGeom>
              <a:avLst/>
              <a:gdLst/>
              <a:ahLst/>
              <a:cxnLst/>
              <a:rect l="l" t="t" r="r" b="b"/>
              <a:pathLst>
                <a:path w="5064" h="7119" extrusionOk="0">
                  <a:moveTo>
                    <a:pt x="3735" y="852"/>
                  </a:moveTo>
                  <a:cubicBezTo>
                    <a:pt x="3685" y="677"/>
                    <a:pt x="3585" y="527"/>
                    <a:pt x="3485" y="401"/>
                  </a:cubicBezTo>
                  <a:cubicBezTo>
                    <a:pt x="3259" y="151"/>
                    <a:pt x="2883" y="0"/>
                    <a:pt x="2582" y="176"/>
                  </a:cubicBezTo>
                  <a:cubicBezTo>
                    <a:pt x="2332" y="326"/>
                    <a:pt x="2282" y="677"/>
                    <a:pt x="2156" y="953"/>
                  </a:cubicBezTo>
                  <a:cubicBezTo>
                    <a:pt x="1755" y="1855"/>
                    <a:pt x="477" y="2181"/>
                    <a:pt x="176" y="3133"/>
                  </a:cubicBezTo>
                  <a:cubicBezTo>
                    <a:pt x="1" y="3710"/>
                    <a:pt x="251" y="4336"/>
                    <a:pt x="703" y="4762"/>
                  </a:cubicBezTo>
                  <a:cubicBezTo>
                    <a:pt x="978" y="5013"/>
                    <a:pt x="1304" y="5213"/>
                    <a:pt x="1530" y="5514"/>
                  </a:cubicBezTo>
                  <a:cubicBezTo>
                    <a:pt x="1755" y="5815"/>
                    <a:pt x="1856" y="6191"/>
                    <a:pt x="2056" y="6517"/>
                  </a:cubicBezTo>
                  <a:cubicBezTo>
                    <a:pt x="2257" y="6842"/>
                    <a:pt x="2632" y="7118"/>
                    <a:pt x="2983" y="6993"/>
                  </a:cubicBezTo>
                  <a:cubicBezTo>
                    <a:pt x="3084" y="6943"/>
                    <a:pt x="3184" y="6867"/>
                    <a:pt x="3284" y="6842"/>
                  </a:cubicBezTo>
                  <a:cubicBezTo>
                    <a:pt x="3535" y="6742"/>
                    <a:pt x="3861" y="6893"/>
                    <a:pt x="4111" y="6767"/>
                  </a:cubicBezTo>
                  <a:cubicBezTo>
                    <a:pt x="4362" y="6617"/>
                    <a:pt x="4362" y="6241"/>
                    <a:pt x="4437" y="5965"/>
                  </a:cubicBezTo>
                  <a:cubicBezTo>
                    <a:pt x="4512" y="5715"/>
                    <a:pt x="4637" y="5514"/>
                    <a:pt x="4738" y="5289"/>
                  </a:cubicBezTo>
                  <a:cubicBezTo>
                    <a:pt x="5064" y="4512"/>
                    <a:pt x="4788" y="3609"/>
                    <a:pt x="4186" y="3033"/>
                  </a:cubicBezTo>
                  <a:cubicBezTo>
                    <a:pt x="3936" y="2807"/>
                    <a:pt x="3685" y="2632"/>
                    <a:pt x="3635" y="2281"/>
                  </a:cubicBezTo>
                  <a:cubicBezTo>
                    <a:pt x="3585" y="1805"/>
                    <a:pt x="3835" y="1329"/>
                    <a:pt x="3735" y="852"/>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8" name="Google Shape;15998;p72"/>
            <p:cNvSpPr/>
            <p:nvPr/>
          </p:nvSpPr>
          <p:spPr>
            <a:xfrm>
              <a:off x="3167250" y="3061000"/>
              <a:ext cx="20075" cy="30725"/>
            </a:xfrm>
            <a:custGeom>
              <a:avLst/>
              <a:gdLst/>
              <a:ahLst/>
              <a:cxnLst/>
              <a:rect l="l" t="t" r="r" b="b"/>
              <a:pathLst>
                <a:path w="803" h="1229" extrusionOk="0">
                  <a:moveTo>
                    <a:pt x="0" y="0"/>
                  </a:moveTo>
                  <a:cubicBezTo>
                    <a:pt x="126" y="25"/>
                    <a:pt x="226" y="125"/>
                    <a:pt x="326" y="201"/>
                  </a:cubicBezTo>
                  <a:cubicBezTo>
                    <a:pt x="427" y="276"/>
                    <a:pt x="502" y="376"/>
                    <a:pt x="577" y="476"/>
                  </a:cubicBezTo>
                  <a:cubicBezTo>
                    <a:pt x="652" y="602"/>
                    <a:pt x="702" y="702"/>
                    <a:pt x="727" y="827"/>
                  </a:cubicBezTo>
                  <a:cubicBezTo>
                    <a:pt x="777" y="953"/>
                    <a:pt x="802" y="1078"/>
                    <a:pt x="802" y="1228"/>
                  </a:cubicBezTo>
                  <a:cubicBezTo>
                    <a:pt x="702" y="1128"/>
                    <a:pt x="627" y="1028"/>
                    <a:pt x="552" y="928"/>
                  </a:cubicBezTo>
                  <a:cubicBezTo>
                    <a:pt x="477" y="827"/>
                    <a:pt x="401" y="752"/>
                    <a:pt x="326" y="652"/>
                  </a:cubicBezTo>
                  <a:cubicBezTo>
                    <a:pt x="276" y="552"/>
                    <a:pt x="201" y="451"/>
                    <a:pt x="151" y="326"/>
                  </a:cubicBezTo>
                  <a:cubicBezTo>
                    <a:pt x="101" y="226"/>
                    <a:pt x="51" y="125"/>
                    <a:pt x="0" y="0"/>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9" name="Google Shape;15999;p72"/>
            <p:cNvSpPr/>
            <p:nvPr/>
          </p:nvSpPr>
          <p:spPr>
            <a:xfrm>
              <a:off x="3172900" y="3201975"/>
              <a:ext cx="75825" cy="46375"/>
            </a:xfrm>
            <a:custGeom>
              <a:avLst/>
              <a:gdLst/>
              <a:ahLst/>
              <a:cxnLst/>
              <a:rect l="l" t="t" r="r" b="b"/>
              <a:pathLst>
                <a:path w="3033" h="1855" extrusionOk="0">
                  <a:moveTo>
                    <a:pt x="2556" y="1604"/>
                  </a:moveTo>
                  <a:cubicBezTo>
                    <a:pt x="2155" y="1855"/>
                    <a:pt x="1654" y="1730"/>
                    <a:pt x="1203" y="1579"/>
                  </a:cubicBezTo>
                  <a:cubicBezTo>
                    <a:pt x="852" y="1479"/>
                    <a:pt x="501" y="1379"/>
                    <a:pt x="125" y="1253"/>
                  </a:cubicBezTo>
                  <a:cubicBezTo>
                    <a:pt x="100" y="1253"/>
                    <a:pt x="50" y="1228"/>
                    <a:pt x="0" y="1203"/>
                  </a:cubicBezTo>
                  <a:cubicBezTo>
                    <a:pt x="0" y="1178"/>
                    <a:pt x="25" y="1153"/>
                    <a:pt x="25" y="1153"/>
                  </a:cubicBezTo>
                  <a:cubicBezTo>
                    <a:pt x="100" y="1003"/>
                    <a:pt x="226" y="1053"/>
                    <a:pt x="376" y="1028"/>
                  </a:cubicBezTo>
                  <a:cubicBezTo>
                    <a:pt x="627" y="978"/>
                    <a:pt x="576" y="953"/>
                    <a:pt x="702" y="727"/>
                  </a:cubicBezTo>
                  <a:cubicBezTo>
                    <a:pt x="852" y="401"/>
                    <a:pt x="1203" y="176"/>
                    <a:pt x="1579" y="226"/>
                  </a:cubicBezTo>
                  <a:cubicBezTo>
                    <a:pt x="1679" y="226"/>
                    <a:pt x="1805" y="251"/>
                    <a:pt x="1880" y="201"/>
                  </a:cubicBezTo>
                  <a:cubicBezTo>
                    <a:pt x="1905" y="176"/>
                    <a:pt x="1930" y="126"/>
                    <a:pt x="1955" y="101"/>
                  </a:cubicBezTo>
                  <a:cubicBezTo>
                    <a:pt x="2030" y="25"/>
                    <a:pt x="2155" y="0"/>
                    <a:pt x="2281" y="0"/>
                  </a:cubicBezTo>
                  <a:cubicBezTo>
                    <a:pt x="2481" y="0"/>
                    <a:pt x="2682" y="0"/>
                    <a:pt x="2882" y="0"/>
                  </a:cubicBezTo>
                  <a:cubicBezTo>
                    <a:pt x="2882" y="50"/>
                    <a:pt x="2907" y="75"/>
                    <a:pt x="2907" y="126"/>
                  </a:cubicBezTo>
                  <a:cubicBezTo>
                    <a:pt x="3033" y="652"/>
                    <a:pt x="3008" y="1304"/>
                    <a:pt x="2556" y="1604"/>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0" name="Google Shape;16000;p72"/>
            <p:cNvSpPr/>
            <p:nvPr/>
          </p:nvSpPr>
          <p:spPr>
            <a:xfrm>
              <a:off x="2603975" y="3127400"/>
              <a:ext cx="50150" cy="43900"/>
            </a:xfrm>
            <a:custGeom>
              <a:avLst/>
              <a:gdLst/>
              <a:ahLst/>
              <a:cxnLst/>
              <a:rect l="l" t="t" r="r" b="b"/>
              <a:pathLst>
                <a:path w="2006" h="1756" extrusionOk="0">
                  <a:moveTo>
                    <a:pt x="1629" y="1"/>
                  </a:moveTo>
                  <a:cubicBezTo>
                    <a:pt x="1729" y="577"/>
                    <a:pt x="1880" y="1154"/>
                    <a:pt x="2005" y="1730"/>
                  </a:cubicBezTo>
                  <a:cubicBezTo>
                    <a:pt x="1554" y="1730"/>
                    <a:pt x="1103" y="1755"/>
                    <a:pt x="652" y="1755"/>
                  </a:cubicBezTo>
                  <a:cubicBezTo>
                    <a:pt x="426" y="1755"/>
                    <a:pt x="175" y="1730"/>
                    <a:pt x="75" y="1555"/>
                  </a:cubicBezTo>
                  <a:cubicBezTo>
                    <a:pt x="0" y="1429"/>
                    <a:pt x="50" y="1254"/>
                    <a:pt x="100" y="1104"/>
                  </a:cubicBezTo>
                  <a:cubicBezTo>
                    <a:pt x="175" y="753"/>
                    <a:pt x="251" y="377"/>
                    <a:pt x="276" y="1"/>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1" name="Google Shape;16001;p72"/>
            <p:cNvSpPr/>
            <p:nvPr/>
          </p:nvSpPr>
          <p:spPr>
            <a:xfrm>
              <a:off x="2656600" y="3122400"/>
              <a:ext cx="1275" cy="25"/>
            </a:xfrm>
            <a:custGeom>
              <a:avLst/>
              <a:gdLst/>
              <a:ahLst/>
              <a:cxnLst/>
              <a:rect l="l" t="t" r="r" b="b"/>
              <a:pathLst>
                <a:path w="51" h="1" extrusionOk="0">
                  <a:moveTo>
                    <a:pt x="50" y="0"/>
                  </a:moveTo>
                  <a:lnTo>
                    <a:pt x="50" y="0"/>
                  </a:lnTo>
                  <a:cubicBezTo>
                    <a:pt x="50" y="0"/>
                    <a:pt x="25" y="0"/>
                    <a:pt x="0" y="0"/>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2" name="Google Shape;16002;p72"/>
            <p:cNvSpPr/>
            <p:nvPr/>
          </p:nvSpPr>
          <p:spPr>
            <a:xfrm>
              <a:off x="2978650" y="3146825"/>
              <a:ext cx="47650" cy="46400"/>
            </a:xfrm>
            <a:custGeom>
              <a:avLst/>
              <a:gdLst/>
              <a:ahLst/>
              <a:cxnLst/>
              <a:rect l="l" t="t" r="r" b="b"/>
              <a:pathLst>
                <a:path w="1906" h="1856" extrusionOk="0">
                  <a:moveTo>
                    <a:pt x="1880" y="1680"/>
                  </a:moveTo>
                  <a:cubicBezTo>
                    <a:pt x="1830" y="1755"/>
                    <a:pt x="1730" y="1780"/>
                    <a:pt x="1655" y="1780"/>
                  </a:cubicBezTo>
                  <a:cubicBezTo>
                    <a:pt x="1204" y="1855"/>
                    <a:pt x="727" y="1855"/>
                    <a:pt x="276" y="1755"/>
                  </a:cubicBezTo>
                  <a:cubicBezTo>
                    <a:pt x="226" y="1730"/>
                    <a:pt x="151" y="1705"/>
                    <a:pt x="126" y="1655"/>
                  </a:cubicBezTo>
                  <a:cubicBezTo>
                    <a:pt x="101" y="1630"/>
                    <a:pt x="101" y="1580"/>
                    <a:pt x="101" y="1530"/>
                  </a:cubicBezTo>
                  <a:cubicBezTo>
                    <a:pt x="51" y="1028"/>
                    <a:pt x="26" y="502"/>
                    <a:pt x="1" y="1"/>
                  </a:cubicBezTo>
                  <a:lnTo>
                    <a:pt x="1454" y="1"/>
                  </a:lnTo>
                  <a:cubicBezTo>
                    <a:pt x="1580" y="502"/>
                    <a:pt x="1730" y="978"/>
                    <a:pt x="1880" y="1479"/>
                  </a:cubicBezTo>
                  <a:cubicBezTo>
                    <a:pt x="1880" y="1555"/>
                    <a:pt x="1905" y="1605"/>
                    <a:pt x="1880" y="1680"/>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3" name="Google Shape;16003;p72"/>
            <p:cNvSpPr/>
            <p:nvPr/>
          </p:nvSpPr>
          <p:spPr>
            <a:xfrm>
              <a:off x="2793825" y="2785925"/>
              <a:ext cx="91500" cy="408550"/>
            </a:xfrm>
            <a:custGeom>
              <a:avLst/>
              <a:gdLst/>
              <a:ahLst/>
              <a:cxnLst/>
              <a:rect l="l" t="t" r="r" b="b"/>
              <a:pathLst>
                <a:path w="3660" h="16342" extrusionOk="0">
                  <a:moveTo>
                    <a:pt x="3083" y="7244"/>
                  </a:moveTo>
                  <a:cubicBezTo>
                    <a:pt x="2907" y="7795"/>
                    <a:pt x="2832" y="8397"/>
                    <a:pt x="3008" y="8948"/>
                  </a:cubicBezTo>
                  <a:cubicBezTo>
                    <a:pt x="3033" y="9073"/>
                    <a:pt x="3083" y="9199"/>
                    <a:pt x="3133" y="9324"/>
                  </a:cubicBezTo>
                  <a:cubicBezTo>
                    <a:pt x="3333" y="9750"/>
                    <a:pt x="3559" y="10151"/>
                    <a:pt x="3434" y="10577"/>
                  </a:cubicBezTo>
                  <a:cubicBezTo>
                    <a:pt x="3384" y="10803"/>
                    <a:pt x="3208" y="11003"/>
                    <a:pt x="3108" y="11204"/>
                  </a:cubicBezTo>
                  <a:cubicBezTo>
                    <a:pt x="2907" y="11529"/>
                    <a:pt x="2807" y="11931"/>
                    <a:pt x="2757" y="12306"/>
                  </a:cubicBezTo>
                  <a:lnTo>
                    <a:pt x="2757" y="12332"/>
                  </a:lnTo>
                  <a:cubicBezTo>
                    <a:pt x="2632" y="12983"/>
                    <a:pt x="2582" y="13635"/>
                    <a:pt x="2607" y="14286"/>
                  </a:cubicBezTo>
                  <a:cubicBezTo>
                    <a:pt x="2607" y="14938"/>
                    <a:pt x="2707" y="15590"/>
                    <a:pt x="2832" y="16241"/>
                  </a:cubicBezTo>
                  <a:cubicBezTo>
                    <a:pt x="2206" y="16342"/>
                    <a:pt x="1554" y="16291"/>
                    <a:pt x="927" y="16091"/>
                  </a:cubicBezTo>
                  <a:cubicBezTo>
                    <a:pt x="752" y="16041"/>
                    <a:pt x="551" y="15966"/>
                    <a:pt x="376" y="15865"/>
                  </a:cubicBezTo>
                  <a:cubicBezTo>
                    <a:pt x="476" y="15339"/>
                    <a:pt x="602" y="14813"/>
                    <a:pt x="777" y="14286"/>
                  </a:cubicBezTo>
                  <a:cubicBezTo>
                    <a:pt x="802" y="14186"/>
                    <a:pt x="827" y="14086"/>
                    <a:pt x="852" y="14011"/>
                  </a:cubicBezTo>
                  <a:cubicBezTo>
                    <a:pt x="1003" y="13585"/>
                    <a:pt x="1178" y="13159"/>
                    <a:pt x="1253" y="12733"/>
                  </a:cubicBezTo>
                  <a:cubicBezTo>
                    <a:pt x="1353" y="12156"/>
                    <a:pt x="1278" y="11555"/>
                    <a:pt x="1203" y="10953"/>
                  </a:cubicBezTo>
                  <a:cubicBezTo>
                    <a:pt x="1128" y="10427"/>
                    <a:pt x="1053" y="9900"/>
                    <a:pt x="977" y="9374"/>
                  </a:cubicBezTo>
                  <a:cubicBezTo>
                    <a:pt x="902" y="9023"/>
                    <a:pt x="827" y="8672"/>
                    <a:pt x="802" y="8296"/>
                  </a:cubicBezTo>
                  <a:cubicBezTo>
                    <a:pt x="802" y="7971"/>
                    <a:pt x="827" y="7620"/>
                    <a:pt x="852" y="7294"/>
                  </a:cubicBezTo>
                  <a:cubicBezTo>
                    <a:pt x="902" y="6241"/>
                    <a:pt x="727" y="5189"/>
                    <a:pt x="326" y="4236"/>
                  </a:cubicBezTo>
                  <a:cubicBezTo>
                    <a:pt x="175" y="3860"/>
                    <a:pt x="0" y="3484"/>
                    <a:pt x="25" y="3083"/>
                  </a:cubicBezTo>
                  <a:cubicBezTo>
                    <a:pt x="25" y="2557"/>
                    <a:pt x="501" y="2081"/>
                    <a:pt x="777" y="1680"/>
                  </a:cubicBezTo>
                  <a:cubicBezTo>
                    <a:pt x="827" y="1630"/>
                    <a:pt x="852" y="1580"/>
                    <a:pt x="877" y="1529"/>
                  </a:cubicBezTo>
                  <a:cubicBezTo>
                    <a:pt x="1078" y="1028"/>
                    <a:pt x="1028" y="301"/>
                    <a:pt x="1504" y="151"/>
                  </a:cubicBezTo>
                  <a:cubicBezTo>
                    <a:pt x="1930" y="1"/>
                    <a:pt x="2256" y="577"/>
                    <a:pt x="2607" y="853"/>
                  </a:cubicBezTo>
                  <a:cubicBezTo>
                    <a:pt x="2882" y="1103"/>
                    <a:pt x="3133" y="1379"/>
                    <a:pt x="3258" y="1705"/>
                  </a:cubicBezTo>
                  <a:cubicBezTo>
                    <a:pt x="3409" y="2081"/>
                    <a:pt x="3409" y="2532"/>
                    <a:pt x="3434" y="2933"/>
                  </a:cubicBezTo>
                  <a:cubicBezTo>
                    <a:pt x="3459" y="3810"/>
                    <a:pt x="3659" y="4687"/>
                    <a:pt x="3534" y="5565"/>
                  </a:cubicBezTo>
                  <a:cubicBezTo>
                    <a:pt x="3459" y="6141"/>
                    <a:pt x="3233" y="6692"/>
                    <a:pt x="3083" y="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4" name="Google Shape;16004;p72"/>
            <p:cNvSpPr/>
            <p:nvPr/>
          </p:nvSpPr>
          <p:spPr>
            <a:xfrm>
              <a:off x="2803200" y="3143075"/>
              <a:ext cx="61450" cy="52025"/>
            </a:xfrm>
            <a:custGeom>
              <a:avLst/>
              <a:gdLst/>
              <a:ahLst/>
              <a:cxnLst/>
              <a:rect l="l" t="t" r="r" b="b"/>
              <a:pathLst>
                <a:path w="2458" h="2081" extrusionOk="0">
                  <a:moveTo>
                    <a:pt x="2457" y="1955"/>
                  </a:moveTo>
                  <a:cubicBezTo>
                    <a:pt x="1630" y="2081"/>
                    <a:pt x="753" y="1955"/>
                    <a:pt x="1" y="1579"/>
                  </a:cubicBezTo>
                  <a:cubicBezTo>
                    <a:pt x="101" y="1053"/>
                    <a:pt x="227" y="527"/>
                    <a:pt x="402" y="0"/>
                  </a:cubicBezTo>
                  <a:lnTo>
                    <a:pt x="2232" y="0"/>
                  </a:lnTo>
                  <a:cubicBezTo>
                    <a:pt x="2232" y="652"/>
                    <a:pt x="2332" y="1304"/>
                    <a:pt x="2457" y="1955"/>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5" name="Google Shape;16005;p72"/>
            <p:cNvSpPr/>
            <p:nvPr/>
          </p:nvSpPr>
          <p:spPr>
            <a:xfrm>
              <a:off x="3122125" y="2941325"/>
              <a:ext cx="47025" cy="55775"/>
            </a:xfrm>
            <a:custGeom>
              <a:avLst/>
              <a:gdLst/>
              <a:ahLst/>
              <a:cxnLst/>
              <a:rect l="l" t="t" r="r" b="b"/>
              <a:pathLst>
                <a:path w="1881" h="2231" extrusionOk="0">
                  <a:moveTo>
                    <a:pt x="678" y="226"/>
                  </a:moveTo>
                  <a:cubicBezTo>
                    <a:pt x="753" y="126"/>
                    <a:pt x="878" y="0"/>
                    <a:pt x="1003" y="25"/>
                  </a:cubicBezTo>
                  <a:cubicBezTo>
                    <a:pt x="1129" y="25"/>
                    <a:pt x="1204" y="126"/>
                    <a:pt x="1254" y="226"/>
                  </a:cubicBezTo>
                  <a:cubicBezTo>
                    <a:pt x="1655" y="802"/>
                    <a:pt x="1881" y="1479"/>
                    <a:pt x="1881" y="2181"/>
                  </a:cubicBezTo>
                  <a:cubicBezTo>
                    <a:pt x="1780" y="2080"/>
                    <a:pt x="1705" y="1955"/>
                    <a:pt x="1630" y="1830"/>
                  </a:cubicBezTo>
                  <a:cubicBezTo>
                    <a:pt x="1555" y="1679"/>
                    <a:pt x="1505" y="1529"/>
                    <a:pt x="1430" y="1379"/>
                  </a:cubicBezTo>
                  <a:cubicBezTo>
                    <a:pt x="1354" y="1253"/>
                    <a:pt x="1204" y="1128"/>
                    <a:pt x="1054" y="1128"/>
                  </a:cubicBezTo>
                  <a:cubicBezTo>
                    <a:pt x="853" y="1128"/>
                    <a:pt x="703" y="1278"/>
                    <a:pt x="602" y="1429"/>
                  </a:cubicBezTo>
                  <a:cubicBezTo>
                    <a:pt x="502" y="1604"/>
                    <a:pt x="452" y="1780"/>
                    <a:pt x="352" y="1930"/>
                  </a:cubicBezTo>
                  <a:cubicBezTo>
                    <a:pt x="277" y="2055"/>
                    <a:pt x="126" y="2231"/>
                    <a:pt x="1" y="2231"/>
                  </a:cubicBezTo>
                  <a:cubicBezTo>
                    <a:pt x="151" y="1955"/>
                    <a:pt x="151" y="1529"/>
                    <a:pt x="227" y="1203"/>
                  </a:cubicBezTo>
                  <a:cubicBezTo>
                    <a:pt x="327" y="852"/>
                    <a:pt x="477" y="527"/>
                    <a:pt x="678" y="22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6" name="Google Shape;16006;p72"/>
            <p:cNvSpPr/>
            <p:nvPr/>
          </p:nvSpPr>
          <p:spPr>
            <a:xfrm>
              <a:off x="2838300" y="2813500"/>
              <a:ext cx="35125" cy="125325"/>
            </a:xfrm>
            <a:custGeom>
              <a:avLst/>
              <a:gdLst/>
              <a:ahLst/>
              <a:cxnLst/>
              <a:rect l="l" t="t" r="r" b="b"/>
              <a:pathLst>
                <a:path w="1405" h="5013" extrusionOk="0">
                  <a:moveTo>
                    <a:pt x="828" y="276"/>
                  </a:moveTo>
                  <a:cubicBezTo>
                    <a:pt x="727" y="126"/>
                    <a:pt x="577" y="0"/>
                    <a:pt x="401" y="25"/>
                  </a:cubicBezTo>
                  <a:cubicBezTo>
                    <a:pt x="301" y="25"/>
                    <a:pt x="226" y="76"/>
                    <a:pt x="176" y="151"/>
                  </a:cubicBezTo>
                  <a:cubicBezTo>
                    <a:pt x="0" y="351"/>
                    <a:pt x="0" y="627"/>
                    <a:pt x="76" y="878"/>
                  </a:cubicBezTo>
                  <a:cubicBezTo>
                    <a:pt x="151" y="1128"/>
                    <a:pt x="276" y="1329"/>
                    <a:pt x="351" y="1579"/>
                  </a:cubicBezTo>
                  <a:cubicBezTo>
                    <a:pt x="502" y="2056"/>
                    <a:pt x="452" y="2557"/>
                    <a:pt x="527" y="3058"/>
                  </a:cubicBezTo>
                  <a:cubicBezTo>
                    <a:pt x="577" y="3384"/>
                    <a:pt x="677" y="3685"/>
                    <a:pt x="727" y="4035"/>
                  </a:cubicBezTo>
                  <a:cubicBezTo>
                    <a:pt x="777" y="4361"/>
                    <a:pt x="777" y="4712"/>
                    <a:pt x="602" y="4988"/>
                  </a:cubicBezTo>
                  <a:cubicBezTo>
                    <a:pt x="853" y="5013"/>
                    <a:pt x="1053" y="4787"/>
                    <a:pt x="1103" y="4562"/>
                  </a:cubicBezTo>
                  <a:cubicBezTo>
                    <a:pt x="1178" y="4336"/>
                    <a:pt x="1153" y="4086"/>
                    <a:pt x="1178" y="3835"/>
                  </a:cubicBezTo>
                  <a:cubicBezTo>
                    <a:pt x="1204" y="3409"/>
                    <a:pt x="1404" y="3008"/>
                    <a:pt x="1404" y="2582"/>
                  </a:cubicBezTo>
                  <a:cubicBezTo>
                    <a:pt x="1404" y="2406"/>
                    <a:pt x="1379" y="2206"/>
                    <a:pt x="1329" y="2030"/>
                  </a:cubicBezTo>
                  <a:cubicBezTo>
                    <a:pt x="1254" y="1579"/>
                    <a:pt x="1229" y="577"/>
                    <a:pt x="828" y="276"/>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7" name="Google Shape;16007;p72"/>
            <p:cNvSpPr/>
            <p:nvPr/>
          </p:nvSpPr>
          <p:spPr>
            <a:xfrm>
              <a:off x="2615875" y="2836675"/>
              <a:ext cx="16925" cy="159175"/>
            </a:xfrm>
            <a:custGeom>
              <a:avLst/>
              <a:gdLst/>
              <a:ahLst/>
              <a:cxnLst/>
              <a:rect l="l" t="t" r="r" b="b"/>
              <a:pathLst>
                <a:path w="677" h="6367" extrusionOk="0">
                  <a:moveTo>
                    <a:pt x="25" y="5314"/>
                  </a:moveTo>
                  <a:cubicBezTo>
                    <a:pt x="0" y="5690"/>
                    <a:pt x="0" y="6091"/>
                    <a:pt x="251" y="6367"/>
                  </a:cubicBezTo>
                  <a:cubicBezTo>
                    <a:pt x="176" y="6291"/>
                    <a:pt x="501" y="5164"/>
                    <a:pt x="527" y="4988"/>
                  </a:cubicBezTo>
                  <a:cubicBezTo>
                    <a:pt x="602" y="4537"/>
                    <a:pt x="652" y="4061"/>
                    <a:pt x="652" y="3610"/>
                  </a:cubicBezTo>
                  <a:cubicBezTo>
                    <a:pt x="677" y="2657"/>
                    <a:pt x="552" y="1705"/>
                    <a:pt x="326" y="778"/>
                  </a:cubicBezTo>
                  <a:cubicBezTo>
                    <a:pt x="201" y="276"/>
                    <a:pt x="50" y="1"/>
                    <a:pt x="25" y="677"/>
                  </a:cubicBezTo>
                  <a:cubicBezTo>
                    <a:pt x="0" y="1154"/>
                    <a:pt x="75" y="1680"/>
                    <a:pt x="100" y="2181"/>
                  </a:cubicBezTo>
                  <a:cubicBezTo>
                    <a:pt x="126" y="3234"/>
                    <a:pt x="100" y="4261"/>
                    <a:pt x="25" y="531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8" name="Google Shape;16008;p72"/>
            <p:cNvSpPr/>
            <p:nvPr/>
          </p:nvSpPr>
          <p:spPr>
            <a:xfrm>
              <a:off x="3085800" y="2881175"/>
              <a:ext cx="50150" cy="85225"/>
            </a:xfrm>
            <a:custGeom>
              <a:avLst/>
              <a:gdLst/>
              <a:ahLst/>
              <a:cxnLst/>
              <a:rect l="l" t="t" r="r" b="b"/>
              <a:pathLst>
                <a:path w="2006" h="3409" extrusionOk="0">
                  <a:moveTo>
                    <a:pt x="101" y="426"/>
                  </a:moveTo>
                  <a:cubicBezTo>
                    <a:pt x="0" y="552"/>
                    <a:pt x="0" y="727"/>
                    <a:pt x="50" y="877"/>
                  </a:cubicBezTo>
                  <a:cubicBezTo>
                    <a:pt x="126" y="1028"/>
                    <a:pt x="226" y="1153"/>
                    <a:pt x="276" y="1303"/>
                  </a:cubicBezTo>
                  <a:cubicBezTo>
                    <a:pt x="502" y="1830"/>
                    <a:pt x="351" y="2406"/>
                    <a:pt x="426" y="2983"/>
                  </a:cubicBezTo>
                  <a:cubicBezTo>
                    <a:pt x="451" y="3083"/>
                    <a:pt x="476" y="3183"/>
                    <a:pt x="527" y="3283"/>
                  </a:cubicBezTo>
                  <a:cubicBezTo>
                    <a:pt x="602" y="3359"/>
                    <a:pt x="727" y="3409"/>
                    <a:pt x="827" y="3359"/>
                  </a:cubicBezTo>
                  <a:cubicBezTo>
                    <a:pt x="928" y="3308"/>
                    <a:pt x="953" y="3183"/>
                    <a:pt x="978" y="3083"/>
                  </a:cubicBezTo>
                  <a:cubicBezTo>
                    <a:pt x="1028" y="2807"/>
                    <a:pt x="1103" y="2557"/>
                    <a:pt x="1278" y="2381"/>
                  </a:cubicBezTo>
                  <a:cubicBezTo>
                    <a:pt x="1579" y="2130"/>
                    <a:pt x="1905" y="2156"/>
                    <a:pt x="1980" y="1729"/>
                  </a:cubicBezTo>
                  <a:cubicBezTo>
                    <a:pt x="2005" y="1504"/>
                    <a:pt x="1855" y="1178"/>
                    <a:pt x="1705" y="1003"/>
                  </a:cubicBezTo>
                  <a:cubicBezTo>
                    <a:pt x="1429" y="702"/>
                    <a:pt x="426" y="0"/>
                    <a:pt x="101" y="426"/>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009" name="Google Shape;16009;p72"/>
          <p:cNvSpPr/>
          <p:nvPr/>
        </p:nvSpPr>
        <p:spPr>
          <a:xfrm rot="2952388">
            <a:off x="7105518" y="924694"/>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0" name="Google Shape;16010;p72"/>
          <p:cNvSpPr/>
          <p:nvPr/>
        </p:nvSpPr>
        <p:spPr>
          <a:xfrm rot="1135717">
            <a:off x="7409792" y="614245"/>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1" name="Google Shape;16011;p72"/>
          <p:cNvSpPr/>
          <p:nvPr/>
        </p:nvSpPr>
        <p:spPr>
          <a:xfrm rot="1402087">
            <a:off x="7896293" y="1012644"/>
            <a:ext cx="212235"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oogle Shape;18770;p80">
            <a:extLst>
              <a:ext uri="{FF2B5EF4-FFF2-40B4-BE49-F238E27FC236}">
                <a16:creationId xmlns:a16="http://schemas.microsoft.com/office/drawing/2014/main" id="{EA9B4A88-A839-4C63-7185-C7F0AB9B9CF0}"/>
              </a:ext>
            </a:extLst>
          </p:cNvPr>
          <p:cNvGrpSpPr/>
          <p:nvPr/>
        </p:nvGrpSpPr>
        <p:grpSpPr>
          <a:xfrm>
            <a:off x="2238029" y="3719320"/>
            <a:ext cx="744250" cy="670275"/>
            <a:chOff x="5298000" y="3002625"/>
            <a:chExt cx="744250" cy="670275"/>
          </a:xfrm>
        </p:grpSpPr>
        <p:sp>
          <p:nvSpPr>
            <p:cNvPr id="3" name="Google Shape;18771;p80">
              <a:extLst>
                <a:ext uri="{FF2B5EF4-FFF2-40B4-BE49-F238E27FC236}">
                  <a16:creationId xmlns:a16="http://schemas.microsoft.com/office/drawing/2014/main" id="{FA62D3CA-2A12-BC7A-2557-F1D4DBBF6F6E}"/>
                </a:ext>
              </a:extLst>
            </p:cNvPr>
            <p:cNvSpPr/>
            <p:nvPr/>
          </p:nvSpPr>
          <p:spPr>
            <a:xfrm>
              <a:off x="5386350" y="3507450"/>
              <a:ext cx="60050" cy="165450"/>
            </a:xfrm>
            <a:custGeom>
              <a:avLst/>
              <a:gdLst/>
              <a:ahLst/>
              <a:cxnLst/>
              <a:rect l="l" t="t" r="r" b="b"/>
              <a:pathLst>
                <a:path w="2402" h="6618" extrusionOk="0">
                  <a:moveTo>
                    <a:pt x="1834" y="1"/>
                  </a:moveTo>
                  <a:lnTo>
                    <a:pt x="1834" y="1"/>
                  </a:lnTo>
                  <a:cubicBezTo>
                    <a:pt x="1740" y="20"/>
                    <a:pt x="1588" y="38"/>
                    <a:pt x="1399" y="95"/>
                  </a:cubicBezTo>
                  <a:cubicBezTo>
                    <a:pt x="1300" y="124"/>
                    <a:pt x="1190" y="134"/>
                    <a:pt x="1081" y="134"/>
                  </a:cubicBezTo>
                  <a:cubicBezTo>
                    <a:pt x="754" y="134"/>
                    <a:pt x="436" y="38"/>
                    <a:pt x="436" y="38"/>
                  </a:cubicBezTo>
                  <a:lnTo>
                    <a:pt x="1" y="341"/>
                  </a:lnTo>
                  <a:cubicBezTo>
                    <a:pt x="1" y="341"/>
                    <a:pt x="322" y="2647"/>
                    <a:pt x="322" y="3157"/>
                  </a:cubicBezTo>
                  <a:cubicBezTo>
                    <a:pt x="341" y="3668"/>
                    <a:pt x="114" y="4253"/>
                    <a:pt x="114" y="4253"/>
                  </a:cubicBezTo>
                  <a:cubicBezTo>
                    <a:pt x="114" y="4253"/>
                    <a:pt x="303" y="4235"/>
                    <a:pt x="473" y="4140"/>
                  </a:cubicBezTo>
                  <a:lnTo>
                    <a:pt x="473" y="4140"/>
                  </a:lnTo>
                  <a:cubicBezTo>
                    <a:pt x="454" y="4499"/>
                    <a:pt x="322" y="4839"/>
                    <a:pt x="322" y="4839"/>
                  </a:cubicBezTo>
                  <a:cubicBezTo>
                    <a:pt x="322" y="4839"/>
                    <a:pt x="814" y="4839"/>
                    <a:pt x="889" y="5161"/>
                  </a:cubicBezTo>
                  <a:cubicBezTo>
                    <a:pt x="965" y="5444"/>
                    <a:pt x="1003" y="6295"/>
                    <a:pt x="1003" y="6559"/>
                  </a:cubicBezTo>
                  <a:cubicBezTo>
                    <a:pt x="1173" y="6597"/>
                    <a:pt x="1343" y="6616"/>
                    <a:pt x="1532" y="6616"/>
                  </a:cubicBezTo>
                  <a:cubicBezTo>
                    <a:pt x="1558" y="6617"/>
                    <a:pt x="1584" y="6617"/>
                    <a:pt x="1609" y="6617"/>
                  </a:cubicBezTo>
                  <a:cubicBezTo>
                    <a:pt x="2261" y="6617"/>
                    <a:pt x="2401" y="6389"/>
                    <a:pt x="2401" y="6389"/>
                  </a:cubicBezTo>
                  <a:cubicBezTo>
                    <a:pt x="2401" y="6389"/>
                    <a:pt x="2363" y="5444"/>
                    <a:pt x="2231" y="5085"/>
                  </a:cubicBezTo>
                  <a:cubicBezTo>
                    <a:pt x="2156" y="4896"/>
                    <a:pt x="1910" y="4575"/>
                    <a:pt x="1853" y="4386"/>
                  </a:cubicBezTo>
                  <a:cubicBezTo>
                    <a:pt x="1815" y="4197"/>
                    <a:pt x="1891" y="3875"/>
                    <a:pt x="1815" y="3516"/>
                  </a:cubicBezTo>
                  <a:cubicBezTo>
                    <a:pt x="1702" y="2949"/>
                    <a:pt x="1645" y="3063"/>
                    <a:pt x="1570" y="2741"/>
                  </a:cubicBezTo>
                  <a:cubicBezTo>
                    <a:pt x="1494" y="2420"/>
                    <a:pt x="1607" y="1853"/>
                    <a:pt x="1664" y="1286"/>
                  </a:cubicBezTo>
                  <a:cubicBezTo>
                    <a:pt x="1683" y="1116"/>
                    <a:pt x="1778" y="511"/>
                    <a:pt x="1834"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8772;p80">
              <a:extLst>
                <a:ext uri="{FF2B5EF4-FFF2-40B4-BE49-F238E27FC236}">
                  <a16:creationId xmlns:a16="http://schemas.microsoft.com/office/drawing/2014/main" id="{0DED8233-44C2-19E3-A357-E46EB76E11CD}"/>
                </a:ext>
              </a:extLst>
            </p:cNvPr>
            <p:cNvSpPr/>
            <p:nvPr/>
          </p:nvSpPr>
          <p:spPr>
            <a:xfrm>
              <a:off x="5371225" y="3466350"/>
              <a:ext cx="67600" cy="205100"/>
            </a:xfrm>
            <a:custGeom>
              <a:avLst/>
              <a:gdLst/>
              <a:ahLst/>
              <a:cxnLst/>
              <a:rect l="l" t="t" r="r" b="b"/>
              <a:pathLst>
                <a:path w="2704" h="8204" extrusionOk="0">
                  <a:moveTo>
                    <a:pt x="2704" y="0"/>
                  </a:moveTo>
                  <a:lnTo>
                    <a:pt x="171" y="586"/>
                  </a:lnTo>
                  <a:cubicBezTo>
                    <a:pt x="171" y="586"/>
                    <a:pt x="133" y="1512"/>
                    <a:pt x="171" y="2193"/>
                  </a:cubicBezTo>
                  <a:cubicBezTo>
                    <a:pt x="209" y="2873"/>
                    <a:pt x="644" y="5368"/>
                    <a:pt x="587" y="5538"/>
                  </a:cubicBezTo>
                  <a:cubicBezTo>
                    <a:pt x="473" y="5897"/>
                    <a:pt x="1" y="6181"/>
                    <a:pt x="1" y="6181"/>
                  </a:cubicBezTo>
                  <a:cubicBezTo>
                    <a:pt x="1" y="6181"/>
                    <a:pt x="118" y="6210"/>
                    <a:pt x="270" y="6210"/>
                  </a:cubicBezTo>
                  <a:cubicBezTo>
                    <a:pt x="392" y="6210"/>
                    <a:pt x="536" y="6191"/>
                    <a:pt x="662" y="6124"/>
                  </a:cubicBezTo>
                  <a:lnTo>
                    <a:pt x="662" y="6124"/>
                  </a:lnTo>
                  <a:cubicBezTo>
                    <a:pt x="681" y="6257"/>
                    <a:pt x="266" y="6748"/>
                    <a:pt x="266" y="6748"/>
                  </a:cubicBezTo>
                  <a:cubicBezTo>
                    <a:pt x="266" y="6748"/>
                    <a:pt x="443" y="6684"/>
                    <a:pt x="629" y="6684"/>
                  </a:cubicBezTo>
                  <a:cubicBezTo>
                    <a:pt x="791" y="6684"/>
                    <a:pt x="960" y="6733"/>
                    <a:pt x="1022" y="6918"/>
                  </a:cubicBezTo>
                  <a:cubicBezTo>
                    <a:pt x="1116" y="7221"/>
                    <a:pt x="1116" y="8033"/>
                    <a:pt x="1116" y="8033"/>
                  </a:cubicBezTo>
                  <a:cubicBezTo>
                    <a:pt x="1116" y="8033"/>
                    <a:pt x="1324" y="8128"/>
                    <a:pt x="1608" y="8203"/>
                  </a:cubicBezTo>
                  <a:cubicBezTo>
                    <a:pt x="1608" y="7939"/>
                    <a:pt x="1570" y="7088"/>
                    <a:pt x="1494" y="6805"/>
                  </a:cubicBezTo>
                  <a:cubicBezTo>
                    <a:pt x="1419" y="6483"/>
                    <a:pt x="927" y="6483"/>
                    <a:pt x="927" y="6483"/>
                  </a:cubicBezTo>
                  <a:cubicBezTo>
                    <a:pt x="927" y="6483"/>
                    <a:pt x="1059" y="6143"/>
                    <a:pt x="1078" y="5784"/>
                  </a:cubicBezTo>
                  <a:lnTo>
                    <a:pt x="1078" y="5784"/>
                  </a:lnTo>
                  <a:cubicBezTo>
                    <a:pt x="908" y="5879"/>
                    <a:pt x="719" y="5897"/>
                    <a:pt x="719" y="5897"/>
                  </a:cubicBezTo>
                  <a:cubicBezTo>
                    <a:pt x="719" y="5897"/>
                    <a:pt x="946" y="5312"/>
                    <a:pt x="927" y="4801"/>
                  </a:cubicBezTo>
                  <a:cubicBezTo>
                    <a:pt x="927" y="4291"/>
                    <a:pt x="606" y="1985"/>
                    <a:pt x="606" y="1985"/>
                  </a:cubicBezTo>
                  <a:lnTo>
                    <a:pt x="1041" y="1682"/>
                  </a:lnTo>
                  <a:cubicBezTo>
                    <a:pt x="1041" y="1682"/>
                    <a:pt x="1359" y="1778"/>
                    <a:pt x="1686" y="1778"/>
                  </a:cubicBezTo>
                  <a:cubicBezTo>
                    <a:pt x="1795" y="1778"/>
                    <a:pt x="1905" y="1768"/>
                    <a:pt x="2004" y="1739"/>
                  </a:cubicBezTo>
                  <a:cubicBezTo>
                    <a:pt x="2193" y="1682"/>
                    <a:pt x="2345" y="1664"/>
                    <a:pt x="2439" y="1645"/>
                  </a:cubicBezTo>
                  <a:cubicBezTo>
                    <a:pt x="2515" y="1191"/>
                    <a:pt x="2704" y="0"/>
                    <a:pt x="2704"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8773;p80">
              <a:extLst>
                <a:ext uri="{FF2B5EF4-FFF2-40B4-BE49-F238E27FC236}">
                  <a16:creationId xmlns:a16="http://schemas.microsoft.com/office/drawing/2014/main" id="{EA24692D-689D-4628-C533-2B60C2C39B72}"/>
                </a:ext>
              </a:extLst>
            </p:cNvPr>
            <p:cNvSpPr/>
            <p:nvPr/>
          </p:nvSpPr>
          <p:spPr>
            <a:xfrm>
              <a:off x="5455350" y="3494700"/>
              <a:ext cx="60025" cy="165400"/>
            </a:xfrm>
            <a:custGeom>
              <a:avLst/>
              <a:gdLst/>
              <a:ahLst/>
              <a:cxnLst/>
              <a:rect l="l" t="t" r="r" b="b"/>
              <a:pathLst>
                <a:path w="2401" h="6616" extrusionOk="0">
                  <a:moveTo>
                    <a:pt x="1834" y="0"/>
                  </a:moveTo>
                  <a:lnTo>
                    <a:pt x="1834" y="0"/>
                  </a:lnTo>
                  <a:cubicBezTo>
                    <a:pt x="1739" y="19"/>
                    <a:pt x="1588" y="38"/>
                    <a:pt x="1399" y="95"/>
                  </a:cubicBezTo>
                  <a:cubicBezTo>
                    <a:pt x="1300" y="117"/>
                    <a:pt x="1194" y="126"/>
                    <a:pt x="1089" y="126"/>
                  </a:cubicBezTo>
                  <a:cubicBezTo>
                    <a:pt x="753" y="126"/>
                    <a:pt x="435" y="38"/>
                    <a:pt x="435" y="38"/>
                  </a:cubicBezTo>
                  <a:lnTo>
                    <a:pt x="0" y="341"/>
                  </a:lnTo>
                  <a:cubicBezTo>
                    <a:pt x="0" y="341"/>
                    <a:pt x="303" y="2647"/>
                    <a:pt x="322" y="3157"/>
                  </a:cubicBezTo>
                  <a:cubicBezTo>
                    <a:pt x="341" y="3667"/>
                    <a:pt x="95" y="4234"/>
                    <a:pt x="95" y="4234"/>
                  </a:cubicBezTo>
                  <a:cubicBezTo>
                    <a:pt x="95" y="4234"/>
                    <a:pt x="303" y="4234"/>
                    <a:pt x="473" y="4140"/>
                  </a:cubicBezTo>
                  <a:lnTo>
                    <a:pt x="473" y="4140"/>
                  </a:lnTo>
                  <a:cubicBezTo>
                    <a:pt x="435" y="4480"/>
                    <a:pt x="322" y="4820"/>
                    <a:pt x="322" y="4820"/>
                  </a:cubicBezTo>
                  <a:cubicBezTo>
                    <a:pt x="322" y="4820"/>
                    <a:pt x="813" y="4820"/>
                    <a:pt x="889" y="5160"/>
                  </a:cubicBezTo>
                  <a:cubicBezTo>
                    <a:pt x="964" y="5425"/>
                    <a:pt x="1002" y="6294"/>
                    <a:pt x="1002" y="6540"/>
                  </a:cubicBezTo>
                  <a:cubicBezTo>
                    <a:pt x="1153" y="6578"/>
                    <a:pt x="1342" y="6616"/>
                    <a:pt x="1531" y="6616"/>
                  </a:cubicBezTo>
                  <a:cubicBezTo>
                    <a:pt x="2250" y="6616"/>
                    <a:pt x="2401" y="6389"/>
                    <a:pt x="2401" y="6389"/>
                  </a:cubicBezTo>
                  <a:cubicBezTo>
                    <a:pt x="2401" y="6389"/>
                    <a:pt x="2344" y="5425"/>
                    <a:pt x="2212" y="5066"/>
                  </a:cubicBezTo>
                  <a:cubicBezTo>
                    <a:pt x="2155" y="4877"/>
                    <a:pt x="1890" y="4574"/>
                    <a:pt x="1853" y="4385"/>
                  </a:cubicBezTo>
                  <a:cubicBezTo>
                    <a:pt x="1815" y="4196"/>
                    <a:pt x="1890" y="3856"/>
                    <a:pt x="1815" y="3516"/>
                  </a:cubicBezTo>
                  <a:cubicBezTo>
                    <a:pt x="1701" y="2930"/>
                    <a:pt x="1626" y="3062"/>
                    <a:pt x="1569" y="2741"/>
                  </a:cubicBezTo>
                  <a:cubicBezTo>
                    <a:pt x="1494" y="2420"/>
                    <a:pt x="1607" y="1834"/>
                    <a:pt x="1664" y="1267"/>
                  </a:cubicBezTo>
                  <a:cubicBezTo>
                    <a:pt x="1683" y="1097"/>
                    <a:pt x="1758" y="511"/>
                    <a:pt x="1834" y="0"/>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8774;p80">
              <a:extLst>
                <a:ext uri="{FF2B5EF4-FFF2-40B4-BE49-F238E27FC236}">
                  <a16:creationId xmlns:a16="http://schemas.microsoft.com/office/drawing/2014/main" id="{977E7FDC-7FE6-98B0-48CE-FCC7826BA0B3}"/>
                </a:ext>
              </a:extLst>
            </p:cNvPr>
            <p:cNvSpPr/>
            <p:nvPr/>
          </p:nvSpPr>
          <p:spPr>
            <a:xfrm>
              <a:off x="5440225" y="3453575"/>
              <a:ext cx="67600" cy="204650"/>
            </a:xfrm>
            <a:custGeom>
              <a:avLst/>
              <a:gdLst/>
              <a:ahLst/>
              <a:cxnLst/>
              <a:rect l="l" t="t" r="r" b="b"/>
              <a:pathLst>
                <a:path w="2704" h="8186" extrusionOk="0">
                  <a:moveTo>
                    <a:pt x="152" y="1"/>
                  </a:moveTo>
                  <a:cubicBezTo>
                    <a:pt x="152" y="1"/>
                    <a:pt x="133" y="1494"/>
                    <a:pt x="171" y="2175"/>
                  </a:cubicBezTo>
                  <a:cubicBezTo>
                    <a:pt x="208" y="2874"/>
                    <a:pt x="643" y="5350"/>
                    <a:pt x="586" y="5539"/>
                  </a:cubicBezTo>
                  <a:cubicBezTo>
                    <a:pt x="473" y="5879"/>
                    <a:pt x="1" y="6182"/>
                    <a:pt x="1" y="6182"/>
                  </a:cubicBezTo>
                  <a:cubicBezTo>
                    <a:pt x="1" y="6182"/>
                    <a:pt x="95" y="6201"/>
                    <a:pt x="223" y="6201"/>
                  </a:cubicBezTo>
                  <a:cubicBezTo>
                    <a:pt x="350" y="6201"/>
                    <a:pt x="511" y="6182"/>
                    <a:pt x="643" y="6106"/>
                  </a:cubicBezTo>
                  <a:lnTo>
                    <a:pt x="643" y="6106"/>
                  </a:lnTo>
                  <a:cubicBezTo>
                    <a:pt x="681" y="6238"/>
                    <a:pt x="265" y="6749"/>
                    <a:pt x="265" y="6749"/>
                  </a:cubicBezTo>
                  <a:cubicBezTo>
                    <a:pt x="265" y="6749"/>
                    <a:pt x="445" y="6681"/>
                    <a:pt x="630" y="6681"/>
                  </a:cubicBezTo>
                  <a:cubicBezTo>
                    <a:pt x="784" y="6681"/>
                    <a:pt x="942" y="6728"/>
                    <a:pt x="1002" y="6900"/>
                  </a:cubicBezTo>
                  <a:cubicBezTo>
                    <a:pt x="1097" y="7202"/>
                    <a:pt x="1116" y="8034"/>
                    <a:pt x="1116" y="8034"/>
                  </a:cubicBezTo>
                  <a:cubicBezTo>
                    <a:pt x="1116" y="8034"/>
                    <a:pt x="1324" y="8128"/>
                    <a:pt x="1607" y="8185"/>
                  </a:cubicBezTo>
                  <a:cubicBezTo>
                    <a:pt x="1607" y="7939"/>
                    <a:pt x="1569" y="7070"/>
                    <a:pt x="1494" y="6805"/>
                  </a:cubicBezTo>
                  <a:cubicBezTo>
                    <a:pt x="1418" y="6465"/>
                    <a:pt x="927" y="6465"/>
                    <a:pt x="927" y="6465"/>
                  </a:cubicBezTo>
                  <a:cubicBezTo>
                    <a:pt x="927" y="6465"/>
                    <a:pt x="1040" y="6125"/>
                    <a:pt x="1078" y="5785"/>
                  </a:cubicBezTo>
                  <a:lnTo>
                    <a:pt x="1078" y="5785"/>
                  </a:lnTo>
                  <a:cubicBezTo>
                    <a:pt x="908" y="5879"/>
                    <a:pt x="700" y="5879"/>
                    <a:pt x="700" y="5879"/>
                  </a:cubicBezTo>
                  <a:cubicBezTo>
                    <a:pt x="700" y="5879"/>
                    <a:pt x="946" y="5312"/>
                    <a:pt x="927" y="4802"/>
                  </a:cubicBezTo>
                  <a:cubicBezTo>
                    <a:pt x="908" y="4292"/>
                    <a:pt x="605" y="1986"/>
                    <a:pt x="605" y="1986"/>
                  </a:cubicBezTo>
                  <a:lnTo>
                    <a:pt x="1040" y="1683"/>
                  </a:lnTo>
                  <a:cubicBezTo>
                    <a:pt x="1040" y="1683"/>
                    <a:pt x="1358" y="1771"/>
                    <a:pt x="1694" y="1771"/>
                  </a:cubicBezTo>
                  <a:cubicBezTo>
                    <a:pt x="1799" y="1771"/>
                    <a:pt x="1905" y="1762"/>
                    <a:pt x="2004" y="1740"/>
                  </a:cubicBezTo>
                  <a:cubicBezTo>
                    <a:pt x="2193" y="1683"/>
                    <a:pt x="2344" y="1664"/>
                    <a:pt x="2439" y="1645"/>
                  </a:cubicBezTo>
                  <a:cubicBezTo>
                    <a:pt x="2495" y="1192"/>
                    <a:pt x="2703" y="1"/>
                    <a:pt x="2703"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8775;p80">
              <a:extLst>
                <a:ext uri="{FF2B5EF4-FFF2-40B4-BE49-F238E27FC236}">
                  <a16:creationId xmlns:a16="http://schemas.microsoft.com/office/drawing/2014/main" id="{BED2754F-102E-A1FA-977A-4A8045F69949}"/>
                </a:ext>
              </a:extLst>
            </p:cNvPr>
            <p:cNvSpPr/>
            <p:nvPr/>
          </p:nvSpPr>
          <p:spPr>
            <a:xfrm>
              <a:off x="5793200" y="3507450"/>
              <a:ext cx="60050" cy="165450"/>
            </a:xfrm>
            <a:custGeom>
              <a:avLst/>
              <a:gdLst/>
              <a:ahLst/>
              <a:cxnLst/>
              <a:rect l="l" t="t" r="r" b="b"/>
              <a:pathLst>
                <a:path w="2402" h="6618" extrusionOk="0">
                  <a:moveTo>
                    <a:pt x="1834" y="1"/>
                  </a:moveTo>
                  <a:cubicBezTo>
                    <a:pt x="1740" y="20"/>
                    <a:pt x="1589" y="38"/>
                    <a:pt x="1400" y="95"/>
                  </a:cubicBezTo>
                  <a:cubicBezTo>
                    <a:pt x="1296" y="124"/>
                    <a:pt x="1183" y="134"/>
                    <a:pt x="1073" y="134"/>
                  </a:cubicBezTo>
                  <a:cubicBezTo>
                    <a:pt x="744" y="134"/>
                    <a:pt x="436" y="38"/>
                    <a:pt x="436" y="38"/>
                  </a:cubicBezTo>
                  <a:lnTo>
                    <a:pt x="1" y="341"/>
                  </a:lnTo>
                  <a:cubicBezTo>
                    <a:pt x="1" y="341"/>
                    <a:pt x="303" y="2647"/>
                    <a:pt x="322" y="3157"/>
                  </a:cubicBezTo>
                  <a:cubicBezTo>
                    <a:pt x="341" y="3668"/>
                    <a:pt x="95" y="4253"/>
                    <a:pt x="95" y="4253"/>
                  </a:cubicBezTo>
                  <a:cubicBezTo>
                    <a:pt x="95" y="4253"/>
                    <a:pt x="284" y="4235"/>
                    <a:pt x="473" y="4140"/>
                  </a:cubicBezTo>
                  <a:lnTo>
                    <a:pt x="473" y="4140"/>
                  </a:lnTo>
                  <a:cubicBezTo>
                    <a:pt x="436" y="4499"/>
                    <a:pt x="322" y="4839"/>
                    <a:pt x="322" y="4839"/>
                  </a:cubicBezTo>
                  <a:cubicBezTo>
                    <a:pt x="322" y="4839"/>
                    <a:pt x="814" y="4839"/>
                    <a:pt x="889" y="5161"/>
                  </a:cubicBezTo>
                  <a:cubicBezTo>
                    <a:pt x="946" y="5444"/>
                    <a:pt x="984" y="6295"/>
                    <a:pt x="1003" y="6559"/>
                  </a:cubicBezTo>
                  <a:cubicBezTo>
                    <a:pt x="1154" y="6597"/>
                    <a:pt x="1343" y="6616"/>
                    <a:pt x="1532" y="6616"/>
                  </a:cubicBezTo>
                  <a:cubicBezTo>
                    <a:pt x="1558" y="6617"/>
                    <a:pt x="1584" y="6617"/>
                    <a:pt x="1609" y="6617"/>
                  </a:cubicBezTo>
                  <a:cubicBezTo>
                    <a:pt x="2261" y="6617"/>
                    <a:pt x="2401" y="6389"/>
                    <a:pt x="2401" y="6389"/>
                  </a:cubicBezTo>
                  <a:cubicBezTo>
                    <a:pt x="2401" y="6389"/>
                    <a:pt x="2345" y="5444"/>
                    <a:pt x="2212" y="5085"/>
                  </a:cubicBezTo>
                  <a:cubicBezTo>
                    <a:pt x="2156" y="4896"/>
                    <a:pt x="1891" y="4575"/>
                    <a:pt x="1853" y="4386"/>
                  </a:cubicBezTo>
                  <a:cubicBezTo>
                    <a:pt x="1815" y="4197"/>
                    <a:pt x="1891" y="3875"/>
                    <a:pt x="1815" y="3516"/>
                  </a:cubicBezTo>
                  <a:cubicBezTo>
                    <a:pt x="1702" y="2949"/>
                    <a:pt x="1626" y="3063"/>
                    <a:pt x="1570" y="2741"/>
                  </a:cubicBezTo>
                  <a:cubicBezTo>
                    <a:pt x="1494" y="2420"/>
                    <a:pt x="1607" y="1853"/>
                    <a:pt x="1664" y="1286"/>
                  </a:cubicBezTo>
                  <a:cubicBezTo>
                    <a:pt x="1683" y="1116"/>
                    <a:pt x="1759" y="511"/>
                    <a:pt x="1834"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8776;p80">
              <a:extLst>
                <a:ext uri="{FF2B5EF4-FFF2-40B4-BE49-F238E27FC236}">
                  <a16:creationId xmlns:a16="http://schemas.microsoft.com/office/drawing/2014/main" id="{268A8EBC-1BFA-9365-8355-953574A81240}"/>
                </a:ext>
              </a:extLst>
            </p:cNvPr>
            <p:cNvSpPr/>
            <p:nvPr/>
          </p:nvSpPr>
          <p:spPr>
            <a:xfrm>
              <a:off x="5777625" y="3463500"/>
              <a:ext cx="68050" cy="207950"/>
            </a:xfrm>
            <a:custGeom>
              <a:avLst/>
              <a:gdLst/>
              <a:ahLst/>
              <a:cxnLst/>
              <a:rect l="l" t="t" r="r" b="b"/>
              <a:pathLst>
                <a:path w="2722" h="8318" extrusionOk="0">
                  <a:moveTo>
                    <a:pt x="151" y="1"/>
                  </a:moveTo>
                  <a:cubicBezTo>
                    <a:pt x="151" y="1"/>
                    <a:pt x="151" y="1626"/>
                    <a:pt x="189" y="2307"/>
                  </a:cubicBezTo>
                  <a:cubicBezTo>
                    <a:pt x="227" y="2987"/>
                    <a:pt x="662" y="5482"/>
                    <a:pt x="605" y="5652"/>
                  </a:cubicBezTo>
                  <a:cubicBezTo>
                    <a:pt x="491" y="6011"/>
                    <a:pt x="0" y="6295"/>
                    <a:pt x="0" y="6295"/>
                  </a:cubicBezTo>
                  <a:cubicBezTo>
                    <a:pt x="0" y="6295"/>
                    <a:pt x="123" y="6324"/>
                    <a:pt x="277" y="6324"/>
                  </a:cubicBezTo>
                  <a:cubicBezTo>
                    <a:pt x="400" y="6324"/>
                    <a:pt x="544" y="6305"/>
                    <a:pt x="662" y="6238"/>
                  </a:cubicBezTo>
                  <a:lnTo>
                    <a:pt x="662" y="6238"/>
                  </a:lnTo>
                  <a:cubicBezTo>
                    <a:pt x="699" y="6371"/>
                    <a:pt x="284" y="6862"/>
                    <a:pt x="284" y="6862"/>
                  </a:cubicBezTo>
                  <a:cubicBezTo>
                    <a:pt x="284" y="6862"/>
                    <a:pt x="456" y="6798"/>
                    <a:pt x="636" y="6798"/>
                  </a:cubicBezTo>
                  <a:cubicBezTo>
                    <a:pt x="794" y="6798"/>
                    <a:pt x="959" y="6847"/>
                    <a:pt x="1021" y="7032"/>
                  </a:cubicBezTo>
                  <a:cubicBezTo>
                    <a:pt x="1115" y="7335"/>
                    <a:pt x="1134" y="8147"/>
                    <a:pt x="1134" y="8147"/>
                  </a:cubicBezTo>
                  <a:cubicBezTo>
                    <a:pt x="1134" y="8147"/>
                    <a:pt x="1342" y="8242"/>
                    <a:pt x="1626" y="8317"/>
                  </a:cubicBezTo>
                  <a:cubicBezTo>
                    <a:pt x="1607" y="8053"/>
                    <a:pt x="1588" y="7202"/>
                    <a:pt x="1512" y="6919"/>
                  </a:cubicBezTo>
                  <a:cubicBezTo>
                    <a:pt x="1437" y="6597"/>
                    <a:pt x="945" y="6597"/>
                    <a:pt x="945" y="6597"/>
                  </a:cubicBezTo>
                  <a:cubicBezTo>
                    <a:pt x="945" y="6597"/>
                    <a:pt x="1059" y="6257"/>
                    <a:pt x="1096" y="5898"/>
                  </a:cubicBezTo>
                  <a:lnTo>
                    <a:pt x="1096" y="5898"/>
                  </a:lnTo>
                  <a:cubicBezTo>
                    <a:pt x="907" y="5993"/>
                    <a:pt x="718" y="6011"/>
                    <a:pt x="718" y="6011"/>
                  </a:cubicBezTo>
                  <a:cubicBezTo>
                    <a:pt x="718" y="6011"/>
                    <a:pt x="964" y="5426"/>
                    <a:pt x="945" y="4915"/>
                  </a:cubicBezTo>
                  <a:cubicBezTo>
                    <a:pt x="926" y="4405"/>
                    <a:pt x="624" y="2099"/>
                    <a:pt x="624" y="2099"/>
                  </a:cubicBezTo>
                  <a:lnTo>
                    <a:pt x="1059" y="1796"/>
                  </a:lnTo>
                  <a:cubicBezTo>
                    <a:pt x="1059" y="1796"/>
                    <a:pt x="1367" y="1892"/>
                    <a:pt x="1696" y="1892"/>
                  </a:cubicBezTo>
                  <a:cubicBezTo>
                    <a:pt x="1806" y="1892"/>
                    <a:pt x="1919" y="1882"/>
                    <a:pt x="2023" y="1853"/>
                  </a:cubicBezTo>
                  <a:cubicBezTo>
                    <a:pt x="2212" y="1796"/>
                    <a:pt x="2363" y="1778"/>
                    <a:pt x="2457" y="1759"/>
                  </a:cubicBezTo>
                  <a:cubicBezTo>
                    <a:pt x="2514" y="1305"/>
                    <a:pt x="2722" y="114"/>
                    <a:pt x="2722" y="114"/>
                  </a:cubicBezTo>
                  <a:lnTo>
                    <a:pt x="151" y="1"/>
                  </a:ln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8777;p80">
              <a:extLst>
                <a:ext uri="{FF2B5EF4-FFF2-40B4-BE49-F238E27FC236}">
                  <a16:creationId xmlns:a16="http://schemas.microsoft.com/office/drawing/2014/main" id="{9E4A36F7-F428-3965-6991-0C58C14497EC}"/>
                </a:ext>
              </a:extLst>
            </p:cNvPr>
            <p:cNvSpPr/>
            <p:nvPr/>
          </p:nvSpPr>
          <p:spPr>
            <a:xfrm>
              <a:off x="5862200" y="3494700"/>
              <a:ext cx="59550" cy="165400"/>
            </a:xfrm>
            <a:custGeom>
              <a:avLst/>
              <a:gdLst/>
              <a:ahLst/>
              <a:cxnLst/>
              <a:rect l="l" t="t" r="r" b="b"/>
              <a:pathLst>
                <a:path w="2382" h="6616" extrusionOk="0">
                  <a:moveTo>
                    <a:pt x="1834" y="0"/>
                  </a:moveTo>
                  <a:cubicBezTo>
                    <a:pt x="1720" y="19"/>
                    <a:pt x="1588" y="38"/>
                    <a:pt x="1399" y="95"/>
                  </a:cubicBezTo>
                  <a:cubicBezTo>
                    <a:pt x="1300" y="117"/>
                    <a:pt x="1194" y="126"/>
                    <a:pt x="1089" y="126"/>
                  </a:cubicBezTo>
                  <a:cubicBezTo>
                    <a:pt x="753" y="126"/>
                    <a:pt x="435" y="38"/>
                    <a:pt x="435" y="38"/>
                  </a:cubicBezTo>
                  <a:lnTo>
                    <a:pt x="0" y="341"/>
                  </a:lnTo>
                  <a:cubicBezTo>
                    <a:pt x="0" y="341"/>
                    <a:pt x="303" y="2647"/>
                    <a:pt x="322" y="3157"/>
                  </a:cubicBezTo>
                  <a:cubicBezTo>
                    <a:pt x="322" y="3667"/>
                    <a:pt x="95" y="4234"/>
                    <a:pt x="95" y="4234"/>
                  </a:cubicBezTo>
                  <a:cubicBezTo>
                    <a:pt x="95" y="4234"/>
                    <a:pt x="284" y="4234"/>
                    <a:pt x="454" y="4140"/>
                  </a:cubicBezTo>
                  <a:lnTo>
                    <a:pt x="454" y="4140"/>
                  </a:lnTo>
                  <a:cubicBezTo>
                    <a:pt x="435" y="4480"/>
                    <a:pt x="322" y="4820"/>
                    <a:pt x="322" y="4820"/>
                  </a:cubicBezTo>
                  <a:cubicBezTo>
                    <a:pt x="322" y="4820"/>
                    <a:pt x="813" y="4820"/>
                    <a:pt x="889" y="5160"/>
                  </a:cubicBezTo>
                  <a:cubicBezTo>
                    <a:pt x="945" y="5425"/>
                    <a:pt x="983" y="6294"/>
                    <a:pt x="1002" y="6540"/>
                  </a:cubicBezTo>
                  <a:cubicBezTo>
                    <a:pt x="1153" y="6578"/>
                    <a:pt x="1342" y="6616"/>
                    <a:pt x="1531" y="6616"/>
                  </a:cubicBezTo>
                  <a:cubicBezTo>
                    <a:pt x="2250" y="6616"/>
                    <a:pt x="2382" y="6389"/>
                    <a:pt x="2382" y="6389"/>
                  </a:cubicBezTo>
                  <a:cubicBezTo>
                    <a:pt x="2382" y="6389"/>
                    <a:pt x="2344" y="5425"/>
                    <a:pt x="2212" y="5066"/>
                  </a:cubicBezTo>
                  <a:cubicBezTo>
                    <a:pt x="2155" y="4877"/>
                    <a:pt x="1891" y="4574"/>
                    <a:pt x="1853" y="4385"/>
                  </a:cubicBezTo>
                  <a:cubicBezTo>
                    <a:pt x="1796" y="4196"/>
                    <a:pt x="1872" y="3856"/>
                    <a:pt x="1815" y="3516"/>
                  </a:cubicBezTo>
                  <a:cubicBezTo>
                    <a:pt x="1683" y="2930"/>
                    <a:pt x="1626" y="3062"/>
                    <a:pt x="1550" y="2741"/>
                  </a:cubicBezTo>
                  <a:cubicBezTo>
                    <a:pt x="1494" y="2420"/>
                    <a:pt x="1588" y="1834"/>
                    <a:pt x="1664" y="1267"/>
                  </a:cubicBezTo>
                  <a:cubicBezTo>
                    <a:pt x="1683" y="1097"/>
                    <a:pt x="1758" y="511"/>
                    <a:pt x="1834" y="0"/>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8778;p80">
              <a:extLst>
                <a:ext uri="{FF2B5EF4-FFF2-40B4-BE49-F238E27FC236}">
                  <a16:creationId xmlns:a16="http://schemas.microsoft.com/office/drawing/2014/main" id="{2313A42D-07DE-186B-311F-B38632D2526B}"/>
                </a:ext>
              </a:extLst>
            </p:cNvPr>
            <p:cNvSpPr/>
            <p:nvPr/>
          </p:nvSpPr>
          <p:spPr>
            <a:xfrm>
              <a:off x="5846600" y="3447450"/>
              <a:ext cx="70425" cy="210775"/>
            </a:xfrm>
            <a:custGeom>
              <a:avLst/>
              <a:gdLst/>
              <a:ahLst/>
              <a:cxnLst/>
              <a:rect l="l" t="t" r="r" b="b"/>
              <a:pathLst>
                <a:path w="2817" h="8431" extrusionOk="0">
                  <a:moveTo>
                    <a:pt x="2817" y="0"/>
                  </a:moveTo>
                  <a:lnTo>
                    <a:pt x="171" y="246"/>
                  </a:lnTo>
                  <a:cubicBezTo>
                    <a:pt x="171" y="246"/>
                    <a:pt x="133" y="1739"/>
                    <a:pt x="171" y="2420"/>
                  </a:cubicBezTo>
                  <a:cubicBezTo>
                    <a:pt x="209" y="3119"/>
                    <a:pt x="662" y="5595"/>
                    <a:pt x="605" y="5784"/>
                  </a:cubicBezTo>
                  <a:cubicBezTo>
                    <a:pt x="492" y="6124"/>
                    <a:pt x="1" y="6427"/>
                    <a:pt x="1" y="6427"/>
                  </a:cubicBezTo>
                  <a:cubicBezTo>
                    <a:pt x="1" y="6427"/>
                    <a:pt x="100" y="6446"/>
                    <a:pt x="232" y="6446"/>
                  </a:cubicBezTo>
                  <a:cubicBezTo>
                    <a:pt x="365" y="6446"/>
                    <a:pt x="530" y="6427"/>
                    <a:pt x="662" y="6351"/>
                  </a:cubicBezTo>
                  <a:lnTo>
                    <a:pt x="662" y="6351"/>
                  </a:lnTo>
                  <a:cubicBezTo>
                    <a:pt x="700" y="6483"/>
                    <a:pt x="284" y="6994"/>
                    <a:pt x="284" y="6994"/>
                  </a:cubicBezTo>
                  <a:cubicBezTo>
                    <a:pt x="284" y="6994"/>
                    <a:pt x="464" y="6926"/>
                    <a:pt x="649" y="6926"/>
                  </a:cubicBezTo>
                  <a:cubicBezTo>
                    <a:pt x="803" y="6926"/>
                    <a:pt x="961" y="6973"/>
                    <a:pt x="1021" y="7145"/>
                  </a:cubicBezTo>
                  <a:cubicBezTo>
                    <a:pt x="1116" y="7447"/>
                    <a:pt x="1116" y="8279"/>
                    <a:pt x="1116" y="8279"/>
                  </a:cubicBezTo>
                  <a:cubicBezTo>
                    <a:pt x="1116" y="8279"/>
                    <a:pt x="1324" y="8373"/>
                    <a:pt x="1626" y="8430"/>
                  </a:cubicBezTo>
                  <a:cubicBezTo>
                    <a:pt x="1607" y="8184"/>
                    <a:pt x="1569" y="7315"/>
                    <a:pt x="1513" y="7050"/>
                  </a:cubicBezTo>
                  <a:cubicBezTo>
                    <a:pt x="1437" y="6710"/>
                    <a:pt x="946" y="6710"/>
                    <a:pt x="946" y="6710"/>
                  </a:cubicBezTo>
                  <a:cubicBezTo>
                    <a:pt x="946" y="6710"/>
                    <a:pt x="1059" y="6370"/>
                    <a:pt x="1078" y="6030"/>
                  </a:cubicBezTo>
                  <a:lnTo>
                    <a:pt x="1078" y="6030"/>
                  </a:lnTo>
                  <a:cubicBezTo>
                    <a:pt x="908" y="6124"/>
                    <a:pt x="719" y="6124"/>
                    <a:pt x="719" y="6124"/>
                  </a:cubicBezTo>
                  <a:cubicBezTo>
                    <a:pt x="719" y="6124"/>
                    <a:pt x="946" y="5557"/>
                    <a:pt x="946" y="5047"/>
                  </a:cubicBezTo>
                  <a:cubicBezTo>
                    <a:pt x="927" y="4537"/>
                    <a:pt x="624" y="2231"/>
                    <a:pt x="624" y="2231"/>
                  </a:cubicBezTo>
                  <a:lnTo>
                    <a:pt x="1059" y="1928"/>
                  </a:lnTo>
                  <a:cubicBezTo>
                    <a:pt x="1059" y="1928"/>
                    <a:pt x="1377" y="2016"/>
                    <a:pt x="1713" y="2016"/>
                  </a:cubicBezTo>
                  <a:cubicBezTo>
                    <a:pt x="1818" y="2016"/>
                    <a:pt x="1924" y="2007"/>
                    <a:pt x="2023" y="1985"/>
                  </a:cubicBezTo>
                  <a:cubicBezTo>
                    <a:pt x="2212" y="1928"/>
                    <a:pt x="2344" y="1909"/>
                    <a:pt x="2458" y="1890"/>
                  </a:cubicBezTo>
                  <a:cubicBezTo>
                    <a:pt x="2515" y="1437"/>
                    <a:pt x="2817" y="0"/>
                    <a:pt x="2817"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8779;p80">
              <a:extLst>
                <a:ext uri="{FF2B5EF4-FFF2-40B4-BE49-F238E27FC236}">
                  <a16:creationId xmlns:a16="http://schemas.microsoft.com/office/drawing/2014/main" id="{68D1662C-F3C9-F0E3-88B5-7E4BB46F2FAA}"/>
                </a:ext>
              </a:extLst>
            </p:cNvPr>
            <p:cNvSpPr/>
            <p:nvPr/>
          </p:nvSpPr>
          <p:spPr>
            <a:xfrm>
              <a:off x="5298000" y="3189925"/>
              <a:ext cx="69000" cy="248000"/>
            </a:xfrm>
            <a:custGeom>
              <a:avLst/>
              <a:gdLst/>
              <a:ahLst/>
              <a:cxnLst/>
              <a:rect l="l" t="t" r="r" b="b"/>
              <a:pathLst>
                <a:path w="2760" h="9920" extrusionOk="0">
                  <a:moveTo>
                    <a:pt x="2760" y="0"/>
                  </a:moveTo>
                  <a:cubicBezTo>
                    <a:pt x="2760" y="0"/>
                    <a:pt x="718" y="1040"/>
                    <a:pt x="529" y="2797"/>
                  </a:cubicBezTo>
                  <a:cubicBezTo>
                    <a:pt x="435" y="3724"/>
                    <a:pt x="681" y="4574"/>
                    <a:pt x="529" y="4782"/>
                  </a:cubicBezTo>
                  <a:cubicBezTo>
                    <a:pt x="378" y="5009"/>
                    <a:pt x="0" y="6048"/>
                    <a:pt x="151" y="6502"/>
                  </a:cubicBezTo>
                  <a:cubicBezTo>
                    <a:pt x="284" y="6956"/>
                    <a:pt x="133" y="7409"/>
                    <a:pt x="114" y="7693"/>
                  </a:cubicBezTo>
                  <a:cubicBezTo>
                    <a:pt x="95" y="7976"/>
                    <a:pt x="151" y="9186"/>
                    <a:pt x="378" y="9507"/>
                  </a:cubicBezTo>
                  <a:cubicBezTo>
                    <a:pt x="536" y="9702"/>
                    <a:pt x="804" y="9920"/>
                    <a:pt x="1186" y="9920"/>
                  </a:cubicBezTo>
                  <a:cubicBezTo>
                    <a:pt x="1398" y="9920"/>
                    <a:pt x="1645" y="9853"/>
                    <a:pt x="1928" y="9677"/>
                  </a:cubicBezTo>
                  <a:cubicBezTo>
                    <a:pt x="2722" y="9186"/>
                    <a:pt x="2760" y="0"/>
                    <a:pt x="2760" y="0"/>
                  </a:cubicBezTo>
                  <a:close/>
                </a:path>
              </a:pathLst>
            </a:custGeom>
            <a:solidFill>
              <a:srgbClr val="882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8780;p80">
              <a:extLst>
                <a:ext uri="{FF2B5EF4-FFF2-40B4-BE49-F238E27FC236}">
                  <a16:creationId xmlns:a16="http://schemas.microsoft.com/office/drawing/2014/main" id="{27E32821-A1AA-4B22-3FFB-AE94772886F0}"/>
                </a:ext>
              </a:extLst>
            </p:cNvPr>
            <p:cNvSpPr/>
            <p:nvPr/>
          </p:nvSpPr>
          <p:spPr>
            <a:xfrm>
              <a:off x="5326350" y="3113375"/>
              <a:ext cx="645500" cy="353000"/>
            </a:xfrm>
            <a:custGeom>
              <a:avLst/>
              <a:gdLst/>
              <a:ahLst/>
              <a:cxnLst/>
              <a:rect l="l" t="t" r="r" b="b"/>
              <a:pathLst>
                <a:path w="25820" h="14120" extrusionOk="0">
                  <a:moveTo>
                    <a:pt x="20508" y="0"/>
                  </a:moveTo>
                  <a:cubicBezTo>
                    <a:pt x="20168" y="246"/>
                    <a:pt x="19903" y="605"/>
                    <a:pt x="19866" y="1418"/>
                  </a:cubicBezTo>
                  <a:cubicBezTo>
                    <a:pt x="19866" y="1418"/>
                    <a:pt x="19450" y="1153"/>
                    <a:pt x="19110" y="983"/>
                  </a:cubicBezTo>
                  <a:lnTo>
                    <a:pt x="19110" y="983"/>
                  </a:lnTo>
                  <a:cubicBezTo>
                    <a:pt x="19091" y="1266"/>
                    <a:pt x="19261" y="1701"/>
                    <a:pt x="19261" y="1701"/>
                  </a:cubicBezTo>
                  <a:cubicBezTo>
                    <a:pt x="19261" y="1701"/>
                    <a:pt x="18694" y="1361"/>
                    <a:pt x="18542" y="1115"/>
                  </a:cubicBezTo>
                  <a:cubicBezTo>
                    <a:pt x="18353" y="1399"/>
                    <a:pt x="18372" y="1607"/>
                    <a:pt x="18372" y="1607"/>
                  </a:cubicBezTo>
                  <a:cubicBezTo>
                    <a:pt x="18372" y="1607"/>
                    <a:pt x="18108" y="1588"/>
                    <a:pt x="17711" y="1588"/>
                  </a:cubicBezTo>
                  <a:cubicBezTo>
                    <a:pt x="17314" y="1588"/>
                    <a:pt x="16785" y="1607"/>
                    <a:pt x="16255" y="1682"/>
                  </a:cubicBezTo>
                  <a:cubicBezTo>
                    <a:pt x="16179" y="1694"/>
                    <a:pt x="16087" y="1698"/>
                    <a:pt x="15983" y="1698"/>
                  </a:cubicBezTo>
                  <a:cubicBezTo>
                    <a:pt x="15615" y="1698"/>
                    <a:pt x="15094" y="1642"/>
                    <a:pt x="14532" y="1642"/>
                  </a:cubicBezTo>
                  <a:cubicBezTo>
                    <a:pt x="14471" y="1642"/>
                    <a:pt x="14409" y="1643"/>
                    <a:pt x="14346" y="1644"/>
                  </a:cubicBezTo>
                  <a:cubicBezTo>
                    <a:pt x="13515" y="1682"/>
                    <a:pt x="12626" y="1890"/>
                    <a:pt x="12400" y="1928"/>
                  </a:cubicBezTo>
                  <a:cubicBezTo>
                    <a:pt x="12171" y="1963"/>
                    <a:pt x="11776" y="1984"/>
                    <a:pt x="11261" y="1984"/>
                  </a:cubicBezTo>
                  <a:cubicBezTo>
                    <a:pt x="10371" y="1984"/>
                    <a:pt x="9123" y="1919"/>
                    <a:pt x="7769" y="1739"/>
                  </a:cubicBezTo>
                  <a:cubicBezTo>
                    <a:pt x="6771" y="1620"/>
                    <a:pt x="5847" y="1544"/>
                    <a:pt x="5077" y="1544"/>
                  </a:cubicBezTo>
                  <a:cubicBezTo>
                    <a:pt x="4506" y="1544"/>
                    <a:pt x="4019" y="1586"/>
                    <a:pt x="3648" y="1682"/>
                  </a:cubicBezTo>
                  <a:cubicBezTo>
                    <a:pt x="2287" y="2041"/>
                    <a:pt x="0" y="4121"/>
                    <a:pt x="0" y="6162"/>
                  </a:cubicBezTo>
                  <a:cubicBezTo>
                    <a:pt x="0" y="6256"/>
                    <a:pt x="0" y="6351"/>
                    <a:pt x="0" y="6445"/>
                  </a:cubicBezTo>
                  <a:cubicBezTo>
                    <a:pt x="662" y="7126"/>
                    <a:pt x="605" y="9262"/>
                    <a:pt x="605" y="9262"/>
                  </a:cubicBezTo>
                  <a:cubicBezTo>
                    <a:pt x="605" y="9262"/>
                    <a:pt x="473" y="10452"/>
                    <a:pt x="908" y="11019"/>
                  </a:cubicBezTo>
                  <a:cubicBezTo>
                    <a:pt x="1342" y="11605"/>
                    <a:pt x="2174" y="11832"/>
                    <a:pt x="2174" y="11832"/>
                  </a:cubicBezTo>
                  <a:cubicBezTo>
                    <a:pt x="2174" y="11832"/>
                    <a:pt x="2004" y="12267"/>
                    <a:pt x="2042" y="12872"/>
                  </a:cubicBezTo>
                  <a:cubicBezTo>
                    <a:pt x="2079" y="13212"/>
                    <a:pt x="2420" y="13703"/>
                    <a:pt x="2420" y="13703"/>
                  </a:cubicBezTo>
                  <a:cubicBezTo>
                    <a:pt x="2420" y="13703"/>
                    <a:pt x="2628" y="13099"/>
                    <a:pt x="2760" y="12834"/>
                  </a:cubicBezTo>
                  <a:cubicBezTo>
                    <a:pt x="2987" y="12305"/>
                    <a:pt x="3402" y="12172"/>
                    <a:pt x="3403" y="12172"/>
                  </a:cubicBezTo>
                  <a:lnTo>
                    <a:pt x="3403" y="12172"/>
                  </a:lnTo>
                  <a:cubicBezTo>
                    <a:pt x="3403" y="12173"/>
                    <a:pt x="3289" y="12588"/>
                    <a:pt x="3251" y="13155"/>
                  </a:cubicBezTo>
                  <a:cubicBezTo>
                    <a:pt x="3232" y="13552"/>
                    <a:pt x="3232" y="14119"/>
                    <a:pt x="3232" y="14119"/>
                  </a:cubicBezTo>
                  <a:cubicBezTo>
                    <a:pt x="3232" y="14119"/>
                    <a:pt x="4064" y="13382"/>
                    <a:pt x="4178" y="12399"/>
                  </a:cubicBezTo>
                  <a:cubicBezTo>
                    <a:pt x="4348" y="12815"/>
                    <a:pt x="4556" y="13420"/>
                    <a:pt x="4556" y="13420"/>
                  </a:cubicBezTo>
                  <a:cubicBezTo>
                    <a:pt x="4556" y="13420"/>
                    <a:pt x="4952" y="12928"/>
                    <a:pt x="5179" y="12569"/>
                  </a:cubicBezTo>
                  <a:cubicBezTo>
                    <a:pt x="5557" y="11927"/>
                    <a:pt x="5538" y="11587"/>
                    <a:pt x="5671" y="11095"/>
                  </a:cubicBezTo>
                  <a:cubicBezTo>
                    <a:pt x="5935" y="11095"/>
                    <a:pt x="6105" y="12267"/>
                    <a:pt x="6105" y="12267"/>
                  </a:cubicBezTo>
                  <a:cubicBezTo>
                    <a:pt x="6105" y="12267"/>
                    <a:pt x="6408" y="11568"/>
                    <a:pt x="6824" y="11454"/>
                  </a:cubicBezTo>
                  <a:lnTo>
                    <a:pt x="6824" y="11454"/>
                  </a:lnTo>
                  <a:cubicBezTo>
                    <a:pt x="6880" y="11946"/>
                    <a:pt x="6691" y="12569"/>
                    <a:pt x="6691" y="12569"/>
                  </a:cubicBezTo>
                  <a:cubicBezTo>
                    <a:pt x="6691" y="12569"/>
                    <a:pt x="7240" y="12835"/>
                    <a:pt x="7670" y="12835"/>
                  </a:cubicBezTo>
                  <a:cubicBezTo>
                    <a:pt x="7684" y="12835"/>
                    <a:pt x="7698" y="12835"/>
                    <a:pt x="7712" y="12834"/>
                  </a:cubicBezTo>
                  <a:cubicBezTo>
                    <a:pt x="8846" y="12796"/>
                    <a:pt x="9508" y="12173"/>
                    <a:pt x="9508" y="12172"/>
                  </a:cubicBezTo>
                  <a:lnTo>
                    <a:pt x="9508" y="12172"/>
                  </a:lnTo>
                  <a:cubicBezTo>
                    <a:pt x="9508" y="12173"/>
                    <a:pt x="9583" y="12475"/>
                    <a:pt x="9073" y="13155"/>
                  </a:cubicBezTo>
                  <a:cubicBezTo>
                    <a:pt x="9829" y="13042"/>
                    <a:pt x="10131" y="12910"/>
                    <a:pt x="10642" y="12626"/>
                  </a:cubicBezTo>
                  <a:lnTo>
                    <a:pt x="10642" y="12626"/>
                  </a:lnTo>
                  <a:cubicBezTo>
                    <a:pt x="10453" y="13023"/>
                    <a:pt x="9999" y="13420"/>
                    <a:pt x="9999" y="13420"/>
                  </a:cubicBezTo>
                  <a:cubicBezTo>
                    <a:pt x="9999" y="13420"/>
                    <a:pt x="10079" y="13424"/>
                    <a:pt x="10204" y="13424"/>
                  </a:cubicBezTo>
                  <a:cubicBezTo>
                    <a:pt x="10453" y="13424"/>
                    <a:pt x="10881" y="13407"/>
                    <a:pt x="11209" y="13307"/>
                  </a:cubicBezTo>
                  <a:cubicBezTo>
                    <a:pt x="11681" y="13174"/>
                    <a:pt x="12362" y="12985"/>
                    <a:pt x="12778" y="12758"/>
                  </a:cubicBezTo>
                  <a:lnTo>
                    <a:pt x="12778" y="12758"/>
                  </a:lnTo>
                  <a:cubicBezTo>
                    <a:pt x="12664" y="13099"/>
                    <a:pt x="12135" y="13609"/>
                    <a:pt x="12135" y="13609"/>
                  </a:cubicBezTo>
                  <a:cubicBezTo>
                    <a:pt x="12135" y="13609"/>
                    <a:pt x="12456" y="13590"/>
                    <a:pt x="13269" y="13439"/>
                  </a:cubicBezTo>
                  <a:cubicBezTo>
                    <a:pt x="14101" y="13288"/>
                    <a:pt x="14422" y="13042"/>
                    <a:pt x="14876" y="12683"/>
                  </a:cubicBezTo>
                  <a:lnTo>
                    <a:pt x="14876" y="12683"/>
                  </a:lnTo>
                  <a:cubicBezTo>
                    <a:pt x="14838" y="12985"/>
                    <a:pt x="14365" y="13609"/>
                    <a:pt x="14365" y="13609"/>
                  </a:cubicBezTo>
                  <a:cubicBezTo>
                    <a:pt x="14365" y="13609"/>
                    <a:pt x="15159" y="13458"/>
                    <a:pt x="15575" y="13269"/>
                  </a:cubicBezTo>
                  <a:cubicBezTo>
                    <a:pt x="16199" y="12985"/>
                    <a:pt x="16539" y="12475"/>
                    <a:pt x="16539" y="12475"/>
                  </a:cubicBezTo>
                  <a:lnTo>
                    <a:pt x="16804" y="13099"/>
                  </a:lnTo>
                  <a:cubicBezTo>
                    <a:pt x="16804" y="13099"/>
                    <a:pt x="17238" y="12966"/>
                    <a:pt x="17673" y="12569"/>
                  </a:cubicBezTo>
                  <a:cubicBezTo>
                    <a:pt x="17919" y="12339"/>
                    <a:pt x="18402" y="11397"/>
                    <a:pt x="18625" y="11397"/>
                  </a:cubicBezTo>
                  <a:cubicBezTo>
                    <a:pt x="18676" y="11397"/>
                    <a:pt x="18714" y="11447"/>
                    <a:pt x="18732" y="11568"/>
                  </a:cubicBezTo>
                  <a:cubicBezTo>
                    <a:pt x="18826" y="12172"/>
                    <a:pt x="19110" y="12456"/>
                    <a:pt x="19563" y="12607"/>
                  </a:cubicBezTo>
                  <a:cubicBezTo>
                    <a:pt x="19563" y="12021"/>
                    <a:pt x="19582" y="11208"/>
                    <a:pt x="19582" y="11208"/>
                  </a:cubicBezTo>
                  <a:cubicBezTo>
                    <a:pt x="19582" y="11208"/>
                    <a:pt x="19979" y="11454"/>
                    <a:pt x="20433" y="11568"/>
                  </a:cubicBezTo>
                  <a:cubicBezTo>
                    <a:pt x="21019" y="11719"/>
                    <a:pt x="21283" y="12040"/>
                    <a:pt x="21529" y="12172"/>
                  </a:cubicBezTo>
                  <a:cubicBezTo>
                    <a:pt x="21831" y="11832"/>
                    <a:pt x="21623" y="10869"/>
                    <a:pt x="21623" y="10868"/>
                  </a:cubicBezTo>
                  <a:lnTo>
                    <a:pt x="21623" y="10868"/>
                  </a:lnTo>
                  <a:lnTo>
                    <a:pt x="22285" y="11851"/>
                  </a:lnTo>
                  <a:cubicBezTo>
                    <a:pt x="22285" y="11851"/>
                    <a:pt x="22361" y="11322"/>
                    <a:pt x="22361" y="10830"/>
                  </a:cubicBezTo>
                  <a:cubicBezTo>
                    <a:pt x="22361" y="10358"/>
                    <a:pt x="22153" y="9640"/>
                    <a:pt x="22153" y="9640"/>
                  </a:cubicBezTo>
                  <a:lnTo>
                    <a:pt x="22153" y="9640"/>
                  </a:lnTo>
                  <a:cubicBezTo>
                    <a:pt x="22153" y="9640"/>
                    <a:pt x="22398" y="10112"/>
                    <a:pt x="22568" y="10282"/>
                  </a:cubicBezTo>
                  <a:cubicBezTo>
                    <a:pt x="22909" y="10641"/>
                    <a:pt x="23230" y="10830"/>
                    <a:pt x="23230" y="10830"/>
                  </a:cubicBezTo>
                  <a:cubicBezTo>
                    <a:pt x="23230" y="10830"/>
                    <a:pt x="23495" y="10037"/>
                    <a:pt x="23457" y="9507"/>
                  </a:cubicBezTo>
                  <a:cubicBezTo>
                    <a:pt x="23419" y="8959"/>
                    <a:pt x="23457" y="8865"/>
                    <a:pt x="23457" y="8354"/>
                  </a:cubicBezTo>
                  <a:cubicBezTo>
                    <a:pt x="23854" y="8449"/>
                    <a:pt x="24496" y="8903"/>
                    <a:pt x="24496" y="8903"/>
                  </a:cubicBezTo>
                  <a:cubicBezTo>
                    <a:pt x="24496" y="8903"/>
                    <a:pt x="24232" y="8317"/>
                    <a:pt x="24156" y="7995"/>
                  </a:cubicBezTo>
                  <a:cubicBezTo>
                    <a:pt x="24081" y="7674"/>
                    <a:pt x="24005" y="7050"/>
                    <a:pt x="24005" y="6634"/>
                  </a:cubicBezTo>
                  <a:lnTo>
                    <a:pt x="24005" y="6634"/>
                  </a:lnTo>
                  <a:cubicBezTo>
                    <a:pt x="24251" y="7050"/>
                    <a:pt x="25366" y="8090"/>
                    <a:pt x="25366" y="8090"/>
                  </a:cubicBezTo>
                  <a:cubicBezTo>
                    <a:pt x="25366" y="8090"/>
                    <a:pt x="25158" y="7258"/>
                    <a:pt x="25309" y="6748"/>
                  </a:cubicBezTo>
                  <a:cubicBezTo>
                    <a:pt x="25517" y="5992"/>
                    <a:pt x="25706" y="5462"/>
                    <a:pt x="25744" y="5179"/>
                  </a:cubicBezTo>
                  <a:cubicBezTo>
                    <a:pt x="25819" y="4442"/>
                    <a:pt x="25309" y="3553"/>
                    <a:pt x="25309" y="3553"/>
                  </a:cubicBezTo>
                  <a:cubicBezTo>
                    <a:pt x="25309" y="3553"/>
                    <a:pt x="24969" y="4083"/>
                    <a:pt x="24912" y="4291"/>
                  </a:cubicBezTo>
                  <a:cubicBezTo>
                    <a:pt x="24799" y="4782"/>
                    <a:pt x="24856" y="5538"/>
                    <a:pt x="24856" y="5538"/>
                  </a:cubicBezTo>
                  <a:cubicBezTo>
                    <a:pt x="24856" y="5538"/>
                    <a:pt x="24364" y="4990"/>
                    <a:pt x="24175" y="4744"/>
                  </a:cubicBezTo>
                  <a:cubicBezTo>
                    <a:pt x="23759" y="4234"/>
                    <a:pt x="23589" y="3553"/>
                    <a:pt x="23589" y="3553"/>
                  </a:cubicBezTo>
                  <a:cubicBezTo>
                    <a:pt x="23589" y="3553"/>
                    <a:pt x="23551" y="4045"/>
                    <a:pt x="23551" y="4291"/>
                  </a:cubicBezTo>
                  <a:cubicBezTo>
                    <a:pt x="23532" y="4725"/>
                    <a:pt x="23438" y="4820"/>
                    <a:pt x="23268" y="4990"/>
                  </a:cubicBezTo>
                  <a:cubicBezTo>
                    <a:pt x="23268" y="4990"/>
                    <a:pt x="23154" y="4177"/>
                    <a:pt x="22909" y="3856"/>
                  </a:cubicBezTo>
                  <a:cubicBezTo>
                    <a:pt x="22663" y="3535"/>
                    <a:pt x="22436" y="3006"/>
                    <a:pt x="22436" y="3005"/>
                  </a:cubicBezTo>
                  <a:lnTo>
                    <a:pt x="22436" y="3005"/>
                  </a:lnTo>
                  <a:cubicBezTo>
                    <a:pt x="22436" y="3006"/>
                    <a:pt x="22455" y="3421"/>
                    <a:pt x="22379" y="3648"/>
                  </a:cubicBezTo>
                  <a:cubicBezTo>
                    <a:pt x="22285" y="4007"/>
                    <a:pt x="22096" y="4366"/>
                    <a:pt x="22096" y="4366"/>
                  </a:cubicBezTo>
                  <a:cubicBezTo>
                    <a:pt x="22096" y="4366"/>
                    <a:pt x="21983" y="3799"/>
                    <a:pt x="21756" y="3383"/>
                  </a:cubicBezTo>
                  <a:cubicBezTo>
                    <a:pt x="21453" y="2854"/>
                    <a:pt x="21359" y="2457"/>
                    <a:pt x="21359" y="2457"/>
                  </a:cubicBezTo>
                  <a:lnTo>
                    <a:pt x="20924" y="3157"/>
                  </a:lnTo>
                  <a:cubicBezTo>
                    <a:pt x="20924" y="3157"/>
                    <a:pt x="20830" y="2438"/>
                    <a:pt x="20716" y="1947"/>
                  </a:cubicBezTo>
                  <a:cubicBezTo>
                    <a:pt x="20603" y="1455"/>
                    <a:pt x="21019" y="926"/>
                    <a:pt x="21019" y="926"/>
                  </a:cubicBezTo>
                  <a:lnTo>
                    <a:pt x="20508" y="0"/>
                  </a:lnTo>
                  <a:close/>
                </a:path>
              </a:pathLst>
            </a:custGeom>
            <a:solidFill>
              <a:srgbClr val="A34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8781;p80">
              <a:extLst>
                <a:ext uri="{FF2B5EF4-FFF2-40B4-BE49-F238E27FC236}">
                  <a16:creationId xmlns:a16="http://schemas.microsoft.com/office/drawing/2014/main" id="{82D5D4EE-7609-8644-77A2-CC2C478380C3}"/>
                </a:ext>
              </a:extLst>
            </p:cNvPr>
            <p:cNvSpPr/>
            <p:nvPr/>
          </p:nvSpPr>
          <p:spPr>
            <a:xfrm>
              <a:off x="5326350" y="3088725"/>
              <a:ext cx="681875" cy="418275"/>
            </a:xfrm>
            <a:custGeom>
              <a:avLst/>
              <a:gdLst/>
              <a:ahLst/>
              <a:cxnLst/>
              <a:rect l="l" t="t" r="r" b="b"/>
              <a:pathLst>
                <a:path w="27275" h="16731" extrusionOk="0">
                  <a:moveTo>
                    <a:pt x="22456" y="0"/>
                  </a:moveTo>
                  <a:cubicBezTo>
                    <a:pt x="21962" y="0"/>
                    <a:pt x="21573" y="77"/>
                    <a:pt x="21434" y="268"/>
                  </a:cubicBezTo>
                  <a:cubicBezTo>
                    <a:pt x="21189" y="608"/>
                    <a:pt x="20830" y="759"/>
                    <a:pt x="20508" y="986"/>
                  </a:cubicBezTo>
                  <a:lnTo>
                    <a:pt x="21019" y="1912"/>
                  </a:lnTo>
                  <a:cubicBezTo>
                    <a:pt x="21019" y="1912"/>
                    <a:pt x="20603" y="2441"/>
                    <a:pt x="20716" y="2933"/>
                  </a:cubicBezTo>
                  <a:cubicBezTo>
                    <a:pt x="20830" y="3424"/>
                    <a:pt x="20924" y="4143"/>
                    <a:pt x="20924" y="4143"/>
                  </a:cubicBezTo>
                  <a:lnTo>
                    <a:pt x="21359" y="3443"/>
                  </a:lnTo>
                  <a:cubicBezTo>
                    <a:pt x="21359" y="3443"/>
                    <a:pt x="21453" y="3840"/>
                    <a:pt x="21756" y="4369"/>
                  </a:cubicBezTo>
                  <a:cubicBezTo>
                    <a:pt x="21983" y="4785"/>
                    <a:pt x="22096" y="5352"/>
                    <a:pt x="22096" y="5352"/>
                  </a:cubicBezTo>
                  <a:cubicBezTo>
                    <a:pt x="22096" y="5352"/>
                    <a:pt x="22285" y="4993"/>
                    <a:pt x="22379" y="4634"/>
                  </a:cubicBezTo>
                  <a:cubicBezTo>
                    <a:pt x="22455" y="4407"/>
                    <a:pt x="22436" y="3992"/>
                    <a:pt x="22436" y="3991"/>
                  </a:cubicBezTo>
                  <a:lnTo>
                    <a:pt x="22436" y="3991"/>
                  </a:lnTo>
                  <a:cubicBezTo>
                    <a:pt x="22436" y="3992"/>
                    <a:pt x="22663" y="4521"/>
                    <a:pt x="22909" y="4842"/>
                  </a:cubicBezTo>
                  <a:cubicBezTo>
                    <a:pt x="23173" y="5163"/>
                    <a:pt x="23268" y="5976"/>
                    <a:pt x="23268" y="5976"/>
                  </a:cubicBezTo>
                  <a:cubicBezTo>
                    <a:pt x="23438" y="5806"/>
                    <a:pt x="23532" y="5711"/>
                    <a:pt x="23551" y="5277"/>
                  </a:cubicBezTo>
                  <a:cubicBezTo>
                    <a:pt x="23551" y="5031"/>
                    <a:pt x="23589" y="4539"/>
                    <a:pt x="23589" y="4539"/>
                  </a:cubicBezTo>
                  <a:cubicBezTo>
                    <a:pt x="23589" y="4539"/>
                    <a:pt x="23759" y="5220"/>
                    <a:pt x="24175" y="5730"/>
                  </a:cubicBezTo>
                  <a:cubicBezTo>
                    <a:pt x="24364" y="5976"/>
                    <a:pt x="24856" y="6524"/>
                    <a:pt x="24856" y="6524"/>
                  </a:cubicBezTo>
                  <a:cubicBezTo>
                    <a:pt x="24856" y="6524"/>
                    <a:pt x="24799" y="5768"/>
                    <a:pt x="24912" y="5277"/>
                  </a:cubicBezTo>
                  <a:cubicBezTo>
                    <a:pt x="24969" y="5069"/>
                    <a:pt x="25309" y="4539"/>
                    <a:pt x="25309" y="4539"/>
                  </a:cubicBezTo>
                  <a:cubicBezTo>
                    <a:pt x="25309" y="4539"/>
                    <a:pt x="25819" y="5428"/>
                    <a:pt x="25744" y="6165"/>
                  </a:cubicBezTo>
                  <a:cubicBezTo>
                    <a:pt x="25706" y="6448"/>
                    <a:pt x="25517" y="6978"/>
                    <a:pt x="25309" y="7734"/>
                  </a:cubicBezTo>
                  <a:cubicBezTo>
                    <a:pt x="25177" y="8244"/>
                    <a:pt x="25366" y="9076"/>
                    <a:pt x="25366" y="9076"/>
                  </a:cubicBezTo>
                  <a:cubicBezTo>
                    <a:pt x="25366" y="9076"/>
                    <a:pt x="24251" y="8036"/>
                    <a:pt x="24005" y="7620"/>
                  </a:cubicBezTo>
                  <a:lnTo>
                    <a:pt x="24005" y="7620"/>
                  </a:lnTo>
                  <a:cubicBezTo>
                    <a:pt x="24005" y="8036"/>
                    <a:pt x="24081" y="8660"/>
                    <a:pt x="24156" y="8981"/>
                  </a:cubicBezTo>
                  <a:cubicBezTo>
                    <a:pt x="24232" y="9303"/>
                    <a:pt x="24496" y="9889"/>
                    <a:pt x="24496" y="9889"/>
                  </a:cubicBezTo>
                  <a:cubicBezTo>
                    <a:pt x="24496" y="9889"/>
                    <a:pt x="23854" y="9435"/>
                    <a:pt x="23457" y="9340"/>
                  </a:cubicBezTo>
                  <a:cubicBezTo>
                    <a:pt x="23457" y="9851"/>
                    <a:pt x="23419" y="9945"/>
                    <a:pt x="23457" y="10493"/>
                  </a:cubicBezTo>
                  <a:cubicBezTo>
                    <a:pt x="23495" y="11023"/>
                    <a:pt x="23230" y="11816"/>
                    <a:pt x="23230" y="11816"/>
                  </a:cubicBezTo>
                  <a:cubicBezTo>
                    <a:pt x="23230" y="11816"/>
                    <a:pt x="22909" y="11627"/>
                    <a:pt x="22568" y="11268"/>
                  </a:cubicBezTo>
                  <a:cubicBezTo>
                    <a:pt x="22398" y="11098"/>
                    <a:pt x="22153" y="10626"/>
                    <a:pt x="22153" y="10626"/>
                  </a:cubicBezTo>
                  <a:lnTo>
                    <a:pt x="22153" y="10626"/>
                  </a:lnTo>
                  <a:cubicBezTo>
                    <a:pt x="22153" y="10626"/>
                    <a:pt x="22361" y="11344"/>
                    <a:pt x="22361" y="11816"/>
                  </a:cubicBezTo>
                  <a:cubicBezTo>
                    <a:pt x="22361" y="12308"/>
                    <a:pt x="22285" y="12837"/>
                    <a:pt x="22285" y="12837"/>
                  </a:cubicBezTo>
                  <a:lnTo>
                    <a:pt x="21623" y="11854"/>
                  </a:lnTo>
                  <a:lnTo>
                    <a:pt x="21623" y="11854"/>
                  </a:lnTo>
                  <a:cubicBezTo>
                    <a:pt x="21623" y="11855"/>
                    <a:pt x="21831" y="12818"/>
                    <a:pt x="21529" y="13158"/>
                  </a:cubicBezTo>
                  <a:cubicBezTo>
                    <a:pt x="21283" y="13026"/>
                    <a:pt x="21019" y="12705"/>
                    <a:pt x="20433" y="12554"/>
                  </a:cubicBezTo>
                  <a:cubicBezTo>
                    <a:pt x="19979" y="12440"/>
                    <a:pt x="19582" y="12194"/>
                    <a:pt x="19582" y="12194"/>
                  </a:cubicBezTo>
                  <a:cubicBezTo>
                    <a:pt x="19582" y="12194"/>
                    <a:pt x="19563" y="13007"/>
                    <a:pt x="19563" y="13593"/>
                  </a:cubicBezTo>
                  <a:cubicBezTo>
                    <a:pt x="19110" y="13442"/>
                    <a:pt x="18826" y="13158"/>
                    <a:pt x="18732" y="12554"/>
                  </a:cubicBezTo>
                  <a:cubicBezTo>
                    <a:pt x="18714" y="12433"/>
                    <a:pt x="18676" y="12383"/>
                    <a:pt x="18625" y="12383"/>
                  </a:cubicBezTo>
                  <a:cubicBezTo>
                    <a:pt x="18402" y="12383"/>
                    <a:pt x="17919" y="13325"/>
                    <a:pt x="17673" y="13555"/>
                  </a:cubicBezTo>
                  <a:cubicBezTo>
                    <a:pt x="17238" y="13952"/>
                    <a:pt x="16804" y="14085"/>
                    <a:pt x="16804" y="14085"/>
                  </a:cubicBezTo>
                  <a:lnTo>
                    <a:pt x="16539" y="13461"/>
                  </a:lnTo>
                  <a:cubicBezTo>
                    <a:pt x="16539" y="13461"/>
                    <a:pt x="16199" y="13971"/>
                    <a:pt x="15575" y="14255"/>
                  </a:cubicBezTo>
                  <a:cubicBezTo>
                    <a:pt x="15159" y="14444"/>
                    <a:pt x="14365" y="14595"/>
                    <a:pt x="14365" y="14595"/>
                  </a:cubicBezTo>
                  <a:cubicBezTo>
                    <a:pt x="14365" y="14595"/>
                    <a:pt x="14838" y="13971"/>
                    <a:pt x="14876" y="13669"/>
                  </a:cubicBezTo>
                  <a:lnTo>
                    <a:pt x="14876" y="13669"/>
                  </a:lnTo>
                  <a:cubicBezTo>
                    <a:pt x="14422" y="14028"/>
                    <a:pt x="14101" y="14274"/>
                    <a:pt x="13269" y="14425"/>
                  </a:cubicBezTo>
                  <a:cubicBezTo>
                    <a:pt x="12456" y="14576"/>
                    <a:pt x="12135" y="14595"/>
                    <a:pt x="12135" y="14595"/>
                  </a:cubicBezTo>
                  <a:cubicBezTo>
                    <a:pt x="12135" y="14595"/>
                    <a:pt x="12664" y="14085"/>
                    <a:pt x="12778" y="13744"/>
                  </a:cubicBezTo>
                  <a:lnTo>
                    <a:pt x="12778" y="13744"/>
                  </a:lnTo>
                  <a:cubicBezTo>
                    <a:pt x="12362" y="13971"/>
                    <a:pt x="11681" y="14160"/>
                    <a:pt x="11209" y="14293"/>
                  </a:cubicBezTo>
                  <a:cubicBezTo>
                    <a:pt x="10881" y="14393"/>
                    <a:pt x="10453" y="14410"/>
                    <a:pt x="10204" y="14410"/>
                  </a:cubicBezTo>
                  <a:cubicBezTo>
                    <a:pt x="10079" y="14410"/>
                    <a:pt x="9999" y="14406"/>
                    <a:pt x="9999" y="14406"/>
                  </a:cubicBezTo>
                  <a:cubicBezTo>
                    <a:pt x="9999" y="14406"/>
                    <a:pt x="10453" y="14009"/>
                    <a:pt x="10642" y="13612"/>
                  </a:cubicBezTo>
                  <a:lnTo>
                    <a:pt x="10642" y="13612"/>
                  </a:lnTo>
                  <a:cubicBezTo>
                    <a:pt x="10131" y="13896"/>
                    <a:pt x="9829" y="14028"/>
                    <a:pt x="9073" y="14141"/>
                  </a:cubicBezTo>
                  <a:cubicBezTo>
                    <a:pt x="9583" y="13461"/>
                    <a:pt x="9508" y="13159"/>
                    <a:pt x="9508" y="13158"/>
                  </a:cubicBezTo>
                  <a:lnTo>
                    <a:pt x="9508" y="13158"/>
                  </a:lnTo>
                  <a:cubicBezTo>
                    <a:pt x="9508" y="13159"/>
                    <a:pt x="8846" y="13782"/>
                    <a:pt x="7712" y="13820"/>
                  </a:cubicBezTo>
                  <a:cubicBezTo>
                    <a:pt x="7698" y="13821"/>
                    <a:pt x="7684" y="13821"/>
                    <a:pt x="7670" y="13821"/>
                  </a:cubicBezTo>
                  <a:cubicBezTo>
                    <a:pt x="7240" y="13821"/>
                    <a:pt x="6691" y="13555"/>
                    <a:pt x="6691" y="13555"/>
                  </a:cubicBezTo>
                  <a:cubicBezTo>
                    <a:pt x="6691" y="13555"/>
                    <a:pt x="6880" y="12932"/>
                    <a:pt x="6824" y="12440"/>
                  </a:cubicBezTo>
                  <a:lnTo>
                    <a:pt x="6824" y="12440"/>
                  </a:lnTo>
                  <a:cubicBezTo>
                    <a:pt x="6408" y="12554"/>
                    <a:pt x="6105" y="13253"/>
                    <a:pt x="6105" y="13253"/>
                  </a:cubicBezTo>
                  <a:cubicBezTo>
                    <a:pt x="6105" y="13253"/>
                    <a:pt x="5935" y="12081"/>
                    <a:pt x="5671" y="12081"/>
                  </a:cubicBezTo>
                  <a:cubicBezTo>
                    <a:pt x="5538" y="12573"/>
                    <a:pt x="5557" y="12913"/>
                    <a:pt x="5179" y="13555"/>
                  </a:cubicBezTo>
                  <a:cubicBezTo>
                    <a:pt x="4952" y="13914"/>
                    <a:pt x="4556" y="14406"/>
                    <a:pt x="4556" y="14406"/>
                  </a:cubicBezTo>
                  <a:cubicBezTo>
                    <a:pt x="4556" y="14406"/>
                    <a:pt x="4348" y="13801"/>
                    <a:pt x="4178" y="13385"/>
                  </a:cubicBezTo>
                  <a:cubicBezTo>
                    <a:pt x="4064" y="14368"/>
                    <a:pt x="3232" y="15105"/>
                    <a:pt x="3232" y="15105"/>
                  </a:cubicBezTo>
                  <a:cubicBezTo>
                    <a:pt x="3232" y="15105"/>
                    <a:pt x="3232" y="14538"/>
                    <a:pt x="3251" y="14141"/>
                  </a:cubicBezTo>
                  <a:cubicBezTo>
                    <a:pt x="3289" y="13574"/>
                    <a:pt x="3403" y="13159"/>
                    <a:pt x="3403" y="13158"/>
                  </a:cubicBezTo>
                  <a:lnTo>
                    <a:pt x="3403" y="13158"/>
                  </a:lnTo>
                  <a:cubicBezTo>
                    <a:pt x="3402" y="13158"/>
                    <a:pt x="2987" y="13291"/>
                    <a:pt x="2760" y="13820"/>
                  </a:cubicBezTo>
                  <a:cubicBezTo>
                    <a:pt x="2628" y="14085"/>
                    <a:pt x="2420" y="14689"/>
                    <a:pt x="2420" y="14689"/>
                  </a:cubicBezTo>
                  <a:cubicBezTo>
                    <a:pt x="2420" y="14689"/>
                    <a:pt x="2079" y="14198"/>
                    <a:pt x="2042" y="13858"/>
                  </a:cubicBezTo>
                  <a:cubicBezTo>
                    <a:pt x="2004" y="13253"/>
                    <a:pt x="2174" y="12818"/>
                    <a:pt x="2174" y="12818"/>
                  </a:cubicBezTo>
                  <a:cubicBezTo>
                    <a:pt x="2174" y="12818"/>
                    <a:pt x="1342" y="12591"/>
                    <a:pt x="908" y="12005"/>
                  </a:cubicBezTo>
                  <a:cubicBezTo>
                    <a:pt x="473" y="11438"/>
                    <a:pt x="605" y="10248"/>
                    <a:pt x="605" y="10248"/>
                  </a:cubicBezTo>
                  <a:cubicBezTo>
                    <a:pt x="605" y="10248"/>
                    <a:pt x="662" y="8112"/>
                    <a:pt x="0" y="7431"/>
                  </a:cubicBezTo>
                  <a:lnTo>
                    <a:pt x="0" y="7431"/>
                  </a:lnTo>
                  <a:cubicBezTo>
                    <a:pt x="19" y="9473"/>
                    <a:pt x="152" y="12138"/>
                    <a:pt x="303" y="12705"/>
                  </a:cubicBezTo>
                  <a:cubicBezTo>
                    <a:pt x="435" y="13291"/>
                    <a:pt x="889" y="13518"/>
                    <a:pt x="889" y="13518"/>
                  </a:cubicBezTo>
                  <a:cubicBezTo>
                    <a:pt x="889" y="13518"/>
                    <a:pt x="378" y="14368"/>
                    <a:pt x="983" y="15691"/>
                  </a:cubicBezTo>
                  <a:cubicBezTo>
                    <a:pt x="1286" y="15502"/>
                    <a:pt x="1796" y="15427"/>
                    <a:pt x="1796" y="15427"/>
                  </a:cubicBezTo>
                  <a:cubicBezTo>
                    <a:pt x="1796" y="15427"/>
                    <a:pt x="1947" y="16372"/>
                    <a:pt x="2306" y="16485"/>
                  </a:cubicBezTo>
                  <a:cubicBezTo>
                    <a:pt x="2420" y="16202"/>
                    <a:pt x="2684" y="15767"/>
                    <a:pt x="2684" y="15767"/>
                  </a:cubicBezTo>
                  <a:cubicBezTo>
                    <a:pt x="2684" y="15767"/>
                    <a:pt x="3006" y="16258"/>
                    <a:pt x="3459" y="16485"/>
                  </a:cubicBezTo>
                  <a:cubicBezTo>
                    <a:pt x="3837" y="16239"/>
                    <a:pt x="4159" y="15786"/>
                    <a:pt x="4159" y="15786"/>
                  </a:cubicBezTo>
                  <a:cubicBezTo>
                    <a:pt x="4159" y="15786"/>
                    <a:pt x="4423" y="16296"/>
                    <a:pt x="4593" y="16485"/>
                  </a:cubicBezTo>
                  <a:cubicBezTo>
                    <a:pt x="5066" y="16126"/>
                    <a:pt x="5312" y="15710"/>
                    <a:pt x="5538" y="14916"/>
                  </a:cubicBezTo>
                  <a:cubicBezTo>
                    <a:pt x="5560" y="14911"/>
                    <a:pt x="5584" y="14908"/>
                    <a:pt x="5609" y="14908"/>
                  </a:cubicBezTo>
                  <a:cubicBezTo>
                    <a:pt x="6020" y="14908"/>
                    <a:pt x="6883" y="15601"/>
                    <a:pt x="8468" y="15975"/>
                  </a:cubicBezTo>
                  <a:cubicBezTo>
                    <a:pt x="9023" y="16101"/>
                    <a:pt x="9457" y="16143"/>
                    <a:pt x="9790" y="16143"/>
                  </a:cubicBezTo>
                  <a:cubicBezTo>
                    <a:pt x="10457" y="16143"/>
                    <a:pt x="10717" y="15975"/>
                    <a:pt x="10717" y="15975"/>
                  </a:cubicBezTo>
                  <a:cubicBezTo>
                    <a:pt x="10717" y="15975"/>
                    <a:pt x="10831" y="16372"/>
                    <a:pt x="11095" y="16731"/>
                  </a:cubicBezTo>
                  <a:cubicBezTo>
                    <a:pt x="11228" y="16391"/>
                    <a:pt x="11662" y="15975"/>
                    <a:pt x="11662" y="15975"/>
                  </a:cubicBezTo>
                  <a:cubicBezTo>
                    <a:pt x="11662" y="15975"/>
                    <a:pt x="11719" y="16409"/>
                    <a:pt x="11889" y="16731"/>
                  </a:cubicBezTo>
                  <a:cubicBezTo>
                    <a:pt x="12116" y="16409"/>
                    <a:pt x="12683" y="15975"/>
                    <a:pt x="12683" y="15975"/>
                  </a:cubicBezTo>
                  <a:cubicBezTo>
                    <a:pt x="12683" y="15975"/>
                    <a:pt x="13449" y="16236"/>
                    <a:pt x="14527" y="16236"/>
                  </a:cubicBezTo>
                  <a:cubicBezTo>
                    <a:pt x="15010" y="16236"/>
                    <a:pt x="15556" y="16184"/>
                    <a:pt x="16123" y="16031"/>
                  </a:cubicBezTo>
                  <a:cubicBezTo>
                    <a:pt x="17938" y="15540"/>
                    <a:pt x="18542" y="15351"/>
                    <a:pt x="18542" y="15351"/>
                  </a:cubicBezTo>
                  <a:cubicBezTo>
                    <a:pt x="18542" y="15351"/>
                    <a:pt x="19695" y="15672"/>
                    <a:pt x="20206" y="15786"/>
                  </a:cubicBezTo>
                  <a:cubicBezTo>
                    <a:pt x="20354" y="15816"/>
                    <a:pt x="20511" y="15831"/>
                    <a:pt x="20673" y="15831"/>
                  </a:cubicBezTo>
                  <a:cubicBezTo>
                    <a:pt x="21808" y="15831"/>
                    <a:pt x="23190" y="15131"/>
                    <a:pt x="23703" y="14519"/>
                  </a:cubicBezTo>
                  <a:cubicBezTo>
                    <a:pt x="24099" y="14047"/>
                    <a:pt x="24213" y="13725"/>
                    <a:pt x="24213" y="13725"/>
                  </a:cubicBezTo>
                  <a:cubicBezTo>
                    <a:pt x="24213" y="13725"/>
                    <a:pt x="24515" y="14104"/>
                    <a:pt x="24799" y="14255"/>
                  </a:cubicBezTo>
                  <a:cubicBezTo>
                    <a:pt x="24742" y="13839"/>
                    <a:pt x="24572" y="13499"/>
                    <a:pt x="24572" y="13499"/>
                  </a:cubicBezTo>
                  <a:lnTo>
                    <a:pt x="24572" y="13499"/>
                  </a:lnTo>
                  <a:cubicBezTo>
                    <a:pt x="24572" y="13499"/>
                    <a:pt x="24962" y="13635"/>
                    <a:pt x="25377" y="13635"/>
                  </a:cubicBezTo>
                  <a:cubicBezTo>
                    <a:pt x="25541" y="13635"/>
                    <a:pt x="25708" y="13614"/>
                    <a:pt x="25857" y="13555"/>
                  </a:cubicBezTo>
                  <a:cubicBezTo>
                    <a:pt x="25612" y="13347"/>
                    <a:pt x="25517" y="12705"/>
                    <a:pt x="25517" y="12705"/>
                  </a:cubicBezTo>
                  <a:lnTo>
                    <a:pt x="25517" y="12705"/>
                  </a:lnTo>
                  <a:cubicBezTo>
                    <a:pt x="25517" y="12705"/>
                    <a:pt x="25607" y="12739"/>
                    <a:pt x="25781" y="12739"/>
                  </a:cubicBezTo>
                  <a:cubicBezTo>
                    <a:pt x="25926" y="12739"/>
                    <a:pt x="26129" y="12715"/>
                    <a:pt x="26387" y="12629"/>
                  </a:cubicBezTo>
                  <a:cubicBezTo>
                    <a:pt x="26235" y="12100"/>
                    <a:pt x="25914" y="11646"/>
                    <a:pt x="25914" y="11646"/>
                  </a:cubicBezTo>
                  <a:lnTo>
                    <a:pt x="25914" y="11646"/>
                  </a:lnTo>
                  <a:cubicBezTo>
                    <a:pt x="25914" y="11646"/>
                    <a:pt x="25919" y="11647"/>
                    <a:pt x="25929" y="11647"/>
                  </a:cubicBezTo>
                  <a:cubicBezTo>
                    <a:pt x="26014" y="11647"/>
                    <a:pt x="26438" y="11631"/>
                    <a:pt x="26878" y="11344"/>
                  </a:cubicBezTo>
                  <a:cubicBezTo>
                    <a:pt x="26500" y="11174"/>
                    <a:pt x="26141" y="10569"/>
                    <a:pt x="26141" y="10569"/>
                  </a:cubicBezTo>
                  <a:cubicBezTo>
                    <a:pt x="26141" y="10569"/>
                    <a:pt x="26651" y="10474"/>
                    <a:pt x="27161" y="9926"/>
                  </a:cubicBezTo>
                  <a:cubicBezTo>
                    <a:pt x="26802" y="9813"/>
                    <a:pt x="26538" y="9321"/>
                    <a:pt x="26538" y="9321"/>
                  </a:cubicBezTo>
                  <a:cubicBezTo>
                    <a:pt x="26538" y="9321"/>
                    <a:pt x="26859" y="8943"/>
                    <a:pt x="27124" y="8452"/>
                  </a:cubicBezTo>
                  <a:lnTo>
                    <a:pt x="27124" y="8452"/>
                  </a:lnTo>
                  <a:cubicBezTo>
                    <a:pt x="27033" y="8473"/>
                    <a:pt x="26951" y="8481"/>
                    <a:pt x="26877" y="8481"/>
                  </a:cubicBezTo>
                  <a:cubicBezTo>
                    <a:pt x="26613" y="8481"/>
                    <a:pt x="26462" y="8376"/>
                    <a:pt x="26462" y="8376"/>
                  </a:cubicBezTo>
                  <a:cubicBezTo>
                    <a:pt x="26462" y="8376"/>
                    <a:pt x="26840" y="6921"/>
                    <a:pt x="27029" y="6278"/>
                  </a:cubicBezTo>
                  <a:cubicBezTo>
                    <a:pt x="27275" y="5352"/>
                    <a:pt x="27161" y="4539"/>
                    <a:pt x="27010" y="4029"/>
                  </a:cubicBezTo>
                  <a:cubicBezTo>
                    <a:pt x="26878" y="3613"/>
                    <a:pt x="26387" y="3500"/>
                    <a:pt x="26387" y="3500"/>
                  </a:cubicBezTo>
                  <a:cubicBezTo>
                    <a:pt x="26387" y="3500"/>
                    <a:pt x="26935" y="3008"/>
                    <a:pt x="26935" y="2782"/>
                  </a:cubicBezTo>
                  <a:cubicBezTo>
                    <a:pt x="26821" y="2763"/>
                    <a:pt x="26670" y="2593"/>
                    <a:pt x="26538" y="2366"/>
                  </a:cubicBezTo>
                  <a:cubicBezTo>
                    <a:pt x="26859" y="2366"/>
                    <a:pt x="26972" y="2234"/>
                    <a:pt x="27105" y="2026"/>
                  </a:cubicBezTo>
                  <a:cubicBezTo>
                    <a:pt x="26708" y="1969"/>
                    <a:pt x="26027" y="1213"/>
                    <a:pt x="25952" y="948"/>
                  </a:cubicBezTo>
                  <a:cubicBezTo>
                    <a:pt x="25856" y="549"/>
                    <a:pt x="23778" y="0"/>
                    <a:pt x="22456"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8782;p80">
              <a:extLst>
                <a:ext uri="{FF2B5EF4-FFF2-40B4-BE49-F238E27FC236}">
                  <a16:creationId xmlns:a16="http://schemas.microsoft.com/office/drawing/2014/main" id="{9F298DCC-2DC9-F530-239E-E46FBF9DD435}"/>
                </a:ext>
              </a:extLst>
            </p:cNvPr>
            <p:cNvSpPr/>
            <p:nvPr/>
          </p:nvSpPr>
          <p:spPr>
            <a:xfrm>
              <a:off x="5797450" y="3257025"/>
              <a:ext cx="19400" cy="50100"/>
            </a:xfrm>
            <a:custGeom>
              <a:avLst/>
              <a:gdLst/>
              <a:ahLst/>
              <a:cxnLst/>
              <a:rect l="l" t="t" r="r" b="b"/>
              <a:pathLst>
                <a:path w="776" h="2004" extrusionOk="0">
                  <a:moveTo>
                    <a:pt x="681" y="0"/>
                  </a:moveTo>
                  <a:cubicBezTo>
                    <a:pt x="681" y="0"/>
                    <a:pt x="1" y="284"/>
                    <a:pt x="95" y="1058"/>
                  </a:cubicBezTo>
                  <a:cubicBezTo>
                    <a:pt x="190" y="1833"/>
                    <a:pt x="681" y="2004"/>
                    <a:pt x="681" y="2004"/>
                  </a:cubicBezTo>
                  <a:cubicBezTo>
                    <a:pt x="681" y="2004"/>
                    <a:pt x="587" y="1361"/>
                    <a:pt x="681" y="945"/>
                  </a:cubicBezTo>
                  <a:cubicBezTo>
                    <a:pt x="776" y="529"/>
                    <a:pt x="681" y="0"/>
                    <a:pt x="681"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8783;p80">
              <a:extLst>
                <a:ext uri="{FF2B5EF4-FFF2-40B4-BE49-F238E27FC236}">
                  <a16:creationId xmlns:a16="http://schemas.microsoft.com/office/drawing/2014/main" id="{59F87397-D472-7FAC-CE3A-AE7CD890244A}"/>
                </a:ext>
              </a:extLst>
            </p:cNvPr>
            <p:cNvSpPr/>
            <p:nvPr/>
          </p:nvSpPr>
          <p:spPr>
            <a:xfrm>
              <a:off x="5827700" y="3280650"/>
              <a:ext cx="32625" cy="34975"/>
            </a:xfrm>
            <a:custGeom>
              <a:avLst/>
              <a:gdLst/>
              <a:ahLst/>
              <a:cxnLst/>
              <a:rect l="l" t="t" r="r" b="b"/>
              <a:pathLst>
                <a:path w="1305" h="1399" extrusionOk="0">
                  <a:moveTo>
                    <a:pt x="1" y="0"/>
                  </a:moveTo>
                  <a:cubicBezTo>
                    <a:pt x="1" y="0"/>
                    <a:pt x="1" y="737"/>
                    <a:pt x="246" y="1059"/>
                  </a:cubicBezTo>
                  <a:cubicBezTo>
                    <a:pt x="492" y="1380"/>
                    <a:pt x="1305" y="1399"/>
                    <a:pt x="1305" y="1399"/>
                  </a:cubicBezTo>
                  <a:cubicBezTo>
                    <a:pt x="1305" y="1399"/>
                    <a:pt x="492" y="416"/>
                    <a:pt x="1"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8784;p80">
              <a:extLst>
                <a:ext uri="{FF2B5EF4-FFF2-40B4-BE49-F238E27FC236}">
                  <a16:creationId xmlns:a16="http://schemas.microsoft.com/office/drawing/2014/main" id="{9E29AD0A-57B2-E7AE-496E-ABD578A49258}"/>
                </a:ext>
              </a:extLst>
            </p:cNvPr>
            <p:cNvSpPr/>
            <p:nvPr/>
          </p:nvSpPr>
          <p:spPr>
            <a:xfrm>
              <a:off x="5905675" y="3270725"/>
              <a:ext cx="39250" cy="21425"/>
            </a:xfrm>
            <a:custGeom>
              <a:avLst/>
              <a:gdLst/>
              <a:ahLst/>
              <a:cxnLst/>
              <a:rect l="l" t="t" r="r" b="b"/>
              <a:pathLst>
                <a:path w="1570" h="857" extrusionOk="0">
                  <a:moveTo>
                    <a:pt x="208" y="0"/>
                  </a:moveTo>
                  <a:cubicBezTo>
                    <a:pt x="208" y="0"/>
                    <a:pt x="0" y="605"/>
                    <a:pt x="586" y="794"/>
                  </a:cubicBezTo>
                  <a:cubicBezTo>
                    <a:pt x="726" y="839"/>
                    <a:pt x="855" y="856"/>
                    <a:pt x="970" y="856"/>
                  </a:cubicBezTo>
                  <a:cubicBezTo>
                    <a:pt x="1339" y="856"/>
                    <a:pt x="1569" y="681"/>
                    <a:pt x="1569" y="681"/>
                  </a:cubicBezTo>
                  <a:lnTo>
                    <a:pt x="208" y="0"/>
                  </a:ln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8785;p80">
              <a:extLst>
                <a:ext uri="{FF2B5EF4-FFF2-40B4-BE49-F238E27FC236}">
                  <a16:creationId xmlns:a16="http://schemas.microsoft.com/office/drawing/2014/main" id="{915E17ED-FC99-C7DB-F07C-BE2B2D603AF4}"/>
                </a:ext>
              </a:extLst>
            </p:cNvPr>
            <p:cNvSpPr/>
            <p:nvPr/>
          </p:nvSpPr>
          <p:spPr>
            <a:xfrm>
              <a:off x="5942525" y="3251825"/>
              <a:ext cx="26950" cy="34975"/>
            </a:xfrm>
            <a:custGeom>
              <a:avLst/>
              <a:gdLst/>
              <a:ahLst/>
              <a:cxnLst/>
              <a:rect l="l" t="t" r="r" b="b"/>
              <a:pathLst>
                <a:path w="1078" h="1399" extrusionOk="0">
                  <a:moveTo>
                    <a:pt x="1" y="0"/>
                  </a:moveTo>
                  <a:cubicBezTo>
                    <a:pt x="1" y="0"/>
                    <a:pt x="133" y="1021"/>
                    <a:pt x="398" y="1153"/>
                  </a:cubicBezTo>
                  <a:cubicBezTo>
                    <a:pt x="681" y="1285"/>
                    <a:pt x="1078" y="1399"/>
                    <a:pt x="1078" y="1399"/>
                  </a:cubicBezTo>
                  <a:cubicBezTo>
                    <a:pt x="1078" y="1399"/>
                    <a:pt x="794" y="775"/>
                    <a:pt x="568" y="473"/>
                  </a:cubicBezTo>
                  <a:cubicBezTo>
                    <a:pt x="322" y="170"/>
                    <a:pt x="1" y="0"/>
                    <a:pt x="1"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786;p80">
              <a:extLst>
                <a:ext uri="{FF2B5EF4-FFF2-40B4-BE49-F238E27FC236}">
                  <a16:creationId xmlns:a16="http://schemas.microsoft.com/office/drawing/2014/main" id="{001A79E5-2A3A-6984-0A6A-AC217D61CDCE}"/>
                </a:ext>
              </a:extLst>
            </p:cNvPr>
            <p:cNvSpPr/>
            <p:nvPr/>
          </p:nvSpPr>
          <p:spPr>
            <a:xfrm>
              <a:off x="5947725" y="3341125"/>
              <a:ext cx="28375" cy="26650"/>
            </a:xfrm>
            <a:custGeom>
              <a:avLst/>
              <a:gdLst/>
              <a:ahLst/>
              <a:cxnLst/>
              <a:rect l="l" t="t" r="r" b="b"/>
              <a:pathLst>
                <a:path w="1135" h="1066" extrusionOk="0">
                  <a:moveTo>
                    <a:pt x="1" y="0"/>
                  </a:moveTo>
                  <a:cubicBezTo>
                    <a:pt x="1" y="1"/>
                    <a:pt x="1" y="643"/>
                    <a:pt x="303" y="889"/>
                  </a:cubicBezTo>
                  <a:cubicBezTo>
                    <a:pt x="492" y="1040"/>
                    <a:pt x="799" y="1065"/>
                    <a:pt x="982" y="1065"/>
                  </a:cubicBezTo>
                  <a:cubicBezTo>
                    <a:pt x="1074" y="1065"/>
                    <a:pt x="1135" y="1059"/>
                    <a:pt x="1135" y="1059"/>
                  </a:cubicBezTo>
                  <a:cubicBezTo>
                    <a:pt x="1135" y="1059"/>
                    <a:pt x="568" y="189"/>
                    <a:pt x="1"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8787;p80">
              <a:extLst>
                <a:ext uri="{FF2B5EF4-FFF2-40B4-BE49-F238E27FC236}">
                  <a16:creationId xmlns:a16="http://schemas.microsoft.com/office/drawing/2014/main" id="{00679250-A51C-E5F7-045E-2757CEC00595}"/>
                </a:ext>
              </a:extLst>
            </p:cNvPr>
            <p:cNvSpPr/>
            <p:nvPr/>
          </p:nvSpPr>
          <p:spPr>
            <a:xfrm>
              <a:off x="5928350" y="3352475"/>
              <a:ext cx="30275" cy="45850"/>
            </a:xfrm>
            <a:custGeom>
              <a:avLst/>
              <a:gdLst/>
              <a:ahLst/>
              <a:cxnLst/>
              <a:rect l="l" t="t" r="r" b="b"/>
              <a:pathLst>
                <a:path w="1211" h="1834" extrusionOk="0">
                  <a:moveTo>
                    <a:pt x="190" y="0"/>
                  </a:moveTo>
                  <a:lnTo>
                    <a:pt x="190" y="0"/>
                  </a:lnTo>
                  <a:cubicBezTo>
                    <a:pt x="190" y="0"/>
                    <a:pt x="1" y="813"/>
                    <a:pt x="360" y="1285"/>
                  </a:cubicBezTo>
                  <a:cubicBezTo>
                    <a:pt x="700" y="1758"/>
                    <a:pt x="946" y="1833"/>
                    <a:pt x="946" y="1833"/>
                  </a:cubicBezTo>
                  <a:cubicBezTo>
                    <a:pt x="946" y="1833"/>
                    <a:pt x="1210" y="1380"/>
                    <a:pt x="946" y="1077"/>
                  </a:cubicBezTo>
                  <a:cubicBezTo>
                    <a:pt x="662" y="794"/>
                    <a:pt x="190" y="0"/>
                    <a:pt x="190"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8788;p80">
              <a:extLst>
                <a:ext uri="{FF2B5EF4-FFF2-40B4-BE49-F238E27FC236}">
                  <a16:creationId xmlns:a16="http://schemas.microsoft.com/office/drawing/2014/main" id="{1BCEDB3E-F119-9435-A235-90F2C3027D0E}"/>
                </a:ext>
              </a:extLst>
            </p:cNvPr>
            <p:cNvSpPr/>
            <p:nvPr/>
          </p:nvSpPr>
          <p:spPr>
            <a:xfrm>
              <a:off x="5809275" y="3377500"/>
              <a:ext cx="31675" cy="50125"/>
            </a:xfrm>
            <a:custGeom>
              <a:avLst/>
              <a:gdLst/>
              <a:ahLst/>
              <a:cxnLst/>
              <a:rect l="l" t="t" r="r" b="b"/>
              <a:pathLst>
                <a:path w="1267" h="2005" extrusionOk="0">
                  <a:moveTo>
                    <a:pt x="246" y="1"/>
                  </a:moveTo>
                  <a:cubicBezTo>
                    <a:pt x="246" y="1"/>
                    <a:pt x="0" y="454"/>
                    <a:pt x="246" y="1154"/>
                  </a:cubicBezTo>
                  <a:cubicBezTo>
                    <a:pt x="492" y="1834"/>
                    <a:pt x="1021" y="2004"/>
                    <a:pt x="1021" y="2004"/>
                  </a:cubicBezTo>
                  <a:cubicBezTo>
                    <a:pt x="1021" y="2004"/>
                    <a:pt x="1267" y="1778"/>
                    <a:pt x="927" y="1154"/>
                  </a:cubicBezTo>
                  <a:cubicBezTo>
                    <a:pt x="586" y="511"/>
                    <a:pt x="246" y="1"/>
                    <a:pt x="246"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8789;p80">
              <a:extLst>
                <a:ext uri="{FF2B5EF4-FFF2-40B4-BE49-F238E27FC236}">
                  <a16:creationId xmlns:a16="http://schemas.microsoft.com/office/drawing/2014/main" id="{918BE534-7BB1-0C8E-346A-E36D63B476CE}"/>
                </a:ext>
              </a:extLst>
            </p:cNvPr>
            <p:cNvSpPr/>
            <p:nvPr/>
          </p:nvSpPr>
          <p:spPr>
            <a:xfrm>
              <a:off x="5763450" y="3377500"/>
              <a:ext cx="38750" cy="40425"/>
            </a:xfrm>
            <a:custGeom>
              <a:avLst/>
              <a:gdLst/>
              <a:ahLst/>
              <a:cxnLst/>
              <a:rect l="l" t="t" r="r" b="b"/>
              <a:pathLst>
                <a:path w="1550" h="1617" extrusionOk="0">
                  <a:moveTo>
                    <a:pt x="1437" y="1"/>
                  </a:moveTo>
                  <a:lnTo>
                    <a:pt x="1437" y="1"/>
                  </a:lnTo>
                  <a:cubicBezTo>
                    <a:pt x="1436" y="1"/>
                    <a:pt x="1210" y="341"/>
                    <a:pt x="869" y="795"/>
                  </a:cubicBezTo>
                  <a:cubicBezTo>
                    <a:pt x="529" y="1248"/>
                    <a:pt x="0" y="1589"/>
                    <a:pt x="0" y="1589"/>
                  </a:cubicBezTo>
                  <a:cubicBezTo>
                    <a:pt x="0" y="1589"/>
                    <a:pt x="163" y="1617"/>
                    <a:pt x="375" y="1617"/>
                  </a:cubicBezTo>
                  <a:cubicBezTo>
                    <a:pt x="653" y="1617"/>
                    <a:pt x="1017" y="1568"/>
                    <a:pt x="1210" y="1343"/>
                  </a:cubicBezTo>
                  <a:cubicBezTo>
                    <a:pt x="1550" y="946"/>
                    <a:pt x="1437" y="1"/>
                    <a:pt x="1437"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8790;p80">
              <a:extLst>
                <a:ext uri="{FF2B5EF4-FFF2-40B4-BE49-F238E27FC236}">
                  <a16:creationId xmlns:a16="http://schemas.microsoft.com/office/drawing/2014/main" id="{6BA6AC02-9AC5-5D40-E78F-4245A0B2ECB5}"/>
                </a:ext>
              </a:extLst>
            </p:cNvPr>
            <p:cNvSpPr/>
            <p:nvPr/>
          </p:nvSpPr>
          <p:spPr>
            <a:xfrm>
              <a:off x="5904250" y="3337350"/>
              <a:ext cx="28850" cy="38300"/>
            </a:xfrm>
            <a:custGeom>
              <a:avLst/>
              <a:gdLst/>
              <a:ahLst/>
              <a:cxnLst/>
              <a:rect l="l" t="t" r="r" b="b"/>
              <a:pathLst>
                <a:path w="1154" h="1532" extrusionOk="0">
                  <a:moveTo>
                    <a:pt x="76" y="0"/>
                  </a:moveTo>
                  <a:cubicBezTo>
                    <a:pt x="76" y="0"/>
                    <a:pt x="1" y="718"/>
                    <a:pt x="341" y="1021"/>
                  </a:cubicBezTo>
                  <a:cubicBezTo>
                    <a:pt x="700" y="1323"/>
                    <a:pt x="776" y="1531"/>
                    <a:pt x="776" y="1531"/>
                  </a:cubicBezTo>
                  <a:cubicBezTo>
                    <a:pt x="776" y="1531"/>
                    <a:pt x="1154" y="775"/>
                    <a:pt x="776" y="473"/>
                  </a:cubicBezTo>
                  <a:cubicBezTo>
                    <a:pt x="379" y="151"/>
                    <a:pt x="76" y="0"/>
                    <a:pt x="76"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8791;p80">
              <a:extLst>
                <a:ext uri="{FF2B5EF4-FFF2-40B4-BE49-F238E27FC236}">
                  <a16:creationId xmlns:a16="http://schemas.microsoft.com/office/drawing/2014/main" id="{15A6767A-240E-FD84-6723-634CB9C072BD}"/>
                </a:ext>
              </a:extLst>
            </p:cNvPr>
            <p:cNvSpPr/>
            <p:nvPr/>
          </p:nvSpPr>
          <p:spPr>
            <a:xfrm>
              <a:off x="5831950" y="3348675"/>
              <a:ext cx="17975" cy="49175"/>
            </a:xfrm>
            <a:custGeom>
              <a:avLst/>
              <a:gdLst/>
              <a:ahLst/>
              <a:cxnLst/>
              <a:rect l="l" t="t" r="r" b="b"/>
              <a:pathLst>
                <a:path w="719" h="1967" extrusionOk="0">
                  <a:moveTo>
                    <a:pt x="719" y="1"/>
                  </a:moveTo>
                  <a:cubicBezTo>
                    <a:pt x="719" y="1"/>
                    <a:pt x="1" y="681"/>
                    <a:pt x="114" y="1154"/>
                  </a:cubicBezTo>
                  <a:cubicBezTo>
                    <a:pt x="228" y="1626"/>
                    <a:pt x="398" y="1967"/>
                    <a:pt x="398" y="1967"/>
                  </a:cubicBezTo>
                  <a:cubicBezTo>
                    <a:pt x="398" y="1967"/>
                    <a:pt x="719" y="1551"/>
                    <a:pt x="719" y="1154"/>
                  </a:cubicBezTo>
                  <a:lnTo>
                    <a:pt x="719" y="1"/>
                  </a:ln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8792;p80">
              <a:extLst>
                <a:ext uri="{FF2B5EF4-FFF2-40B4-BE49-F238E27FC236}">
                  <a16:creationId xmlns:a16="http://schemas.microsoft.com/office/drawing/2014/main" id="{7AD9CF9A-1EB4-2560-5AE5-D622677FD1E5}"/>
                </a:ext>
              </a:extLst>
            </p:cNvPr>
            <p:cNvSpPr/>
            <p:nvPr/>
          </p:nvSpPr>
          <p:spPr>
            <a:xfrm>
              <a:off x="5901425" y="3290100"/>
              <a:ext cx="20325" cy="27425"/>
            </a:xfrm>
            <a:custGeom>
              <a:avLst/>
              <a:gdLst/>
              <a:ahLst/>
              <a:cxnLst/>
              <a:rect l="l" t="t" r="r" b="b"/>
              <a:pathLst>
                <a:path w="813" h="1097" extrusionOk="0">
                  <a:moveTo>
                    <a:pt x="0" y="0"/>
                  </a:moveTo>
                  <a:lnTo>
                    <a:pt x="0" y="0"/>
                  </a:lnTo>
                  <a:cubicBezTo>
                    <a:pt x="0" y="0"/>
                    <a:pt x="19" y="359"/>
                    <a:pt x="189" y="567"/>
                  </a:cubicBezTo>
                  <a:cubicBezTo>
                    <a:pt x="378" y="775"/>
                    <a:pt x="718" y="1096"/>
                    <a:pt x="718" y="1096"/>
                  </a:cubicBezTo>
                  <a:cubicBezTo>
                    <a:pt x="718" y="1096"/>
                    <a:pt x="813" y="775"/>
                    <a:pt x="548" y="529"/>
                  </a:cubicBezTo>
                  <a:cubicBezTo>
                    <a:pt x="303" y="265"/>
                    <a:pt x="0" y="0"/>
                    <a:pt x="0"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8793;p80">
              <a:extLst>
                <a:ext uri="{FF2B5EF4-FFF2-40B4-BE49-F238E27FC236}">
                  <a16:creationId xmlns:a16="http://schemas.microsoft.com/office/drawing/2014/main" id="{62A60C04-A26B-8D92-0952-C898A4E4DCF0}"/>
                </a:ext>
              </a:extLst>
            </p:cNvPr>
            <p:cNvSpPr/>
            <p:nvPr/>
          </p:nvSpPr>
          <p:spPr>
            <a:xfrm>
              <a:off x="5943950" y="3200300"/>
              <a:ext cx="17975" cy="40200"/>
            </a:xfrm>
            <a:custGeom>
              <a:avLst/>
              <a:gdLst/>
              <a:ahLst/>
              <a:cxnLst/>
              <a:rect l="l" t="t" r="r" b="b"/>
              <a:pathLst>
                <a:path w="719" h="1608" extrusionOk="0">
                  <a:moveTo>
                    <a:pt x="38" y="1"/>
                  </a:moveTo>
                  <a:lnTo>
                    <a:pt x="38" y="1"/>
                  </a:lnTo>
                  <a:cubicBezTo>
                    <a:pt x="38" y="1"/>
                    <a:pt x="0" y="455"/>
                    <a:pt x="246" y="927"/>
                  </a:cubicBezTo>
                  <a:cubicBezTo>
                    <a:pt x="492" y="1381"/>
                    <a:pt x="605" y="1607"/>
                    <a:pt x="605" y="1607"/>
                  </a:cubicBezTo>
                  <a:cubicBezTo>
                    <a:pt x="605" y="1607"/>
                    <a:pt x="719" y="1192"/>
                    <a:pt x="530" y="833"/>
                  </a:cubicBezTo>
                  <a:cubicBezTo>
                    <a:pt x="359" y="492"/>
                    <a:pt x="38" y="1"/>
                    <a:pt x="38"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8794;p80">
              <a:extLst>
                <a:ext uri="{FF2B5EF4-FFF2-40B4-BE49-F238E27FC236}">
                  <a16:creationId xmlns:a16="http://schemas.microsoft.com/office/drawing/2014/main" id="{4232AB99-E38F-4774-571F-3687709EB6A7}"/>
                </a:ext>
              </a:extLst>
            </p:cNvPr>
            <p:cNvSpPr/>
            <p:nvPr/>
          </p:nvSpPr>
          <p:spPr>
            <a:xfrm>
              <a:off x="5929300" y="3200300"/>
              <a:ext cx="10900" cy="30750"/>
            </a:xfrm>
            <a:custGeom>
              <a:avLst/>
              <a:gdLst/>
              <a:ahLst/>
              <a:cxnLst/>
              <a:rect l="l" t="t" r="r" b="b"/>
              <a:pathLst>
                <a:path w="436" h="1230" extrusionOk="0">
                  <a:moveTo>
                    <a:pt x="189" y="1"/>
                  </a:moveTo>
                  <a:cubicBezTo>
                    <a:pt x="189" y="1"/>
                    <a:pt x="0" y="454"/>
                    <a:pt x="57" y="681"/>
                  </a:cubicBezTo>
                  <a:cubicBezTo>
                    <a:pt x="95" y="889"/>
                    <a:pt x="303" y="1229"/>
                    <a:pt x="303" y="1229"/>
                  </a:cubicBezTo>
                  <a:cubicBezTo>
                    <a:pt x="303" y="1229"/>
                    <a:pt x="435" y="757"/>
                    <a:pt x="360" y="530"/>
                  </a:cubicBezTo>
                  <a:cubicBezTo>
                    <a:pt x="284" y="303"/>
                    <a:pt x="189" y="1"/>
                    <a:pt x="189"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8795;p80">
              <a:extLst>
                <a:ext uri="{FF2B5EF4-FFF2-40B4-BE49-F238E27FC236}">
                  <a16:creationId xmlns:a16="http://schemas.microsoft.com/office/drawing/2014/main" id="{7881205E-11FC-52E4-E908-B6B9EC015283}"/>
                </a:ext>
              </a:extLst>
            </p:cNvPr>
            <p:cNvSpPr/>
            <p:nvPr/>
          </p:nvSpPr>
          <p:spPr>
            <a:xfrm>
              <a:off x="5836675" y="3257025"/>
              <a:ext cx="18925" cy="29775"/>
            </a:xfrm>
            <a:custGeom>
              <a:avLst/>
              <a:gdLst/>
              <a:ahLst/>
              <a:cxnLst/>
              <a:rect l="l" t="t" r="r" b="b"/>
              <a:pathLst>
                <a:path w="757" h="1191" extrusionOk="0">
                  <a:moveTo>
                    <a:pt x="95" y="0"/>
                  </a:moveTo>
                  <a:lnTo>
                    <a:pt x="95" y="0"/>
                  </a:lnTo>
                  <a:cubicBezTo>
                    <a:pt x="95" y="0"/>
                    <a:pt x="1" y="510"/>
                    <a:pt x="228" y="756"/>
                  </a:cubicBezTo>
                  <a:cubicBezTo>
                    <a:pt x="454" y="1002"/>
                    <a:pt x="738" y="1191"/>
                    <a:pt x="738" y="1191"/>
                  </a:cubicBezTo>
                  <a:cubicBezTo>
                    <a:pt x="738" y="1191"/>
                    <a:pt x="757" y="737"/>
                    <a:pt x="606" y="548"/>
                  </a:cubicBezTo>
                  <a:cubicBezTo>
                    <a:pt x="435" y="359"/>
                    <a:pt x="95" y="0"/>
                    <a:pt x="95"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8796;p80">
              <a:extLst>
                <a:ext uri="{FF2B5EF4-FFF2-40B4-BE49-F238E27FC236}">
                  <a16:creationId xmlns:a16="http://schemas.microsoft.com/office/drawing/2014/main" id="{C2BCCB6E-8391-7C5B-F2A5-4A935B770982}"/>
                </a:ext>
              </a:extLst>
            </p:cNvPr>
            <p:cNvSpPr/>
            <p:nvPr/>
          </p:nvSpPr>
          <p:spPr>
            <a:xfrm>
              <a:off x="5763450" y="3361450"/>
              <a:ext cx="29300" cy="27900"/>
            </a:xfrm>
            <a:custGeom>
              <a:avLst/>
              <a:gdLst/>
              <a:ahLst/>
              <a:cxnLst/>
              <a:rect l="l" t="t" r="r" b="b"/>
              <a:pathLst>
                <a:path w="1172" h="1116" extrusionOk="0">
                  <a:moveTo>
                    <a:pt x="1172" y="0"/>
                  </a:moveTo>
                  <a:lnTo>
                    <a:pt x="1172" y="0"/>
                  </a:lnTo>
                  <a:cubicBezTo>
                    <a:pt x="1172" y="0"/>
                    <a:pt x="794" y="265"/>
                    <a:pt x="473" y="473"/>
                  </a:cubicBezTo>
                  <a:cubicBezTo>
                    <a:pt x="208" y="643"/>
                    <a:pt x="0" y="1115"/>
                    <a:pt x="0" y="1115"/>
                  </a:cubicBezTo>
                  <a:cubicBezTo>
                    <a:pt x="0" y="1115"/>
                    <a:pt x="510" y="907"/>
                    <a:pt x="718" y="756"/>
                  </a:cubicBezTo>
                  <a:cubicBezTo>
                    <a:pt x="945" y="605"/>
                    <a:pt x="1172" y="0"/>
                    <a:pt x="1172"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8797;p80">
              <a:extLst>
                <a:ext uri="{FF2B5EF4-FFF2-40B4-BE49-F238E27FC236}">
                  <a16:creationId xmlns:a16="http://schemas.microsoft.com/office/drawing/2014/main" id="{3BF627F8-BEFD-4255-4518-3784253EC590}"/>
                </a:ext>
              </a:extLst>
            </p:cNvPr>
            <p:cNvSpPr/>
            <p:nvPr/>
          </p:nvSpPr>
          <p:spPr>
            <a:xfrm>
              <a:off x="5544175" y="3383175"/>
              <a:ext cx="36900" cy="29800"/>
            </a:xfrm>
            <a:custGeom>
              <a:avLst/>
              <a:gdLst/>
              <a:ahLst/>
              <a:cxnLst/>
              <a:rect l="l" t="t" r="r" b="b"/>
              <a:pathLst>
                <a:path w="1476" h="1192" extrusionOk="0">
                  <a:moveTo>
                    <a:pt x="1475" y="1"/>
                  </a:moveTo>
                  <a:cubicBezTo>
                    <a:pt x="1475" y="1"/>
                    <a:pt x="776" y="379"/>
                    <a:pt x="530" y="587"/>
                  </a:cubicBezTo>
                  <a:cubicBezTo>
                    <a:pt x="284" y="776"/>
                    <a:pt x="1" y="1191"/>
                    <a:pt x="1" y="1191"/>
                  </a:cubicBezTo>
                  <a:cubicBezTo>
                    <a:pt x="1" y="1191"/>
                    <a:pt x="700" y="1097"/>
                    <a:pt x="1021" y="776"/>
                  </a:cubicBezTo>
                  <a:cubicBezTo>
                    <a:pt x="1324" y="435"/>
                    <a:pt x="1475" y="1"/>
                    <a:pt x="1475"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8798;p80">
              <a:extLst>
                <a:ext uri="{FF2B5EF4-FFF2-40B4-BE49-F238E27FC236}">
                  <a16:creationId xmlns:a16="http://schemas.microsoft.com/office/drawing/2014/main" id="{AD654239-D42D-39F0-EED1-E221C0121766}"/>
                </a:ext>
              </a:extLst>
            </p:cNvPr>
            <p:cNvSpPr/>
            <p:nvPr/>
          </p:nvSpPr>
          <p:spPr>
            <a:xfrm>
              <a:off x="5575375" y="3389325"/>
              <a:ext cx="16550" cy="32625"/>
            </a:xfrm>
            <a:custGeom>
              <a:avLst/>
              <a:gdLst/>
              <a:ahLst/>
              <a:cxnLst/>
              <a:rect l="l" t="t" r="r" b="b"/>
              <a:pathLst>
                <a:path w="662" h="1305" extrusionOk="0">
                  <a:moveTo>
                    <a:pt x="548" y="0"/>
                  </a:moveTo>
                  <a:cubicBezTo>
                    <a:pt x="548" y="0"/>
                    <a:pt x="378" y="303"/>
                    <a:pt x="227" y="624"/>
                  </a:cubicBezTo>
                  <a:cubicBezTo>
                    <a:pt x="76" y="945"/>
                    <a:pt x="0" y="1305"/>
                    <a:pt x="0" y="1305"/>
                  </a:cubicBezTo>
                  <a:cubicBezTo>
                    <a:pt x="0" y="1305"/>
                    <a:pt x="416" y="1040"/>
                    <a:pt x="548" y="624"/>
                  </a:cubicBezTo>
                  <a:cubicBezTo>
                    <a:pt x="662" y="208"/>
                    <a:pt x="548" y="0"/>
                    <a:pt x="548"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8799;p80">
              <a:extLst>
                <a:ext uri="{FF2B5EF4-FFF2-40B4-BE49-F238E27FC236}">
                  <a16:creationId xmlns:a16="http://schemas.microsoft.com/office/drawing/2014/main" id="{380D0EF1-CBD6-7470-F487-2830F4E26F5F}"/>
                </a:ext>
              </a:extLst>
            </p:cNvPr>
            <p:cNvSpPr/>
            <p:nvPr/>
          </p:nvSpPr>
          <p:spPr>
            <a:xfrm>
              <a:off x="5534725" y="3367725"/>
              <a:ext cx="46350" cy="9925"/>
            </a:xfrm>
            <a:custGeom>
              <a:avLst/>
              <a:gdLst/>
              <a:ahLst/>
              <a:cxnLst/>
              <a:rect l="l" t="t" r="r" b="b"/>
              <a:pathLst>
                <a:path w="1854" h="397" extrusionOk="0">
                  <a:moveTo>
                    <a:pt x="921" y="1"/>
                  </a:moveTo>
                  <a:cubicBezTo>
                    <a:pt x="869" y="1"/>
                    <a:pt x="820" y="5"/>
                    <a:pt x="776" y="14"/>
                  </a:cubicBezTo>
                  <a:cubicBezTo>
                    <a:pt x="417" y="89"/>
                    <a:pt x="1" y="222"/>
                    <a:pt x="1" y="222"/>
                  </a:cubicBezTo>
                  <a:cubicBezTo>
                    <a:pt x="1" y="222"/>
                    <a:pt x="255" y="396"/>
                    <a:pt x="705" y="396"/>
                  </a:cubicBezTo>
                  <a:cubicBezTo>
                    <a:pt x="746" y="396"/>
                    <a:pt x="788" y="395"/>
                    <a:pt x="832" y="392"/>
                  </a:cubicBezTo>
                  <a:cubicBezTo>
                    <a:pt x="1362" y="354"/>
                    <a:pt x="1853" y="222"/>
                    <a:pt x="1853" y="222"/>
                  </a:cubicBezTo>
                  <a:cubicBezTo>
                    <a:pt x="1853" y="222"/>
                    <a:pt x="1309" y="1"/>
                    <a:pt x="921"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8800;p80">
              <a:extLst>
                <a:ext uri="{FF2B5EF4-FFF2-40B4-BE49-F238E27FC236}">
                  <a16:creationId xmlns:a16="http://schemas.microsoft.com/office/drawing/2014/main" id="{82AB1B02-57BE-14C5-B838-795CA6F0CA9E}"/>
                </a:ext>
              </a:extLst>
            </p:cNvPr>
            <p:cNvSpPr/>
            <p:nvPr/>
          </p:nvSpPr>
          <p:spPr>
            <a:xfrm>
              <a:off x="5438800" y="3377500"/>
              <a:ext cx="13275" cy="40200"/>
            </a:xfrm>
            <a:custGeom>
              <a:avLst/>
              <a:gdLst/>
              <a:ahLst/>
              <a:cxnLst/>
              <a:rect l="l" t="t" r="r" b="b"/>
              <a:pathLst>
                <a:path w="531" h="1608" extrusionOk="0">
                  <a:moveTo>
                    <a:pt x="247" y="1"/>
                  </a:moveTo>
                  <a:cubicBezTo>
                    <a:pt x="247" y="1"/>
                    <a:pt x="1" y="417"/>
                    <a:pt x="76" y="814"/>
                  </a:cubicBezTo>
                  <a:cubicBezTo>
                    <a:pt x="152" y="1192"/>
                    <a:pt x="247" y="1607"/>
                    <a:pt x="247" y="1607"/>
                  </a:cubicBezTo>
                  <a:cubicBezTo>
                    <a:pt x="247" y="1607"/>
                    <a:pt x="530" y="1192"/>
                    <a:pt x="492" y="832"/>
                  </a:cubicBezTo>
                  <a:cubicBezTo>
                    <a:pt x="436" y="492"/>
                    <a:pt x="247" y="1"/>
                    <a:pt x="247"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8801;p80">
              <a:extLst>
                <a:ext uri="{FF2B5EF4-FFF2-40B4-BE49-F238E27FC236}">
                  <a16:creationId xmlns:a16="http://schemas.microsoft.com/office/drawing/2014/main" id="{1DD3D185-4D41-F869-0693-192BCD4CBDBB}"/>
                </a:ext>
              </a:extLst>
            </p:cNvPr>
            <p:cNvSpPr/>
            <p:nvPr/>
          </p:nvSpPr>
          <p:spPr>
            <a:xfrm>
              <a:off x="5441650" y="3353875"/>
              <a:ext cx="20800" cy="37350"/>
            </a:xfrm>
            <a:custGeom>
              <a:avLst/>
              <a:gdLst/>
              <a:ahLst/>
              <a:cxnLst/>
              <a:rect l="l" t="t" r="r" b="b"/>
              <a:pathLst>
                <a:path w="832" h="1494" extrusionOk="0">
                  <a:moveTo>
                    <a:pt x="0" y="1"/>
                  </a:moveTo>
                  <a:cubicBezTo>
                    <a:pt x="0" y="1"/>
                    <a:pt x="95" y="549"/>
                    <a:pt x="340" y="851"/>
                  </a:cubicBezTo>
                  <a:cubicBezTo>
                    <a:pt x="586" y="1154"/>
                    <a:pt x="756" y="1494"/>
                    <a:pt x="756" y="1494"/>
                  </a:cubicBezTo>
                  <a:cubicBezTo>
                    <a:pt x="756" y="1494"/>
                    <a:pt x="832" y="984"/>
                    <a:pt x="624" y="662"/>
                  </a:cubicBezTo>
                  <a:cubicBezTo>
                    <a:pt x="435" y="322"/>
                    <a:pt x="0" y="1"/>
                    <a:pt x="0"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8802;p80">
              <a:extLst>
                <a:ext uri="{FF2B5EF4-FFF2-40B4-BE49-F238E27FC236}">
                  <a16:creationId xmlns:a16="http://schemas.microsoft.com/office/drawing/2014/main" id="{86D39E61-C7AD-61B9-8665-5879CEE12FCB}"/>
                </a:ext>
              </a:extLst>
            </p:cNvPr>
            <p:cNvSpPr/>
            <p:nvPr/>
          </p:nvSpPr>
          <p:spPr>
            <a:xfrm>
              <a:off x="5410925" y="3377500"/>
              <a:ext cx="18925" cy="35475"/>
            </a:xfrm>
            <a:custGeom>
              <a:avLst/>
              <a:gdLst/>
              <a:ahLst/>
              <a:cxnLst/>
              <a:rect l="l" t="t" r="r" b="b"/>
              <a:pathLst>
                <a:path w="757" h="1419" extrusionOk="0">
                  <a:moveTo>
                    <a:pt x="757" y="1"/>
                  </a:moveTo>
                  <a:cubicBezTo>
                    <a:pt x="757" y="1"/>
                    <a:pt x="246" y="341"/>
                    <a:pt x="114" y="625"/>
                  </a:cubicBezTo>
                  <a:cubicBezTo>
                    <a:pt x="1" y="927"/>
                    <a:pt x="246" y="1418"/>
                    <a:pt x="246" y="1418"/>
                  </a:cubicBezTo>
                  <a:cubicBezTo>
                    <a:pt x="246" y="1418"/>
                    <a:pt x="568" y="946"/>
                    <a:pt x="624" y="625"/>
                  </a:cubicBezTo>
                  <a:cubicBezTo>
                    <a:pt x="700" y="322"/>
                    <a:pt x="757" y="1"/>
                    <a:pt x="757"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8803;p80">
              <a:extLst>
                <a:ext uri="{FF2B5EF4-FFF2-40B4-BE49-F238E27FC236}">
                  <a16:creationId xmlns:a16="http://schemas.microsoft.com/office/drawing/2014/main" id="{846029AE-7B23-58A5-4435-1ACA4ECCEEDE}"/>
                </a:ext>
              </a:extLst>
            </p:cNvPr>
            <p:cNvSpPr/>
            <p:nvPr/>
          </p:nvSpPr>
          <p:spPr>
            <a:xfrm>
              <a:off x="5352800" y="3354350"/>
              <a:ext cx="22725" cy="36875"/>
            </a:xfrm>
            <a:custGeom>
              <a:avLst/>
              <a:gdLst/>
              <a:ahLst/>
              <a:cxnLst/>
              <a:rect l="l" t="t" r="r" b="b"/>
              <a:pathLst>
                <a:path w="909" h="1475" extrusionOk="0">
                  <a:moveTo>
                    <a:pt x="1" y="1"/>
                  </a:moveTo>
                  <a:cubicBezTo>
                    <a:pt x="1" y="1"/>
                    <a:pt x="39" y="624"/>
                    <a:pt x="228" y="927"/>
                  </a:cubicBezTo>
                  <a:cubicBezTo>
                    <a:pt x="436" y="1229"/>
                    <a:pt x="870" y="1475"/>
                    <a:pt x="870" y="1475"/>
                  </a:cubicBezTo>
                  <a:cubicBezTo>
                    <a:pt x="870" y="1475"/>
                    <a:pt x="908" y="1040"/>
                    <a:pt x="700" y="757"/>
                  </a:cubicBezTo>
                  <a:cubicBezTo>
                    <a:pt x="473" y="473"/>
                    <a:pt x="1" y="1"/>
                    <a:pt x="1"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8804;p80">
              <a:extLst>
                <a:ext uri="{FF2B5EF4-FFF2-40B4-BE49-F238E27FC236}">
                  <a16:creationId xmlns:a16="http://schemas.microsoft.com/office/drawing/2014/main" id="{90F27A53-9759-7602-77FF-F10D8E007326}"/>
                </a:ext>
              </a:extLst>
            </p:cNvPr>
            <p:cNvSpPr/>
            <p:nvPr/>
          </p:nvSpPr>
          <p:spPr>
            <a:xfrm>
              <a:off x="5352800" y="3329775"/>
              <a:ext cx="29800" cy="31700"/>
            </a:xfrm>
            <a:custGeom>
              <a:avLst/>
              <a:gdLst/>
              <a:ahLst/>
              <a:cxnLst/>
              <a:rect l="l" t="t" r="r" b="b"/>
              <a:pathLst>
                <a:path w="1192" h="1268" extrusionOk="0">
                  <a:moveTo>
                    <a:pt x="1" y="1"/>
                  </a:moveTo>
                  <a:lnTo>
                    <a:pt x="1" y="1"/>
                  </a:lnTo>
                  <a:cubicBezTo>
                    <a:pt x="1" y="1"/>
                    <a:pt x="20" y="530"/>
                    <a:pt x="436" y="757"/>
                  </a:cubicBezTo>
                  <a:cubicBezTo>
                    <a:pt x="851" y="984"/>
                    <a:pt x="1135" y="1267"/>
                    <a:pt x="1135" y="1267"/>
                  </a:cubicBezTo>
                  <a:cubicBezTo>
                    <a:pt x="1135" y="1267"/>
                    <a:pt x="1192" y="776"/>
                    <a:pt x="870" y="549"/>
                  </a:cubicBezTo>
                  <a:cubicBezTo>
                    <a:pt x="549" y="341"/>
                    <a:pt x="1" y="1"/>
                    <a:pt x="1"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8805;p80">
              <a:extLst>
                <a:ext uri="{FF2B5EF4-FFF2-40B4-BE49-F238E27FC236}">
                  <a16:creationId xmlns:a16="http://schemas.microsoft.com/office/drawing/2014/main" id="{E7C3067F-8603-5B60-5D58-23DA0383DA11}"/>
                </a:ext>
              </a:extLst>
            </p:cNvPr>
            <p:cNvSpPr/>
            <p:nvPr/>
          </p:nvSpPr>
          <p:spPr>
            <a:xfrm>
              <a:off x="5389200" y="3356250"/>
              <a:ext cx="24125" cy="38775"/>
            </a:xfrm>
            <a:custGeom>
              <a:avLst/>
              <a:gdLst/>
              <a:ahLst/>
              <a:cxnLst/>
              <a:rect l="l" t="t" r="r" b="b"/>
              <a:pathLst>
                <a:path w="965" h="1551" extrusionOk="0">
                  <a:moveTo>
                    <a:pt x="964" y="0"/>
                  </a:moveTo>
                  <a:cubicBezTo>
                    <a:pt x="964" y="0"/>
                    <a:pt x="246" y="454"/>
                    <a:pt x="114" y="775"/>
                  </a:cubicBezTo>
                  <a:cubicBezTo>
                    <a:pt x="0" y="1078"/>
                    <a:pt x="0" y="1550"/>
                    <a:pt x="0" y="1550"/>
                  </a:cubicBezTo>
                  <a:cubicBezTo>
                    <a:pt x="0" y="1550"/>
                    <a:pt x="378" y="1097"/>
                    <a:pt x="529" y="851"/>
                  </a:cubicBezTo>
                  <a:cubicBezTo>
                    <a:pt x="700" y="605"/>
                    <a:pt x="964" y="0"/>
                    <a:pt x="964"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8806;p80">
              <a:extLst>
                <a:ext uri="{FF2B5EF4-FFF2-40B4-BE49-F238E27FC236}">
                  <a16:creationId xmlns:a16="http://schemas.microsoft.com/office/drawing/2014/main" id="{ACFCD5DE-6513-8CBE-EC54-682BFFD28A02}"/>
                </a:ext>
              </a:extLst>
            </p:cNvPr>
            <p:cNvSpPr/>
            <p:nvPr/>
          </p:nvSpPr>
          <p:spPr>
            <a:xfrm>
              <a:off x="5468575" y="3348675"/>
              <a:ext cx="20825" cy="40675"/>
            </a:xfrm>
            <a:custGeom>
              <a:avLst/>
              <a:gdLst/>
              <a:ahLst/>
              <a:cxnLst/>
              <a:rect l="l" t="t" r="r" b="b"/>
              <a:pathLst>
                <a:path w="833" h="1627" extrusionOk="0">
                  <a:moveTo>
                    <a:pt x="95" y="1"/>
                  </a:moveTo>
                  <a:cubicBezTo>
                    <a:pt x="95" y="1"/>
                    <a:pt x="1" y="587"/>
                    <a:pt x="227" y="965"/>
                  </a:cubicBezTo>
                  <a:cubicBezTo>
                    <a:pt x="435" y="1324"/>
                    <a:pt x="643" y="1626"/>
                    <a:pt x="643" y="1626"/>
                  </a:cubicBezTo>
                  <a:cubicBezTo>
                    <a:pt x="643" y="1626"/>
                    <a:pt x="832" y="1362"/>
                    <a:pt x="643" y="965"/>
                  </a:cubicBezTo>
                  <a:cubicBezTo>
                    <a:pt x="435" y="549"/>
                    <a:pt x="95" y="1"/>
                    <a:pt x="95"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8807;p80">
              <a:extLst>
                <a:ext uri="{FF2B5EF4-FFF2-40B4-BE49-F238E27FC236}">
                  <a16:creationId xmlns:a16="http://schemas.microsoft.com/office/drawing/2014/main" id="{B9F2D3C0-0F7B-16D5-292F-CD7021CF3660}"/>
                </a:ext>
              </a:extLst>
            </p:cNvPr>
            <p:cNvSpPr/>
            <p:nvPr/>
          </p:nvSpPr>
          <p:spPr>
            <a:xfrm>
              <a:off x="5623575" y="3356250"/>
              <a:ext cx="33575" cy="26950"/>
            </a:xfrm>
            <a:custGeom>
              <a:avLst/>
              <a:gdLst/>
              <a:ahLst/>
              <a:cxnLst/>
              <a:rect l="l" t="t" r="r" b="b"/>
              <a:pathLst>
                <a:path w="1343" h="1078" extrusionOk="0">
                  <a:moveTo>
                    <a:pt x="1342" y="0"/>
                  </a:moveTo>
                  <a:cubicBezTo>
                    <a:pt x="1342" y="0"/>
                    <a:pt x="586" y="246"/>
                    <a:pt x="397" y="454"/>
                  </a:cubicBezTo>
                  <a:cubicBezTo>
                    <a:pt x="189" y="662"/>
                    <a:pt x="0" y="1078"/>
                    <a:pt x="0" y="1078"/>
                  </a:cubicBezTo>
                  <a:cubicBezTo>
                    <a:pt x="0" y="1078"/>
                    <a:pt x="416" y="889"/>
                    <a:pt x="662" y="662"/>
                  </a:cubicBezTo>
                  <a:cubicBezTo>
                    <a:pt x="926" y="416"/>
                    <a:pt x="1342" y="0"/>
                    <a:pt x="1342"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8808;p80">
              <a:extLst>
                <a:ext uri="{FF2B5EF4-FFF2-40B4-BE49-F238E27FC236}">
                  <a16:creationId xmlns:a16="http://schemas.microsoft.com/office/drawing/2014/main" id="{8DC1F288-1898-3FC6-2E17-DE545B20A603}"/>
                </a:ext>
              </a:extLst>
            </p:cNvPr>
            <p:cNvSpPr/>
            <p:nvPr/>
          </p:nvSpPr>
          <p:spPr>
            <a:xfrm>
              <a:off x="5631975" y="3375025"/>
              <a:ext cx="38875" cy="14800"/>
            </a:xfrm>
            <a:custGeom>
              <a:avLst/>
              <a:gdLst/>
              <a:ahLst/>
              <a:cxnLst/>
              <a:rect l="l" t="t" r="r" b="b"/>
              <a:pathLst>
                <a:path w="1555" h="592" extrusionOk="0">
                  <a:moveTo>
                    <a:pt x="1377" y="0"/>
                  </a:moveTo>
                  <a:cubicBezTo>
                    <a:pt x="1189" y="0"/>
                    <a:pt x="888" y="16"/>
                    <a:pt x="647" y="100"/>
                  </a:cubicBezTo>
                  <a:cubicBezTo>
                    <a:pt x="279" y="229"/>
                    <a:pt x="0" y="573"/>
                    <a:pt x="56" y="573"/>
                  </a:cubicBezTo>
                  <a:cubicBezTo>
                    <a:pt x="58" y="573"/>
                    <a:pt x="59" y="573"/>
                    <a:pt x="61" y="572"/>
                  </a:cubicBezTo>
                  <a:cubicBezTo>
                    <a:pt x="118" y="535"/>
                    <a:pt x="779" y="591"/>
                    <a:pt x="1006" y="421"/>
                  </a:cubicBezTo>
                  <a:cubicBezTo>
                    <a:pt x="1214" y="251"/>
                    <a:pt x="1554" y="5"/>
                    <a:pt x="1554" y="5"/>
                  </a:cubicBezTo>
                  <a:cubicBezTo>
                    <a:pt x="1554" y="5"/>
                    <a:pt x="1484" y="0"/>
                    <a:pt x="1377"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8809;p80">
              <a:extLst>
                <a:ext uri="{FF2B5EF4-FFF2-40B4-BE49-F238E27FC236}">
                  <a16:creationId xmlns:a16="http://schemas.microsoft.com/office/drawing/2014/main" id="{64B6DCA2-DDF9-8AEE-AB0A-D9350DAAF0A3}"/>
                </a:ext>
              </a:extLst>
            </p:cNvPr>
            <p:cNvSpPr/>
            <p:nvPr/>
          </p:nvSpPr>
          <p:spPr>
            <a:xfrm>
              <a:off x="5376900" y="3231025"/>
              <a:ext cx="17525" cy="32625"/>
            </a:xfrm>
            <a:custGeom>
              <a:avLst/>
              <a:gdLst/>
              <a:ahLst/>
              <a:cxnLst/>
              <a:rect l="l" t="t" r="r" b="b"/>
              <a:pathLst>
                <a:path w="701" h="1305" extrusionOk="0">
                  <a:moveTo>
                    <a:pt x="700" y="0"/>
                  </a:moveTo>
                  <a:lnTo>
                    <a:pt x="700" y="0"/>
                  </a:lnTo>
                  <a:cubicBezTo>
                    <a:pt x="700" y="0"/>
                    <a:pt x="341" y="171"/>
                    <a:pt x="171" y="643"/>
                  </a:cubicBezTo>
                  <a:cubicBezTo>
                    <a:pt x="1" y="1097"/>
                    <a:pt x="76" y="1305"/>
                    <a:pt x="76" y="1305"/>
                  </a:cubicBezTo>
                  <a:cubicBezTo>
                    <a:pt x="76" y="1305"/>
                    <a:pt x="341" y="1002"/>
                    <a:pt x="492" y="662"/>
                  </a:cubicBezTo>
                  <a:cubicBezTo>
                    <a:pt x="624" y="303"/>
                    <a:pt x="700" y="1"/>
                    <a:pt x="700"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8810;p80">
              <a:extLst>
                <a:ext uri="{FF2B5EF4-FFF2-40B4-BE49-F238E27FC236}">
                  <a16:creationId xmlns:a16="http://schemas.microsoft.com/office/drawing/2014/main" id="{D8C37DD7-DC39-3510-9C4F-8804E05DB06C}"/>
                </a:ext>
              </a:extLst>
            </p:cNvPr>
            <p:cNvSpPr/>
            <p:nvPr/>
          </p:nvSpPr>
          <p:spPr>
            <a:xfrm>
              <a:off x="5366975" y="3215750"/>
              <a:ext cx="22250" cy="20975"/>
            </a:xfrm>
            <a:custGeom>
              <a:avLst/>
              <a:gdLst/>
              <a:ahLst/>
              <a:cxnLst/>
              <a:rect l="l" t="t" r="r" b="b"/>
              <a:pathLst>
                <a:path w="890" h="839" extrusionOk="0">
                  <a:moveTo>
                    <a:pt x="689" y="0"/>
                  </a:moveTo>
                  <a:cubicBezTo>
                    <a:pt x="543" y="0"/>
                    <a:pt x="353" y="42"/>
                    <a:pt x="247" y="233"/>
                  </a:cubicBezTo>
                  <a:cubicBezTo>
                    <a:pt x="39" y="574"/>
                    <a:pt x="1" y="838"/>
                    <a:pt x="1" y="838"/>
                  </a:cubicBezTo>
                  <a:cubicBezTo>
                    <a:pt x="1" y="838"/>
                    <a:pt x="511" y="555"/>
                    <a:pt x="625" y="441"/>
                  </a:cubicBezTo>
                  <a:cubicBezTo>
                    <a:pt x="814" y="233"/>
                    <a:pt x="889" y="26"/>
                    <a:pt x="889" y="26"/>
                  </a:cubicBezTo>
                  <a:cubicBezTo>
                    <a:pt x="889" y="26"/>
                    <a:pt x="802" y="0"/>
                    <a:pt x="689"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8811;p80">
              <a:extLst>
                <a:ext uri="{FF2B5EF4-FFF2-40B4-BE49-F238E27FC236}">
                  <a16:creationId xmlns:a16="http://schemas.microsoft.com/office/drawing/2014/main" id="{AB3124B3-C71D-F9E8-92D3-6AA9B92D6FE0}"/>
                </a:ext>
              </a:extLst>
            </p:cNvPr>
            <p:cNvSpPr/>
            <p:nvPr/>
          </p:nvSpPr>
          <p:spPr>
            <a:xfrm>
              <a:off x="5695400" y="3375150"/>
              <a:ext cx="48700" cy="35450"/>
            </a:xfrm>
            <a:custGeom>
              <a:avLst/>
              <a:gdLst/>
              <a:ahLst/>
              <a:cxnLst/>
              <a:rect l="l" t="t" r="r" b="b"/>
              <a:pathLst>
                <a:path w="1948" h="1418" extrusionOk="0">
                  <a:moveTo>
                    <a:pt x="1871" y="0"/>
                  </a:moveTo>
                  <a:cubicBezTo>
                    <a:pt x="1871" y="0"/>
                    <a:pt x="1569" y="397"/>
                    <a:pt x="1323" y="567"/>
                  </a:cubicBezTo>
                  <a:cubicBezTo>
                    <a:pt x="1097" y="737"/>
                    <a:pt x="794" y="794"/>
                    <a:pt x="794" y="794"/>
                  </a:cubicBezTo>
                  <a:lnTo>
                    <a:pt x="1040" y="284"/>
                  </a:lnTo>
                  <a:lnTo>
                    <a:pt x="1040" y="284"/>
                  </a:lnTo>
                  <a:cubicBezTo>
                    <a:pt x="1040" y="284"/>
                    <a:pt x="548" y="586"/>
                    <a:pt x="378" y="794"/>
                  </a:cubicBezTo>
                  <a:cubicBezTo>
                    <a:pt x="208" y="1021"/>
                    <a:pt x="0" y="1418"/>
                    <a:pt x="0" y="1418"/>
                  </a:cubicBezTo>
                  <a:lnTo>
                    <a:pt x="718" y="1097"/>
                  </a:lnTo>
                  <a:lnTo>
                    <a:pt x="681" y="1418"/>
                  </a:lnTo>
                  <a:cubicBezTo>
                    <a:pt x="681" y="1418"/>
                    <a:pt x="1399" y="1229"/>
                    <a:pt x="1664" y="794"/>
                  </a:cubicBezTo>
                  <a:cubicBezTo>
                    <a:pt x="1947" y="360"/>
                    <a:pt x="1871" y="0"/>
                    <a:pt x="1871"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8812;p80">
              <a:extLst>
                <a:ext uri="{FF2B5EF4-FFF2-40B4-BE49-F238E27FC236}">
                  <a16:creationId xmlns:a16="http://schemas.microsoft.com/office/drawing/2014/main" id="{CC62D643-9A2B-0314-AF93-5AB1752259DB}"/>
                </a:ext>
              </a:extLst>
            </p:cNvPr>
            <p:cNvSpPr/>
            <p:nvPr/>
          </p:nvSpPr>
          <p:spPr>
            <a:xfrm>
              <a:off x="5604200" y="3402550"/>
              <a:ext cx="40650" cy="15650"/>
            </a:xfrm>
            <a:custGeom>
              <a:avLst/>
              <a:gdLst/>
              <a:ahLst/>
              <a:cxnLst/>
              <a:rect l="l" t="t" r="r" b="b"/>
              <a:pathLst>
                <a:path w="1626" h="626" extrusionOk="0">
                  <a:moveTo>
                    <a:pt x="1626" y="1"/>
                  </a:moveTo>
                  <a:cubicBezTo>
                    <a:pt x="1626" y="1"/>
                    <a:pt x="870" y="322"/>
                    <a:pt x="605" y="322"/>
                  </a:cubicBezTo>
                  <a:lnTo>
                    <a:pt x="0" y="322"/>
                  </a:lnTo>
                  <a:cubicBezTo>
                    <a:pt x="0" y="322"/>
                    <a:pt x="131" y="626"/>
                    <a:pt x="467" y="626"/>
                  </a:cubicBezTo>
                  <a:cubicBezTo>
                    <a:pt x="515" y="626"/>
                    <a:pt x="567" y="620"/>
                    <a:pt x="624" y="605"/>
                  </a:cubicBezTo>
                  <a:cubicBezTo>
                    <a:pt x="1097" y="511"/>
                    <a:pt x="1626" y="1"/>
                    <a:pt x="1626" y="1"/>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8813;p80">
              <a:extLst>
                <a:ext uri="{FF2B5EF4-FFF2-40B4-BE49-F238E27FC236}">
                  <a16:creationId xmlns:a16="http://schemas.microsoft.com/office/drawing/2014/main" id="{E03CA56B-0523-41F0-9E80-0132A58FB011}"/>
                </a:ext>
              </a:extLst>
            </p:cNvPr>
            <p:cNvSpPr/>
            <p:nvPr/>
          </p:nvSpPr>
          <p:spPr>
            <a:xfrm>
              <a:off x="5505750" y="3386025"/>
              <a:ext cx="34200" cy="19550"/>
            </a:xfrm>
            <a:custGeom>
              <a:avLst/>
              <a:gdLst/>
              <a:ahLst/>
              <a:cxnLst/>
              <a:rect l="l" t="t" r="r" b="b"/>
              <a:pathLst>
                <a:path w="1368" h="782" extrusionOk="0">
                  <a:moveTo>
                    <a:pt x="1368" y="0"/>
                  </a:moveTo>
                  <a:cubicBezTo>
                    <a:pt x="1368" y="0"/>
                    <a:pt x="744" y="57"/>
                    <a:pt x="460" y="265"/>
                  </a:cubicBezTo>
                  <a:cubicBezTo>
                    <a:pt x="198" y="474"/>
                    <a:pt x="1" y="781"/>
                    <a:pt x="32" y="781"/>
                  </a:cubicBezTo>
                  <a:cubicBezTo>
                    <a:pt x="35" y="781"/>
                    <a:pt x="39" y="779"/>
                    <a:pt x="45" y="775"/>
                  </a:cubicBezTo>
                  <a:cubicBezTo>
                    <a:pt x="120" y="737"/>
                    <a:pt x="649" y="699"/>
                    <a:pt x="914" y="454"/>
                  </a:cubicBezTo>
                  <a:cubicBezTo>
                    <a:pt x="1160" y="208"/>
                    <a:pt x="1368" y="0"/>
                    <a:pt x="1368"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8814;p80">
              <a:extLst>
                <a:ext uri="{FF2B5EF4-FFF2-40B4-BE49-F238E27FC236}">
                  <a16:creationId xmlns:a16="http://schemas.microsoft.com/office/drawing/2014/main" id="{D1709FF6-E93A-510C-CB05-129CE3712CFB}"/>
                </a:ext>
              </a:extLst>
            </p:cNvPr>
            <p:cNvSpPr/>
            <p:nvPr/>
          </p:nvSpPr>
          <p:spPr>
            <a:xfrm>
              <a:off x="5868350" y="3307100"/>
              <a:ext cx="14675" cy="41600"/>
            </a:xfrm>
            <a:custGeom>
              <a:avLst/>
              <a:gdLst/>
              <a:ahLst/>
              <a:cxnLst/>
              <a:rect l="l" t="t" r="r" b="b"/>
              <a:pathLst>
                <a:path w="587" h="1664" extrusionOk="0">
                  <a:moveTo>
                    <a:pt x="586" y="1"/>
                  </a:moveTo>
                  <a:lnTo>
                    <a:pt x="586" y="1"/>
                  </a:lnTo>
                  <a:cubicBezTo>
                    <a:pt x="586" y="1"/>
                    <a:pt x="340" y="360"/>
                    <a:pt x="170" y="776"/>
                  </a:cubicBezTo>
                  <a:cubicBezTo>
                    <a:pt x="0" y="1191"/>
                    <a:pt x="19" y="1664"/>
                    <a:pt x="19" y="1664"/>
                  </a:cubicBezTo>
                  <a:cubicBezTo>
                    <a:pt x="19" y="1664"/>
                    <a:pt x="359" y="1248"/>
                    <a:pt x="473" y="908"/>
                  </a:cubicBezTo>
                  <a:cubicBezTo>
                    <a:pt x="567" y="568"/>
                    <a:pt x="586" y="1"/>
                    <a:pt x="586" y="1"/>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8815;p80">
              <a:extLst>
                <a:ext uri="{FF2B5EF4-FFF2-40B4-BE49-F238E27FC236}">
                  <a16:creationId xmlns:a16="http://schemas.microsoft.com/office/drawing/2014/main" id="{431CC7EA-CC76-ACD9-E5EB-1D14414ABBA5}"/>
                </a:ext>
              </a:extLst>
            </p:cNvPr>
            <p:cNvSpPr/>
            <p:nvPr/>
          </p:nvSpPr>
          <p:spPr>
            <a:xfrm>
              <a:off x="5887725" y="3309475"/>
              <a:ext cx="11825" cy="35925"/>
            </a:xfrm>
            <a:custGeom>
              <a:avLst/>
              <a:gdLst/>
              <a:ahLst/>
              <a:cxnLst/>
              <a:rect l="l" t="t" r="r" b="b"/>
              <a:pathLst>
                <a:path w="473" h="1437" extrusionOk="0">
                  <a:moveTo>
                    <a:pt x="302" y="0"/>
                  </a:moveTo>
                  <a:cubicBezTo>
                    <a:pt x="302" y="0"/>
                    <a:pt x="0" y="397"/>
                    <a:pt x="19" y="737"/>
                  </a:cubicBezTo>
                  <a:cubicBezTo>
                    <a:pt x="57" y="1077"/>
                    <a:pt x="302" y="1437"/>
                    <a:pt x="302" y="1437"/>
                  </a:cubicBezTo>
                  <a:cubicBezTo>
                    <a:pt x="302" y="1437"/>
                    <a:pt x="473" y="1115"/>
                    <a:pt x="416" y="718"/>
                  </a:cubicBezTo>
                  <a:cubicBezTo>
                    <a:pt x="359" y="321"/>
                    <a:pt x="302" y="0"/>
                    <a:pt x="302"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8816;p80">
              <a:extLst>
                <a:ext uri="{FF2B5EF4-FFF2-40B4-BE49-F238E27FC236}">
                  <a16:creationId xmlns:a16="http://schemas.microsoft.com/office/drawing/2014/main" id="{AC756C3D-C46C-EFAF-D2AA-F05FFA079376}"/>
                </a:ext>
              </a:extLst>
            </p:cNvPr>
            <p:cNvSpPr/>
            <p:nvPr/>
          </p:nvSpPr>
          <p:spPr>
            <a:xfrm>
              <a:off x="5396275" y="3322225"/>
              <a:ext cx="12325" cy="27425"/>
            </a:xfrm>
            <a:custGeom>
              <a:avLst/>
              <a:gdLst/>
              <a:ahLst/>
              <a:cxnLst/>
              <a:rect l="l" t="t" r="r" b="b"/>
              <a:pathLst>
                <a:path w="493" h="1097" extrusionOk="0">
                  <a:moveTo>
                    <a:pt x="76" y="0"/>
                  </a:moveTo>
                  <a:cubicBezTo>
                    <a:pt x="76" y="0"/>
                    <a:pt x="1" y="133"/>
                    <a:pt x="76" y="492"/>
                  </a:cubicBezTo>
                  <a:cubicBezTo>
                    <a:pt x="152" y="851"/>
                    <a:pt x="190" y="1097"/>
                    <a:pt x="190" y="1097"/>
                  </a:cubicBezTo>
                  <a:cubicBezTo>
                    <a:pt x="190" y="1097"/>
                    <a:pt x="492" y="756"/>
                    <a:pt x="398" y="492"/>
                  </a:cubicBezTo>
                  <a:cubicBezTo>
                    <a:pt x="303" y="227"/>
                    <a:pt x="76" y="0"/>
                    <a:pt x="76"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8817;p80">
              <a:extLst>
                <a:ext uri="{FF2B5EF4-FFF2-40B4-BE49-F238E27FC236}">
                  <a16:creationId xmlns:a16="http://schemas.microsoft.com/office/drawing/2014/main" id="{8E60FC48-5CAC-EE9F-B73A-3E378FE30726}"/>
                </a:ext>
              </a:extLst>
            </p:cNvPr>
            <p:cNvSpPr/>
            <p:nvPr/>
          </p:nvSpPr>
          <p:spPr>
            <a:xfrm>
              <a:off x="5381150" y="3299075"/>
              <a:ext cx="13275" cy="38775"/>
            </a:xfrm>
            <a:custGeom>
              <a:avLst/>
              <a:gdLst/>
              <a:ahLst/>
              <a:cxnLst/>
              <a:rect l="l" t="t" r="r" b="b"/>
              <a:pathLst>
                <a:path w="531" h="1551" extrusionOk="0">
                  <a:moveTo>
                    <a:pt x="530" y="0"/>
                  </a:moveTo>
                  <a:lnTo>
                    <a:pt x="530" y="0"/>
                  </a:lnTo>
                  <a:cubicBezTo>
                    <a:pt x="530" y="0"/>
                    <a:pt x="1" y="340"/>
                    <a:pt x="1" y="662"/>
                  </a:cubicBezTo>
                  <a:cubicBezTo>
                    <a:pt x="1" y="1002"/>
                    <a:pt x="265" y="1550"/>
                    <a:pt x="265" y="1550"/>
                  </a:cubicBezTo>
                  <a:cubicBezTo>
                    <a:pt x="265" y="1550"/>
                    <a:pt x="398" y="1097"/>
                    <a:pt x="417" y="794"/>
                  </a:cubicBezTo>
                  <a:cubicBezTo>
                    <a:pt x="436" y="492"/>
                    <a:pt x="530" y="0"/>
                    <a:pt x="530"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8818;p80">
              <a:extLst>
                <a:ext uri="{FF2B5EF4-FFF2-40B4-BE49-F238E27FC236}">
                  <a16:creationId xmlns:a16="http://schemas.microsoft.com/office/drawing/2014/main" id="{2175C98E-F484-90A7-4005-50F1F1971B0D}"/>
                </a:ext>
              </a:extLst>
            </p:cNvPr>
            <p:cNvSpPr/>
            <p:nvPr/>
          </p:nvSpPr>
          <p:spPr>
            <a:xfrm>
              <a:off x="5470475" y="3168250"/>
              <a:ext cx="271725" cy="59975"/>
            </a:xfrm>
            <a:custGeom>
              <a:avLst/>
              <a:gdLst/>
              <a:ahLst/>
              <a:cxnLst/>
              <a:rect l="l" t="t" r="r" b="b"/>
              <a:pathLst>
                <a:path w="10869" h="2399" extrusionOk="0">
                  <a:moveTo>
                    <a:pt x="8983" y="0"/>
                  </a:moveTo>
                  <a:cubicBezTo>
                    <a:pt x="8296" y="0"/>
                    <a:pt x="7640" y="171"/>
                    <a:pt x="7107" y="300"/>
                  </a:cubicBezTo>
                  <a:cubicBezTo>
                    <a:pt x="6960" y="336"/>
                    <a:pt x="6785" y="349"/>
                    <a:pt x="6603" y="349"/>
                  </a:cubicBezTo>
                  <a:cubicBezTo>
                    <a:pt x="6013" y="349"/>
                    <a:pt x="5349" y="206"/>
                    <a:pt x="5349" y="205"/>
                  </a:cubicBezTo>
                  <a:lnTo>
                    <a:pt x="5349" y="205"/>
                  </a:lnTo>
                  <a:lnTo>
                    <a:pt x="5557" y="754"/>
                  </a:lnTo>
                  <a:cubicBezTo>
                    <a:pt x="5557" y="754"/>
                    <a:pt x="4763" y="489"/>
                    <a:pt x="3988" y="357"/>
                  </a:cubicBezTo>
                  <a:cubicBezTo>
                    <a:pt x="3214" y="243"/>
                    <a:pt x="2571" y="149"/>
                    <a:pt x="2571" y="149"/>
                  </a:cubicBezTo>
                  <a:lnTo>
                    <a:pt x="2571" y="149"/>
                  </a:lnTo>
                  <a:lnTo>
                    <a:pt x="2779" y="508"/>
                  </a:lnTo>
                  <a:cubicBezTo>
                    <a:pt x="2779" y="508"/>
                    <a:pt x="2220" y="243"/>
                    <a:pt x="1590" y="243"/>
                  </a:cubicBezTo>
                  <a:cubicBezTo>
                    <a:pt x="1345" y="243"/>
                    <a:pt x="1089" y="283"/>
                    <a:pt x="851" y="395"/>
                  </a:cubicBezTo>
                  <a:cubicBezTo>
                    <a:pt x="359" y="640"/>
                    <a:pt x="0" y="980"/>
                    <a:pt x="0" y="980"/>
                  </a:cubicBezTo>
                  <a:lnTo>
                    <a:pt x="1267" y="980"/>
                  </a:lnTo>
                  <a:cubicBezTo>
                    <a:pt x="907" y="1283"/>
                    <a:pt x="643" y="1755"/>
                    <a:pt x="643" y="1755"/>
                  </a:cubicBezTo>
                  <a:cubicBezTo>
                    <a:pt x="643" y="1755"/>
                    <a:pt x="1342" y="1491"/>
                    <a:pt x="1909" y="1377"/>
                  </a:cubicBezTo>
                  <a:cubicBezTo>
                    <a:pt x="2170" y="1325"/>
                    <a:pt x="2524" y="1267"/>
                    <a:pt x="2816" y="1267"/>
                  </a:cubicBezTo>
                  <a:cubicBezTo>
                    <a:pt x="3053" y="1267"/>
                    <a:pt x="3251" y="1305"/>
                    <a:pt x="3327" y="1415"/>
                  </a:cubicBezTo>
                  <a:cubicBezTo>
                    <a:pt x="2949" y="1661"/>
                    <a:pt x="3024" y="2322"/>
                    <a:pt x="3024" y="2322"/>
                  </a:cubicBezTo>
                  <a:cubicBezTo>
                    <a:pt x="3024" y="2322"/>
                    <a:pt x="3497" y="1907"/>
                    <a:pt x="4574" y="1566"/>
                  </a:cubicBezTo>
                  <a:cubicBezTo>
                    <a:pt x="4847" y="1476"/>
                    <a:pt x="5064" y="1448"/>
                    <a:pt x="5247" y="1448"/>
                  </a:cubicBezTo>
                  <a:cubicBezTo>
                    <a:pt x="5521" y="1448"/>
                    <a:pt x="5716" y="1510"/>
                    <a:pt x="5897" y="1510"/>
                  </a:cubicBezTo>
                  <a:cubicBezTo>
                    <a:pt x="5595" y="1812"/>
                    <a:pt x="5349" y="2398"/>
                    <a:pt x="5349" y="2398"/>
                  </a:cubicBezTo>
                  <a:cubicBezTo>
                    <a:pt x="5349" y="2398"/>
                    <a:pt x="6861" y="1774"/>
                    <a:pt x="7258" y="1510"/>
                  </a:cubicBezTo>
                  <a:cubicBezTo>
                    <a:pt x="7655" y="1245"/>
                    <a:pt x="7995" y="867"/>
                    <a:pt x="8733" y="640"/>
                  </a:cubicBezTo>
                  <a:cubicBezTo>
                    <a:pt x="9282" y="452"/>
                    <a:pt x="10240" y="430"/>
                    <a:pt x="10661" y="430"/>
                  </a:cubicBezTo>
                  <a:cubicBezTo>
                    <a:pt x="10790" y="430"/>
                    <a:pt x="10868" y="432"/>
                    <a:pt x="10868" y="432"/>
                  </a:cubicBezTo>
                  <a:cubicBezTo>
                    <a:pt x="10868" y="432"/>
                    <a:pt x="10131" y="92"/>
                    <a:pt x="9337" y="16"/>
                  </a:cubicBezTo>
                  <a:cubicBezTo>
                    <a:pt x="9219" y="5"/>
                    <a:pt x="9100" y="0"/>
                    <a:pt x="8983"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8819;p80">
              <a:extLst>
                <a:ext uri="{FF2B5EF4-FFF2-40B4-BE49-F238E27FC236}">
                  <a16:creationId xmlns:a16="http://schemas.microsoft.com/office/drawing/2014/main" id="{9A6741CF-5373-9C42-2514-26C28CC14B38}"/>
                </a:ext>
              </a:extLst>
            </p:cNvPr>
            <p:cNvSpPr/>
            <p:nvPr/>
          </p:nvSpPr>
          <p:spPr>
            <a:xfrm>
              <a:off x="5688300" y="3189925"/>
              <a:ext cx="40200" cy="14650"/>
            </a:xfrm>
            <a:custGeom>
              <a:avLst/>
              <a:gdLst/>
              <a:ahLst/>
              <a:cxnLst/>
              <a:rect l="l" t="t" r="r" b="b"/>
              <a:pathLst>
                <a:path w="1608" h="586" extrusionOk="0">
                  <a:moveTo>
                    <a:pt x="1607" y="0"/>
                  </a:moveTo>
                  <a:cubicBezTo>
                    <a:pt x="1607" y="0"/>
                    <a:pt x="1040" y="38"/>
                    <a:pt x="681" y="151"/>
                  </a:cubicBezTo>
                  <a:cubicBezTo>
                    <a:pt x="303" y="265"/>
                    <a:pt x="1" y="586"/>
                    <a:pt x="1" y="586"/>
                  </a:cubicBezTo>
                  <a:cubicBezTo>
                    <a:pt x="1" y="586"/>
                    <a:pt x="624" y="529"/>
                    <a:pt x="851" y="416"/>
                  </a:cubicBezTo>
                  <a:cubicBezTo>
                    <a:pt x="1097" y="284"/>
                    <a:pt x="1607" y="0"/>
                    <a:pt x="1607"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8820;p80">
              <a:extLst>
                <a:ext uri="{FF2B5EF4-FFF2-40B4-BE49-F238E27FC236}">
                  <a16:creationId xmlns:a16="http://schemas.microsoft.com/office/drawing/2014/main" id="{96A6A014-0242-723D-7B8E-2B25C43C9C71}"/>
                </a:ext>
              </a:extLst>
            </p:cNvPr>
            <p:cNvSpPr/>
            <p:nvPr/>
          </p:nvSpPr>
          <p:spPr>
            <a:xfrm>
              <a:off x="5712400" y="3189925"/>
              <a:ext cx="24600" cy="26000"/>
            </a:xfrm>
            <a:custGeom>
              <a:avLst/>
              <a:gdLst/>
              <a:ahLst/>
              <a:cxnLst/>
              <a:rect l="l" t="t" r="r" b="b"/>
              <a:pathLst>
                <a:path w="984" h="1040" extrusionOk="0">
                  <a:moveTo>
                    <a:pt x="984" y="0"/>
                  </a:moveTo>
                  <a:lnTo>
                    <a:pt x="984" y="0"/>
                  </a:lnTo>
                  <a:cubicBezTo>
                    <a:pt x="983" y="0"/>
                    <a:pt x="530" y="265"/>
                    <a:pt x="322" y="491"/>
                  </a:cubicBezTo>
                  <a:cubicBezTo>
                    <a:pt x="133" y="737"/>
                    <a:pt x="1" y="1040"/>
                    <a:pt x="57" y="1040"/>
                  </a:cubicBezTo>
                  <a:cubicBezTo>
                    <a:pt x="114" y="1021"/>
                    <a:pt x="511" y="869"/>
                    <a:pt x="643" y="680"/>
                  </a:cubicBezTo>
                  <a:cubicBezTo>
                    <a:pt x="757" y="473"/>
                    <a:pt x="983" y="0"/>
                    <a:pt x="984"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8821;p80">
              <a:extLst>
                <a:ext uri="{FF2B5EF4-FFF2-40B4-BE49-F238E27FC236}">
                  <a16:creationId xmlns:a16="http://schemas.microsoft.com/office/drawing/2014/main" id="{40765891-976D-C053-6BC0-FE56D944A318}"/>
                </a:ext>
              </a:extLst>
            </p:cNvPr>
            <p:cNvSpPr/>
            <p:nvPr/>
          </p:nvSpPr>
          <p:spPr>
            <a:xfrm>
              <a:off x="5445900" y="3168175"/>
              <a:ext cx="32625" cy="10950"/>
            </a:xfrm>
            <a:custGeom>
              <a:avLst/>
              <a:gdLst/>
              <a:ahLst/>
              <a:cxnLst/>
              <a:rect l="l" t="t" r="r" b="b"/>
              <a:pathLst>
                <a:path w="1305" h="438" extrusionOk="0">
                  <a:moveTo>
                    <a:pt x="1305" y="1"/>
                  </a:moveTo>
                  <a:cubicBezTo>
                    <a:pt x="1304" y="1"/>
                    <a:pt x="908" y="95"/>
                    <a:pt x="586" y="171"/>
                  </a:cubicBezTo>
                  <a:cubicBezTo>
                    <a:pt x="265" y="265"/>
                    <a:pt x="0" y="379"/>
                    <a:pt x="0" y="379"/>
                  </a:cubicBezTo>
                  <a:cubicBezTo>
                    <a:pt x="0" y="379"/>
                    <a:pt x="194" y="437"/>
                    <a:pt x="412" y="437"/>
                  </a:cubicBezTo>
                  <a:cubicBezTo>
                    <a:pt x="521" y="437"/>
                    <a:pt x="637" y="423"/>
                    <a:pt x="737" y="379"/>
                  </a:cubicBezTo>
                  <a:cubicBezTo>
                    <a:pt x="1059" y="246"/>
                    <a:pt x="1304" y="1"/>
                    <a:pt x="1305"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8822;p80">
              <a:extLst>
                <a:ext uri="{FF2B5EF4-FFF2-40B4-BE49-F238E27FC236}">
                  <a16:creationId xmlns:a16="http://schemas.microsoft.com/office/drawing/2014/main" id="{ABCE640C-8D77-6F24-8719-B1FB64F704BE}"/>
                </a:ext>
              </a:extLst>
            </p:cNvPr>
            <p:cNvSpPr/>
            <p:nvPr/>
          </p:nvSpPr>
          <p:spPr>
            <a:xfrm>
              <a:off x="5740275" y="3174325"/>
              <a:ext cx="53425" cy="59075"/>
            </a:xfrm>
            <a:custGeom>
              <a:avLst/>
              <a:gdLst/>
              <a:ahLst/>
              <a:cxnLst/>
              <a:rect l="l" t="t" r="r" b="b"/>
              <a:pathLst>
                <a:path w="2137" h="2363" extrusionOk="0">
                  <a:moveTo>
                    <a:pt x="1173" y="0"/>
                  </a:moveTo>
                  <a:cubicBezTo>
                    <a:pt x="1173" y="0"/>
                    <a:pt x="625" y="303"/>
                    <a:pt x="322" y="775"/>
                  </a:cubicBezTo>
                  <a:cubicBezTo>
                    <a:pt x="95" y="1115"/>
                    <a:pt x="1" y="1531"/>
                    <a:pt x="1" y="1531"/>
                  </a:cubicBezTo>
                  <a:lnTo>
                    <a:pt x="625" y="1115"/>
                  </a:lnTo>
                  <a:cubicBezTo>
                    <a:pt x="625" y="1115"/>
                    <a:pt x="757" y="1286"/>
                    <a:pt x="681" y="1664"/>
                  </a:cubicBezTo>
                  <a:cubicBezTo>
                    <a:pt x="606" y="1947"/>
                    <a:pt x="341" y="2363"/>
                    <a:pt x="341" y="2363"/>
                  </a:cubicBezTo>
                  <a:cubicBezTo>
                    <a:pt x="341" y="2363"/>
                    <a:pt x="757" y="2155"/>
                    <a:pt x="1022" y="1947"/>
                  </a:cubicBezTo>
                  <a:cubicBezTo>
                    <a:pt x="1305" y="1720"/>
                    <a:pt x="1286" y="1135"/>
                    <a:pt x="1286" y="1134"/>
                  </a:cubicBezTo>
                  <a:lnTo>
                    <a:pt x="1286" y="1134"/>
                  </a:lnTo>
                  <a:lnTo>
                    <a:pt x="1645" y="1758"/>
                  </a:lnTo>
                  <a:cubicBezTo>
                    <a:pt x="1645" y="1758"/>
                    <a:pt x="1853" y="1304"/>
                    <a:pt x="1985" y="775"/>
                  </a:cubicBezTo>
                  <a:cubicBezTo>
                    <a:pt x="2137" y="265"/>
                    <a:pt x="1948" y="0"/>
                    <a:pt x="1948" y="0"/>
                  </a:cubicBezTo>
                  <a:cubicBezTo>
                    <a:pt x="1948" y="0"/>
                    <a:pt x="1702" y="303"/>
                    <a:pt x="1343" y="662"/>
                  </a:cubicBezTo>
                  <a:cubicBezTo>
                    <a:pt x="1267" y="378"/>
                    <a:pt x="1173" y="0"/>
                    <a:pt x="1173"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8823;p80">
              <a:extLst>
                <a:ext uri="{FF2B5EF4-FFF2-40B4-BE49-F238E27FC236}">
                  <a16:creationId xmlns:a16="http://schemas.microsoft.com/office/drawing/2014/main" id="{575D16B8-A476-755A-8936-7B2F8C4DDA29}"/>
                </a:ext>
              </a:extLst>
            </p:cNvPr>
            <p:cNvSpPr/>
            <p:nvPr/>
          </p:nvSpPr>
          <p:spPr>
            <a:xfrm>
              <a:off x="5791325" y="3022775"/>
              <a:ext cx="73725" cy="42650"/>
            </a:xfrm>
            <a:custGeom>
              <a:avLst/>
              <a:gdLst/>
              <a:ahLst/>
              <a:cxnLst/>
              <a:rect l="l" t="t" r="r" b="b"/>
              <a:pathLst>
                <a:path w="2949" h="1706" extrusionOk="0">
                  <a:moveTo>
                    <a:pt x="1632" y="1"/>
                  </a:moveTo>
                  <a:cubicBezTo>
                    <a:pt x="1532" y="1"/>
                    <a:pt x="1435" y="10"/>
                    <a:pt x="1342" y="33"/>
                  </a:cubicBezTo>
                  <a:cubicBezTo>
                    <a:pt x="718" y="184"/>
                    <a:pt x="0" y="902"/>
                    <a:pt x="0" y="902"/>
                  </a:cubicBezTo>
                  <a:cubicBezTo>
                    <a:pt x="0" y="902"/>
                    <a:pt x="352" y="1706"/>
                    <a:pt x="1244" y="1706"/>
                  </a:cubicBezTo>
                  <a:cubicBezTo>
                    <a:pt x="1300" y="1706"/>
                    <a:pt x="1358" y="1703"/>
                    <a:pt x="1418" y="1696"/>
                  </a:cubicBezTo>
                  <a:cubicBezTo>
                    <a:pt x="2420" y="1583"/>
                    <a:pt x="2949" y="1129"/>
                    <a:pt x="2949" y="1129"/>
                  </a:cubicBezTo>
                  <a:lnTo>
                    <a:pt x="2835" y="316"/>
                  </a:lnTo>
                  <a:cubicBezTo>
                    <a:pt x="2835" y="316"/>
                    <a:pt x="2204" y="1"/>
                    <a:pt x="1632"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8824;p80">
              <a:extLst>
                <a:ext uri="{FF2B5EF4-FFF2-40B4-BE49-F238E27FC236}">
                  <a16:creationId xmlns:a16="http://schemas.microsoft.com/office/drawing/2014/main" id="{5EEF2382-B52F-405A-AD58-C18DA408B0FC}"/>
                </a:ext>
              </a:extLst>
            </p:cNvPr>
            <p:cNvSpPr/>
            <p:nvPr/>
          </p:nvSpPr>
          <p:spPr>
            <a:xfrm>
              <a:off x="5969000" y="3022775"/>
              <a:ext cx="73250" cy="42650"/>
            </a:xfrm>
            <a:custGeom>
              <a:avLst/>
              <a:gdLst/>
              <a:ahLst/>
              <a:cxnLst/>
              <a:rect l="l" t="t" r="r" b="b"/>
              <a:pathLst>
                <a:path w="2930" h="1706" extrusionOk="0">
                  <a:moveTo>
                    <a:pt x="1305" y="1"/>
                  </a:moveTo>
                  <a:cubicBezTo>
                    <a:pt x="744" y="1"/>
                    <a:pt x="113" y="316"/>
                    <a:pt x="113" y="316"/>
                  </a:cubicBezTo>
                  <a:lnTo>
                    <a:pt x="0" y="1129"/>
                  </a:lnTo>
                  <a:cubicBezTo>
                    <a:pt x="0" y="1129"/>
                    <a:pt x="510" y="1583"/>
                    <a:pt x="1512" y="1696"/>
                  </a:cubicBezTo>
                  <a:cubicBezTo>
                    <a:pt x="1572" y="1703"/>
                    <a:pt x="1630" y="1706"/>
                    <a:pt x="1686" y="1706"/>
                  </a:cubicBezTo>
                  <a:cubicBezTo>
                    <a:pt x="2578" y="1706"/>
                    <a:pt x="2930" y="902"/>
                    <a:pt x="2930" y="902"/>
                  </a:cubicBezTo>
                  <a:cubicBezTo>
                    <a:pt x="2930" y="902"/>
                    <a:pt x="2212" y="184"/>
                    <a:pt x="1588" y="33"/>
                  </a:cubicBezTo>
                  <a:cubicBezTo>
                    <a:pt x="1498" y="10"/>
                    <a:pt x="1403" y="1"/>
                    <a:pt x="1305" y="1"/>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8825;p80">
              <a:extLst>
                <a:ext uri="{FF2B5EF4-FFF2-40B4-BE49-F238E27FC236}">
                  <a16:creationId xmlns:a16="http://schemas.microsoft.com/office/drawing/2014/main" id="{215D930F-54B6-4170-2434-63B4EF085125}"/>
                </a:ext>
              </a:extLst>
            </p:cNvPr>
            <p:cNvSpPr/>
            <p:nvPr/>
          </p:nvSpPr>
          <p:spPr>
            <a:xfrm>
              <a:off x="5835275" y="3098250"/>
              <a:ext cx="154050" cy="103375"/>
            </a:xfrm>
            <a:custGeom>
              <a:avLst/>
              <a:gdLst/>
              <a:ahLst/>
              <a:cxnLst/>
              <a:rect l="l" t="t" r="r" b="b"/>
              <a:pathLst>
                <a:path w="6162" h="4135" extrusionOk="0">
                  <a:moveTo>
                    <a:pt x="189" y="0"/>
                  </a:moveTo>
                  <a:cubicBezTo>
                    <a:pt x="189" y="0"/>
                    <a:pt x="0" y="416"/>
                    <a:pt x="189" y="700"/>
                  </a:cubicBezTo>
                  <a:cubicBezTo>
                    <a:pt x="359" y="1002"/>
                    <a:pt x="321" y="1380"/>
                    <a:pt x="359" y="1569"/>
                  </a:cubicBezTo>
                  <a:cubicBezTo>
                    <a:pt x="397" y="1758"/>
                    <a:pt x="435" y="2174"/>
                    <a:pt x="680" y="2287"/>
                  </a:cubicBezTo>
                  <a:cubicBezTo>
                    <a:pt x="926" y="2401"/>
                    <a:pt x="851" y="2703"/>
                    <a:pt x="1002" y="2911"/>
                  </a:cubicBezTo>
                  <a:cubicBezTo>
                    <a:pt x="1172" y="3100"/>
                    <a:pt x="1285" y="3251"/>
                    <a:pt x="1493" y="3270"/>
                  </a:cubicBezTo>
                  <a:cubicBezTo>
                    <a:pt x="1701" y="3289"/>
                    <a:pt x="1852" y="3856"/>
                    <a:pt x="2249" y="3951"/>
                  </a:cubicBezTo>
                  <a:cubicBezTo>
                    <a:pt x="2287" y="3960"/>
                    <a:pt x="2323" y="3964"/>
                    <a:pt x="2359" y="3964"/>
                  </a:cubicBezTo>
                  <a:cubicBezTo>
                    <a:pt x="2667" y="3964"/>
                    <a:pt x="2931" y="3662"/>
                    <a:pt x="3117" y="3662"/>
                  </a:cubicBezTo>
                  <a:cubicBezTo>
                    <a:pt x="3130" y="3662"/>
                    <a:pt x="3144" y="3664"/>
                    <a:pt x="3157" y="3667"/>
                  </a:cubicBezTo>
                  <a:cubicBezTo>
                    <a:pt x="3315" y="3715"/>
                    <a:pt x="3620" y="4135"/>
                    <a:pt x="4038" y="4135"/>
                  </a:cubicBezTo>
                  <a:cubicBezTo>
                    <a:pt x="4118" y="4135"/>
                    <a:pt x="4202" y="4119"/>
                    <a:pt x="4291" y="4083"/>
                  </a:cubicBezTo>
                  <a:cubicBezTo>
                    <a:pt x="4839" y="3856"/>
                    <a:pt x="4820" y="3440"/>
                    <a:pt x="4990" y="3270"/>
                  </a:cubicBezTo>
                  <a:cubicBezTo>
                    <a:pt x="5141" y="3100"/>
                    <a:pt x="5481" y="3119"/>
                    <a:pt x="5633" y="2798"/>
                  </a:cubicBezTo>
                  <a:cubicBezTo>
                    <a:pt x="5803" y="2457"/>
                    <a:pt x="5784" y="2268"/>
                    <a:pt x="5954" y="2060"/>
                  </a:cubicBezTo>
                  <a:cubicBezTo>
                    <a:pt x="6105" y="1853"/>
                    <a:pt x="6162" y="1361"/>
                    <a:pt x="5954" y="1172"/>
                  </a:cubicBezTo>
                  <a:cubicBezTo>
                    <a:pt x="5727" y="1002"/>
                    <a:pt x="189" y="0"/>
                    <a:pt x="189" y="0"/>
                  </a:cubicBezTo>
                  <a:close/>
                </a:path>
              </a:pathLst>
            </a:custGeom>
            <a:solidFill>
              <a:srgbClr val="EDB1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8826;p80">
              <a:extLst>
                <a:ext uri="{FF2B5EF4-FFF2-40B4-BE49-F238E27FC236}">
                  <a16:creationId xmlns:a16="http://schemas.microsoft.com/office/drawing/2014/main" id="{FF6CA8A8-0043-2E87-5A1C-D97E5F069AC2}"/>
                </a:ext>
              </a:extLst>
            </p:cNvPr>
            <p:cNvSpPr/>
            <p:nvPr/>
          </p:nvSpPr>
          <p:spPr>
            <a:xfrm>
              <a:off x="5838100" y="3002625"/>
              <a:ext cx="153600" cy="186225"/>
            </a:xfrm>
            <a:custGeom>
              <a:avLst/>
              <a:gdLst/>
              <a:ahLst/>
              <a:cxnLst/>
              <a:rect l="l" t="t" r="r" b="b"/>
              <a:pathLst>
                <a:path w="6144" h="7449" extrusionOk="0">
                  <a:moveTo>
                    <a:pt x="3088" y="1"/>
                  </a:moveTo>
                  <a:cubicBezTo>
                    <a:pt x="2369" y="1"/>
                    <a:pt x="1727" y="51"/>
                    <a:pt x="1513" y="102"/>
                  </a:cubicBezTo>
                  <a:cubicBezTo>
                    <a:pt x="1191" y="196"/>
                    <a:pt x="586" y="669"/>
                    <a:pt x="605" y="1519"/>
                  </a:cubicBezTo>
                  <a:cubicBezTo>
                    <a:pt x="605" y="1822"/>
                    <a:pt x="605" y="2105"/>
                    <a:pt x="549" y="2389"/>
                  </a:cubicBezTo>
                  <a:cubicBezTo>
                    <a:pt x="454" y="2975"/>
                    <a:pt x="360" y="3201"/>
                    <a:pt x="246" y="3447"/>
                  </a:cubicBezTo>
                  <a:cubicBezTo>
                    <a:pt x="152" y="3617"/>
                    <a:pt x="0" y="3882"/>
                    <a:pt x="19" y="4165"/>
                  </a:cubicBezTo>
                  <a:cubicBezTo>
                    <a:pt x="38" y="4430"/>
                    <a:pt x="530" y="4600"/>
                    <a:pt x="492" y="4959"/>
                  </a:cubicBezTo>
                  <a:cubicBezTo>
                    <a:pt x="454" y="5337"/>
                    <a:pt x="511" y="5659"/>
                    <a:pt x="889" y="5848"/>
                  </a:cubicBezTo>
                  <a:cubicBezTo>
                    <a:pt x="1002" y="5885"/>
                    <a:pt x="1172" y="6018"/>
                    <a:pt x="1135" y="6339"/>
                  </a:cubicBezTo>
                  <a:cubicBezTo>
                    <a:pt x="1116" y="6623"/>
                    <a:pt x="1305" y="6774"/>
                    <a:pt x="1607" y="6830"/>
                  </a:cubicBezTo>
                  <a:cubicBezTo>
                    <a:pt x="1815" y="6868"/>
                    <a:pt x="1891" y="6887"/>
                    <a:pt x="1966" y="6963"/>
                  </a:cubicBezTo>
                  <a:cubicBezTo>
                    <a:pt x="2080" y="7095"/>
                    <a:pt x="2212" y="7284"/>
                    <a:pt x="2382" y="7341"/>
                  </a:cubicBezTo>
                  <a:cubicBezTo>
                    <a:pt x="2425" y="7354"/>
                    <a:pt x="2466" y="7359"/>
                    <a:pt x="2505" y="7359"/>
                  </a:cubicBezTo>
                  <a:cubicBezTo>
                    <a:pt x="2729" y="7359"/>
                    <a:pt x="2883" y="7172"/>
                    <a:pt x="3103" y="7172"/>
                  </a:cubicBezTo>
                  <a:cubicBezTo>
                    <a:pt x="3175" y="7172"/>
                    <a:pt x="3255" y="7192"/>
                    <a:pt x="3346" y="7246"/>
                  </a:cubicBezTo>
                  <a:cubicBezTo>
                    <a:pt x="3505" y="7343"/>
                    <a:pt x="3730" y="7449"/>
                    <a:pt x="3963" y="7449"/>
                  </a:cubicBezTo>
                  <a:cubicBezTo>
                    <a:pt x="4229" y="7449"/>
                    <a:pt x="4505" y="7312"/>
                    <a:pt x="4707" y="6868"/>
                  </a:cubicBezTo>
                  <a:cubicBezTo>
                    <a:pt x="4877" y="6528"/>
                    <a:pt x="5142" y="6717"/>
                    <a:pt x="5274" y="6377"/>
                  </a:cubicBezTo>
                  <a:cubicBezTo>
                    <a:pt x="5406" y="6037"/>
                    <a:pt x="5406" y="6037"/>
                    <a:pt x="5803" y="5564"/>
                  </a:cubicBezTo>
                  <a:cubicBezTo>
                    <a:pt x="6124" y="5167"/>
                    <a:pt x="5614" y="4865"/>
                    <a:pt x="5803" y="4676"/>
                  </a:cubicBezTo>
                  <a:cubicBezTo>
                    <a:pt x="5992" y="4487"/>
                    <a:pt x="6143" y="4147"/>
                    <a:pt x="5803" y="3750"/>
                  </a:cubicBezTo>
                  <a:cubicBezTo>
                    <a:pt x="5463" y="3372"/>
                    <a:pt x="5822" y="2389"/>
                    <a:pt x="5803" y="1935"/>
                  </a:cubicBezTo>
                  <a:cubicBezTo>
                    <a:pt x="5746" y="1028"/>
                    <a:pt x="5520" y="158"/>
                    <a:pt x="4178" y="45"/>
                  </a:cubicBezTo>
                  <a:cubicBezTo>
                    <a:pt x="3825" y="13"/>
                    <a:pt x="3447" y="1"/>
                    <a:pt x="3088"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8827;p80">
              <a:extLst>
                <a:ext uri="{FF2B5EF4-FFF2-40B4-BE49-F238E27FC236}">
                  <a16:creationId xmlns:a16="http://schemas.microsoft.com/office/drawing/2014/main" id="{8414CA3D-41BA-6525-3A6F-4A579C46AF1E}"/>
                </a:ext>
              </a:extLst>
            </p:cNvPr>
            <p:cNvSpPr/>
            <p:nvPr/>
          </p:nvSpPr>
          <p:spPr>
            <a:xfrm>
              <a:off x="5875900" y="3034450"/>
              <a:ext cx="84125" cy="128400"/>
            </a:xfrm>
            <a:custGeom>
              <a:avLst/>
              <a:gdLst/>
              <a:ahLst/>
              <a:cxnLst/>
              <a:rect l="l" t="t" r="r" b="b"/>
              <a:pathLst>
                <a:path w="3365" h="5136" extrusionOk="0">
                  <a:moveTo>
                    <a:pt x="1758" y="1"/>
                  </a:moveTo>
                  <a:cubicBezTo>
                    <a:pt x="927" y="1"/>
                    <a:pt x="379" y="908"/>
                    <a:pt x="284" y="1702"/>
                  </a:cubicBezTo>
                  <a:cubicBezTo>
                    <a:pt x="208" y="2250"/>
                    <a:pt x="1" y="3119"/>
                    <a:pt x="284" y="4026"/>
                  </a:cubicBezTo>
                  <a:cubicBezTo>
                    <a:pt x="503" y="4722"/>
                    <a:pt x="1008" y="5135"/>
                    <a:pt x="1554" y="5135"/>
                  </a:cubicBezTo>
                  <a:cubicBezTo>
                    <a:pt x="2047" y="5135"/>
                    <a:pt x="2572" y="4798"/>
                    <a:pt x="2949" y="4026"/>
                  </a:cubicBezTo>
                  <a:cubicBezTo>
                    <a:pt x="3365" y="3157"/>
                    <a:pt x="3289" y="2363"/>
                    <a:pt x="3138" y="1853"/>
                  </a:cubicBezTo>
                  <a:cubicBezTo>
                    <a:pt x="2968" y="1286"/>
                    <a:pt x="2874" y="1"/>
                    <a:pt x="1758" y="1"/>
                  </a:cubicBezTo>
                  <a:close/>
                </a:path>
              </a:pathLst>
            </a:custGeom>
            <a:solidFill>
              <a:srgbClr val="FFDF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8828;p80">
              <a:extLst>
                <a:ext uri="{FF2B5EF4-FFF2-40B4-BE49-F238E27FC236}">
                  <a16:creationId xmlns:a16="http://schemas.microsoft.com/office/drawing/2014/main" id="{E98A0415-192F-8E49-7157-E0D988CB2D1B}"/>
                </a:ext>
              </a:extLst>
            </p:cNvPr>
            <p:cNvSpPr/>
            <p:nvPr/>
          </p:nvSpPr>
          <p:spPr>
            <a:xfrm>
              <a:off x="5864550" y="3053275"/>
              <a:ext cx="16575" cy="24000"/>
            </a:xfrm>
            <a:custGeom>
              <a:avLst/>
              <a:gdLst/>
              <a:ahLst/>
              <a:cxnLst/>
              <a:rect l="l" t="t" r="r" b="b"/>
              <a:pathLst>
                <a:path w="663" h="960" extrusionOk="0">
                  <a:moveTo>
                    <a:pt x="309" y="0"/>
                  </a:moveTo>
                  <a:cubicBezTo>
                    <a:pt x="53" y="0"/>
                    <a:pt x="20" y="268"/>
                    <a:pt x="20" y="268"/>
                  </a:cubicBezTo>
                  <a:cubicBezTo>
                    <a:pt x="20" y="268"/>
                    <a:pt x="1" y="590"/>
                    <a:pt x="77" y="779"/>
                  </a:cubicBezTo>
                  <a:cubicBezTo>
                    <a:pt x="127" y="887"/>
                    <a:pt x="203" y="959"/>
                    <a:pt x="291" y="959"/>
                  </a:cubicBezTo>
                  <a:cubicBezTo>
                    <a:pt x="400" y="959"/>
                    <a:pt x="528" y="846"/>
                    <a:pt x="644" y="552"/>
                  </a:cubicBezTo>
                  <a:cubicBezTo>
                    <a:pt x="644" y="552"/>
                    <a:pt x="662" y="41"/>
                    <a:pt x="360" y="4"/>
                  </a:cubicBezTo>
                  <a:cubicBezTo>
                    <a:pt x="342" y="1"/>
                    <a:pt x="325" y="0"/>
                    <a:pt x="309" y="0"/>
                  </a:cubicBezTo>
                  <a:close/>
                </a:path>
              </a:pathLst>
            </a:custGeom>
            <a:solidFill>
              <a:srgbClr val="A34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8829;p80">
              <a:extLst>
                <a:ext uri="{FF2B5EF4-FFF2-40B4-BE49-F238E27FC236}">
                  <a16:creationId xmlns:a16="http://schemas.microsoft.com/office/drawing/2014/main" id="{ED40ED02-7CAA-E0A1-B4FF-83F482DE1F0F}"/>
                </a:ext>
              </a:extLst>
            </p:cNvPr>
            <p:cNvSpPr/>
            <p:nvPr/>
          </p:nvSpPr>
          <p:spPr>
            <a:xfrm>
              <a:off x="5870225" y="3057125"/>
              <a:ext cx="4750" cy="5225"/>
            </a:xfrm>
            <a:custGeom>
              <a:avLst/>
              <a:gdLst/>
              <a:ahLst/>
              <a:cxnLst/>
              <a:rect l="l" t="t" r="r" b="b"/>
              <a:pathLst>
                <a:path w="190" h="209" extrusionOk="0">
                  <a:moveTo>
                    <a:pt x="95" y="1"/>
                  </a:moveTo>
                  <a:cubicBezTo>
                    <a:pt x="39" y="1"/>
                    <a:pt x="1" y="57"/>
                    <a:pt x="1" y="114"/>
                  </a:cubicBezTo>
                  <a:cubicBezTo>
                    <a:pt x="1" y="152"/>
                    <a:pt x="39" y="209"/>
                    <a:pt x="95" y="209"/>
                  </a:cubicBezTo>
                  <a:cubicBezTo>
                    <a:pt x="152" y="209"/>
                    <a:pt x="190" y="152"/>
                    <a:pt x="190" y="114"/>
                  </a:cubicBezTo>
                  <a:cubicBezTo>
                    <a:pt x="190" y="57"/>
                    <a:pt x="152"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8830;p80">
              <a:extLst>
                <a:ext uri="{FF2B5EF4-FFF2-40B4-BE49-F238E27FC236}">
                  <a16:creationId xmlns:a16="http://schemas.microsoft.com/office/drawing/2014/main" id="{DFF92DC6-65B8-67AB-3A71-52A659E33056}"/>
                </a:ext>
              </a:extLst>
            </p:cNvPr>
            <p:cNvSpPr/>
            <p:nvPr/>
          </p:nvSpPr>
          <p:spPr>
            <a:xfrm>
              <a:off x="5953875" y="3053275"/>
              <a:ext cx="16550" cy="24000"/>
            </a:xfrm>
            <a:custGeom>
              <a:avLst/>
              <a:gdLst/>
              <a:ahLst/>
              <a:cxnLst/>
              <a:rect l="l" t="t" r="r" b="b"/>
              <a:pathLst>
                <a:path w="662" h="960" extrusionOk="0">
                  <a:moveTo>
                    <a:pt x="353" y="0"/>
                  </a:moveTo>
                  <a:cubicBezTo>
                    <a:pt x="337" y="0"/>
                    <a:pt x="320" y="1"/>
                    <a:pt x="303" y="4"/>
                  </a:cubicBezTo>
                  <a:cubicBezTo>
                    <a:pt x="0" y="41"/>
                    <a:pt x="19" y="552"/>
                    <a:pt x="19" y="552"/>
                  </a:cubicBezTo>
                  <a:cubicBezTo>
                    <a:pt x="135" y="846"/>
                    <a:pt x="262" y="959"/>
                    <a:pt x="372" y="959"/>
                  </a:cubicBezTo>
                  <a:cubicBezTo>
                    <a:pt x="460" y="959"/>
                    <a:pt x="536" y="887"/>
                    <a:pt x="586" y="779"/>
                  </a:cubicBezTo>
                  <a:cubicBezTo>
                    <a:pt x="662" y="590"/>
                    <a:pt x="643" y="268"/>
                    <a:pt x="643" y="268"/>
                  </a:cubicBezTo>
                  <a:cubicBezTo>
                    <a:pt x="643" y="268"/>
                    <a:pt x="609" y="0"/>
                    <a:pt x="353" y="0"/>
                  </a:cubicBezTo>
                  <a:close/>
                </a:path>
              </a:pathLst>
            </a:custGeom>
            <a:solidFill>
              <a:srgbClr val="A34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8831;p80">
              <a:extLst>
                <a:ext uri="{FF2B5EF4-FFF2-40B4-BE49-F238E27FC236}">
                  <a16:creationId xmlns:a16="http://schemas.microsoft.com/office/drawing/2014/main" id="{695C4404-41F0-DF69-CDAD-485D1B205BD2}"/>
                </a:ext>
              </a:extLst>
            </p:cNvPr>
            <p:cNvSpPr/>
            <p:nvPr/>
          </p:nvSpPr>
          <p:spPr>
            <a:xfrm>
              <a:off x="5962375" y="3057125"/>
              <a:ext cx="4750" cy="5225"/>
            </a:xfrm>
            <a:custGeom>
              <a:avLst/>
              <a:gdLst/>
              <a:ahLst/>
              <a:cxnLst/>
              <a:rect l="l" t="t" r="r" b="b"/>
              <a:pathLst>
                <a:path w="190" h="209" extrusionOk="0">
                  <a:moveTo>
                    <a:pt x="95" y="1"/>
                  </a:moveTo>
                  <a:cubicBezTo>
                    <a:pt x="38" y="1"/>
                    <a:pt x="0" y="57"/>
                    <a:pt x="0" y="114"/>
                  </a:cubicBezTo>
                  <a:cubicBezTo>
                    <a:pt x="0" y="152"/>
                    <a:pt x="38" y="209"/>
                    <a:pt x="95" y="209"/>
                  </a:cubicBezTo>
                  <a:cubicBezTo>
                    <a:pt x="152" y="209"/>
                    <a:pt x="189" y="152"/>
                    <a:pt x="189" y="114"/>
                  </a:cubicBezTo>
                  <a:cubicBezTo>
                    <a:pt x="189" y="57"/>
                    <a:pt x="152" y="1"/>
                    <a:pt x="9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2" name="Google Shape;18832;p80">
              <a:extLst>
                <a:ext uri="{FF2B5EF4-FFF2-40B4-BE49-F238E27FC236}">
                  <a16:creationId xmlns:a16="http://schemas.microsoft.com/office/drawing/2014/main" id="{95D844C4-E3DF-D61A-6639-187C238253B6}"/>
                </a:ext>
              </a:extLst>
            </p:cNvPr>
            <p:cNvSpPr/>
            <p:nvPr/>
          </p:nvSpPr>
          <p:spPr>
            <a:xfrm>
              <a:off x="5892450" y="3115850"/>
              <a:ext cx="45375" cy="17325"/>
            </a:xfrm>
            <a:custGeom>
              <a:avLst/>
              <a:gdLst/>
              <a:ahLst/>
              <a:cxnLst/>
              <a:rect l="l" t="t" r="r" b="b"/>
              <a:pathLst>
                <a:path w="1815" h="693" extrusionOk="0">
                  <a:moveTo>
                    <a:pt x="328" y="0"/>
                  </a:moveTo>
                  <a:cubicBezTo>
                    <a:pt x="194" y="0"/>
                    <a:pt x="85" y="71"/>
                    <a:pt x="38" y="185"/>
                  </a:cubicBezTo>
                  <a:cubicBezTo>
                    <a:pt x="0" y="317"/>
                    <a:pt x="76" y="449"/>
                    <a:pt x="170" y="506"/>
                  </a:cubicBezTo>
                  <a:cubicBezTo>
                    <a:pt x="359" y="619"/>
                    <a:pt x="699" y="506"/>
                    <a:pt x="775" y="657"/>
                  </a:cubicBezTo>
                  <a:cubicBezTo>
                    <a:pt x="796" y="678"/>
                    <a:pt x="834" y="693"/>
                    <a:pt x="873" y="693"/>
                  </a:cubicBezTo>
                  <a:cubicBezTo>
                    <a:pt x="905" y="693"/>
                    <a:pt x="938" y="683"/>
                    <a:pt x="964" y="657"/>
                  </a:cubicBezTo>
                  <a:cubicBezTo>
                    <a:pt x="1031" y="575"/>
                    <a:pt x="1117" y="558"/>
                    <a:pt x="1208" y="558"/>
                  </a:cubicBezTo>
                  <a:cubicBezTo>
                    <a:pt x="1273" y="558"/>
                    <a:pt x="1340" y="566"/>
                    <a:pt x="1407" y="566"/>
                  </a:cubicBezTo>
                  <a:cubicBezTo>
                    <a:pt x="1483" y="566"/>
                    <a:pt x="1558" y="555"/>
                    <a:pt x="1626" y="506"/>
                  </a:cubicBezTo>
                  <a:cubicBezTo>
                    <a:pt x="1739" y="430"/>
                    <a:pt x="1815" y="260"/>
                    <a:pt x="1739" y="147"/>
                  </a:cubicBezTo>
                  <a:cubicBezTo>
                    <a:pt x="1688" y="54"/>
                    <a:pt x="1592" y="23"/>
                    <a:pt x="1494" y="23"/>
                  </a:cubicBezTo>
                  <a:cubicBezTo>
                    <a:pt x="1411" y="23"/>
                    <a:pt x="1327" y="45"/>
                    <a:pt x="1266" y="71"/>
                  </a:cubicBezTo>
                  <a:cubicBezTo>
                    <a:pt x="1096" y="128"/>
                    <a:pt x="964" y="241"/>
                    <a:pt x="870" y="411"/>
                  </a:cubicBezTo>
                  <a:cubicBezTo>
                    <a:pt x="851" y="355"/>
                    <a:pt x="813" y="298"/>
                    <a:pt x="775" y="241"/>
                  </a:cubicBezTo>
                  <a:cubicBezTo>
                    <a:pt x="624" y="71"/>
                    <a:pt x="463" y="0"/>
                    <a:pt x="328"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3" name="Google Shape;18833;p80">
              <a:extLst>
                <a:ext uri="{FF2B5EF4-FFF2-40B4-BE49-F238E27FC236}">
                  <a16:creationId xmlns:a16="http://schemas.microsoft.com/office/drawing/2014/main" id="{B993852F-3E50-4A3C-68FD-60AE4F73C612}"/>
                </a:ext>
              </a:extLst>
            </p:cNvPr>
            <p:cNvSpPr/>
            <p:nvPr/>
          </p:nvSpPr>
          <p:spPr>
            <a:xfrm>
              <a:off x="5893975" y="3137450"/>
              <a:ext cx="40200" cy="12325"/>
            </a:xfrm>
            <a:custGeom>
              <a:avLst/>
              <a:gdLst/>
              <a:ahLst/>
              <a:cxnLst/>
              <a:rect l="l" t="t" r="r" b="b"/>
              <a:pathLst>
                <a:path w="1608" h="493" extrusionOk="0">
                  <a:moveTo>
                    <a:pt x="790" y="1"/>
                  </a:moveTo>
                  <a:cubicBezTo>
                    <a:pt x="695" y="114"/>
                    <a:pt x="544" y="209"/>
                    <a:pt x="412" y="209"/>
                  </a:cubicBezTo>
                  <a:cubicBezTo>
                    <a:pt x="396" y="211"/>
                    <a:pt x="380" y="212"/>
                    <a:pt x="366" y="212"/>
                  </a:cubicBezTo>
                  <a:cubicBezTo>
                    <a:pt x="240" y="212"/>
                    <a:pt x="156" y="144"/>
                    <a:pt x="71" y="77"/>
                  </a:cubicBezTo>
                  <a:cubicBezTo>
                    <a:pt x="61" y="72"/>
                    <a:pt x="51" y="69"/>
                    <a:pt x="42" y="69"/>
                  </a:cubicBezTo>
                  <a:cubicBezTo>
                    <a:pt x="17" y="69"/>
                    <a:pt x="1" y="87"/>
                    <a:pt x="15" y="114"/>
                  </a:cubicBezTo>
                  <a:cubicBezTo>
                    <a:pt x="71" y="247"/>
                    <a:pt x="279" y="322"/>
                    <a:pt x="412" y="322"/>
                  </a:cubicBezTo>
                  <a:cubicBezTo>
                    <a:pt x="525" y="436"/>
                    <a:pt x="601" y="474"/>
                    <a:pt x="771" y="492"/>
                  </a:cubicBezTo>
                  <a:cubicBezTo>
                    <a:pt x="960" y="492"/>
                    <a:pt x="1035" y="455"/>
                    <a:pt x="1168" y="322"/>
                  </a:cubicBezTo>
                  <a:cubicBezTo>
                    <a:pt x="1319" y="322"/>
                    <a:pt x="1508" y="266"/>
                    <a:pt x="1565" y="190"/>
                  </a:cubicBezTo>
                  <a:cubicBezTo>
                    <a:pt x="1608" y="132"/>
                    <a:pt x="1585" y="108"/>
                    <a:pt x="1555" y="108"/>
                  </a:cubicBezTo>
                  <a:cubicBezTo>
                    <a:pt x="1546" y="108"/>
                    <a:pt x="1536" y="110"/>
                    <a:pt x="1527" y="114"/>
                  </a:cubicBezTo>
                  <a:cubicBezTo>
                    <a:pt x="1438" y="173"/>
                    <a:pt x="1384" y="221"/>
                    <a:pt x="1257" y="221"/>
                  </a:cubicBezTo>
                  <a:cubicBezTo>
                    <a:pt x="1221" y="221"/>
                    <a:pt x="1180" y="217"/>
                    <a:pt x="1130" y="209"/>
                  </a:cubicBezTo>
                  <a:cubicBezTo>
                    <a:pt x="998" y="190"/>
                    <a:pt x="884" y="58"/>
                    <a:pt x="790" y="1"/>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74" name="Google Shape;18407;p80">
            <a:extLst>
              <a:ext uri="{FF2B5EF4-FFF2-40B4-BE49-F238E27FC236}">
                <a16:creationId xmlns:a16="http://schemas.microsoft.com/office/drawing/2014/main" id="{651A6F57-402D-BA38-3486-9287EAE1D3C1}"/>
              </a:ext>
            </a:extLst>
          </p:cNvPr>
          <p:cNvGrpSpPr/>
          <p:nvPr/>
        </p:nvGrpSpPr>
        <p:grpSpPr>
          <a:xfrm>
            <a:off x="4226200" y="3788429"/>
            <a:ext cx="782075" cy="793975"/>
            <a:chOff x="1569700" y="3619350"/>
            <a:chExt cx="782075" cy="793975"/>
          </a:xfrm>
        </p:grpSpPr>
        <p:sp>
          <p:nvSpPr>
            <p:cNvPr id="15875" name="Google Shape;18408;p80">
              <a:extLst>
                <a:ext uri="{FF2B5EF4-FFF2-40B4-BE49-F238E27FC236}">
                  <a16:creationId xmlns:a16="http://schemas.microsoft.com/office/drawing/2014/main" id="{B92B85D5-494D-9592-BA5C-B29B0F881294}"/>
                </a:ext>
              </a:extLst>
            </p:cNvPr>
            <p:cNvSpPr/>
            <p:nvPr/>
          </p:nvSpPr>
          <p:spPr>
            <a:xfrm>
              <a:off x="1688325" y="4121750"/>
              <a:ext cx="100200" cy="67125"/>
            </a:xfrm>
            <a:custGeom>
              <a:avLst/>
              <a:gdLst/>
              <a:ahLst/>
              <a:cxnLst/>
              <a:rect l="l" t="t" r="r" b="b"/>
              <a:pathLst>
                <a:path w="4008" h="2685" extrusionOk="0">
                  <a:moveTo>
                    <a:pt x="662" y="0"/>
                  </a:moveTo>
                  <a:cubicBezTo>
                    <a:pt x="775" y="775"/>
                    <a:pt x="378" y="1645"/>
                    <a:pt x="0" y="2212"/>
                  </a:cubicBezTo>
                  <a:cubicBezTo>
                    <a:pt x="775" y="2268"/>
                    <a:pt x="1701" y="2401"/>
                    <a:pt x="2419" y="2684"/>
                  </a:cubicBezTo>
                  <a:cubicBezTo>
                    <a:pt x="2911" y="1985"/>
                    <a:pt x="3554" y="1229"/>
                    <a:pt x="4007" y="530"/>
                  </a:cubicBezTo>
                  <a:cubicBezTo>
                    <a:pt x="2911" y="246"/>
                    <a:pt x="1796" y="76"/>
                    <a:pt x="662" y="0"/>
                  </a:cubicBezTo>
                  <a:close/>
                </a:path>
              </a:pathLst>
            </a:custGeom>
            <a:solidFill>
              <a:srgbClr val="846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6" name="Google Shape;18409;p80">
              <a:extLst>
                <a:ext uri="{FF2B5EF4-FFF2-40B4-BE49-F238E27FC236}">
                  <a16:creationId xmlns:a16="http://schemas.microsoft.com/office/drawing/2014/main" id="{592F7386-FD33-46FD-080B-CE82DD66C507}"/>
                </a:ext>
              </a:extLst>
            </p:cNvPr>
            <p:cNvSpPr/>
            <p:nvPr/>
          </p:nvSpPr>
          <p:spPr>
            <a:xfrm>
              <a:off x="1669875" y="4177025"/>
              <a:ext cx="104475" cy="219175"/>
            </a:xfrm>
            <a:custGeom>
              <a:avLst/>
              <a:gdLst/>
              <a:ahLst/>
              <a:cxnLst/>
              <a:rect l="l" t="t" r="r" b="b"/>
              <a:pathLst>
                <a:path w="4179" h="8767" extrusionOk="0">
                  <a:moveTo>
                    <a:pt x="738" y="1"/>
                  </a:moveTo>
                  <a:cubicBezTo>
                    <a:pt x="644" y="114"/>
                    <a:pt x="568" y="228"/>
                    <a:pt x="492" y="322"/>
                  </a:cubicBezTo>
                  <a:cubicBezTo>
                    <a:pt x="20" y="870"/>
                    <a:pt x="1" y="1588"/>
                    <a:pt x="492" y="3119"/>
                  </a:cubicBezTo>
                  <a:cubicBezTo>
                    <a:pt x="984" y="4632"/>
                    <a:pt x="1286" y="5501"/>
                    <a:pt x="1022" y="5992"/>
                  </a:cubicBezTo>
                  <a:cubicBezTo>
                    <a:pt x="738" y="6465"/>
                    <a:pt x="927" y="6616"/>
                    <a:pt x="1343" y="7013"/>
                  </a:cubicBezTo>
                  <a:cubicBezTo>
                    <a:pt x="1778" y="7410"/>
                    <a:pt x="1967" y="8374"/>
                    <a:pt x="1967" y="8374"/>
                  </a:cubicBezTo>
                  <a:cubicBezTo>
                    <a:pt x="1967" y="8374"/>
                    <a:pt x="2486" y="8767"/>
                    <a:pt x="3113" y="8767"/>
                  </a:cubicBezTo>
                  <a:cubicBezTo>
                    <a:pt x="3214" y="8767"/>
                    <a:pt x="3317" y="8757"/>
                    <a:pt x="3422" y="8733"/>
                  </a:cubicBezTo>
                  <a:cubicBezTo>
                    <a:pt x="4178" y="8582"/>
                    <a:pt x="3932" y="8374"/>
                    <a:pt x="3932" y="8374"/>
                  </a:cubicBezTo>
                  <a:cubicBezTo>
                    <a:pt x="3932" y="8374"/>
                    <a:pt x="3630" y="6862"/>
                    <a:pt x="3195" y="5388"/>
                  </a:cubicBezTo>
                  <a:cubicBezTo>
                    <a:pt x="2742" y="3838"/>
                    <a:pt x="2401" y="2534"/>
                    <a:pt x="2439" y="2004"/>
                  </a:cubicBezTo>
                  <a:cubicBezTo>
                    <a:pt x="2458" y="1570"/>
                    <a:pt x="2761" y="1040"/>
                    <a:pt x="3157" y="473"/>
                  </a:cubicBezTo>
                  <a:cubicBezTo>
                    <a:pt x="2439" y="190"/>
                    <a:pt x="1513" y="57"/>
                    <a:pt x="738"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7" name="Google Shape;18410;p80">
              <a:extLst>
                <a:ext uri="{FF2B5EF4-FFF2-40B4-BE49-F238E27FC236}">
                  <a16:creationId xmlns:a16="http://schemas.microsoft.com/office/drawing/2014/main" id="{4E16F26E-47E5-B0E3-C80D-DBFEAA206A8A}"/>
                </a:ext>
              </a:extLst>
            </p:cNvPr>
            <p:cNvSpPr/>
            <p:nvPr/>
          </p:nvSpPr>
          <p:spPr>
            <a:xfrm>
              <a:off x="2109825" y="4060800"/>
              <a:ext cx="92150" cy="113900"/>
            </a:xfrm>
            <a:custGeom>
              <a:avLst/>
              <a:gdLst/>
              <a:ahLst/>
              <a:cxnLst/>
              <a:rect l="l" t="t" r="r" b="b"/>
              <a:pathLst>
                <a:path w="3686" h="4556" extrusionOk="0">
                  <a:moveTo>
                    <a:pt x="3516" y="0"/>
                  </a:moveTo>
                  <a:lnTo>
                    <a:pt x="0" y="737"/>
                  </a:lnTo>
                  <a:cubicBezTo>
                    <a:pt x="0" y="737"/>
                    <a:pt x="907" y="2968"/>
                    <a:pt x="1266" y="4007"/>
                  </a:cubicBezTo>
                  <a:cubicBezTo>
                    <a:pt x="1304" y="4139"/>
                    <a:pt x="1342" y="4328"/>
                    <a:pt x="1380" y="4555"/>
                  </a:cubicBezTo>
                  <a:cubicBezTo>
                    <a:pt x="2136" y="4347"/>
                    <a:pt x="2986" y="4064"/>
                    <a:pt x="3686" y="3818"/>
                  </a:cubicBezTo>
                  <a:cubicBezTo>
                    <a:pt x="3648" y="3629"/>
                    <a:pt x="3629" y="3478"/>
                    <a:pt x="3610" y="3364"/>
                  </a:cubicBezTo>
                  <a:cubicBezTo>
                    <a:pt x="3535" y="2797"/>
                    <a:pt x="3516" y="0"/>
                    <a:pt x="3516" y="0"/>
                  </a:cubicBezTo>
                  <a:close/>
                </a:path>
              </a:pathLst>
            </a:custGeom>
            <a:solidFill>
              <a:srgbClr val="846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8" name="Google Shape;18411;p80">
              <a:extLst>
                <a:ext uri="{FF2B5EF4-FFF2-40B4-BE49-F238E27FC236}">
                  <a16:creationId xmlns:a16="http://schemas.microsoft.com/office/drawing/2014/main" id="{1C264E67-F809-4CBD-50C6-3AE11772BF1D}"/>
                </a:ext>
              </a:extLst>
            </p:cNvPr>
            <p:cNvSpPr/>
            <p:nvPr/>
          </p:nvSpPr>
          <p:spPr>
            <a:xfrm>
              <a:off x="2144300" y="4156250"/>
              <a:ext cx="95025" cy="234400"/>
            </a:xfrm>
            <a:custGeom>
              <a:avLst/>
              <a:gdLst/>
              <a:ahLst/>
              <a:cxnLst/>
              <a:rect l="l" t="t" r="r" b="b"/>
              <a:pathLst>
                <a:path w="3801" h="9376" extrusionOk="0">
                  <a:moveTo>
                    <a:pt x="2307" y="0"/>
                  </a:moveTo>
                  <a:cubicBezTo>
                    <a:pt x="1607" y="246"/>
                    <a:pt x="757" y="529"/>
                    <a:pt x="1" y="737"/>
                  </a:cubicBezTo>
                  <a:cubicBezTo>
                    <a:pt x="58" y="1153"/>
                    <a:pt x="114" y="1701"/>
                    <a:pt x="190" y="2060"/>
                  </a:cubicBezTo>
                  <a:cubicBezTo>
                    <a:pt x="398" y="3081"/>
                    <a:pt x="549" y="4234"/>
                    <a:pt x="587" y="4820"/>
                  </a:cubicBezTo>
                  <a:cubicBezTo>
                    <a:pt x="606" y="5255"/>
                    <a:pt x="455" y="5878"/>
                    <a:pt x="511" y="6653"/>
                  </a:cubicBezTo>
                  <a:cubicBezTo>
                    <a:pt x="549" y="7239"/>
                    <a:pt x="1173" y="7580"/>
                    <a:pt x="1400" y="7750"/>
                  </a:cubicBezTo>
                  <a:cubicBezTo>
                    <a:pt x="1740" y="7995"/>
                    <a:pt x="1834" y="8770"/>
                    <a:pt x="1853" y="9186"/>
                  </a:cubicBezTo>
                  <a:cubicBezTo>
                    <a:pt x="2192" y="9305"/>
                    <a:pt x="2522" y="9375"/>
                    <a:pt x="2838" y="9375"/>
                  </a:cubicBezTo>
                  <a:cubicBezTo>
                    <a:pt x="3176" y="9375"/>
                    <a:pt x="3498" y="9296"/>
                    <a:pt x="3800" y="9111"/>
                  </a:cubicBezTo>
                  <a:cubicBezTo>
                    <a:pt x="3762" y="8959"/>
                    <a:pt x="3668" y="8543"/>
                    <a:pt x="3535" y="7995"/>
                  </a:cubicBezTo>
                  <a:cubicBezTo>
                    <a:pt x="3479" y="7731"/>
                    <a:pt x="2968" y="7088"/>
                    <a:pt x="2893" y="6786"/>
                  </a:cubicBezTo>
                  <a:cubicBezTo>
                    <a:pt x="2590" y="5311"/>
                    <a:pt x="2496" y="4215"/>
                    <a:pt x="2553" y="3270"/>
                  </a:cubicBezTo>
                  <a:cubicBezTo>
                    <a:pt x="2666" y="1947"/>
                    <a:pt x="2439" y="737"/>
                    <a:pt x="2307"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9" name="Google Shape;18412;p80">
              <a:extLst>
                <a:ext uri="{FF2B5EF4-FFF2-40B4-BE49-F238E27FC236}">
                  <a16:creationId xmlns:a16="http://schemas.microsoft.com/office/drawing/2014/main" id="{998C5CD3-48A8-CBC9-D4A3-74F36C4BB253}"/>
                </a:ext>
              </a:extLst>
            </p:cNvPr>
            <p:cNvSpPr/>
            <p:nvPr/>
          </p:nvSpPr>
          <p:spPr>
            <a:xfrm>
              <a:off x="1569700" y="3904375"/>
              <a:ext cx="67600" cy="115800"/>
            </a:xfrm>
            <a:custGeom>
              <a:avLst/>
              <a:gdLst/>
              <a:ahLst/>
              <a:cxnLst/>
              <a:rect l="l" t="t" r="r" b="b"/>
              <a:pathLst>
                <a:path w="2704" h="4632" extrusionOk="0">
                  <a:moveTo>
                    <a:pt x="2704" y="1"/>
                  </a:moveTo>
                  <a:cubicBezTo>
                    <a:pt x="2704" y="1"/>
                    <a:pt x="1173" y="530"/>
                    <a:pt x="587" y="2439"/>
                  </a:cubicBezTo>
                  <a:cubicBezTo>
                    <a:pt x="1" y="4329"/>
                    <a:pt x="2023" y="4632"/>
                    <a:pt x="2023" y="4632"/>
                  </a:cubicBezTo>
                  <a:lnTo>
                    <a:pt x="2704" y="1"/>
                  </a:lnTo>
                  <a:close/>
                </a:path>
              </a:pathLst>
            </a:custGeom>
            <a:solidFill>
              <a:srgbClr val="846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0" name="Google Shape;18413;p80">
              <a:extLst>
                <a:ext uri="{FF2B5EF4-FFF2-40B4-BE49-F238E27FC236}">
                  <a16:creationId xmlns:a16="http://schemas.microsoft.com/office/drawing/2014/main" id="{FAF3B35C-5669-8FF9-8C6A-70FA2DBE89F0}"/>
                </a:ext>
              </a:extLst>
            </p:cNvPr>
            <p:cNvSpPr/>
            <p:nvPr/>
          </p:nvSpPr>
          <p:spPr>
            <a:xfrm>
              <a:off x="1591925" y="3778675"/>
              <a:ext cx="654475" cy="428150"/>
            </a:xfrm>
            <a:custGeom>
              <a:avLst/>
              <a:gdLst/>
              <a:ahLst/>
              <a:cxnLst/>
              <a:rect l="l" t="t" r="r" b="b"/>
              <a:pathLst>
                <a:path w="26179" h="17126" extrusionOk="0">
                  <a:moveTo>
                    <a:pt x="20527" y="1"/>
                  </a:moveTo>
                  <a:cubicBezTo>
                    <a:pt x="20527" y="1"/>
                    <a:pt x="20017" y="2496"/>
                    <a:pt x="18297" y="3063"/>
                  </a:cubicBezTo>
                  <a:cubicBezTo>
                    <a:pt x="16558" y="3611"/>
                    <a:pt x="14214" y="3781"/>
                    <a:pt x="12324" y="3819"/>
                  </a:cubicBezTo>
                  <a:cubicBezTo>
                    <a:pt x="12221" y="3821"/>
                    <a:pt x="12119" y="3822"/>
                    <a:pt x="12017" y="3822"/>
                  </a:cubicBezTo>
                  <a:cubicBezTo>
                    <a:pt x="10231" y="3822"/>
                    <a:pt x="8494" y="3535"/>
                    <a:pt x="6837" y="3535"/>
                  </a:cubicBezTo>
                  <a:cubicBezTo>
                    <a:pt x="6789" y="3535"/>
                    <a:pt x="6740" y="3535"/>
                    <a:pt x="6691" y="3536"/>
                  </a:cubicBezTo>
                  <a:cubicBezTo>
                    <a:pt x="4820" y="3554"/>
                    <a:pt x="3081" y="4159"/>
                    <a:pt x="2250" y="4689"/>
                  </a:cubicBezTo>
                  <a:cubicBezTo>
                    <a:pt x="624" y="5728"/>
                    <a:pt x="0" y="8280"/>
                    <a:pt x="114" y="10189"/>
                  </a:cubicBezTo>
                  <a:cubicBezTo>
                    <a:pt x="227" y="12098"/>
                    <a:pt x="1361" y="13232"/>
                    <a:pt x="1645" y="14177"/>
                  </a:cubicBezTo>
                  <a:cubicBezTo>
                    <a:pt x="1909" y="15141"/>
                    <a:pt x="1248" y="16332"/>
                    <a:pt x="794" y="16880"/>
                  </a:cubicBezTo>
                  <a:cubicBezTo>
                    <a:pt x="930" y="16871"/>
                    <a:pt x="1069" y="16868"/>
                    <a:pt x="1208" y="16868"/>
                  </a:cubicBezTo>
                  <a:cubicBezTo>
                    <a:pt x="2013" y="16868"/>
                    <a:pt x="2838" y="16997"/>
                    <a:pt x="3402" y="17126"/>
                  </a:cubicBezTo>
                  <a:cubicBezTo>
                    <a:pt x="3988" y="16275"/>
                    <a:pt x="4801" y="15330"/>
                    <a:pt x="5255" y="14536"/>
                  </a:cubicBezTo>
                  <a:cubicBezTo>
                    <a:pt x="5419" y="14254"/>
                    <a:pt x="5697" y="14103"/>
                    <a:pt x="6059" y="14103"/>
                  </a:cubicBezTo>
                  <a:cubicBezTo>
                    <a:pt x="6449" y="14103"/>
                    <a:pt x="6937" y="14277"/>
                    <a:pt x="7485" y="14649"/>
                  </a:cubicBezTo>
                  <a:cubicBezTo>
                    <a:pt x="8713" y="15487"/>
                    <a:pt x="10343" y="15654"/>
                    <a:pt x="12047" y="15654"/>
                  </a:cubicBezTo>
                  <a:cubicBezTo>
                    <a:pt x="12651" y="15654"/>
                    <a:pt x="13265" y="15633"/>
                    <a:pt x="13874" y="15613"/>
                  </a:cubicBezTo>
                  <a:cubicBezTo>
                    <a:pt x="16633" y="15519"/>
                    <a:pt x="18996" y="15557"/>
                    <a:pt x="20527" y="15235"/>
                  </a:cubicBezTo>
                  <a:cubicBezTo>
                    <a:pt x="20527" y="15235"/>
                    <a:pt x="23249" y="14366"/>
                    <a:pt x="23665" y="14007"/>
                  </a:cubicBezTo>
                  <a:cubicBezTo>
                    <a:pt x="24515" y="13232"/>
                    <a:pt x="24666" y="12646"/>
                    <a:pt x="25347" y="11304"/>
                  </a:cubicBezTo>
                  <a:cubicBezTo>
                    <a:pt x="26179" y="9660"/>
                    <a:pt x="26122" y="6049"/>
                    <a:pt x="26027" y="5010"/>
                  </a:cubicBezTo>
                  <a:cubicBezTo>
                    <a:pt x="25933" y="3951"/>
                    <a:pt x="25044" y="152"/>
                    <a:pt x="25044" y="152"/>
                  </a:cubicBezTo>
                  <a:lnTo>
                    <a:pt x="20527" y="1"/>
                  </a:lnTo>
                  <a:close/>
                </a:path>
              </a:pathLst>
            </a:custGeom>
            <a:solidFill>
              <a:srgbClr val="A48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1" name="Google Shape;18414;p80">
              <a:extLst>
                <a:ext uri="{FF2B5EF4-FFF2-40B4-BE49-F238E27FC236}">
                  <a16:creationId xmlns:a16="http://schemas.microsoft.com/office/drawing/2014/main" id="{180BAFBD-10B9-724D-02A9-40E1038F05F9}"/>
                </a:ext>
              </a:extLst>
            </p:cNvPr>
            <p:cNvSpPr/>
            <p:nvPr/>
          </p:nvSpPr>
          <p:spPr>
            <a:xfrm>
              <a:off x="1599475" y="4200350"/>
              <a:ext cx="103975" cy="211775"/>
            </a:xfrm>
            <a:custGeom>
              <a:avLst/>
              <a:gdLst/>
              <a:ahLst/>
              <a:cxnLst/>
              <a:rect l="l" t="t" r="r" b="b"/>
              <a:pathLst>
                <a:path w="4159" h="8471" extrusionOk="0">
                  <a:moveTo>
                    <a:pt x="906" y="1"/>
                  </a:moveTo>
                  <a:cubicBezTo>
                    <a:pt x="767" y="1"/>
                    <a:pt x="628" y="4"/>
                    <a:pt x="492" y="13"/>
                  </a:cubicBezTo>
                  <a:cubicBezTo>
                    <a:pt x="492" y="13"/>
                    <a:pt x="473" y="32"/>
                    <a:pt x="473" y="32"/>
                  </a:cubicBezTo>
                  <a:cubicBezTo>
                    <a:pt x="1" y="580"/>
                    <a:pt x="1" y="1298"/>
                    <a:pt x="473" y="2810"/>
                  </a:cubicBezTo>
                  <a:cubicBezTo>
                    <a:pt x="965" y="4341"/>
                    <a:pt x="1267" y="5211"/>
                    <a:pt x="1002" y="5683"/>
                  </a:cubicBezTo>
                  <a:cubicBezTo>
                    <a:pt x="719" y="6175"/>
                    <a:pt x="908" y="6326"/>
                    <a:pt x="1343" y="6723"/>
                  </a:cubicBezTo>
                  <a:cubicBezTo>
                    <a:pt x="1758" y="7120"/>
                    <a:pt x="1948" y="8084"/>
                    <a:pt x="1948" y="8084"/>
                  </a:cubicBezTo>
                  <a:cubicBezTo>
                    <a:pt x="1948" y="8084"/>
                    <a:pt x="2478" y="8471"/>
                    <a:pt x="3114" y="8471"/>
                  </a:cubicBezTo>
                  <a:cubicBezTo>
                    <a:pt x="3209" y="8471"/>
                    <a:pt x="3305" y="8462"/>
                    <a:pt x="3403" y="8443"/>
                  </a:cubicBezTo>
                  <a:cubicBezTo>
                    <a:pt x="4159" y="8273"/>
                    <a:pt x="3913" y="8084"/>
                    <a:pt x="3913" y="8084"/>
                  </a:cubicBezTo>
                  <a:cubicBezTo>
                    <a:pt x="3913" y="8084"/>
                    <a:pt x="3611" y="6553"/>
                    <a:pt x="3176" y="5097"/>
                  </a:cubicBezTo>
                  <a:cubicBezTo>
                    <a:pt x="2722" y="3547"/>
                    <a:pt x="2382" y="2224"/>
                    <a:pt x="2420" y="1695"/>
                  </a:cubicBezTo>
                  <a:cubicBezTo>
                    <a:pt x="2439" y="1298"/>
                    <a:pt x="2722" y="788"/>
                    <a:pt x="3100" y="259"/>
                  </a:cubicBezTo>
                  <a:cubicBezTo>
                    <a:pt x="2536" y="130"/>
                    <a:pt x="1711" y="1"/>
                    <a:pt x="906"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2" name="Google Shape;18415;p80">
              <a:extLst>
                <a:ext uri="{FF2B5EF4-FFF2-40B4-BE49-F238E27FC236}">
                  <a16:creationId xmlns:a16="http://schemas.microsoft.com/office/drawing/2014/main" id="{8D8114C9-7B21-95A9-E15A-FB75CA98F889}"/>
                </a:ext>
              </a:extLst>
            </p:cNvPr>
            <p:cNvSpPr/>
            <p:nvPr/>
          </p:nvSpPr>
          <p:spPr>
            <a:xfrm>
              <a:off x="2110275" y="3786725"/>
              <a:ext cx="121475" cy="128175"/>
            </a:xfrm>
            <a:custGeom>
              <a:avLst/>
              <a:gdLst/>
              <a:ahLst/>
              <a:cxnLst/>
              <a:rect l="l" t="t" r="r" b="b"/>
              <a:pathLst>
                <a:path w="4859" h="5127" extrusionOk="0">
                  <a:moveTo>
                    <a:pt x="4367" y="0"/>
                  </a:moveTo>
                  <a:lnTo>
                    <a:pt x="171" y="624"/>
                  </a:lnTo>
                  <a:cubicBezTo>
                    <a:pt x="171" y="624"/>
                    <a:pt x="1" y="1588"/>
                    <a:pt x="171" y="2061"/>
                  </a:cubicBezTo>
                  <a:cubicBezTo>
                    <a:pt x="322" y="2514"/>
                    <a:pt x="587" y="2609"/>
                    <a:pt x="568" y="2949"/>
                  </a:cubicBezTo>
                  <a:cubicBezTo>
                    <a:pt x="549" y="3270"/>
                    <a:pt x="436" y="3705"/>
                    <a:pt x="1022" y="3856"/>
                  </a:cubicBezTo>
                  <a:cubicBezTo>
                    <a:pt x="1589" y="4026"/>
                    <a:pt x="1513" y="4556"/>
                    <a:pt x="1834" y="4839"/>
                  </a:cubicBezTo>
                  <a:cubicBezTo>
                    <a:pt x="2086" y="5053"/>
                    <a:pt x="2314" y="5126"/>
                    <a:pt x="2504" y="5126"/>
                  </a:cubicBezTo>
                  <a:cubicBezTo>
                    <a:pt x="2801" y="5126"/>
                    <a:pt x="3005" y="4950"/>
                    <a:pt x="3063" y="4858"/>
                  </a:cubicBezTo>
                  <a:cubicBezTo>
                    <a:pt x="3441" y="4253"/>
                    <a:pt x="3970" y="4574"/>
                    <a:pt x="4235" y="3440"/>
                  </a:cubicBezTo>
                  <a:cubicBezTo>
                    <a:pt x="4310" y="3176"/>
                    <a:pt x="4859" y="2287"/>
                    <a:pt x="4859" y="2287"/>
                  </a:cubicBezTo>
                  <a:lnTo>
                    <a:pt x="4367" y="0"/>
                  </a:lnTo>
                  <a:close/>
                </a:path>
              </a:pathLst>
            </a:custGeom>
            <a:solidFill>
              <a:srgbClr val="846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3" name="Google Shape;18416;p80">
              <a:extLst>
                <a:ext uri="{FF2B5EF4-FFF2-40B4-BE49-F238E27FC236}">
                  <a16:creationId xmlns:a16="http://schemas.microsoft.com/office/drawing/2014/main" id="{C47F0936-ACE8-982E-2C16-F13A932D0C86}"/>
                </a:ext>
              </a:extLst>
            </p:cNvPr>
            <p:cNvSpPr/>
            <p:nvPr/>
          </p:nvSpPr>
          <p:spPr>
            <a:xfrm>
              <a:off x="2039875" y="4083475"/>
              <a:ext cx="95950" cy="146500"/>
            </a:xfrm>
            <a:custGeom>
              <a:avLst/>
              <a:gdLst/>
              <a:ahLst/>
              <a:cxnLst/>
              <a:rect l="l" t="t" r="r" b="b"/>
              <a:pathLst>
                <a:path w="3838" h="5860" extrusionOk="0">
                  <a:moveTo>
                    <a:pt x="3516" y="0"/>
                  </a:moveTo>
                  <a:lnTo>
                    <a:pt x="1" y="737"/>
                  </a:lnTo>
                  <a:cubicBezTo>
                    <a:pt x="1" y="737"/>
                    <a:pt x="927" y="2968"/>
                    <a:pt x="1267" y="4026"/>
                  </a:cubicBezTo>
                  <a:cubicBezTo>
                    <a:pt x="1399" y="4385"/>
                    <a:pt x="1456" y="5293"/>
                    <a:pt x="1570" y="5860"/>
                  </a:cubicBezTo>
                  <a:cubicBezTo>
                    <a:pt x="2250" y="5330"/>
                    <a:pt x="3119" y="4915"/>
                    <a:pt x="3838" y="4612"/>
                  </a:cubicBezTo>
                  <a:cubicBezTo>
                    <a:pt x="3743" y="4064"/>
                    <a:pt x="3649" y="3629"/>
                    <a:pt x="3611" y="3384"/>
                  </a:cubicBezTo>
                  <a:cubicBezTo>
                    <a:pt x="3535" y="2817"/>
                    <a:pt x="3516" y="0"/>
                    <a:pt x="3516" y="0"/>
                  </a:cubicBezTo>
                  <a:close/>
                </a:path>
              </a:pathLst>
            </a:custGeom>
            <a:solidFill>
              <a:srgbClr val="A48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4" name="Google Shape;18417;p80">
              <a:extLst>
                <a:ext uri="{FF2B5EF4-FFF2-40B4-BE49-F238E27FC236}">
                  <a16:creationId xmlns:a16="http://schemas.microsoft.com/office/drawing/2014/main" id="{5884B741-FC4B-EA1E-F65A-B60EA70472FB}"/>
                </a:ext>
              </a:extLst>
            </p:cNvPr>
            <p:cNvSpPr/>
            <p:nvPr/>
          </p:nvSpPr>
          <p:spPr>
            <a:xfrm>
              <a:off x="2079100" y="4198775"/>
              <a:ext cx="90275" cy="214550"/>
            </a:xfrm>
            <a:custGeom>
              <a:avLst/>
              <a:gdLst/>
              <a:ahLst/>
              <a:cxnLst/>
              <a:rect l="l" t="t" r="r" b="b"/>
              <a:pathLst>
                <a:path w="3611" h="8582" extrusionOk="0">
                  <a:moveTo>
                    <a:pt x="2269" y="0"/>
                  </a:moveTo>
                  <a:cubicBezTo>
                    <a:pt x="1550" y="303"/>
                    <a:pt x="681" y="718"/>
                    <a:pt x="1" y="1248"/>
                  </a:cubicBezTo>
                  <a:cubicBezTo>
                    <a:pt x="1" y="1248"/>
                    <a:pt x="1" y="1267"/>
                    <a:pt x="1" y="1267"/>
                  </a:cubicBezTo>
                  <a:cubicBezTo>
                    <a:pt x="208" y="2306"/>
                    <a:pt x="379" y="3459"/>
                    <a:pt x="397" y="4026"/>
                  </a:cubicBezTo>
                  <a:cubicBezTo>
                    <a:pt x="416" y="4480"/>
                    <a:pt x="284" y="5104"/>
                    <a:pt x="322" y="5860"/>
                  </a:cubicBezTo>
                  <a:cubicBezTo>
                    <a:pt x="360" y="6464"/>
                    <a:pt x="983" y="6805"/>
                    <a:pt x="1229" y="6975"/>
                  </a:cubicBezTo>
                  <a:cubicBezTo>
                    <a:pt x="1569" y="7220"/>
                    <a:pt x="1645" y="7995"/>
                    <a:pt x="1683" y="8392"/>
                  </a:cubicBezTo>
                  <a:cubicBezTo>
                    <a:pt x="2012" y="8511"/>
                    <a:pt x="2337" y="8582"/>
                    <a:pt x="2652" y="8582"/>
                  </a:cubicBezTo>
                  <a:cubicBezTo>
                    <a:pt x="2986" y="8582"/>
                    <a:pt x="3308" y="8502"/>
                    <a:pt x="3611" y="8317"/>
                  </a:cubicBezTo>
                  <a:cubicBezTo>
                    <a:pt x="3573" y="8166"/>
                    <a:pt x="3478" y="7750"/>
                    <a:pt x="3346" y="7202"/>
                  </a:cubicBezTo>
                  <a:cubicBezTo>
                    <a:pt x="3289" y="6956"/>
                    <a:pt x="2779" y="6294"/>
                    <a:pt x="2722" y="5992"/>
                  </a:cubicBezTo>
                  <a:cubicBezTo>
                    <a:pt x="2401" y="4537"/>
                    <a:pt x="2306" y="3440"/>
                    <a:pt x="2382" y="2495"/>
                  </a:cubicBezTo>
                  <a:cubicBezTo>
                    <a:pt x="2458" y="1569"/>
                    <a:pt x="2363" y="700"/>
                    <a:pt x="2269"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5" name="Google Shape;18418;p80">
              <a:extLst>
                <a:ext uri="{FF2B5EF4-FFF2-40B4-BE49-F238E27FC236}">
                  <a16:creationId xmlns:a16="http://schemas.microsoft.com/office/drawing/2014/main" id="{C1C537D1-2D9D-8AB1-E99A-83908F592A44}"/>
                </a:ext>
              </a:extLst>
            </p:cNvPr>
            <p:cNvSpPr/>
            <p:nvPr/>
          </p:nvSpPr>
          <p:spPr>
            <a:xfrm>
              <a:off x="1723275" y="4091975"/>
              <a:ext cx="341675" cy="89400"/>
            </a:xfrm>
            <a:custGeom>
              <a:avLst/>
              <a:gdLst/>
              <a:ahLst/>
              <a:cxnLst/>
              <a:rect l="l" t="t" r="r" b="b"/>
              <a:pathLst>
                <a:path w="13667" h="3576" extrusionOk="0">
                  <a:moveTo>
                    <a:pt x="11190" y="1"/>
                  </a:moveTo>
                  <a:cubicBezTo>
                    <a:pt x="11190" y="1"/>
                    <a:pt x="10586" y="946"/>
                    <a:pt x="11190" y="1456"/>
                  </a:cubicBezTo>
                  <a:cubicBezTo>
                    <a:pt x="11776" y="1966"/>
                    <a:pt x="11965" y="2174"/>
                    <a:pt x="11965" y="2174"/>
                  </a:cubicBezTo>
                  <a:cubicBezTo>
                    <a:pt x="11965" y="2174"/>
                    <a:pt x="11020" y="2514"/>
                    <a:pt x="9603" y="2609"/>
                  </a:cubicBezTo>
                  <a:cubicBezTo>
                    <a:pt x="8904" y="2664"/>
                    <a:pt x="8128" y="2706"/>
                    <a:pt x="7386" y="2706"/>
                  </a:cubicBezTo>
                  <a:cubicBezTo>
                    <a:pt x="6603" y="2706"/>
                    <a:pt x="5856" y="2659"/>
                    <a:pt x="5274" y="2533"/>
                  </a:cubicBezTo>
                  <a:cubicBezTo>
                    <a:pt x="4262" y="2349"/>
                    <a:pt x="2982" y="1037"/>
                    <a:pt x="1921" y="1037"/>
                  </a:cubicBezTo>
                  <a:cubicBezTo>
                    <a:pt x="1892" y="1037"/>
                    <a:pt x="1863" y="1038"/>
                    <a:pt x="1834" y="1040"/>
                  </a:cubicBezTo>
                  <a:cubicBezTo>
                    <a:pt x="757" y="1116"/>
                    <a:pt x="1" y="2004"/>
                    <a:pt x="1" y="2004"/>
                  </a:cubicBezTo>
                  <a:cubicBezTo>
                    <a:pt x="1" y="2004"/>
                    <a:pt x="148" y="1862"/>
                    <a:pt x="486" y="1862"/>
                  </a:cubicBezTo>
                  <a:cubicBezTo>
                    <a:pt x="813" y="1862"/>
                    <a:pt x="1318" y="1994"/>
                    <a:pt x="2042" y="2514"/>
                  </a:cubicBezTo>
                  <a:cubicBezTo>
                    <a:pt x="3396" y="3457"/>
                    <a:pt x="7171" y="3576"/>
                    <a:pt x="8626" y="3576"/>
                  </a:cubicBezTo>
                  <a:cubicBezTo>
                    <a:pt x="8777" y="3576"/>
                    <a:pt x="8902" y="3575"/>
                    <a:pt x="8998" y="3573"/>
                  </a:cubicBezTo>
                  <a:cubicBezTo>
                    <a:pt x="10000" y="3554"/>
                    <a:pt x="13666" y="2911"/>
                    <a:pt x="13666" y="2911"/>
                  </a:cubicBezTo>
                  <a:cubicBezTo>
                    <a:pt x="13666" y="2911"/>
                    <a:pt x="13062" y="2061"/>
                    <a:pt x="12476" y="1324"/>
                  </a:cubicBezTo>
                  <a:cubicBezTo>
                    <a:pt x="11890" y="568"/>
                    <a:pt x="11190" y="1"/>
                    <a:pt x="11190" y="1"/>
                  </a:cubicBezTo>
                  <a:close/>
                </a:path>
              </a:pathLst>
            </a:custGeom>
            <a:solidFill>
              <a:srgbClr val="846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6" name="Google Shape;18419;p80">
              <a:extLst>
                <a:ext uri="{FF2B5EF4-FFF2-40B4-BE49-F238E27FC236}">
                  <a16:creationId xmlns:a16="http://schemas.microsoft.com/office/drawing/2014/main" id="{C83A1DEE-8B6C-513D-F831-54490BA0A623}"/>
                </a:ext>
              </a:extLst>
            </p:cNvPr>
            <p:cNvSpPr/>
            <p:nvPr/>
          </p:nvSpPr>
          <p:spPr>
            <a:xfrm>
              <a:off x="1983650" y="3648275"/>
              <a:ext cx="136575" cy="65700"/>
            </a:xfrm>
            <a:custGeom>
              <a:avLst/>
              <a:gdLst/>
              <a:ahLst/>
              <a:cxnLst/>
              <a:rect l="l" t="t" r="r" b="b"/>
              <a:pathLst>
                <a:path w="5463" h="2628" extrusionOk="0">
                  <a:moveTo>
                    <a:pt x="5463" y="0"/>
                  </a:moveTo>
                  <a:cubicBezTo>
                    <a:pt x="5463" y="0"/>
                    <a:pt x="3176" y="1040"/>
                    <a:pt x="2250" y="1078"/>
                  </a:cubicBezTo>
                  <a:cubicBezTo>
                    <a:pt x="1324" y="1115"/>
                    <a:pt x="1229" y="1664"/>
                    <a:pt x="473" y="2042"/>
                  </a:cubicBezTo>
                  <a:cubicBezTo>
                    <a:pt x="0" y="2287"/>
                    <a:pt x="19" y="2495"/>
                    <a:pt x="171" y="2628"/>
                  </a:cubicBezTo>
                  <a:cubicBezTo>
                    <a:pt x="964" y="2117"/>
                    <a:pt x="1097" y="1664"/>
                    <a:pt x="1777" y="1493"/>
                  </a:cubicBezTo>
                  <a:cubicBezTo>
                    <a:pt x="1861" y="1473"/>
                    <a:pt x="1956" y="1464"/>
                    <a:pt x="2057" y="1464"/>
                  </a:cubicBezTo>
                  <a:cubicBezTo>
                    <a:pt x="2886" y="1464"/>
                    <a:pt x="4178" y="2079"/>
                    <a:pt x="4178" y="2079"/>
                  </a:cubicBezTo>
                  <a:lnTo>
                    <a:pt x="5463" y="0"/>
                  </a:lnTo>
                  <a:close/>
                </a:path>
              </a:pathLst>
            </a:custGeom>
            <a:solidFill>
              <a:srgbClr val="A48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7" name="Google Shape;18420;p80">
              <a:extLst>
                <a:ext uri="{FF2B5EF4-FFF2-40B4-BE49-F238E27FC236}">
                  <a16:creationId xmlns:a16="http://schemas.microsoft.com/office/drawing/2014/main" id="{92729019-B296-134D-4028-4FF8E0801B8B}"/>
                </a:ext>
              </a:extLst>
            </p:cNvPr>
            <p:cNvSpPr/>
            <p:nvPr/>
          </p:nvSpPr>
          <p:spPr>
            <a:xfrm>
              <a:off x="1987900" y="3684850"/>
              <a:ext cx="100200" cy="34250"/>
            </a:xfrm>
            <a:custGeom>
              <a:avLst/>
              <a:gdLst/>
              <a:ahLst/>
              <a:cxnLst/>
              <a:rect l="l" t="t" r="r" b="b"/>
              <a:pathLst>
                <a:path w="4008" h="1370" extrusionOk="0">
                  <a:moveTo>
                    <a:pt x="1887" y="1"/>
                  </a:moveTo>
                  <a:cubicBezTo>
                    <a:pt x="1786" y="1"/>
                    <a:pt x="1691" y="10"/>
                    <a:pt x="1607" y="30"/>
                  </a:cubicBezTo>
                  <a:cubicBezTo>
                    <a:pt x="927" y="201"/>
                    <a:pt x="794" y="654"/>
                    <a:pt x="1" y="1165"/>
                  </a:cubicBezTo>
                  <a:cubicBezTo>
                    <a:pt x="95" y="1240"/>
                    <a:pt x="208" y="1297"/>
                    <a:pt x="303" y="1335"/>
                  </a:cubicBezTo>
                  <a:cubicBezTo>
                    <a:pt x="368" y="1358"/>
                    <a:pt x="482" y="1370"/>
                    <a:pt x="630" y="1370"/>
                  </a:cubicBezTo>
                  <a:cubicBezTo>
                    <a:pt x="1081" y="1370"/>
                    <a:pt x="1850" y="1260"/>
                    <a:pt x="2533" y="1032"/>
                  </a:cubicBezTo>
                  <a:cubicBezTo>
                    <a:pt x="3459" y="749"/>
                    <a:pt x="4008" y="616"/>
                    <a:pt x="4008" y="616"/>
                  </a:cubicBezTo>
                  <a:cubicBezTo>
                    <a:pt x="4008" y="616"/>
                    <a:pt x="2716" y="1"/>
                    <a:pt x="1887"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8" name="Google Shape;18421;p80">
              <a:extLst>
                <a:ext uri="{FF2B5EF4-FFF2-40B4-BE49-F238E27FC236}">
                  <a16:creationId xmlns:a16="http://schemas.microsoft.com/office/drawing/2014/main" id="{B0B5F7C3-7DEA-5D3F-3BAE-0AF060B32E9F}"/>
                </a:ext>
              </a:extLst>
            </p:cNvPr>
            <p:cNvSpPr/>
            <p:nvPr/>
          </p:nvSpPr>
          <p:spPr>
            <a:xfrm>
              <a:off x="2222275" y="3651575"/>
              <a:ext cx="129500" cy="62400"/>
            </a:xfrm>
            <a:custGeom>
              <a:avLst/>
              <a:gdLst/>
              <a:ahLst/>
              <a:cxnLst/>
              <a:rect l="l" t="t" r="r" b="b"/>
              <a:pathLst>
                <a:path w="5180" h="2496" extrusionOk="0">
                  <a:moveTo>
                    <a:pt x="1" y="1"/>
                  </a:moveTo>
                  <a:lnTo>
                    <a:pt x="1002" y="1947"/>
                  </a:lnTo>
                  <a:cubicBezTo>
                    <a:pt x="1002" y="1947"/>
                    <a:pt x="2294" y="1332"/>
                    <a:pt x="3123" y="1332"/>
                  </a:cubicBezTo>
                  <a:cubicBezTo>
                    <a:pt x="3224" y="1332"/>
                    <a:pt x="3319" y="1341"/>
                    <a:pt x="3403" y="1361"/>
                  </a:cubicBezTo>
                  <a:cubicBezTo>
                    <a:pt x="4083" y="1532"/>
                    <a:pt x="4216" y="1985"/>
                    <a:pt x="5009" y="2496"/>
                  </a:cubicBezTo>
                  <a:cubicBezTo>
                    <a:pt x="5161" y="2363"/>
                    <a:pt x="5180" y="2155"/>
                    <a:pt x="4707" y="1910"/>
                  </a:cubicBezTo>
                  <a:cubicBezTo>
                    <a:pt x="3951" y="1532"/>
                    <a:pt x="3856" y="983"/>
                    <a:pt x="2930" y="946"/>
                  </a:cubicBezTo>
                  <a:cubicBezTo>
                    <a:pt x="2004" y="908"/>
                    <a:pt x="1" y="1"/>
                    <a:pt x="1" y="1"/>
                  </a:cubicBezTo>
                  <a:close/>
                </a:path>
              </a:pathLst>
            </a:custGeom>
            <a:solidFill>
              <a:srgbClr val="A48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9" name="Google Shape;18422;p80">
              <a:extLst>
                <a:ext uri="{FF2B5EF4-FFF2-40B4-BE49-F238E27FC236}">
                  <a16:creationId xmlns:a16="http://schemas.microsoft.com/office/drawing/2014/main" id="{BA7CB1D1-3E86-2530-36C4-ED94C35C7999}"/>
                </a:ext>
              </a:extLst>
            </p:cNvPr>
            <p:cNvSpPr/>
            <p:nvPr/>
          </p:nvSpPr>
          <p:spPr>
            <a:xfrm>
              <a:off x="2247325" y="3684850"/>
              <a:ext cx="100200" cy="34250"/>
            </a:xfrm>
            <a:custGeom>
              <a:avLst/>
              <a:gdLst/>
              <a:ahLst/>
              <a:cxnLst/>
              <a:rect l="l" t="t" r="r" b="b"/>
              <a:pathLst>
                <a:path w="4008" h="1370" extrusionOk="0">
                  <a:moveTo>
                    <a:pt x="2121" y="1"/>
                  </a:moveTo>
                  <a:cubicBezTo>
                    <a:pt x="1292" y="1"/>
                    <a:pt x="0" y="616"/>
                    <a:pt x="0" y="616"/>
                  </a:cubicBezTo>
                  <a:cubicBezTo>
                    <a:pt x="0" y="616"/>
                    <a:pt x="567" y="749"/>
                    <a:pt x="1475" y="1032"/>
                  </a:cubicBezTo>
                  <a:cubicBezTo>
                    <a:pt x="2158" y="1260"/>
                    <a:pt x="2938" y="1370"/>
                    <a:pt x="3386" y="1370"/>
                  </a:cubicBezTo>
                  <a:cubicBezTo>
                    <a:pt x="3533" y="1370"/>
                    <a:pt x="3644" y="1358"/>
                    <a:pt x="3705" y="1335"/>
                  </a:cubicBezTo>
                  <a:cubicBezTo>
                    <a:pt x="3800" y="1297"/>
                    <a:pt x="3913" y="1240"/>
                    <a:pt x="4007" y="1165"/>
                  </a:cubicBezTo>
                  <a:cubicBezTo>
                    <a:pt x="3214" y="654"/>
                    <a:pt x="3081" y="201"/>
                    <a:pt x="2401" y="30"/>
                  </a:cubicBezTo>
                  <a:cubicBezTo>
                    <a:pt x="2317" y="10"/>
                    <a:pt x="2222" y="1"/>
                    <a:pt x="2121"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0" name="Google Shape;18423;p80">
              <a:extLst>
                <a:ext uri="{FF2B5EF4-FFF2-40B4-BE49-F238E27FC236}">
                  <a16:creationId xmlns:a16="http://schemas.microsoft.com/office/drawing/2014/main" id="{8CD2642D-9719-57D4-BF6E-2AD0F57ACC85}"/>
                </a:ext>
              </a:extLst>
            </p:cNvPr>
            <p:cNvSpPr/>
            <p:nvPr/>
          </p:nvSpPr>
          <p:spPr>
            <a:xfrm>
              <a:off x="2077200" y="3636925"/>
              <a:ext cx="181025" cy="213150"/>
            </a:xfrm>
            <a:custGeom>
              <a:avLst/>
              <a:gdLst/>
              <a:ahLst/>
              <a:cxnLst/>
              <a:rect l="l" t="t" r="r" b="b"/>
              <a:pathLst>
                <a:path w="7241" h="8526" extrusionOk="0">
                  <a:moveTo>
                    <a:pt x="2345" y="1"/>
                  </a:moveTo>
                  <a:cubicBezTo>
                    <a:pt x="2345" y="1"/>
                    <a:pt x="681" y="1059"/>
                    <a:pt x="417" y="1740"/>
                  </a:cubicBezTo>
                  <a:cubicBezTo>
                    <a:pt x="171" y="2420"/>
                    <a:pt x="1" y="2911"/>
                    <a:pt x="417" y="3365"/>
                  </a:cubicBezTo>
                  <a:cubicBezTo>
                    <a:pt x="833" y="3819"/>
                    <a:pt x="511" y="4915"/>
                    <a:pt x="984" y="6125"/>
                  </a:cubicBezTo>
                  <a:cubicBezTo>
                    <a:pt x="1456" y="7353"/>
                    <a:pt x="2345" y="8525"/>
                    <a:pt x="3687" y="8525"/>
                  </a:cubicBezTo>
                  <a:cubicBezTo>
                    <a:pt x="4934" y="8525"/>
                    <a:pt x="6238" y="6918"/>
                    <a:pt x="6408" y="6125"/>
                  </a:cubicBezTo>
                  <a:cubicBezTo>
                    <a:pt x="6673" y="4991"/>
                    <a:pt x="6768" y="3838"/>
                    <a:pt x="6957" y="3365"/>
                  </a:cubicBezTo>
                  <a:cubicBezTo>
                    <a:pt x="7240" y="2628"/>
                    <a:pt x="7108" y="2269"/>
                    <a:pt x="6843" y="1740"/>
                  </a:cubicBezTo>
                  <a:cubicBezTo>
                    <a:pt x="6730" y="1513"/>
                    <a:pt x="6408" y="983"/>
                    <a:pt x="5804" y="587"/>
                  </a:cubicBezTo>
                  <a:cubicBezTo>
                    <a:pt x="5161" y="190"/>
                    <a:pt x="2345" y="1"/>
                    <a:pt x="2345" y="1"/>
                  </a:cubicBezTo>
                  <a:close/>
                </a:path>
              </a:pathLst>
            </a:custGeom>
            <a:solidFill>
              <a:srgbClr val="A48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1" name="Google Shape;18424;p80">
              <a:extLst>
                <a:ext uri="{FF2B5EF4-FFF2-40B4-BE49-F238E27FC236}">
                  <a16:creationId xmlns:a16="http://schemas.microsoft.com/office/drawing/2014/main" id="{F4E66672-688B-77CD-D16F-089C8AAE7556}"/>
                </a:ext>
              </a:extLst>
            </p:cNvPr>
            <p:cNvSpPr/>
            <p:nvPr/>
          </p:nvSpPr>
          <p:spPr>
            <a:xfrm>
              <a:off x="2098475" y="3625575"/>
              <a:ext cx="142250" cy="212675"/>
            </a:xfrm>
            <a:custGeom>
              <a:avLst/>
              <a:gdLst/>
              <a:ahLst/>
              <a:cxnLst/>
              <a:rect l="l" t="t" r="r" b="b"/>
              <a:pathLst>
                <a:path w="5690" h="8507" extrusionOk="0">
                  <a:moveTo>
                    <a:pt x="2817" y="1"/>
                  </a:moveTo>
                  <a:cubicBezTo>
                    <a:pt x="1626" y="20"/>
                    <a:pt x="0" y="1381"/>
                    <a:pt x="133" y="2364"/>
                  </a:cubicBezTo>
                  <a:cubicBezTo>
                    <a:pt x="265" y="3347"/>
                    <a:pt x="511" y="3951"/>
                    <a:pt x="605" y="4821"/>
                  </a:cubicBezTo>
                  <a:cubicBezTo>
                    <a:pt x="681" y="5671"/>
                    <a:pt x="738" y="6900"/>
                    <a:pt x="1588" y="7694"/>
                  </a:cubicBezTo>
                  <a:cubicBezTo>
                    <a:pt x="2363" y="8412"/>
                    <a:pt x="2344" y="8507"/>
                    <a:pt x="2836" y="8507"/>
                  </a:cubicBezTo>
                  <a:cubicBezTo>
                    <a:pt x="3270" y="8507"/>
                    <a:pt x="3327" y="8412"/>
                    <a:pt x="4083" y="7694"/>
                  </a:cubicBezTo>
                  <a:cubicBezTo>
                    <a:pt x="4953" y="6900"/>
                    <a:pt x="4990" y="5671"/>
                    <a:pt x="5085" y="4821"/>
                  </a:cubicBezTo>
                  <a:cubicBezTo>
                    <a:pt x="5161" y="3951"/>
                    <a:pt x="5406" y="3347"/>
                    <a:pt x="5557" y="2364"/>
                  </a:cubicBezTo>
                  <a:cubicBezTo>
                    <a:pt x="5690" y="1381"/>
                    <a:pt x="4045" y="20"/>
                    <a:pt x="28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2" name="Google Shape;18425;p80">
              <a:extLst>
                <a:ext uri="{FF2B5EF4-FFF2-40B4-BE49-F238E27FC236}">
                  <a16:creationId xmlns:a16="http://schemas.microsoft.com/office/drawing/2014/main" id="{D04518F6-D2A0-9B32-31CD-A9971DCE9188}"/>
                </a:ext>
              </a:extLst>
            </p:cNvPr>
            <p:cNvSpPr/>
            <p:nvPr/>
          </p:nvSpPr>
          <p:spPr>
            <a:xfrm>
              <a:off x="2064925" y="3790025"/>
              <a:ext cx="61450" cy="57200"/>
            </a:xfrm>
            <a:custGeom>
              <a:avLst/>
              <a:gdLst/>
              <a:ahLst/>
              <a:cxnLst/>
              <a:rect l="l" t="t" r="r" b="b"/>
              <a:pathLst>
                <a:path w="2458" h="2288" extrusionOk="0">
                  <a:moveTo>
                    <a:pt x="1475" y="1"/>
                  </a:moveTo>
                  <a:cubicBezTo>
                    <a:pt x="1475" y="1"/>
                    <a:pt x="700" y="1683"/>
                    <a:pt x="0" y="2288"/>
                  </a:cubicBezTo>
                  <a:cubicBezTo>
                    <a:pt x="0" y="2288"/>
                    <a:pt x="964" y="2250"/>
                    <a:pt x="1475" y="2099"/>
                  </a:cubicBezTo>
                  <a:cubicBezTo>
                    <a:pt x="1985" y="1929"/>
                    <a:pt x="2458" y="1607"/>
                    <a:pt x="2458" y="1607"/>
                  </a:cubicBezTo>
                  <a:lnTo>
                    <a:pt x="1475" y="1"/>
                  </a:lnTo>
                  <a:close/>
                </a:path>
              </a:pathLst>
            </a:custGeom>
            <a:solidFill>
              <a:srgbClr val="846A5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3" name="Google Shape;18426;p80">
              <a:extLst>
                <a:ext uri="{FF2B5EF4-FFF2-40B4-BE49-F238E27FC236}">
                  <a16:creationId xmlns:a16="http://schemas.microsoft.com/office/drawing/2014/main" id="{8538B9FF-2219-64AC-D062-7C7B8DEA0A5F}"/>
                </a:ext>
              </a:extLst>
            </p:cNvPr>
            <p:cNvSpPr/>
            <p:nvPr/>
          </p:nvSpPr>
          <p:spPr>
            <a:xfrm>
              <a:off x="2115475" y="3710100"/>
              <a:ext cx="25075" cy="23450"/>
            </a:xfrm>
            <a:custGeom>
              <a:avLst/>
              <a:gdLst/>
              <a:ahLst/>
              <a:cxnLst/>
              <a:rect l="l" t="t" r="r" b="b"/>
              <a:pathLst>
                <a:path w="1003" h="938" extrusionOk="0">
                  <a:moveTo>
                    <a:pt x="332" y="1"/>
                  </a:moveTo>
                  <a:cubicBezTo>
                    <a:pt x="139" y="1"/>
                    <a:pt x="1" y="375"/>
                    <a:pt x="1" y="646"/>
                  </a:cubicBezTo>
                  <a:cubicBezTo>
                    <a:pt x="253" y="887"/>
                    <a:pt x="549" y="937"/>
                    <a:pt x="753" y="937"/>
                  </a:cubicBezTo>
                  <a:cubicBezTo>
                    <a:pt x="902" y="937"/>
                    <a:pt x="1003" y="911"/>
                    <a:pt x="1003" y="911"/>
                  </a:cubicBezTo>
                  <a:cubicBezTo>
                    <a:pt x="1003" y="911"/>
                    <a:pt x="1003" y="155"/>
                    <a:pt x="360" y="3"/>
                  </a:cubicBezTo>
                  <a:cubicBezTo>
                    <a:pt x="351" y="2"/>
                    <a:pt x="342" y="1"/>
                    <a:pt x="332" y="1"/>
                  </a:cubicBezTo>
                  <a:close/>
                </a:path>
              </a:pathLst>
            </a:cu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4" name="Google Shape;18427;p80">
              <a:extLst>
                <a:ext uri="{FF2B5EF4-FFF2-40B4-BE49-F238E27FC236}">
                  <a16:creationId xmlns:a16="http://schemas.microsoft.com/office/drawing/2014/main" id="{BF90679D-3D30-93D2-224E-8A91BF6612BC}"/>
                </a:ext>
              </a:extLst>
            </p:cNvPr>
            <p:cNvSpPr/>
            <p:nvPr/>
          </p:nvSpPr>
          <p:spPr>
            <a:xfrm>
              <a:off x="2196750" y="3710100"/>
              <a:ext cx="25550" cy="23450"/>
            </a:xfrm>
            <a:custGeom>
              <a:avLst/>
              <a:gdLst/>
              <a:ahLst/>
              <a:cxnLst/>
              <a:rect l="l" t="t" r="r" b="b"/>
              <a:pathLst>
                <a:path w="1022" h="938" extrusionOk="0">
                  <a:moveTo>
                    <a:pt x="688" y="1"/>
                  </a:moveTo>
                  <a:cubicBezTo>
                    <a:pt x="679" y="1"/>
                    <a:pt x="671" y="2"/>
                    <a:pt x="662" y="3"/>
                  </a:cubicBezTo>
                  <a:cubicBezTo>
                    <a:pt x="1" y="155"/>
                    <a:pt x="1" y="911"/>
                    <a:pt x="1" y="911"/>
                  </a:cubicBezTo>
                  <a:cubicBezTo>
                    <a:pt x="1" y="911"/>
                    <a:pt x="105" y="937"/>
                    <a:pt x="258" y="937"/>
                  </a:cubicBezTo>
                  <a:cubicBezTo>
                    <a:pt x="468" y="937"/>
                    <a:pt x="770" y="887"/>
                    <a:pt x="1022" y="646"/>
                  </a:cubicBezTo>
                  <a:cubicBezTo>
                    <a:pt x="1022" y="375"/>
                    <a:pt x="866" y="1"/>
                    <a:pt x="688" y="1"/>
                  </a:cubicBezTo>
                  <a:close/>
                </a:path>
              </a:pathLst>
            </a:cu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5" name="Google Shape;18428;p80">
              <a:extLst>
                <a:ext uri="{FF2B5EF4-FFF2-40B4-BE49-F238E27FC236}">
                  <a16:creationId xmlns:a16="http://schemas.microsoft.com/office/drawing/2014/main" id="{467422B6-B9E3-50C4-D7AF-45E28B284F73}"/>
                </a:ext>
              </a:extLst>
            </p:cNvPr>
            <p:cNvSpPr/>
            <p:nvPr/>
          </p:nvSpPr>
          <p:spPr>
            <a:xfrm>
              <a:off x="2123050" y="3716325"/>
              <a:ext cx="8050" cy="7575"/>
            </a:xfrm>
            <a:custGeom>
              <a:avLst/>
              <a:gdLst/>
              <a:ahLst/>
              <a:cxnLst/>
              <a:rect l="l" t="t" r="r" b="b"/>
              <a:pathLst>
                <a:path w="322" h="303" extrusionOk="0">
                  <a:moveTo>
                    <a:pt x="170" y="0"/>
                  </a:moveTo>
                  <a:cubicBezTo>
                    <a:pt x="76" y="0"/>
                    <a:pt x="0" y="57"/>
                    <a:pt x="0" y="151"/>
                  </a:cubicBezTo>
                  <a:cubicBezTo>
                    <a:pt x="0" y="246"/>
                    <a:pt x="76" y="302"/>
                    <a:pt x="170" y="302"/>
                  </a:cubicBezTo>
                  <a:cubicBezTo>
                    <a:pt x="246" y="302"/>
                    <a:pt x="322" y="246"/>
                    <a:pt x="322" y="151"/>
                  </a:cubicBezTo>
                  <a:cubicBezTo>
                    <a:pt x="322" y="57"/>
                    <a:pt x="246" y="0"/>
                    <a:pt x="170"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6" name="Google Shape;18429;p80">
              <a:extLst>
                <a:ext uri="{FF2B5EF4-FFF2-40B4-BE49-F238E27FC236}">
                  <a16:creationId xmlns:a16="http://schemas.microsoft.com/office/drawing/2014/main" id="{A020737B-66F1-E3BE-1DC7-E64D91903D5C}"/>
                </a:ext>
              </a:extLst>
            </p:cNvPr>
            <p:cNvSpPr/>
            <p:nvPr/>
          </p:nvSpPr>
          <p:spPr>
            <a:xfrm>
              <a:off x="2205750" y="3716325"/>
              <a:ext cx="7575" cy="7575"/>
            </a:xfrm>
            <a:custGeom>
              <a:avLst/>
              <a:gdLst/>
              <a:ahLst/>
              <a:cxnLst/>
              <a:rect l="l" t="t" r="r" b="b"/>
              <a:pathLst>
                <a:path w="303" h="303" extrusionOk="0">
                  <a:moveTo>
                    <a:pt x="151" y="0"/>
                  </a:moveTo>
                  <a:cubicBezTo>
                    <a:pt x="57" y="0"/>
                    <a:pt x="0" y="57"/>
                    <a:pt x="0" y="151"/>
                  </a:cubicBezTo>
                  <a:cubicBezTo>
                    <a:pt x="0" y="246"/>
                    <a:pt x="57" y="302"/>
                    <a:pt x="151" y="302"/>
                  </a:cubicBezTo>
                  <a:cubicBezTo>
                    <a:pt x="246" y="302"/>
                    <a:pt x="302" y="246"/>
                    <a:pt x="302" y="151"/>
                  </a:cubicBezTo>
                  <a:cubicBezTo>
                    <a:pt x="302" y="57"/>
                    <a:pt x="246" y="0"/>
                    <a:pt x="15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7" name="Google Shape;18430;p80">
              <a:extLst>
                <a:ext uri="{FF2B5EF4-FFF2-40B4-BE49-F238E27FC236}">
                  <a16:creationId xmlns:a16="http://schemas.microsoft.com/office/drawing/2014/main" id="{16229C1F-ABE0-BBFD-92AE-861B37A7AA7E}"/>
                </a:ext>
              </a:extLst>
            </p:cNvPr>
            <p:cNvSpPr/>
            <p:nvPr/>
          </p:nvSpPr>
          <p:spPr>
            <a:xfrm>
              <a:off x="2142325" y="3793200"/>
              <a:ext cx="51725" cy="11675"/>
            </a:xfrm>
            <a:custGeom>
              <a:avLst/>
              <a:gdLst/>
              <a:ahLst/>
              <a:cxnLst/>
              <a:rect l="l" t="t" r="r" b="b"/>
              <a:pathLst>
                <a:path w="2069" h="467" extrusionOk="0">
                  <a:moveTo>
                    <a:pt x="180" y="1"/>
                  </a:moveTo>
                  <a:cubicBezTo>
                    <a:pt x="0" y="1"/>
                    <a:pt x="5" y="356"/>
                    <a:pt x="269" y="422"/>
                  </a:cubicBezTo>
                  <a:cubicBezTo>
                    <a:pt x="380" y="456"/>
                    <a:pt x="519" y="467"/>
                    <a:pt x="651" y="467"/>
                  </a:cubicBezTo>
                  <a:cubicBezTo>
                    <a:pt x="811" y="467"/>
                    <a:pt x="961" y="451"/>
                    <a:pt x="1044" y="441"/>
                  </a:cubicBezTo>
                  <a:cubicBezTo>
                    <a:pt x="1116" y="451"/>
                    <a:pt x="1262" y="467"/>
                    <a:pt x="1420" y="467"/>
                  </a:cubicBezTo>
                  <a:cubicBezTo>
                    <a:pt x="1550" y="467"/>
                    <a:pt x="1689" y="456"/>
                    <a:pt x="1800" y="422"/>
                  </a:cubicBezTo>
                  <a:cubicBezTo>
                    <a:pt x="2064" y="356"/>
                    <a:pt x="2069" y="1"/>
                    <a:pt x="1889" y="1"/>
                  </a:cubicBezTo>
                  <a:cubicBezTo>
                    <a:pt x="1863" y="1"/>
                    <a:pt x="1833" y="8"/>
                    <a:pt x="1800" y="25"/>
                  </a:cubicBezTo>
                  <a:cubicBezTo>
                    <a:pt x="1592" y="138"/>
                    <a:pt x="1195" y="214"/>
                    <a:pt x="1044" y="252"/>
                  </a:cubicBezTo>
                  <a:cubicBezTo>
                    <a:pt x="874" y="214"/>
                    <a:pt x="477" y="138"/>
                    <a:pt x="269" y="25"/>
                  </a:cubicBezTo>
                  <a:cubicBezTo>
                    <a:pt x="236" y="8"/>
                    <a:pt x="206" y="1"/>
                    <a:pt x="180" y="1"/>
                  </a:cubicBezTo>
                  <a:close/>
                </a:path>
              </a:pathLst>
            </a:cu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8" name="Google Shape;18431;p80">
              <a:extLst>
                <a:ext uri="{FF2B5EF4-FFF2-40B4-BE49-F238E27FC236}">
                  <a16:creationId xmlns:a16="http://schemas.microsoft.com/office/drawing/2014/main" id="{165C8A8E-568D-23E0-4786-669616E5A5AB}"/>
                </a:ext>
              </a:extLst>
            </p:cNvPr>
            <p:cNvSpPr/>
            <p:nvPr/>
          </p:nvSpPr>
          <p:spPr>
            <a:xfrm>
              <a:off x="2147150" y="3806575"/>
              <a:ext cx="45375" cy="17025"/>
            </a:xfrm>
            <a:custGeom>
              <a:avLst/>
              <a:gdLst/>
              <a:ahLst/>
              <a:cxnLst/>
              <a:rect l="l" t="t" r="r" b="b"/>
              <a:pathLst>
                <a:path w="1815" h="681" extrusionOk="0">
                  <a:moveTo>
                    <a:pt x="889" y="0"/>
                  </a:moveTo>
                  <a:cubicBezTo>
                    <a:pt x="889" y="0"/>
                    <a:pt x="889" y="76"/>
                    <a:pt x="700" y="284"/>
                  </a:cubicBezTo>
                  <a:cubicBezTo>
                    <a:pt x="618" y="383"/>
                    <a:pt x="455" y="409"/>
                    <a:pt x="306" y="409"/>
                  </a:cubicBezTo>
                  <a:cubicBezTo>
                    <a:pt x="144" y="409"/>
                    <a:pt x="0" y="378"/>
                    <a:pt x="0" y="378"/>
                  </a:cubicBezTo>
                  <a:lnTo>
                    <a:pt x="0" y="378"/>
                  </a:lnTo>
                  <a:cubicBezTo>
                    <a:pt x="0" y="378"/>
                    <a:pt x="265" y="662"/>
                    <a:pt x="889" y="681"/>
                  </a:cubicBezTo>
                  <a:cubicBezTo>
                    <a:pt x="1531" y="681"/>
                    <a:pt x="1815" y="340"/>
                    <a:pt x="1815" y="340"/>
                  </a:cubicBezTo>
                  <a:lnTo>
                    <a:pt x="1815" y="340"/>
                  </a:lnTo>
                  <a:cubicBezTo>
                    <a:pt x="1815" y="340"/>
                    <a:pt x="1713" y="361"/>
                    <a:pt x="1578" y="361"/>
                  </a:cubicBezTo>
                  <a:cubicBezTo>
                    <a:pt x="1488" y="361"/>
                    <a:pt x="1384" y="352"/>
                    <a:pt x="1286" y="321"/>
                  </a:cubicBezTo>
                  <a:cubicBezTo>
                    <a:pt x="1021" y="246"/>
                    <a:pt x="889" y="0"/>
                    <a:pt x="889" y="0"/>
                  </a:cubicBezTo>
                  <a:close/>
                </a:path>
              </a:pathLst>
            </a:custGeom>
            <a:solidFill>
              <a:srgbClr val="26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9" name="Google Shape;18432;p80">
              <a:extLst>
                <a:ext uri="{FF2B5EF4-FFF2-40B4-BE49-F238E27FC236}">
                  <a16:creationId xmlns:a16="http://schemas.microsoft.com/office/drawing/2014/main" id="{01915EA4-BAD2-4C76-5BFD-F68026BF5E6B}"/>
                </a:ext>
              </a:extLst>
            </p:cNvPr>
            <p:cNvSpPr/>
            <p:nvPr/>
          </p:nvSpPr>
          <p:spPr>
            <a:xfrm>
              <a:off x="2095650" y="3619350"/>
              <a:ext cx="148400" cy="82800"/>
            </a:xfrm>
            <a:custGeom>
              <a:avLst/>
              <a:gdLst/>
              <a:ahLst/>
              <a:cxnLst/>
              <a:rect l="l" t="t" r="r" b="b"/>
              <a:pathLst>
                <a:path w="5936" h="3312" extrusionOk="0">
                  <a:moveTo>
                    <a:pt x="2949" y="1"/>
                  </a:moveTo>
                  <a:cubicBezTo>
                    <a:pt x="1474" y="1"/>
                    <a:pt x="0" y="1762"/>
                    <a:pt x="0" y="1762"/>
                  </a:cubicBezTo>
                  <a:lnTo>
                    <a:pt x="246" y="3312"/>
                  </a:lnTo>
                  <a:cubicBezTo>
                    <a:pt x="246" y="3312"/>
                    <a:pt x="931" y="1959"/>
                    <a:pt x="1681" y="1959"/>
                  </a:cubicBezTo>
                  <a:cubicBezTo>
                    <a:pt x="1719" y="1959"/>
                    <a:pt x="1757" y="1963"/>
                    <a:pt x="1796" y="1970"/>
                  </a:cubicBezTo>
                  <a:cubicBezTo>
                    <a:pt x="2590" y="2140"/>
                    <a:pt x="2552" y="2461"/>
                    <a:pt x="3062" y="2518"/>
                  </a:cubicBezTo>
                  <a:cubicBezTo>
                    <a:pt x="3081" y="2520"/>
                    <a:pt x="3100" y="2521"/>
                    <a:pt x="3118" y="2521"/>
                  </a:cubicBezTo>
                  <a:cubicBezTo>
                    <a:pt x="3544" y="2521"/>
                    <a:pt x="3832" y="1982"/>
                    <a:pt x="4355" y="1982"/>
                  </a:cubicBezTo>
                  <a:cubicBezTo>
                    <a:pt x="4418" y="1982"/>
                    <a:pt x="4485" y="1990"/>
                    <a:pt x="4555" y="2008"/>
                  </a:cubicBezTo>
                  <a:cubicBezTo>
                    <a:pt x="5066" y="2121"/>
                    <a:pt x="5935" y="2991"/>
                    <a:pt x="5935" y="2991"/>
                  </a:cubicBezTo>
                  <a:cubicBezTo>
                    <a:pt x="5935" y="2991"/>
                    <a:pt x="5765" y="1592"/>
                    <a:pt x="5746" y="1573"/>
                  </a:cubicBezTo>
                  <a:cubicBezTo>
                    <a:pt x="5727" y="1573"/>
                    <a:pt x="4574" y="80"/>
                    <a:pt x="3062" y="4"/>
                  </a:cubicBezTo>
                  <a:cubicBezTo>
                    <a:pt x="3024" y="2"/>
                    <a:pt x="2987" y="1"/>
                    <a:pt x="2949" y="1"/>
                  </a:cubicBezTo>
                  <a:close/>
                </a:path>
              </a:pathLst>
            </a:custGeom>
            <a:solidFill>
              <a:srgbClr val="A48A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E03504F-826D-37CE-53A1-820A19A99AB5}"/>
              </a:ext>
            </a:extLst>
          </p:cNvPr>
          <p:cNvSpPr>
            <a:spLocks noGrp="1"/>
          </p:cNvSpPr>
          <p:nvPr>
            <p:ph type="title"/>
          </p:nvPr>
        </p:nvSpPr>
        <p:spPr>
          <a:xfrm>
            <a:off x="379691" y="304782"/>
            <a:ext cx="7717500" cy="572700"/>
          </a:xfrm>
        </p:spPr>
        <p:txBody>
          <a:bodyPr/>
          <a:lstStyle/>
          <a:p>
            <a:r>
              <a:rPr lang="de-CH" err="1"/>
              <a:t>Relevance</a:t>
            </a:r>
            <a:r>
              <a:rPr lang="de-CH"/>
              <a:t> </a:t>
            </a:r>
            <a:r>
              <a:rPr lang="de-CH" err="1"/>
              <a:t>of</a:t>
            </a:r>
            <a:r>
              <a:rPr lang="de-CH"/>
              <a:t> Project</a:t>
            </a:r>
          </a:p>
        </p:txBody>
      </p:sp>
      <p:sp>
        <p:nvSpPr>
          <p:cNvPr id="4" name="Textplatzhalter 3">
            <a:extLst>
              <a:ext uri="{FF2B5EF4-FFF2-40B4-BE49-F238E27FC236}">
                <a16:creationId xmlns:a16="http://schemas.microsoft.com/office/drawing/2014/main" id="{4333AE03-6F42-5DB2-DEE4-52C715EA9430}"/>
              </a:ext>
            </a:extLst>
          </p:cNvPr>
          <p:cNvSpPr>
            <a:spLocks noGrp="1"/>
          </p:cNvSpPr>
          <p:nvPr>
            <p:ph type="body" idx="2"/>
          </p:nvPr>
        </p:nvSpPr>
        <p:spPr/>
        <p:txBody>
          <a:bodyPr/>
          <a:lstStyle/>
          <a:p>
            <a:endParaRPr lang="de-CH" sz="1600"/>
          </a:p>
          <a:p>
            <a:endParaRPr lang="de-CH"/>
          </a:p>
        </p:txBody>
      </p:sp>
      <p:pic>
        <p:nvPicPr>
          <p:cNvPr id="1026" name="Picture 2">
            <a:extLst>
              <a:ext uri="{FF2B5EF4-FFF2-40B4-BE49-F238E27FC236}">
                <a16:creationId xmlns:a16="http://schemas.microsoft.com/office/drawing/2014/main" id="{378341AD-00C8-9CBF-1A88-5C2F841FB6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1270" y="1244800"/>
            <a:ext cx="2283195" cy="1198677"/>
          </a:xfrm>
          <a:prstGeom prst="rect">
            <a:avLst/>
          </a:prstGeom>
          <a:noFill/>
          <a:effectLst>
            <a:softEdge rad="25400"/>
          </a:effectLst>
          <a:extLst>
            <a:ext uri="{909E8E84-426E-40DD-AFC4-6F175D3DCCD1}">
              <a14:hiddenFill xmlns:a14="http://schemas.microsoft.com/office/drawing/2010/main">
                <a:solidFill>
                  <a:srgbClr val="FFFFFF"/>
                </a:solidFill>
              </a14:hiddenFill>
            </a:ext>
          </a:extLst>
        </p:spPr>
      </p:pic>
      <p:sp>
        <p:nvSpPr>
          <p:cNvPr id="6" name="Textplatzhalter 5">
            <a:extLst>
              <a:ext uri="{FF2B5EF4-FFF2-40B4-BE49-F238E27FC236}">
                <a16:creationId xmlns:a16="http://schemas.microsoft.com/office/drawing/2014/main" id="{383DE3E4-9021-DB64-FD79-77FAA266406B}"/>
              </a:ext>
            </a:extLst>
          </p:cNvPr>
          <p:cNvSpPr>
            <a:spLocks noGrp="1"/>
          </p:cNvSpPr>
          <p:nvPr>
            <p:ph type="body" idx="1"/>
          </p:nvPr>
        </p:nvSpPr>
        <p:spPr>
          <a:xfrm>
            <a:off x="4748375" y="2519022"/>
            <a:ext cx="3675600" cy="1198678"/>
          </a:xfrm>
          <a:effectLst>
            <a:softEdge rad="25400"/>
          </a:effectLst>
        </p:spPr>
        <p:txBody>
          <a:bodyPr/>
          <a:lstStyle/>
          <a:p>
            <a:endParaRPr lang="de-CH"/>
          </a:p>
        </p:txBody>
      </p:sp>
      <p:sp>
        <p:nvSpPr>
          <p:cNvPr id="8" name="Textfeld 7">
            <a:extLst>
              <a:ext uri="{FF2B5EF4-FFF2-40B4-BE49-F238E27FC236}">
                <a16:creationId xmlns:a16="http://schemas.microsoft.com/office/drawing/2014/main" id="{B6CC6A54-6FD5-AB5A-2F4F-D63DD5E36EFA}"/>
              </a:ext>
            </a:extLst>
          </p:cNvPr>
          <p:cNvSpPr txBox="1"/>
          <p:nvPr/>
        </p:nvSpPr>
        <p:spPr>
          <a:xfrm>
            <a:off x="7154986" y="1325373"/>
            <a:ext cx="1401091" cy="584775"/>
          </a:xfrm>
          <a:prstGeom prst="rect">
            <a:avLst/>
          </a:prstGeom>
          <a:noFill/>
        </p:spPr>
        <p:txBody>
          <a:bodyPr wrap="square">
            <a:spAutoFit/>
          </a:bodyPr>
          <a:lstStyle/>
          <a:p>
            <a:r>
              <a:rPr lang="de-CH" sz="800"/>
              <a:t>https://swisshouse-shop.com/index.php/blog/switzerland-the-land-of-a-1000-cheeses.html</a:t>
            </a:r>
          </a:p>
        </p:txBody>
      </p:sp>
      <p:sp>
        <p:nvSpPr>
          <p:cNvPr id="10" name="Textfeld 9">
            <a:extLst>
              <a:ext uri="{FF2B5EF4-FFF2-40B4-BE49-F238E27FC236}">
                <a16:creationId xmlns:a16="http://schemas.microsoft.com/office/drawing/2014/main" id="{F0E40985-5F98-59A6-EB59-F0523DBE03FC}"/>
              </a:ext>
            </a:extLst>
          </p:cNvPr>
          <p:cNvSpPr txBox="1"/>
          <p:nvPr/>
        </p:nvSpPr>
        <p:spPr>
          <a:xfrm>
            <a:off x="7124466" y="2595193"/>
            <a:ext cx="1419460" cy="584775"/>
          </a:xfrm>
          <a:prstGeom prst="rect">
            <a:avLst/>
          </a:prstGeom>
          <a:noFill/>
        </p:spPr>
        <p:txBody>
          <a:bodyPr wrap="square">
            <a:spAutoFit/>
          </a:bodyPr>
          <a:lstStyle/>
          <a:p>
            <a:r>
              <a:rPr lang="de-CH" sz="800"/>
              <a:t>https://media-cdn2.greatbritishchefs.com/media/1rsiacxx/img67285.whqc_1426x713q80.jpg</a:t>
            </a:r>
          </a:p>
        </p:txBody>
      </p:sp>
      <p:pic>
        <p:nvPicPr>
          <p:cNvPr id="1030" name="Picture 6">
            <a:extLst>
              <a:ext uri="{FF2B5EF4-FFF2-40B4-BE49-F238E27FC236}">
                <a16:creationId xmlns:a16="http://schemas.microsoft.com/office/drawing/2014/main" id="{CE31E80A-D2B3-75C4-8A86-782B8CB8B1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4828" y="2552136"/>
            <a:ext cx="2350158" cy="1175079"/>
          </a:xfrm>
          <a:prstGeom prst="rect">
            <a:avLst/>
          </a:prstGeom>
          <a:noFill/>
          <a:effectLst>
            <a:softEdge rad="25400"/>
          </a:effectLst>
          <a:extLst>
            <a:ext uri="{909E8E84-426E-40DD-AFC4-6F175D3DCCD1}">
              <a14:hiddenFill xmlns:a14="http://schemas.microsoft.com/office/drawing/2010/main">
                <a:solidFill>
                  <a:srgbClr val="FFFFFF"/>
                </a:solidFill>
              </a14:hiddenFill>
            </a:ext>
          </a:extLst>
        </p:spPr>
      </p:pic>
      <p:sp>
        <p:nvSpPr>
          <p:cNvPr id="13" name="Rectangle 9">
            <a:extLst>
              <a:ext uri="{FF2B5EF4-FFF2-40B4-BE49-F238E27FC236}">
                <a16:creationId xmlns:a16="http://schemas.microsoft.com/office/drawing/2014/main" id="{CFE9EC56-5D52-5DAD-C45F-0C0CCF73C5FC}"/>
              </a:ext>
            </a:extLst>
          </p:cNvPr>
          <p:cNvSpPr>
            <a:spLocks noChangeArrowheads="1"/>
          </p:cNvSpPr>
          <p:nvPr/>
        </p:nvSpPr>
        <p:spPr bwMode="auto">
          <a:xfrm>
            <a:off x="100946" y="1466616"/>
            <a:ext cx="3203121" cy="23544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050" b="1" i="0" u="none" strike="noStrike" cap="none" normalizeH="0" baseline="0" err="1">
                <a:ln>
                  <a:noFill/>
                </a:ln>
                <a:solidFill>
                  <a:schemeClr val="tx1"/>
                </a:solidFill>
                <a:effectLst/>
                <a:latin typeface="Arial" panose="020B0604020202020204" pitchFamily="34" charset="0"/>
              </a:rPr>
              <a:t>Direct</a:t>
            </a:r>
            <a:r>
              <a:rPr kumimoji="0" lang="de-DE" altLang="de-DE" sz="1050" b="1" i="0" u="none" strike="noStrike" cap="none" normalizeH="0" baseline="0">
                <a:ln>
                  <a:noFill/>
                </a:ln>
                <a:solidFill>
                  <a:schemeClr val="tx1"/>
                </a:solidFill>
                <a:effectLst/>
                <a:latin typeface="Arial" panose="020B0604020202020204" pitchFamily="34" charset="0"/>
              </a:rPr>
              <a:t> Food Supply </a:t>
            </a:r>
            <a:r>
              <a:rPr kumimoji="0" lang="de-DE" altLang="de-DE" sz="1050" b="1" i="0" u="none" strike="noStrike" cap="none" normalizeH="0" baseline="0" err="1">
                <a:ln>
                  <a:noFill/>
                </a:ln>
                <a:solidFill>
                  <a:schemeClr val="tx1"/>
                </a:solidFill>
                <a:effectLst/>
                <a:latin typeface="Arial" panose="020B0604020202020204" pitchFamily="34" charset="0"/>
              </a:rPr>
              <a:t>for</a:t>
            </a:r>
            <a:r>
              <a:rPr kumimoji="0" lang="de-DE" altLang="de-DE" sz="1050" b="1" i="0" u="none" strike="noStrike" cap="none" normalizeH="0" baseline="0">
                <a:ln>
                  <a:noFill/>
                </a:ln>
                <a:solidFill>
                  <a:schemeClr val="tx1"/>
                </a:solidFill>
                <a:effectLst/>
                <a:latin typeface="Arial" panose="020B0604020202020204" pitchFamily="34" charset="0"/>
              </a:rPr>
              <a:t> </a:t>
            </a:r>
            <a:r>
              <a:rPr kumimoji="0" lang="de-DE" altLang="de-DE" sz="1050" b="1" i="0" u="none" strike="noStrike" cap="none" normalizeH="0" baseline="0" err="1">
                <a:ln>
                  <a:noFill/>
                </a:ln>
                <a:solidFill>
                  <a:schemeClr val="tx1"/>
                </a:solidFill>
                <a:effectLst/>
                <a:latin typeface="Arial" panose="020B0604020202020204" pitchFamily="34" charset="0"/>
              </a:rPr>
              <a:t>the</a:t>
            </a:r>
            <a:r>
              <a:rPr kumimoji="0" lang="de-DE" altLang="de-DE" sz="1050" b="1" i="0" u="none" strike="noStrike" cap="none" normalizeH="0" baseline="0">
                <a:ln>
                  <a:noFill/>
                </a:ln>
                <a:solidFill>
                  <a:schemeClr val="tx1"/>
                </a:solidFill>
                <a:effectLst/>
                <a:latin typeface="Arial" panose="020B0604020202020204" pitchFamily="34" charset="0"/>
              </a:rPr>
              <a:t> Population:</a:t>
            </a:r>
            <a:r>
              <a:rPr kumimoji="0" lang="de-DE" altLang="de-DE" sz="1050" b="0" i="0" u="none" strike="noStrike" cap="none" normalizeH="0" baseline="0">
                <a:ln>
                  <a:noFill/>
                </a:ln>
                <a:solidFill>
                  <a:schemeClr val="tx1"/>
                </a:solidFill>
                <a:effectLst/>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r>
              <a:rPr kumimoji="0" lang="de-DE" altLang="de-DE" sz="1050" b="0" i="0" u="none" strike="noStrike" cap="none" normalizeH="0" baseline="0" err="1">
                <a:ln>
                  <a:noFill/>
                </a:ln>
                <a:solidFill>
                  <a:schemeClr val="tx1"/>
                </a:solidFill>
                <a:effectLst/>
                <a:latin typeface="Arial" panose="020B0604020202020204" pitchFamily="34" charset="0"/>
              </a:rPr>
              <a:t>access</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to</a:t>
            </a:r>
            <a:r>
              <a:rPr kumimoji="0" lang="de-DE" altLang="de-DE" sz="1050" b="0" i="0" u="none" strike="noStrike" cap="none" normalizeH="0" baseline="0">
                <a:ln>
                  <a:noFill/>
                </a:ln>
                <a:solidFill>
                  <a:schemeClr val="tx1"/>
                </a:solidFill>
                <a:effectLst/>
                <a:latin typeface="Arial" panose="020B0604020202020204" pitchFamily="34" charset="0"/>
              </a:rPr>
              <a:t> high-quality,</a:t>
            </a:r>
          </a:p>
          <a:p>
            <a:pPr marR="0" lvl="0" algn="l" defTabSz="914400" rtl="0" eaLnBrk="0" fontAlgn="base" latinLnBrk="0" hangingPunct="0">
              <a:lnSpc>
                <a:spcPct val="100000"/>
              </a:lnSpc>
              <a:spcBef>
                <a:spcPct val="0"/>
              </a:spcBef>
              <a:spcAft>
                <a:spcPct val="0"/>
              </a:spcAft>
              <a:buClrTx/>
              <a:buSzTx/>
              <a:tabLst/>
            </a:pPr>
            <a:r>
              <a:rPr kumimoji="0" lang="de-DE" altLang="de-DE" sz="1050" b="0" i="0" u="none" strike="noStrike" cap="none" normalizeH="0" baseline="0" err="1">
                <a:ln>
                  <a:noFill/>
                </a:ln>
                <a:solidFill>
                  <a:schemeClr val="tx1"/>
                </a:solidFill>
                <a:effectLst/>
                <a:latin typeface="Arial" panose="020B0604020202020204" pitchFamily="34" charset="0"/>
              </a:rPr>
              <a:t>locally</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produced</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meat</a:t>
            </a:r>
            <a:r>
              <a:rPr kumimoji="0" lang="de-DE" altLang="de-DE" sz="1050" b="0" i="0" u="none" strike="noStrike" cap="none" normalizeH="0" baseline="0">
                <a:ln>
                  <a:noFill/>
                </a:ln>
                <a:solidFill>
                  <a:schemeClr val="tx1"/>
                </a:solidFill>
                <a:effectLst/>
                <a:latin typeface="Arial" panose="020B0604020202020204" pitchFamily="34" charset="0"/>
              </a:rPr>
              <a:t> and </a:t>
            </a:r>
            <a:r>
              <a:rPr kumimoji="0" lang="de-DE" altLang="de-DE" sz="1050" b="0" i="0" u="none" strike="noStrike" cap="none" normalizeH="0" baseline="0" err="1">
                <a:ln>
                  <a:noFill/>
                </a:ln>
                <a:solidFill>
                  <a:schemeClr val="tx1"/>
                </a:solidFill>
                <a:effectLst/>
                <a:latin typeface="Arial" panose="020B0604020202020204" pitchFamily="34" charset="0"/>
              </a:rPr>
              <a:t>dairy</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products</a:t>
            </a:r>
            <a:r>
              <a:rPr kumimoji="0" lang="de-DE" altLang="de-DE" sz="1050" b="0" i="0" u="none" strike="noStrike" cap="none" normalizeH="0" baseline="0">
                <a:ln>
                  <a:noFill/>
                </a:ln>
                <a:solidFill>
                  <a:schemeClr val="tx1"/>
                </a:solidFill>
                <a:effectLst/>
                <a:latin typeface="Arial" panose="020B06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050" b="1" i="0" u="none" strike="noStrike" cap="none" normalizeH="0" baseline="0" err="1">
                <a:ln>
                  <a:noFill/>
                </a:ln>
                <a:solidFill>
                  <a:schemeClr val="tx1"/>
                </a:solidFill>
                <a:effectLst/>
                <a:latin typeface="Arial" panose="020B0604020202020204" pitchFamily="34" charset="0"/>
              </a:rPr>
              <a:t>Indirect</a:t>
            </a:r>
            <a:r>
              <a:rPr kumimoji="0" lang="de-DE" altLang="de-DE" sz="1050" b="1" i="0" u="none" strike="noStrike" cap="none" normalizeH="0" baseline="0">
                <a:ln>
                  <a:noFill/>
                </a:ln>
                <a:solidFill>
                  <a:schemeClr val="tx1"/>
                </a:solidFill>
                <a:effectLst/>
                <a:latin typeface="Arial" panose="020B0604020202020204" pitchFamily="34" charset="0"/>
              </a:rPr>
              <a:t> Food Supply </a:t>
            </a:r>
            <a:r>
              <a:rPr kumimoji="0" lang="de-DE" altLang="de-DE" sz="1050" b="1" i="0" u="none" strike="noStrike" cap="none" normalizeH="0" baseline="0" err="1">
                <a:ln>
                  <a:noFill/>
                </a:ln>
                <a:solidFill>
                  <a:schemeClr val="tx1"/>
                </a:solidFill>
                <a:effectLst/>
                <a:latin typeface="Arial" panose="020B0604020202020204" pitchFamily="34" charset="0"/>
              </a:rPr>
              <a:t>for</a:t>
            </a:r>
            <a:r>
              <a:rPr kumimoji="0" lang="de-DE" altLang="de-DE" sz="1050" b="1" i="0" u="none" strike="noStrike" cap="none" normalizeH="0" baseline="0">
                <a:ln>
                  <a:noFill/>
                </a:ln>
                <a:solidFill>
                  <a:schemeClr val="tx1"/>
                </a:solidFill>
                <a:effectLst/>
                <a:latin typeface="Arial" panose="020B0604020202020204" pitchFamily="34" charset="0"/>
              </a:rPr>
              <a:t> </a:t>
            </a:r>
            <a:r>
              <a:rPr kumimoji="0" lang="de-DE" altLang="de-DE" sz="1050" b="1" i="0" u="none" strike="noStrike" cap="none" normalizeH="0" baseline="0" err="1">
                <a:ln>
                  <a:noFill/>
                </a:ln>
                <a:solidFill>
                  <a:schemeClr val="tx1"/>
                </a:solidFill>
                <a:effectLst/>
                <a:latin typeface="Arial" panose="020B0604020202020204" pitchFamily="34" charset="0"/>
              </a:rPr>
              <a:t>the</a:t>
            </a:r>
            <a:r>
              <a:rPr kumimoji="0" lang="de-DE" altLang="de-DE" sz="1050" b="1" i="0" u="none" strike="noStrike" cap="none" normalizeH="0" baseline="0">
                <a:ln>
                  <a:noFill/>
                </a:ln>
                <a:solidFill>
                  <a:schemeClr val="tx1"/>
                </a:solidFill>
                <a:effectLst/>
                <a:latin typeface="Arial" panose="020B0604020202020204" pitchFamily="34" charset="0"/>
              </a:rPr>
              <a:t> Population:</a:t>
            </a:r>
            <a:endParaRPr lang="de-DE" altLang="de-DE" sz="1050">
              <a:solidFill>
                <a:schemeClr val="tx1"/>
              </a:solidFill>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de-DE" altLang="de-DE" sz="1050" b="0" i="0" u="none" strike="noStrike" cap="none" normalizeH="0" baseline="0" err="1">
                <a:ln>
                  <a:noFill/>
                </a:ln>
                <a:solidFill>
                  <a:schemeClr val="tx1"/>
                </a:solidFill>
                <a:effectLst/>
                <a:latin typeface="Arial" panose="020B0604020202020204" pitchFamily="34" charset="0"/>
              </a:rPr>
              <a:t>Supporting</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food</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supply</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chain</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through</a:t>
            </a:r>
            <a:endParaRPr kumimoji="0" lang="de-DE" altLang="de-DE" sz="1050" b="0" i="0" u="none" strike="noStrike" cap="none" normalizeH="0" baseline="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efficient</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agricultural</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practices</a:t>
            </a:r>
            <a:r>
              <a:rPr kumimoji="0" lang="de-DE" altLang="de-DE" sz="1050" b="0" i="0" u="none" strike="noStrike" cap="none" normalizeH="0" baseline="0">
                <a:ln>
                  <a:noFill/>
                </a:ln>
                <a:solidFill>
                  <a:schemeClr val="tx1"/>
                </a:solidFill>
                <a:effectLst/>
                <a:latin typeface="Arial" panose="020B06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050" b="1" i="0" u="none" strike="noStrike" cap="none" normalizeH="0" baseline="0">
                <a:ln>
                  <a:noFill/>
                </a:ln>
                <a:solidFill>
                  <a:schemeClr val="tx1"/>
                </a:solidFill>
                <a:effectLst/>
                <a:latin typeface="Arial" panose="020B0604020202020204" pitchFamily="34" charset="0"/>
              </a:rPr>
              <a:t>Innovative Food Alternatives:</a:t>
            </a:r>
            <a:r>
              <a:rPr kumimoji="0" lang="de-DE" altLang="de-DE" sz="1050" b="0" i="0" u="none" strike="noStrike" cap="none" normalizeH="0" baseline="0">
                <a:ln>
                  <a:noFill/>
                </a:ln>
                <a:solidFill>
                  <a:schemeClr val="tx1"/>
                </a:solidFill>
                <a:effectLst/>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r>
              <a:rPr kumimoji="0" lang="de-DE" altLang="de-DE" sz="1050" b="0" i="0" u="none" strike="noStrike" cap="none" normalizeH="0" baseline="0" err="1">
                <a:ln>
                  <a:noFill/>
                </a:ln>
                <a:solidFill>
                  <a:schemeClr val="tx1"/>
                </a:solidFill>
                <a:effectLst/>
                <a:latin typeface="Arial" panose="020B0604020202020204" pitchFamily="34" charset="0"/>
              </a:rPr>
              <a:t>Ongoing</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research</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has</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been</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exploring</a:t>
            </a:r>
            <a:r>
              <a:rPr kumimoji="0" lang="de-DE" altLang="de-DE" sz="1050" b="0" i="0" u="none" strike="noStrike" cap="none" normalizeH="0" baseline="0">
                <a:ln>
                  <a:noFill/>
                </a:ln>
                <a:solidFill>
                  <a:schemeClr val="tx1"/>
                </a:solidFill>
                <a:effectLst/>
                <a:latin typeface="Arial" panose="020B0604020202020204" pitchFamily="34" charset="0"/>
              </a:rPr>
              <a:t> alternatives.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050" b="1" i="0" u="none" strike="noStrike" cap="none" normalizeH="0" baseline="0" err="1">
                <a:ln>
                  <a:noFill/>
                </a:ln>
                <a:solidFill>
                  <a:schemeClr val="tx1"/>
                </a:solidFill>
                <a:effectLst/>
                <a:latin typeface="Arial" panose="020B0604020202020204" pitchFamily="34" charset="0"/>
              </a:rPr>
              <a:t>Means</a:t>
            </a:r>
            <a:r>
              <a:rPr kumimoji="0" lang="de-DE" altLang="de-DE" sz="1050" b="1" i="0" u="none" strike="noStrike" cap="none" normalizeH="0" baseline="0">
                <a:ln>
                  <a:noFill/>
                </a:ln>
                <a:solidFill>
                  <a:schemeClr val="tx1"/>
                </a:solidFill>
                <a:effectLst/>
                <a:latin typeface="Arial" panose="020B0604020202020204" pitchFamily="34" charset="0"/>
              </a:rPr>
              <a:t> </a:t>
            </a:r>
            <a:r>
              <a:rPr kumimoji="0" lang="de-DE" altLang="de-DE" sz="1050" b="1" i="0" u="none" strike="noStrike" cap="none" normalizeH="0" baseline="0" err="1">
                <a:ln>
                  <a:noFill/>
                </a:ln>
                <a:solidFill>
                  <a:schemeClr val="tx1"/>
                </a:solidFill>
                <a:effectLst/>
                <a:latin typeface="Arial" panose="020B0604020202020204" pitchFamily="34" charset="0"/>
              </a:rPr>
              <a:t>of</a:t>
            </a:r>
            <a:r>
              <a:rPr kumimoji="0" lang="de-DE" altLang="de-DE" sz="1050" b="1" i="0" u="none" strike="noStrike" cap="none" normalizeH="0" baseline="0">
                <a:ln>
                  <a:noFill/>
                </a:ln>
                <a:solidFill>
                  <a:schemeClr val="tx1"/>
                </a:solidFill>
                <a:effectLst/>
                <a:latin typeface="Arial" panose="020B0604020202020204" pitchFamily="34" charset="0"/>
              </a:rPr>
              <a:t> Export:</a:t>
            </a:r>
            <a:r>
              <a:rPr kumimoji="0" lang="de-DE" altLang="de-DE" sz="1050" b="0" i="0" u="none" strike="noStrike" cap="none" normalizeH="0" baseline="0">
                <a:ln>
                  <a:noFill/>
                </a:ln>
                <a:solidFill>
                  <a:schemeClr val="tx1"/>
                </a:solidFill>
                <a:effectLst/>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r>
              <a:rPr kumimoji="0" lang="de-DE" altLang="de-DE" sz="1050" b="0" i="0" u="none" strike="noStrike" cap="none" normalizeH="0" baseline="0" err="1">
                <a:ln>
                  <a:noFill/>
                </a:ln>
                <a:solidFill>
                  <a:schemeClr val="tx1"/>
                </a:solidFill>
                <a:effectLst/>
                <a:latin typeface="Arial" panose="020B0604020202020204" pitchFamily="34" charset="0"/>
              </a:rPr>
              <a:t>Enhancing</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Switzerland's</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export</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capabilities</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with</a:t>
            </a:r>
            <a:endParaRPr kumimoji="0" lang="de-DE" altLang="de-DE" sz="1050" b="0" i="0" u="none" strike="noStrike" cap="none" normalizeH="0" baseline="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de-DE" altLang="de-DE" sz="1050" b="0" i="0" u="none" strike="noStrike" cap="none" normalizeH="0" baseline="0">
                <a:ln>
                  <a:noFill/>
                </a:ln>
                <a:solidFill>
                  <a:schemeClr val="tx1"/>
                </a:solidFill>
                <a:effectLst/>
                <a:latin typeface="Arial" panose="020B0604020202020204" pitchFamily="34" charset="0"/>
              </a:rPr>
              <a:t> premium livestock </a:t>
            </a:r>
            <a:r>
              <a:rPr kumimoji="0" lang="de-DE" altLang="de-DE" sz="1050" b="0" i="0" u="none" strike="noStrike" cap="none" normalizeH="0" baseline="0" err="1">
                <a:ln>
                  <a:noFill/>
                </a:ln>
                <a:solidFill>
                  <a:schemeClr val="tx1"/>
                </a:solidFill>
                <a:effectLst/>
                <a:latin typeface="Arial" panose="020B0604020202020204" pitchFamily="34" charset="0"/>
              </a:rPr>
              <a:t>products</a:t>
            </a:r>
            <a:r>
              <a:rPr kumimoji="0" lang="de-DE" altLang="de-DE" sz="1050" b="0" i="0" u="none" strike="noStrike" cap="none" normalizeH="0" baseline="0">
                <a:ln>
                  <a:noFill/>
                </a:ln>
                <a:solidFill>
                  <a:schemeClr val="tx1"/>
                </a:solidFill>
                <a:effectLst/>
                <a:latin typeface="Arial" panose="020B0604020202020204" pitchFamily="34" charset="0"/>
              </a:rPr>
              <a:t>.</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de-DE" altLang="de-DE" sz="1050" b="1" i="0" u="none" strike="noStrike" cap="none" normalizeH="0" baseline="0" err="1">
                <a:ln>
                  <a:noFill/>
                </a:ln>
                <a:solidFill>
                  <a:schemeClr val="tx1"/>
                </a:solidFill>
                <a:effectLst/>
                <a:latin typeface="Arial" panose="020B0604020202020204" pitchFamily="34" charset="0"/>
              </a:rPr>
              <a:t>Economic</a:t>
            </a:r>
            <a:r>
              <a:rPr kumimoji="0" lang="de-DE" altLang="de-DE" sz="1050" b="1" i="0" u="none" strike="noStrike" cap="none" normalizeH="0" baseline="0">
                <a:ln>
                  <a:noFill/>
                </a:ln>
                <a:solidFill>
                  <a:schemeClr val="tx1"/>
                </a:solidFill>
                <a:effectLst/>
                <a:latin typeface="Arial" panose="020B0604020202020204" pitchFamily="34" charset="0"/>
              </a:rPr>
              <a:t> </a:t>
            </a:r>
            <a:r>
              <a:rPr kumimoji="0" lang="de-DE" altLang="de-DE" sz="1050" b="1" i="0" u="none" strike="noStrike" cap="none" normalizeH="0" baseline="0" err="1">
                <a:ln>
                  <a:noFill/>
                </a:ln>
                <a:solidFill>
                  <a:schemeClr val="tx1"/>
                </a:solidFill>
                <a:effectLst/>
                <a:latin typeface="Arial" panose="020B0604020202020204" pitchFamily="34" charset="0"/>
              </a:rPr>
              <a:t>Importance</a:t>
            </a:r>
            <a:r>
              <a:rPr kumimoji="0" lang="de-DE" altLang="de-DE" sz="1050" b="1" i="0" u="none" strike="noStrike" cap="none" normalizeH="0" baseline="0">
                <a:ln>
                  <a:noFill/>
                </a:ln>
                <a:solidFill>
                  <a:schemeClr val="tx1"/>
                </a:solidFill>
                <a:effectLst/>
                <a:latin typeface="Arial" panose="020B0604020202020204" pitchFamily="34" charset="0"/>
              </a:rPr>
              <a:t> </a:t>
            </a:r>
            <a:r>
              <a:rPr kumimoji="0" lang="de-DE" altLang="de-DE" sz="1050" b="1" i="0" u="none" strike="noStrike" cap="none" normalizeH="0" baseline="0" err="1">
                <a:ln>
                  <a:noFill/>
                </a:ln>
                <a:solidFill>
                  <a:schemeClr val="tx1"/>
                </a:solidFill>
                <a:effectLst/>
                <a:latin typeface="Arial" panose="020B0604020202020204" pitchFamily="34" charset="0"/>
              </a:rPr>
              <a:t>of</a:t>
            </a:r>
            <a:r>
              <a:rPr kumimoji="0" lang="de-DE" altLang="de-DE" sz="1050" b="1" i="0" u="none" strike="noStrike" cap="none" normalizeH="0" baseline="0">
                <a:ln>
                  <a:noFill/>
                </a:ln>
                <a:solidFill>
                  <a:schemeClr val="tx1"/>
                </a:solidFill>
                <a:effectLst/>
                <a:latin typeface="Arial" panose="020B0604020202020204" pitchFamily="34" charset="0"/>
              </a:rPr>
              <a:t> Farmers:</a:t>
            </a:r>
            <a:r>
              <a:rPr kumimoji="0" lang="de-DE" altLang="de-DE" sz="1050" b="0" i="0" u="none" strike="noStrike" cap="none" normalizeH="0" baseline="0">
                <a:ln>
                  <a:noFill/>
                </a:ln>
                <a:solidFill>
                  <a:schemeClr val="tx1"/>
                </a:solidFill>
                <a:effectLst/>
                <a:latin typeface="Arial" panose="020B0604020202020204" pitchFamily="34" charset="0"/>
              </a:rPr>
              <a:t> </a:t>
            </a:r>
          </a:p>
          <a:p>
            <a:pPr marR="0" lvl="0" algn="l" defTabSz="914400" rtl="0" eaLnBrk="0" fontAlgn="base" latinLnBrk="0" hangingPunct="0">
              <a:lnSpc>
                <a:spcPct val="100000"/>
              </a:lnSpc>
              <a:spcBef>
                <a:spcPct val="0"/>
              </a:spcBef>
              <a:spcAft>
                <a:spcPct val="0"/>
              </a:spcAft>
              <a:buClrTx/>
              <a:buSzTx/>
              <a:tabLst/>
            </a:pPr>
            <a:r>
              <a:rPr kumimoji="0" lang="de-DE" altLang="de-DE" sz="1050" b="0" i="0" u="none" strike="noStrike" cap="none" normalizeH="0" baseline="0" err="1">
                <a:ln>
                  <a:noFill/>
                </a:ln>
                <a:solidFill>
                  <a:schemeClr val="tx1"/>
                </a:solidFill>
                <a:effectLst/>
                <a:latin typeface="Arial" panose="020B0604020202020204" pitchFamily="34" charset="0"/>
              </a:rPr>
              <a:t>crucial</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role</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of</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farmers</a:t>
            </a:r>
            <a:r>
              <a:rPr kumimoji="0" lang="de-DE" altLang="de-DE" sz="1050" b="0" i="0" u="none" strike="noStrike" cap="none" normalizeH="0" baseline="0">
                <a:ln>
                  <a:noFill/>
                </a:ln>
                <a:solidFill>
                  <a:schemeClr val="tx1"/>
                </a:solidFill>
                <a:effectLst/>
                <a:latin typeface="Arial" panose="020B0604020202020204" pitchFamily="34" charset="0"/>
              </a:rPr>
              <a:t> in </a:t>
            </a:r>
            <a:r>
              <a:rPr kumimoji="0" lang="de-DE" altLang="de-DE" sz="1050" b="0" i="0" u="none" strike="noStrike" cap="none" normalizeH="0" baseline="0" err="1">
                <a:ln>
                  <a:noFill/>
                </a:ln>
                <a:solidFill>
                  <a:schemeClr val="tx1"/>
                </a:solidFill>
                <a:effectLst/>
                <a:latin typeface="Arial" panose="020B0604020202020204" pitchFamily="34" charset="0"/>
              </a:rPr>
              <a:t>the</a:t>
            </a:r>
            <a:r>
              <a:rPr kumimoji="0" lang="de-DE" altLang="de-DE" sz="1050" b="0" i="0" u="none" strike="noStrike" cap="none" normalizeH="0" baseline="0">
                <a:ln>
                  <a:noFill/>
                </a:ln>
                <a:solidFill>
                  <a:schemeClr val="tx1"/>
                </a:solidFill>
                <a:effectLst/>
                <a:latin typeface="Arial" panose="020B0604020202020204" pitchFamily="34" charset="0"/>
              </a:rPr>
              <a:t> national </a:t>
            </a:r>
            <a:r>
              <a:rPr kumimoji="0" lang="de-DE" altLang="de-DE" sz="1050" b="0" i="0" u="none" strike="noStrike" cap="none" normalizeH="0" baseline="0" err="1">
                <a:ln>
                  <a:noFill/>
                </a:ln>
                <a:solidFill>
                  <a:schemeClr val="tx1"/>
                </a:solidFill>
                <a:effectLst/>
                <a:latin typeface="Arial" panose="020B0604020202020204" pitchFamily="34" charset="0"/>
              </a:rPr>
              <a:t>economy</a:t>
            </a:r>
            <a:endParaRPr kumimoji="0" lang="de-DE" altLang="de-DE" sz="1050" b="0" i="0" u="none" strike="noStrike" cap="none" normalizeH="0" baseline="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tabLst/>
            </a:pPr>
            <a:r>
              <a:rPr kumimoji="0" lang="de-DE" altLang="de-DE" sz="1050" b="0" i="0" u="none" strike="noStrike" cap="none" normalizeH="0" baseline="0">
                <a:ln>
                  <a:noFill/>
                </a:ln>
                <a:solidFill>
                  <a:schemeClr val="tx1"/>
                </a:solidFill>
                <a:effectLst/>
                <a:latin typeface="Arial" panose="020B0604020202020204" pitchFamily="34" charset="0"/>
              </a:rPr>
              <a:t>and </a:t>
            </a:r>
            <a:r>
              <a:rPr kumimoji="0" lang="de-DE" altLang="de-DE" sz="1050" b="0" i="0" u="none" strike="noStrike" cap="none" normalizeH="0" baseline="0" err="1">
                <a:ln>
                  <a:noFill/>
                </a:ln>
                <a:solidFill>
                  <a:schemeClr val="tx1"/>
                </a:solidFill>
                <a:effectLst/>
                <a:latin typeface="Arial" panose="020B0604020202020204" pitchFamily="34" charset="0"/>
              </a:rPr>
              <a:t>promoting</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their</a:t>
            </a:r>
            <a:r>
              <a:rPr kumimoji="0" lang="de-DE" altLang="de-DE" sz="1050" b="0" i="0" u="none" strike="noStrike" cap="none" normalizeH="0" baseline="0">
                <a:ln>
                  <a:noFill/>
                </a:ln>
                <a:solidFill>
                  <a:schemeClr val="tx1"/>
                </a:solidFill>
                <a:effectLst/>
                <a:latin typeface="Arial" panose="020B0604020202020204" pitchFamily="34" charset="0"/>
              </a:rPr>
              <a:t> </a:t>
            </a:r>
            <a:r>
              <a:rPr kumimoji="0" lang="de-DE" altLang="de-DE" sz="1050" b="0" i="0" u="none" strike="noStrike" cap="none" normalizeH="0" baseline="0" err="1">
                <a:ln>
                  <a:noFill/>
                </a:ln>
                <a:solidFill>
                  <a:schemeClr val="tx1"/>
                </a:solidFill>
                <a:effectLst/>
                <a:latin typeface="Arial" panose="020B0604020202020204" pitchFamily="34" charset="0"/>
              </a:rPr>
              <a:t>livelihoods</a:t>
            </a:r>
            <a:r>
              <a:rPr kumimoji="0" lang="de-DE" altLang="de-DE" sz="105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38117994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5443"/>
        <p:cNvGrpSpPr/>
        <p:nvPr/>
      </p:nvGrpSpPr>
      <p:grpSpPr>
        <a:xfrm>
          <a:off x="0" y="0"/>
          <a:ext cx="0" cy="0"/>
          <a:chOff x="0" y="0"/>
          <a:chExt cx="0" cy="0"/>
        </a:xfrm>
      </p:grpSpPr>
      <p:sp>
        <p:nvSpPr>
          <p:cNvPr id="15444" name="Google Shape;15444;p69"/>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Biggest farms in the world</a:t>
            </a:r>
            <a:endParaRPr/>
          </a:p>
        </p:txBody>
      </p:sp>
      <p:sp>
        <p:nvSpPr>
          <p:cNvPr id="15445" name="Google Shape;15445;p69"/>
          <p:cNvSpPr txBox="1"/>
          <p:nvPr/>
        </p:nvSpPr>
        <p:spPr>
          <a:xfrm>
            <a:off x="6271275" y="1609525"/>
            <a:ext cx="2159400" cy="371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500">
                <a:solidFill>
                  <a:schemeClr val="accent1"/>
                </a:solidFill>
                <a:latin typeface="Boogaloo"/>
                <a:ea typeface="Boogaloo"/>
                <a:cs typeface="Boogaloo"/>
                <a:sym typeface="Boogaloo"/>
              </a:rPr>
              <a:t>China</a:t>
            </a:r>
            <a:endParaRPr sz="2500">
              <a:solidFill>
                <a:schemeClr val="accent1"/>
              </a:solidFill>
              <a:latin typeface="Boogaloo"/>
              <a:ea typeface="Boogaloo"/>
              <a:cs typeface="Boogaloo"/>
              <a:sym typeface="Boogaloo"/>
            </a:endParaRPr>
          </a:p>
        </p:txBody>
      </p:sp>
      <p:sp>
        <p:nvSpPr>
          <p:cNvPr id="15446" name="Google Shape;15446;p69"/>
          <p:cNvSpPr txBox="1"/>
          <p:nvPr/>
        </p:nvSpPr>
        <p:spPr>
          <a:xfrm>
            <a:off x="6271275" y="1913638"/>
            <a:ext cx="2159400" cy="52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CH" b="0" i="0">
                <a:solidFill>
                  <a:srgbClr val="000000"/>
                </a:solidFill>
                <a:effectLst/>
                <a:latin typeface="arial" panose="020B0604020202020204" pitchFamily="34" charset="0"/>
              </a:rPr>
              <a:t>22,500,000 </a:t>
            </a:r>
            <a:r>
              <a:rPr lang="de-CH" b="0" i="0" err="1">
                <a:solidFill>
                  <a:srgbClr val="000000"/>
                </a:solidFill>
                <a:effectLst/>
                <a:latin typeface="arial" panose="020B0604020202020204" pitchFamily="34" charset="0"/>
              </a:rPr>
              <a:t>acres</a:t>
            </a:r>
            <a:endParaRPr lang="de-CH" b="0" i="0">
              <a:solidFill>
                <a:srgbClr val="000000"/>
              </a:solidFill>
              <a:effectLst/>
              <a:latin typeface="arial" panose="020B0604020202020204" pitchFamily="34" charset="0"/>
            </a:endParaRPr>
          </a:p>
          <a:p>
            <a:pPr marL="0" lvl="0" indent="0" algn="l" rtl="0">
              <a:lnSpc>
                <a:spcPct val="115000"/>
              </a:lnSpc>
              <a:spcBef>
                <a:spcPts val="0"/>
              </a:spcBef>
              <a:spcAft>
                <a:spcPts val="0"/>
              </a:spcAft>
              <a:buClr>
                <a:schemeClr val="dk1"/>
              </a:buClr>
              <a:buSzPts val="1100"/>
              <a:buFont typeface="Arial"/>
              <a:buNone/>
            </a:pPr>
            <a:r>
              <a:rPr lang="de-CH" b="0" i="0">
                <a:solidFill>
                  <a:srgbClr val="000000"/>
                </a:solidFill>
                <a:effectLst/>
                <a:latin typeface="arial" panose="020B0604020202020204" pitchFamily="34" charset="0"/>
              </a:rPr>
              <a:t>100,000 </a:t>
            </a:r>
            <a:r>
              <a:rPr lang="de-CH" b="0" i="0" err="1">
                <a:solidFill>
                  <a:srgbClr val="000000"/>
                </a:solidFill>
                <a:effectLst/>
                <a:latin typeface="arial" panose="020B0604020202020204" pitchFamily="34" charset="0"/>
              </a:rPr>
              <a:t>cows</a:t>
            </a:r>
            <a:endParaRPr>
              <a:solidFill>
                <a:schemeClr val="dk1"/>
              </a:solidFill>
              <a:latin typeface="Amiko"/>
              <a:ea typeface="Amiko"/>
              <a:cs typeface="Amiko"/>
              <a:sym typeface="Amiko"/>
            </a:endParaRPr>
          </a:p>
        </p:txBody>
      </p:sp>
      <p:sp>
        <p:nvSpPr>
          <p:cNvPr id="15447" name="Google Shape;15447;p69"/>
          <p:cNvSpPr txBox="1"/>
          <p:nvPr/>
        </p:nvSpPr>
        <p:spPr>
          <a:xfrm>
            <a:off x="6271275" y="2878462"/>
            <a:ext cx="2159400" cy="371400"/>
          </a:xfrm>
          <a:prstGeom prst="rect">
            <a:avLst/>
          </a:prstGeom>
          <a:noFill/>
          <a:ln>
            <a:noFill/>
          </a:ln>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sz="2500">
                <a:solidFill>
                  <a:schemeClr val="accent1"/>
                </a:solidFill>
                <a:latin typeface="Boogaloo"/>
                <a:ea typeface="Boogaloo"/>
                <a:cs typeface="Boogaloo"/>
                <a:sym typeface="Boogaloo"/>
              </a:rPr>
              <a:t>Australia</a:t>
            </a:r>
            <a:endParaRPr sz="2500">
              <a:solidFill>
                <a:schemeClr val="accent1"/>
              </a:solidFill>
              <a:latin typeface="Boogaloo"/>
              <a:ea typeface="Boogaloo"/>
              <a:cs typeface="Boogaloo"/>
              <a:sym typeface="Boogaloo"/>
            </a:endParaRPr>
          </a:p>
        </p:txBody>
      </p:sp>
      <p:sp>
        <p:nvSpPr>
          <p:cNvPr id="15448" name="Google Shape;15448;p69"/>
          <p:cNvSpPr txBox="1"/>
          <p:nvPr/>
        </p:nvSpPr>
        <p:spPr>
          <a:xfrm>
            <a:off x="6271275" y="3182575"/>
            <a:ext cx="2159400" cy="5274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de-CH" b="0" i="0">
                <a:solidFill>
                  <a:srgbClr val="000000"/>
                </a:solidFill>
                <a:effectLst/>
                <a:latin typeface="arial" panose="020B0604020202020204" pitchFamily="34" charset="0"/>
              </a:rPr>
              <a:t>6,000,000 </a:t>
            </a:r>
            <a:r>
              <a:rPr lang="de-CH" b="0" i="0" err="1">
                <a:solidFill>
                  <a:srgbClr val="000000"/>
                </a:solidFill>
                <a:effectLst/>
                <a:latin typeface="arial" panose="020B0604020202020204" pitchFamily="34" charset="0"/>
              </a:rPr>
              <a:t>acres</a:t>
            </a:r>
            <a:endParaRPr lang="de-CH" b="0" i="0">
              <a:solidFill>
                <a:srgbClr val="000000"/>
              </a:solidFill>
              <a:effectLst/>
              <a:latin typeface="arial" panose="020B0604020202020204" pitchFamily="34" charset="0"/>
            </a:endParaRPr>
          </a:p>
          <a:p>
            <a:pPr marL="0" lvl="0" indent="0" algn="l" rtl="0">
              <a:lnSpc>
                <a:spcPct val="115000"/>
              </a:lnSpc>
              <a:spcBef>
                <a:spcPts val="0"/>
              </a:spcBef>
              <a:spcAft>
                <a:spcPts val="0"/>
              </a:spcAft>
              <a:buClr>
                <a:schemeClr val="dk1"/>
              </a:buClr>
              <a:buSzPts val="1100"/>
              <a:buFont typeface="Arial"/>
              <a:buNone/>
            </a:pPr>
            <a:r>
              <a:rPr lang="de-CH" b="0" i="0">
                <a:solidFill>
                  <a:srgbClr val="000000"/>
                </a:solidFill>
                <a:effectLst/>
                <a:latin typeface="arial" panose="020B0604020202020204" pitchFamily="34" charset="0"/>
              </a:rPr>
              <a:t>55,000 </a:t>
            </a:r>
            <a:r>
              <a:rPr lang="de-CH" b="0" i="0" err="1">
                <a:solidFill>
                  <a:srgbClr val="000000"/>
                </a:solidFill>
                <a:effectLst/>
                <a:latin typeface="arial" panose="020B0604020202020204" pitchFamily="34" charset="0"/>
              </a:rPr>
              <a:t>cows</a:t>
            </a:r>
            <a:endParaRPr>
              <a:solidFill>
                <a:schemeClr val="dk1"/>
              </a:solidFill>
              <a:latin typeface="Amiko"/>
              <a:ea typeface="Amiko"/>
              <a:cs typeface="Amiko"/>
              <a:sym typeface="Amiko"/>
            </a:endParaRPr>
          </a:p>
        </p:txBody>
      </p:sp>
      <p:grpSp>
        <p:nvGrpSpPr>
          <p:cNvPr id="15449" name="Google Shape;15449;p69"/>
          <p:cNvGrpSpPr/>
          <p:nvPr/>
        </p:nvGrpSpPr>
        <p:grpSpPr>
          <a:xfrm>
            <a:off x="771099" y="1475223"/>
            <a:ext cx="4435832" cy="2363129"/>
            <a:chOff x="233350" y="949250"/>
            <a:chExt cx="7137300" cy="3802300"/>
          </a:xfrm>
        </p:grpSpPr>
        <p:sp>
          <p:nvSpPr>
            <p:cNvPr id="15450" name="Google Shape;15450;p69"/>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1" name="Google Shape;15451;p69"/>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2" name="Google Shape;15452;p69"/>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3" name="Google Shape;15453;p69"/>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4" name="Google Shape;15454;p69"/>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5" name="Google Shape;15455;p69"/>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6" name="Google Shape;15456;p69"/>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7" name="Google Shape;15457;p69"/>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8" name="Google Shape;15458;p69"/>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9" name="Google Shape;15459;p69"/>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0" name="Google Shape;15460;p69"/>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1" name="Google Shape;15461;p69"/>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2" name="Google Shape;15462;p69"/>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3" name="Google Shape;15463;p69"/>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4" name="Google Shape;15464;p69"/>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5" name="Google Shape;15465;p69"/>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6" name="Google Shape;15466;p69"/>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7" name="Google Shape;15467;p69"/>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8" name="Google Shape;15468;p69"/>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9" name="Google Shape;15469;p69"/>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0" name="Google Shape;15470;p69"/>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1" name="Google Shape;15471;p69"/>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2" name="Google Shape;15472;p69"/>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3" name="Google Shape;15473;p69"/>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4" name="Google Shape;15474;p69"/>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5" name="Google Shape;15475;p69"/>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6" name="Google Shape;15476;p69"/>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7" name="Google Shape;15477;p69"/>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8" name="Google Shape;15478;p69"/>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9" name="Google Shape;15479;p69"/>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0" name="Google Shape;15480;p69"/>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1" name="Google Shape;15481;p69"/>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2" name="Google Shape;15482;p69"/>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3" name="Google Shape;15483;p69"/>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4" name="Google Shape;15484;p69"/>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5" name="Google Shape;15485;p69"/>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6" name="Google Shape;15486;p69"/>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7" name="Google Shape;15487;p69"/>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8" name="Google Shape;15488;p69"/>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9" name="Google Shape;15489;p69"/>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0" name="Google Shape;15490;p69"/>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1" name="Google Shape;15491;p69"/>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2" name="Google Shape;15492;p69"/>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3" name="Google Shape;15493;p69"/>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4" name="Google Shape;15494;p69"/>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5" name="Google Shape;15495;p69"/>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6" name="Google Shape;15496;p69"/>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7" name="Google Shape;15497;p69"/>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8" name="Google Shape;15498;p69"/>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9" name="Google Shape;15499;p69"/>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0" name="Google Shape;15500;p69"/>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5501" name="Google Shape;15501;p69"/>
          <p:cNvCxnSpPr>
            <a:stCxn id="15445" idx="1"/>
          </p:cNvCxnSpPr>
          <p:nvPr/>
        </p:nvCxnSpPr>
        <p:spPr>
          <a:xfrm flipH="1">
            <a:off x="4402275" y="1795225"/>
            <a:ext cx="1869000" cy="488400"/>
          </a:xfrm>
          <a:prstGeom prst="curvedConnector3">
            <a:avLst>
              <a:gd name="adj1" fmla="val 50000"/>
            </a:avLst>
          </a:prstGeom>
          <a:noFill/>
          <a:ln w="9525" cap="flat" cmpd="sng">
            <a:solidFill>
              <a:schemeClr val="accent1"/>
            </a:solidFill>
            <a:prstDash val="solid"/>
            <a:round/>
            <a:headEnd type="none" w="med" len="med"/>
            <a:tailEnd type="triangle" w="med" len="med"/>
          </a:ln>
        </p:spPr>
      </p:cxnSp>
      <p:cxnSp>
        <p:nvCxnSpPr>
          <p:cNvPr id="15502" name="Google Shape;15502;p69"/>
          <p:cNvCxnSpPr>
            <a:stCxn id="15447" idx="1"/>
          </p:cNvCxnSpPr>
          <p:nvPr/>
        </p:nvCxnSpPr>
        <p:spPr>
          <a:xfrm flipH="1">
            <a:off x="4946175" y="3064162"/>
            <a:ext cx="1325100" cy="355500"/>
          </a:xfrm>
          <a:prstGeom prst="curvedConnector3">
            <a:avLst>
              <a:gd name="adj1" fmla="val 50000"/>
            </a:avLst>
          </a:prstGeom>
          <a:noFill/>
          <a:ln w="9525" cap="flat" cmpd="sng">
            <a:solidFill>
              <a:schemeClr val="accent1"/>
            </a:solidFill>
            <a:prstDash val="solid"/>
            <a:round/>
            <a:headEnd type="none" w="med" len="med"/>
            <a:tailEnd type="triangle" w="med" len="med"/>
          </a:ln>
        </p:spPr>
      </p:cxnSp>
      <p:grpSp>
        <p:nvGrpSpPr>
          <p:cNvPr id="15503" name="Google Shape;15503;p69"/>
          <p:cNvGrpSpPr/>
          <p:nvPr/>
        </p:nvGrpSpPr>
        <p:grpSpPr>
          <a:xfrm flipH="1">
            <a:off x="2911925" y="4367900"/>
            <a:ext cx="452225" cy="392400"/>
            <a:chOff x="2517575" y="3778950"/>
            <a:chExt cx="452225" cy="392400"/>
          </a:xfrm>
        </p:grpSpPr>
        <p:sp>
          <p:nvSpPr>
            <p:cNvPr id="15504" name="Google Shape;15504;p69"/>
            <p:cNvSpPr/>
            <p:nvPr/>
          </p:nvSpPr>
          <p:spPr>
            <a:xfrm>
              <a:off x="2639200" y="3794075"/>
              <a:ext cx="93900" cy="134325"/>
            </a:xfrm>
            <a:custGeom>
              <a:avLst/>
              <a:gdLst/>
              <a:ahLst/>
              <a:cxnLst/>
              <a:rect l="l" t="t" r="r" b="b"/>
              <a:pathLst>
                <a:path w="3756" h="5373" extrusionOk="0">
                  <a:moveTo>
                    <a:pt x="2927" y="0"/>
                  </a:moveTo>
                  <a:cubicBezTo>
                    <a:pt x="2736" y="0"/>
                    <a:pt x="2542" y="68"/>
                    <a:pt x="2397" y="186"/>
                  </a:cubicBezTo>
                  <a:lnTo>
                    <a:pt x="395" y="4291"/>
                  </a:lnTo>
                  <a:cubicBezTo>
                    <a:pt x="395" y="4291"/>
                    <a:pt x="1" y="5256"/>
                    <a:pt x="1053" y="5372"/>
                  </a:cubicBezTo>
                  <a:cubicBezTo>
                    <a:pt x="2105" y="4189"/>
                    <a:pt x="3361" y="2377"/>
                    <a:pt x="3595" y="1165"/>
                  </a:cubicBezTo>
                  <a:cubicBezTo>
                    <a:pt x="3756" y="330"/>
                    <a:pt x="3349" y="0"/>
                    <a:pt x="292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5" name="Google Shape;15505;p69"/>
            <p:cNvSpPr/>
            <p:nvPr/>
          </p:nvSpPr>
          <p:spPr>
            <a:xfrm>
              <a:off x="2570900" y="3966450"/>
              <a:ext cx="289300" cy="202975"/>
            </a:xfrm>
            <a:custGeom>
              <a:avLst/>
              <a:gdLst/>
              <a:ahLst/>
              <a:cxnLst/>
              <a:rect l="l" t="t" r="r" b="b"/>
              <a:pathLst>
                <a:path w="11572" h="8119" extrusionOk="0">
                  <a:moveTo>
                    <a:pt x="7904" y="1"/>
                  </a:moveTo>
                  <a:cubicBezTo>
                    <a:pt x="7505" y="1"/>
                    <a:pt x="7080" y="45"/>
                    <a:pt x="6634" y="143"/>
                  </a:cubicBezTo>
                  <a:cubicBezTo>
                    <a:pt x="3726" y="786"/>
                    <a:pt x="1" y="1633"/>
                    <a:pt x="1" y="1633"/>
                  </a:cubicBezTo>
                  <a:cubicBezTo>
                    <a:pt x="1" y="1633"/>
                    <a:pt x="1184" y="4803"/>
                    <a:pt x="4077" y="6074"/>
                  </a:cubicBezTo>
                  <a:cubicBezTo>
                    <a:pt x="4325" y="6907"/>
                    <a:pt x="4486" y="7389"/>
                    <a:pt x="4486" y="7389"/>
                  </a:cubicBezTo>
                  <a:cubicBezTo>
                    <a:pt x="4486" y="7389"/>
                    <a:pt x="4033" y="7550"/>
                    <a:pt x="4106" y="7886"/>
                  </a:cubicBezTo>
                  <a:cubicBezTo>
                    <a:pt x="4137" y="8063"/>
                    <a:pt x="4472" y="8118"/>
                    <a:pt x="4909" y="8118"/>
                  </a:cubicBezTo>
                  <a:cubicBezTo>
                    <a:pt x="5303" y="8118"/>
                    <a:pt x="5780" y="8074"/>
                    <a:pt x="6195" y="8032"/>
                  </a:cubicBezTo>
                  <a:cubicBezTo>
                    <a:pt x="8138" y="7360"/>
                    <a:pt x="8445" y="6673"/>
                    <a:pt x="8562" y="6440"/>
                  </a:cubicBezTo>
                  <a:cubicBezTo>
                    <a:pt x="8679" y="6191"/>
                    <a:pt x="11572" y="3109"/>
                    <a:pt x="11557" y="2159"/>
                  </a:cubicBezTo>
                  <a:cubicBezTo>
                    <a:pt x="11545" y="1342"/>
                    <a:pt x="10117" y="1"/>
                    <a:pt x="790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6" name="Google Shape;15506;p69"/>
            <p:cNvSpPr/>
            <p:nvPr/>
          </p:nvSpPr>
          <p:spPr>
            <a:xfrm>
              <a:off x="2517575" y="3778950"/>
              <a:ext cx="446350" cy="389675"/>
            </a:xfrm>
            <a:custGeom>
              <a:avLst/>
              <a:gdLst/>
              <a:ahLst/>
              <a:cxnLst/>
              <a:rect l="l" t="t" r="r" b="b"/>
              <a:pathLst>
                <a:path w="17854" h="15587" extrusionOk="0">
                  <a:moveTo>
                    <a:pt x="6258" y="0"/>
                  </a:moveTo>
                  <a:cubicBezTo>
                    <a:pt x="5526" y="0"/>
                    <a:pt x="4882" y="745"/>
                    <a:pt x="4530" y="1814"/>
                  </a:cubicBezTo>
                  <a:cubicBezTo>
                    <a:pt x="4135" y="3070"/>
                    <a:pt x="4442" y="3713"/>
                    <a:pt x="3843" y="4736"/>
                  </a:cubicBezTo>
                  <a:cubicBezTo>
                    <a:pt x="790" y="5612"/>
                    <a:pt x="1" y="6898"/>
                    <a:pt x="205" y="8052"/>
                  </a:cubicBezTo>
                  <a:cubicBezTo>
                    <a:pt x="374" y="9076"/>
                    <a:pt x="1763" y="9134"/>
                    <a:pt x="2073" y="9134"/>
                  </a:cubicBezTo>
                  <a:cubicBezTo>
                    <a:pt x="2112" y="9134"/>
                    <a:pt x="2134" y="9133"/>
                    <a:pt x="2134" y="9133"/>
                  </a:cubicBezTo>
                  <a:cubicBezTo>
                    <a:pt x="2134" y="9133"/>
                    <a:pt x="2879" y="9761"/>
                    <a:pt x="4238" y="10433"/>
                  </a:cubicBezTo>
                  <a:cubicBezTo>
                    <a:pt x="4820" y="10684"/>
                    <a:pt x="5240" y="10789"/>
                    <a:pt x="5565" y="10789"/>
                  </a:cubicBezTo>
                  <a:cubicBezTo>
                    <a:pt x="6681" y="10789"/>
                    <a:pt x="6679" y="9542"/>
                    <a:pt x="8343" y="8636"/>
                  </a:cubicBezTo>
                  <a:cubicBezTo>
                    <a:pt x="9086" y="8235"/>
                    <a:pt x="9800" y="8059"/>
                    <a:pt x="10450" y="8059"/>
                  </a:cubicBezTo>
                  <a:cubicBezTo>
                    <a:pt x="11691" y="8059"/>
                    <a:pt x="12700" y="8700"/>
                    <a:pt x="13237" y="9630"/>
                  </a:cubicBezTo>
                  <a:cubicBezTo>
                    <a:pt x="12144" y="9127"/>
                    <a:pt x="11243" y="8920"/>
                    <a:pt x="10508" y="8920"/>
                  </a:cubicBezTo>
                  <a:cubicBezTo>
                    <a:pt x="8426" y="8920"/>
                    <a:pt x="7690" y="10584"/>
                    <a:pt x="7744" y="11880"/>
                  </a:cubicBezTo>
                  <a:cubicBezTo>
                    <a:pt x="7802" y="13633"/>
                    <a:pt x="10140" y="14393"/>
                    <a:pt x="10140" y="14393"/>
                  </a:cubicBezTo>
                  <a:cubicBezTo>
                    <a:pt x="10140" y="14393"/>
                    <a:pt x="10028" y="14374"/>
                    <a:pt x="9850" y="14374"/>
                  </a:cubicBezTo>
                  <a:cubicBezTo>
                    <a:pt x="9584" y="14374"/>
                    <a:pt x="9170" y="14416"/>
                    <a:pt x="8767" y="14626"/>
                  </a:cubicBezTo>
                  <a:cubicBezTo>
                    <a:pt x="7612" y="15240"/>
                    <a:pt x="7934" y="15547"/>
                    <a:pt x="8679" y="15576"/>
                  </a:cubicBezTo>
                  <a:cubicBezTo>
                    <a:pt x="8942" y="15581"/>
                    <a:pt x="9310" y="15586"/>
                    <a:pt x="9860" y="15586"/>
                  </a:cubicBezTo>
                  <a:cubicBezTo>
                    <a:pt x="10865" y="15586"/>
                    <a:pt x="12479" y="15569"/>
                    <a:pt x="15180" y="15503"/>
                  </a:cubicBezTo>
                  <a:cubicBezTo>
                    <a:pt x="17854" y="11354"/>
                    <a:pt x="16802" y="7906"/>
                    <a:pt x="14304" y="6620"/>
                  </a:cubicBezTo>
                  <a:cubicBezTo>
                    <a:pt x="13456" y="6186"/>
                    <a:pt x="12506" y="6029"/>
                    <a:pt x="11585" y="6029"/>
                  </a:cubicBezTo>
                  <a:cubicBezTo>
                    <a:pt x="9775" y="6029"/>
                    <a:pt x="8071" y="6637"/>
                    <a:pt x="7452" y="6956"/>
                  </a:cubicBezTo>
                  <a:cubicBezTo>
                    <a:pt x="7157" y="7106"/>
                    <a:pt x="6934" y="7163"/>
                    <a:pt x="6765" y="7163"/>
                  </a:cubicBezTo>
                  <a:cubicBezTo>
                    <a:pt x="6406" y="7163"/>
                    <a:pt x="6289" y="6906"/>
                    <a:pt x="6239" y="6737"/>
                  </a:cubicBezTo>
                  <a:cubicBezTo>
                    <a:pt x="5962" y="5744"/>
                    <a:pt x="5377" y="5276"/>
                    <a:pt x="5377" y="5276"/>
                  </a:cubicBezTo>
                  <a:cubicBezTo>
                    <a:pt x="5377" y="5276"/>
                    <a:pt x="6166" y="4034"/>
                    <a:pt x="6823" y="2734"/>
                  </a:cubicBezTo>
                  <a:cubicBezTo>
                    <a:pt x="7481" y="1434"/>
                    <a:pt x="7481" y="353"/>
                    <a:pt x="6619" y="60"/>
                  </a:cubicBezTo>
                  <a:cubicBezTo>
                    <a:pt x="6497" y="20"/>
                    <a:pt x="6376" y="0"/>
                    <a:pt x="6258"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7" name="Google Shape;15507;p69"/>
            <p:cNvSpPr/>
            <p:nvPr/>
          </p:nvSpPr>
          <p:spPr>
            <a:xfrm>
              <a:off x="2629350" y="3794700"/>
              <a:ext cx="59200" cy="112150"/>
            </a:xfrm>
            <a:custGeom>
              <a:avLst/>
              <a:gdLst/>
              <a:ahLst/>
              <a:cxnLst/>
              <a:rect l="l" t="t" r="r" b="b"/>
              <a:pathLst>
                <a:path w="2368" h="4486" extrusionOk="0">
                  <a:moveTo>
                    <a:pt x="1765" y="1"/>
                  </a:moveTo>
                  <a:cubicBezTo>
                    <a:pt x="1378" y="1"/>
                    <a:pt x="1004" y="577"/>
                    <a:pt x="789" y="1301"/>
                  </a:cubicBezTo>
                  <a:cubicBezTo>
                    <a:pt x="556" y="2089"/>
                    <a:pt x="439" y="3682"/>
                    <a:pt x="0" y="4485"/>
                  </a:cubicBezTo>
                  <a:cubicBezTo>
                    <a:pt x="0" y="4485"/>
                    <a:pt x="1228" y="3200"/>
                    <a:pt x="1797" y="1900"/>
                  </a:cubicBezTo>
                  <a:cubicBezTo>
                    <a:pt x="2367" y="599"/>
                    <a:pt x="2294" y="132"/>
                    <a:pt x="1870" y="15"/>
                  </a:cubicBezTo>
                  <a:cubicBezTo>
                    <a:pt x="1835" y="5"/>
                    <a:pt x="1800" y="1"/>
                    <a:pt x="1765"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8" name="Google Shape;15508;p69"/>
            <p:cNvSpPr/>
            <p:nvPr/>
          </p:nvSpPr>
          <p:spPr>
            <a:xfrm>
              <a:off x="2570300" y="3928350"/>
              <a:ext cx="25625" cy="28925"/>
            </a:xfrm>
            <a:custGeom>
              <a:avLst/>
              <a:gdLst/>
              <a:ahLst/>
              <a:cxnLst/>
              <a:rect l="l" t="t" r="r" b="b"/>
              <a:pathLst>
                <a:path w="1025" h="1157" extrusionOk="0">
                  <a:moveTo>
                    <a:pt x="548" y="1"/>
                  </a:moveTo>
                  <a:cubicBezTo>
                    <a:pt x="95" y="1"/>
                    <a:pt x="1" y="1112"/>
                    <a:pt x="405" y="1156"/>
                  </a:cubicBezTo>
                  <a:cubicBezTo>
                    <a:pt x="412" y="1156"/>
                    <a:pt x="420" y="1157"/>
                    <a:pt x="428" y="1157"/>
                  </a:cubicBezTo>
                  <a:cubicBezTo>
                    <a:pt x="836" y="1157"/>
                    <a:pt x="1024" y="16"/>
                    <a:pt x="565" y="1"/>
                  </a:cubicBezTo>
                  <a:cubicBezTo>
                    <a:pt x="559" y="1"/>
                    <a:pt x="554"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9" name="Google Shape;15509;p69"/>
            <p:cNvSpPr/>
            <p:nvPr/>
          </p:nvSpPr>
          <p:spPr>
            <a:xfrm>
              <a:off x="2521600" y="3964900"/>
              <a:ext cx="16450" cy="15350"/>
            </a:xfrm>
            <a:custGeom>
              <a:avLst/>
              <a:gdLst/>
              <a:ahLst/>
              <a:cxnLst/>
              <a:rect l="l" t="t" r="r" b="b"/>
              <a:pathLst>
                <a:path w="658" h="614" extrusionOk="0">
                  <a:moveTo>
                    <a:pt x="30" y="0"/>
                  </a:moveTo>
                  <a:lnTo>
                    <a:pt x="30" y="0"/>
                  </a:lnTo>
                  <a:cubicBezTo>
                    <a:pt x="0" y="205"/>
                    <a:pt x="0" y="409"/>
                    <a:pt x="44" y="614"/>
                  </a:cubicBezTo>
                  <a:cubicBezTo>
                    <a:pt x="380" y="541"/>
                    <a:pt x="658" y="409"/>
                    <a:pt x="643" y="249"/>
                  </a:cubicBezTo>
                  <a:cubicBezTo>
                    <a:pt x="629" y="88"/>
                    <a:pt x="541" y="15"/>
                    <a:pt x="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0" name="Google Shape;15510;p69"/>
            <p:cNvSpPr/>
            <p:nvPr/>
          </p:nvSpPr>
          <p:spPr>
            <a:xfrm>
              <a:off x="2630450" y="3930925"/>
              <a:ext cx="16825" cy="34350"/>
            </a:xfrm>
            <a:custGeom>
              <a:avLst/>
              <a:gdLst/>
              <a:ahLst/>
              <a:cxnLst/>
              <a:rect l="l" t="t" r="r" b="b"/>
              <a:pathLst>
                <a:path w="673" h="1374" extrusionOk="0">
                  <a:moveTo>
                    <a:pt x="124" y="1"/>
                  </a:moveTo>
                  <a:cubicBezTo>
                    <a:pt x="106" y="1"/>
                    <a:pt x="88" y="6"/>
                    <a:pt x="73" y="15"/>
                  </a:cubicBezTo>
                  <a:cubicBezTo>
                    <a:pt x="15" y="44"/>
                    <a:pt x="0" y="103"/>
                    <a:pt x="29" y="147"/>
                  </a:cubicBezTo>
                  <a:cubicBezTo>
                    <a:pt x="44" y="161"/>
                    <a:pt x="424" y="760"/>
                    <a:pt x="453" y="1316"/>
                  </a:cubicBezTo>
                  <a:cubicBezTo>
                    <a:pt x="453" y="1374"/>
                    <a:pt x="497" y="1374"/>
                    <a:pt x="555" y="1374"/>
                  </a:cubicBezTo>
                  <a:lnTo>
                    <a:pt x="570" y="1374"/>
                  </a:lnTo>
                  <a:cubicBezTo>
                    <a:pt x="628" y="1374"/>
                    <a:pt x="672" y="1359"/>
                    <a:pt x="672" y="1301"/>
                  </a:cubicBezTo>
                  <a:cubicBezTo>
                    <a:pt x="643" y="687"/>
                    <a:pt x="234" y="88"/>
                    <a:pt x="219" y="59"/>
                  </a:cubicBezTo>
                  <a:cubicBezTo>
                    <a:pt x="200" y="20"/>
                    <a:pt x="161" y="1"/>
                    <a:pt x="12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1" name="Google Shape;15511;p69"/>
            <p:cNvSpPr/>
            <p:nvPr/>
          </p:nvSpPr>
          <p:spPr>
            <a:xfrm>
              <a:off x="2641400" y="3935375"/>
              <a:ext cx="13900" cy="29900"/>
            </a:xfrm>
            <a:custGeom>
              <a:avLst/>
              <a:gdLst/>
              <a:ahLst/>
              <a:cxnLst/>
              <a:rect l="l" t="t" r="r" b="b"/>
              <a:pathLst>
                <a:path w="556" h="1196" extrusionOk="0">
                  <a:moveTo>
                    <a:pt x="122" y="1"/>
                  </a:moveTo>
                  <a:cubicBezTo>
                    <a:pt x="106" y="1"/>
                    <a:pt x="90" y="4"/>
                    <a:pt x="74" y="13"/>
                  </a:cubicBezTo>
                  <a:cubicBezTo>
                    <a:pt x="15" y="42"/>
                    <a:pt x="0" y="100"/>
                    <a:pt x="30" y="159"/>
                  </a:cubicBezTo>
                  <a:cubicBezTo>
                    <a:pt x="30" y="159"/>
                    <a:pt x="322" y="714"/>
                    <a:pt x="336" y="1108"/>
                  </a:cubicBezTo>
                  <a:cubicBezTo>
                    <a:pt x="336" y="1167"/>
                    <a:pt x="395" y="1196"/>
                    <a:pt x="453" y="1196"/>
                  </a:cubicBezTo>
                  <a:cubicBezTo>
                    <a:pt x="512" y="1196"/>
                    <a:pt x="556" y="1167"/>
                    <a:pt x="556" y="1108"/>
                  </a:cubicBezTo>
                  <a:cubicBezTo>
                    <a:pt x="541" y="655"/>
                    <a:pt x="234" y="86"/>
                    <a:pt x="220" y="56"/>
                  </a:cubicBezTo>
                  <a:cubicBezTo>
                    <a:pt x="199" y="25"/>
                    <a:pt x="162" y="1"/>
                    <a:pt x="122"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2" name="Google Shape;15512;p69"/>
            <p:cNvSpPr/>
            <p:nvPr/>
          </p:nvSpPr>
          <p:spPr>
            <a:xfrm>
              <a:off x="2630450" y="4002400"/>
              <a:ext cx="33250" cy="15850"/>
            </a:xfrm>
            <a:custGeom>
              <a:avLst/>
              <a:gdLst/>
              <a:ahLst/>
              <a:cxnLst/>
              <a:rect l="l" t="t" r="r" b="b"/>
              <a:pathLst>
                <a:path w="1330" h="634" extrusionOk="0">
                  <a:moveTo>
                    <a:pt x="126" y="1"/>
                  </a:moveTo>
                  <a:cubicBezTo>
                    <a:pt x="93" y="1"/>
                    <a:pt x="61" y="15"/>
                    <a:pt x="44" y="49"/>
                  </a:cubicBezTo>
                  <a:cubicBezTo>
                    <a:pt x="0" y="93"/>
                    <a:pt x="15" y="151"/>
                    <a:pt x="59" y="195"/>
                  </a:cubicBezTo>
                  <a:cubicBezTo>
                    <a:pt x="88" y="210"/>
                    <a:pt x="614" y="633"/>
                    <a:pt x="1169" y="633"/>
                  </a:cubicBezTo>
                  <a:lnTo>
                    <a:pt x="1213" y="633"/>
                  </a:lnTo>
                  <a:cubicBezTo>
                    <a:pt x="1271" y="633"/>
                    <a:pt x="1330" y="575"/>
                    <a:pt x="1315" y="516"/>
                  </a:cubicBezTo>
                  <a:cubicBezTo>
                    <a:pt x="1315" y="458"/>
                    <a:pt x="1271" y="414"/>
                    <a:pt x="1213" y="414"/>
                  </a:cubicBezTo>
                  <a:lnTo>
                    <a:pt x="1169" y="414"/>
                  </a:lnTo>
                  <a:cubicBezTo>
                    <a:pt x="687" y="414"/>
                    <a:pt x="205" y="34"/>
                    <a:pt x="190" y="20"/>
                  </a:cubicBezTo>
                  <a:cubicBezTo>
                    <a:pt x="172" y="8"/>
                    <a:pt x="149" y="1"/>
                    <a:pt x="12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3" name="Google Shape;15513;p69"/>
            <p:cNvSpPr/>
            <p:nvPr/>
          </p:nvSpPr>
          <p:spPr>
            <a:xfrm>
              <a:off x="2612900" y="4002425"/>
              <a:ext cx="31075" cy="22750"/>
            </a:xfrm>
            <a:custGeom>
              <a:avLst/>
              <a:gdLst/>
              <a:ahLst/>
              <a:cxnLst/>
              <a:rect l="l" t="t" r="r" b="b"/>
              <a:pathLst>
                <a:path w="1243" h="910" extrusionOk="0">
                  <a:moveTo>
                    <a:pt x="125" y="0"/>
                  </a:moveTo>
                  <a:cubicBezTo>
                    <a:pt x="96" y="0"/>
                    <a:pt x="67" y="11"/>
                    <a:pt x="45" y="33"/>
                  </a:cubicBezTo>
                  <a:cubicBezTo>
                    <a:pt x="1" y="63"/>
                    <a:pt x="1" y="136"/>
                    <a:pt x="45" y="179"/>
                  </a:cubicBezTo>
                  <a:cubicBezTo>
                    <a:pt x="59" y="194"/>
                    <a:pt x="425" y="589"/>
                    <a:pt x="1082" y="895"/>
                  </a:cubicBezTo>
                  <a:cubicBezTo>
                    <a:pt x="1097" y="910"/>
                    <a:pt x="1111" y="910"/>
                    <a:pt x="1126" y="910"/>
                  </a:cubicBezTo>
                  <a:cubicBezTo>
                    <a:pt x="1170" y="910"/>
                    <a:pt x="1199" y="895"/>
                    <a:pt x="1228" y="851"/>
                  </a:cubicBezTo>
                  <a:cubicBezTo>
                    <a:pt x="1243" y="793"/>
                    <a:pt x="1228" y="735"/>
                    <a:pt x="1170" y="705"/>
                  </a:cubicBezTo>
                  <a:cubicBezTo>
                    <a:pt x="556" y="413"/>
                    <a:pt x="205" y="33"/>
                    <a:pt x="205" y="33"/>
                  </a:cubicBezTo>
                  <a:cubicBezTo>
                    <a:pt x="184" y="11"/>
                    <a:pt x="154" y="0"/>
                    <a:pt x="12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4" name="Google Shape;15514;p69"/>
            <p:cNvSpPr/>
            <p:nvPr/>
          </p:nvSpPr>
          <p:spPr>
            <a:xfrm>
              <a:off x="2811600" y="3954675"/>
              <a:ext cx="146500" cy="213675"/>
            </a:xfrm>
            <a:custGeom>
              <a:avLst/>
              <a:gdLst/>
              <a:ahLst/>
              <a:cxnLst/>
              <a:rect l="l" t="t" r="r" b="b"/>
              <a:pathLst>
                <a:path w="5860" h="8547" extrusionOk="0">
                  <a:moveTo>
                    <a:pt x="3200" y="0"/>
                  </a:moveTo>
                  <a:lnTo>
                    <a:pt x="3200" y="0"/>
                  </a:lnTo>
                  <a:cubicBezTo>
                    <a:pt x="4325" y="1432"/>
                    <a:pt x="4427" y="4617"/>
                    <a:pt x="3390" y="6239"/>
                  </a:cubicBezTo>
                  <a:cubicBezTo>
                    <a:pt x="2338" y="7846"/>
                    <a:pt x="1" y="8547"/>
                    <a:pt x="1" y="8547"/>
                  </a:cubicBezTo>
                  <a:cubicBezTo>
                    <a:pt x="892" y="8532"/>
                    <a:pt x="2002" y="8503"/>
                    <a:pt x="3419" y="8474"/>
                  </a:cubicBezTo>
                  <a:cubicBezTo>
                    <a:pt x="5859" y="4705"/>
                    <a:pt x="5202" y="1520"/>
                    <a:pt x="320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5" name="Google Shape;15515;p69"/>
            <p:cNvSpPr/>
            <p:nvPr/>
          </p:nvSpPr>
          <p:spPr>
            <a:xfrm>
              <a:off x="2886850" y="4131125"/>
              <a:ext cx="82950" cy="40125"/>
            </a:xfrm>
            <a:custGeom>
              <a:avLst/>
              <a:gdLst/>
              <a:ahLst/>
              <a:cxnLst/>
              <a:rect l="l" t="t" r="r" b="b"/>
              <a:pathLst>
                <a:path w="3318" h="1605" extrusionOk="0">
                  <a:moveTo>
                    <a:pt x="2159" y="0"/>
                  </a:moveTo>
                  <a:cubicBezTo>
                    <a:pt x="2062" y="0"/>
                    <a:pt x="1956" y="4"/>
                    <a:pt x="1841" y="13"/>
                  </a:cubicBezTo>
                  <a:cubicBezTo>
                    <a:pt x="351" y="116"/>
                    <a:pt x="0" y="1080"/>
                    <a:pt x="409" y="1416"/>
                  </a:cubicBezTo>
                  <a:cubicBezTo>
                    <a:pt x="571" y="1549"/>
                    <a:pt x="842" y="1605"/>
                    <a:pt x="1153" y="1605"/>
                  </a:cubicBezTo>
                  <a:cubicBezTo>
                    <a:pt x="1936" y="1605"/>
                    <a:pt x="2970" y="1248"/>
                    <a:pt x="3127" y="861"/>
                  </a:cubicBezTo>
                  <a:cubicBezTo>
                    <a:pt x="3234" y="605"/>
                    <a:pt x="3317" y="0"/>
                    <a:pt x="2159"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6" name="Google Shape;15516;p69"/>
            <p:cNvSpPr/>
            <p:nvPr/>
          </p:nvSpPr>
          <p:spPr>
            <a:xfrm>
              <a:off x="2905100" y="4131075"/>
              <a:ext cx="64300" cy="40275"/>
            </a:xfrm>
            <a:custGeom>
              <a:avLst/>
              <a:gdLst/>
              <a:ahLst/>
              <a:cxnLst/>
              <a:rect l="l" t="t" r="r" b="b"/>
              <a:pathLst>
                <a:path w="2572" h="1611" extrusionOk="0">
                  <a:moveTo>
                    <a:pt x="1608" y="1"/>
                  </a:moveTo>
                  <a:lnTo>
                    <a:pt x="1608" y="1"/>
                  </a:lnTo>
                  <a:cubicBezTo>
                    <a:pt x="2090" y="527"/>
                    <a:pt x="1009" y="1462"/>
                    <a:pt x="1" y="1564"/>
                  </a:cubicBezTo>
                  <a:cubicBezTo>
                    <a:pt x="131" y="1596"/>
                    <a:pt x="279" y="1610"/>
                    <a:pt x="437" y="1610"/>
                  </a:cubicBezTo>
                  <a:cubicBezTo>
                    <a:pt x="1221" y="1610"/>
                    <a:pt x="2239" y="1252"/>
                    <a:pt x="2397" y="863"/>
                  </a:cubicBezTo>
                  <a:cubicBezTo>
                    <a:pt x="2499" y="614"/>
                    <a:pt x="2572" y="59"/>
                    <a:pt x="160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7" name="Google Shape;15517;p69"/>
            <p:cNvSpPr/>
            <p:nvPr/>
          </p:nvSpPr>
          <p:spPr>
            <a:xfrm>
              <a:off x="2852150" y="3971100"/>
              <a:ext cx="24850" cy="38025"/>
            </a:xfrm>
            <a:custGeom>
              <a:avLst/>
              <a:gdLst/>
              <a:ahLst/>
              <a:cxnLst/>
              <a:rect l="l" t="t" r="r" b="b"/>
              <a:pathLst>
                <a:path w="994" h="1521" extrusionOk="0">
                  <a:moveTo>
                    <a:pt x="125" y="1"/>
                  </a:moveTo>
                  <a:cubicBezTo>
                    <a:pt x="88" y="1"/>
                    <a:pt x="49" y="20"/>
                    <a:pt x="29" y="59"/>
                  </a:cubicBezTo>
                  <a:cubicBezTo>
                    <a:pt x="0" y="103"/>
                    <a:pt x="15" y="176"/>
                    <a:pt x="73" y="205"/>
                  </a:cubicBezTo>
                  <a:cubicBezTo>
                    <a:pt x="73" y="205"/>
                    <a:pt x="687" y="556"/>
                    <a:pt x="775" y="1418"/>
                  </a:cubicBezTo>
                  <a:cubicBezTo>
                    <a:pt x="789" y="1476"/>
                    <a:pt x="833" y="1520"/>
                    <a:pt x="891" y="1520"/>
                  </a:cubicBezTo>
                  <a:cubicBezTo>
                    <a:pt x="950" y="1505"/>
                    <a:pt x="994" y="1447"/>
                    <a:pt x="994" y="1389"/>
                  </a:cubicBezTo>
                  <a:cubicBezTo>
                    <a:pt x="891" y="424"/>
                    <a:pt x="205" y="30"/>
                    <a:pt x="176" y="15"/>
                  </a:cubicBezTo>
                  <a:cubicBezTo>
                    <a:pt x="161" y="6"/>
                    <a:pt x="143" y="1"/>
                    <a:pt x="125"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8" name="Google Shape;15518;p69"/>
            <p:cNvSpPr/>
            <p:nvPr/>
          </p:nvSpPr>
          <p:spPr>
            <a:xfrm>
              <a:off x="2871125" y="3974300"/>
              <a:ext cx="15375" cy="29325"/>
            </a:xfrm>
            <a:custGeom>
              <a:avLst/>
              <a:gdLst/>
              <a:ahLst/>
              <a:cxnLst/>
              <a:rect l="l" t="t" r="r" b="b"/>
              <a:pathLst>
                <a:path w="615" h="1173" extrusionOk="0">
                  <a:moveTo>
                    <a:pt x="125" y="1"/>
                  </a:moveTo>
                  <a:cubicBezTo>
                    <a:pt x="96" y="1"/>
                    <a:pt x="67" y="12"/>
                    <a:pt x="45" y="33"/>
                  </a:cubicBezTo>
                  <a:cubicBezTo>
                    <a:pt x="1" y="63"/>
                    <a:pt x="1" y="136"/>
                    <a:pt x="45" y="180"/>
                  </a:cubicBezTo>
                  <a:cubicBezTo>
                    <a:pt x="45" y="180"/>
                    <a:pt x="352" y="501"/>
                    <a:pt x="381" y="1071"/>
                  </a:cubicBezTo>
                  <a:cubicBezTo>
                    <a:pt x="395" y="1129"/>
                    <a:pt x="439" y="1173"/>
                    <a:pt x="498" y="1173"/>
                  </a:cubicBezTo>
                  <a:cubicBezTo>
                    <a:pt x="556" y="1173"/>
                    <a:pt x="615" y="1115"/>
                    <a:pt x="600" y="1056"/>
                  </a:cubicBezTo>
                  <a:cubicBezTo>
                    <a:pt x="556" y="399"/>
                    <a:pt x="220" y="48"/>
                    <a:pt x="205" y="33"/>
                  </a:cubicBezTo>
                  <a:cubicBezTo>
                    <a:pt x="184" y="12"/>
                    <a:pt x="154" y="1"/>
                    <a:pt x="125"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9" name="Google Shape;15519;p69"/>
            <p:cNvSpPr/>
            <p:nvPr/>
          </p:nvSpPr>
          <p:spPr>
            <a:xfrm>
              <a:off x="2878450" y="4025450"/>
              <a:ext cx="14250" cy="25300"/>
            </a:xfrm>
            <a:custGeom>
              <a:avLst/>
              <a:gdLst/>
              <a:ahLst/>
              <a:cxnLst/>
              <a:rect l="l" t="t" r="r" b="b"/>
              <a:pathLst>
                <a:path w="570" h="1012" extrusionOk="0">
                  <a:moveTo>
                    <a:pt x="445" y="1"/>
                  </a:moveTo>
                  <a:cubicBezTo>
                    <a:pt x="395" y="1"/>
                    <a:pt x="349" y="40"/>
                    <a:pt x="336" y="91"/>
                  </a:cubicBezTo>
                  <a:cubicBezTo>
                    <a:pt x="336" y="91"/>
                    <a:pt x="278" y="500"/>
                    <a:pt x="29" y="836"/>
                  </a:cubicBezTo>
                  <a:cubicBezTo>
                    <a:pt x="0" y="880"/>
                    <a:pt x="15" y="953"/>
                    <a:pt x="59" y="997"/>
                  </a:cubicBezTo>
                  <a:cubicBezTo>
                    <a:pt x="88" y="997"/>
                    <a:pt x="102" y="1012"/>
                    <a:pt x="132" y="1012"/>
                  </a:cubicBezTo>
                  <a:cubicBezTo>
                    <a:pt x="161" y="1012"/>
                    <a:pt x="190" y="997"/>
                    <a:pt x="219" y="968"/>
                  </a:cubicBezTo>
                  <a:cubicBezTo>
                    <a:pt x="482" y="573"/>
                    <a:pt x="555" y="150"/>
                    <a:pt x="555" y="120"/>
                  </a:cubicBezTo>
                  <a:cubicBezTo>
                    <a:pt x="570" y="62"/>
                    <a:pt x="526" y="4"/>
                    <a:pt x="468" y="4"/>
                  </a:cubicBezTo>
                  <a:cubicBezTo>
                    <a:pt x="460" y="2"/>
                    <a:pt x="452" y="1"/>
                    <a:pt x="445"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0" name="Google Shape;15520;p69"/>
            <p:cNvSpPr/>
            <p:nvPr/>
          </p:nvSpPr>
          <p:spPr>
            <a:xfrm>
              <a:off x="2874050" y="4053925"/>
              <a:ext cx="23400" cy="40650"/>
            </a:xfrm>
            <a:custGeom>
              <a:avLst/>
              <a:gdLst/>
              <a:ahLst/>
              <a:cxnLst/>
              <a:rect l="l" t="t" r="r" b="b"/>
              <a:pathLst>
                <a:path w="936" h="1626" extrusionOk="0">
                  <a:moveTo>
                    <a:pt x="818" y="0"/>
                  </a:moveTo>
                  <a:cubicBezTo>
                    <a:pt x="771" y="0"/>
                    <a:pt x="729" y="29"/>
                    <a:pt x="717" y="77"/>
                  </a:cubicBezTo>
                  <a:cubicBezTo>
                    <a:pt x="717" y="92"/>
                    <a:pt x="541" y="837"/>
                    <a:pt x="30" y="1450"/>
                  </a:cubicBezTo>
                  <a:cubicBezTo>
                    <a:pt x="1" y="1494"/>
                    <a:pt x="1" y="1567"/>
                    <a:pt x="45" y="1597"/>
                  </a:cubicBezTo>
                  <a:cubicBezTo>
                    <a:pt x="74" y="1626"/>
                    <a:pt x="88" y="1626"/>
                    <a:pt x="118" y="1626"/>
                  </a:cubicBezTo>
                  <a:cubicBezTo>
                    <a:pt x="147" y="1626"/>
                    <a:pt x="176" y="1611"/>
                    <a:pt x="205" y="1582"/>
                  </a:cubicBezTo>
                  <a:cubicBezTo>
                    <a:pt x="746" y="939"/>
                    <a:pt x="921" y="165"/>
                    <a:pt x="936" y="136"/>
                  </a:cubicBezTo>
                  <a:cubicBezTo>
                    <a:pt x="936" y="77"/>
                    <a:pt x="907" y="19"/>
                    <a:pt x="848" y="4"/>
                  </a:cubicBezTo>
                  <a:cubicBezTo>
                    <a:pt x="838" y="2"/>
                    <a:pt x="828" y="0"/>
                    <a:pt x="818"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1" name="Google Shape;15521;p69"/>
            <p:cNvSpPr/>
            <p:nvPr/>
          </p:nvSpPr>
          <p:spPr>
            <a:xfrm>
              <a:off x="2848500" y="4064750"/>
              <a:ext cx="28875" cy="36775"/>
            </a:xfrm>
            <a:custGeom>
              <a:avLst/>
              <a:gdLst/>
              <a:ahLst/>
              <a:cxnLst/>
              <a:rect l="l" t="t" r="r" b="b"/>
              <a:pathLst>
                <a:path w="1155" h="1471" extrusionOk="0">
                  <a:moveTo>
                    <a:pt x="1028" y="0"/>
                  </a:moveTo>
                  <a:cubicBezTo>
                    <a:pt x="984" y="0"/>
                    <a:pt x="943" y="37"/>
                    <a:pt x="921" y="82"/>
                  </a:cubicBezTo>
                  <a:cubicBezTo>
                    <a:pt x="687" y="871"/>
                    <a:pt x="73" y="1266"/>
                    <a:pt x="59" y="1280"/>
                  </a:cubicBezTo>
                  <a:cubicBezTo>
                    <a:pt x="15" y="1310"/>
                    <a:pt x="0" y="1368"/>
                    <a:pt x="29" y="1427"/>
                  </a:cubicBezTo>
                  <a:cubicBezTo>
                    <a:pt x="44" y="1456"/>
                    <a:pt x="88" y="1470"/>
                    <a:pt x="117" y="1470"/>
                  </a:cubicBezTo>
                  <a:cubicBezTo>
                    <a:pt x="146" y="1470"/>
                    <a:pt x="161" y="1470"/>
                    <a:pt x="175" y="1456"/>
                  </a:cubicBezTo>
                  <a:cubicBezTo>
                    <a:pt x="205" y="1441"/>
                    <a:pt x="877" y="1017"/>
                    <a:pt x="1140" y="141"/>
                  </a:cubicBezTo>
                  <a:cubicBezTo>
                    <a:pt x="1154" y="82"/>
                    <a:pt x="1125" y="24"/>
                    <a:pt x="1067" y="9"/>
                  </a:cubicBezTo>
                  <a:cubicBezTo>
                    <a:pt x="1054" y="3"/>
                    <a:pt x="1041" y="0"/>
                    <a:pt x="1028"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2" name="Google Shape;15522;p69"/>
            <p:cNvSpPr/>
            <p:nvPr/>
          </p:nvSpPr>
          <p:spPr>
            <a:xfrm>
              <a:off x="2822925" y="4100475"/>
              <a:ext cx="52250" cy="41225"/>
            </a:xfrm>
            <a:custGeom>
              <a:avLst/>
              <a:gdLst/>
              <a:ahLst/>
              <a:cxnLst/>
              <a:rect l="l" t="t" r="r" b="b"/>
              <a:pathLst>
                <a:path w="2090" h="1649" extrusionOk="0">
                  <a:moveTo>
                    <a:pt x="1966" y="0"/>
                  </a:moveTo>
                  <a:cubicBezTo>
                    <a:pt x="1934" y="0"/>
                    <a:pt x="1902" y="16"/>
                    <a:pt x="1885" y="41"/>
                  </a:cubicBezTo>
                  <a:cubicBezTo>
                    <a:pt x="935" y="1283"/>
                    <a:pt x="103" y="1429"/>
                    <a:pt x="103" y="1429"/>
                  </a:cubicBezTo>
                  <a:cubicBezTo>
                    <a:pt x="30" y="1444"/>
                    <a:pt x="0" y="1502"/>
                    <a:pt x="0" y="1561"/>
                  </a:cubicBezTo>
                  <a:cubicBezTo>
                    <a:pt x="15" y="1619"/>
                    <a:pt x="59" y="1648"/>
                    <a:pt x="117" y="1648"/>
                  </a:cubicBezTo>
                  <a:lnTo>
                    <a:pt x="132" y="1648"/>
                  </a:lnTo>
                  <a:cubicBezTo>
                    <a:pt x="161" y="1648"/>
                    <a:pt x="1052" y="1488"/>
                    <a:pt x="2060" y="173"/>
                  </a:cubicBezTo>
                  <a:cubicBezTo>
                    <a:pt x="2090" y="129"/>
                    <a:pt x="2075" y="56"/>
                    <a:pt x="2031" y="27"/>
                  </a:cubicBezTo>
                  <a:cubicBezTo>
                    <a:pt x="2013" y="8"/>
                    <a:pt x="1989" y="0"/>
                    <a:pt x="1966"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3" name="Google Shape;15523;p69"/>
            <p:cNvSpPr/>
            <p:nvPr/>
          </p:nvSpPr>
          <p:spPr>
            <a:xfrm>
              <a:off x="2790425" y="4124725"/>
              <a:ext cx="22300" cy="13325"/>
            </a:xfrm>
            <a:custGeom>
              <a:avLst/>
              <a:gdLst/>
              <a:ahLst/>
              <a:cxnLst/>
              <a:rect l="l" t="t" r="r" b="b"/>
              <a:pathLst>
                <a:path w="892" h="533" extrusionOk="0">
                  <a:moveTo>
                    <a:pt x="758" y="1"/>
                  </a:moveTo>
                  <a:cubicBezTo>
                    <a:pt x="732" y="1"/>
                    <a:pt x="707" y="8"/>
                    <a:pt x="687" y="21"/>
                  </a:cubicBezTo>
                  <a:cubicBezTo>
                    <a:pt x="468" y="240"/>
                    <a:pt x="102" y="313"/>
                    <a:pt x="88" y="313"/>
                  </a:cubicBezTo>
                  <a:cubicBezTo>
                    <a:pt x="29" y="328"/>
                    <a:pt x="0" y="386"/>
                    <a:pt x="0" y="445"/>
                  </a:cubicBezTo>
                  <a:cubicBezTo>
                    <a:pt x="15" y="488"/>
                    <a:pt x="59" y="532"/>
                    <a:pt x="117" y="532"/>
                  </a:cubicBezTo>
                  <a:lnTo>
                    <a:pt x="132" y="532"/>
                  </a:lnTo>
                  <a:cubicBezTo>
                    <a:pt x="146" y="518"/>
                    <a:pt x="570" y="445"/>
                    <a:pt x="833" y="182"/>
                  </a:cubicBezTo>
                  <a:cubicBezTo>
                    <a:pt x="877" y="138"/>
                    <a:pt x="891" y="79"/>
                    <a:pt x="848" y="36"/>
                  </a:cubicBezTo>
                  <a:cubicBezTo>
                    <a:pt x="823" y="11"/>
                    <a:pt x="790" y="1"/>
                    <a:pt x="75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4" name="Google Shape;15524;p69"/>
            <p:cNvSpPr/>
            <p:nvPr/>
          </p:nvSpPr>
          <p:spPr>
            <a:xfrm>
              <a:off x="2744025" y="4028150"/>
              <a:ext cx="24875" cy="41950"/>
            </a:xfrm>
            <a:custGeom>
              <a:avLst/>
              <a:gdLst/>
              <a:ahLst/>
              <a:cxnLst/>
              <a:rect l="l" t="t" r="r" b="b"/>
              <a:pathLst>
                <a:path w="995" h="1678" extrusionOk="0">
                  <a:moveTo>
                    <a:pt x="862" y="1"/>
                  </a:moveTo>
                  <a:cubicBezTo>
                    <a:pt x="839" y="1"/>
                    <a:pt x="814" y="9"/>
                    <a:pt x="790" y="27"/>
                  </a:cubicBezTo>
                  <a:cubicBezTo>
                    <a:pt x="760" y="56"/>
                    <a:pt x="1" y="655"/>
                    <a:pt x="132" y="1590"/>
                  </a:cubicBezTo>
                  <a:cubicBezTo>
                    <a:pt x="132" y="1649"/>
                    <a:pt x="176" y="1678"/>
                    <a:pt x="235" y="1678"/>
                  </a:cubicBezTo>
                  <a:lnTo>
                    <a:pt x="249" y="1678"/>
                  </a:lnTo>
                  <a:cubicBezTo>
                    <a:pt x="308" y="1678"/>
                    <a:pt x="351" y="1619"/>
                    <a:pt x="337" y="1561"/>
                  </a:cubicBezTo>
                  <a:cubicBezTo>
                    <a:pt x="235" y="758"/>
                    <a:pt x="921" y="202"/>
                    <a:pt x="936" y="202"/>
                  </a:cubicBezTo>
                  <a:cubicBezTo>
                    <a:pt x="980" y="159"/>
                    <a:pt x="994" y="85"/>
                    <a:pt x="950" y="42"/>
                  </a:cubicBezTo>
                  <a:cubicBezTo>
                    <a:pt x="925" y="16"/>
                    <a:pt x="895" y="1"/>
                    <a:pt x="862"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5" name="Google Shape;15525;p69"/>
            <p:cNvSpPr/>
            <p:nvPr/>
          </p:nvSpPr>
          <p:spPr>
            <a:xfrm>
              <a:off x="2753900" y="4041725"/>
              <a:ext cx="24125" cy="30950"/>
            </a:xfrm>
            <a:custGeom>
              <a:avLst/>
              <a:gdLst/>
              <a:ahLst/>
              <a:cxnLst/>
              <a:rect l="l" t="t" r="r" b="b"/>
              <a:pathLst>
                <a:path w="965" h="1238" extrusionOk="0">
                  <a:moveTo>
                    <a:pt x="856" y="1"/>
                  </a:moveTo>
                  <a:cubicBezTo>
                    <a:pt x="844" y="1"/>
                    <a:pt x="831" y="4"/>
                    <a:pt x="818" y="10"/>
                  </a:cubicBezTo>
                  <a:cubicBezTo>
                    <a:pt x="804" y="10"/>
                    <a:pt x="0" y="258"/>
                    <a:pt x="219" y="1150"/>
                  </a:cubicBezTo>
                  <a:cubicBezTo>
                    <a:pt x="234" y="1208"/>
                    <a:pt x="278" y="1237"/>
                    <a:pt x="322" y="1237"/>
                  </a:cubicBezTo>
                  <a:lnTo>
                    <a:pt x="351" y="1237"/>
                  </a:lnTo>
                  <a:cubicBezTo>
                    <a:pt x="409" y="1223"/>
                    <a:pt x="453" y="1164"/>
                    <a:pt x="439" y="1106"/>
                  </a:cubicBezTo>
                  <a:cubicBezTo>
                    <a:pt x="263" y="419"/>
                    <a:pt x="848" y="215"/>
                    <a:pt x="877" y="215"/>
                  </a:cubicBezTo>
                  <a:cubicBezTo>
                    <a:pt x="935" y="200"/>
                    <a:pt x="964" y="141"/>
                    <a:pt x="950" y="83"/>
                  </a:cubicBezTo>
                  <a:cubicBezTo>
                    <a:pt x="938" y="37"/>
                    <a:pt x="900" y="1"/>
                    <a:pt x="85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6" name="Google Shape;15526;p69"/>
            <p:cNvSpPr/>
            <p:nvPr/>
          </p:nvSpPr>
          <p:spPr>
            <a:xfrm>
              <a:off x="2761925" y="4085800"/>
              <a:ext cx="18650" cy="26325"/>
            </a:xfrm>
            <a:custGeom>
              <a:avLst/>
              <a:gdLst/>
              <a:ahLst/>
              <a:cxnLst/>
              <a:rect l="l" t="t" r="r" b="b"/>
              <a:pathLst>
                <a:path w="746" h="1053" extrusionOk="0">
                  <a:moveTo>
                    <a:pt x="161" y="0"/>
                  </a:moveTo>
                  <a:cubicBezTo>
                    <a:pt x="103" y="0"/>
                    <a:pt x="44" y="29"/>
                    <a:pt x="44" y="88"/>
                  </a:cubicBezTo>
                  <a:cubicBezTo>
                    <a:pt x="44" y="102"/>
                    <a:pt x="1" y="292"/>
                    <a:pt x="44" y="511"/>
                  </a:cubicBezTo>
                  <a:cubicBezTo>
                    <a:pt x="118" y="818"/>
                    <a:pt x="307" y="1008"/>
                    <a:pt x="600" y="1052"/>
                  </a:cubicBezTo>
                  <a:lnTo>
                    <a:pt x="629" y="1052"/>
                  </a:lnTo>
                  <a:cubicBezTo>
                    <a:pt x="673" y="1052"/>
                    <a:pt x="717" y="1023"/>
                    <a:pt x="731" y="964"/>
                  </a:cubicBezTo>
                  <a:cubicBezTo>
                    <a:pt x="746" y="906"/>
                    <a:pt x="702" y="847"/>
                    <a:pt x="643" y="833"/>
                  </a:cubicBezTo>
                  <a:cubicBezTo>
                    <a:pt x="147" y="745"/>
                    <a:pt x="249" y="161"/>
                    <a:pt x="249" y="132"/>
                  </a:cubicBezTo>
                  <a:cubicBezTo>
                    <a:pt x="264" y="73"/>
                    <a:pt x="220" y="15"/>
                    <a:pt x="16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7" name="Google Shape;15527;p69"/>
            <p:cNvSpPr/>
            <p:nvPr/>
          </p:nvSpPr>
          <p:spPr>
            <a:xfrm>
              <a:off x="2741100" y="4084600"/>
              <a:ext cx="23050" cy="30425"/>
            </a:xfrm>
            <a:custGeom>
              <a:avLst/>
              <a:gdLst/>
              <a:ahLst/>
              <a:cxnLst/>
              <a:rect l="l" t="t" r="r" b="b"/>
              <a:pathLst>
                <a:path w="922" h="1217" extrusionOk="0">
                  <a:moveTo>
                    <a:pt x="176" y="1"/>
                  </a:moveTo>
                  <a:cubicBezTo>
                    <a:pt x="128" y="1"/>
                    <a:pt x="86" y="29"/>
                    <a:pt x="74" y="77"/>
                  </a:cubicBezTo>
                  <a:cubicBezTo>
                    <a:pt x="1" y="399"/>
                    <a:pt x="59" y="1042"/>
                    <a:pt x="775" y="1217"/>
                  </a:cubicBezTo>
                  <a:lnTo>
                    <a:pt x="804" y="1217"/>
                  </a:lnTo>
                  <a:cubicBezTo>
                    <a:pt x="863" y="1217"/>
                    <a:pt x="907" y="1173"/>
                    <a:pt x="907" y="1129"/>
                  </a:cubicBezTo>
                  <a:cubicBezTo>
                    <a:pt x="921" y="1071"/>
                    <a:pt x="892" y="1012"/>
                    <a:pt x="834" y="998"/>
                  </a:cubicBezTo>
                  <a:cubicBezTo>
                    <a:pt x="147" y="837"/>
                    <a:pt x="278" y="165"/>
                    <a:pt x="278" y="136"/>
                  </a:cubicBezTo>
                  <a:cubicBezTo>
                    <a:pt x="293" y="77"/>
                    <a:pt x="264" y="19"/>
                    <a:pt x="205" y="4"/>
                  </a:cubicBezTo>
                  <a:cubicBezTo>
                    <a:pt x="195" y="2"/>
                    <a:pt x="185" y="1"/>
                    <a:pt x="17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8" name="Google Shape;15528;p69"/>
            <p:cNvSpPr/>
            <p:nvPr/>
          </p:nvSpPr>
          <p:spPr>
            <a:xfrm>
              <a:off x="2654175" y="4068250"/>
              <a:ext cx="33625" cy="31800"/>
            </a:xfrm>
            <a:custGeom>
              <a:avLst/>
              <a:gdLst/>
              <a:ahLst/>
              <a:cxnLst/>
              <a:rect l="l" t="t" r="r" b="b"/>
              <a:pathLst>
                <a:path w="1345" h="1272" extrusionOk="0">
                  <a:moveTo>
                    <a:pt x="128" y="0"/>
                  </a:moveTo>
                  <a:cubicBezTo>
                    <a:pt x="109" y="0"/>
                    <a:pt x="89" y="5"/>
                    <a:pt x="74" y="15"/>
                  </a:cubicBezTo>
                  <a:cubicBezTo>
                    <a:pt x="15" y="45"/>
                    <a:pt x="1" y="118"/>
                    <a:pt x="45" y="176"/>
                  </a:cubicBezTo>
                  <a:cubicBezTo>
                    <a:pt x="59" y="205"/>
                    <a:pt x="512" y="863"/>
                    <a:pt x="1155" y="1257"/>
                  </a:cubicBezTo>
                  <a:cubicBezTo>
                    <a:pt x="1184" y="1272"/>
                    <a:pt x="1199" y="1272"/>
                    <a:pt x="1213" y="1272"/>
                  </a:cubicBezTo>
                  <a:cubicBezTo>
                    <a:pt x="1257" y="1272"/>
                    <a:pt x="1286" y="1257"/>
                    <a:pt x="1316" y="1213"/>
                  </a:cubicBezTo>
                  <a:cubicBezTo>
                    <a:pt x="1345" y="1170"/>
                    <a:pt x="1330" y="1097"/>
                    <a:pt x="1272" y="1067"/>
                  </a:cubicBezTo>
                  <a:cubicBezTo>
                    <a:pt x="658" y="702"/>
                    <a:pt x="235" y="59"/>
                    <a:pt x="220" y="45"/>
                  </a:cubicBezTo>
                  <a:cubicBezTo>
                    <a:pt x="201" y="16"/>
                    <a:pt x="164" y="0"/>
                    <a:pt x="128"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9" name="Google Shape;15529;p69"/>
            <p:cNvSpPr/>
            <p:nvPr/>
          </p:nvSpPr>
          <p:spPr>
            <a:xfrm>
              <a:off x="2673550" y="4073450"/>
              <a:ext cx="24475" cy="24775"/>
            </a:xfrm>
            <a:custGeom>
              <a:avLst/>
              <a:gdLst/>
              <a:ahLst/>
              <a:cxnLst/>
              <a:rect l="l" t="t" r="r" b="b"/>
              <a:pathLst>
                <a:path w="979" h="991" extrusionOk="0">
                  <a:moveTo>
                    <a:pt x="125" y="0"/>
                  </a:moveTo>
                  <a:cubicBezTo>
                    <a:pt x="100" y="0"/>
                    <a:pt x="77" y="8"/>
                    <a:pt x="59" y="27"/>
                  </a:cubicBezTo>
                  <a:cubicBezTo>
                    <a:pt x="15" y="56"/>
                    <a:pt x="0" y="129"/>
                    <a:pt x="44" y="173"/>
                  </a:cubicBezTo>
                  <a:cubicBezTo>
                    <a:pt x="59" y="187"/>
                    <a:pt x="424" y="669"/>
                    <a:pt x="789" y="962"/>
                  </a:cubicBezTo>
                  <a:cubicBezTo>
                    <a:pt x="804" y="976"/>
                    <a:pt x="833" y="991"/>
                    <a:pt x="847" y="991"/>
                  </a:cubicBezTo>
                  <a:cubicBezTo>
                    <a:pt x="891" y="991"/>
                    <a:pt x="921" y="976"/>
                    <a:pt x="935" y="947"/>
                  </a:cubicBezTo>
                  <a:cubicBezTo>
                    <a:pt x="979" y="903"/>
                    <a:pt x="964" y="830"/>
                    <a:pt x="921" y="786"/>
                  </a:cubicBezTo>
                  <a:cubicBezTo>
                    <a:pt x="584" y="523"/>
                    <a:pt x="219" y="41"/>
                    <a:pt x="219" y="41"/>
                  </a:cubicBezTo>
                  <a:cubicBezTo>
                    <a:pt x="194" y="16"/>
                    <a:pt x="158" y="0"/>
                    <a:pt x="125"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0" name="Google Shape;15530;p69"/>
            <p:cNvSpPr/>
            <p:nvPr/>
          </p:nvSpPr>
          <p:spPr>
            <a:xfrm>
              <a:off x="2687775" y="4041475"/>
              <a:ext cx="13175" cy="27550"/>
            </a:xfrm>
            <a:custGeom>
              <a:avLst/>
              <a:gdLst/>
              <a:ahLst/>
              <a:cxnLst/>
              <a:rect l="l" t="t" r="r" b="b"/>
              <a:pathLst>
                <a:path w="527" h="1102" extrusionOk="0">
                  <a:moveTo>
                    <a:pt x="389" y="1"/>
                  </a:moveTo>
                  <a:cubicBezTo>
                    <a:pt x="357" y="1"/>
                    <a:pt x="325" y="15"/>
                    <a:pt x="308" y="49"/>
                  </a:cubicBezTo>
                  <a:cubicBezTo>
                    <a:pt x="293" y="64"/>
                    <a:pt x="1" y="561"/>
                    <a:pt x="30" y="1013"/>
                  </a:cubicBezTo>
                  <a:cubicBezTo>
                    <a:pt x="30" y="1072"/>
                    <a:pt x="74" y="1101"/>
                    <a:pt x="132" y="1101"/>
                  </a:cubicBezTo>
                  <a:cubicBezTo>
                    <a:pt x="205" y="1101"/>
                    <a:pt x="249" y="1072"/>
                    <a:pt x="249" y="999"/>
                  </a:cubicBezTo>
                  <a:cubicBezTo>
                    <a:pt x="220" y="604"/>
                    <a:pt x="498" y="181"/>
                    <a:pt x="498" y="166"/>
                  </a:cubicBezTo>
                  <a:cubicBezTo>
                    <a:pt x="527" y="122"/>
                    <a:pt x="512" y="49"/>
                    <a:pt x="454" y="20"/>
                  </a:cubicBezTo>
                  <a:cubicBezTo>
                    <a:pt x="436" y="8"/>
                    <a:pt x="412" y="1"/>
                    <a:pt x="389" y="1"/>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1" name="Google Shape;15531;p69"/>
            <p:cNvSpPr/>
            <p:nvPr/>
          </p:nvSpPr>
          <p:spPr>
            <a:xfrm>
              <a:off x="2691800" y="4113100"/>
              <a:ext cx="13550" cy="24950"/>
            </a:xfrm>
            <a:custGeom>
              <a:avLst/>
              <a:gdLst/>
              <a:ahLst/>
              <a:cxnLst/>
              <a:rect l="l" t="t" r="r" b="b"/>
              <a:pathLst>
                <a:path w="542" h="998" extrusionOk="0">
                  <a:moveTo>
                    <a:pt x="119" y="0"/>
                  </a:moveTo>
                  <a:cubicBezTo>
                    <a:pt x="109" y="0"/>
                    <a:pt x="98" y="1"/>
                    <a:pt x="88" y="4"/>
                  </a:cubicBezTo>
                  <a:cubicBezTo>
                    <a:pt x="30" y="18"/>
                    <a:pt x="1" y="77"/>
                    <a:pt x="15" y="135"/>
                  </a:cubicBezTo>
                  <a:cubicBezTo>
                    <a:pt x="15" y="150"/>
                    <a:pt x="132" y="559"/>
                    <a:pt x="322" y="939"/>
                  </a:cubicBezTo>
                  <a:cubicBezTo>
                    <a:pt x="337" y="968"/>
                    <a:pt x="380" y="997"/>
                    <a:pt x="410" y="997"/>
                  </a:cubicBezTo>
                  <a:cubicBezTo>
                    <a:pt x="439" y="997"/>
                    <a:pt x="453" y="997"/>
                    <a:pt x="468" y="983"/>
                  </a:cubicBezTo>
                  <a:cubicBezTo>
                    <a:pt x="512" y="953"/>
                    <a:pt x="541" y="895"/>
                    <a:pt x="512" y="837"/>
                  </a:cubicBezTo>
                  <a:cubicBezTo>
                    <a:pt x="337" y="486"/>
                    <a:pt x="234" y="77"/>
                    <a:pt x="234" y="77"/>
                  </a:cubicBezTo>
                  <a:cubicBezTo>
                    <a:pt x="222" y="28"/>
                    <a:pt x="170" y="0"/>
                    <a:pt x="119"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2" name="Google Shape;15532;p69"/>
            <p:cNvSpPr/>
            <p:nvPr/>
          </p:nvSpPr>
          <p:spPr>
            <a:xfrm>
              <a:off x="2704225" y="4113100"/>
              <a:ext cx="14275" cy="19825"/>
            </a:xfrm>
            <a:custGeom>
              <a:avLst/>
              <a:gdLst/>
              <a:ahLst/>
              <a:cxnLst/>
              <a:rect l="l" t="t" r="r" b="b"/>
              <a:pathLst>
                <a:path w="571" h="793" extrusionOk="0">
                  <a:moveTo>
                    <a:pt x="132" y="0"/>
                  </a:moveTo>
                  <a:cubicBezTo>
                    <a:pt x="123" y="0"/>
                    <a:pt x="113" y="1"/>
                    <a:pt x="103" y="4"/>
                  </a:cubicBezTo>
                  <a:cubicBezTo>
                    <a:pt x="44" y="4"/>
                    <a:pt x="0" y="62"/>
                    <a:pt x="15" y="121"/>
                  </a:cubicBezTo>
                  <a:cubicBezTo>
                    <a:pt x="15" y="150"/>
                    <a:pt x="103" y="515"/>
                    <a:pt x="366" y="764"/>
                  </a:cubicBezTo>
                  <a:cubicBezTo>
                    <a:pt x="395" y="778"/>
                    <a:pt x="424" y="793"/>
                    <a:pt x="439" y="793"/>
                  </a:cubicBezTo>
                  <a:cubicBezTo>
                    <a:pt x="468" y="793"/>
                    <a:pt x="497" y="778"/>
                    <a:pt x="526" y="749"/>
                  </a:cubicBezTo>
                  <a:cubicBezTo>
                    <a:pt x="570" y="705"/>
                    <a:pt x="570" y="647"/>
                    <a:pt x="526" y="603"/>
                  </a:cubicBezTo>
                  <a:cubicBezTo>
                    <a:pt x="307" y="398"/>
                    <a:pt x="234" y="92"/>
                    <a:pt x="234" y="77"/>
                  </a:cubicBezTo>
                  <a:cubicBezTo>
                    <a:pt x="222" y="28"/>
                    <a:pt x="180" y="0"/>
                    <a:pt x="132"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33" name="Google Shape;15533;p69"/>
          <p:cNvGrpSpPr/>
          <p:nvPr/>
        </p:nvGrpSpPr>
        <p:grpSpPr>
          <a:xfrm>
            <a:off x="5432663" y="4534938"/>
            <a:ext cx="352125" cy="104225"/>
            <a:chOff x="5207575" y="1611350"/>
            <a:chExt cx="352125" cy="104225"/>
          </a:xfrm>
        </p:grpSpPr>
        <p:sp>
          <p:nvSpPr>
            <p:cNvPr id="15534" name="Google Shape;15534;p69"/>
            <p:cNvSpPr/>
            <p:nvPr/>
          </p:nvSpPr>
          <p:spPr>
            <a:xfrm>
              <a:off x="5467275" y="1693050"/>
              <a:ext cx="35075" cy="22000"/>
            </a:xfrm>
            <a:custGeom>
              <a:avLst/>
              <a:gdLst/>
              <a:ahLst/>
              <a:cxnLst/>
              <a:rect l="l" t="t" r="r" b="b"/>
              <a:pathLst>
                <a:path w="1403" h="880" extrusionOk="0">
                  <a:moveTo>
                    <a:pt x="539" y="1"/>
                  </a:moveTo>
                  <a:cubicBezTo>
                    <a:pt x="488" y="1"/>
                    <a:pt x="429" y="5"/>
                    <a:pt x="366" y="17"/>
                  </a:cubicBezTo>
                  <a:cubicBezTo>
                    <a:pt x="132" y="76"/>
                    <a:pt x="0" y="324"/>
                    <a:pt x="0" y="324"/>
                  </a:cubicBezTo>
                  <a:cubicBezTo>
                    <a:pt x="132" y="514"/>
                    <a:pt x="439" y="689"/>
                    <a:pt x="702" y="791"/>
                  </a:cubicBezTo>
                  <a:cubicBezTo>
                    <a:pt x="840" y="850"/>
                    <a:pt x="1016" y="879"/>
                    <a:pt x="1156" y="879"/>
                  </a:cubicBezTo>
                  <a:cubicBezTo>
                    <a:pt x="1297" y="879"/>
                    <a:pt x="1403" y="850"/>
                    <a:pt x="1403" y="791"/>
                  </a:cubicBezTo>
                  <a:cubicBezTo>
                    <a:pt x="1403" y="704"/>
                    <a:pt x="1315" y="631"/>
                    <a:pt x="1067" y="529"/>
                  </a:cubicBezTo>
                  <a:cubicBezTo>
                    <a:pt x="818" y="441"/>
                    <a:pt x="702" y="280"/>
                    <a:pt x="760" y="32"/>
                  </a:cubicBezTo>
                  <a:cubicBezTo>
                    <a:pt x="760" y="32"/>
                    <a:pt x="675" y="1"/>
                    <a:pt x="539"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5" name="Google Shape;15535;p69"/>
            <p:cNvSpPr/>
            <p:nvPr/>
          </p:nvSpPr>
          <p:spPr>
            <a:xfrm>
              <a:off x="5386925" y="1689075"/>
              <a:ext cx="29975" cy="26500"/>
            </a:xfrm>
            <a:custGeom>
              <a:avLst/>
              <a:gdLst/>
              <a:ahLst/>
              <a:cxnLst/>
              <a:rect l="l" t="t" r="r" b="b"/>
              <a:pathLst>
                <a:path w="1199" h="1060" extrusionOk="0">
                  <a:moveTo>
                    <a:pt x="175" y="1"/>
                  </a:moveTo>
                  <a:lnTo>
                    <a:pt x="175" y="1"/>
                  </a:lnTo>
                  <a:cubicBezTo>
                    <a:pt x="0" y="235"/>
                    <a:pt x="44" y="512"/>
                    <a:pt x="263" y="775"/>
                  </a:cubicBezTo>
                  <a:cubicBezTo>
                    <a:pt x="429" y="961"/>
                    <a:pt x="770" y="1060"/>
                    <a:pt x="976" y="1060"/>
                  </a:cubicBezTo>
                  <a:cubicBezTo>
                    <a:pt x="1061" y="1060"/>
                    <a:pt x="1123" y="1043"/>
                    <a:pt x="1140" y="1009"/>
                  </a:cubicBezTo>
                  <a:cubicBezTo>
                    <a:pt x="1198" y="907"/>
                    <a:pt x="774" y="717"/>
                    <a:pt x="818" y="541"/>
                  </a:cubicBezTo>
                  <a:lnTo>
                    <a:pt x="175" y="1"/>
                  </a:ln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6" name="Google Shape;15536;p69"/>
            <p:cNvSpPr/>
            <p:nvPr/>
          </p:nvSpPr>
          <p:spPr>
            <a:xfrm>
              <a:off x="5505250" y="1611350"/>
              <a:ext cx="37275" cy="44875"/>
            </a:xfrm>
            <a:custGeom>
              <a:avLst/>
              <a:gdLst/>
              <a:ahLst/>
              <a:cxnLst/>
              <a:rect l="l" t="t" r="r" b="b"/>
              <a:pathLst>
                <a:path w="1491" h="1795" extrusionOk="0">
                  <a:moveTo>
                    <a:pt x="712" y="1"/>
                  </a:moveTo>
                  <a:cubicBezTo>
                    <a:pt x="520" y="1"/>
                    <a:pt x="334" y="90"/>
                    <a:pt x="234" y="276"/>
                  </a:cubicBezTo>
                  <a:cubicBezTo>
                    <a:pt x="1" y="699"/>
                    <a:pt x="906" y="1795"/>
                    <a:pt x="906" y="1795"/>
                  </a:cubicBezTo>
                  <a:lnTo>
                    <a:pt x="1155" y="1605"/>
                  </a:lnTo>
                  <a:cubicBezTo>
                    <a:pt x="1330" y="1327"/>
                    <a:pt x="1491" y="831"/>
                    <a:pt x="1286" y="378"/>
                  </a:cubicBezTo>
                  <a:cubicBezTo>
                    <a:pt x="1183" y="130"/>
                    <a:pt x="944" y="1"/>
                    <a:pt x="71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7" name="Google Shape;15537;p69"/>
            <p:cNvSpPr/>
            <p:nvPr/>
          </p:nvSpPr>
          <p:spPr>
            <a:xfrm>
              <a:off x="5369375" y="1615425"/>
              <a:ext cx="190325" cy="92000"/>
            </a:xfrm>
            <a:custGeom>
              <a:avLst/>
              <a:gdLst/>
              <a:ahLst/>
              <a:cxnLst/>
              <a:rect l="l" t="t" r="r" b="b"/>
              <a:pathLst>
                <a:path w="7613" h="3680" extrusionOk="0">
                  <a:moveTo>
                    <a:pt x="2449" y="1"/>
                  </a:moveTo>
                  <a:cubicBezTo>
                    <a:pt x="1666" y="1"/>
                    <a:pt x="879" y="289"/>
                    <a:pt x="527" y="945"/>
                  </a:cubicBezTo>
                  <a:cubicBezTo>
                    <a:pt x="1" y="1910"/>
                    <a:pt x="30" y="3151"/>
                    <a:pt x="1798" y="3560"/>
                  </a:cubicBezTo>
                  <a:cubicBezTo>
                    <a:pt x="2160" y="3646"/>
                    <a:pt x="2469" y="3680"/>
                    <a:pt x="2739" y="3680"/>
                  </a:cubicBezTo>
                  <a:cubicBezTo>
                    <a:pt x="3578" y="3680"/>
                    <a:pt x="4029" y="3347"/>
                    <a:pt x="4471" y="3181"/>
                  </a:cubicBezTo>
                  <a:cubicBezTo>
                    <a:pt x="4619" y="3125"/>
                    <a:pt x="4767" y="3103"/>
                    <a:pt x="4914" y="3103"/>
                  </a:cubicBezTo>
                  <a:cubicBezTo>
                    <a:pt x="5351" y="3103"/>
                    <a:pt x="5788" y="3294"/>
                    <a:pt x="6225" y="3371"/>
                  </a:cubicBezTo>
                  <a:cubicBezTo>
                    <a:pt x="6399" y="3400"/>
                    <a:pt x="6571" y="3416"/>
                    <a:pt x="6729" y="3416"/>
                  </a:cubicBezTo>
                  <a:cubicBezTo>
                    <a:pt x="7113" y="3416"/>
                    <a:pt x="7415" y="3321"/>
                    <a:pt x="7466" y="3093"/>
                  </a:cubicBezTo>
                  <a:cubicBezTo>
                    <a:pt x="7613" y="2538"/>
                    <a:pt x="6561" y="1311"/>
                    <a:pt x="6254" y="1150"/>
                  </a:cubicBezTo>
                  <a:lnTo>
                    <a:pt x="5217" y="1208"/>
                  </a:lnTo>
                  <a:cubicBezTo>
                    <a:pt x="5217" y="1208"/>
                    <a:pt x="4559" y="595"/>
                    <a:pt x="3551" y="200"/>
                  </a:cubicBezTo>
                  <a:cubicBezTo>
                    <a:pt x="3219" y="70"/>
                    <a:pt x="2834" y="1"/>
                    <a:pt x="244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8" name="Google Shape;15538;p69"/>
            <p:cNvSpPr/>
            <p:nvPr/>
          </p:nvSpPr>
          <p:spPr>
            <a:xfrm>
              <a:off x="5524975" y="1669000"/>
              <a:ext cx="13900" cy="13900"/>
            </a:xfrm>
            <a:custGeom>
              <a:avLst/>
              <a:gdLst/>
              <a:ahLst/>
              <a:cxnLst/>
              <a:rect l="l" t="t" r="r" b="b"/>
              <a:pathLst>
                <a:path w="556" h="556" extrusionOk="0">
                  <a:moveTo>
                    <a:pt x="278" y="0"/>
                  </a:moveTo>
                  <a:cubicBezTo>
                    <a:pt x="132" y="0"/>
                    <a:pt x="1" y="132"/>
                    <a:pt x="1" y="278"/>
                  </a:cubicBezTo>
                  <a:cubicBezTo>
                    <a:pt x="1" y="424"/>
                    <a:pt x="132" y="555"/>
                    <a:pt x="278" y="555"/>
                  </a:cubicBezTo>
                  <a:cubicBezTo>
                    <a:pt x="424" y="555"/>
                    <a:pt x="556" y="424"/>
                    <a:pt x="556" y="278"/>
                  </a:cubicBezTo>
                  <a:cubicBezTo>
                    <a:pt x="556" y="132"/>
                    <a:pt x="424" y="0"/>
                    <a:pt x="27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9" name="Google Shape;15539;p69"/>
            <p:cNvSpPr/>
            <p:nvPr/>
          </p:nvSpPr>
          <p:spPr>
            <a:xfrm>
              <a:off x="5485175" y="1614050"/>
              <a:ext cx="43475" cy="41450"/>
            </a:xfrm>
            <a:custGeom>
              <a:avLst/>
              <a:gdLst/>
              <a:ahLst/>
              <a:cxnLst/>
              <a:rect l="l" t="t" r="r" b="b"/>
              <a:pathLst>
                <a:path w="1739" h="1658" extrusionOk="0">
                  <a:moveTo>
                    <a:pt x="743" y="0"/>
                  </a:moveTo>
                  <a:cubicBezTo>
                    <a:pt x="382" y="0"/>
                    <a:pt x="75" y="276"/>
                    <a:pt x="44" y="694"/>
                  </a:cubicBezTo>
                  <a:cubicBezTo>
                    <a:pt x="0" y="1293"/>
                    <a:pt x="541" y="1658"/>
                    <a:pt x="541" y="1658"/>
                  </a:cubicBezTo>
                  <a:cubicBezTo>
                    <a:pt x="1110" y="1468"/>
                    <a:pt x="1593" y="1409"/>
                    <a:pt x="1593" y="1409"/>
                  </a:cubicBezTo>
                  <a:cubicBezTo>
                    <a:pt x="1593" y="1409"/>
                    <a:pt x="1739" y="533"/>
                    <a:pt x="1227" y="168"/>
                  </a:cubicBezTo>
                  <a:cubicBezTo>
                    <a:pt x="1068" y="53"/>
                    <a:pt x="901" y="0"/>
                    <a:pt x="743"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0" name="Google Shape;15540;p69"/>
            <p:cNvSpPr/>
            <p:nvPr/>
          </p:nvSpPr>
          <p:spPr>
            <a:xfrm>
              <a:off x="5548725" y="1687250"/>
              <a:ext cx="7675" cy="9525"/>
            </a:xfrm>
            <a:custGeom>
              <a:avLst/>
              <a:gdLst/>
              <a:ahLst/>
              <a:cxnLst/>
              <a:rect l="l" t="t" r="r" b="b"/>
              <a:pathLst>
                <a:path w="307" h="381" extrusionOk="0">
                  <a:moveTo>
                    <a:pt x="190" y="1"/>
                  </a:moveTo>
                  <a:cubicBezTo>
                    <a:pt x="73" y="1"/>
                    <a:pt x="0" y="88"/>
                    <a:pt x="0" y="191"/>
                  </a:cubicBezTo>
                  <a:cubicBezTo>
                    <a:pt x="0" y="293"/>
                    <a:pt x="73" y="381"/>
                    <a:pt x="190" y="381"/>
                  </a:cubicBezTo>
                  <a:cubicBezTo>
                    <a:pt x="190" y="381"/>
                    <a:pt x="205" y="381"/>
                    <a:pt x="205" y="366"/>
                  </a:cubicBezTo>
                  <a:cubicBezTo>
                    <a:pt x="249" y="337"/>
                    <a:pt x="278" y="278"/>
                    <a:pt x="292" y="220"/>
                  </a:cubicBezTo>
                  <a:cubicBezTo>
                    <a:pt x="307" y="176"/>
                    <a:pt x="307" y="118"/>
                    <a:pt x="307" y="45"/>
                  </a:cubicBezTo>
                  <a:cubicBezTo>
                    <a:pt x="278" y="15"/>
                    <a:pt x="234" y="1"/>
                    <a:pt x="190"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1" name="Google Shape;15541;p69"/>
            <p:cNvSpPr/>
            <p:nvPr/>
          </p:nvSpPr>
          <p:spPr>
            <a:xfrm>
              <a:off x="5207575" y="1643075"/>
              <a:ext cx="315975" cy="71600"/>
            </a:xfrm>
            <a:custGeom>
              <a:avLst/>
              <a:gdLst/>
              <a:ahLst/>
              <a:cxnLst/>
              <a:rect l="l" t="t" r="r" b="b"/>
              <a:pathLst>
                <a:path w="12639" h="2864" extrusionOk="0">
                  <a:moveTo>
                    <a:pt x="6911" y="0"/>
                  </a:moveTo>
                  <a:cubicBezTo>
                    <a:pt x="6736" y="380"/>
                    <a:pt x="6648" y="789"/>
                    <a:pt x="6721" y="1169"/>
                  </a:cubicBezTo>
                  <a:cubicBezTo>
                    <a:pt x="6710" y="1169"/>
                    <a:pt x="6699" y="1168"/>
                    <a:pt x="6688" y="1168"/>
                  </a:cubicBezTo>
                  <a:cubicBezTo>
                    <a:pt x="5981" y="1168"/>
                    <a:pt x="5192" y="1628"/>
                    <a:pt x="4530" y="2031"/>
                  </a:cubicBezTo>
                  <a:cubicBezTo>
                    <a:pt x="3843" y="2425"/>
                    <a:pt x="2265" y="2323"/>
                    <a:pt x="1418" y="2367"/>
                  </a:cubicBezTo>
                  <a:cubicBezTo>
                    <a:pt x="585" y="2396"/>
                    <a:pt x="1" y="2864"/>
                    <a:pt x="1" y="2864"/>
                  </a:cubicBezTo>
                  <a:cubicBezTo>
                    <a:pt x="1" y="2864"/>
                    <a:pt x="673" y="2513"/>
                    <a:pt x="1462" y="2484"/>
                  </a:cubicBezTo>
                  <a:cubicBezTo>
                    <a:pt x="1536" y="2480"/>
                    <a:pt x="1613" y="2478"/>
                    <a:pt x="1693" y="2478"/>
                  </a:cubicBezTo>
                  <a:cubicBezTo>
                    <a:pt x="2205" y="2478"/>
                    <a:pt x="2806" y="2553"/>
                    <a:pt x="3357" y="2553"/>
                  </a:cubicBezTo>
                  <a:cubicBezTo>
                    <a:pt x="3623" y="2553"/>
                    <a:pt x="3878" y="2535"/>
                    <a:pt x="4106" y="2484"/>
                  </a:cubicBezTo>
                  <a:cubicBezTo>
                    <a:pt x="4837" y="2332"/>
                    <a:pt x="5751" y="1555"/>
                    <a:pt x="6699" y="1555"/>
                  </a:cubicBezTo>
                  <a:cubicBezTo>
                    <a:pt x="6755" y="1555"/>
                    <a:pt x="6811" y="1558"/>
                    <a:pt x="6867" y="1563"/>
                  </a:cubicBezTo>
                  <a:cubicBezTo>
                    <a:pt x="7072" y="1958"/>
                    <a:pt x="7510" y="2279"/>
                    <a:pt x="8270" y="2454"/>
                  </a:cubicBezTo>
                  <a:cubicBezTo>
                    <a:pt x="8632" y="2540"/>
                    <a:pt x="8941" y="2574"/>
                    <a:pt x="9211" y="2574"/>
                  </a:cubicBezTo>
                  <a:cubicBezTo>
                    <a:pt x="10050" y="2574"/>
                    <a:pt x="10501" y="2241"/>
                    <a:pt x="10943" y="2075"/>
                  </a:cubicBezTo>
                  <a:cubicBezTo>
                    <a:pt x="11086" y="2022"/>
                    <a:pt x="11229" y="2001"/>
                    <a:pt x="11372" y="2001"/>
                  </a:cubicBezTo>
                  <a:cubicBezTo>
                    <a:pt x="11785" y="2001"/>
                    <a:pt x="12200" y="2174"/>
                    <a:pt x="12624" y="2250"/>
                  </a:cubicBezTo>
                  <a:cubicBezTo>
                    <a:pt x="12638" y="2089"/>
                    <a:pt x="11499" y="1826"/>
                    <a:pt x="11542" y="1388"/>
                  </a:cubicBezTo>
                  <a:lnTo>
                    <a:pt x="11542" y="1388"/>
                  </a:lnTo>
                  <a:cubicBezTo>
                    <a:pt x="11338" y="1841"/>
                    <a:pt x="10505" y="1958"/>
                    <a:pt x="9862" y="2045"/>
                  </a:cubicBezTo>
                  <a:cubicBezTo>
                    <a:pt x="9754" y="2058"/>
                    <a:pt x="9621" y="2065"/>
                    <a:pt x="9472" y="2065"/>
                  </a:cubicBezTo>
                  <a:cubicBezTo>
                    <a:pt x="8745" y="2065"/>
                    <a:pt x="7655" y="1898"/>
                    <a:pt x="7291" y="1388"/>
                  </a:cubicBezTo>
                  <a:cubicBezTo>
                    <a:pt x="6867" y="774"/>
                    <a:pt x="6838" y="175"/>
                    <a:pt x="691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42" name="Google Shape;15542;p69"/>
          <p:cNvGrpSpPr/>
          <p:nvPr/>
        </p:nvGrpSpPr>
        <p:grpSpPr>
          <a:xfrm>
            <a:off x="5725800" y="4647613"/>
            <a:ext cx="352125" cy="104225"/>
            <a:chOff x="5207575" y="1611350"/>
            <a:chExt cx="352125" cy="104225"/>
          </a:xfrm>
        </p:grpSpPr>
        <p:sp>
          <p:nvSpPr>
            <p:cNvPr id="15543" name="Google Shape;15543;p69"/>
            <p:cNvSpPr/>
            <p:nvPr/>
          </p:nvSpPr>
          <p:spPr>
            <a:xfrm>
              <a:off x="5467275" y="1693050"/>
              <a:ext cx="35075" cy="22000"/>
            </a:xfrm>
            <a:custGeom>
              <a:avLst/>
              <a:gdLst/>
              <a:ahLst/>
              <a:cxnLst/>
              <a:rect l="l" t="t" r="r" b="b"/>
              <a:pathLst>
                <a:path w="1403" h="880" extrusionOk="0">
                  <a:moveTo>
                    <a:pt x="539" y="1"/>
                  </a:moveTo>
                  <a:cubicBezTo>
                    <a:pt x="488" y="1"/>
                    <a:pt x="429" y="5"/>
                    <a:pt x="366" y="17"/>
                  </a:cubicBezTo>
                  <a:cubicBezTo>
                    <a:pt x="132" y="76"/>
                    <a:pt x="0" y="324"/>
                    <a:pt x="0" y="324"/>
                  </a:cubicBezTo>
                  <a:cubicBezTo>
                    <a:pt x="132" y="514"/>
                    <a:pt x="439" y="689"/>
                    <a:pt x="702" y="791"/>
                  </a:cubicBezTo>
                  <a:cubicBezTo>
                    <a:pt x="840" y="850"/>
                    <a:pt x="1016" y="879"/>
                    <a:pt x="1156" y="879"/>
                  </a:cubicBezTo>
                  <a:cubicBezTo>
                    <a:pt x="1297" y="879"/>
                    <a:pt x="1403" y="850"/>
                    <a:pt x="1403" y="791"/>
                  </a:cubicBezTo>
                  <a:cubicBezTo>
                    <a:pt x="1403" y="704"/>
                    <a:pt x="1315" y="631"/>
                    <a:pt x="1067" y="529"/>
                  </a:cubicBezTo>
                  <a:cubicBezTo>
                    <a:pt x="818" y="441"/>
                    <a:pt x="702" y="280"/>
                    <a:pt x="760" y="32"/>
                  </a:cubicBezTo>
                  <a:cubicBezTo>
                    <a:pt x="760" y="32"/>
                    <a:pt x="675" y="1"/>
                    <a:pt x="539"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4" name="Google Shape;15544;p69"/>
            <p:cNvSpPr/>
            <p:nvPr/>
          </p:nvSpPr>
          <p:spPr>
            <a:xfrm>
              <a:off x="5386925" y="1689075"/>
              <a:ext cx="29975" cy="26500"/>
            </a:xfrm>
            <a:custGeom>
              <a:avLst/>
              <a:gdLst/>
              <a:ahLst/>
              <a:cxnLst/>
              <a:rect l="l" t="t" r="r" b="b"/>
              <a:pathLst>
                <a:path w="1199" h="1060" extrusionOk="0">
                  <a:moveTo>
                    <a:pt x="175" y="1"/>
                  </a:moveTo>
                  <a:lnTo>
                    <a:pt x="175" y="1"/>
                  </a:lnTo>
                  <a:cubicBezTo>
                    <a:pt x="0" y="235"/>
                    <a:pt x="44" y="512"/>
                    <a:pt x="263" y="775"/>
                  </a:cubicBezTo>
                  <a:cubicBezTo>
                    <a:pt x="429" y="961"/>
                    <a:pt x="770" y="1060"/>
                    <a:pt x="976" y="1060"/>
                  </a:cubicBezTo>
                  <a:cubicBezTo>
                    <a:pt x="1061" y="1060"/>
                    <a:pt x="1123" y="1043"/>
                    <a:pt x="1140" y="1009"/>
                  </a:cubicBezTo>
                  <a:cubicBezTo>
                    <a:pt x="1198" y="907"/>
                    <a:pt x="774" y="717"/>
                    <a:pt x="818" y="541"/>
                  </a:cubicBezTo>
                  <a:lnTo>
                    <a:pt x="175" y="1"/>
                  </a:ln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5" name="Google Shape;15545;p69"/>
            <p:cNvSpPr/>
            <p:nvPr/>
          </p:nvSpPr>
          <p:spPr>
            <a:xfrm>
              <a:off x="5505250" y="1611350"/>
              <a:ext cx="37275" cy="44875"/>
            </a:xfrm>
            <a:custGeom>
              <a:avLst/>
              <a:gdLst/>
              <a:ahLst/>
              <a:cxnLst/>
              <a:rect l="l" t="t" r="r" b="b"/>
              <a:pathLst>
                <a:path w="1491" h="1795" extrusionOk="0">
                  <a:moveTo>
                    <a:pt x="712" y="1"/>
                  </a:moveTo>
                  <a:cubicBezTo>
                    <a:pt x="520" y="1"/>
                    <a:pt x="334" y="90"/>
                    <a:pt x="234" y="276"/>
                  </a:cubicBezTo>
                  <a:cubicBezTo>
                    <a:pt x="1" y="699"/>
                    <a:pt x="906" y="1795"/>
                    <a:pt x="906" y="1795"/>
                  </a:cubicBezTo>
                  <a:lnTo>
                    <a:pt x="1155" y="1605"/>
                  </a:lnTo>
                  <a:cubicBezTo>
                    <a:pt x="1330" y="1327"/>
                    <a:pt x="1491" y="831"/>
                    <a:pt x="1286" y="378"/>
                  </a:cubicBezTo>
                  <a:cubicBezTo>
                    <a:pt x="1183" y="130"/>
                    <a:pt x="944" y="1"/>
                    <a:pt x="71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6" name="Google Shape;15546;p69"/>
            <p:cNvSpPr/>
            <p:nvPr/>
          </p:nvSpPr>
          <p:spPr>
            <a:xfrm>
              <a:off x="5369375" y="1615425"/>
              <a:ext cx="190325" cy="92000"/>
            </a:xfrm>
            <a:custGeom>
              <a:avLst/>
              <a:gdLst/>
              <a:ahLst/>
              <a:cxnLst/>
              <a:rect l="l" t="t" r="r" b="b"/>
              <a:pathLst>
                <a:path w="7613" h="3680" extrusionOk="0">
                  <a:moveTo>
                    <a:pt x="2449" y="1"/>
                  </a:moveTo>
                  <a:cubicBezTo>
                    <a:pt x="1666" y="1"/>
                    <a:pt x="879" y="289"/>
                    <a:pt x="527" y="945"/>
                  </a:cubicBezTo>
                  <a:cubicBezTo>
                    <a:pt x="1" y="1910"/>
                    <a:pt x="30" y="3151"/>
                    <a:pt x="1798" y="3560"/>
                  </a:cubicBezTo>
                  <a:cubicBezTo>
                    <a:pt x="2160" y="3646"/>
                    <a:pt x="2469" y="3680"/>
                    <a:pt x="2739" y="3680"/>
                  </a:cubicBezTo>
                  <a:cubicBezTo>
                    <a:pt x="3578" y="3680"/>
                    <a:pt x="4029" y="3347"/>
                    <a:pt x="4471" y="3181"/>
                  </a:cubicBezTo>
                  <a:cubicBezTo>
                    <a:pt x="4619" y="3125"/>
                    <a:pt x="4767" y="3103"/>
                    <a:pt x="4914" y="3103"/>
                  </a:cubicBezTo>
                  <a:cubicBezTo>
                    <a:pt x="5351" y="3103"/>
                    <a:pt x="5788" y="3294"/>
                    <a:pt x="6225" y="3371"/>
                  </a:cubicBezTo>
                  <a:cubicBezTo>
                    <a:pt x="6399" y="3400"/>
                    <a:pt x="6571" y="3416"/>
                    <a:pt x="6729" y="3416"/>
                  </a:cubicBezTo>
                  <a:cubicBezTo>
                    <a:pt x="7113" y="3416"/>
                    <a:pt x="7415" y="3321"/>
                    <a:pt x="7466" y="3093"/>
                  </a:cubicBezTo>
                  <a:cubicBezTo>
                    <a:pt x="7613" y="2538"/>
                    <a:pt x="6561" y="1311"/>
                    <a:pt x="6254" y="1150"/>
                  </a:cubicBezTo>
                  <a:lnTo>
                    <a:pt x="5217" y="1208"/>
                  </a:lnTo>
                  <a:cubicBezTo>
                    <a:pt x="5217" y="1208"/>
                    <a:pt x="4559" y="595"/>
                    <a:pt x="3551" y="200"/>
                  </a:cubicBezTo>
                  <a:cubicBezTo>
                    <a:pt x="3219" y="70"/>
                    <a:pt x="2834" y="1"/>
                    <a:pt x="244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7" name="Google Shape;15547;p69"/>
            <p:cNvSpPr/>
            <p:nvPr/>
          </p:nvSpPr>
          <p:spPr>
            <a:xfrm>
              <a:off x="5524975" y="1669000"/>
              <a:ext cx="13900" cy="13900"/>
            </a:xfrm>
            <a:custGeom>
              <a:avLst/>
              <a:gdLst/>
              <a:ahLst/>
              <a:cxnLst/>
              <a:rect l="l" t="t" r="r" b="b"/>
              <a:pathLst>
                <a:path w="556" h="556" extrusionOk="0">
                  <a:moveTo>
                    <a:pt x="278" y="0"/>
                  </a:moveTo>
                  <a:cubicBezTo>
                    <a:pt x="132" y="0"/>
                    <a:pt x="1" y="132"/>
                    <a:pt x="1" y="278"/>
                  </a:cubicBezTo>
                  <a:cubicBezTo>
                    <a:pt x="1" y="424"/>
                    <a:pt x="132" y="555"/>
                    <a:pt x="278" y="555"/>
                  </a:cubicBezTo>
                  <a:cubicBezTo>
                    <a:pt x="424" y="555"/>
                    <a:pt x="556" y="424"/>
                    <a:pt x="556" y="278"/>
                  </a:cubicBezTo>
                  <a:cubicBezTo>
                    <a:pt x="556" y="132"/>
                    <a:pt x="424" y="0"/>
                    <a:pt x="27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8" name="Google Shape;15548;p69"/>
            <p:cNvSpPr/>
            <p:nvPr/>
          </p:nvSpPr>
          <p:spPr>
            <a:xfrm>
              <a:off x="5485175" y="1614050"/>
              <a:ext cx="43475" cy="41450"/>
            </a:xfrm>
            <a:custGeom>
              <a:avLst/>
              <a:gdLst/>
              <a:ahLst/>
              <a:cxnLst/>
              <a:rect l="l" t="t" r="r" b="b"/>
              <a:pathLst>
                <a:path w="1739" h="1658" extrusionOk="0">
                  <a:moveTo>
                    <a:pt x="743" y="0"/>
                  </a:moveTo>
                  <a:cubicBezTo>
                    <a:pt x="382" y="0"/>
                    <a:pt x="75" y="276"/>
                    <a:pt x="44" y="694"/>
                  </a:cubicBezTo>
                  <a:cubicBezTo>
                    <a:pt x="0" y="1293"/>
                    <a:pt x="541" y="1658"/>
                    <a:pt x="541" y="1658"/>
                  </a:cubicBezTo>
                  <a:cubicBezTo>
                    <a:pt x="1110" y="1468"/>
                    <a:pt x="1593" y="1409"/>
                    <a:pt x="1593" y="1409"/>
                  </a:cubicBezTo>
                  <a:cubicBezTo>
                    <a:pt x="1593" y="1409"/>
                    <a:pt x="1739" y="533"/>
                    <a:pt x="1227" y="168"/>
                  </a:cubicBezTo>
                  <a:cubicBezTo>
                    <a:pt x="1068" y="53"/>
                    <a:pt x="901" y="0"/>
                    <a:pt x="743"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9" name="Google Shape;15549;p69"/>
            <p:cNvSpPr/>
            <p:nvPr/>
          </p:nvSpPr>
          <p:spPr>
            <a:xfrm>
              <a:off x="5548725" y="1687250"/>
              <a:ext cx="7675" cy="9525"/>
            </a:xfrm>
            <a:custGeom>
              <a:avLst/>
              <a:gdLst/>
              <a:ahLst/>
              <a:cxnLst/>
              <a:rect l="l" t="t" r="r" b="b"/>
              <a:pathLst>
                <a:path w="307" h="381" extrusionOk="0">
                  <a:moveTo>
                    <a:pt x="190" y="1"/>
                  </a:moveTo>
                  <a:cubicBezTo>
                    <a:pt x="73" y="1"/>
                    <a:pt x="0" y="88"/>
                    <a:pt x="0" y="191"/>
                  </a:cubicBezTo>
                  <a:cubicBezTo>
                    <a:pt x="0" y="293"/>
                    <a:pt x="73" y="381"/>
                    <a:pt x="190" y="381"/>
                  </a:cubicBezTo>
                  <a:cubicBezTo>
                    <a:pt x="190" y="381"/>
                    <a:pt x="205" y="381"/>
                    <a:pt x="205" y="366"/>
                  </a:cubicBezTo>
                  <a:cubicBezTo>
                    <a:pt x="249" y="337"/>
                    <a:pt x="278" y="278"/>
                    <a:pt x="292" y="220"/>
                  </a:cubicBezTo>
                  <a:cubicBezTo>
                    <a:pt x="307" y="176"/>
                    <a:pt x="307" y="118"/>
                    <a:pt x="307" y="45"/>
                  </a:cubicBezTo>
                  <a:cubicBezTo>
                    <a:pt x="278" y="15"/>
                    <a:pt x="234" y="1"/>
                    <a:pt x="190"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0" name="Google Shape;15550;p69"/>
            <p:cNvSpPr/>
            <p:nvPr/>
          </p:nvSpPr>
          <p:spPr>
            <a:xfrm>
              <a:off x="5207575" y="1643075"/>
              <a:ext cx="315975" cy="71600"/>
            </a:xfrm>
            <a:custGeom>
              <a:avLst/>
              <a:gdLst/>
              <a:ahLst/>
              <a:cxnLst/>
              <a:rect l="l" t="t" r="r" b="b"/>
              <a:pathLst>
                <a:path w="12639" h="2864" extrusionOk="0">
                  <a:moveTo>
                    <a:pt x="6911" y="0"/>
                  </a:moveTo>
                  <a:cubicBezTo>
                    <a:pt x="6736" y="380"/>
                    <a:pt x="6648" y="789"/>
                    <a:pt x="6721" y="1169"/>
                  </a:cubicBezTo>
                  <a:cubicBezTo>
                    <a:pt x="6710" y="1169"/>
                    <a:pt x="6699" y="1168"/>
                    <a:pt x="6688" y="1168"/>
                  </a:cubicBezTo>
                  <a:cubicBezTo>
                    <a:pt x="5981" y="1168"/>
                    <a:pt x="5192" y="1628"/>
                    <a:pt x="4530" y="2031"/>
                  </a:cubicBezTo>
                  <a:cubicBezTo>
                    <a:pt x="3843" y="2425"/>
                    <a:pt x="2265" y="2323"/>
                    <a:pt x="1418" y="2367"/>
                  </a:cubicBezTo>
                  <a:cubicBezTo>
                    <a:pt x="585" y="2396"/>
                    <a:pt x="1" y="2864"/>
                    <a:pt x="1" y="2864"/>
                  </a:cubicBezTo>
                  <a:cubicBezTo>
                    <a:pt x="1" y="2864"/>
                    <a:pt x="673" y="2513"/>
                    <a:pt x="1462" y="2484"/>
                  </a:cubicBezTo>
                  <a:cubicBezTo>
                    <a:pt x="1536" y="2480"/>
                    <a:pt x="1613" y="2478"/>
                    <a:pt x="1693" y="2478"/>
                  </a:cubicBezTo>
                  <a:cubicBezTo>
                    <a:pt x="2205" y="2478"/>
                    <a:pt x="2806" y="2553"/>
                    <a:pt x="3357" y="2553"/>
                  </a:cubicBezTo>
                  <a:cubicBezTo>
                    <a:pt x="3623" y="2553"/>
                    <a:pt x="3878" y="2535"/>
                    <a:pt x="4106" y="2484"/>
                  </a:cubicBezTo>
                  <a:cubicBezTo>
                    <a:pt x="4837" y="2332"/>
                    <a:pt x="5751" y="1555"/>
                    <a:pt x="6699" y="1555"/>
                  </a:cubicBezTo>
                  <a:cubicBezTo>
                    <a:pt x="6755" y="1555"/>
                    <a:pt x="6811" y="1558"/>
                    <a:pt x="6867" y="1563"/>
                  </a:cubicBezTo>
                  <a:cubicBezTo>
                    <a:pt x="7072" y="1958"/>
                    <a:pt x="7510" y="2279"/>
                    <a:pt x="8270" y="2454"/>
                  </a:cubicBezTo>
                  <a:cubicBezTo>
                    <a:pt x="8632" y="2540"/>
                    <a:pt x="8941" y="2574"/>
                    <a:pt x="9211" y="2574"/>
                  </a:cubicBezTo>
                  <a:cubicBezTo>
                    <a:pt x="10050" y="2574"/>
                    <a:pt x="10501" y="2241"/>
                    <a:pt x="10943" y="2075"/>
                  </a:cubicBezTo>
                  <a:cubicBezTo>
                    <a:pt x="11086" y="2022"/>
                    <a:pt x="11229" y="2001"/>
                    <a:pt x="11372" y="2001"/>
                  </a:cubicBezTo>
                  <a:cubicBezTo>
                    <a:pt x="11785" y="2001"/>
                    <a:pt x="12200" y="2174"/>
                    <a:pt x="12624" y="2250"/>
                  </a:cubicBezTo>
                  <a:cubicBezTo>
                    <a:pt x="12638" y="2089"/>
                    <a:pt x="11499" y="1826"/>
                    <a:pt x="11542" y="1388"/>
                  </a:cubicBezTo>
                  <a:lnTo>
                    <a:pt x="11542" y="1388"/>
                  </a:lnTo>
                  <a:cubicBezTo>
                    <a:pt x="11338" y="1841"/>
                    <a:pt x="10505" y="1958"/>
                    <a:pt x="9862" y="2045"/>
                  </a:cubicBezTo>
                  <a:cubicBezTo>
                    <a:pt x="9754" y="2058"/>
                    <a:pt x="9621" y="2065"/>
                    <a:pt x="9472" y="2065"/>
                  </a:cubicBezTo>
                  <a:cubicBezTo>
                    <a:pt x="8745" y="2065"/>
                    <a:pt x="7655" y="1898"/>
                    <a:pt x="7291" y="1388"/>
                  </a:cubicBezTo>
                  <a:cubicBezTo>
                    <a:pt x="6867" y="774"/>
                    <a:pt x="6838" y="175"/>
                    <a:pt x="691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51" name="Google Shape;15551;p69"/>
          <p:cNvGrpSpPr/>
          <p:nvPr/>
        </p:nvGrpSpPr>
        <p:grpSpPr>
          <a:xfrm>
            <a:off x="925409" y="4446417"/>
            <a:ext cx="373764" cy="324319"/>
            <a:chOff x="2517575" y="3778950"/>
            <a:chExt cx="452225" cy="392400"/>
          </a:xfrm>
        </p:grpSpPr>
        <p:sp>
          <p:nvSpPr>
            <p:cNvPr id="15552" name="Google Shape;15552;p69"/>
            <p:cNvSpPr/>
            <p:nvPr/>
          </p:nvSpPr>
          <p:spPr>
            <a:xfrm>
              <a:off x="2639200" y="3794075"/>
              <a:ext cx="93900" cy="134325"/>
            </a:xfrm>
            <a:custGeom>
              <a:avLst/>
              <a:gdLst/>
              <a:ahLst/>
              <a:cxnLst/>
              <a:rect l="l" t="t" r="r" b="b"/>
              <a:pathLst>
                <a:path w="3756" h="5373" extrusionOk="0">
                  <a:moveTo>
                    <a:pt x="2927" y="0"/>
                  </a:moveTo>
                  <a:cubicBezTo>
                    <a:pt x="2736" y="0"/>
                    <a:pt x="2542" y="68"/>
                    <a:pt x="2397" y="186"/>
                  </a:cubicBezTo>
                  <a:lnTo>
                    <a:pt x="395" y="4291"/>
                  </a:lnTo>
                  <a:cubicBezTo>
                    <a:pt x="395" y="4291"/>
                    <a:pt x="1" y="5256"/>
                    <a:pt x="1053" y="5372"/>
                  </a:cubicBezTo>
                  <a:cubicBezTo>
                    <a:pt x="2105" y="4189"/>
                    <a:pt x="3361" y="2377"/>
                    <a:pt x="3595" y="1165"/>
                  </a:cubicBezTo>
                  <a:cubicBezTo>
                    <a:pt x="3756" y="330"/>
                    <a:pt x="3349" y="0"/>
                    <a:pt x="292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3" name="Google Shape;15553;p69"/>
            <p:cNvSpPr/>
            <p:nvPr/>
          </p:nvSpPr>
          <p:spPr>
            <a:xfrm>
              <a:off x="2570900" y="3966450"/>
              <a:ext cx="289300" cy="202975"/>
            </a:xfrm>
            <a:custGeom>
              <a:avLst/>
              <a:gdLst/>
              <a:ahLst/>
              <a:cxnLst/>
              <a:rect l="l" t="t" r="r" b="b"/>
              <a:pathLst>
                <a:path w="11572" h="8119" extrusionOk="0">
                  <a:moveTo>
                    <a:pt x="7904" y="1"/>
                  </a:moveTo>
                  <a:cubicBezTo>
                    <a:pt x="7505" y="1"/>
                    <a:pt x="7080" y="45"/>
                    <a:pt x="6634" y="143"/>
                  </a:cubicBezTo>
                  <a:cubicBezTo>
                    <a:pt x="3726" y="786"/>
                    <a:pt x="1" y="1633"/>
                    <a:pt x="1" y="1633"/>
                  </a:cubicBezTo>
                  <a:cubicBezTo>
                    <a:pt x="1" y="1633"/>
                    <a:pt x="1184" y="4803"/>
                    <a:pt x="4077" y="6074"/>
                  </a:cubicBezTo>
                  <a:cubicBezTo>
                    <a:pt x="4325" y="6907"/>
                    <a:pt x="4486" y="7389"/>
                    <a:pt x="4486" y="7389"/>
                  </a:cubicBezTo>
                  <a:cubicBezTo>
                    <a:pt x="4486" y="7389"/>
                    <a:pt x="4033" y="7550"/>
                    <a:pt x="4106" y="7886"/>
                  </a:cubicBezTo>
                  <a:cubicBezTo>
                    <a:pt x="4137" y="8063"/>
                    <a:pt x="4472" y="8118"/>
                    <a:pt x="4909" y="8118"/>
                  </a:cubicBezTo>
                  <a:cubicBezTo>
                    <a:pt x="5303" y="8118"/>
                    <a:pt x="5780" y="8074"/>
                    <a:pt x="6195" y="8032"/>
                  </a:cubicBezTo>
                  <a:cubicBezTo>
                    <a:pt x="8138" y="7360"/>
                    <a:pt x="8445" y="6673"/>
                    <a:pt x="8562" y="6440"/>
                  </a:cubicBezTo>
                  <a:cubicBezTo>
                    <a:pt x="8679" y="6191"/>
                    <a:pt x="11572" y="3109"/>
                    <a:pt x="11557" y="2159"/>
                  </a:cubicBezTo>
                  <a:cubicBezTo>
                    <a:pt x="11545" y="1342"/>
                    <a:pt x="10117" y="1"/>
                    <a:pt x="790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4" name="Google Shape;15554;p69"/>
            <p:cNvSpPr/>
            <p:nvPr/>
          </p:nvSpPr>
          <p:spPr>
            <a:xfrm>
              <a:off x="2517575" y="3778950"/>
              <a:ext cx="446350" cy="389675"/>
            </a:xfrm>
            <a:custGeom>
              <a:avLst/>
              <a:gdLst/>
              <a:ahLst/>
              <a:cxnLst/>
              <a:rect l="l" t="t" r="r" b="b"/>
              <a:pathLst>
                <a:path w="17854" h="15587" extrusionOk="0">
                  <a:moveTo>
                    <a:pt x="6258" y="0"/>
                  </a:moveTo>
                  <a:cubicBezTo>
                    <a:pt x="5526" y="0"/>
                    <a:pt x="4882" y="745"/>
                    <a:pt x="4530" y="1814"/>
                  </a:cubicBezTo>
                  <a:cubicBezTo>
                    <a:pt x="4135" y="3070"/>
                    <a:pt x="4442" y="3713"/>
                    <a:pt x="3843" y="4736"/>
                  </a:cubicBezTo>
                  <a:cubicBezTo>
                    <a:pt x="790" y="5612"/>
                    <a:pt x="1" y="6898"/>
                    <a:pt x="205" y="8052"/>
                  </a:cubicBezTo>
                  <a:cubicBezTo>
                    <a:pt x="374" y="9076"/>
                    <a:pt x="1763" y="9134"/>
                    <a:pt x="2073" y="9134"/>
                  </a:cubicBezTo>
                  <a:cubicBezTo>
                    <a:pt x="2112" y="9134"/>
                    <a:pt x="2134" y="9133"/>
                    <a:pt x="2134" y="9133"/>
                  </a:cubicBezTo>
                  <a:cubicBezTo>
                    <a:pt x="2134" y="9133"/>
                    <a:pt x="2879" y="9761"/>
                    <a:pt x="4238" y="10433"/>
                  </a:cubicBezTo>
                  <a:cubicBezTo>
                    <a:pt x="4820" y="10684"/>
                    <a:pt x="5240" y="10789"/>
                    <a:pt x="5565" y="10789"/>
                  </a:cubicBezTo>
                  <a:cubicBezTo>
                    <a:pt x="6681" y="10789"/>
                    <a:pt x="6679" y="9542"/>
                    <a:pt x="8343" y="8636"/>
                  </a:cubicBezTo>
                  <a:cubicBezTo>
                    <a:pt x="9086" y="8235"/>
                    <a:pt x="9800" y="8059"/>
                    <a:pt x="10450" y="8059"/>
                  </a:cubicBezTo>
                  <a:cubicBezTo>
                    <a:pt x="11691" y="8059"/>
                    <a:pt x="12700" y="8700"/>
                    <a:pt x="13237" y="9630"/>
                  </a:cubicBezTo>
                  <a:cubicBezTo>
                    <a:pt x="12144" y="9127"/>
                    <a:pt x="11243" y="8920"/>
                    <a:pt x="10508" y="8920"/>
                  </a:cubicBezTo>
                  <a:cubicBezTo>
                    <a:pt x="8426" y="8920"/>
                    <a:pt x="7690" y="10584"/>
                    <a:pt x="7744" y="11880"/>
                  </a:cubicBezTo>
                  <a:cubicBezTo>
                    <a:pt x="7802" y="13633"/>
                    <a:pt x="10140" y="14393"/>
                    <a:pt x="10140" y="14393"/>
                  </a:cubicBezTo>
                  <a:cubicBezTo>
                    <a:pt x="10140" y="14393"/>
                    <a:pt x="10028" y="14374"/>
                    <a:pt x="9850" y="14374"/>
                  </a:cubicBezTo>
                  <a:cubicBezTo>
                    <a:pt x="9584" y="14374"/>
                    <a:pt x="9170" y="14416"/>
                    <a:pt x="8767" y="14626"/>
                  </a:cubicBezTo>
                  <a:cubicBezTo>
                    <a:pt x="7612" y="15240"/>
                    <a:pt x="7934" y="15547"/>
                    <a:pt x="8679" y="15576"/>
                  </a:cubicBezTo>
                  <a:cubicBezTo>
                    <a:pt x="8942" y="15581"/>
                    <a:pt x="9310" y="15586"/>
                    <a:pt x="9860" y="15586"/>
                  </a:cubicBezTo>
                  <a:cubicBezTo>
                    <a:pt x="10865" y="15586"/>
                    <a:pt x="12479" y="15569"/>
                    <a:pt x="15180" y="15503"/>
                  </a:cubicBezTo>
                  <a:cubicBezTo>
                    <a:pt x="17854" y="11354"/>
                    <a:pt x="16802" y="7906"/>
                    <a:pt x="14304" y="6620"/>
                  </a:cubicBezTo>
                  <a:cubicBezTo>
                    <a:pt x="13456" y="6186"/>
                    <a:pt x="12506" y="6029"/>
                    <a:pt x="11585" y="6029"/>
                  </a:cubicBezTo>
                  <a:cubicBezTo>
                    <a:pt x="9775" y="6029"/>
                    <a:pt x="8071" y="6637"/>
                    <a:pt x="7452" y="6956"/>
                  </a:cubicBezTo>
                  <a:cubicBezTo>
                    <a:pt x="7157" y="7106"/>
                    <a:pt x="6934" y="7163"/>
                    <a:pt x="6765" y="7163"/>
                  </a:cubicBezTo>
                  <a:cubicBezTo>
                    <a:pt x="6406" y="7163"/>
                    <a:pt x="6289" y="6906"/>
                    <a:pt x="6239" y="6737"/>
                  </a:cubicBezTo>
                  <a:cubicBezTo>
                    <a:pt x="5962" y="5744"/>
                    <a:pt x="5377" y="5276"/>
                    <a:pt x="5377" y="5276"/>
                  </a:cubicBezTo>
                  <a:cubicBezTo>
                    <a:pt x="5377" y="5276"/>
                    <a:pt x="6166" y="4034"/>
                    <a:pt x="6823" y="2734"/>
                  </a:cubicBezTo>
                  <a:cubicBezTo>
                    <a:pt x="7481" y="1434"/>
                    <a:pt x="7481" y="353"/>
                    <a:pt x="6619" y="60"/>
                  </a:cubicBezTo>
                  <a:cubicBezTo>
                    <a:pt x="6497" y="20"/>
                    <a:pt x="6376" y="0"/>
                    <a:pt x="6258"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5" name="Google Shape;15555;p69"/>
            <p:cNvSpPr/>
            <p:nvPr/>
          </p:nvSpPr>
          <p:spPr>
            <a:xfrm>
              <a:off x="2629350" y="3794700"/>
              <a:ext cx="59200" cy="112150"/>
            </a:xfrm>
            <a:custGeom>
              <a:avLst/>
              <a:gdLst/>
              <a:ahLst/>
              <a:cxnLst/>
              <a:rect l="l" t="t" r="r" b="b"/>
              <a:pathLst>
                <a:path w="2368" h="4486" extrusionOk="0">
                  <a:moveTo>
                    <a:pt x="1765" y="1"/>
                  </a:moveTo>
                  <a:cubicBezTo>
                    <a:pt x="1378" y="1"/>
                    <a:pt x="1004" y="577"/>
                    <a:pt x="789" y="1301"/>
                  </a:cubicBezTo>
                  <a:cubicBezTo>
                    <a:pt x="556" y="2089"/>
                    <a:pt x="439" y="3682"/>
                    <a:pt x="0" y="4485"/>
                  </a:cubicBezTo>
                  <a:cubicBezTo>
                    <a:pt x="0" y="4485"/>
                    <a:pt x="1228" y="3200"/>
                    <a:pt x="1797" y="1900"/>
                  </a:cubicBezTo>
                  <a:cubicBezTo>
                    <a:pt x="2367" y="599"/>
                    <a:pt x="2294" y="132"/>
                    <a:pt x="1870" y="15"/>
                  </a:cubicBezTo>
                  <a:cubicBezTo>
                    <a:pt x="1835" y="5"/>
                    <a:pt x="1800" y="1"/>
                    <a:pt x="1765"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6" name="Google Shape;15556;p69"/>
            <p:cNvSpPr/>
            <p:nvPr/>
          </p:nvSpPr>
          <p:spPr>
            <a:xfrm>
              <a:off x="2570300" y="3928350"/>
              <a:ext cx="25625" cy="28925"/>
            </a:xfrm>
            <a:custGeom>
              <a:avLst/>
              <a:gdLst/>
              <a:ahLst/>
              <a:cxnLst/>
              <a:rect l="l" t="t" r="r" b="b"/>
              <a:pathLst>
                <a:path w="1025" h="1157" extrusionOk="0">
                  <a:moveTo>
                    <a:pt x="548" y="1"/>
                  </a:moveTo>
                  <a:cubicBezTo>
                    <a:pt x="95" y="1"/>
                    <a:pt x="1" y="1112"/>
                    <a:pt x="405" y="1156"/>
                  </a:cubicBezTo>
                  <a:cubicBezTo>
                    <a:pt x="412" y="1156"/>
                    <a:pt x="420" y="1157"/>
                    <a:pt x="428" y="1157"/>
                  </a:cubicBezTo>
                  <a:cubicBezTo>
                    <a:pt x="836" y="1157"/>
                    <a:pt x="1024" y="16"/>
                    <a:pt x="565" y="1"/>
                  </a:cubicBezTo>
                  <a:cubicBezTo>
                    <a:pt x="559" y="1"/>
                    <a:pt x="554" y="1"/>
                    <a:pt x="54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7" name="Google Shape;15557;p69"/>
            <p:cNvSpPr/>
            <p:nvPr/>
          </p:nvSpPr>
          <p:spPr>
            <a:xfrm>
              <a:off x="2521600" y="3964900"/>
              <a:ext cx="16450" cy="15350"/>
            </a:xfrm>
            <a:custGeom>
              <a:avLst/>
              <a:gdLst/>
              <a:ahLst/>
              <a:cxnLst/>
              <a:rect l="l" t="t" r="r" b="b"/>
              <a:pathLst>
                <a:path w="658" h="614" extrusionOk="0">
                  <a:moveTo>
                    <a:pt x="30" y="0"/>
                  </a:moveTo>
                  <a:lnTo>
                    <a:pt x="30" y="0"/>
                  </a:lnTo>
                  <a:cubicBezTo>
                    <a:pt x="0" y="205"/>
                    <a:pt x="0" y="409"/>
                    <a:pt x="44" y="614"/>
                  </a:cubicBezTo>
                  <a:cubicBezTo>
                    <a:pt x="380" y="541"/>
                    <a:pt x="658" y="409"/>
                    <a:pt x="643" y="249"/>
                  </a:cubicBezTo>
                  <a:cubicBezTo>
                    <a:pt x="629" y="88"/>
                    <a:pt x="541" y="15"/>
                    <a:pt x="3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8" name="Google Shape;15558;p69"/>
            <p:cNvSpPr/>
            <p:nvPr/>
          </p:nvSpPr>
          <p:spPr>
            <a:xfrm>
              <a:off x="2630450" y="3930925"/>
              <a:ext cx="16825" cy="34350"/>
            </a:xfrm>
            <a:custGeom>
              <a:avLst/>
              <a:gdLst/>
              <a:ahLst/>
              <a:cxnLst/>
              <a:rect l="l" t="t" r="r" b="b"/>
              <a:pathLst>
                <a:path w="673" h="1374" extrusionOk="0">
                  <a:moveTo>
                    <a:pt x="124" y="1"/>
                  </a:moveTo>
                  <a:cubicBezTo>
                    <a:pt x="106" y="1"/>
                    <a:pt x="88" y="6"/>
                    <a:pt x="73" y="15"/>
                  </a:cubicBezTo>
                  <a:cubicBezTo>
                    <a:pt x="15" y="44"/>
                    <a:pt x="0" y="103"/>
                    <a:pt x="29" y="147"/>
                  </a:cubicBezTo>
                  <a:cubicBezTo>
                    <a:pt x="44" y="161"/>
                    <a:pt x="424" y="760"/>
                    <a:pt x="453" y="1316"/>
                  </a:cubicBezTo>
                  <a:cubicBezTo>
                    <a:pt x="453" y="1374"/>
                    <a:pt x="497" y="1374"/>
                    <a:pt x="555" y="1374"/>
                  </a:cubicBezTo>
                  <a:lnTo>
                    <a:pt x="570" y="1374"/>
                  </a:lnTo>
                  <a:cubicBezTo>
                    <a:pt x="628" y="1374"/>
                    <a:pt x="672" y="1359"/>
                    <a:pt x="672" y="1301"/>
                  </a:cubicBezTo>
                  <a:cubicBezTo>
                    <a:pt x="643" y="687"/>
                    <a:pt x="234" y="88"/>
                    <a:pt x="219" y="59"/>
                  </a:cubicBezTo>
                  <a:cubicBezTo>
                    <a:pt x="200" y="20"/>
                    <a:pt x="161" y="1"/>
                    <a:pt x="12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9" name="Google Shape;15559;p69"/>
            <p:cNvSpPr/>
            <p:nvPr/>
          </p:nvSpPr>
          <p:spPr>
            <a:xfrm>
              <a:off x="2641400" y="3935375"/>
              <a:ext cx="13900" cy="29900"/>
            </a:xfrm>
            <a:custGeom>
              <a:avLst/>
              <a:gdLst/>
              <a:ahLst/>
              <a:cxnLst/>
              <a:rect l="l" t="t" r="r" b="b"/>
              <a:pathLst>
                <a:path w="556" h="1196" extrusionOk="0">
                  <a:moveTo>
                    <a:pt x="122" y="1"/>
                  </a:moveTo>
                  <a:cubicBezTo>
                    <a:pt x="106" y="1"/>
                    <a:pt x="90" y="4"/>
                    <a:pt x="74" y="13"/>
                  </a:cubicBezTo>
                  <a:cubicBezTo>
                    <a:pt x="15" y="42"/>
                    <a:pt x="0" y="100"/>
                    <a:pt x="30" y="159"/>
                  </a:cubicBezTo>
                  <a:cubicBezTo>
                    <a:pt x="30" y="159"/>
                    <a:pt x="322" y="714"/>
                    <a:pt x="336" y="1108"/>
                  </a:cubicBezTo>
                  <a:cubicBezTo>
                    <a:pt x="336" y="1167"/>
                    <a:pt x="395" y="1196"/>
                    <a:pt x="453" y="1196"/>
                  </a:cubicBezTo>
                  <a:cubicBezTo>
                    <a:pt x="512" y="1196"/>
                    <a:pt x="556" y="1167"/>
                    <a:pt x="556" y="1108"/>
                  </a:cubicBezTo>
                  <a:cubicBezTo>
                    <a:pt x="541" y="655"/>
                    <a:pt x="234" y="86"/>
                    <a:pt x="220" y="56"/>
                  </a:cubicBezTo>
                  <a:cubicBezTo>
                    <a:pt x="199" y="25"/>
                    <a:pt x="162" y="1"/>
                    <a:pt x="122"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0" name="Google Shape;15560;p69"/>
            <p:cNvSpPr/>
            <p:nvPr/>
          </p:nvSpPr>
          <p:spPr>
            <a:xfrm>
              <a:off x="2630450" y="4002400"/>
              <a:ext cx="33250" cy="15850"/>
            </a:xfrm>
            <a:custGeom>
              <a:avLst/>
              <a:gdLst/>
              <a:ahLst/>
              <a:cxnLst/>
              <a:rect l="l" t="t" r="r" b="b"/>
              <a:pathLst>
                <a:path w="1330" h="634" extrusionOk="0">
                  <a:moveTo>
                    <a:pt x="126" y="1"/>
                  </a:moveTo>
                  <a:cubicBezTo>
                    <a:pt x="93" y="1"/>
                    <a:pt x="61" y="15"/>
                    <a:pt x="44" y="49"/>
                  </a:cubicBezTo>
                  <a:cubicBezTo>
                    <a:pt x="0" y="93"/>
                    <a:pt x="15" y="151"/>
                    <a:pt x="59" y="195"/>
                  </a:cubicBezTo>
                  <a:cubicBezTo>
                    <a:pt x="88" y="210"/>
                    <a:pt x="614" y="633"/>
                    <a:pt x="1169" y="633"/>
                  </a:cubicBezTo>
                  <a:lnTo>
                    <a:pt x="1213" y="633"/>
                  </a:lnTo>
                  <a:cubicBezTo>
                    <a:pt x="1271" y="633"/>
                    <a:pt x="1330" y="575"/>
                    <a:pt x="1315" y="516"/>
                  </a:cubicBezTo>
                  <a:cubicBezTo>
                    <a:pt x="1315" y="458"/>
                    <a:pt x="1271" y="414"/>
                    <a:pt x="1213" y="414"/>
                  </a:cubicBezTo>
                  <a:lnTo>
                    <a:pt x="1169" y="414"/>
                  </a:lnTo>
                  <a:cubicBezTo>
                    <a:pt x="687" y="414"/>
                    <a:pt x="205" y="34"/>
                    <a:pt x="190" y="20"/>
                  </a:cubicBezTo>
                  <a:cubicBezTo>
                    <a:pt x="172" y="8"/>
                    <a:pt x="149" y="1"/>
                    <a:pt x="12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1" name="Google Shape;15561;p69"/>
            <p:cNvSpPr/>
            <p:nvPr/>
          </p:nvSpPr>
          <p:spPr>
            <a:xfrm>
              <a:off x="2612900" y="4002425"/>
              <a:ext cx="31075" cy="22750"/>
            </a:xfrm>
            <a:custGeom>
              <a:avLst/>
              <a:gdLst/>
              <a:ahLst/>
              <a:cxnLst/>
              <a:rect l="l" t="t" r="r" b="b"/>
              <a:pathLst>
                <a:path w="1243" h="910" extrusionOk="0">
                  <a:moveTo>
                    <a:pt x="125" y="0"/>
                  </a:moveTo>
                  <a:cubicBezTo>
                    <a:pt x="96" y="0"/>
                    <a:pt x="67" y="11"/>
                    <a:pt x="45" y="33"/>
                  </a:cubicBezTo>
                  <a:cubicBezTo>
                    <a:pt x="1" y="63"/>
                    <a:pt x="1" y="136"/>
                    <a:pt x="45" y="179"/>
                  </a:cubicBezTo>
                  <a:cubicBezTo>
                    <a:pt x="59" y="194"/>
                    <a:pt x="425" y="589"/>
                    <a:pt x="1082" y="895"/>
                  </a:cubicBezTo>
                  <a:cubicBezTo>
                    <a:pt x="1097" y="910"/>
                    <a:pt x="1111" y="910"/>
                    <a:pt x="1126" y="910"/>
                  </a:cubicBezTo>
                  <a:cubicBezTo>
                    <a:pt x="1170" y="910"/>
                    <a:pt x="1199" y="895"/>
                    <a:pt x="1228" y="851"/>
                  </a:cubicBezTo>
                  <a:cubicBezTo>
                    <a:pt x="1243" y="793"/>
                    <a:pt x="1228" y="735"/>
                    <a:pt x="1170" y="705"/>
                  </a:cubicBezTo>
                  <a:cubicBezTo>
                    <a:pt x="556" y="413"/>
                    <a:pt x="205" y="33"/>
                    <a:pt x="205" y="33"/>
                  </a:cubicBezTo>
                  <a:cubicBezTo>
                    <a:pt x="184" y="11"/>
                    <a:pt x="154" y="0"/>
                    <a:pt x="12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2" name="Google Shape;15562;p69"/>
            <p:cNvSpPr/>
            <p:nvPr/>
          </p:nvSpPr>
          <p:spPr>
            <a:xfrm>
              <a:off x="2811600" y="3954675"/>
              <a:ext cx="146500" cy="213675"/>
            </a:xfrm>
            <a:custGeom>
              <a:avLst/>
              <a:gdLst/>
              <a:ahLst/>
              <a:cxnLst/>
              <a:rect l="l" t="t" r="r" b="b"/>
              <a:pathLst>
                <a:path w="5860" h="8547" extrusionOk="0">
                  <a:moveTo>
                    <a:pt x="3200" y="0"/>
                  </a:moveTo>
                  <a:lnTo>
                    <a:pt x="3200" y="0"/>
                  </a:lnTo>
                  <a:cubicBezTo>
                    <a:pt x="4325" y="1432"/>
                    <a:pt x="4427" y="4617"/>
                    <a:pt x="3390" y="6239"/>
                  </a:cubicBezTo>
                  <a:cubicBezTo>
                    <a:pt x="2338" y="7846"/>
                    <a:pt x="1" y="8547"/>
                    <a:pt x="1" y="8547"/>
                  </a:cubicBezTo>
                  <a:cubicBezTo>
                    <a:pt x="892" y="8532"/>
                    <a:pt x="2002" y="8503"/>
                    <a:pt x="3419" y="8474"/>
                  </a:cubicBezTo>
                  <a:cubicBezTo>
                    <a:pt x="5859" y="4705"/>
                    <a:pt x="5202" y="1520"/>
                    <a:pt x="320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3" name="Google Shape;15563;p69"/>
            <p:cNvSpPr/>
            <p:nvPr/>
          </p:nvSpPr>
          <p:spPr>
            <a:xfrm>
              <a:off x="2886850" y="4131125"/>
              <a:ext cx="82950" cy="40125"/>
            </a:xfrm>
            <a:custGeom>
              <a:avLst/>
              <a:gdLst/>
              <a:ahLst/>
              <a:cxnLst/>
              <a:rect l="l" t="t" r="r" b="b"/>
              <a:pathLst>
                <a:path w="3318" h="1605" extrusionOk="0">
                  <a:moveTo>
                    <a:pt x="2159" y="0"/>
                  </a:moveTo>
                  <a:cubicBezTo>
                    <a:pt x="2062" y="0"/>
                    <a:pt x="1956" y="4"/>
                    <a:pt x="1841" y="13"/>
                  </a:cubicBezTo>
                  <a:cubicBezTo>
                    <a:pt x="351" y="116"/>
                    <a:pt x="0" y="1080"/>
                    <a:pt x="409" y="1416"/>
                  </a:cubicBezTo>
                  <a:cubicBezTo>
                    <a:pt x="571" y="1549"/>
                    <a:pt x="842" y="1605"/>
                    <a:pt x="1153" y="1605"/>
                  </a:cubicBezTo>
                  <a:cubicBezTo>
                    <a:pt x="1936" y="1605"/>
                    <a:pt x="2970" y="1248"/>
                    <a:pt x="3127" y="861"/>
                  </a:cubicBezTo>
                  <a:cubicBezTo>
                    <a:pt x="3234" y="605"/>
                    <a:pt x="3317" y="0"/>
                    <a:pt x="2159"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4" name="Google Shape;15564;p69"/>
            <p:cNvSpPr/>
            <p:nvPr/>
          </p:nvSpPr>
          <p:spPr>
            <a:xfrm>
              <a:off x="2905100" y="4131075"/>
              <a:ext cx="64300" cy="40275"/>
            </a:xfrm>
            <a:custGeom>
              <a:avLst/>
              <a:gdLst/>
              <a:ahLst/>
              <a:cxnLst/>
              <a:rect l="l" t="t" r="r" b="b"/>
              <a:pathLst>
                <a:path w="2572" h="1611" extrusionOk="0">
                  <a:moveTo>
                    <a:pt x="1608" y="1"/>
                  </a:moveTo>
                  <a:lnTo>
                    <a:pt x="1608" y="1"/>
                  </a:lnTo>
                  <a:cubicBezTo>
                    <a:pt x="2090" y="527"/>
                    <a:pt x="1009" y="1462"/>
                    <a:pt x="1" y="1564"/>
                  </a:cubicBezTo>
                  <a:cubicBezTo>
                    <a:pt x="131" y="1596"/>
                    <a:pt x="279" y="1610"/>
                    <a:pt x="437" y="1610"/>
                  </a:cubicBezTo>
                  <a:cubicBezTo>
                    <a:pt x="1221" y="1610"/>
                    <a:pt x="2239" y="1252"/>
                    <a:pt x="2397" y="863"/>
                  </a:cubicBezTo>
                  <a:cubicBezTo>
                    <a:pt x="2499" y="614"/>
                    <a:pt x="2572" y="59"/>
                    <a:pt x="160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5" name="Google Shape;15565;p69"/>
            <p:cNvSpPr/>
            <p:nvPr/>
          </p:nvSpPr>
          <p:spPr>
            <a:xfrm>
              <a:off x="2852150" y="3971100"/>
              <a:ext cx="24850" cy="38025"/>
            </a:xfrm>
            <a:custGeom>
              <a:avLst/>
              <a:gdLst/>
              <a:ahLst/>
              <a:cxnLst/>
              <a:rect l="l" t="t" r="r" b="b"/>
              <a:pathLst>
                <a:path w="994" h="1521" extrusionOk="0">
                  <a:moveTo>
                    <a:pt x="125" y="1"/>
                  </a:moveTo>
                  <a:cubicBezTo>
                    <a:pt x="88" y="1"/>
                    <a:pt x="49" y="20"/>
                    <a:pt x="29" y="59"/>
                  </a:cubicBezTo>
                  <a:cubicBezTo>
                    <a:pt x="0" y="103"/>
                    <a:pt x="15" y="176"/>
                    <a:pt x="73" y="205"/>
                  </a:cubicBezTo>
                  <a:cubicBezTo>
                    <a:pt x="73" y="205"/>
                    <a:pt x="687" y="556"/>
                    <a:pt x="775" y="1418"/>
                  </a:cubicBezTo>
                  <a:cubicBezTo>
                    <a:pt x="789" y="1476"/>
                    <a:pt x="833" y="1520"/>
                    <a:pt x="891" y="1520"/>
                  </a:cubicBezTo>
                  <a:cubicBezTo>
                    <a:pt x="950" y="1505"/>
                    <a:pt x="994" y="1447"/>
                    <a:pt x="994" y="1389"/>
                  </a:cubicBezTo>
                  <a:cubicBezTo>
                    <a:pt x="891" y="424"/>
                    <a:pt x="205" y="30"/>
                    <a:pt x="176" y="15"/>
                  </a:cubicBezTo>
                  <a:cubicBezTo>
                    <a:pt x="161" y="6"/>
                    <a:pt x="143" y="1"/>
                    <a:pt x="125"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6" name="Google Shape;15566;p69"/>
            <p:cNvSpPr/>
            <p:nvPr/>
          </p:nvSpPr>
          <p:spPr>
            <a:xfrm>
              <a:off x="2871125" y="3974300"/>
              <a:ext cx="15375" cy="29325"/>
            </a:xfrm>
            <a:custGeom>
              <a:avLst/>
              <a:gdLst/>
              <a:ahLst/>
              <a:cxnLst/>
              <a:rect l="l" t="t" r="r" b="b"/>
              <a:pathLst>
                <a:path w="615" h="1173" extrusionOk="0">
                  <a:moveTo>
                    <a:pt x="125" y="1"/>
                  </a:moveTo>
                  <a:cubicBezTo>
                    <a:pt x="96" y="1"/>
                    <a:pt x="67" y="12"/>
                    <a:pt x="45" y="33"/>
                  </a:cubicBezTo>
                  <a:cubicBezTo>
                    <a:pt x="1" y="63"/>
                    <a:pt x="1" y="136"/>
                    <a:pt x="45" y="180"/>
                  </a:cubicBezTo>
                  <a:cubicBezTo>
                    <a:pt x="45" y="180"/>
                    <a:pt x="352" y="501"/>
                    <a:pt x="381" y="1071"/>
                  </a:cubicBezTo>
                  <a:cubicBezTo>
                    <a:pt x="395" y="1129"/>
                    <a:pt x="439" y="1173"/>
                    <a:pt x="498" y="1173"/>
                  </a:cubicBezTo>
                  <a:cubicBezTo>
                    <a:pt x="556" y="1173"/>
                    <a:pt x="615" y="1115"/>
                    <a:pt x="600" y="1056"/>
                  </a:cubicBezTo>
                  <a:cubicBezTo>
                    <a:pt x="556" y="399"/>
                    <a:pt x="220" y="48"/>
                    <a:pt x="205" y="33"/>
                  </a:cubicBezTo>
                  <a:cubicBezTo>
                    <a:pt x="184" y="12"/>
                    <a:pt x="154" y="1"/>
                    <a:pt x="125"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7" name="Google Shape;15567;p69"/>
            <p:cNvSpPr/>
            <p:nvPr/>
          </p:nvSpPr>
          <p:spPr>
            <a:xfrm>
              <a:off x="2878450" y="4025450"/>
              <a:ext cx="14250" cy="25300"/>
            </a:xfrm>
            <a:custGeom>
              <a:avLst/>
              <a:gdLst/>
              <a:ahLst/>
              <a:cxnLst/>
              <a:rect l="l" t="t" r="r" b="b"/>
              <a:pathLst>
                <a:path w="570" h="1012" extrusionOk="0">
                  <a:moveTo>
                    <a:pt x="445" y="1"/>
                  </a:moveTo>
                  <a:cubicBezTo>
                    <a:pt x="395" y="1"/>
                    <a:pt x="349" y="40"/>
                    <a:pt x="336" y="91"/>
                  </a:cubicBezTo>
                  <a:cubicBezTo>
                    <a:pt x="336" y="91"/>
                    <a:pt x="278" y="500"/>
                    <a:pt x="29" y="836"/>
                  </a:cubicBezTo>
                  <a:cubicBezTo>
                    <a:pt x="0" y="880"/>
                    <a:pt x="15" y="953"/>
                    <a:pt x="59" y="997"/>
                  </a:cubicBezTo>
                  <a:cubicBezTo>
                    <a:pt x="88" y="997"/>
                    <a:pt x="102" y="1012"/>
                    <a:pt x="132" y="1012"/>
                  </a:cubicBezTo>
                  <a:cubicBezTo>
                    <a:pt x="161" y="1012"/>
                    <a:pt x="190" y="997"/>
                    <a:pt x="219" y="968"/>
                  </a:cubicBezTo>
                  <a:cubicBezTo>
                    <a:pt x="482" y="573"/>
                    <a:pt x="555" y="150"/>
                    <a:pt x="555" y="120"/>
                  </a:cubicBezTo>
                  <a:cubicBezTo>
                    <a:pt x="570" y="62"/>
                    <a:pt x="526" y="4"/>
                    <a:pt x="468" y="4"/>
                  </a:cubicBezTo>
                  <a:cubicBezTo>
                    <a:pt x="460" y="2"/>
                    <a:pt x="452" y="1"/>
                    <a:pt x="445"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8" name="Google Shape;15568;p69"/>
            <p:cNvSpPr/>
            <p:nvPr/>
          </p:nvSpPr>
          <p:spPr>
            <a:xfrm>
              <a:off x="2874050" y="4053925"/>
              <a:ext cx="23400" cy="40650"/>
            </a:xfrm>
            <a:custGeom>
              <a:avLst/>
              <a:gdLst/>
              <a:ahLst/>
              <a:cxnLst/>
              <a:rect l="l" t="t" r="r" b="b"/>
              <a:pathLst>
                <a:path w="936" h="1626" extrusionOk="0">
                  <a:moveTo>
                    <a:pt x="818" y="0"/>
                  </a:moveTo>
                  <a:cubicBezTo>
                    <a:pt x="771" y="0"/>
                    <a:pt x="729" y="29"/>
                    <a:pt x="717" y="77"/>
                  </a:cubicBezTo>
                  <a:cubicBezTo>
                    <a:pt x="717" y="92"/>
                    <a:pt x="541" y="837"/>
                    <a:pt x="30" y="1450"/>
                  </a:cubicBezTo>
                  <a:cubicBezTo>
                    <a:pt x="1" y="1494"/>
                    <a:pt x="1" y="1567"/>
                    <a:pt x="45" y="1597"/>
                  </a:cubicBezTo>
                  <a:cubicBezTo>
                    <a:pt x="74" y="1626"/>
                    <a:pt x="88" y="1626"/>
                    <a:pt x="118" y="1626"/>
                  </a:cubicBezTo>
                  <a:cubicBezTo>
                    <a:pt x="147" y="1626"/>
                    <a:pt x="176" y="1611"/>
                    <a:pt x="205" y="1582"/>
                  </a:cubicBezTo>
                  <a:cubicBezTo>
                    <a:pt x="746" y="939"/>
                    <a:pt x="921" y="165"/>
                    <a:pt x="936" y="136"/>
                  </a:cubicBezTo>
                  <a:cubicBezTo>
                    <a:pt x="936" y="77"/>
                    <a:pt x="907" y="19"/>
                    <a:pt x="848" y="4"/>
                  </a:cubicBezTo>
                  <a:cubicBezTo>
                    <a:pt x="838" y="2"/>
                    <a:pt x="828" y="0"/>
                    <a:pt x="818"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9" name="Google Shape;15569;p69"/>
            <p:cNvSpPr/>
            <p:nvPr/>
          </p:nvSpPr>
          <p:spPr>
            <a:xfrm>
              <a:off x="2848500" y="4064750"/>
              <a:ext cx="28875" cy="36775"/>
            </a:xfrm>
            <a:custGeom>
              <a:avLst/>
              <a:gdLst/>
              <a:ahLst/>
              <a:cxnLst/>
              <a:rect l="l" t="t" r="r" b="b"/>
              <a:pathLst>
                <a:path w="1155" h="1471" extrusionOk="0">
                  <a:moveTo>
                    <a:pt x="1028" y="0"/>
                  </a:moveTo>
                  <a:cubicBezTo>
                    <a:pt x="984" y="0"/>
                    <a:pt x="943" y="37"/>
                    <a:pt x="921" y="82"/>
                  </a:cubicBezTo>
                  <a:cubicBezTo>
                    <a:pt x="687" y="871"/>
                    <a:pt x="73" y="1266"/>
                    <a:pt x="59" y="1280"/>
                  </a:cubicBezTo>
                  <a:cubicBezTo>
                    <a:pt x="15" y="1310"/>
                    <a:pt x="0" y="1368"/>
                    <a:pt x="29" y="1427"/>
                  </a:cubicBezTo>
                  <a:cubicBezTo>
                    <a:pt x="44" y="1456"/>
                    <a:pt x="88" y="1470"/>
                    <a:pt x="117" y="1470"/>
                  </a:cubicBezTo>
                  <a:cubicBezTo>
                    <a:pt x="146" y="1470"/>
                    <a:pt x="161" y="1470"/>
                    <a:pt x="175" y="1456"/>
                  </a:cubicBezTo>
                  <a:cubicBezTo>
                    <a:pt x="205" y="1441"/>
                    <a:pt x="877" y="1017"/>
                    <a:pt x="1140" y="141"/>
                  </a:cubicBezTo>
                  <a:cubicBezTo>
                    <a:pt x="1154" y="82"/>
                    <a:pt x="1125" y="24"/>
                    <a:pt x="1067" y="9"/>
                  </a:cubicBezTo>
                  <a:cubicBezTo>
                    <a:pt x="1054" y="3"/>
                    <a:pt x="1041" y="0"/>
                    <a:pt x="1028"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0" name="Google Shape;15570;p69"/>
            <p:cNvSpPr/>
            <p:nvPr/>
          </p:nvSpPr>
          <p:spPr>
            <a:xfrm>
              <a:off x="2822925" y="4100475"/>
              <a:ext cx="52250" cy="41225"/>
            </a:xfrm>
            <a:custGeom>
              <a:avLst/>
              <a:gdLst/>
              <a:ahLst/>
              <a:cxnLst/>
              <a:rect l="l" t="t" r="r" b="b"/>
              <a:pathLst>
                <a:path w="2090" h="1649" extrusionOk="0">
                  <a:moveTo>
                    <a:pt x="1966" y="0"/>
                  </a:moveTo>
                  <a:cubicBezTo>
                    <a:pt x="1934" y="0"/>
                    <a:pt x="1902" y="16"/>
                    <a:pt x="1885" y="41"/>
                  </a:cubicBezTo>
                  <a:cubicBezTo>
                    <a:pt x="935" y="1283"/>
                    <a:pt x="103" y="1429"/>
                    <a:pt x="103" y="1429"/>
                  </a:cubicBezTo>
                  <a:cubicBezTo>
                    <a:pt x="30" y="1444"/>
                    <a:pt x="0" y="1502"/>
                    <a:pt x="0" y="1561"/>
                  </a:cubicBezTo>
                  <a:cubicBezTo>
                    <a:pt x="15" y="1619"/>
                    <a:pt x="59" y="1648"/>
                    <a:pt x="117" y="1648"/>
                  </a:cubicBezTo>
                  <a:lnTo>
                    <a:pt x="132" y="1648"/>
                  </a:lnTo>
                  <a:cubicBezTo>
                    <a:pt x="161" y="1648"/>
                    <a:pt x="1052" y="1488"/>
                    <a:pt x="2060" y="173"/>
                  </a:cubicBezTo>
                  <a:cubicBezTo>
                    <a:pt x="2090" y="129"/>
                    <a:pt x="2075" y="56"/>
                    <a:pt x="2031" y="27"/>
                  </a:cubicBezTo>
                  <a:cubicBezTo>
                    <a:pt x="2013" y="8"/>
                    <a:pt x="1989" y="0"/>
                    <a:pt x="1966"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1" name="Google Shape;15571;p69"/>
            <p:cNvSpPr/>
            <p:nvPr/>
          </p:nvSpPr>
          <p:spPr>
            <a:xfrm>
              <a:off x="2790425" y="4124725"/>
              <a:ext cx="22300" cy="13325"/>
            </a:xfrm>
            <a:custGeom>
              <a:avLst/>
              <a:gdLst/>
              <a:ahLst/>
              <a:cxnLst/>
              <a:rect l="l" t="t" r="r" b="b"/>
              <a:pathLst>
                <a:path w="892" h="533" extrusionOk="0">
                  <a:moveTo>
                    <a:pt x="758" y="1"/>
                  </a:moveTo>
                  <a:cubicBezTo>
                    <a:pt x="732" y="1"/>
                    <a:pt x="707" y="8"/>
                    <a:pt x="687" y="21"/>
                  </a:cubicBezTo>
                  <a:cubicBezTo>
                    <a:pt x="468" y="240"/>
                    <a:pt x="102" y="313"/>
                    <a:pt x="88" y="313"/>
                  </a:cubicBezTo>
                  <a:cubicBezTo>
                    <a:pt x="29" y="328"/>
                    <a:pt x="0" y="386"/>
                    <a:pt x="0" y="445"/>
                  </a:cubicBezTo>
                  <a:cubicBezTo>
                    <a:pt x="15" y="488"/>
                    <a:pt x="59" y="532"/>
                    <a:pt x="117" y="532"/>
                  </a:cubicBezTo>
                  <a:lnTo>
                    <a:pt x="132" y="532"/>
                  </a:lnTo>
                  <a:cubicBezTo>
                    <a:pt x="146" y="518"/>
                    <a:pt x="570" y="445"/>
                    <a:pt x="833" y="182"/>
                  </a:cubicBezTo>
                  <a:cubicBezTo>
                    <a:pt x="877" y="138"/>
                    <a:pt x="891" y="79"/>
                    <a:pt x="848" y="36"/>
                  </a:cubicBezTo>
                  <a:cubicBezTo>
                    <a:pt x="823" y="11"/>
                    <a:pt x="790" y="1"/>
                    <a:pt x="75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2" name="Google Shape;15572;p69"/>
            <p:cNvSpPr/>
            <p:nvPr/>
          </p:nvSpPr>
          <p:spPr>
            <a:xfrm>
              <a:off x="2744025" y="4028150"/>
              <a:ext cx="24875" cy="41950"/>
            </a:xfrm>
            <a:custGeom>
              <a:avLst/>
              <a:gdLst/>
              <a:ahLst/>
              <a:cxnLst/>
              <a:rect l="l" t="t" r="r" b="b"/>
              <a:pathLst>
                <a:path w="995" h="1678" extrusionOk="0">
                  <a:moveTo>
                    <a:pt x="862" y="1"/>
                  </a:moveTo>
                  <a:cubicBezTo>
                    <a:pt x="839" y="1"/>
                    <a:pt x="814" y="9"/>
                    <a:pt x="790" y="27"/>
                  </a:cubicBezTo>
                  <a:cubicBezTo>
                    <a:pt x="760" y="56"/>
                    <a:pt x="1" y="655"/>
                    <a:pt x="132" y="1590"/>
                  </a:cubicBezTo>
                  <a:cubicBezTo>
                    <a:pt x="132" y="1649"/>
                    <a:pt x="176" y="1678"/>
                    <a:pt x="235" y="1678"/>
                  </a:cubicBezTo>
                  <a:lnTo>
                    <a:pt x="249" y="1678"/>
                  </a:lnTo>
                  <a:cubicBezTo>
                    <a:pt x="308" y="1678"/>
                    <a:pt x="351" y="1619"/>
                    <a:pt x="337" y="1561"/>
                  </a:cubicBezTo>
                  <a:cubicBezTo>
                    <a:pt x="235" y="758"/>
                    <a:pt x="921" y="202"/>
                    <a:pt x="936" y="202"/>
                  </a:cubicBezTo>
                  <a:cubicBezTo>
                    <a:pt x="980" y="159"/>
                    <a:pt x="994" y="85"/>
                    <a:pt x="950" y="42"/>
                  </a:cubicBezTo>
                  <a:cubicBezTo>
                    <a:pt x="925" y="16"/>
                    <a:pt x="895" y="1"/>
                    <a:pt x="862"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3" name="Google Shape;15573;p69"/>
            <p:cNvSpPr/>
            <p:nvPr/>
          </p:nvSpPr>
          <p:spPr>
            <a:xfrm>
              <a:off x="2753900" y="4041725"/>
              <a:ext cx="24125" cy="30950"/>
            </a:xfrm>
            <a:custGeom>
              <a:avLst/>
              <a:gdLst/>
              <a:ahLst/>
              <a:cxnLst/>
              <a:rect l="l" t="t" r="r" b="b"/>
              <a:pathLst>
                <a:path w="965" h="1238" extrusionOk="0">
                  <a:moveTo>
                    <a:pt x="856" y="1"/>
                  </a:moveTo>
                  <a:cubicBezTo>
                    <a:pt x="844" y="1"/>
                    <a:pt x="831" y="4"/>
                    <a:pt x="818" y="10"/>
                  </a:cubicBezTo>
                  <a:cubicBezTo>
                    <a:pt x="804" y="10"/>
                    <a:pt x="0" y="258"/>
                    <a:pt x="219" y="1150"/>
                  </a:cubicBezTo>
                  <a:cubicBezTo>
                    <a:pt x="234" y="1208"/>
                    <a:pt x="278" y="1237"/>
                    <a:pt x="322" y="1237"/>
                  </a:cubicBezTo>
                  <a:lnTo>
                    <a:pt x="351" y="1237"/>
                  </a:lnTo>
                  <a:cubicBezTo>
                    <a:pt x="409" y="1223"/>
                    <a:pt x="453" y="1164"/>
                    <a:pt x="439" y="1106"/>
                  </a:cubicBezTo>
                  <a:cubicBezTo>
                    <a:pt x="263" y="419"/>
                    <a:pt x="848" y="215"/>
                    <a:pt x="877" y="215"/>
                  </a:cubicBezTo>
                  <a:cubicBezTo>
                    <a:pt x="935" y="200"/>
                    <a:pt x="964" y="141"/>
                    <a:pt x="950" y="83"/>
                  </a:cubicBezTo>
                  <a:cubicBezTo>
                    <a:pt x="938" y="37"/>
                    <a:pt x="900" y="1"/>
                    <a:pt x="85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4" name="Google Shape;15574;p69"/>
            <p:cNvSpPr/>
            <p:nvPr/>
          </p:nvSpPr>
          <p:spPr>
            <a:xfrm>
              <a:off x="2761925" y="4085800"/>
              <a:ext cx="18650" cy="26325"/>
            </a:xfrm>
            <a:custGeom>
              <a:avLst/>
              <a:gdLst/>
              <a:ahLst/>
              <a:cxnLst/>
              <a:rect l="l" t="t" r="r" b="b"/>
              <a:pathLst>
                <a:path w="746" h="1053" extrusionOk="0">
                  <a:moveTo>
                    <a:pt x="161" y="0"/>
                  </a:moveTo>
                  <a:cubicBezTo>
                    <a:pt x="103" y="0"/>
                    <a:pt x="44" y="29"/>
                    <a:pt x="44" y="88"/>
                  </a:cubicBezTo>
                  <a:cubicBezTo>
                    <a:pt x="44" y="102"/>
                    <a:pt x="1" y="292"/>
                    <a:pt x="44" y="511"/>
                  </a:cubicBezTo>
                  <a:cubicBezTo>
                    <a:pt x="118" y="818"/>
                    <a:pt x="307" y="1008"/>
                    <a:pt x="600" y="1052"/>
                  </a:cubicBezTo>
                  <a:lnTo>
                    <a:pt x="629" y="1052"/>
                  </a:lnTo>
                  <a:cubicBezTo>
                    <a:pt x="673" y="1052"/>
                    <a:pt x="717" y="1023"/>
                    <a:pt x="731" y="964"/>
                  </a:cubicBezTo>
                  <a:cubicBezTo>
                    <a:pt x="746" y="906"/>
                    <a:pt x="702" y="847"/>
                    <a:pt x="643" y="833"/>
                  </a:cubicBezTo>
                  <a:cubicBezTo>
                    <a:pt x="147" y="745"/>
                    <a:pt x="249" y="161"/>
                    <a:pt x="249" y="132"/>
                  </a:cubicBezTo>
                  <a:cubicBezTo>
                    <a:pt x="264" y="73"/>
                    <a:pt x="220" y="15"/>
                    <a:pt x="16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5" name="Google Shape;15575;p69"/>
            <p:cNvSpPr/>
            <p:nvPr/>
          </p:nvSpPr>
          <p:spPr>
            <a:xfrm>
              <a:off x="2741100" y="4084600"/>
              <a:ext cx="23050" cy="30425"/>
            </a:xfrm>
            <a:custGeom>
              <a:avLst/>
              <a:gdLst/>
              <a:ahLst/>
              <a:cxnLst/>
              <a:rect l="l" t="t" r="r" b="b"/>
              <a:pathLst>
                <a:path w="922" h="1217" extrusionOk="0">
                  <a:moveTo>
                    <a:pt x="176" y="1"/>
                  </a:moveTo>
                  <a:cubicBezTo>
                    <a:pt x="128" y="1"/>
                    <a:pt x="86" y="29"/>
                    <a:pt x="74" y="77"/>
                  </a:cubicBezTo>
                  <a:cubicBezTo>
                    <a:pt x="1" y="399"/>
                    <a:pt x="59" y="1042"/>
                    <a:pt x="775" y="1217"/>
                  </a:cubicBezTo>
                  <a:lnTo>
                    <a:pt x="804" y="1217"/>
                  </a:lnTo>
                  <a:cubicBezTo>
                    <a:pt x="863" y="1217"/>
                    <a:pt x="907" y="1173"/>
                    <a:pt x="907" y="1129"/>
                  </a:cubicBezTo>
                  <a:cubicBezTo>
                    <a:pt x="921" y="1071"/>
                    <a:pt x="892" y="1012"/>
                    <a:pt x="834" y="998"/>
                  </a:cubicBezTo>
                  <a:cubicBezTo>
                    <a:pt x="147" y="837"/>
                    <a:pt x="278" y="165"/>
                    <a:pt x="278" y="136"/>
                  </a:cubicBezTo>
                  <a:cubicBezTo>
                    <a:pt x="293" y="77"/>
                    <a:pt x="264" y="19"/>
                    <a:pt x="205" y="4"/>
                  </a:cubicBezTo>
                  <a:cubicBezTo>
                    <a:pt x="195" y="2"/>
                    <a:pt x="185" y="1"/>
                    <a:pt x="17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6" name="Google Shape;15576;p69"/>
            <p:cNvSpPr/>
            <p:nvPr/>
          </p:nvSpPr>
          <p:spPr>
            <a:xfrm>
              <a:off x="2654175" y="4068250"/>
              <a:ext cx="33625" cy="31800"/>
            </a:xfrm>
            <a:custGeom>
              <a:avLst/>
              <a:gdLst/>
              <a:ahLst/>
              <a:cxnLst/>
              <a:rect l="l" t="t" r="r" b="b"/>
              <a:pathLst>
                <a:path w="1345" h="1272" extrusionOk="0">
                  <a:moveTo>
                    <a:pt x="128" y="0"/>
                  </a:moveTo>
                  <a:cubicBezTo>
                    <a:pt x="109" y="0"/>
                    <a:pt x="89" y="5"/>
                    <a:pt x="74" y="15"/>
                  </a:cubicBezTo>
                  <a:cubicBezTo>
                    <a:pt x="15" y="45"/>
                    <a:pt x="1" y="118"/>
                    <a:pt x="45" y="176"/>
                  </a:cubicBezTo>
                  <a:cubicBezTo>
                    <a:pt x="59" y="205"/>
                    <a:pt x="512" y="863"/>
                    <a:pt x="1155" y="1257"/>
                  </a:cubicBezTo>
                  <a:cubicBezTo>
                    <a:pt x="1184" y="1272"/>
                    <a:pt x="1199" y="1272"/>
                    <a:pt x="1213" y="1272"/>
                  </a:cubicBezTo>
                  <a:cubicBezTo>
                    <a:pt x="1257" y="1272"/>
                    <a:pt x="1286" y="1257"/>
                    <a:pt x="1316" y="1213"/>
                  </a:cubicBezTo>
                  <a:cubicBezTo>
                    <a:pt x="1345" y="1170"/>
                    <a:pt x="1330" y="1097"/>
                    <a:pt x="1272" y="1067"/>
                  </a:cubicBezTo>
                  <a:cubicBezTo>
                    <a:pt x="658" y="702"/>
                    <a:pt x="235" y="59"/>
                    <a:pt x="220" y="45"/>
                  </a:cubicBezTo>
                  <a:cubicBezTo>
                    <a:pt x="201" y="16"/>
                    <a:pt x="164" y="0"/>
                    <a:pt x="128"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7" name="Google Shape;15577;p69"/>
            <p:cNvSpPr/>
            <p:nvPr/>
          </p:nvSpPr>
          <p:spPr>
            <a:xfrm>
              <a:off x="2673550" y="4073450"/>
              <a:ext cx="24475" cy="24775"/>
            </a:xfrm>
            <a:custGeom>
              <a:avLst/>
              <a:gdLst/>
              <a:ahLst/>
              <a:cxnLst/>
              <a:rect l="l" t="t" r="r" b="b"/>
              <a:pathLst>
                <a:path w="979" h="991" extrusionOk="0">
                  <a:moveTo>
                    <a:pt x="125" y="0"/>
                  </a:moveTo>
                  <a:cubicBezTo>
                    <a:pt x="100" y="0"/>
                    <a:pt x="77" y="8"/>
                    <a:pt x="59" y="27"/>
                  </a:cubicBezTo>
                  <a:cubicBezTo>
                    <a:pt x="15" y="56"/>
                    <a:pt x="0" y="129"/>
                    <a:pt x="44" y="173"/>
                  </a:cubicBezTo>
                  <a:cubicBezTo>
                    <a:pt x="59" y="187"/>
                    <a:pt x="424" y="669"/>
                    <a:pt x="789" y="962"/>
                  </a:cubicBezTo>
                  <a:cubicBezTo>
                    <a:pt x="804" y="976"/>
                    <a:pt x="833" y="991"/>
                    <a:pt x="847" y="991"/>
                  </a:cubicBezTo>
                  <a:cubicBezTo>
                    <a:pt x="891" y="991"/>
                    <a:pt x="921" y="976"/>
                    <a:pt x="935" y="947"/>
                  </a:cubicBezTo>
                  <a:cubicBezTo>
                    <a:pt x="979" y="903"/>
                    <a:pt x="964" y="830"/>
                    <a:pt x="921" y="786"/>
                  </a:cubicBezTo>
                  <a:cubicBezTo>
                    <a:pt x="584" y="523"/>
                    <a:pt x="219" y="41"/>
                    <a:pt x="219" y="41"/>
                  </a:cubicBezTo>
                  <a:cubicBezTo>
                    <a:pt x="194" y="16"/>
                    <a:pt x="158" y="0"/>
                    <a:pt x="125"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8" name="Google Shape;15578;p69"/>
            <p:cNvSpPr/>
            <p:nvPr/>
          </p:nvSpPr>
          <p:spPr>
            <a:xfrm>
              <a:off x="2687775" y="4041475"/>
              <a:ext cx="13175" cy="27550"/>
            </a:xfrm>
            <a:custGeom>
              <a:avLst/>
              <a:gdLst/>
              <a:ahLst/>
              <a:cxnLst/>
              <a:rect l="l" t="t" r="r" b="b"/>
              <a:pathLst>
                <a:path w="527" h="1102" extrusionOk="0">
                  <a:moveTo>
                    <a:pt x="389" y="1"/>
                  </a:moveTo>
                  <a:cubicBezTo>
                    <a:pt x="357" y="1"/>
                    <a:pt x="325" y="15"/>
                    <a:pt x="308" y="49"/>
                  </a:cubicBezTo>
                  <a:cubicBezTo>
                    <a:pt x="293" y="64"/>
                    <a:pt x="1" y="561"/>
                    <a:pt x="30" y="1013"/>
                  </a:cubicBezTo>
                  <a:cubicBezTo>
                    <a:pt x="30" y="1072"/>
                    <a:pt x="74" y="1101"/>
                    <a:pt x="132" y="1101"/>
                  </a:cubicBezTo>
                  <a:cubicBezTo>
                    <a:pt x="205" y="1101"/>
                    <a:pt x="249" y="1072"/>
                    <a:pt x="249" y="999"/>
                  </a:cubicBezTo>
                  <a:cubicBezTo>
                    <a:pt x="220" y="604"/>
                    <a:pt x="498" y="181"/>
                    <a:pt x="498" y="166"/>
                  </a:cubicBezTo>
                  <a:cubicBezTo>
                    <a:pt x="527" y="122"/>
                    <a:pt x="512" y="49"/>
                    <a:pt x="454" y="20"/>
                  </a:cubicBezTo>
                  <a:cubicBezTo>
                    <a:pt x="436" y="8"/>
                    <a:pt x="412" y="1"/>
                    <a:pt x="389" y="1"/>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9" name="Google Shape;15579;p69"/>
            <p:cNvSpPr/>
            <p:nvPr/>
          </p:nvSpPr>
          <p:spPr>
            <a:xfrm>
              <a:off x="2691800" y="4113100"/>
              <a:ext cx="13550" cy="24950"/>
            </a:xfrm>
            <a:custGeom>
              <a:avLst/>
              <a:gdLst/>
              <a:ahLst/>
              <a:cxnLst/>
              <a:rect l="l" t="t" r="r" b="b"/>
              <a:pathLst>
                <a:path w="542" h="998" extrusionOk="0">
                  <a:moveTo>
                    <a:pt x="119" y="0"/>
                  </a:moveTo>
                  <a:cubicBezTo>
                    <a:pt x="109" y="0"/>
                    <a:pt x="98" y="1"/>
                    <a:pt x="88" y="4"/>
                  </a:cubicBezTo>
                  <a:cubicBezTo>
                    <a:pt x="30" y="18"/>
                    <a:pt x="1" y="77"/>
                    <a:pt x="15" y="135"/>
                  </a:cubicBezTo>
                  <a:cubicBezTo>
                    <a:pt x="15" y="150"/>
                    <a:pt x="132" y="559"/>
                    <a:pt x="322" y="939"/>
                  </a:cubicBezTo>
                  <a:cubicBezTo>
                    <a:pt x="337" y="968"/>
                    <a:pt x="380" y="997"/>
                    <a:pt x="410" y="997"/>
                  </a:cubicBezTo>
                  <a:cubicBezTo>
                    <a:pt x="439" y="997"/>
                    <a:pt x="453" y="997"/>
                    <a:pt x="468" y="983"/>
                  </a:cubicBezTo>
                  <a:cubicBezTo>
                    <a:pt x="512" y="953"/>
                    <a:pt x="541" y="895"/>
                    <a:pt x="512" y="837"/>
                  </a:cubicBezTo>
                  <a:cubicBezTo>
                    <a:pt x="337" y="486"/>
                    <a:pt x="234" y="77"/>
                    <a:pt x="234" y="77"/>
                  </a:cubicBezTo>
                  <a:cubicBezTo>
                    <a:pt x="222" y="28"/>
                    <a:pt x="170" y="0"/>
                    <a:pt x="119"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0" name="Google Shape;15580;p69"/>
            <p:cNvSpPr/>
            <p:nvPr/>
          </p:nvSpPr>
          <p:spPr>
            <a:xfrm>
              <a:off x="2704225" y="4113100"/>
              <a:ext cx="14275" cy="19825"/>
            </a:xfrm>
            <a:custGeom>
              <a:avLst/>
              <a:gdLst/>
              <a:ahLst/>
              <a:cxnLst/>
              <a:rect l="l" t="t" r="r" b="b"/>
              <a:pathLst>
                <a:path w="571" h="793" extrusionOk="0">
                  <a:moveTo>
                    <a:pt x="132" y="0"/>
                  </a:moveTo>
                  <a:cubicBezTo>
                    <a:pt x="123" y="0"/>
                    <a:pt x="113" y="1"/>
                    <a:pt x="103" y="4"/>
                  </a:cubicBezTo>
                  <a:cubicBezTo>
                    <a:pt x="44" y="4"/>
                    <a:pt x="0" y="62"/>
                    <a:pt x="15" y="121"/>
                  </a:cubicBezTo>
                  <a:cubicBezTo>
                    <a:pt x="15" y="150"/>
                    <a:pt x="103" y="515"/>
                    <a:pt x="366" y="764"/>
                  </a:cubicBezTo>
                  <a:cubicBezTo>
                    <a:pt x="395" y="778"/>
                    <a:pt x="424" y="793"/>
                    <a:pt x="439" y="793"/>
                  </a:cubicBezTo>
                  <a:cubicBezTo>
                    <a:pt x="468" y="793"/>
                    <a:pt x="497" y="778"/>
                    <a:pt x="526" y="749"/>
                  </a:cubicBezTo>
                  <a:cubicBezTo>
                    <a:pt x="570" y="705"/>
                    <a:pt x="570" y="647"/>
                    <a:pt x="526" y="603"/>
                  </a:cubicBezTo>
                  <a:cubicBezTo>
                    <a:pt x="307" y="398"/>
                    <a:pt x="234" y="92"/>
                    <a:pt x="234" y="77"/>
                  </a:cubicBezTo>
                  <a:cubicBezTo>
                    <a:pt x="222" y="28"/>
                    <a:pt x="180" y="0"/>
                    <a:pt x="132"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581" name="Google Shape;15581;p69"/>
          <p:cNvGrpSpPr/>
          <p:nvPr/>
        </p:nvGrpSpPr>
        <p:grpSpPr>
          <a:xfrm>
            <a:off x="385877" y="314904"/>
            <a:ext cx="933682" cy="745795"/>
            <a:chOff x="4068800" y="1168075"/>
            <a:chExt cx="144600" cy="115500"/>
          </a:xfrm>
        </p:grpSpPr>
        <p:sp>
          <p:nvSpPr>
            <p:cNvPr id="15582" name="Google Shape;15582;p69"/>
            <p:cNvSpPr/>
            <p:nvPr/>
          </p:nvSpPr>
          <p:spPr>
            <a:xfrm>
              <a:off x="4181250" y="1168075"/>
              <a:ext cx="32150" cy="15050"/>
            </a:xfrm>
            <a:custGeom>
              <a:avLst/>
              <a:gdLst/>
              <a:ahLst/>
              <a:cxnLst/>
              <a:rect l="l" t="t" r="r" b="b"/>
              <a:pathLst>
                <a:path w="1286" h="602" extrusionOk="0">
                  <a:moveTo>
                    <a:pt x="1286" y="1"/>
                  </a:moveTo>
                  <a:lnTo>
                    <a:pt x="795" y="398"/>
                  </a:lnTo>
                  <a:lnTo>
                    <a:pt x="1" y="481"/>
                  </a:lnTo>
                  <a:lnTo>
                    <a:pt x="957" y="601"/>
                  </a:lnTo>
                  <a:lnTo>
                    <a:pt x="128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3" name="Google Shape;15583;p69"/>
            <p:cNvSpPr/>
            <p:nvPr/>
          </p:nvSpPr>
          <p:spPr>
            <a:xfrm>
              <a:off x="4177325" y="1204375"/>
              <a:ext cx="33475" cy="16100"/>
            </a:xfrm>
            <a:custGeom>
              <a:avLst/>
              <a:gdLst/>
              <a:ahLst/>
              <a:cxnLst/>
              <a:rect l="l" t="t" r="r" b="b"/>
              <a:pathLst>
                <a:path w="1339" h="644" extrusionOk="0">
                  <a:moveTo>
                    <a:pt x="1338" y="1"/>
                  </a:moveTo>
                  <a:lnTo>
                    <a:pt x="826" y="408"/>
                  </a:lnTo>
                  <a:lnTo>
                    <a:pt x="1" y="445"/>
                  </a:lnTo>
                  <a:lnTo>
                    <a:pt x="994" y="644"/>
                  </a:lnTo>
                  <a:lnTo>
                    <a:pt x="1338"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4" name="Google Shape;15584;p69"/>
            <p:cNvSpPr/>
            <p:nvPr/>
          </p:nvSpPr>
          <p:spPr>
            <a:xfrm>
              <a:off x="4125225" y="1207775"/>
              <a:ext cx="23925" cy="20025"/>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5" name="Google Shape;15585;p69"/>
            <p:cNvSpPr/>
            <p:nvPr/>
          </p:nvSpPr>
          <p:spPr>
            <a:xfrm>
              <a:off x="4068800" y="1211175"/>
              <a:ext cx="23925" cy="13225"/>
            </a:xfrm>
            <a:custGeom>
              <a:avLst/>
              <a:gdLst/>
              <a:ahLst/>
              <a:cxnLst/>
              <a:rect l="l" t="t" r="r" b="b"/>
              <a:pathLst>
                <a:path w="957" h="529" extrusionOk="0">
                  <a:moveTo>
                    <a:pt x="956" y="1"/>
                  </a:moveTo>
                  <a:lnTo>
                    <a:pt x="559" y="335"/>
                  </a:lnTo>
                  <a:lnTo>
                    <a:pt x="0" y="361"/>
                  </a:lnTo>
                  <a:lnTo>
                    <a:pt x="643" y="528"/>
                  </a:lnTo>
                  <a:lnTo>
                    <a:pt x="95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6" name="Google Shape;15586;p69"/>
            <p:cNvSpPr/>
            <p:nvPr/>
          </p:nvSpPr>
          <p:spPr>
            <a:xfrm>
              <a:off x="4076900" y="1247100"/>
              <a:ext cx="26275" cy="14525"/>
            </a:xfrm>
            <a:custGeom>
              <a:avLst/>
              <a:gdLst/>
              <a:ahLst/>
              <a:cxnLst/>
              <a:rect l="l" t="t" r="r" b="b"/>
              <a:pathLst>
                <a:path w="1051" h="581" extrusionOk="0">
                  <a:moveTo>
                    <a:pt x="1050" y="0"/>
                  </a:moveTo>
                  <a:lnTo>
                    <a:pt x="617" y="356"/>
                  </a:lnTo>
                  <a:lnTo>
                    <a:pt x="0" y="340"/>
                  </a:lnTo>
                  <a:lnTo>
                    <a:pt x="711" y="580"/>
                  </a:lnTo>
                  <a:lnTo>
                    <a:pt x="1050"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7" name="Google Shape;15587;p69"/>
            <p:cNvSpPr/>
            <p:nvPr/>
          </p:nvSpPr>
          <p:spPr>
            <a:xfrm>
              <a:off x="4155000" y="1244100"/>
              <a:ext cx="27850" cy="11775"/>
            </a:xfrm>
            <a:custGeom>
              <a:avLst/>
              <a:gdLst/>
              <a:ahLst/>
              <a:cxnLst/>
              <a:rect l="l" t="t" r="r" b="b"/>
              <a:pathLst>
                <a:path w="1114" h="471" extrusionOk="0">
                  <a:moveTo>
                    <a:pt x="1" y="0"/>
                  </a:moveTo>
                  <a:lnTo>
                    <a:pt x="664" y="470"/>
                  </a:lnTo>
                  <a:lnTo>
                    <a:pt x="1113" y="99"/>
                  </a:lnTo>
                  <a:lnTo>
                    <a:pt x="612" y="241"/>
                  </a:lnTo>
                  <a:lnTo>
                    <a:pt x="1"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8" name="Google Shape;15588;p69"/>
            <p:cNvSpPr/>
            <p:nvPr/>
          </p:nvSpPr>
          <p:spPr>
            <a:xfrm>
              <a:off x="4118550" y="1246575"/>
              <a:ext cx="23550" cy="12425"/>
            </a:xfrm>
            <a:custGeom>
              <a:avLst/>
              <a:gdLst/>
              <a:ahLst/>
              <a:cxnLst/>
              <a:rect l="l" t="t" r="r" b="b"/>
              <a:pathLst>
                <a:path w="942" h="497" extrusionOk="0">
                  <a:moveTo>
                    <a:pt x="941" y="0"/>
                  </a:moveTo>
                  <a:lnTo>
                    <a:pt x="565" y="303"/>
                  </a:lnTo>
                  <a:lnTo>
                    <a:pt x="1" y="293"/>
                  </a:lnTo>
                  <a:lnTo>
                    <a:pt x="664" y="497"/>
                  </a:lnTo>
                  <a:lnTo>
                    <a:pt x="941"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9" name="Google Shape;15589;p69"/>
            <p:cNvSpPr/>
            <p:nvPr/>
          </p:nvSpPr>
          <p:spPr>
            <a:xfrm>
              <a:off x="4150950" y="1269175"/>
              <a:ext cx="19875" cy="14400"/>
            </a:xfrm>
            <a:custGeom>
              <a:avLst/>
              <a:gdLst/>
              <a:ahLst/>
              <a:cxnLst/>
              <a:rect l="l" t="t" r="r" b="b"/>
              <a:pathLst>
                <a:path w="795" h="576" extrusionOk="0">
                  <a:moveTo>
                    <a:pt x="795" y="0"/>
                  </a:moveTo>
                  <a:lnTo>
                    <a:pt x="539" y="408"/>
                  </a:lnTo>
                  <a:lnTo>
                    <a:pt x="1" y="575"/>
                  </a:lnTo>
                  <a:lnTo>
                    <a:pt x="690" y="565"/>
                  </a:lnTo>
                  <a:lnTo>
                    <a:pt x="795"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9190;p80">
            <a:extLst>
              <a:ext uri="{FF2B5EF4-FFF2-40B4-BE49-F238E27FC236}">
                <a16:creationId xmlns:a16="http://schemas.microsoft.com/office/drawing/2014/main" id="{2ED07CF6-2D5E-445C-9D10-15A4B71C3B0D}"/>
              </a:ext>
            </a:extLst>
          </p:cNvPr>
          <p:cNvGrpSpPr/>
          <p:nvPr/>
        </p:nvGrpSpPr>
        <p:grpSpPr>
          <a:xfrm>
            <a:off x="3498625" y="3095888"/>
            <a:ext cx="543425" cy="1252275"/>
            <a:chOff x="1883475" y="1565350"/>
            <a:chExt cx="543425" cy="1252275"/>
          </a:xfrm>
        </p:grpSpPr>
        <p:sp>
          <p:nvSpPr>
            <p:cNvPr id="3" name="Google Shape;19191;p80">
              <a:extLst>
                <a:ext uri="{FF2B5EF4-FFF2-40B4-BE49-F238E27FC236}">
                  <a16:creationId xmlns:a16="http://schemas.microsoft.com/office/drawing/2014/main" id="{F3647017-C4EE-3032-7A98-D6999C5D3543}"/>
                </a:ext>
              </a:extLst>
            </p:cNvPr>
            <p:cNvSpPr/>
            <p:nvPr/>
          </p:nvSpPr>
          <p:spPr>
            <a:xfrm>
              <a:off x="1992150" y="1674500"/>
              <a:ext cx="243375" cy="65075"/>
            </a:xfrm>
            <a:custGeom>
              <a:avLst/>
              <a:gdLst/>
              <a:ahLst/>
              <a:cxnLst/>
              <a:rect l="l" t="t" r="r" b="b"/>
              <a:pathLst>
                <a:path w="9735" h="2603" extrusionOk="0">
                  <a:moveTo>
                    <a:pt x="171" y="1"/>
                  </a:moveTo>
                  <a:lnTo>
                    <a:pt x="171" y="1"/>
                  </a:lnTo>
                  <a:cubicBezTo>
                    <a:pt x="171" y="1"/>
                    <a:pt x="1" y="1834"/>
                    <a:pt x="2061" y="2250"/>
                  </a:cubicBezTo>
                  <a:cubicBezTo>
                    <a:pt x="2850" y="2412"/>
                    <a:pt x="3994" y="2602"/>
                    <a:pt x="5169" y="2602"/>
                  </a:cubicBezTo>
                  <a:cubicBezTo>
                    <a:pt x="6329" y="2602"/>
                    <a:pt x="7520" y="2416"/>
                    <a:pt x="8431" y="1834"/>
                  </a:cubicBezTo>
                  <a:cubicBezTo>
                    <a:pt x="9735" y="1021"/>
                    <a:pt x="9603" y="1"/>
                    <a:pt x="9603" y="1"/>
                  </a:cubicBezTo>
                  <a:lnTo>
                    <a:pt x="9603" y="1"/>
                  </a:lnTo>
                  <a:lnTo>
                    <a:pt x="7542" y="39"/>
                  </a:lnTo>
                  <a:cubicBezTo>
                    <a:pt x="7542" y="39"/>
                    <a:pt x="7939" y="1381"/>
                    <a:pt x="5180" y="1513"/>
                  </a:cubicBezTo>
                  <a:cubicBezTo>
                    <a:pt x="5057" y="1520"/>
                    <a:pt x="4940" y="1523"/>
                    <a:pt x="4827" y="1523"/>
                  </a:cubicBezTo>
                  <a:cubicBezTo>
                    <a:pt x="2412" y="1523"/>
                    <a:pt x="2326" y="39"/>
                    <a:pt x="2326" y="39"/>
                  </a:cubicBezTo>
                  <a:lnTo>
                    <a:pt x="171" y="1"/>
                  </a:ln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92;p80">
              <a:extLst>
                <a:ext uri="{FF2B5EF4-FFF2-40B4-BE49-F238E27FC236}">
                  <a16:creationId xmlns:a16="http://schemas.microsoft.com/office/drawing/2014/main" id="{45F82024-E077-951B-DFBA-5C47DD9FD67E}"/>
                </a:ext>
              </a:extLst>
            </p:cNvPr>
            <p:cNvSpPr/>
            <p:nvPr/>
          </p:nvSpPr>
          <p:spPr>
            <a:xfrm>
              <a:off x="2035825" y="1627825"/>
              <a:ext cx="166625" cy="92875"/>
            </a:xfrm>
            <a:custGeom>
              <a:avLst/>
              <a:gdLst/>
              <a:ahLst/>
              <a:cxnLst/>
              <a:rect l="l" t="t" r="r" b="b"/>
              <a:pathLst>
                <a:path w="6665" h="3715" extrusionOk="0">
                  <a:moveTo>
                    <a:pt x="3315" y="0"/>
                  </a:moveTo>
                  <a:cubicBezTo>
                    <a:pt x="2050" y="0"/>
                    <a:pt x="1" y="545"/>
                    <a:pt x="87" y="1906"/>
                  </a:cubicBezTo>
                  <a:cubicBezTo>
                    <a:pt x="156" y="3263"/>
                    <a:pt x="1568" y="3714"/>
                    <a:pt x="2903" y="3714"/>
                  </a:cubicBezTo>
                  <a:cubicBezTo>
                    <a:pt x="3037" y="3714"/>
                    <a:pt x="3170" y="3710"/>
                    <a:pt x="3300" y="3701"/>
                  </a:cubicBezTo>
                  <a:cubicBezTo>
                    <a:pt x="4718" y="3626"/>
                    <a:pt x="6665" y="3172"/>
                    <a:pt x="6627" y="2057"/>
                  </a:cubicBezTo>
                  <a:cubicBezTo>
                    <a:pt x="6589" y="942"/>
                    <a:pt x="4907" y="129"/>
                    <a:pt x="3659" y="15"/>
                  </a:cubicBezTo>
                  <a:cubicBezTo>
                    <a:pt x="3554" y="5"/>
                    <a:pt x="3438" y="0"/>
                    <a:pt x="3315"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93;p80">
              <a:extLst>
                <a:ext uri="{FF2B5EF4-FFF2-40B4-BE49-F238E27FC236}">
                  <a16:creationId xmlns:a16="http://schemas.microsoft.com/office/drawing/2014/main" id="{C6F34C85-1F78-5D31-A56D-B0EE0C93CCAE}"/>
                </a:ext>
              </a:extLst>
            </p:cNvPr>
            <p:cNvSpPr/>
            <p:nvPr/>
          </p:nvSpPr>
          <p:spPr>
            <a:xfrm>
              <a:off x="2055475" y="1729800"/>
              <a:ext cx="125725" cy="89350"/>
            </a:xfrm>
            <a:custGeom>
              <a:avLst/>
              <a:gdLst/>
              <a:ahLst/>
              <a:cxnLst/>
              <a:rect l="l" t="t" r="r" b="b"/>
              <a:pathLst>
                <a:path w="5029" h="3574" extrusionOk="0">
                  <a:moveTo>
                    <a:pt x="927" y="0"/>
                  </a:moveTo>
                  <a:lnTo>
                    <a:pt x="927" y="1663"/>
                  </a:lnTo>
                  <a:cubicBezTo>
                    <a:pt x="927" y="2174"/>
                    <a:pt x="549" y="2646"/>
                    <a:pt x="0" y="3005"/>
                  </a:cubicBezTo>
                  <a:cubicBezTo>
                    <a:pt x="378" y="3194"/>
                    <a:pt x="1248" y="3554"/>
                    <a:pt x="2401" y="3573"/>
                  </a:cubicBezTo>
                  <a:cubicBezTo>
                    <a:pt x="2431" y="3573"/>
                    <a:pt x="2461" y="3573"/>
                    <a:pt x="2491" y="3573"/>
                  </a:cubicBezTo>
                  <a:cubicBezTo>
                    <a:pt x="3584" y="3573"/>
                    <a:pt x="4476" y="3244"/>
                    <a:pt x="5028" y="2968"/>
                  </a:cubicBezTo>
                  <a:cubicBezTo>
                    <a:pt x="4367" y="2609"/>
                    <a:pt x="3819" y="2136"/>
                    <a:pt x="3819" y="1663"/>
                  </a:cubicBezTo>
                  <a:lnTo>
                    <a:pt x="3819" y="0"/>
                  </a:lnTo>
                  <a:lnTo>
                    <a:pt x="2477" y="0"/>
                  </a:lnTo>
                  <a:cubicBezTo>
                    <a:pt x="2477" y="0"/>
                    <a:pt x="2439" y="57"/>
                    <a:pt x="2382" y="170"/>
                  </a:cubicBezTo>
                  <a:cubicBezTo>
                    <a:pt x="2306" y="57"/>
                    <a:pt x="2269" y="0"/>
                    <a:pt x="2269" y="0"/>
                  </a:cubicBezTo>
                  <a:close/>
                </a:path>
              </a:pathLst>
            </a:custGeom>
            <a:solidFill>
              <a:srgbClr val="F7A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194;p80">
              <a:extLst>
                <a:ext uri="{FF2B5EF4-FFF2-40B4-BE49-F238E27FC236}">
                  <a16:creationId xmlns:a16="http://schemas.microsoft.com/office/drawing/2014/main" id="{BE20EB1E-4696-9A6C-B502-8F82D05BFFBE}"/>
                </a:ext>
              </a:extLst>
            </p:cNvPr>
            <p:cNvSpPr/>
            <p:nvPr/>
          </p:nvSpPr>
          <p:spPr>
            <a:xfrm>
              <a:off x="2023825" y="1803975"/>
              <a:ext cx="189025" cy="82425"/>
            </a:xfrm>
            <a:custGeom>
              <a:avLst/>
              <a:gdLst/>
              <a:ahLst/>
              <a:cxnLst/>
              <a:rect l="l" t="t" r="r" b="b"/>
              <a:pathLst>
                <a:path w="7561" h="3297" extrusionOk="0">
                  <a:moveTo>
                    <a:pt x="6294" y="1"/>
                  </a:moveTo>
                  <a:cubicBezTo>
                    <a:pt x="5742" y="277"/>
                    <a:pt x="4850" y="606"/>
                    <a:pt x="3757" y="606"/>
                  </a:cubicBezTo>
                  <a:cubicBezTo>
                    <a:pt x="3727" y="606"/>
                    <a:pt x="3697" y="606"/>
                    <a:pt x="3667" y="606"/>
                  </a:cubicBezTo>
                  <a:cubicBezTo>
                    <a:pt x="2514" y="587"/>
                    <a:pt x="1644" y="227"/>
                    <a:pt x="1266" y="38"/>
                  </a:cubicBezTo>
                  <a:cubicBezTo>
                    <a:pt x="888" y="284"/>
                    <a:pt x="435" y="473"/>
                    <a:pt x="0" y="568"/>
                  </a:cubicBezTo>
                  <a:cubicBezTo>
                    <a:pt x="289" y="2105"/>
                    <a:pt x="1566" y="3297"/>
                    <a:pt x="3299" y="3297"/>
                  </a:cubicBezTo>
                  <a:cubicBezTo>
                    <a:pt x="3376" y="3297"/>
                    <a:pt x="3455" y="3294"/>
                    <a:pt x="3535" y="3289"/>
                  </a:cubicBezTo>
                  <a:cubicBezTo>
                    <a:pt x="5179" y="3195"/>
                    <a:pt x="7334" y="1929"/>
                    <a:pt x="7561" y="549"/>
                  </a:cubicBezTo>
                  <a:cubicBezTo>
                    <a:pt x="7164" y="435"/>
                    <a:pt x="6710" y="246"/>
                    <a:pt x="6294" y="1"/>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95;p80">
              <a:extLst>
                <a:ext uri="{FF2B5EF4-FFF2-40B4-BE49-F238E27FC236}">
                  <a16:creationId xmlns:a16="http://schemas.microsoft.com/office/drawing/2014/main" id="{ED926455-1DDD-6DF1-3C52-E1A786B9A939}"/>
                </a:ext>
              </a:extLst>
            </p:cNvPr>
            <p:cNvSpPr/>
            <p:nvPr/>
          </p:nvSpPr>
          <p:spPr>
            <a:xfrm>
              <a:off x="2059250" y="1599375"/>
              <a:ext cx="112025" cy="159750"/>
            </a:xfrm>
            <a:custGeom>
              <a:avLst/>
              <a:gdLst/>
              <a:ahLst/>
              <a:cxnLst/>
              <a:rect l="l" t="t" r="r" b="b"/>
              <a:pathLst>
                <a:path w="4481" h="6390" extrusionOk="0">
                  <a:moveTo>
                    <a:pt x="2042" y="0"/>
                  </a:moveTo>
                  <a:cubicBezTo>
                    <a:pt x="927" y="0"/>
                    <a:pt x="1" y="927"/>
                    <a:pt x="1" y="2042"/>
                  </a:cubicBezTo>
                  <a:lnTo>
                    <a:pt x="1" y="4367"/>
                  </a:lnTo>
                  <a:cubicBezTo>
                    <a:pt x="1" y="5482"/>
                    <a:pt x="927" y="6389"/>
                    <a:pt x="2042" y="6389"/>
                  </a:cubicBezTo>
                  <a:lnTo>
                    <a:pt x="2458" y="6389"/>
                  </a:lnTo>
                  <a:cubicBezTo>
                    <a:pt x="3573" y="6389"/>
                    <a:pt x="4480" y="5482"/>
                    <a:pt x="4480" y="4367"/>
                  </a:cubicBezTo>
                  <a:lnTo>
                    <a:pt x="4480" y="2042"/>
                  </a:lnTo>
                  <a:cubicBezTo>
                    <a:pt x="4480" y="927"/>
                    <a:pt x="3573" y="0"/>
                    <a:pt x="2458"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96;p80">
              <a:extLst>
                <a:ext uri="{FF2B5EF4-FFF2-40B4-BE49-F238E27FC236}">
                  <a16:creationId xmlns:a16="http://schemas.microsoft.com/office/drawing/2014/main" id="{543929B9-259F-ABBA-1147-6BE15C07EE51}"/>
                </a:ext>
              </a:extLst>
            </p:cNvPr>
            <p:cNvSpPr/>
            <p:nvPr/>
          </p:nvSpPr>
          <p:spPr>
            <a:xfrm>
              <a:off x="2049325" y="1665050"/>
              <a:ext cx="19400" cy="33100"/>
            </a:xfrm>
            <a:custGeom>
              <a:avLst/>
              <a:gdLst/>
              <a:ahLst/>
              <a:cxnLst/>
              <a:rect l="l" t="t" r="r" b="b"/>
              <a:pathLst>
                <a:path w="776" h="1324" extrusionOk="0">
                  <a:moveTo>
                    <a:pt x="407" y="1"/>
                  </a:moveTo>
                  <a:cubicBezTo>
                    <a:pt x="232" y="1"/>
                    <a:pt x="57" y="85"/>
                    <a:pt x="39" y="417"/>
                  </a:cubicBezTo>
                  <a:cubicBezTo>
                    <a:pt x="1" y="1097"/>
                    <a:pt x="530" y="1324"/>
                    <a:pt x="530" y="1324"/>
                  </a:cubicBezTo>
                  <a:lnTo>
                    <a:pt x="776" y="95"/>
                  </a:lnTo>
                  <a:cubicBezTo>
                    <a:pt x="776" y="95"/>
                    <a:pt x="591" y="1"/>
                    <a:pt x="407" y="1"/>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97;p80">
              <a:extLst>
                <a:ext uri="{FF2B5EF4-FFF2-40B4-BE49-F238E27FC236}">
                  <a16:creationId xmlns:a16="http://schemas.microsoft.com/office/drawing/2014/main" id="{F140EEC6-9ADA-2FCF-68D5-8EAF568B07E1}"/>
                </a:ext>
              </a:extLst>
            </p:cNvPr>
            <p:cNvSpPr/>
            <p:nvPr/>
          </p:nvSpPr>
          <p:spPr>
            <a:xfrm>
              <a:off x="2162275" y="1665050"/>
              <a:ext cx="19400" cy="33100"/>
            </a:xfrm>
            <a:custGeom>
              <a:avLst/>
              <a:gdLst/>
              <a:ahLst/>
              <a:cxnLst/>
              <a:rect l="l" t="t" r="r" b="b"/>
              <a:pathLst>
                <a:path w="776" h="1324" extrusionOk="0">
                  <a:moveTo>
                    <a:pt x="369" y="1"/>
                  </a:moveTo>
                  <a:cubicBezTo>
                    <a:pt x="185" y="1"/>
                    <a:pt x="0" y="95"/>
                    <a:pt x="0" y="95"/>
                  </a:cubicBezTo>
                  <a:lnTo>
                    <a:pt x="246" y="1324"/>
                  </a:lnTo>
                  <a:cubicBezTo>
                    <a:pt x="246" y="1324"/>
                    <a:pt x="775" y="1097"/>
                    <a:pt x="737" y="417"/>
                  </a:cubicBezTo>
                  <a:cubicBezTo>
                    <a:pt x="719" y="85"/>
                    <a:pt x="544" y="1"/>
                    <a:pt x="369" y="1"/>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98;p80">
              <a:extLst>
                <a:ext uri="{FF2B5EF4-FFF2-40B4-BE49-F238E27FC236}">
                  <a16:creationId xmlns:a16="http://schemas.microsoft.com/office/drawing/2014/main" id="{AA2392E3-D7FF-C865-16CE-8F20FB21438D}"/>
                </a:ext>
              </a:extLst>
            </p:cNvPr>
            <p:cNvSpPr/>
            <p:nvPr/>
          </p:nvSpPr>
          <p:spPr>
            <a:xfrm>
              <a:off x="2044125" y="1578100"/>
              <a:ext cx="143200" cy="88875"/>
            </a:xfrm>
            <a:custGeom>
              <a:avLst/>
              <a:gdLst/>
              <a:ahLst/>
              <a:cxnLst/>
              <a:rect l="l" t="t" r="r" b="b"/>
              <a:pathLst>
                <a:path w="5728" h="3555" extrusionOk="0">
                  <a:moveTo>
                    <a:pt x="2855" y="1"/>
                  </a:moveTo>
                  <a:cubicBezTo>
                    <a:pt x="2345" y="1"/>
                    <a:pt x="1929" y="360"/>
                    <a:pt x="1721" y="511"/>
                  </a:cubicBezTo>
                  <a:cubicBezTo>
                    <a:pt x="1721" y="511"/>
                    <a:pt x="1568" y="404"/>
                    <a:pt x="1332" y="404"/>
                  </a:cubicBezTo>
                  <a:cubicBezTo>
                    <a:pt x="1112" y="404"/>
                    <a:pt x="821" y="496"/>
                    <a:pt x="511" y="851"/>
                  </a:cubicBezTo>
                  <a:cubicBezTo>
                    <a:pt x="1" y="1437"/>
                    <a:pt x="1" y="1929"/>
                    <a:pt x="76" y="2704"/>
                  </a:cubicBezTo>
                  <a:cubicBezTo>
                    <a:pt x="114" y="3063"/>
                    <a:pt x="398" y="3554"/>
                    <a:pt x="398" y="3554"/>
                  </a:cubicBezTo>
                  <a:cubicBezTo>
                    <a:pt x="445" y="3516"/>
                    <a:pt x="554" y="3507"/>
                    <a:pt x="651" y="3507"/>
                  </a:cubicBezTo>
                  <a:cubicBezTo>
                    <a:pt x="747" y="3507"/>
                    <a:pt x="832" y="3516"/>
                    <a:pt x="832" y="3516"/>
                  </a:cubicBezTo>
                  <a:cubicBezTo>
                    <a:pt x="832" y="3516"/>
                    <a:pt x="927" y="3346"/>
                    <a:pt x="1097" y="2855"/>
                  </a:cubicBezTo>
                  <a:cubicBezTo>
                    <a:pt x="1267" y="2364"/>
                    <a:pt x="1324" y="1929"/>
                    <a:pt x="1324" y="1929"/>
                  </a:cubicBezTo>
                  <a:cubicBezTo>
                    <a:pt x="1324" y="1929"/>
                    <a:pt x="1683" y="2364"/>
                    <a:pt x="2174" y="2666"/>
                  </a:cubicBezTo>
                  <a:cubicBezTo>
                    <a:pt x="2590" y="2912"/>
                    <a:pt x="3365" y="2968"/>
                    <a:pt x="3365" y="2968"/>
                  </a:cubicBezTo>
                  <a:lnTo>
                    <a:pt x="2855" y="2307"/>
                  </a:lnTo>
                  <a:lnTo>
                    <a:pt x="2855" y="2307"/>
                  </a:lnTo>
                  <a:cubicBezTo>
                    <a:pt x="2855" y="2307"/>
                    <a:pt x="3365" y="2553"/>
                    <a:pt x="3838" y="2704"/>
                  </a:cubicBezTo>
                  <a:cubicBezTo>
                    <a:pt x="3894" y="2458"/>
                    <a:pt x="3724" y="1929"/>
                    <a:pt x="3724" y="1929"/>
                  </a:cubicBezTo>
                  <a:lnTo>
                    <a:pt x="3724" y="1929"/>
                  </a:lnTo>
                  <a:lnTo>
                    <a:pt x="4877" y="3516"/>
                  </a:lnTo>
                  <a:lnTo>
                    <a:pt x="5255" y="3516"/>
                  </a:lnTo>
                  <a:cubicBezTo>
                    <a:pt x="5255" y="3516"/>
                    <a:pt x="5728" y="2137"/>
                    <a:pt x="4953" y="1192"/>
                  </a:cubicBezTo>
                  <a:cubicBezTo>
                    <a:pt x="4178" y="228"/>
                    <a:pt x="3271" y="1"/>
                    <a:pt x="28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99;p80">
              <a:extLst>
                <a:ext uri="{FF2B5EF4-FFF2-40B4-BE49-F238E27FC236}">
                  <a16:creationId xmlns:a16="http://schemas.microsoft.com/office/drawing/2014/main" id="{905D5521-BAFF-410B-1605-6081A7DCB2E0}"/>
                </a:ext>
              </a:extLst>
            </p:cNvPr>
            <p:cNvSpPr/>
            <p:nvPr/>
          </p:nvSpPr>
          <p:spPr>
            <a:xfrm>
              <a:off x="1883475" y="1958500"/>
              <a:ext cx="88850" cy="313250"/>
            </a:xfrm>
            <a:custGeom>
              <a:avLst/>
              <a:gdLst/>
              <a:ahLst/>
              <a:cxnLst/>
              <a:rect l="l" t="t" r="r" b="b"/>
              <a:pathLst>
                <a:path w="3554" h="12530" extrusionOk="0">
                  <a:moveTo>
                    <a:pt x="1456" y="0"/>
                  </a:moveTo>
                  <a:cubicBezTo>
                    <a:pt x="1456" y="0"/>
                    <a:pt x="775" y="2495"/>
                    <a:pt x="662" y="3686"/>
                  </a:cubicBezTo>
                  <a:cubicBezTo>
                    <a:pt x="530" y="4896"/>
                    <a:pt x="719" y="7334"/>
                    <a:pt x="662" y="8657"/>
                  </a:cubicBezTo>
                  <a:cubicBezTo>
                    <a:pt x="586" y="9980"/>
                    <a:pt x="0" y="11114"/>
                    <a:pt x="378" y="11908"/>
                  </a:cubicBezTo>
                  <a:cubicBezTo>
                    <a:pt x="601" y="12400"/>
                    <a:pt x="867" y="12529"/>
                    <a:pt x="1136" y="12529"/>
                  </a:cubicBezTo>
                  <a:cubicBezTo>
                    <a:pt x="1301" y="12529"/>
                    <a:pt x="1468" y="12481"/>
                    <a:pt x="1626" y="12437"/>
                  </a:cubicBezTo>
                  <a:cubicBezTo>
                    <a:pt x="1853" y="12362"/>
                    <a:pt x="2042" y="12211"/>
                    <a:pt x="2080" y="11681"/>
                  </a:cubicBezTo>
                  <a:cubicBezTo>
                    <a:pt x="2250" y="11511"/>
                    <a:pt x="2665" y="11644"/>
                    <a:pt x="2665" y="11133"/>
                  </a:cubicBezTo>
                  <a:cubicBezTo>
                    <a:pt x="2665" y="9848"/>
                    <a:pt x="2269" y="9602"/>
                    <a:pt x="2136" y="9243"/>
                  </a:cubicBezTo>
                  <a:cubicBezTo>
                    <a:pt x="1815" y="8411"/>
                    <a:pt x="2779" y="5803"/>
                    <a:pt x="2779" y="4480"/>
                  </a:cubicBezTo>
                  <a:cubicBezTo>
                    <a:pt x="2760" y="3157"/>
                    <a:pt x="3497" y="1399"/>
                    <a:pt x="3516" y="1229"/>
                  </a:cubicBezTo>
                  <a:cubicBezTo>
                    <a:pt x="3554" y="1040"/>
                    <a:pt x="1456" y="0"/>
                    <a:pt x="1456"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200;p80">
              <a:extLst>
                <a:ext uri="{FF2B5EF4-FFF2-40B4-BE49-F238E27FC236}">
                  <a16:creationId xmlns:a16="http://schemas.microsoft.com/office/drawing/2014/main" id="{370AECE2-1547-DC0B-E400-81CA8EB22B60}"/>
                </a:ext>
              </a:extLst>
            </p:cNvPr>
            <p:cNvSpPr/>
            <p:nvPr/>
          </p:nvSpPr>
          <p:spPr>
            <a:xfrm>
              <a:off x="1901900" y="1803975"/>
              <a:ext cx="439000" cy="327050"/>
            </a:xfrm>
            <a:custGeom>
              <a:avLst/>
              <a:gdLst/>
              <a:ahLst/>
              <a:cxnLst/>
              <a:rect l="l" t="t" r="r" b="b"/>
              <a:pathLst>
                <a:path w="17560" h="13082" extrusionOk="0">
                  <a:moveTo>
                    <a:pt x="6465" y="1"/>
                  </a:moveTo>
                  <a:cubicBezTo>
                    <a:pt x="5671" y="190"/>
                    <a:pt x="4631" y="284"/>
                    <a:pt x="3932" y="606"/>
                  </a:cubicBezTo>
                  <a:cubicBezTo>
                    <a:pt x="3044" y="1040"/>
                    <a:pt x="2590" y="1664"/>
                    <a:pt x="1928" y="2798"/>
                  </a:cubicBezTo>
                  <a:cubicBezTo>
                    <a:pt x="1645" y="3308"/>
                    <a:pt x="1456" y="4027"/>
                    <a:pt x="1153" y="4745"/>
                  </a:cubicBezTo>
                  <a:cubicBezTo>
                    <a:pt x="605" y="6049"/>
                    <a:pt x="1" y="7334"/>
                    <a:pt x="1" y="7334"/>
                  </a:cubicBezTo>
                  <a:cubicBezTo>
                    <a:pt x="1" y="7334"/>
                    <a:pt x="1153" y="8790"/>
                    <a:pt x="2325" y="8865"/>
                  </a:cubicBezTo>
                  <a:cubicBezTo>
                    <a:pt x="2760" y="8544"/>
                    <a:pt x="3063" y="8506"/>
                    <a:pt x="3119" y="8261"/>
                  </a:cubicBezTo>
                  <a:cubicBezTo>
                    <a:pt x="3403" y="7051"/>
                    <a:pt x="3762" y="6559"/>
                    <a:pt x="4064" y="5728"/>
                  </a:cubicBezTo>
                  <a:lnTo>
                    <a:pt x="4064" y="5728"/>
                  </a:lnTo>
                  <a:cubicBezTo>
                    <a:pt x="4121" y="7712"/>
                    <a:pt x="3875" y="12192"/>
                    <a:pt x="3875" y="12192"/>
                  </a:cubicBezTo>
                  <a:cubicBezTo>
                    <a:pt x="3875" y="12192"/>
                    <a:pt x="7334" y="13043"/>
                    <a:pt x="8525" y="13080"/>
                  </a:cubicBezTo>
                  <a:cubicBezTo>
                    <a:pt x="8558" y="13081"/>
                    <a:pt x="8593" y="13082"/>
                    <a:pt x="8630" y="13082"/>
                  </a:cubicBezTo>
                  <a:cubicBezTo>
                    <a:pt x="9915" y="13082"/>
                    <a:pt x="13345" y="12457"/>
                    <a:pt x="13345" y="12457"/>
                  </a:cubicBezTo>
                  <a:cubicBezTo>
                    <a:pt x="13345" y="12457"/>
                    <a:pt x="13118" y="7202"/>
                    <a:pt x="12948" y="5841"/>
                  </a:cubicBezTo>
                  <a:lnTo>
                    <a:pt x="12948" y="5841"/>
                  </a:lnTo>
                  <a:cubicBezTo>
                    <a:pt x="13534" y="6314"/>
                    <a:pt x="14044" y="6994"/>
                    <a:pt x="14555" y="7920"/>
                  </a:cubicBezTo>
                  <a:cubicBezTo>
                    <a:pt x="15518" y="7920"/>
                    <a:pt x="17560" y="6673"/>
                    <a:pt x="17560" y="6673"/>
                  </a:cubicBezTo>
                  <a:cubicBezTo>
                    <a:pt x="17560" y="6673"/>
                    <a:pt x="16520" y="4556"/>
                    <a:pt x="15178" y="2666"/>
                  </a:cubicBezTo>
                  <a:cubicBezTo>
                    <a:pt x="14611" y="1872"/>
                    <a:pt x="13591" y="1040"/>
                    <a:pt x="12835" y="606"/>
                  </a:cubicBezTo>
                  <a:cubicBezTo>
                    <a:pt x="12116" y="209"/>
                    <a:pt x="11379" y="95"/>
                    <a:pt x="11379" y="95"/>
                  </a:cubicBezTo>
                  <a:cubicBezTo>
                    <a:pt x="11379" y="95"/>
                    <a:pt x="10888" y="114"/>
                    <a:pt x="10151" y="776"/>
                  </a:cubicBezTo>
                  <a:cubicBezTo>
                    <a:pt x="9470" y="1380"/>
                    <a:pt x="9262" y="2401"/>
                    <a:pt x="8412" y="2911"/>
                  </a:cubicBezTo>
                  <a:cubicBezTo>
                    <a:pt x="7107" y="1513"/>
                    <a:pt x="6465" y="1"/>
                    <a:pt x="6465" y="1"/>
                  </a:cubicBezTo>
                  <a:close/>
                </a:path>
              </a:pathLst>
            </a:custGeom>
            <a:solidFill>
              <a:srgbClr val="ED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201;p80">
              <a:extLst>
                <a:ext uri="{FF2B5EF4-FFF2-40B4-BE49-F238E27FC236}">
                  <a16:creationId xmlns:a16="http://schemas.microsoft.com/office/drawing/2014/main" id="{0A5EA172-0DAB-8BCA-0148-0C2465DA306C}"/>
                </a:ext>
              </a:extLst>
            </p:cNvPr>
            <p:cNvSpPr/>
            <p:nvPr/>
          </p:nvSpPr>
          <p:spPr>
            <a:xfrm>
              <a:off x="1934500" y="2523175"/>
              <a:ext cx="147000" cy="294450"/>
            </a:xfrm>
            <a:custGeom>
              <a:avLst/>
              <a:gdLst/>
              <a:ahLst/>
              <a:cxnLst/>
              <a:rect l="l" t="t" r="r" b="b"/>
              <a:pathLst>
                <a:path w="5880" h="11778" extrusionOk="0">
                  <a:moveTo>
                    <a:pt x="5860" y="0"/>
                  </a:moveTo>
                  <a:cubicBezTo>
                    <a:pt x="5112" y="401"/>
                    <a:pt x="4080" y="802"/>
                    <a:pt x="3219" y="802"/>
                  </a:cubicBezTo>
                  <a:cubicBezTo>
                    <a:pt x="2862" y="802"/>
                    <a:pt x="2535" y="733"/>
                    <a:pt x="2269" y="567"/>
                  </a:cubicBezTo>
                  <a:lnTo>
                    <a:pt x="2269" y="567"/>
                  </a:lnTo>
                  <a:cubicBezTo>
                    <a:pt x="2307" y="1059"/>
                    <a:pt x="2382" y="2382"/>
                    <a:pt x="2401" y="3214"/>
                  </a:cubicBezTo>
                  <a:cubicBezTo>
                    <a:pt x="2420" y="4234"/>
                    <a:pt x="2552" y="5633"/>
                    <a:pt x="2269" y="6710"/>
                  </a:cubicBezTo>
                  <a:cubicBezTo>
                    <a:pt x="1985" y="7788"/>
                    <a:pt x="757" y="9489"/>
                    <a:pt x="379" y="9999"/>
                  </a:cubicBezTo>
                  <a:cubicBezTo>
                    <a:pt x="1" y="10528"/>
                    <a:pt x="171" y="11266"/>
                    <a:pt x="171" y="11266"/>
                  </a:cubicBezTo>
                  <a:cubicBezTo>
                    <a:pt x="171" y="11266"/>
                    <a:pt x="697" y="11778"/>
                    <a:pt x="1639" y="11778"/>
                  </a:cubicBezTo>
                  <a:cubicBezTo>
                    <a:pt x="1782" y="11778"/>
                    <a:pt x="1936" y="11766"/>
                    <a:pt x="2099" y="11738"/>
                  </a:cubicBezTo>
                  <a:cubicBezTo>
                    <a:pt x="3327" y="11530"/>
                    <a:pt x="3365" y="11077"/>
                    <a:pt x="3668" y="10585"/>
                  </a:cubicBezTo>
                  <a:cubicBezTo>
                    <a:pt x="3932" y="10150"/>
                    <a:pt x="4310" y="9054"/>
                    <a:pt x="4310" y="9054"/>
                  </a:cubicBezTo>
                  <a:lnTo>
                    <a:pt x="4367" y="9527"/>
                  </a:lnTo>
                  <a:cubicBezTo>
                    <a:pt x="4367" y="9527"/>
                    <a:pt x="4537" y="9451"/>
                    <a:pt x="4726" y="9262"/>
                  </a:cubicBezTo>
                  <a:cubicBezTo>
                    <a:pt x="4858" y="7901"/>
                    <a:pt x="4726" y="7447"/>
                    <a:pt x="4575" y="6767"/>
                  </a:cubicBezTo>
                  <a:cubicBezTo>
                    <a:pt x="4443" y="6105"/>
                    <a:pt x="4934" y="3932"/>
                    <a:pt x="5142" y="3025"/>
                  </a:cubicBezTo>
                  <a:cubicBezTo>
                    <a:pt x="5331" y="2117"/>
                    <a:pt x="5482" y="473"/>
                    <a:pt x="5482" y="473"/>
                  </a:cubicBezTo>
                  <a:lnTo>
                    <a:pt x="5879" y="189"/>
                  </a:lnTo>
                  <a:cubicBezTo>
                    <a:pt x="5879" y="133"/>
                    <a:pt x="5879" y="57"/>
                    <a:pt x="586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202;p80">
              <a:extLst>
                <a:ext uri="{FF2B5EF4-FFF2-40B4-BE49-F238E27FC236}">
                  <a16:creationId xmlns:a16="http://schemas.microsoft.com/office/drawing/2014/main" id="{05E0DFDB-4B75-6C1A-EA51-A3C1BDE9751F}"/>
                </a:ext>
              </a:extLst>
            </p:cNvPr>
            <p:cNvSpPr/>
            <p:nvPr/>
          </p:nvSpPr>
          <p:spPr>
            <a:xfrm>
              <a:off x="2045550" y="2527900"/>
              <a:ext cx="39250" cy="226825"/>
            </a:xfrm>
            <a:custGeom>
              <a:avLst/>
              <a:gdLst/>
              <a:ahLst/>
              <a:cxnLst/>
              <a:rect l="l" t="t" r="r" b="b"/>
              <a:pathLst>
                <a:path w="1570" h="9073" extrusionOk="0">
                  <a:moveTo>
                    <a:pt x="1437" y="0"/>
                  </a:moveTo>
                  <a:lnTo>
                    <a:pt x="1040" y="284"/>
                  </a:lnTo>
                  <a:cubicBezTo>
                    <a:pt x="1040" y="284"/>
                    <a:pt x="889" y="1928"/>
                    <a:pt x="700" y="2836"/>
                  </a:cubicBezTo>
                  <a:cubicBezTo>
                    <a:pt x="492" y="3743"/>
                    <a:pt x="1" y="5916"/>
                    <a:pt x="133" y="6578"/>
                  </a:cubicBezTo>
                  <a:cubicBezTo>
                    <a:pt x="284" y="7258"/>
                    <a:pt x="416" y="7712"/>
                    <a:pt x="284" y="9073"/>
                  </a:cubicBezTo>
                  <a:cubicBezTo>
                    <a:pt x="397" y="8960"/>
                    <a:pt x="511" y="8789"/>
                    <a:pt x="586" y="8600"/>
                  </a:cubicBezTo>
                  <a:cubicBezTo>
                    <a:pt x="757" y="8204"/>
                    <a:pt x="738" y="7353"/>
                    <a:pt x="624" y="6918"/>
                  </a:cubicBezTo>
                  <a:cubicBezTo>
                    <a:pt x="492" y="6389"/>
                    <a:pt x="549" y="5822"/>
                    <a:pt x="889" y="4499"/>
                  </a:cubicBezTo>
                  <a:cubicBezTo>
                    <a:pt x="1248" y="3081"/>
                    <a:pt x="1569" y="1210"/>
                    <a:pt x="1437"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203;p80">
              <a:extLst>
                <a:ext uri="{FF2B5EF4-FFF2-40B4-BE49-F238E27FC236}">
                  <a16:creationId xmlns:a16="http://schemas.microsoft.com/office/drawing/2014/main" id="{A6E33B3E-CBB2-88B2-99AF-39970D7C9345}"/>
                </a:ext>
              </a:extLst>
            </p:cNvPr>
            <p:cNvSpPr/>
            <p:nvPr/>
          </p:nvSpPr>
          <p:spPr>
            <a:xfrm>
              <a:off x="2038000" y="2745250"/>
              <a:ext cx="5675" cy="16100"/>
            </a:xfrm>
            <a:custGeom>
              <a:avLst/>
              <a:gdLst/>
              <a:ahLst/>
              <a:cxnLst/>
              <a:rect l="l" t="t" r="r" b="b"/>
              <a:pathLst>
                <a:path w="227" h="644" extrusionOk="0">
                  <a:moveTo>
                    <a:pt x="208" y="1"/>
                  </a:moveTo>
                  <a:cubicBezTo>
                    <a:pt x="208" y="1"/>
                    <a:pt x="132" y="247"/>
                    <a:pt x="95" y="379"/>
                  </a:cubicBezTo>
                  <a:cubicBezTo>
                    <a:pt x="57" y="492"/>
                    <a:pt x="0" y="644"/>
                    <a:pt x="0" y="644"/>
                  </a:cubicBezTo>
                  <a:lnTo>
                    <a:pt x="227" y="644"/>
                  </a:lnTo>
                  <a:lnTo>
                    <a:pt x="20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204;p80">
              <a:extLst>
                <a:ext uri="{FF2B5EF4-FFF2-40B4-BE49-F238E27FC236}">
                  <a16:creationId xmlns:a16="http://schemas.microsoft.com/office/drawing/2014/main" id="{7442F023-13A1-6CE4-FF3F-18A0EDD7C1E1}"/>
                </a:ext>
              </a:extLst>
            </p:cNvPr>
            <p:cNvSpPr/>
            <p:nvPr/>
          </p:nvSpPr>
          <p:spPr>
            <a:xfrm>
              <a:off x="2148550" y="2523175"/>
              <a:ext cx="147475" cy="294450"/>
            </a:xfrm>
            <a:custGeom>
              <a:avLst/>
              <a:gdLst/>
              <a:ahLst/>
              <a:cxnLst/>
              <a:rect l="l" t="t" r="r" b="b"/>
              <a:pathLst>
                <a:path w="5899" h="11778" extrusionOk="0">
                  <a:moveTo>
                    <a:pt x="20" y="0"/>
                  </a:moveTo>
                  <a:cubicBezTo>
                    <a:pt x="20" y="57"/>
                    <a:pt x="20" y="133"/>
                    <a:pt x="1" y="189"/>
                  </a:cubicBezTo>
                  <a:lnTo>
                    <a:pt x="398" y="473"/>
                  </a:lnTo>
                  <a:cubicBezTo>
                    <a:pt x="398" y="473"/>
                    <a:pt x="549" y="2117"/>
                    <a:pt x="757" y="3025"/>
                  </a:cubicBezTo>
                  <a:cubicBezTo>
                    <a:pt x="946" y="3932"/>
                    <a:pt x="1437" y="6105"/>
                    <a:pt x="1305" y="6767"/>
                  </a:cubicBezTo>
                  <a:cubicBezTo>
                    <a:pt x="1173" y="7447"/>
                    <a:pt x="1022" y="7901"/>
                    <a:pt x="1154" y="9262"/>
                  </a:cubicBezTo>
                  <a:cubicBezTo>
                    <a:pt x="1343" y="9451"/>
                    <a:pt x="1513" y="9527"/>
                    <a:pt x="1513" y="9527"/>
                  </a:cubicBezTo>
                  <a:lnTo>
                    <a:pt x="1589" y="9054"/>
                  </a:lnTo>
                  <a:cubicBezTo>
                    <a:pt x="1589" y="9054"/>
                    <a:pt x="1948" y="10150"/>
                    <a:pt x="2212" y="10585"/>
                  </a:cubicBezTo>
                  <a:cubicBezTo>
                    <a:pt x="2515" y="11077"/>
                    <a:pt x="2553" y="11530"/>
                    <a:pt x="3781" y="11738"/>
                  </a:cubicBezTo>
                  <a:cubicBezTo>
                    <a:pt x="3944" y="11766"/>
                    <a:pt x="4098" y="11778"/>
                    <a:pt x="4241" y="11778"/>
                  </a:cubicBezTo>
                  <a:cubicBezTo>
                    <a:pt x="5183" y="11778"/>
                    <a:pt x="5709" y="11266"/>
                    <a:pt x="5709" y="11266"/>
                  </a:cubicBezTo>
                  <a:cubicBezTo>
                    <a:pt x="5709" y="11266"/>
                    <a:pt x="5898" y="10528"/>
                    <a:pt x="5520" y="9999"/>
                  </a:cubicBezTo>
                  <a:cubicBezTo>
                    <a:pt x="5142" y="9489"/>
                    <a:pt x="3895" y="7788"/>
                    <a:pt x="3611" y="6710"/>
                  </a:cubicBezTo>
                  <a:cubicBezTo>
                    <a:pt x="3328" y="5633"/>
                    <a:pt x="3460" y="4234"/>
                    <a:pt x="3479" y="3214"/>
                  </a:cubicBezTo>
                  <a:cubicBezTo>
                    <a:pt x="3498" y="2382"/>
                    <a:pt x="3592" y="1059"/>
                    <a:pt x="3630" y="567"/>
                  </a:cubicBezTo>
                  <a:lnTo>
                    <a:pt x="3630" y="567"/>
                  </a:lnTo>
                  <a:cubicBezTo>
                    <a:pt x="3359" y="733"/>
                    <a:pt x="3029" y="802"/>
                    <a:pt x="2672" y="802"/>
                  </a:cubicBezTo>
                  <a:cubicBezTo>
                    <a:pt x="1808" y="802"/>
                    <a:pt x="782" y="401"/>
                    <a:pt x="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05;p80">
              <a:extLst>
                <a:ext uri="{FF2B5EF4-FFF2-40B4-BE49-F238E27FC236}">
                  <a16:creationId xmlns:a16="http://schemas.microsoft.com/office/drawing/2014/main" id="{216B91A5-6A6A-7716-BEF5-16317967CB74}"/>
                </a:ext>
              </a:extLst>
            </p:cNvPr>
            <p:cNvSpPr/>
            <p:nvPr/>
          </p:nvSpPr>
          <p:spPr>
            <a:xfrm>
              <a:off x="2145725" y="2527900"/>
              <a:ext cx="38775" cy="226825"/>
            </a:xfrm>
            <a:custGeom>
              <a:avLst/>
              <a:gdLst/>
              <a:ahLst/>
              <a:cxnLst/>
              <a:rect l="l" t="t" r="r" b="b"/>
              <a:pathLst>
                <a:path w="1551" h="9073" extrusionOk="0">
                  <a:moveTo>
                    <a:pt x="114" y="0"/>
                  </a:moveTo>
                  <a:lnTo>
                    <a:pt x="114" y="0"/>
                  </a:lnTo>
                  <a:cubicBezTo>
                    <a:pt x="1" y="1210"/>
                    <a:pt x="303" y="3081"/>
                    <a:pt x="662" y="4499"/>
                  </a:cubicBezTo>
                  <a:cubicBezTo>
                    <a:pt x="1002" y="5822"/>
                    <a:pt x="1059" y="6389"/>
                    <a:pt x="927" y="6918"/>
                  </a:cubicBezTo>
                  <a:cubicBezTo>
                    <a:pt x="813" y="7353"/>
                    <a:pt x="794" y="8204"/>
                    <a:pt x="965" y="8600"/>
                  </a:cubicBezTo>
                  <a:cubicBezTo>
                    <a:pt x="1059" y="8789"/>
                    <a:pt x="1172" y="8960"/>
                    <a:pt x="1267" y="9073"/>
                  </a:cubicBezTo>
                  <a:cubicBezTo>
                    <a:pt x="1135" y="7712"/>
                    <a:pt x="1286" y="7258"/>
                    <a:pt x="1418" y="6578"/>
                  </a:cubicBezTo>
                  <a:cubicBezTo>
                    <a:pt x="1550" y="5916"/>
                    <a:pt x="1059" y="3743"/>
                    <a:pt x="870" y="2836"/>
                  </a:cubicBezTo>
                  <a:cubicBezTo>
                    <a:pt x="662" y="1928"/>
                    <a:pt x="511" y="284"/>
                    <a:pt x="511" y="284"/>
                  </a:cubicBezTo>
                  <a:lnTo>
                    <a:pt x="114"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06;p80">
              <a:extLst>
                <a:ext uri="{FF2B5EF4-FFF2-40B4-BE49-F238E27FC236}">
                  <a16:creationId xmlns:a16="http://schemas.microsoft.com/office/drawing/2014/main" id="{6D43AB8F-576E-45CD-D0B3-EB8D1938571F}"/>
                </a:ext>
              </a:extLst>
            </p:cNvPr>
            <p:cNvSpPr/>
            <p:nvPr/>
          </p:nvSpPr>
          <p:spPr>
            <a:xfrm>
              <a:off x="2186375" y="2745250"/>
              <a:ext cx="6150" cy="16100"/>
            </a:xfrm>
            <a:custGeom>
              <a:avLst/>
              <a:gdLst/>
              <a:ahLst/>
              <a:cxnLst/>
              <a:rect l="l" t="t" r="r" b="b"/>
              <a:pathLst>
                <a:path w="246" h="644" extrusionOk="0">
                  <a:moveTo>
                    <a:pt x="19" y="1"/>
                  </a:moveTo>
                  <a:lnTo>
                    <a:pt x="0" y="644"/>
                  </a:lnTo>
                  <a:lnTo>
                    <a:pt x="246" y="644"/>
                  </a:lnTo>
                  <a:cubicBezTo>
                    <a:pt x="246" y="644"/>
                    <a:pt x="170" y="492"/>
                    <a:pt x="132" y="379"/>
                  </a:cubicBezTo>
                  <a:cubicBezTo>
                    <a:pt x="95" y="247"/>
                    <a:pt x="19" y="1"/>
                    <a:pt x="19"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07;p80">
              <a:extLst>
                <a:ext uri="{FF2B5EF4-FFF2-40B4-BE49-F238E27FC236}">
                  <a16:creationId xmlns:a16="http://schemas.microsoft.com/office/drawing/2014/main" id="{03194EE1-EF9E-C333-4274-BCB26C50E117}"/>
                </a:ext>
              </a:extLst>
            </p:cNvPr>
            <p:cNvSpPr/>
            <p:nvPr/>
          </p:nvSpPr>
          <p:spPr>
            <a:xfrm>
              <a:off x="2023825" y="1807750"/>
              <a:ext cx="39700" cy="100200"/>
            </a:xfrm>
            <a:custGeom>
              <a:avLst/>
              <a:gdLst/>
              <a:ahLst/>
              <a:cxnLst/>
              <a:rect l="l" t="t" r="r" b="b"/>
              <a:pathLst>
                <a:path w="1588" h="4008" extrusionOk="0">
                  <a:moveTo>
                    <a:pt x="794" y="1"/>
                  </a:moveTo>
                  <a:lnTo>
                    <a:pt x="0" y="171"/>
                  </a:lnTo>
                  <a:cubicBezTo>
                    <a:pt x="0" y="171"/>
                    <a:pt x="321" y="1305"/>
                    <a:pt x="454" y="2080"/>
                  </a:cubicBezTo>
                  <a:cubicBezTo>
                    <a:pt x="586" y="2874"/>
                    <a:pt x="794" y="4008"/>
                    <a:pt x="794" y="4008"/>
                  </a:cubicBezTo>
                  <a:lnTo>
                    <a:pt x="1588" y="3932"/>
                  </a:lnTo>
                  <a:cubicBezTo>
                    <a:pt x="1588" y="3932"/>
                    <a:pt x="1304" y="1891"/>
                    <a:pt x="1172" y="1192"/>
                  </a:cubicBezTo>
                  <a:cubicBezTo>
                    <a:pt x="1021" y="492"/>
                    <a:pt x="794" y="1"/>
                    <a:pt x="794" y="1"/>
                  </a:cubicBez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08;p80">
              <a:extLst>
                <a:ext uri="{FF2B5EF4-FFF2-40B4-BE49-F238E27FC236}">
                  <a16:creationId xmlns:a16="http://schemas.microsoft.com/office/drawing/2014/main" id="{5CAB0CE0-8ABA-8242-52F0-3839E0AFB770}"/>
                </a:ext>
              </a:extLst>
            </p:cNvPr>
            <p:cNvSpPr/>
            <p:nvPr/>
          </p:nvSpPr>
          <p:spPr>
            <a:xfrm>
              <a:off x="2166525" y="1806350"/>
              <a:ext cx="39700" cy="101600"/>
            </a:xfrm>
            <a:custGeom>
              <a:avLst/>
              <a:gdLst/>
              <a:ahLst/>
              <a:cxnLst/>
              <a:rect l="l" t="t" r="r" b="b"/>
              <a:pathLst>
                <a:path w="1588" h="4064" extrusionOk="0">
                  <a:moveTo>
                    <a:pt x="908" y="0"/>
                  </a:moveTo>
                  <a:cubicBezTo>
                    <a:pt x="908" y="0"/>
                    <a:pt x="567" y="548"/>
                    <a:pt x="416" y="1248"/>
                  </a:cubicBezTo>
                  <a:cubicBezTo>
                    <a:pt x="284" y="1947"/>
                    <a:pt x="0" y="3988"/>
                    <a:pt x="0" y="3988"/>
                  </a:cubicBezTo>
                  <a:lnTo>
                    <a:pt x="794" y="4064"/>
                  </a:lnTo>
                  <a:cubicBezTo>
                    <a:pt x="794" y="4064"/>
                    <a:pt x="1002" y="2930"/>
                    <a:pt x="1134" y="2136"/>
                  </a:cubicBezTo>
                  <a:cubicBezTo>
                    <a:pt x="1267" y="1361"/>
                    <a:pt x="1588" y="227"/>
                    <a:pt x="1588" y="227"/>
                  </a:cubicBezTo>
                  <a:lnTo>
                    <a:pt x="908" y="0"/>
                  </a:ln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09;p80">
              <a:extLst>
                <a:ext uri="{FF2B5EF4-FFF2-40B4-BE49-F238E27FC236}">
                  <a16:creationId xmlns:a16="http://schemas.microsoft.com/office/drawing/2014/main" id="{65483D49-9DB7-743B-1E3C-2A6A9337097C}"/>
                </a:ext>
              </a:extLst>
            </p:cNvPr>
            <p:cNvSpPr/>
            <p:nvPr/>
          </p:nvSpPr>
          <p:spPr>
            <a:xfrm>
              <a:off x="2030425" y="1764250"/>
              <a:ext cx="81775" cy="112525"/>
            </a:xfrm>
            <a:custGeom>
              <a:avLst/>
              <a:gdLst/>
              <a:ahLst/>
              <a:cxnLst/>
              <a:rect l="l" t="t" r="r" b="b"/>
              <a:pathLst>
                <a:path w="3271" h="4501" extrusionOk="0">
                  <a:moveTo>
                    <a:pt x="1891" y="0"/>
                  </a:moveTo>
                  <a:cubicBezTo>
                    <a:pt x="1822" y="0"/>
                    <a:pt x="1560" y="40"/>
                    <a:pt x="927" y="531"/>
                  </a:cubicBezTo>
                  <a:cubicBezTo>
                    <a:pt x="171" y="1098"/>
                    <a:pt x="1" y="2969"/>
                    <a:pt x="1" y="2969"/>
                  </a:cubicBezTo>
                  <a:cubicBezTo>
                    <a:pt x="1" y="2969"/>
                    <a:pt x="483" y="2088"/>
                    <a:pt x="870" y="2088"/>
                  </a:cubicBezTo>
                  <a:cubicBezTo>
                    <a:pt x="896" y="2088"/>
                    <a:pt x="921" y="2092"/>
                    <a:pt x="946" y="2100"/>
                  </a:cubicBezTo>
                  <a:cubicBezTo>
                    <a:pt x="1343" y="2213"/>
                    <a:pt x="1626" y="2554"/>
                    <a:pt x="1740" y="3102"/>
                  </a:cubicBezTo>
                  <a:cubicBezTo>
                    <a:pt x="1948" y="3990"/>
                    <a:pt x="3271" y="4500"/>
                    <a:pt x="3271" y="4500"/>
                  </a:cubicBezTo>
                  <a:cubicBezTo>
                    <a:pt x="3271" y="4500"/>
                    <a:pt x="2193" y="2875"/>
                    <a:pt x="2023" y="1987"/>
                  </a:cubicBezTo>
                  <a:cubicBezTo>
                    <a:pt x="1910" y="1420"/>
                    <a:pt x="1910" y="2"/>
                    <a:pt x="1910" y="2"/>
                  </a:cubicBezTo>
                  <a:cubicBezTo>
                    <a:pt x="1910" y="2"/>
                    <a:pt x="1904" y="0"/>
                    <a:pt x="1891" y="0"/>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10;p80">
              <a:extLst>
                <a:ext uri="{FF2B5EF4-FFF2-40B4-BE49-F238E27FC236}">
                  <a16:creationId xmlns:a16="http://schemas.microsoft.com/office/drawing/2014/main" id="{4DC5AA3F-CCD2-8A76-2094-C3370ADE1B1E}"/>
                </a:ext>
              </a:extLst>
            </p:cNvPr>
            <p:cNvSpPr/>
            <p:nvPr/>
          </p:nvSpPr>
          <p:spPr>
            <a:xfrm>
              <a:off x="2112175" y="1764250"/>
              <a:ext cx="86975" cy="112525"/>
            </a:xfrm>
            <a:custGeom>
              <a:avLst/>
              <a:gdLst/>
              <a:ahLst/>
              <a:cxnLst/>
              <a:rect l="l" t="t" r="r" b="b"/>
              <a:pathLst>
                <a:path w="3479" h="4501" extrusionOk="0">
                  <a:moveTo>
                    <a:pt x="1571" y="0"/>
                  </a:moveTo>
                  <a:cubicBezTo>
                    <a:pt x="1557" y="0"/>
                    <a:pt x="1551" y="2"/>
                    <a:pt x="1551" y="2"/>
                  </a:cubicBezTo>
                  <a:cubicBezTo>
                    <a:pt x="1551" y="2"/>
                    <a:pt x="1551" y="1420"/>
                    <a:pt x="1437" y="1987"/>
                  </a:cubicBezTo>
                  <a:cubicBezTo>
                    <a:pt x="1267" y="2875"/>
                    <a:pt x="1" y="4500"/>
                    <a:pt x="1" y="4500"/>
                  </a:cubicBezTo>
                  <a:cubicBezTo>
                    <a:pt x="1" y="4500"/>
                    <a:pt x="1532" y="3990"/>
                    <a:pt x="1721" y="3102"/>
                  </a:cubicBezTo>
                  <a:cubicBezTo>
                    <a:pt x="1834" y="2554"/>
                    <a:pt x="2118" y="2213"/>
                    <a:pt x="2514" y="2100"/>
                  </a:cubicBezTo>
                  <a:cubicBezTo>
                    <a:pt x="2539" y="2092"/>
                    <a:pt x="2564" y="2088"/>
                    <a:pt x="2590" y="2088"/>
                  </a:cubicBezTo>
                  <a:cubicBezTo>
                    <a:pt x="2979" y="2088"/>
                    <a:pt x="3478" y="2969"/>
                    <a:pt x="3478" y="2969"/>
                  </a:cubicBezTo>
                  <a:cubicBezTo>
                    <a:pt x="3478" y="2969"/>
                    <a:pt x="3308" y="1098"/>
                    <a:pt x="2552" y="531"/>
                  </a:cubicBezTo>
                  <a:cubicBezTo>
                    <a:pt x="1919" y="40"/>
                    <a:pt x="1644" y="0"/>
                    <a:pt x="1571" y="0"/>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11;p80">
              <a:extLst>
                <a:ext uri="{FF2B5EF4-FFF2-40B4-BE49-F238E27FC236}">
                  <a16:creationId xmlns:a16="http://schemas.microsoft.com/office/drawing/2014/main" id="{AA8DC859-5BC1-585E-124A-42E4FE7D70B4}"/>
                </a:ext>
              </a:extLst>
            </p:cNvPr>
            <p:cNvSpPr/>
            <p:nvPr/>
          </p:nvSpPr>
          <p:spPr>
            <a:xfrm>
              <a:off x="1968050" y="1919750"/>
              <a:ext cx="291575" cy="636900"/>
            </a:xfrm>
            <a:custGeom>
              <a:avLst/>
              <a:gdLst/>
              <a:ahLst/>
              <a:cxnLst/>
              <a:rect l="l" t="t" r="r" b="b"/>
              <a:pathLst>
                <a:path w="11663" h="25476" extrusionOk="0">
                  <a:moveTo>
                    <a:pt x="3044" y="0"/>
                  </a:moveTo>
                  <a:cubicBezTo>
                    <a:pt x="3044" y="0"/>
                    <a:pt x="1929" y="3800"/>
                    <a:pt x="1475" y="4669"/>
                  </a:cubicBezTo>
                  <a:cubicBezTo>
                    <a:pt x="1021" y="5539"/>
                    <a:pt x="757" y="6389"/>
                    <a:pt x="700" y="7277"/>
                  </a:cubicBezTo>
                  <a:cubicBezTo>
                    <a:pt x="681" y="7637"/>
                    <a:pt x="473" y="8204"/>
                    <a:pt x="322" y="8506"/>
                  </a:cubicBezTo>
                  <a:cubicBezTo>
                    <a:pt x="114" y="8922"/>
                    <a:pt x="454" y="9149"/>
                    <a:pt x="398" y="9432"/>
                  </a:cubicBezTo>
                  <a:cubicBezTo>
                    <a:pt x="322" y="9848"/>
                    <a:pt x="95" y="9848"/>
                    <a:pt x="265" y="10680"/>
                  </a:cubicBezTo>
                  <a:cubicBezTo>
                    <a:pt x="379" y="11190"/>
                    <a:pt x="133" y="14460"/>
                    <a:pt x="171" y="15764"/>
                  </a:cubicBezTo>
                  <a:cubicBezTo>
                    <a:pt x="209" y="17087"/>
                    <a:pt x="606" y="18656"/>
                    <a:pt x="606" y="19582"/>
                  </a:cubicBezTo>
                  <a:cubicBezTo>
                    <a:pt x="606" y="19998"/>
                    <a:pt x="511" y="21831"/>
                    <a:pt x="171" y="22701"/>
                  </a:cubicBezTo>
                  <a:cubicBezTo>
                    <a:pt x="1" y="23192"/>
                    <a:pt x="322" y="23514"/>
                    <a:pt x="492" y="23911"/>
                  </a:cubicBezTo>
                  <a:cubicBezTo>
                    <a:pt x="624" y="24232"/>
                    <a:pt x="700" y="24686"/>
                    <a:pt x="927" y="24837"/>
                  </a:cubicBezTo>
                  <a:cubicBezTo>
                    <a:pt x="1307" y="25100"/>
                    <a:pt x="2150" y="25476"/>
                    <a:pt x="2766" y="25476"/>
                  </a:cubicBezTo>
                  <a:cubicBezTo>
                    <a:pt x="2947" y="25476"/>
                    <a:pt x="3108" y="25443"/>
                    <a:pt x="3233" y="25366"/>
                  </a:cubicBezTo>
                  <a:cubicBezTo>
                    <a:pt x="3781" y="25007"/>
                    <a:pt x="3592" y="25101"/>
                    <a:pt x="4235" y="24893"/>
                  </a:cubicBezTo>
                  <a:cubicBezTo>
                    <a:pt x="4877" y="24667"/>
                    <a:pt x="4972" y="24251"/>
                    <a:pt x="5028" y="24005"/>
                  </a:cubicBezTo>
                  <a:cubicBezTo>
                    <a:pt x="5274" y="23136"/>
                    <a:pt x="5217" y="21775"/>
                    <a:pt x="5388" y="20678"/>
                  </a:cubicBezTo>
                  <a:cubicBezTo>
                    <a:pt x="5444" y="20282"/>
                    <a:pt x="5917" y="14120"/>
                    <a:pt x="5917" y="14082"/>
                  </a:cubicBezTo>
                  <a:cubicBezTo>
                    <a:pt x="5917" y="14120"/>
                    <a:pt x="6200" y="20282"/>
                    <a:pt x="6257" y="20678"/>
                  </a:cubicBezTo>
                  <a:cubicBezTo>
                    <a:pt x="6446" y="21775"/>
                    <a:pt x="6389" y="23136"/>
                    <a:pt x="6616" y="24005"/>
                  </a:cubicBezTo>
                  <a:cubicBezTo>
                    <a:pt x="6673" y="24251"/>
                    <a:pt x="6786" y="24667"/>
                    <a:pt x="7410" y="24893"/>
                  </a:cubicBezTo>
                  <a:cubicBezTo>
                    <a:pt x="8053" y="25101"/>
                    <a:pt x="7883" y="25007"/>
                    <a:pt x="8412" y="25366"/>
                  </a:cubicBezTo>
                  <a:cubicBezTo>
                    <a:pt x="8536" y="25443"/>
                    <a:pt x="8698" y="25476"/>
                    <a:pt x="8879" y="25476"/>
                  </a:cubicBezTo>
                  <a:cubicBezTo>
                    <a:pt x="9495" y="25476"/>
                    <a:pt x="10338" y="25100"/>
                    <a:pt x="10718" y="24837"/>
                  </a:cubicBezTo>
                  <a:cubicBezTo>
                    <a:pt x="10945" y="24686"/>
                    <a:pt x="11039" y="24232"/>
                    <a:pt x="11152" y="23911"/>
                  </a:cubicBezTo>
                  <a:cubicBezTo>
                    <a:pt x="11323" y="23514"/>
                    <a:pt x="11663" y="23192"/>
                    <a:pt x="11474" y="22701"/>
                  </a:cubicBezTo>
                  <a:cubicBezTo>
                    <a:pt x="11152" y="21831"/>
                    <a:pt x="11058" y="19998"/>
                    <a:pt x="11058" y="19582"/>
                  </a:cubicBezTo>
                  <a:cubicBezTo>
                    <a:pt x="11058" y="18656"/>
                    <a:pt x="11436" y="17087"/>
                    <a:pt x="11474" y="15764"/>
                  </a:cubicBezTo>
                  <a:cubicBezTo>
                    <a:pt x="11512" y="14460"/>
                    <a:pt x="11285" y="11190"/>
                    <a:pt x="11379" y="10680"/>
                  </a:cubicBezTo>
                  <a:cubicBezTo>
                    <a:pt x="11549" y="9848"/>
                    <a:pt x="11323" y="9848"/>
                    <a:pt x="11247" y="9432"/>
                  </a:cubicBezTo>
                  <a:cubicBezTo>
                    <a:pt x="11190" y="9149"/>
                    <a:pt x="11530" y="8922"/>
                    <a:pt x="11323" y="8506"/>
                  </a:cubicBezTo>
                  <a:cubicBezTo>
                    <a:pt x="11171" y="8204"/>
                    <a:pt x="11228" y="7882"/>
                    <a:pt x="11171" y="7542"/>
                  </a:cubicBezTo>
                  <a:cubicBezTo>
                    <a:pt x="11039" y="6635"/>
                    <a:pt x="11039" y="6200"/>
                    <a:pt x="10888" y="5917"/>
                  </a:cubicBezTo>
                  <a:cubicBezTo>
                    <a:pt x="10661" y="5520"/>
                    <a:pt x="10642" y="5539"/>
                    <a:pt x="10170" y="4669"/>
                  </a:cubicBezTo>
                  <a:cubicBezTo>
                    <a:pt x="9716" y="3800"/>
                    <a:pt x="8695" y="0"/>
                    <a:pt x="8695" y="0"/>
                  </a:cubicBez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212;p80">
              <a:extLst>
                <a:ext uri="{FF2B5EF4-FFF2-40B4-BE49-F238E27FC236}">
                  <a16:creationId xmlns:a16="http://schemas.microsoft.com/office/drawing/2014/main" id="{7A66E8C8-2FF8-4BEA-1772-1EF2D56E4587}"/>
                </a:ext>
              </a:extLst>
            </p:cNvPr>
            <p:cNvSpPr/>
            <p:nvPr/>
          </p:nvSpPr>
          <p:spPr>
            <a:xfrm>
              <a:off x="2042725" y="1902750"/>
              <a:ext cx="21275" cy="14775"/>
            </a:xfrm>
            <a:custGeom>
              <a:avLst/>
              <a:gdLst/>
              <a:ahLst/>
              <a:cxnLst/>
              <a:rect l="l" t="t" r="r" b="b"/>
              <a:pathLst>
                <a:path w="851" h="591" extrusionOk="0">
                  <a:moveTo>
                    <a:pt x="813" y="0"/>
                  </a:moveTo>
                  <a:lnTo>
                    <a:pt x="0" y="95"/>
                  </a:lnTo>
                  <a:lnTo>
                    <a:pt x="57" y="416"/>
                  </a:lnTo>
                  <a:cubicBezTo>
                    <a:pt x="57" y="416"/>
                    <a:pt x="120" y="591"/>
                    <a:pt x="408" y="591"/>
                  </a:cubicBezTo>
                  <a:cubicBezTo>
                    <a:pt x="434" y="591"/>
                    <a:pt x="462" y="589"/>
                    <a:pt x="492" y="586"/>
                  </a:cubicBezTo>
                  <a:cubicBezTo>
                    <a:pt x="851" y="529"/>
                    <a:pt x="851" y="302"/>
                    <a:pt x="851" y="302"/>
                  </a:cubicBezTo>
                  <a:lnTo>
                    <a:pt x="813" y="0"/>
                  </a:ln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13;p80">
              <a:extLst>
                <a:ext uri="{FF2B5EF4-FFF2-40B4-BE49-F238E27FC236}">
                  <a16:creationId xmlns:a16="http://schemas.microsoft.com/office/drawing/2014/main" id="{4D4DCA42-CA13-81F0-AAED-B98340A88A65}"/>
                </a:ext>
              </a:extLst>
            </p:cNvPr>
            <p:cNvSpPr/>
            <p:nvPr/>
          </p:nvSpPr>
          <p:spPr>
            <a:xfrm>
              <a:off x="2046975" y="1909825"/>
              <a:ext cx="16550" cy="25550"/>
            </a:xfrm>
            <a:custGeom>
              <a:avLst/>
              <a:gdLst/>
              <a:ahLst/>
              <a:cxnLst/>
              <a:rect l="l" t="t" r="r" b="b"/>
              <a:pathLst>
                <a:path w="662" h="1022" extrusionOk="0">
                  <a:moveTo>
                    <a:pt x="511" y="1"/>
                  </a:moveTo>
                  <a:cubicBezTo>
                    <a:pt x="511" y="1"/>
                    <a:pt x="567" y="397"/>
                    <a:pt x="567" y="549"/>
                  </a:cubicBezTo>
                  <a:cubicBezTo>
                    <a:pt x="567" y="700"/>
                    <a:pt x="529" y="889"/>
                    <a:pt x="378" y="908"/>
                  </a:cubicBezTo>
                  <a:cubicBezTo>
                    <a:pt x="370" y="909"/>
                    <a:pt x="361" y="909"/>
                    <a:pt x="353" y="909"/>
                  </a:cubicBezTo>
                  <a:cubicBezTo>
                    <a:pt x="219" y="909"/>
                    <a:pt x="150" y="765"/>
                    <a:pt x="133" y="586"/>
                  </a:cubicBezTo>
                  <a:cubicBezTo>
                    <a:pt x="133" y="379"/>
                    <a:pt x="76" y="133"/>
                    <a:pt x="76" y="133"/>
                  </a:cubicBezTo>
                  <a:lnTo>
                    <a:pt x="0" y="171"/>
                  </a:lnTo>
                  <a:cubicBezTo>
                    <a:pt x="0" y="171"/>
                    <a:pt x="38" y="435"/>
                    <a:pt x="57" y="681"/>
                  </a:cubicBezTo>
                  <a:cubicBezTo>
                    <a:pt x="95" y="946"/>
                    <a:pt x="189" y="1021"/>
                    <a:pt x="416" y="1021"/>
                  </a:cubicBezTo>
                  <a:cubicBezTo>
                    <a:pt x="643" y="1002"/>
                    <a:pt x="662" y="738"/>
                    <a:pt x="643" y="530"/>
                  </a:cubicBezTo>
                  <a:cubicBezTo>
                    <a:pt x="624" y="303"/>
                    <a:pt x="586" y="1"/>
                    <a:pt x="586"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14;p80">
              <a:extLst>
                <a:ext uri="{FF2B5EF4-FFF2-40B4-BE49-F238E27FC236}">
                  <a16:creationId xmlns:a16="http://schemas.microsoft.com/office/drawing/2014/main" id="{AB05E2B0-18A6-FEB2-F6FB-2C2F6AAF98FB}"/>
                </a:ext>
              </a:extLst>
            </p:cNvPr>
            <p:cNvSpPr/>
            <p:nvPr/>
          </p:nvSpPr>
          <p:spPr>
            <a:xfrm>
              <a:off x="2047925" y="1918800"/>
              <a:ext cx="17500" cy="17525"/>
            </a:xfrm>
            <a:custGeom>
              <a:avLst/>
              <a:gdLst/>
              <a:ahLst/>
              <a:cxnLst/>
              <a:rect l="l" t="t" r="r" b="b"/>
              <a:pathLst>
                <a:path w="700" h="701" extrusionOk="0">
                  <a:moveTo>
                    <a:pt x="340" y="1"/>
                  </a:moveTo>
                  <a:cubicBezTo>
                    <a:pt x="151" y="1"/>
                    <a:pt x="0" y="152"/>
                    <a:pt x="0" y="341"/>
                  </a:cubicBezTo>
                  <a:cubicBezTo>
                    <a:pt x="0" y="549"/>
                    <a:pt x="151" y="700"/>
                    <a:pt x="340" y="700"/>
                  </a:cubicBezTo>
                  <a:cubicBezTo>
                    <a:pt x="548" y="700"/>
                    <a:pt x="699" y="549"/>
                    <a:pt x="699" y="341"/>
                  </a:cubicBezTo>
                  <a:cubicBezTo>
                    <a:pt x="699" y="152"/>
                    <a:pt x="548" y="1"/>
                    <a:pt x="340"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215;p80">
              <a:extLst>
                <a:ext uri="{FF2B5EF4-FFF2-40B4-BE49-F238E27FC236}">
                  <a16:creationId xmlns:a16="http://schemas.microsoft.com/office/drawing/2014/main" id="{21CBE38E-02D4-968D-08BB-9AC5328B1FDB}"/>
                </a:ext>
              </a:extLst>
            </p:cNvPr>
            <p:cNvSpPr/>
            <p:nvPr/>
          </p:nvSpPr>
          <p:spPr>
            <a:xfrm>
              <a:off x="2051700" y="1922575"/>
              <a:ext cx="9950" cy="9950"/>
            </a:xfrm>
            <a:custGeom>
              <a:avLst/>
              <a:gdLst/>
              <a:ahLst/>
              <a:cxnLst/>
              <a:rect l="l" t="t" r="r" b="b"/>
              <a:pathLst>
                <a:path w="398" h="398" extrusionOk="0">
                  <a:moveTo>
                    <a:pt x="189" y="1"/>
                  </a:moveTo>
                  <a:cubicBezTo>
                    <a:pt x="76" y="1"/>
                    <a:pt x="0" y="95"/>
                    <a:pt x="0" y="209"/>
                  </a:cubicBezTo>
                  <a:cubicBezTo>
                    <a:pt x="0" y="322"/>
                    <a:pt x="76" y="398"/>
                    <a:pt x="189" y="398"/>
                  </a:cubicBezTo>
                  <a:cubicBezTo>
                    <a:pt x="303" y="398"/>
                    <a:pt x="397" y="322"/>
                    <a:pt x="397" y="209"/>
                  </a:cubicBezTo>
                  <a:cubicBezTo>
                    <a:pt x="397" y="95"/>
                    <a:pt x="303"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216;p80">
              <a:extLst>
                <a:ext uri="{FF2B5EF4-FFF2-40B4-BE49-F238E27FC236}">
                  <a16:creationId xmlns:a16="http://schemas.microsoft.com/office/drawing/2014/main" id="{A42E5B98-EDCF-69BC-D7C4-2078563B0F31}"/>
                </a:ext>
              </a:extLst>
            </p:cNvPr>
            <p:cNvSpPr/>
            <p:nvPr/>
          </p:nvSpPr>
          <p:spPr>
            <a:xfrm>
              <a:off x="2166050" y="1902750"/>
              <a:ext cx="20800" cy="14775"/>
            </a:xfrm>
            <a:custGeom>
              <a:avLst/>
              <a:gdLst/>
              <a:ahLst/>
              <a:cxnLst/>
              <a:rect l="l" t="t" r="r" b="b"/>
              <a:pathLst>
                <a:path w="832" h="591" extrusionOk="0">
                  <a:moveTo>
                    <a:pt x="38" y="0"/>
                  </a:moveTo>
                  <a:lnTo>
                    <a:pt x="0" y="302"/>
                  </a:lnTo>
                  <a:cubicBezTo>
                    <a:pt x="0" y="302"/>
                    <a:pt x="0" y="529"/>
                    <a:pt x="359" y="586"/>
                  </a:cubicBezTo>
                  <a:cubicBezTo>
                    <a:pt x="389" y="589"/>
                    <a:pt x="417" y="591"/>
                    <a:pt x="443" y="591"/>
                  </a:cubicBezTo>
                  <a:cubicBezTo>
                    <a:pt x="731" y="591"/>
                    <a:pt x="794" y="416"/>
                    <a:pt x="794" y="416"/>
                  </a:cubicBezTo>
                  <a:lnTo>
                    <a:pt x="832" y="95"/>
                  </a:lnTo>
                  <a:lnTo>
                    <a:pt x="38" y="0"/>
                  </a:ln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217;p80">
              <a:extLst>
                <a:ext uri="{FF2B5EF4-FFF2-40B4-BE49-F238E27FC236}">
                  <a16:creationId xmlns:a16="http://schemas.microsoft.com/office/drawing/2014/main" id="{028B4220-CBCD-644B-E5BD-C5DB1CB146FB}"/>
                </a:ext>
              </a:extLst>
            </p:cNvPr>
            <p:cNvSpPr/>
            <p:nvPr/>
          </p:nvSpPr>
          <p:spPr>
            <a:xfrm>
              <a:off x="2166050" y="1909825"/>
              <a:ext cx="17025" cy="25550"/>
            </a:xfrm>
            <a:custGeom>
              <a:avLst/>
              <a:gdLst/>
              <a:ahLst/>
              <a:cxnLst/>
              <a:rect l="l" t="t" r="r" b="b"/>
              <a:pathLst>
                <a:path w="681" h="1022" extrusionOk="0">
                  <a:moveTo>
                    <a:pt x="95" y="1"/>
                  </a:moveTo>
                  <a:cubicBezTo>
                    <a:pt x="95" y="1"/>
                    <a:pt x="57" y="303"/>
                    <a:pt x="38" y="530"/>
                  </a:cubicBezTo>
                  <a:cubicBezTo>
                    <a:pt x="0" y="738"/>
                    <a:pt x="19" y="1002"/>
                    <a:pt x="265" y="1021"/>
                  </a:cubicBezTo>
                  <a:cubicBezTo>
                    <a:pt x="492" y="1021"/>
                    <a:pt x="586" y="946"/>
                    <a:pt x="605" y="681"/>
                  </a:cubicBezTo>
                  <a:cubicBezTo>
                    <a:pt x="643" y="435"/>
                    <a:pt x="681" y="171"/>
                    <a:pt x="681" y="171"/>
                  </a:cubicBezTo>
                  <a:lnTo>
                    <a:pt x="605" y="133"/>
                  </a:lnTo>
                  <a:cubicBezTo>
                    <a:pt x="605" y="133"/>
                    <a:pt x="548" y="379"/>
                    <a:pt x="548" y="586"/>
                  </a:cubicBezTo>
                  <a:cubicBezTo>
                    <a:pt x="531" y="765"/>
                    <a:pt x="462" y="909"/>
                    <a:pt x="328" y="909"/>
                  </a:cubicBezTo>
                  <a:cubicBezTo>
                    <a:pt x="320" y="909"/>
                    <a:pt x="311" y="909"/>
                    <a:pt x="303" y="908"/>
                  </a:cubicBezTo>
                  <a:cubicBezTo>
                    <a:pt x="152" y="889"/>
                    <a:pt x="114" y="700"/>
                    <a:pt x="114" y="549"/>
                  </a:cubicBezTo>
                  <a:cubicBezTo>
                    <a:pt x="114" y="397"/>
                    <a:pt x="170" y="1"/>
                    <a:pt x="170"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218;p80">
              <a:extLst>
                <a:ext uri="{FF2B5EF4-FFF2-40B4-BE49-F238E27FC236}">
                  <a16:creationId xmlns:a16="http://schemas.microsoft.com/office/drawing/2014/main" id="{FA0DF793-1268-0D53-753E-F8EDF22D555E}"/>
                </a:ext>
              </a:extLst>
            </p:cNvPr>
            <p:cNvSpPr/>
            <p:nvPr/>
          </p:nvSpPr>
          <p:spPr>
            <a:xfrm>
              <a:off x="2164625" y="1918800"/>
              <a:ext cx="17500" cy="17525"/>
            </a:xfrm>
            <a:custGeom>
              <a:avLst/>
              <a:gdLst/>
              <a:ahLst/>
              <a:cxnLst/>
              <a:rect l="l" t="t" r="r" b="b"/>
              <a:pathLst>
                <a:path w="700" h="701" extrusionOk="0">
                  <a:moveTo>
                    <a:pt x="360" y="1"/>
                  </a:moveTo>
                  <a:cubicBezTo>
                    <a:pt x="152" y="1"/>
                    <a:pt x="1" y="152"/>
                    <a:pt x="1" y="341"/>
                  </a:cubicBezTo>
                  <a:cubicBezTo>
                    <a:pt x="1" y="549"/>
                    <a:pt x="152" y="700"/>
                    <a:pt x="360" y="700"/>
                  </a:cubicBezTo>
                  <a:cubicBezTo>
                    <a:pt x="549" y="700"/>
                    <a:pt x="700" y="549"/>
                    <a:pt x="700" y="341"/>
                  </a:cubicBezTo>
                  <a:cubicBezTo>
                    <a:pt x="700" y="152"/>
                    <a:pt x="549" y="1"/>
                    <a:pt x="360"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219;p80">
              <a:extLst>
                <a:ext uri="{FF2B5EF4-FFF2-40B4-BE49-F238E27FC236}">
                  <a16:creationId xmlns:a16="http://schemas.microsoft.com/office/drawing/2014/main" id="{112DDA0A-3C8A-43D2-C019-74B88BFDFE86}"/>
                </a:ext>
              </a:extLst>
            </p:cNvPr>
            <p:cNvSpPr/>
            <p:nvPr/>
          </p:nvSpPr>
          <p:spPr>
            <a:xfrm>
              <a:off x="2168400" y="1922575"/>
              <a:ext cx="9950" cy="9950"/>
            </a:xfrm>
            <a:custGeom>
              <a:avLst/>
              <a:gdLst/>
              <a:ahLst/>
              <a:cxnLst/>
              <a:rect l="l" t="t" r="r" b="b"/>
              <a:pathLst>
                <a:path w="398" h="398" extrusionOk="0">
                  <a:moveTo>
                    <a:pt x="209" y="1"/>
                  </a:moveTo>
                  <a:cubicBezTo>
                    <a:pt x="95" y="1"/>
                    <a:pt x="1" y="95"/>
                    <a:pt x="1" y="209"/>
                  </a:cubicBezTo>
                  <a:cubicBezTo>
                    <a:pt x="1" y="322"/>
                    <a:pt x="95" y="398"/>
                    <a:pt x="209" y="398"/>
                  </a:cubicBezTo>
                  <a:cubicBezTo>
                    <a:pt x="322" y="398"/>
                    <a:pt x="398" y="322"/>
                    <a:pt x="398" y="209"/>
                  </a:cubicBezTo>
                  <a:cubicBezTo>
                    <a:pt x="398" y="95"/>
                    <a:pt x="322" y="1"/>
                    <a:pt x="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220;p80">
              <a:extLst>
                <a:ext uri="{FF2B5EF4-FFF2-40B4-BE49-F238E27FC236}">
                  <a16:creationId xmlns:a16="http://schemas.microsoft.com/office/drawing/2014/main" id="{64C76AFA-BAF4-5A10-4FF7-D655E8B44228}"/>
                </a:ext>
              </a:extLst>
            </p:cNvPr>
            <p:cNvSpPr/>
            <p:nvPr/>
          </p:nvSpPr>
          <p:spPr>
            <a:xfrm>
              <a:off x="2043650" y="1950925"/>
              <a:ext cx="145575" cy="82250"/>
            </a:xfrm>
            <a:custGeom>
              <a:avLst/>
              <a:gdLst/>
              <a:ahLst/>
              <a:cxnLst/>
              <a:rect l="l" t="t" r="r" b="b"/>
              <a:pathLst>
                <a:path w="5823" h="3290" extrusionOk="0">
                  <a:moveTo>
                    <a:pt x="58" y="1"/>
                  </a:moveTo>
                  <a:cubicBezTo>
                    <a:pt x="58" y="1"/>
                    <a:pt x="1" y="1683"/>
                    <a:pt x="58" y="2364"/>
                  </a:cubicBezTo>
                  <a:cubicBezTo>
                    <a:pt x="114" y="3063"/>
                    <a:pt x="738" y="3290"/>
                    <a:pt x="1664" y="3290"/>
                  </a:cubicBezTo>
                  <a:lnTo>
                    <a:pt x="4159" y="3290"/>
                  </a:lnTo>
                  <a:cubicBezTo>
                    <a:pt x="5085" y="3290"/>
                    <a:pt x="5709" y="3063"/>
                    <a:pt x="5766" y="2364"/>
                  </a:cubicBezTo>
                  <a:cubicBezTo>
                    <a:pt x="5823" y="1683"/>
                    <a:pt x="5766" y="1"/>
                    <a:pt x="5766"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221;p80">
              <a:extLst>
                <a:ext uri="{FF2B5EF4-FFF2-40B4-BE49-F238E27FC236}">
                  <a16:creationId xmlns:a16="http://schemas.microsoft.com/office/drawing/2014/main" id="{98353A29-6D59-0AD2-BD83-AEA2A5E37C38}"/>
                </a:ext>
              </a:extLst>
            </p:cNvPr>
            <p:cNvSpPr/>
            <p:nvPr/>
          </p:nvSpPr>
          <p:spPr>
            <a:xfrm>
              <a:off x="2051700" y="1957550"/>
              <a:ext cx="7100" cy="7125"/>
            </a:xfrm>
            <a:custGeom>
              <a:avLst/>
              <a:gdLst/>
              <a:ahLst/>
              <a:cxnLst/>
              <a:rect l="l" t="t" r="r" b="b"/>
              <a:pathLst>
                <a:path w="284" h="285" extrusionOk="0">
                  <a:moveTo>
                    <a:pt x="133" y="1"/>
                  </a:moveTo>
                  <a:cubicBezTo>
                    <a:pt x="57" y="1"/>
                    <a:pt x="0" y="57"/>
                    <a:pt x="0" y="152"/>
                  </a:cubicBezTo>
                  <a:cubicBezTo>
                    <a:pt x="0" y="227"/>
                    <a:pt x="57" y="284"/>
                    <a:pt x="133" y="284"/>
                  </a:cubicBezTo>
                  <a:cubicBezTo>
                    <a:pt x="227" y="284"/>
                    <a:pt x="284" y="227"/>
                    <a:pt x="284" y="152"/>
                  </a:cubicBezTo>
                  <a:cubicBezTo>
                    <a:pt x="284" y="57"/>
                    <a:pt x="227" y="1"/>
                    <a:pt x="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222;p80">
              <a:extLst>
                <a:ext uri="{FF2B5EF4-FFF2-40B4-BE49-F238E27FC236}">
                  <a16:creationId xmlns:a16="http://schemas.microsoft.com/office/drawing/2014/main" id="{A9B6DBB0-F382-7765-908B-7EF4EE876A85}"/>
                </a:ext>
              </a:extLst>
            </p:cNvPr>
            <p:cNvSpPr/>
            <p:nvPr/>
          </p:nvSpPr>
          <p:spPr>
            <a:xfrm>
              <a:off x="2173125" y="1957550"/>
              <a:ext cx="7125" cy="7125"/>
            </a:xfrm>
            <a:custGeom>
              <a:avLst/>
              <a:gdLst/>
              <a:ahLst/>
              <a:cxnLst/>
              <a:rect l="l" t="t" r="r" b="b"/>
              <a:pathLst>
                <a:path w="285" h="285" extrusionOk="0">
                  <a:moveTo>
                    <a:pt x="133" y="1"/>
                  </a:moveTo>
                  <a:cubicBezTo>
                    <a:pt x="58" y="1"/>
                    <a:pt x="1" y="57"/>
                    <a:pt x="1" y="152"/>
                  </a:cubicBezTo>
                  <a:cubicBezTo>
                    <a:pt x="1" y="227"/>
                    <a:pt x="58" y="284"/>
                    <a:pt x="133" y="284"/>
                  </a:cubicBezTo>
                  <a:cubicBezTo>
                    <a:pt x="228" y="284"/>
                    <a:pt x="284" y="227"/>
                    <a:pt x="284" y="152"/>
                  </a:cubicBezTo>
                  <a:cubicBezTo>
                    <a:pt x="284" y="57"/>
                    <a:pt x="228" y="1"/>
                    <a:pt x="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223;p80">
              <a:extLst>
                <a:ext uri="{FF2B5EF4-FFF2-40B4-BE49-F238E27FC236}">
                  <a16:creationId xmlns:a16="http://schemas.microsoft.com/office/drawing/2014/main" id="{F4E495F1-544F-4E47-4AFA-2554160100C5}"/>
                </a:ext>
              </a:extLst>
            </p:cNvPr>
            <p:cNvSpPr/>
            <p:nvPr/>
          </p:nvSpPr>
          <p:spPr>
            <a:xfrm>
              <a:off x="1986950" y="2064825"/>
              <a:ext cx="258025" cy="37000"/>
            </a:xfrm>
            <a:custGeom>
              <a:avLst/>
              <a:gdLst/>
              <a:ahLst/>
              <a:cxnLst/>
              <a:rect l="l" t="t" r="r" b="b"/>
              <a:pathLst>
                <a:path w="10321" h="1480" extrusionOk="0">
                  <a:moveTo>
                    <a:pt x="228" y="0"/>
                  </a:moveTo>
                  <a:cubicBezTo>
                    <a:pt x="228" y="0"/>
                    <a:pt x="152" y="284"/>
                    <a:pt x="95" y="492"/>
                  </a:cubicBezTo>
                  <a:cubicBezTo>
                    <a:pt x="39" y="681"/>
                    <a:pt x="1" y="964"/>
                    <a:pt x="1" y="964"/>
                  </a:cubicBezTo>
                  <a:cubicBezTo>
                    <a:pt x="1" y="964"/>
                    <a:pt x="1381" y="1229"/>
                    <a:pt x="2912" y="1380"/>
                  </a:cubicBezTo>
                  <a:cubicBezTo>
                    <a:pt x="3538" y="1443"/>
                    <a:pt x="4904" y="1479"/>
                    <a:pt x="5762" y="1479"/>
                  </a:cubicBezTo>
                  <a:cubicBezTo>
                    <a:pt x="5940" y="1479"/>
                    <a:pt x="6096" y="1478"/>
                    <a:pt x="6219" y="1474"/>
                  </a:cubicBezTo>
                  <a:cubicBezTo>
                    <a:pt x="8639" y="1456"/>
                    <a:pt x="10321" y="1059"/>
                    <a:pt x="10321" y="1059"/>
                  </a:cubicBezTo>
                  <a:cubicBezTo>
                    <a:pt x="10321" y="1059"/>
                    <a:pt x="10283" y="435"/>
                    <a:pt x="10207" y="303"/>
                  </a:cubicBezTo>
                  <a:cubicBezTo>
                    <a:pt x="10113" y="151"/>
                    <a:pt x="10094" y="57"/>
                    <a:pt x="10094" y="57"/>
                  </a:cubicBezTo>
                  <a:cubicBezTo>
                    <a:pt x="10094" y="57"/>
                    <a:pt x="8771" y="284"/>
                    <a:pt x="7334" y="416"/>
                  </a:cubicBezTo>
                  <a:cubicBezTo>
                    <a:pt x="6812" y="470"/>
                    <a:pt x="6277" y="499"/>
                    <a:pt x="5651" y="499"/>
                  </a:cubicBezTo>
                  <a:cubicBezTo>
                    <a:pt x="4737" y="499"/>
                    <a:pt x="3628" y="437"/>
                    <a:pt x="2080" y="303"/>
                  </a:cubicBezTo>
                  <a:cubicBezTo>
                    <a:pt x="1021" y="227"/>
                    <a:pt x="228" y="0"/>
                    <a:pt x="228"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224;p80">
              <a:extLst>
                <a:ext uri="{FF2B5EF4-FFF2-40B4-BE49-F238E27FC236}">
                  <a16:creationId xmlns:a16="http://schemas.microsoft.com/office/drawing/2014/main" id="{34BABE98-94D6-CA39-4A44-4534B2766650}"/>
                </a:ext>
              </a:extLst>
            </p:cNvPr>
            <p:cNvSpPr/>
            <p:nvPr/>
          </p:nvSpPr>
          <p:spPr>
            <a:xfrm>
              <a:off x="2114075" y="2090800"/>
              <a:ext cx="26000" cy="156450"/>
            </a:xfrm>
            <a:custGeom>
              <a:avLst/>
              <a:gdLst/>
              <a:ahLst/>
              <a:cxnLst/>
              <a:rect l="l" t="t" r="r" b="b"/>
              <a:pathLst>
                <a:path w="1040" h="6258" extrusionOk="0">
                  <a:moveTo>
                    <a:pt x="76" y="1"/>
                  </a:moveTo>
                  <a:cubicBezTo>
                    <a:pt x="76" y="1"/>
                    <a:pt x="0" y="2420"/>
                    <a:pt x="76" y="3290"/>
                  </a:cubicBezTo>
                  <a:cubicBezTo>
                    <a:pt x="151" y="4159"/>
                    <a:pt x="76" y="6257"/>
                    <a:pt x="76" y="6257"/>
                  </a:cubicBezTo>
                  <a:cubicBezTo>
                    <a:pt x="76" y="6257"/>
                    <a:pt x="79" y="6257"/>
                    <a:pt x="84" y="6257"/>
                  </a:cubicBezTo>
                  <a:cubicBezTo>
                    <a:pt x="151" y="6257"/>
                    <a:pt x="603" y="6225"/>
                    <a:pt x="813" y="5369"/>
                  </a:cubicBezTo>
                  <a:cubicBezTo>
                    <a:pt x="1040" y="4443"/>
                    <a:pt x="1021" y="1"/>
                    <a:pt x="1021"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225;p80">
              <a:extLst>
                <a:ext uri="{FF2B5EF4-FFF2-40B4-BE49-F238E27FC236}">
                  <a16:creationId xmlns:a16="http://schemas.microsoft.com/office/drawing/2014/main" id="{F362BB07-85BB-CF12-2DBF-342874F54A7A}"/>
                </a:ext>
              </a:extLst>
            </p:cNvPr>
            <p:cNvSpPr/>
            <p:nvPr/>
          </p:nvSpPr>
          <p:spPr>
            <a:xfrm>
              <a:off x="1979875" y="2426775"/>
              <a:ext cx="37825" cy="60075"/>
            </a:xfrm>
            <a:custGeom>
              <a:avLst/>
              <a:gdLst/>
              <a:ahLst/>
              <a:cxnLst/>
              <a:rect l="l" t="t" r="r" b="b"/>
              <a:pathLst>
                <a:path w="1513" h="2403" extrusionOk="0">
                  <a:moveTo>
                    <a:pt x="567" y="1"/>
                  </a:moveTo>
                  <a:cubicBezTo>
                    <a:pt x="567" y="1"/>
                    <a:pt x="700" y="681"/>
                    <a:pt x="567" y="1229"/>
                  </a:cubicBezTo>
                  <a:cubicBezTo>
                    <a:pt x="435" y="1777"/>
                    <a:pt x="0" y="2401"/>
                    <a:pt x="0" y="2401"/>
                  </a:cubicBezTo>
                  <a:cubicBezTo>
                    <a:pt x="0" y="2401"/>
                    <a:pt x="13" y="2402"/>
                    <a:pt x="36" y="2402"/>
                  </a:cubicBezTo>
                  <a:cubicBezTo>
                    <a:pt x="168" y="2402"/>
                    <a:pt x="638" y="2361"/>
                    <a:pt x="1040" y="1815"/>
                  </a:cubicBezTo>
                  <a:cubicBezTo>
                    <a:pt x="1512" y="1172"/>
                    <a:pt x="567" y="1"/>
                    <a:pt x="567"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226;p80">
              <a:extLst>
                <a:ext uri="{FF2B5EF4-FFF2-40B4-BE49-F238E27FC236}">
                  <a16:creationId xmlns:a16="http://schemas.microsoft.com/office/drawing/2014/main" id="{BCE121A3-1D29-970C-A49E-191C89B9426C}"/>
                </a:ext>
              </a:extLst>
            </p:cNvPr>
            <p:cNvSpPr/>
            <p:nvPr/>
          </p:nvSpPr>
          <p:spPr>
            <a:xfrm>
              <a:off x="1986475" y="2505750"/>
              <a:ext cx="78950" cy="26675"/>
            </a:xfrm>
            <a:custGeom>
              <a:avLst/>
              <a:gdLst/>
              <a:ahLst/>
              <a:cxnLst/>
              <a:rect l="l" t="t" r="r" b="b"/>
              <a:pathLst>
                <a:path w="3158" h="1067" extrusionOk="0">
                  <a:moveTo>
                    <a:pt x="290" y="1"/>
                  </a:moveTo>
                  <a:cubicBezTo>
                    <a:pt x="186" y="1"/>
                    <a:pt x="97" y="37"/>
                    <a:pt x="20" y="130"/>
                  </a:cubicBezTo>
                  <a:cubicBezTo>
                    <a:pt x="20" y="130"/>
                    <a:pt x="1" y="867"/>
                    <a:pt x="738" y="1038"/>
                  </a:cubicBezTo>
                  <a:cubicBezTo>
                    <a:pt x="826" y="1058"/>
                    <a:pt x="929" y="1067"/>
                    <a:pt x="1040" y="1067"/>
                  </a:cubicBezTo>
                  <a:cubicBezTo>
                    <a:pt x="1855" y="1067"/>
                    <a:pt x="3157" y="584"/>
                    <a:pt x="3157" y="584"/>
                  </a:cubicBezTo>
                  <a:cubicBezTo>
                    <a:pt x="3157" y="584"/>
                    <a:pt x="2231" y="565"/>
                    <a:pt x="1494" y="395"/>
                  </a:cubicBezTo>
                  <a:cubicBezTo>
                    <a:pt x="945" y="258"/>
                    <a:pt x="565" y="1"/>
                    <a:pt x="290"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227;p80">
              <a:extLst>
                <a:ext uri="{FF2B5EF4-FFF2-40B4-BE49-F238E27FC236}">
                  <a16:creationId xmlns:a16="http://schemas.microsoft.com/office/drawing/2014/main" id="{CAE9E69C-CE71-C444-7984-156C25917313}"/>
                </a:ext>
              </a:extLst>
            </p:cNvPr>
            <p:cNvSpPr/>
            <p:nvPr/>
          </p:nvSpPr>
          <p:spPr>
            <a:xfrm>
              <a:off x="2183050" y="2486775"/>
              <a:ext cx="62875" cy="33400"/>
            </a:xfrm>
            <a:custGeom>
              <a:avLst/>
              <a:gdLst/>
              <a:ahLst/>
              <a:cxnLst/>
              <a:rect l="l" t="t" r="r" b="b"/>
              <a:pathLst>
                <a:path w="2515" h="1336" extrusionOk="0">
                  <a:moveTo>
                    <a:pt x="2307" y="1"/>
                  </a:moveTo>
                  <a:cubicBezTo>
                    <a:pt x="2307" y="1"/>
                    <a:pt x="1796" y="247"/>
                    <a:pt x="1267" y="681"/>
                  </a:cubicBezTo>
                  <a:cubicBezTo>
                    <a:pt x="757" y="1116"/>
                    <a:pt x="1" y="1286"/>
                    <a:pt x="1" y="1286"/>
                  </a:cubicBezTo>
                  <a:cubicBezTo>
                    <a:pt x="1" y="1286"/>
                    <a:pt x="272" y="1336"/>
                    <a:pt x="628" y="1336"/>
                  </a:cubicBezTo>
                  <a:cubicBezTo>
                    <a:pt x="1001" y="1336"/>
                    <a:pt x="1468" y="1282"/>
                    <a:pt x="1815" y="1059"/>
                  </a:cubicBezTo>
                  <a:cubicBezTo>
                    <a:pt x="2515" y="625"/>
                    <a:pt x="2363" y="341"/>
                    <a:pt x="2307"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228;p80">
              <a:extLst>
                <a:ext uri="{FF2B5EF4-FFF2-40B4-BE49-F238E27FC236}">
                  <a16:creationId xmlns:a16="http://schemas.microsoft.com/office/drawing/2014/main" id="{512B77F4-6BF1-3405-589F-27CB02FC2AE8}"/>
                </a:ext>
              </a:extLst>
            </p:cNvPr>
            <p:cNvSpPr/>
            <p:nvPr/>
          </p:nvSpPr>
          <p:spPr>
            <a:xfrm>
              <a:off x="2143375" y="2484425"/>
              <a:ext cx="62850" cy="19400"/>
            </a:xfrm>
            <a:custGeom>
              <a:avLst/>
              <a:gdLst/>
              <a:ahLst/>
              <a:cxnLst/>
              <a:rect l="l" t="t" r="r" b="b"/>
              <a:pathLst>
                <a:path w="2514" h="776" extrusionOk="0">
                  <a:moveTo>
                    <a:pt x="2514" y="0"/>
                  </a:moveTo>
                  <a:cubicBezTo>
                    <a:pt x="2514" y="0"/>
                    <a:pt x="1644" y="19"/>
                    <a:pt x="1040" y="95"/>
                  </a:cubicBezTo>
                  <a:cubicBezTo>
                    <a:pt x="435" y="171"/>
                    <a:pt x="0" y="303"/>
                    <a:pt x="0" y="303"/>
                  </a:cubicBezTo>
                  <a:cubicBezTo>
                    <a:pt x="0" y="303"/>
                    <a:pt x="95" y="757"/>
                    <a:pt x="718" y="775"/>
                  </a:cubicBezTo>
                  <a:cubicBezTo>
                    <a:pt x="726" y="776"/>
                    <a:pt x="733" y="776"/>
                    <a:pt x="741" y="776"/>
                  </a:cubicBezTo>
                  <a:cubicBezTo>
                    <a:pt x="1369" y="776"/>
                    <a:pt x="2514" y="0"/>
                    <a:pt x="2514"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229;p80">
              <a:extLst>
                <a:ext uri="{FF2B5EF4-FFF2-40B4-BE49-F238E27FC236}">
                  <a16:creationId xmlns:a16="http://schemas.microsoft.com/office/drawing/2014/main" id="{B8D0D480-4A0C-5552-FF82-F0BB528986E0}"/>
                </a:ext>
              </a:extLst>
            </p:cNvPr>
            <p:cNvSpPr/>
            <p:nvPr/>
          </p:nvSpPr>
          <p:spPr>
            <a:xfrm>
              <a:off x="2189200" y="2441425"/>
              <a:ext cx="48225" cy="30750"/>
            </a:xfrm>
            <a:custGeom>
              <a:avLst/>
              <a:gdLst/>
              <a:ahLst/>
              <a:cxnLst/>
              <a:rect l="l" t="t" r="r" b="b"/>
              <a:pathLst>
                <a:path w="1929" h="1230" extrusionOk="0">
                  <a:moveTo>
                    <a:pt x="1" y="0"/>
                  </a:moveTo>
                  <a:cubicBezTo>
                    <a:pt x="1" y="0"/>
                    <a:pt x="1" y="700"/>
                    <a:pt x="681" y="908"/>
                  </a:cubicBezTo>
                  <a:cubicBezTo>
                    <a:pt x="1380" y="1135"/>
                    <a:pt x="1928" y="1229"/>
                    <a:pt x="1928" y="1229"/>
                  </a:cubicBezTo>
                  <a:cubicBezTo>
                    <a:pt x="1928" y="1229"/>
                    <a:pt x="1380" y="662"/>
                    <a:pt x="908" y="378"/>
                  </a:cubicBezTo>
                  <a:cubicBezTo>
                    <a:pt x="454" y="95"/>
                    <a:pt x="1" y="0"/>
                    <a:pt x="1"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230;p80">
              <a:extLst>
                <a:ext uri="{FF2B5EF4-FFF2-40B4-BE49-F238E27FC236}">
                  <a16:creationId xmlns:a16="http://schemas.microsoft.com/office/drawing/2014/main" id="{E5A786B5-A18A-595A-E9D5-5D7B49E621DB}"/>
                </a:ext>
              </a:extLst>
            </p:cNvPr>
            <p:cNvSpPr/>
            <p:nvPr/>
          </p:nvSpPr>
          <p:spPr>
            <a:xfrm>
              <a:off x="2012475" y="2447575"/>
              <a:ext cx="73275" cy="36875"/>
            </a:xfrm>
            <a:custGeom>
              <a:avLst/>
              <a:gdLst/>
              <a:ahLst/>
              <a:cxnLst/>
              <a:rect l="l" t="t" r="r" b="b"/>
              <a:pathLst>
                <a:path w="2931" h="1475" extrusionOk="0">
                  <a:moveTo>
                    <a:pt x="2930" y="0"/>
                  </a:moveTo>
                  <a:lnTo>
                    <a:pt x="2930" y="0"/>
                  </a:lnTo>
                  <a:cubicBezTo>
                    <a:pt x="2930" y="0"/>
                    <a:pt x="2325" y="227"/>
                    <a:pt x="1456" y="662"/>
                  </a:cubicBezTo>
                  <a:cubicBezTo>
                    <a:pt x="605" y="1115"/>
                    <a:pt x="0" y="1474"/>
                    <a:pt x="0" y="1474"/>
                  </a:cubicBezTo>
                  <a:cubicBezTo>
                    <a:pt x="0" y="1474"/>
                    <a:pt x="1191" y="1342"/>
                    <a:pt x="1891" y="1078"/>
                  </a:cubicBezTo>
                  <a:cubicBezTo>
                    <a:pt x="2590" y="813"/>
                    <a:pt x="2930" y="0"/>
                    <a:pt x="2930"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231;p80">
              <a:extLst>
                <a:ext uri="{FF2B5EF4-FFF2-40B4-BE49-F238E27FC236}">
                  <a16:creationId xmlns:a16="http://schemas.microsoft.com/office/drawing/2014/main" id="{178B41EB-4F37-E4BE-9676-E387EECEB7EC}"/>
                </a:ext>
              </a:extLst>
            </p:cNvPr>
            <p:cNvSpPr/>
            <p:nvPr/>
          </p:nvSpPr>
          <p:spPr>
            <a:xfrm>
              <a:off x="1986950" y="2125775"/>
              <a:ext cx="50125" cy="17600"/>
            </a:xfrm>
            <a:custGeom>
              <a:avLst/>
              <a:gdLst/>
              <a:ahLst/>
              <a:cxnLst/>
              <a:rect l="l" t="t" r="r" b="b"/>
              <a:pathLst>
                <a:path w="2005" h="704" extrusionOk="0">
                  <a:moveTo>
                    <a:pt x="2004" y="0"/>
                  </a:moveTo>
                  <a:cubicBezTo>
                    <a:pt x="2004" y="0"/>
                    <a:pt x="1569" y="152"/>
                    <a:pt x="889" y="208"/>
                  </a:cubicBezTo>
                  <a:cubicBezTo>
                    <a:pt x="228" y="265"/>
                    <a:pt x="1" y="662"/>
                    <a:pt x="1" y="662"/>
                  </a:cubicBezTo>
                  <a:cubicBezTo>
                    <a:pt x="1" y="662"/>
                    <a:pt x="244" y="704"/>
                    <a:pt x="541" y="704"/>
                  </a:cubicBezTo>
                  <a:cubicBezTo>
                    <a:pt x="690" y="704"/>
                    <a:pt x="851" y="693"/>
                    <a:pt x="1003" y="662"/>
                  </a:cubicBezTo>
                  <a:cubicBezTo>
                    <a:pt x="1456" y="549"/>
                    <a:pt x="2004" y="0"/>
                    <a:pt x="2004"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32;p80">
              <a:extLst>
                <a:ext uri="{FF2B5EF4-FFF2-40B4-BE49-F238E27FC236}">
                  <a16:creationId xmlns:a16="http://schemas.microsoft.com/office/drawing/2014/main" id="{37A6708A-6322-439E-DB92-A008AEBBAE40}"/>
                </a:ext>
              </a:extLst>
            </p:cNvPr>
            <p:cNvSpPr/>
            <p:nvPr/>
          </p:nvSpPr>
          <p:spPr>
            <a:xfrm>
              <a:off x="1986950" y="2158375"/>
              <a:ext cx="43025" cy="28375"/>
            </a:xfrm>
            <a:custGeom>
              <a:avLst/>
              <a:gdLst/>
              <a:ahLst/>
              <a:cxnLst/>
              <a:rect l="l" t="t" r="r" b="b"/>
              <a:pathLst>
                <a:path w="1721" h="1135" extrusionOk="0">
                  <a:moveTo>
                    <a:pt x="1" y="1"/>
                  </a:moveTo>
                  <a:cubicBezTo>
                    <a:pt x="1" y="1"/>
                    <a:pt x="1" y="454"/>
                    <a:pt x="587" y="624"/>
                  </a:cubicBezTo>
                  <a:cubicBezTo>
                    <a:pt x="1173" y="813"/>
                    <a:pt x="1721" y="1135"/>
                    <a:pt x="1721" y="1135"/>
                  </a:cubicBezTo>
                  <a:cubicBezTo>
                    <a:pt x="1721" y="1135"/>
                    <a:pt x="1588" y="662"/>
                    <a:pt x="1078" y="416"/>
                  </a:cubicBezTo>
                  <a:cubicBezTo>
                    <a:pt x="587" y="171"/>
                    <a:pt x="1" y="1"/>
                    <a:pt x="1"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233;p80">
              <a:extLst>
                <a:ext uri="{FF2B5EF4-FFF2-40B4-BE49-F238E27FC236}">
                  <a16:creationId xmlns:a16="http://schemas.microsoft.com/office/drawing/2014/main" id="{153C8531-88B7-22A3-5544-88521332447C}"/>
                </a:ext>
              </a:extLst>
            </p:cNvPr>
            <p:cNvSpPr/>
            <p:nvPr/>
          </p:nvSpPr>
          <p:spPr>
            <a:xfrm>
              <a:off x="2202900" y="2160750"/>
              <a:ext cx="34525" cy="23175"/>
            </a:xfrm>
            <a:custGeom>
              <a:avLst/>
              <a:gdLst/>
              <a:ahLst/>
              <a:cxnLst/>
              <a:rect l="l" t="t" r="r" b="b"/>
              <a:pathLst>
                <a:path w="1381" h="927" extrusionOk="0">
                  <a:moveTo>
                    <a:pt x="1380" y="0"/>
                  </a:moveTo>
                  <a:cubicBezTo>
                    <a:pt x="1380" y="0"/>
                    <a:pt x="946" y="19"/>
                    <a:pt x="568" y="227"/>
                  </a:cubicBezTo>
                  <a:cubicBezTo>
                    <a:pt x="209" y="454"/>
                    <a:pt x="1" y="926"/>
                    <a:pt x="1" y="926"/>
                  </a:cubicBezTo>
                  <a:cubicBezTo>
                    <a:pt x="1" y="926"/>
                    <a:pt x="662" y="813"/>
                    <a:pt x="927" y="586"/>
                  </a:cubicBezTo>
                  <a:cubicBezTo>
                    <a:pt x="1173" y="340"/>
                    <a:pt x="1380" y="0"/>
                    <a:pt x="1380"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234;p80">
              <a:extLst>
                <a:ext uri="{FF2B5EF4-FFF2-40B4-BE49-F238E27FC236}">
                  <a16:creationId xmlns:a16="http://schemas.microsoft.com/office/drawing/2014/main" id="{242FE1A7-D419-7287-3128-E0F721F02E67}"/>
                </a:ext>
              </a:extLst>
            </p:cNvPr>
            <p:cNvSpPr/>
            <p:nvPr/>
          </p:nvSpPr>
          <p:spPr>
            <a:xfrm>
              <a:off x="2201025" y="2133575"/>
              <a:ext cx="43950" cy="9875"/>
            </a:xfrm>
            <a:custGeom>
              <a:avLst/>
              <a:gdLst/>
              <a:ahLst/>
              <a:cxnLst/>
              <a:rect l="l" t="t" r="r" b="b"/>
              <a:pathLst>
                <a:path w="1758" h="395" extrusionOk="0">
                  <a:moveTo>
                    <a:pt x="357" y="0"/>
                  </a:moveTo>
                  <a:cubicBezTo>
                    <a:pt x="151" y="0"/>
                    <a:pt x="0" y="10"/>
                    <a:pt x="0" y="10"/>
                  </a:cubicBezTo>
                  <a:cubicBezTo>
                    <a:pt x="0" y="10"/>
                    <a:pt x="643" y="350"/>
                    <a:pt x="1040" y="388"/>
                  </a:cubicBezTo>
                  <a:cubicBezTo>
                    <a:pt x="1089" y="392"/>
                    <a:pt x="1138" y="395"/>
                    <a:pt x="1184" y="395"/>
                  </a:cubicBezTo>
                  <a:cubicBezTo>
                    <a:pt x="1512" y="395"/>
                    <a:pt x="1758" y="293"/>
                    <a:pt x="1758" y="293"/>
                  </a:cubicBezTo>
                  <a:cubicBezTo>
                    <a:pt x="1758" y="293"/>
                    <a:pt x="1455" y="104"/>
                    <a:pt x="1040" y="48"/>
                  </a:cubicBezTo>
                  <a:cubicBezTo>
                    <a:pt x="822" y="10"/>
                    <a:pt x="562" y="0"/>
                    <a:pt x="357"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235;p80">
              <a:extLst>
                <a:ext uri="{FF2B5EF4-FFF2-40B4-BE49-F238E27FC236}">
                  <a16:creationId xmlns:a16="http://schemas.microsoft.com/office/drawing/2014/main" id="{64A8CC7E-D08D-AB17-B1C7-5EA6CE1BB5A7}"/>
                </a:ext>
              </a:extLst>
            </p:cNvPr>
            <p:cNvSpPr/>
            <p:nvPr/>
          </p:nvSpPr>
          <p:spPr>
            <a:xfrm>
              <a:off x="1891975" y="1959550"/>
              <a:ext cx="98775" cy="87400"/>
            </a:xfrm>
            <a:custGeom>
              <a:avLst/>
              <a:gdLst/>
              <a:ahLst/>
              <a:cxnLst/>
              <a:rect l="l" t="t" r="r" b="b"/>
              <a:pathLst>
                <a:path w="3951" h="3496" extrusionOk="0">
                  <a:moveTo>
                    <a:pt x="888" y="0"/>
                  </a:moveTo>
                  <a:cubicBezTo>
                    <a:pt x="649" y="0"/>
                    <a:pt x="378" y="89"/>
                    <a:pt x="171" y="450"/>
                  </a:cubicBezTo>
                  <a:cubicBezTo>
                    <a:pt x="1" y="733"/>
                    <a:pt x="171" y="885"/>
                    <a:pt x="246" y="1149"/>
                  </a:cubicBezTo>
                  <a:cubicBezTo>
                    <a:pt x="303" y="1357"/>
                    <a:pt x="246" y="1697"/>
                    <a:pt x="190" y="1830"/>
                  </a:cubicBezTo>
                  <a:cubicBezTo>
                    <a:pt x="57" y="2132"/>
                    <a:pt x="605" y="2434"/>
                    <a:pt x="605" y="2434"/>
                  </a:cubicBezTo>
                  <a:cubicBezTo>
                    <a:pt x="605" y="2434"/>
                    <a:pt x="807" y="2325"/>
                    <a:pt x="1087" y="2325"/>
                  </a:cubicBezTo>
                  <a:cubicBezTo>
                    <a:pt x="1227" y="2325"/>
                    <a:pt x="1387" y="2353"/>
                    <a:pt x="1550" y="2434"/>
                  </a:cubicBezTo>
                  <a:cubicBezTo>
                    <a:pt x="2647" y="2945"/>
                    <a:pt x="2533" y="3493"/>
                    <a:pt x="2533" y="3493"/>
                  </a:cubicBezTo>
                  <a:cubicBezTo>
                    <a:pt x="2533" y="3493"/>
                    <a:pt x="2591" y="3496"/>
                    <a:pt x="2678" y="3496"/>
                  </a:cubicBezTo>
                  <a:cubicBezTo>
                    <a:pt x="2968" y="3496"/>
                    <a:pt x="3589" y="3462"/>
                    <a:pt x="3516" y="3172"/>
                  </a:cubicBezTo>
                  <a:cubicBezTo>
                    <a:pt x="3441" y="2775"/>
                    <a:pt x="3233" y="2567"/>
                    <a:pt x="3516" y="2434"/>
                  </a:cubicBezTo>
                  <a:cubicBezTo>
                    <a:pt x="3819" y="2302"/>
                    <a:pt x="3951" y="2189"/>
                    <a:pt x="3800" y="1867"/>
                  </a:cubicBezTo>
                  <a:cubicBezTo>
                    <a:pt x="3649" y="1565"/>
                    <a:pt x="3441" y="469"/>
                    <a:pt x="1324" y="72"/>
                  </a:cubicBezTo>
                  <a:cubicBezTo>
                    <a:pt x="1220" y="48"/>
                    <a:pt x="1062" y="0"/>
                    <a:pt x="888" y="0"/>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236;p80">
              <a:extLst>
                <a:ext uri="{FF2B5EF4-FFF2-40B4-BE49-F238E27FC236}">
                  <a16:creationId xmlns:a16="http://schemas.microsoft.com/office/drawing/2014/main" id="{7892D403-9B94-61FA-4F46-9238A0A1FF43}"/>
                </a:ext>
              </a:extLst>
            </p:cNvPr>
            <p:cNvSpPr/>
            <p:nvPr/>
          </p:nvSpPr>
          <p:spPr>
            <a:xfrm>
              <a:off x="1980350" y="1884300"/>
              <a:ext cx="25525" cy="55325"/>
            </a:xfrm>
            <a:custGeom>
              <a:avLst/>
              <a:gdLst/>
              <a:ahLst/>
              <a:cxnLst/>
              <a:rect l="l" t="t" r="r" b="b"/>
              <a:pathLst>
                <a:path w="1021" h="2213" extrusionOk="0">
                  <a:moveTo>
                    <a:pt x="0" y="1"/>
                  </a:moveTo>
                  <a:cubicBezTo>
                    <a:pt x="0" y="1"/>
                    <a:pt x="38" y="455"/>
                    <a:pt x="340" y="851"/>
                  </a:cubicBezTo>
                  <a:cubicBezTo>
                    <a:pt x="870" y="1551"/>
                    <a:pt x="945" y="2212"/>
                    <a:pt x="945" y="2212"/>
                  </a:cubicBezTo>
                  <a:cubicBezTo>
                    <a:pt x="945" y="2212"/>
                    <a:pt x="1021" y="1324"/>
                    <a:pt x="794" y="738"/>
                  </a:cubicBezTo>
                  <a:cubicBezTo>
                    <a:pt x="567" y="133"/>
                    <a:pt x="0" y="1"/>
                    <a:pt x="0" y="1"/>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237;p80">
              <a:extLst>
                <a:ext uri="{FF2B5EF4-FFF2-40B4-BE49-F238E27FC236}">
                  <a16:creationId xmlns:a16="http://schemas.microsoft.com/office/drawing/2014/main" id="{119B2930-E0CF-5FCE-BFDB-D645CB0AB6A7}"/>
                </a:ext>
              </a:extLst>
            </p:cNvPr>
            <p:cNvSpPr/>
            <p:nvPr/>
          </p:nvSpPr>
          <p:spPr>
            <a:xfrm>
              <a:off x="2218500" y="1884300"/>
              <a:ext cx="25550" cy="55325"/>
            </a:xfrm>
            <a:custGeom>
              <a:avLst/>
              <a:gdLst/>
              <a:ahLst/>
              <a:cxnLst/>
              <a:rect l="l" t="t" r="r" b="b"/>
              <a:pathLst>
                <a:path w="1022" h="2213" extrusionOk="0">
                  <a:moveTo>
                    <a:pt x="1021" y="1"/>
                  </a:moveTo>
                  <a:cubicBezTo>
                    <a:pt x="1021" y="1"/>
                    <a:pt x="454" y="133"/>
                    <a:pt x="227" y="738"/>
                  </a:cubicBezTo>
                  <a:cubicBezTo>
                    <a:pt x="0" y="1324"/>
                    <a:pt x="76" y="2212"/>
                    <a:pt x="76" y="2212"/>
                  </a:cubicBezTo>
                  <a:cubicBezTo>
                    <a:pt x="76" y="2212"/>
                    <a:pt x="152" y="1551"/>
                    <a:pt x="681" y="851"/>
                  </a:cubicBezTo>
                  <a:cubicBezTo>
                    <a:pt x="983" y="455"/>
                    <a:pt x="1021" y="1"/>
                    <a:pt x="1021" y="1"/>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238;p80">
              <a:extLst>
                <a:ext uri="{FF2B5EF4-FFF2-40B4-BE49-F238E27FC236}">
                  <a16:creationId xmlns:a16="http://schemas.microsoft.com/office/drawing/2014/main" id="{295A9B1A-6207-91A7-2055-81244A024173}"/>
                </a:ext>
              </a:extLst>
            </p:cNvPr>
            <p:cNvSpPr/>
            <p:nvPr/>
          </p:nvSpPr>
          <p:spPr>
            <a:xfrm>
              <a:off x="2252050" y="1927750"/>
              <a:ext cx="99725" cy="97275"/>
            </a:xfrm>
            <a:custGeom>
              <a:avLst/>
              <a:gdLst/>
              <a:ahLst/>
              <a:cxnLst/>
              <a:rect l="l" t="t" r="r" b="b"/>
              <a:pathLst>
                <a:path w="3989" h="3891" extrusionOk="0">
                  <a:moveTo>
                    <a:pt x="2571" y="1"/>
                  </a:moveTo>
                  <a:cubicBezTo>
                    <a:pt x="2157" y="1"/>
                    <a:pt x="1760" y="205"/>
                    <a:pt x="964" y="928"/>
                  </a:cubicBezTo>
                  <a:cubicBezTo>
                    <a:pt x="133" y="1703"/>
                    <a:pt x="0" y="2100"/>
                    <a:pt x="57" y="2572"/>
                  </a:cubicBezTo>
                  <a:cubicBezTo>
                    <a:pt x="95" y="2780"/>
                    <a:pt x="246" y="2837"/>
                    <a:pt x="322" y="2969"/>
                  </a:cubicBezTo>
                  <a:cubicBezTo>
                    <a:pt x="454" y="3215"/>
                    <a:pt x="378" y="3385"/>
                    <a:pt x="492" y="3669"/>
                  </a:cubicBezTo>
                  <a:cubicBezTo>
                    <a:pt x="550" y="3855"/>
                    <a:pt x="902" y="3891"/>
                    <a:pt x="1163" y="3891"/>
                  </a:cubicBezTo>
                  <a:cubicBezTo>
                    <a:pt x="1327" y="3891"/>
                    <a:pt x="1456" y="3877"/>
                    <a:pt x="1456" y="3877"/>
                  </a:cubicBezTo>
                  <a:cubicBezTo>
                    <a:pt x="1456" y="3877"/>
                    <a:pt x="1361" y="3669"/>
                    <a:pt x="1248" y="3310"/>
                  </a:cubicBezTo>
                  <a:cubicBezTo>
                    <a:pt x="1153" y="2950"/>
                    <a:pt x="1966" y="2232"/>
                    <a:pt x="2495" y="2024"/>
                  </a:cubicBezTo>
                  <a:cubicBezTo>
                    <a:pt x="2597" y="1983"/>
                    <a:pt x="2708" y="1966"/>
                    <a:pt x="2819" y="1966"/>
                  </a:cubicBezTo>
                  <a:cubicBezTo>
                    <a:pt x="3264" y="1966"/>
                    <a:pt x="3724" y="2232"/>
                    <a:pt x="3724" y="2232"/>
                  </a:cubicBezTo>
                  <a:cubicBezTo>
                    <a:pt x="3724" y="2232"/>
                    <a:pt x="3989" y="1552"/>
                    <a:pt x="3932" y="1419"/>
                  </a:cubicBezTo>
                  <a:cubicBezTo>
                    <a:pt x="3875" y="1287"/>
                    <a:pt x="3875" y="1098"/>
                    <a:pt x="3535" y="928"/>
                  </a:cubicBezTo>
                  <a:cubicBezTo>
                    <a:pt x="3176" y="777"/>
                    <a:pt x="3422" y="682"/>
                    <a:pt x="3516" y="361"/>
                  </a:cubicBezTo>
                  <a:cubicBezTo>
                    <a:pt x="3629" y="40"/>
                    <a:pt x="3043" y="21"/>
                    <a:pt x="2628" y="2"/>
                  </a:cubicBezTo>
                  <a:cubicBezTo>
                    <a:pt x="2609" y="1"/>
                    <a:pt x="2590" y="1"/>
                    <a:pt x="2571" y="1"/>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239;p80">
              <a:extLst>
                <a:ext uri="{FF2B5EF4-FFF2-40B4-BE49-F238E27FC236}">
                  <a16:creationId xmlns:a16="http://schemas.microsoft.com/office/drawing/2014/main" id="{CFE80B40-F997-6DF7-FC36-FA1EC84DFCC0}"/>
                </a:ext>
              </a:extLst>
            </p:cNvPr>
            <p:cNvSpPr/>
            <p:nvPr/>
          </p:nvSpPr>
          <p:spPr>
            <a:xfrm>
              <a:off x="2276150" y="1876750"/>
              <a:ext cx="150275" cy="165600"/>
            </a:xfrm>
            <a:custGeom>
              <a:avLst/>
              <a:gdLst/>
              <a:ahLst/>
              <a:cxnLst/>
              <a:rect l="l" t="t" r="r" b="b"/>
              <a:pathLst>
                <a:path w="6011" h="6624" extrusionOk="0">
                  <a:moveTo>
                    <a:pt x="4612" y="0"/>
                  </a:moveTo>
                  <a:cubicBezTo>
                    <a:pt x="4612" y="0"/>
                    <a:pt x="4367" y="567"/>
                    <a:pt x="2968" y="1928"/>
                  </a:cubicBezTo>
                  <a:cubicBezTo>
                    <a:pt x="1588" y="3289"/>
                    <a:pt x="114" y="4782"/>
                    <a:pt x="114" y="4782"/>
                  </a:cubicBezTo>
                  <a:cubicBezTo>
                    <a:pt x="0" y="5482"/>
                    <a:pt x="492" y="5917"/>
                    <a:pt x="643" y="6257"/>
                  </a:cubicBezTo>
                  <a:cubicBezTo>
                    <a:pt x="738" y="6458"/>
                    <a:pt x="923" y="6624"/>
                    <a:pt x="1220" y="6624"/>
                  </a:cubicBezTo>
                  <a:cubicBezTo>
                    <a:pt x="1453" y="6624"/>
                    <a:pt x="1754" y="6522"/>
                    <a:pt x="2136" y="6257"/>
                  </a:cubicBezTo>
                  <a:cubicBezTo>
                    <a:pt x="3006" y="5671"/>
                    <a:pt x="3894" y="4575"/>
                    <a:pt x="4650" y="3308"/>
                  </a:cubicBezTo>
                  <a:cubicBezTo>
                    <a:pt x="5387" y="2061"/>
                    <a:pt x="6011" y="303"/>
                    <a:pt x="6011" y="303"/>
                  </a:cubicBezTo>
                  <a:lnTo>
                    <a:pt x="4612"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40;p80">
              <a:extLst>
                <a:ext uri="{FF2B5EF4-FFF2-40B4-BE49-F238E27FC236}">
                  <a16:creationId xmlns:a16="http://schemas.microsoft.com/office/drawing/2014/main" id="{EE1F0A60-5BDF-C530-4328-E9350ED908FD}"/>
                </a:ext>
              </a:extLst>
            </p:cNvPr>
            <p:cNvSpPr/>
            <p:nvPr/>
          </p:nvSpPr>
          <p:spPr>
            <a:xfrm>
              <a:off x="2375850" y="1599375"/>
              <a:ext cx="15625" cy="1195525"/>
            </a:xfrm>
            <a:custGeom>
              <a:avLst/>
              <a:gdLst/>
              <a:ahLst/>
              <a:cxnLst/>
              <a:rect l="l" t="t" r="r" b="b"/>
              <a:pathLst>
                <a:path w="625" h="47821" extrusionOk="0">
                  <a:moveTo>
                    <a:pt x="1" y="0"/>
                  </a:moveTo>
                  <a:lnTo>
                    <a:pt x="1" y="47821"/>
                  </a:lnTo>
                  <a:lnTo>
                    <a:pt x="624" y="47821"/>
                  </a:lnTo>
                  <a:lnTo>
                    <a:pt x="624" y="0"/>
                  </a:lnTo>
                  <a:close/>
                </a:path>
              </a:pathLst>
            </a:custGeom>
            <a:solidFill>
              <a:srgbClr val="A34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241;p80">
              <a:extLst>
                <a:ext uri="{FF2B5EF4-FFF2-40B4-BE49-F238E27FC236}">
                  <a16:creationId xmlns:a16="http://schemas.microsoft.com/office/drawing/2014/main" id="{61F73B86-5B3C-9A53-48E3-E77AF2AE923E}"/>
                </a:ext>
              </a:extLst>
            </p:cNvPr>
            <p:cNvSpPr/>
            <p:nvPr/>
          </p:nvSpPr>
          <p:spPr>
            <a:xfrm>
              <a:off x="2375850" y="1628200"/>
              <a:ext cx="16100" cy="25550"/>
            </a:xfrm>
            <a:custGeom>
              <a:avLst/>
              <a:gdLst/>
              <a:ahLst/>
              <a:cxnLst/>
              <a:rect l="l" t="t" r="r" b="b"/>
              <a:pathLst>
                <a:path w="644" h="1022" extrusionOk="0">
                  <a:moveTo>
                    <a:pt x="624" y="0"/>
                  </a:moveTo>
                  <a:lnTo>
                    <a:pt x="1" y="567"/>
                  </a:lnTo>
                  <a:lnTo>
                    <a:pt x="1" y="1021"/>
                  </a:lnTo>
                  <a:lnTo>
                    <a:pt x="643" y="511"/>
                  </a:lnTo>
                  <a:lnTo>
                    <a:pt x="624"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242;p80">
              <a:extLst>
                <a:ext uri="{FF2B5EF4-FFF2-40B4-BE49-F238E27FC236}">
                  <a16:creationId xmlns:a16="http://schemas.microsoft.com/office/drawing/2014/main" id="{5B1DD84D-ADDE-5A0C-8D90-5B18CA5D662A}"/>
                </a:ext>
              </a:extLst>
            </p:cNvPr>
            <p:cNvSpPr/>
            <p:nvPr/>
          </p:nvSpPr>
          <p:spPr>
            <a:xfrm>
              <a:off x="2375850" y="1642375"/>
              <a:ext cx="16100" cy="32150"/>
            </a:xfrm>
            <a:custGeom>
              <a:avLst/>
              <a:gdLst/>
              <a:ahLst/>
              <a:cxnLst/>
              <a:rect l="l" t="t" r="r" b="b"/>
              <a:pathLst>
                <a:path w="644" h="1286" extrusionOk="0">
                  <a:moveTo>
                    <a:pt x="1" y="0"/>
                  </a:moveTo>
                  <a:lnTo>
                    <a:pt x="1" y="454"/>
                  </a:lnTo>
                  <a:lnTo>
                    <a:pt x="643" y="1286"/>
                  </a:lnTo>
                  <a:lnTo>
                    <a:pt x="643" y="870"/>
                  </a:lnTo>
                  <a:lnTo>
                    <a:pt x="1"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43;p80">
              <a:extLst>
                <a:ext uri="{FF2B5EF4-FFF2-40B4-BE49-F238E27FC236}">
                  <a16:creationId xmlns:a16="http://schemas.microsoft.com/office/drawing/2014/main" id="{C92890A1-CA73-7586-25C6-AF63A15D5D37}"/>
                </a:ext>
              </a:extLst>
            </p:cNvPr>
            <p:cNvSpPr/>
            <p:nvPr/>
          </p:nvSpPr>
          <p:spPr>
            <a:xfrm>
              <a:off x="2375850" y="1658450"/>
              <a:ext cx="16100" cy="34025"/>
            </a:xfrm>
            <a:custGeom>
              <a:avLst/>
              <a:gdLst/>
              <a:ahLst/>
              <a:cxnLst/>
              <a:rect l="l" t="t" r="r" b="b"/>
              <a:pathLst>
                <a:path w="644" h="1361" extrusionOk="0">
                  <a:moveTo>
                    <a:pt x="643" y="0"/>
                  </a:moveTo>
                  <a:lnTo>
                    <a:pt x="1" y="832"/>
                  </a:lnTo>
                  <a:lnTo>
                    <a:pt x="1" y="1361"/>
                  </a:lnTo>
                  <a:lnTo>
                    <a:pt x="643" y="643"/>
                  </a:lnTo>
                  <a:lnTo>
                    <a:pt x="643"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44;p80">
              <a:extLst>
                <a:ext uri="{FF2B5EF4-FFF2-40B4-BE49-F238E27FC236}">
                  <a16:creationId xmlns:a16="http://schemas.microsoft.com/office/drawing/2014/main" id="{E34A2840-F53C-56DD-5CF3-E23AC07A8D26}"/>
                </a:ext>
              </a:extLst>
            </p:cNvPr>
            <p:cNvSpPr/>
            <p:nvPr/>
          </p:nvSpPr>
          <p:spPr>
            <a:xfrm>
              <a:off x="2375850" y="1692450"/>
              <a:ext cx="16100" cy="14675"/>
            </a:xfrm>
            <a:custGeom>
              <a:avLst/>
              <a:gdLst/>
              <a:ahLst/>
              <a:cxnLst/>
              <a:rect l="l" t="t" r="r" b="b"/>
              <a:pathLst>
                <a:path w="644" h="587" extrusionOk="0">
                  <a:moveTo>
                    <a:pt x="1" y="1"/>
                  </a:moveTo>
                  <a:lnTo>
                    <a:pt x="1" y="398"/>
                  </a:lnTo>
                  <a:lnTo>
                    <a:pt x="643" y="587"/>
                  </a:lnTo>
                  <a:lnTo>
                    <a:pt x="643" y="209"/>
                  </a:lnTo>
                  <a:lnTo>
                    <a:pt x="1" y="1"/>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45;p80">
              <a:extLst>
                <a:ext uri="{FF2B5EF4-FFF2-40B4-BE49-F238E27FC236}">
                  <a16:creationId xmlns:a16="http://schemas.microsoft.com/office/drawing/2014/main" id="{8CB69E11-B829-F3BA-A107-EE428D37147D}"/>
                </a:ext>
              </a:extLst>
            </p:cNvPr>
            <p:cNvSpPr/>
            <p:nvPr/>
          </p:nvSpPr>
          <p:spPr>
            <a:xfrm>
              <a:off x="2375850" y="1715625"/>
              <a:ext cx="16100" cy="35450"/>
            </a:xfrm>
            <a:custGeom>
              <a:avLst/>
              <a:gdLst/>
              <a:ahLst/>
              <a:cxnLst/>
              <a:rect l="l" t="t" r="r" b="b"/>
              <a:pathLst>
                <a:path w="644" h="1418" extrusionOk="0">
                  <a:moveTo>
                    <a:pt x="624" y="0"/>
                  </a:moveTo>
                  <a:lnTo>
                    <a:pt x="1" y="1059"/>
                  </a:lnTo>
                  <a:lnTo>
                    <a:pt x="1" y="1418"/>
                  </a:lnTo>
                  <a:lnTo>
                    <a:pt x="643" y="435"/>
                  </a:lnTo>
                  <a:lnTo>
                    <a:pt x="624"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246;p80">
              <a:extLst>
                <a:ext uri="{FF2B5EF4-FFF2-40B4-BE49-F238E27FC236}">
                  <a16:creationId xmlns:a16="http://schemas.microsoft.com/office/drawing/2014/main" id="{39CCCCA3-BF85-A612-0894-0F82EED2EB10}"/>
                </a:ext>
              </a:extLst>
            </p:cNvPr>
            <p:cNvSpPr/>
            <p:nvPr/>
          </p:nvSpPr>
          <p:spPr>
            <a:xfrm>
              <a:off x="2375850" y="1712300"/>
              <a:ext cx="16100" cy="42100"/>
            </a:xfrm>
            <a:custGeom>
              <a:avLst/>
              <a:gdLst/>
              <a:ahLst/>
              <a:cxnLst/>
              <a:rect l="l" t="t" r="r" b="b"/>
              <a:pathLst>
                <a:path w="644" h="1684" extrusionOk="0">
                  <a:moveTo>
                    <a:pt x="1" y="1"/>
                  </a:moveTo>
                  <a:lnTo>
                    <a:pt x="1" y="568"/>
                  </a:lnTo>
                  <a:cubicBezTo>
                    <a:pt x="1" y="606"/>
                    <a:pt x="643" y="1683"/>
                    <a:pt x="643" y="1683"/>
                  </a:cubicBezTo>
                  <a:lnTo>
                    <a:pt x="624" y="1248"/>
                  </a:lnTo>
                  <a:lnTo>
                    <a:pt x="1" y="1"/>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247;p80">
              <a:extLst>
                <a:ext uri="{FF2B5EF4-FFF2-40B4-BE49-F238E27FC236}">
                  <a16:creationId xmlns:a16="http://schemas.microsoft.com/office/drawing/2014/main" id="{03EC8D79-BECB-5010-9899-A9721B851EEE}"/>
                </a:ext>
              </a:extLst>
            </p:cNvPr>
            <p:cNvSpPr/>
            <p:nvPr/>
          </p:nvSpPr>
          <p:spPr>
            <a:xfrm>
              <a:off x="2375850" y="1607875"/>
              <a:ext cx="15625" cy="20350"/>
            </a:xfrm>
            <a:custGeom>
              <a:avLst/>
              <a:gdLst/>
              <a:ahLst/>
              <a:cxnLst/>
              <a:rect l="l" t="t" r="r" b="b"/>
              <a:pathLst>
                <a:path w="625" h="814" extrusionOk="0">
                  <a:moveTo>
                    <a:pt x="1" y="1"/>
                  </a:moveTo>
                  <a:lnTo>
                    <a:pt x="1" y="454"/>
                  </a:lnTo>
                  <a:lnTo>
                    <a:pt x="624" y="813"/>
                  </a:lnTo>
                  <a:lnTo>
                    <a:pt x="624" y="341"/>
                  </a:lnTo>
                  <a:lnTo>
                    <a:pt x="1" y="1"/>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248;p80">
              <a:extLst>
                <a:ext uri="{FF2B5EF4-FFF2-40B4-BE49-F238E27FC236}">
                  <a16:creationId xmlns:a16="http://schemas.microsoft.com/office/drawing/2014/main" id="{1066E421-25EB-717F-A798-26D0D41A1FE4}"/>
                </a:ext>
              </a:extLst>
            </p:cNvPr>
            <p:cNvSpPr/>
            <p:nvPr/>
          </p:nvSpPr>
          <p:spPr>
            <a:xfrm>
              <a:off x="2354575" y="1815925"/>
              <a:ext cx="72325" cy="79450"/>
            </a:xfrm>
            <a:custGeom>
              <a:avLst/>
              <a:gdLst/>
              <a:ahLst/>
              <a:cxnLst/>
              <a:rect l="l" t="t" r="r" b="b"/>
              <a:pathLst>
                <a:path w="2893" h="3178" extrusionOk="0">
                  <a:moveTo>
                    <a:pt x="1415" y="1"/>
                  </a:moveTo>
                  <a:cubicBezTo>
                    <a:pt x="1333" y="1"/>
                    <a:pt x="1252" y="17"/>
                    <a:pt x="1173" y="52"/>
                  </a:cubicBezTo>
                  <a:cubicBezTo>
                    <a:pt x="870" y="184"/>
                    <a:pt x="436" y="619"/>
                    <a:pt x="284" y="808"/>
                  </a:cubicBezTo>
                  <a:cubicBezTo>
                    <a:pt x="133" y="1016"/>
                    <a:pt x="1" y="1318"/>
                    <a:pt x="152" y="1488"/>
                  </a:cubicBezTo>
                  <a:cubicBezTo>
                    <a:pt x="114" y="1677"/>
                    <a:pt x="152" y="1942"/>
                    <a:pt x="398" y="1942"/>
                  </a:cubicBezTo>
                  <a:cubicBezTo>
                    <a:pt x="379" y="2131"/>
                    <a:pt x="398" y="2433"/>
                    <a:pt x="644" y="2433"/>
                  </a:cubicBezTo>
                  <a:cubicBezTo>
                    <a:pt x="530" y="2736"/>
                    <a:pt x="663" y="2830"/>
                    <a:pt x="852" y="2906"/>
                  </a:cubicBezTo>
                  <a:cubicBezTo>
                    <a:pt x="1173" y="2679"/>
                    <a:pt x="1475" y="2622"/>
                    <a:pt x="1475" y="2622"/>
                  </a:cubicBezTo>
                  <a:cubicBezTo>
                    <a:pt x="1475" y="2622"/>
                    <a:pt x="2401" y="3114"/>
                    <a:pt x="2420" y="3171"/>
                  </a:cubicBezTo>
                  <a:cubicBezTo>
                    <a:pt x="2422" y="3175"/>
                    <a:pt x="2426" y="3177"/>
                    <a:pt x="2433" y="3177"/>
                  </a:cubicBezTo>
                  <a:cubicBezTo>
                    <a:pt x="2511" y="3177"/>
                    <a:pt x="2893" y="2897"/>
                    <a:pt x="2893" y="2585"/>
                  </a:cubicBezTo>
                  <a:cubicBezTo>
                    <a:pt x="2893" y="2244"/>
                    <a:pt x="2553" y="676"/>
                    <a:pt x="2175" y="354"/>
                  </a:cubicBezTo>
                  <a:cubicBezTo>
                    <a:pt x="1896" y="131"/>
                    <a:pt x="1648" y="1"/>
                    <a:pt x="1415" y="1"/>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249;p80">
              <a:extLst>
                <a:ext uri="{FF2B5EF4-FFF2-40B4-BE49-F238E27FC236}">
                  <a16:creationId xmlns:a16="http://schemas.microsoft.com/office/drawing/2014/main" id="{A83757DB-C4F3-2BBD-1523-6DAF4CAB27BD}"/>
                </a:ext>
              </a:extLst>
            </p:cNvPr>
            <p:cNvSpPr/>
            <p:nvPr/>
          </p:nvSpPr>
          <p:spPr>
            <a:xfrm>
              <a:off x="2032800" y="1565350"/>
              <a:ext cx="158325" cy="71375"/>
            </a:xfrm>
            <a:custGeom>
              <a:avLst/>
              <a:gdLst/>
              <a:ahLst/>
              <a:cxnLst/>
              <a:rect l="l" t="t" r="r" b="b"/>
              <a:pathLst>
                <a:path w="6333" h="2855" extrusionOk="0">
                  <a:moveTo>
                    <a:pt x="3176" y="1"/>
                  </a:moveTo>
                  <a:cubicBezTo>
                    <a:pt x="2023" y="1"/>
                    <a:pt x="1361" y="360"/>
                    <a:pt x="1172" y="681"/>
                  </a:cubicBezTo>
                  <a:cubicBezTo>
                    <a:pt x="907" y="1154"/>
                    <a:pt x="0" y="2855"/>
                    <a:pt x="0" y="2855"/>
                  </a:cubicBezTo>
                  <a:lnTo>
                    <a:pt x="6332" y="2855"/>
                  </a:lnTo>
                  <a:cubicBezTo>
                    <a:pt x="6332" y="2855"/>
                    <a:pt x="6030" y="2117"/>
                    <a:pt x="5274" y="908"/>
                  </a:cubicBezTo>
                  <a:cubicBezTo>
                    <a:pt x="4858" y="208"/>
                    <a:pt x="3988" y="1"/>
                    <a:pt x="3176" y="1"/>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250;p80">
              <a:extLst>
                <a:ext uri="{FF2B5EF4-FFF2-40B4-BE49-F238E27FC236}">
                  <a16:creationId xmlns:a16="http://schemas.microsoft.com/office/drawing/2014/main" id="{435A1F36-4FD9-9A3D-7C4A-551957D8B941}"/>
                </a:ext>
              </a:extLst>
            </p:cNvPr>
            <p:cNvSpPr/>
            <p:nvPr/>
          </p:nvSpPr>
          <p:spPr>
            <a:xfrm>
              <a:off x="1996400" y="1617775"/>
              <a:ext cx="235825" cy="57700"/>
            </a:xfrm>
            <a:custGeom>
              <a:avLst/>
              <a:gdLst/>
              <a:ahLst/>
              <a:cxnLst/>
              <a:rect l="l" t="t" r="r" b="b"/>
              <a:pathLst>
                <a:path w="9433" h="2308" extrusionOk="0">
                  <a:moveTo>
                    <a:pt x="4853" y="1"/>
                  </a:moveTo>
                  <a:cubicBezTo>
                    <a:pt x="4799" y="1"/>
                    <a:pt x="4744" y="1"/>
                    <a:pt x="4688" y="2"/>
                  </a:cubicBezTo>
                  <a:cubicBezTo>
                    <a:pt x="76" y="77"/>
                    <a:pt x="1" y="2270"/>
                    <a:pt x="1" y="2270"/>
                  </a:cubicBezTo>
                  <a:lnTo>
                    <a:pt x="2156" y="2308"/>
                  </a:lnTo>
                  <a:cubicBezTo>
                    <a:pt x="2156" y="2308"/>
                    <a:pt x="1985" y="1117"/>
                    <a:pt x="4405" y="928"/>
                  </a:cubicBezTo>
                  <a:cubicBezTo>
                    <a:pt x="4543" y="917"/>
                    <a:pt x="4676" y="912"/>
                    <a:pt x="4802" y="912"/>
                  </a:cubicBezTo>
                  <a:cubicBezTo>
                    <a:pt x="6901" y="912"/>
                    <a:pt x="7372" y="2308"/>
                    <a:pt x="7372" y="2308"/>
                  </a:cubicBezTo>
                  <a:lnTo>
                    <a:pt x="9433" y="2270"/>
                  </a:lnTo>
                  <a:cubicBezTo>
                    <a:pt x="9433" y="2270"/>
                    <a:pt x="9303" y="1"/>
                    <a:pt x="4853"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Textfeld 62">
            <a:extLst>
              <a:ext uri="{FF2B5EF4-FFF2-40B4-BE49-F238E27FC236}">
                <a16:creationId xmlns:a16="http://schemas.microsoft.com/office/drawing/2014/main" id="{4008932E-4C50-383E-C485-F4A88BC1714B}"/>
              </a:ext>
            </a:extLst>
          </p:cNvPr>
          <p:cNvSpPr txBox="1"/>
          <p:nvPr/>
        </p:nvSpPr>
        <p:spPr>
          <a:xfrm>
            <a:off x="5985500" y="3981693"/>
            <a:ext cx="2277344" cy="677108"/>
          </a:xfrm>
          <a:prstGeom prst="rect">
            <a:avLst/>
          </a:prstGeom>
          <a:noFill/>
        </p:spPr>
        <p:txBody>
          <a:bodyPr wrap="square" rtlCol="0">
            <a:spAutoFit/>
          </a:bodyPr>
          <a:lstStyle/>
          <a:p>
            <a:r>
              <a:rPr lang="en-US" sz="800"/>
              <a:t>https://www.worldbank.org/en/topic/agriculture/brief/moving-towards-sustainability-the-livestock-sector-and-the-world-bank</a:t>
            </a:r>
          </a:p>
          <a:p>
            <a:endParaRPr lang="de-CH"/>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6823"/>
        <p:cNvGrpSpPr/>
        <p:nvPr/>
      </p:nvGrpSpPr>
      <p:grpSpPr>
        <a:xfrm>
          <a:off x="0" y="0"/>
          <a:ext cx="0" cy="0"/>
          <a:chOff x="0" y="0"/>
          <a:chExt cx="0" cy="0"/>
        </a:xfrm>
      </p:grpSpPr>
      <p:sp>
        <p:nvSpPr>
          <p:cNvPr id="16824" name="Google Shape;16824;p74"/>
          <p:cNvSpPr txBox="1">
            <a:spLocks noGrp="1"/>
          </p:cNvSpPr>
          <p:nvPr>
            <p:ph type="subTitle" idx="1"/>
          </p:nvPr>
        </p:nvSpPr>
        <p:spPr>
          <a:xfrm>
            <a:off x="2772549" y="1733188"/>
            <a:ext cx="2295300" cy="3714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India</a:t>
            </a:r>
            <a:endParaRPr/>
          </a:p>
        </p:txBody>
      </p:sp>
      <p:sp>
        <p:nvSpPr>
          <p:cNvPr id="16825" name="Google Shape;16825;p74"/>
          <p:cNvSpPr txBox="1">
            <a:spLocks noGrp="1"/>
          </p:cNvSpPr>
          <p:nvPr>
            <p:ph type="subTitle" idx="2"/>
          </p:nvPr>
        </p:nvSpPr>
        <p:spPr>
          <a:xfrm>
            <a:off x="2854853" y="2003086"/>
            <a:ext cx="2295300" cy="52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US"/>
              <a:t>-Cattle are sacred in Hinduism. </a:t>
            </a:r>
          </a:p>
          <a:p>
            <a:pPr marL="0" lvl="0" indent="0" algn="l" rtl="0">
              <a:lnSpc>
                <a:spcPct val="115000"/>
              </a:lnSpc>
              <a:spcBef>
                <a:spcPts val="0"/>
              </a:spcBef>
              <a:spcAft>
                <a:spcPts val="0"/>
              </a:spcAft>
              <a:buClr>
                <a:schemeClr val="dk1"/>
              </a:buClr>
              <a:buSzPts val="1100"/>
              <a:buFont typeface="Arial"/>
              <a:buNone/>
            </a:pPr>
            <a:r>
              <a:rPr lang="en-US"/>
              <a:t>-Cow is a symbol</a:t>
            </a:r>
            <a:endParaRPr/>
          </a:p>
        </p:txBody>
      </p:sp>
      <p:sp>
        <p:nvSpPr>
          <p:cNvPr id="16826" name="Google Shape;16826;p74"/>
          <p:cNvSpPr txBox="1">
            <a:spLocks noGrp="1"/>
          </p:cNvSpPr>
          <p:nvPr>
            <p:ph type="subTitle" idx="3"/>
          </p:nvPr>
        </p:nvSpPr>
        <p:spPr>
          <a:xfrm>
            <a:off x="2937617" y="3001806"/>
            <a:ext cx="2295300" cy="3714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Nepal</a:t>
            </a:r>
            <a:endParaRPr/>
          </a:p>
        </p:txBody>
      </p:sp>
      <p:sp>
        <p:nvSpPr>
          <p:cNvPr id="16827" name="Google Shape;16827;p74"/>
          <p:cNvSpPr txBox="1">
            <a:spLocks noGrp="1"/>
          </p:cNvSpPr>
          <p:nvPr>
            <p:ph type="subTitle" idx="4"/>
          </p:nvPr>
        </p:nvSpPr>
        <p:spPr>
          <a:xfrm>
            <a:off x="2883326" y="3330789"/>
            <a:ext cx="2862324" cy="52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a:t>-Cattle are sacred in Nepal.</a:t>
            </a:r>
          </a:p>
          <a:p>
            <a:pPr marL="0" lvl="0" indent="0" algn="l" rtl="0">
              <a:lnSpc>
                <a:spcPct val="115000"/>
              </a:lnSpc>
              <a:spcBef>
                <a:spcPts val="0"/>
              </a:spcBef>
              <a:spcAft>
                <a:spcPts val="0"/>
              </a:spcAft>
              <a:buClr>
                <a:schemeClr val="dk1"/>
              </a:buClr>
              <a:buSzPts val="1100"/>
              <a:buFont typeface="Arial"/>
              <a:buNone/>
            </a:pPr>
            <a:r>
              <a:rPr lang="en"/>
              <a:t>- “Householdcow” are widespread</a:t>
            </a:r>
            <a:endParaRPr/>
          </a:p>
        </p:txBody>
      </p:sp>
      <p:sp>
        <p:nvSpPr>
          <p:cNvPr id="16828" name="Google Shape;16828;p74"/>
          <p:cNvSpPr txBox="1">
            <a:spLocks noGrp="1"/>
          </p:cNvSpPr>
          <p:nvPr>
            <p:ph type="title"/>
          </p:nvPr>
        </p:nvSpPr>
        <p:spPr>
          <a:xfrm>
            <a:off x="713225" y="539500"/>
            <a:ext cx="77175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Cattle in religion and mythology</a:t>
            </a:r>
            <a:endParaRPr/>
          </a:p>
        </p:txBody>
      </p:sp>
      <p:sp>
        <p:nvSpPr>
          <p:cNvPr id="16829" name="Google Shape;16829;p74"/>
          <p:cNvSpPr txBox="1">
            <a:spLocks noGrp="1"/>
          </p:cNvSpPr>
          <p:nvPr>
            <p:ph type="subTitle" idx="5"/>
          </p:nvPr>
        </p:nvSpPr>
        <p:spPr>
          <a:xfrm>
            <a:off x="6133550" y="1621700"/>
            <a:ext cx="2295300" cy="3714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Burma</a:t>
            </a:r>
            <a:endParaRPr/>
          </a:p>
        </p:txBody>
      </p:sp>
      <p:sp>
        <p:nvSpPr>
          <p:cNvPr id="16830" name="Google Shape;16830;p74"/>
          <p:cNvSpPr txBox="1">
            <a:spLocks noGrp="1"/>
          </p:cNvSpPr>
          <p:nvPr>
            <p:ph type="subTitle" idx="6"/>
          </p:nvPr>
        </p:nvSpPr>
        <p:spPr>
          <a:xfrm>
            <a:off x="6133549" y="1925814"/>
            <a:ext cx="2773889" cy="52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de-CH"/>
              <a:t>-T</a:t>
            </a:r>
            <a:r>
              <a:rPr lang="en"/>
              <a:t>reated with great respect</a:t>
            </a:r>
          </a:p>
          <a:p>
            <a:pPr marL="0" lvl="0" indent="0" algn="l" rtl="0">
              <a:lnSpc>
                <a:spcPct val="115000"/>
              </a:lnSpc>
              <a:spcBef>
                <a:spcPts val="0"/>
              </a:spcBef>
              <a:spcAft>
                <a:spcPts val="0"/>
              </a:spcAft>
              <a:buNone/>
            </a:pPr>
            <a:r>
              <a:rPr lang="de-CH"/>
              <a:t>-</a:t>
            </a:r>
            <a:r>
              <a:rPr lang="de-CH" err="1"/>
              <a:t>Used</a:t>
            </a:r>
            <a:r>
              <a:rPr lang="de-CH"/>
              <a:t> in </a:t>
            </a:r>
            <a:r>
              <a:rPr lang="de-CH" err="1"/>
              <a:t>Agricultur</a:t>
            </a:r>
            <a:r>
              <a:rPr lang="de-CH"/>
              <a:t> &amp; </a:t>
            </a:r>
            <a:r>
              <a:rPr lang="de-CH" err="1"/>
              <a:t>Ceremonies</a:t>
            </a:r>
            <a:endParaRPr/>
          </a:p>
        </p:txBody>
      </p:sp>
      <p:sp>
        <p:nvSpPr>
          <p:cNvPr id="16831" name="Google Shape;16831;p74"/>
          <p:cNvSpPr txBox="1">
            <a:spLocks noGrp="1"/>
          </p:cNvSpPr>
          <p:nvPr>
            <p:ph type="subTitle" idx="7"/>
          </p:nvPr>
        </p:nvSpPr>
        <p:spPr>
          <a:xfrm>
            <a:off x="6133550" y="2936389"/>
            <a:ext cx="2295300" cy="371400"/>
          </a:xfrm>
          <a:prstGeom prst="rect">
            <a:avLst/>
          </a:prstGeom>
        </p:spPr>
        <p:txBody>
          <a:bodyPr spcFirstLastPara="1" wrap="square" lIns="91425" tIns="91425" rIns="91425" bIns="91425" anchor="b" anchorCtr="0">
            <a:noAutofit/>
          </a:bodyPr>
          <a:lstStyle/>
          <a:p>
            <a:pPr marL="0" lvl="0" indent="0" algn="l" rtl="0">
              <a:lnSpc>
                <a:spcPct val="115000"/>
              </a:lnSpc>
              <a:spcBef>
                <a:spcPts val="0"/>
              </a:spcBef>
              <a:spcAft>
                <a:spcPts val="0"/>
              </a:spcAft>
              <a:buNone/>
            </a:pPr>
            <a:r>
              <a:rPr lang="en"/>
              <a:t>Indonesia</a:t>
            </a:r>
            <a:endParaRPr/>
          </a:p>
        </p:txBody>
      </p:sp>
      <p:sp>
        <p:nvSpPr>
          <p:cNvPr id="16832" name="Google Shape;16832;p74"/>
          <p:cNvSpPr txBox="1">
            <a:spLocks noGrp="1"/>
          </p:cNvSpPr>
          <p:nvPr>
            <p:ph type="subTitle" idx="8"/>
          </p:nvPr>
        </p:nvSpPr>
        <p:spPr>
          <a:xfrm>
            <a:off x="6133550" y="3240504"/>
            <a:ext cx="2295300" cy="527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a:t>-Social status and wealth</a:t>
            </a:r>
          </a:p>
          <a:p>
            <a:pPr marL="0" lvl="0" indent="0" algn="l" rtl="0">
              <a:lnSpc>
                <a:spcPct val="115000"/>
              </a:lnSpc>
              <a:spcBef>
                <a:spcPts val="0"/>
              </a:spcBef>
              <a:spcAft>
                <a:spcPts val="0"/>
              </a:spcAft>
              <a:buNone/>
            </a:pPr>
            <a:r>
              <a:rPr lang="de-CH"/>
              <a:t>-C</a:t>
            </a:r>
            <a:r>
              <a:rPr lang="en"/>
              <a:t>ows are used in Rituals</a:t>
            </a:r>
            <a:endParaRPr/>
          </a:p>
        </p:txBody>
      </p:sp>
      <p:grpSp>
        <p:nvGrpSpPr>
          <p:cNvPr id="16834" name="Google Shape;16834;p74"/>
          <p:cNvGrpSpPr/>
          <p:nvPr/>
        </p:nvGrpSpPr>
        <p:grpSpPr>
          <a:xfrm>
            <a:off x="5668200" y="4359475"/>
            <a:ext cx="465350" cy="412925"/>
            <a:chOff x="6495050" y="1613375"/>
            <a:chExt cx="465350" cy="412925"/>
          </a:xfrm>
        </p:grpSpPr>
        <p:sp>
          <p:nvSpPr>
            <p:cNvPr id="16835" name="Google Shape;16835;p74"/>
            <p:cNvSpPr/>
            <p:nvPr/>
          </p:nvSpPr>
          <p:spPr>
            <a:xfrm>
              <a:off x="6809525" y="1680275"/>
              <a:ext cx="40575" cy="42250"/>
            </a:xfrm>
            <a:custGeom>
              <a:avLst/>
              <a:gdLst/>
              <a:ahLst/>
              <a:cxnLst/>
              <a:rect l="l" t="t" r="r" b="b"/>
              <a:pathLst>
                <a:path w="1623" h="1690" extrusionOk="0">
                  <a:moveTo>
                    <a:pt x="49" y="0"/>
                  </a:moveTo>
                  <a:cubicBezTo>
                    <a:pt x="33" y="0"/>
                    <a:pt x="17" y="1"/>
                    <a:pt x="1" y="2"/>
                  </a:cubicBezTo>
                  <a:cubicBezTo>
                    <a:pt x="181" y="780"/>
                    <a:pt x="652" y="1690"/>
                    <a:pt x="974" y="1690"/>
                  </a:cubicBezTo>
                  <a:cubicBezTo>
                    <a:pt x="991" y="1690"/>
                    <a:pt x="1008" y="1687"/>
                    <a:pt x="1023" y="1682"/>
                  </a:cubicBezTo>
                  <a:cubicBezTo>
                    <a:pt x="1345" y="1565"/>
                    <a:pt x="1622" y="1098"/>
                    <a:pt x="1622" y="1098"/>
                  </a:cubicBezTo>
                  <a:cubicBezTo>
                    <a:pt x="1622" y="1098"/>
                    <a:pt x="691" y="0"/>
                    <a:pt x="4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6" name="Google Shape;16836;p74"/>
            <p:cNvSpPr/>
            <p:nvPr/>
          </p:nvSpPr>
          <p:spPr>
            <a:xfrm>
              <a:off x="6893900" y="1685225"/>
              <a:ext cx="41300" cy="39675"/>
            </a:xfrm>
            <a:custGeom>
              <a:avLst/>
              <a:gdLst/>
              <a:ahLst/>
              <a:cxnLst/>
              <a:rect l="l" t="t" r="r" b="b"/>
              <a:pathLst>
                <a:path w="1652" h="1587" extrusionOk="0">
                  <a:moveTo>
                    <a:pt x="1450" y="1"/>
                  </a:moveTo>
                  <a:cubicBezTo>
                    <a:pt x="876" y="1"/>
                    <a:pt x="1" y="1002"/>
                    <a:pt x="1" y="1002"/>
                  </a:cubicBezTo>
                  <a:lnTo>
                    <a:pt x="512" y="1587"/>
                  </a:lnTo>
                  <a:cubicBezTo>
                    <a:pt x="512" y="1587"/>
                    <a:pt x="1213" y="827"/>
                    <a:pt x="1651" y="53"/>
                  </a:cubicBezTo>
                  <a:cubicBezTo>
                    <a:pt x="1591" y="17"/>
                    <a:pt x="1523" y="1"/>
                    <a:pt x="1450"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7" name="Google Shape;16837;p74"/>
            <p:cNvSpPr/>
            <p:nvPr/>
          </p:nvSpPr>
          <p:spPr>
            <a:xfrm>
              <a:off x="6803400" y="1680225"/>
              <a:ext cx="31725" cy="46600"/>
            </a:xfrm>
            <a:custGeom>
              <a:avLst/>
              <a:gdLst/>
              <a:ahLst/>
              <a:cxnLst/>
              <a:rect l="l" t="t" r="r" b="b"/>
              <a:pathLst>
                <a:path w="1269" h="1864" extrusionOk="0">
                  <a:moveTo>
                    <a:pt x="265" y="1"/>
                  </a:moveTo>
                  <a:cubicBezTo>
                    <a:pt x="1" y="1"/>
                    <a:pt x="571" y="1476"/>
                    <a:pt x="699" y="1860"/>
                  </a:cubicBezTo>
                  <a:cubicBezTo>
                    <a:pt x="720" y="1862"/>
                    <a:pt x="741" y="1864"/>
                    <a:pt x="761" y="1864"/>
                  </a:cubicBezTo>
                  <a:cubicBezTo>
                    <a:pt x="1162" y="1864"/>
                    <a:pt x="1268" y="1334"/>
                    <a:pt x="1268" y="1334"/>
                  </a:cubicBezTo>
                  <a:cubicBezTo>
                    <a:pt x="1268" y="1334"/>
                    <a:pt x="596" y="106"/>
                    <a:pt x="290" y="4"/>
                  </a:cubicBezTo>
                  <a:cubicBezTo>
                    <a:pt x="281" y="2"/>
                    <a:pt x="273" y="1"/>
                    <a:pt x="265" y="1"/>
                  </a:cubicBezTo>
                  <a:close/>
                </a:path>
              </a:pathLst>
            </a:custGeom>
            <a:solidFill>
              <a:srgbClr val="FAC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8" name="Google Shape;16838;p74"/>
            <p:cNvSpPr/>
            <p:nvPr/>
          </p:nvSpPr>
          <p:spPr>
            <a:xfrm>
              <a:off x="6906675" y="1686350"/>
              <a:ext cx="34000" cy="50600"/>
            </a:xfrm>
            <a:custGeom>
              <a:avLst/>
              <a:gdLst/>
              <a:ahLst/>
              <a:cxnLst/>
              <a:rect l="l" t="t" r="r" b="b"/>
              <a:pathLst>
                <a:path w="1360" h="2024" extrusionOk="0">
                  <a:moveTo>
                    <a:pt x="1108" y="0"/>
                  </a:moveTo>
                  <a:cubicBezTo>
                    <a:pt x="833" y="0"/>
                    <a:pt x="1" y="1235"/>
                    <a:pt x="1" y="1235"/>
                  </a:cubicBezTo>
                  <a:lnTo>
                    <a:pt x="629" y="2024"/>
                  </a:lnTo>
                  <a:cubicBezTo>
                    <a:pt x="629" y="2024"/>
                    <a:pt x="1360" y="124"/>
                    <a:pt x="1140" y="8"/>
                  </a:cubicBezTo>
                  <a:cubicBezTo>
                    <a:pt x="1131" y="3"/>
                    <a:pt x="1120" y="0"/>
                    <a:pt x="1108" y="0"/>
                  </a:cubicBezTo>
                  <a:close/>
                </a:path>
              </a:pathLst>
            </a:custGeom>
            <a:solidFill>
              <a:srgbClr val="FAC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9" name="Google Shape;16839;p74"/>
            <p:cNvSpPr/>
            <p:nvPr/>
          </p:nvSpPr>
          <p:spPr>
            <a:xfrm>
              <a:off x="6832900" y="1909300"/>
              <a:ext cx="51900" cy="109325"/>
            </a:xfrm>
            <a:custGeom>
              <a:avLst/>
              <a:gdLst/>
              <a:ahLst/>
              <a:cxnLst/>
              <a:rect l="l" t="t" r="r" b="b"/>
              <a:pathLst>
                <a:path w="2076" h="4373" extrusionOk="0">
                  <a:moveTo>
                    <a:pt x="1882" y="1"/>
                  </a:moveTo>
                  <a:cubicBezTo>
                    <a:pt x="1650" y="1"/>
                    <a:pt x="1232" y="107"/>
                    <a:pt x="746" y="717"/>
                  </a:cubicBezTo>
                  <a:cubicBezTo>
                    <a:pt x="1" y="1667"/>
                    <a:pt x="512" y="2748"/>
                    <a:pt x="512" y="2748"/>
                  </a:cubicBezTo>
                  <a:cubicBezTo>
                    <a:pt x="614" y="4078"/>
                    <a:pt x="1126" y="4341"/>
                    <a:pt x="1549" y="4370"/>
                  </a:cubicBezTo>
                  <a:cubicBezTo>
                    <a:pt x="1574" y="4371"/>
                    <a:pt x="1597" y="4372"/>
                    <a:pt x="1618" y="4372"/>
                  </a:cubicBezTo>
                  <a:cubicBezTo>
                    <a:pt x="1974" y="4372"/>
                    <a:pt x="1977" y="4153"/>
                    <a:pt x="1798" y="3961"/>
                  </a:cubicBezTo>
                  <a:cubicBezTo>
                    <a:pt x="1593" y="3756"/>
                    <a:pt x="1564" y="3303"/>
                    <a:pt x="1608" y="2485"/>
                  </a:cubicBezTo>
                  <a:cubicBezTo>
                    <a:pt x="1637" y="1667"/>
                    <a:pt x="1929" y="893"/>
                    <a:pt x="2075" y="31"/>
                  </a:cubicBezTo>
                  <a:cubicBezTo>
                    <a:pt x="2075" y="31"/>
                    <a:pt x="2005" y="1"/>
                    <a:pt x="188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0" name="Google Shape;16840;p74"/>
            <p:cNvSpPr/>
            <p:nvPr/>
          </p:nvSpPr>
          <p:spPr>
            <a:xfrm>
              <a:off x="6697025" y="1920250"/>
              <a:ext cx="61200" cy="81100"/>
            </a:xfrm>
            <a:custGeom>
              <a:avLst/>
              <a:gdLst/>
              <a:ahLst/>
              <a:cxnLst/>
              <a:rect l="l" t="t" r="r" b="b"/>
              <a:pathLst>
                <a:path w="2448" h="3244" extrusionOk="0">
                  <a:moveTo>
                    <a:pt x="1019" y="1"/>
                  </a:moveTo>
                  <a:cubicBezTo>
                    <a:pt x="949" y="1"/>
                    <a:pt x="878" y="6"/>
                    <a:pt x="804" y="16"/>
                  </a:cubicBezTo>
                  <a:cubicBezTo>
                    <a:pt x="1" y="133"/>
                    <a:pt x="191" y="776"/>
                    <a:pt x="191" y="776"/>
                  </a:cubicBezTo>
                  <a:cubicBezTo>
                    <a:pt x="191" y="1609"/>
                    <a:pt x="571" y="2485"/>
                    <a:pt x="1140" y="2924"/>
                  </a:cubicBezTo>
                  <a:cubicBezTo>
                    <a:pt x="1428" y="3152"/>
                    <a:pt x="1761" y="3243"/>
                    <a:pt x="2018" y="3243"/>
                  </a:cubicBezTo>
                  <a:cubicBezTo>
                    <a:pt x="2269" y="3243"/>
                    <a:pt x="2448" y="3156"/>
                    <a:pt x="2441" y="3026"/>
                  </a:cubicBezTo>
                  <a:cubicBezTo>
                    <a:pt x="2426" y="2763"/>
                    <a:pt x="1579" y="2398"/>
                    <a:pt x="1579" y="2047"/>
                  </a:cubicBezTo>
                  <a:cubicBezTo>
                    <a:pt x="1593" y="1711"/>
                    <a:pt x="1929" y="1112"/>
                    <a:pt x="2222" y="484"/>
                  </a:cubicBezTo>
                  <a:cubicBezTo>
                    <a:pt x="2222" y="484"/>
                    <a:pt x="1714" y="1"/>
                    <a:pt x="101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1" name="Google Shape;16841;p74"/>
            <p:cNvSpPr/>
            <p:nvPr/>
          </p:nvSpPr>
          <p:spPr>
            <a:xfrm>
              <a:off x="6495050" y="1613375"/>
              <a:ext cx="443800" cy="412925"/>
            </a:xfrm>
            <a:custGeom>
              <a:avLst/>
              <a:gdLst/>
              <a:ahLst/>
              <a:cxnLst/>
              <a:rect l="l" t="t" r="r" b="b"/>
              <a:pathLst>
                <a:path w="17752" h="16517" extrusionOk="0">
                  <a:moveTo>
                    <a:pt x="3664" y="1"/>
                  </a:moveTo>
                  <a:cubicBezTo>
                    <a:pt x="3459" y="1"/>
                    <a:pt x="3241" y="16"/>
                    <a:pt x="3010" y="48"/>
                  </a:cubicBezTo>
                  <a:cubicBezTo>
                    <a:pt x="629" y="399"/>
                    <a:pt x="1" y="3555"/>
                    <a:pt x="1345" y="4709"/>
                  </a:cubicBezTo>
                  <a:cubicBezTo>
                    <a:pt x="1719" y="5027"/>
                    <a:pt x="2105" y="5142"/>
                    <a:pt x="2468" y="5142"/>
                  </a:cubicBezTo>
                  <a:cubicBezTo>
                    <a:pt x="3425" y="5142"/>
                    <a:pt x="4223" y="4344"/>
                    <a:pt x="4223" y="4344"/>
                  </a:cubicBezTo>
                  <a:cubicBezTo>
                    <a:pt x="4223" y="4344"/>
                    <a:pt x="5363" y="4592"/>
                    <a:pt x="5874" y="5717"/>
                  </a:cubicBezTo>
                  <a:cubicBezTo>
                    <a:pt x="6371" y="6842"/>
                    <a:pt x="6312" y="6710"/>
                    <a:pt x="6064" y="7514"/>
                  </a:cubicBezTo>
                  <a:cubicBezTo>
                    <a:pt x="5815" y="8303"/>
                    <a:pt x="5888" y="9121"/>
                    <a:pt x="6151" y="10597"/>
                  </a:cubicBezTo>
                  <a:cubicBezTo>
                    <a:pt x="6400" y="12072"/>
                    <a:pt x="6356" y="13022"/>
                    <a:pt x="5845" y="13679"/>
                  </a:cubicBezTo>
                  <a:cubicBezTo>
                    <a:pt x="5319" y="14322"/>
                    <a:pt x="5333" y="14191"/>
                    <a:pt x="5436" y="14950"/>
                  </a:cubicBezTo>
                  <a:cubicBezTo>
                    <a:pt x="5538" y="15710"/>
                    <a:pt x="5728" y="16207"/>
                    <a:pt x="6195" y="16207"/>
                  </a:cubicBezTo>
                  <a:cubicBezTo>
                    <a:pt x="6648" y="16207"/>
                    <a:pt x="6444" y="15871"/>
                    <a:pt x="6341" y="15505"/>
                  </a:cubicBezTo>
                  <a:cubicBezTo>
                    <a:pt x="6239" y="15140"/>
                    <a:pt x="6327" y="14950"/>
                    <a:pt x="6926" y="14497"/>
                  </a:cubicBezTo>
                  <a:cubicBezTo>
                    <a:pt x="7525" y="14045"/>
                    <a:pt x="7948" y="13635"/>
                    <a:pt x="8284" y="13022"/>
                  </a:cubicBezTo>
                  <a:cubicBezTo>
                    <a:pt x="8451" y="12711"/>
                    <a:pt x="8574" y="12626"/>
                    <a:pt x="8757" y="12626"/>
                  </a:cubicBezTo>
                  <a:cubicBezTo>
                    <a:pt x="8944" y="12626"/>
                    <a:pt x="9193" y="12715"/>
                    <a:pt x="9614" y="12744"/>
                  </a:cubicBezTo>
                  <a:cubicBezTo>
                    <a:pt x="9983" y="12764"/>
                    <a:pt x="10293" y="12772"/>
                    <a:pt x="10558" y="12772"/>
                  </a:cubicBezTo>
                  <a:cubicBezTo>
                    <a:pt x="10880" y="12772"/>
                    <a:pt x="11136" y="12760"/>
                    <a:pt x="11352" y="12744"/>
                  </a:cubicBezTo>
                  <a:cubicBezTo>
                    <a:pt x="11383" y="12742"/>
                    <a:pt x="11413" y="12741"/>
                    <a:pt x="11442" y="12741"/>
                  </a:cubicBezTo>
                  <a:cubicBezTo>
                    <a:pt x="11777" y="12741"/>
                    <a:pt x="12033" y="12911"/>
                    <a:pt x="12302" y="13650"/>
                  </a:cubicBezTo>
                  <a:cubicBezTo>
                    <a:pt x="12594" y="14454"/>
                    <a:pt x="13003" y="16031"/>
                    <a:pt x="13515" y="16324"/>
                  </a:cubicBezTo>
                  <a:cubicBezTo>
                    <a:pt x="13752" y="16459"/>
                    <a:pt x="13987" y="16516"/>
                    <a:pt x="14165" y="16516"/>
                  </a:cubicBezTo>
                  <a:cubicBezTo>
                    <a:pt x="14371" y="16516"/>
                    <a:pt x="14502" y="16441"/>
                    <a:pt x="14479" y="16324"/>
                  </a:cubicBezTo>
                  <a:cubicBezTo>
                    <a:pt x="14450" y="16090"/>
                    <a:pt x="14026" y="16061"/>
                    <a:pt x="14026" y="15228"/>
                  </a:cubicBezTo>
                  <a:cubicBezTo>
                    <a:pt x="14026" y="14410"/>
                    <a:pt x="14011" y="13562"/>
                    <a:pt x="14391" y="13256"/>
                  </a:cubicBezTo>
                  <a:cubicBezTo>
                    <a:pt x="14757" y="12949"/>
                    <a:pt x="15838" y="11707"/>
                    <a:pt x="16320" y="10670"/>
                  </a:cubicBezTo>
                  <a:cubicBezTo>
                    <a:pt x="16817" y="9618"/>
                    <a:pt x="17752" y="7587"/>
                    <a:pt x="17357" y="5761"/>
                  </a:cubicBezTo>
                  <a:cubicBezTo>
                    <a:pt x="16977" y="3949"/>
                    <a:pt x="15808" y="3716"/>
                    <a:pt x="14844" y="3701"/>
                  </a:cubicBezTo>
                  <a:cubicBezTo>
                    <a:pt x="13865" y="3701"/>
                    <a:pt x="13179" y="4095"/>
                    <a:pt x="12740" y="5045"/>
                  </a:cubicBezTo>
                  <a:cubicBezTo>
                    <a:pt x="12441" y="5684"/>
                    <a:pt x="12298" y="5770"/>
                    <a:pt x="11921" y="5770"/>
                  </a:cubicBezTo>
                  <a:cubicBezTo>
                    <a:pt x="11781" y="5770"/>
                    <a:pt x="11609" y="5758"/>
                    <a:pt x="11384" y="5758"/>
                  </a:cubicBezTo>
                  <a:cubicBezTo>
                    <a:pt x="11328" y="5758"/>
                    <a:pt x="11269" y="5759"/>
                    <a:pt x="11206" y="5761"/>
                  </a:cubicBezTo>
                  <a:cubicBezTo>
                    <a:pt x="10596" y="5770"/>
                    <a:pt x="9926" y="5850"/>
                    <a:pt x="9415" y="5850"/>
                  </a:cubicBezTo>
                  <a:cubicBezTo>
                    <a:pt x="9093" y="5850"/>
                    <a:pt x="8835" y="5819"/>
                    <a:pt x="8694" y="5717"/>
                  </a:cubicBezTo>
                  <a:cubicBezTo>
                    <a:pt x="8358" y="5469"/>
                    <a:pt x="7846" y="3920"/>
                    <a:pt x="7116" y="2561"/>
                  </a:cubicBezTo>
                  <a:cubicBezTo>
                    <a:pt x="6442" y="1347"/>
                    <a:pt x="5590" y="1"/>
                    <a:pt x="3664"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2" name="Google Shape;16842;p74"/>
            <p:cNvSpPr/>
            <p:nvPr/>
          </p:nvSpPr>
          <p:spPr>
            <a:xfrm>
              <a:off x="6802950" y="1780750"/>
              <a:ext cx="138450" cy="129325"/>
            </a:xfrm>
            <a:custGeom>
              <a:avLst/>
              <a:gdLst/>
              <a:ahLst/>
              <a:cxnLst/>
              <a:rect l="l" t="t" r="r" b="b"/>
              <a:pathLst>
                <a:path w="5538" h="5173" extrusionOk="0">
                  <a:moveTo>
                    <a:pt x="556" y="1"/>
                  </a:moveTo>
                  <a:cubicBezTo>
                    <a:pt x="556" y="1"/>
                    <a:pt x="205" y="512"/>
                    <a:pt x="118" y="1228"/>
                  </a:cubicBezTo>
                  <a:cubicBezTo>
                    <a:pt x="1" y="2134"/>
                    <a:pt x="497" y="3726"/>
                    <a:pt x="2236" y="5173"/>
                  </a:cubicBezTo>
                  <a:cubicBezTo>
                    <a:pt x="2411" y="4325"/>
                    <a:pt x="4238" y="3580"/>
                    <a:pt x="4734" y="2660"/>
                  </a:cubicBezTo>
                  <a:cubicBezTo>
                    <a:pt x="5538" y="1170"/>
                    <a:pt x="4603" y="132"/>
                    <a:pt x="4603" y="132"/>
                  </a:cubicBezTo>
                  <a:cubicBezTo>
                    <a:pt x="4603" y="132"/>
                    <a:pt x="3549" y="808"/>
                    <a:pt x="2533" y="808"/>
                  </a:cubicBezTo>
                  <a:cubicBezTo>
                    <a:pt x="2492" y="808"/>
                    <a:pt x="2452" y="807"/>
                    <a:pt x="2411" y="804"/>
                  </a:cubicBezTo>
                  <a:cubicBezTo>
                    <a:pt x="1345" y="761"/>
                    <a:pt x="556" y="1"/>
                    <a:pt x="556"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3" name="Google Shape;16843;p74"/>
            <p:cNvSpPr/>
            <p:nvPr/>
          </p:nvSpPr>
          <p:spPr>
            <a:xfrm>
              <a:off x="6848975" y="1764325"/>
              <a:ext cx="35100" cy="24500"/>
            </a:xfrm>
            <a:custGeom>
              <a:avLst/>
              <a:gdLst/>
              <a:ahLst/>
              <a:cxnLst/>
              <a:rect l="l" t="t" r="r" b="b"/>
              <a:pathLst>
                <a:path w="1404" h="980" extrusionOk="0">
                  <a:moveTo>
                    <a:pt x="658" y="0"/>
                  </a:moveTo>
                  <a:cubicBezTo>
                    <a:pt x="439" y="0"/>
                    <a:pt x="322" y="44"/>
                    <a:pt x="322" y="147"/>
                  </a:cubicBezTo>
                  <a:cubicBezTo>
                    <a:pt x="322" y="220"/>
                    <a:pt x="366" y="293"/>
                    <a:pt x="410" y="336"/>
                  </a:cubicBezTo>
                  <a:cubicBezTo>
                    <a:pt x="453" y="380"/>
                    <a:pt x="512" y="424"/>
                    <a:pt x="570" y="453"/>
                  </a:cubicBezTo>
                  <a:cubicBezTo>
                    <a:pt x="526" y="599"/>
                    <a:pt x="483" y="687"/>
                    <a:pt x="410" y="731"/>
                  </a:cubicBezTo>
                  <a:cubicBezTo>
                    <a:pt x="383" y="742"/>
                    <a:pt x="355" y="747"/>
                    <a:pt x="328" y="747"/>
                  </a:cubicBezTo>
                  <a:cubicBezTo>
                    <a:pt x="253" y="747"/>
                    <a:pt x="187" y="712"/>
                    <a:pt x="176" y="702"/>
                  </a:cubicBezTo>
                  <a:cubicBezTo>
                    <a:pt x="160" y="691"/>
                    <a:pt x="141" y="686"/>
                    <a:pt x="122" y="686"/>
                  </a:cubicBezTo>
                  <a:cubicBezTo>
                    <a:pt x="86" y="686"/>
                    <a:pt x="49" y="703"/>
                    <a:pt x="30" y="731"/>
                  </a:cubicBezTo>
                  <a:cubicBezTo>
                    <a:pt x="1" y="775"/>
                    <a:pt x="15" y="848"/>
                    <a:pt x="59" y="877"/>
                  </a:cubicBezTo>
                  <a:cubicBezTo>
                    <a:pt x="133" y="914"/>
                    <a:pt x="230" y="951"/>
                    <a:pt x="329" y="951"/>
                  </a:cubicBezTo>
                  <a:cubicBezTo>
                    <a:pt x="386" y="951"/>
                    <a:pt x="444" y="938"/>
                    <a:pt x="497" y="906"/>
                  </a:cubicBezTo>
                  <a:cubicBezTo>
                    <a:pt x="570" y="877"/>
                    <a:pt x="643" y="804"/>
                    <a:pt x="687" y="702"/>
                  </a:cubicBezTo>
                  <a:cubicBezTo>
                    <a:pt x="746" y="819"/>
                    <a:pt x="819" y="906"/>
                    <a:pt x="906" y="950"/>
                  </a:cubicBezTo>
                  <a:cubicBezTo>
                    <a:pt x="950" y="965"/>
                    <a:pt x="1009" y="979"/>
                    <a:pt x="1052" y="979"/>
                  </a:cubicBezTo>
                  <a:cubicBezTo>
                    <a:pt x="1213" y="979"/>
                    <a:pt x="1345" y="877"/>
                    <a:pt x="1359" y="862"/>
                  </a:cubicBezTo>
                  <a:cubicBezTo>
                    <a:pt x="1403" y="833"/>
                    <a:pt x="1403" y="775"/>
                    <a:pt x="1374" y="731"/>
                  </a:cubicBezTo>
                  <a:cubicBezTo>
                    <a:pt x="1355" y="703"/>
                    <a:pt x="1318" y="686"/>
                    <a:pt x="1282" y="686"/>
                  </a:cubicBezTo>
                  <a:cubicBezTo>
                    <a:pt x="1262" y="686"/>
                    <a:pt x="1243" y="691"/>
                    <a:pt x="1228" y="702"/>
                  </a:cubicBezTo>
                  <a:cubicBezTo>
                    <a:pt x="1228" y="702"/>
                    <a:pt x="1139" y="771"/>
                    <a:pt x="1050" y="771"/>
                  </a:cubicBezTo>
                  <a:cubicBezTo>
                    <a:pt x="1031" y="771"/>
                    <a:pt x="1012" y="768"/>
                    <a:pt x="994" y="760"/>
                  </a:cubicBezTo>
                  <a:cubicBezTo>
                    <a:pt x="906" y="716"/>
                    <a:pt x="863" y="614"/>
                    <a:pt x="819" y="453"/>
                  </a:cubicBezTo>
                  <a:cubicBezTo>
                    <a:pt x="906" y="410"/>
                    <a:pt x="979" y="351"/>
                    <a:pt x="1023" y="278"/>
                  </a:cubicBezTo>
                  <a:cubicBezTo>
                    <a:pt x="1067" y="220"/>
                    <a:pt x="1082" y="161"/>
                    <a:pt x="1067" y="103"/>
                  </a:cubicBezTo>
                  <a:cubicBezTo>
                    <a:pt x="1038" y="15"/>
                    <a:pt x="731" y="0"/>
                    <a:pt x="658" y="0"/>
                  </a:cubicBezTo>
                  <a:close/>
                </a:path>
              </a:pathLst>
            </a:custGeom>
            <a:solidFill>
              <a:srgbClr val="FAC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4" name="Google Shape;16844;p74"/>
            <p:cNvSpPr/>
            <p:nvPr/>
          </p:nvSpPr>
          <p:spPr>
            <a:xfrm>
              <a:off x="6841675" y="1747900"/>
              <a:ext cx="13525" cy="14250"/>
            </a:xfrm>
            <a:custGeom>
              <a:avLst/>
              <a:gdLst/>
              <a:ahLst/>
              <a:cxnLst/>
              <a:rect l="l" t="t" r="r" b="b"/>
              <a:pathLst>
                <a:path w="541" h="570" extrusionOk="0">
                  <a:moveTo>
                    <a:pt x="278" y="0"/>
                  </a:moveTo>
                  <a:cubicBezTo>
                    <a:pt x="132" y="0"/>
                    <a:pt x="0" y="131"/>
                    <a:pt x="0" y="292"/>
                  </a:cubicBezTo>
                  <a:cubicBezTo>
                    <a:pt x="0" y="438"/>
                    <a:pt x="132" y="570"/>
                    <a:pt x="278" y="570"/>
                  </a:cubicBezTo>
                  <a:cubicBezTo>
                    <a:pt x="424" y="570"/>
                    <a:pt x="541" y="438"/>
                    <a:pt x="541" y="292"/>
                  </a:cubicBezTo>
                  <a:cubicBezTo>
                    <a:pt x="541" y="131"/>
                    <a:pt x="424" y="0"/>
                    <a:pt x="278"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5" name="Google Shape;16845;p74"/>
            <p:cNvSpPr/>
            <p:nvPr/>
          </p:nvSpPr>
          <p:spPr>
            <a:xfrm>
              <a:off x="6881125" y="1747900"/>
              <a:ext cx="13900" cy="14250"/>
            </a:xfrm>
            <a:custGeom>
              <a:avLst/>
              <a:gdLst/>
              <a:ahLst/>
              <a:cxnLst/>
              <a:rect l="l" t="t" r="r" b="b"/>
              <a:pathLst>
                <a:path w="556" h="570" extrusionOk="0">
                  <a:moveTo>
                    <a:pt x="278" y="0"/>
                  </a:moveTo>
                  <a:cubicBezTo>
                    <a:pt x="132" y="0"/>
                    <a:pt x="0" y="131"/>
                    <a:pt x="0" y="292"/>
                  </a:cubicBezTo>
                  <a:cubicBezTo>
                    <a:pt x="0" y="438"/>
                    <a:pt x="132" y="570"/>
                    <a:pt x="278" y="570"/>
                  </a:cubicBezTo>
                  <a:cubicBezTo>
                    <a:pt x="424" y="570"/>
                    <a:pt x="555" y="438"/>
                    <a:pt x="555" y="292"/>
                  </a:cubicBezTo>
                  <a:cubicBezTo>
                    <a:pt x="555" y="131"/>
                    <a:pt x="424" y="0"/>
                    <a:pt x="278"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6" name="Google Shape;16846;p74"/>
            <p:cNvSpPr/>
            <p:nvPr/>
          </p:nvSpPr>
          <p:spPr>
            <a:xfrm>
              <a:off x="6870900" y="1725975"/>
              <a:ext cx="5125" cy="13525"/>
            </a:xfrm>
            <a:custGeom>
              <a:avLst/>
              <a:gdLst/>
              <a:ahLst/>
              <a:cxnLst/>
              <a:rect l="l" t="t" r="r" b="b"/>
              <a:pathLst>
                <a:path w="205" h="541" extrusionOk="0">
                  <a:moveTo>
                    <a:pt x="102" y="0"/>
                  </a:moveTo>
                  <a:cubicBezTo>
                    <a:pt x="44" y="0"/>
                    <a:pt x="0" y="44"/>
                    <a:pt x="0" y="103"/>
                  </a:cubicBezTo>
                  <a:lnTo>
                    <a:pt x="0" y="439"/>
                  </a:lnTo>
                  <a:cubicBezTo>
                    <a:pt x="0" y="497"/>
                    <a:pt x="44" y="541"/>
                    <a:pt x="102" y="541"/>
                  </a:cubicBezTo>
                  <a:cubicBezTo>
                    <a:pt x="161" y="541"/>
                    <a:pt x="205" y="497"/>
                    <a:pt x="205" y="439"/>
                  </a:cubicBezTo>
                  <a:lnTo>
                    <a:pt x="205" y="103"/>
                  </a:lnTo>
                  <a:cubicBezTo>
                    <a:pt x="205" y="44"/>
                    <a:pt x="161" y="0"/>
                    <a:pt x="102"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7" name="Google Shape;16847;p74"/>
            <p:cNvSpPr/>
            <p:nvPr/>
          </p:nvSpPr>
          <p:spPr>
            <a:xfrm>
              <a:off x="6857375" y="1724150"/>
              <a:ext cx="6225" cy="15350"/>
            </a:xfrm>
            <a:custGeom>
              <a:avLst/>
              <a:gdLst/>
              <a:ahLst/>
              <a:cxnLst/>
              <a:rect l="l" t="t" r="r" b="b"/>
              <a:pathLst>
                <a:path w="249" h="614" extrusionOk="0">
                  <a:moveTo>
                    <a:pt x="147" y="0"/>
                  </a:moveTo>
                  <a:cubicBezTo>
                    <a:pt x="88" y="0"/>
                    <a:pt x="44" y="44"/>
                    <a:pt x="30" y="103"/>
                  </a:cubicBezTo>
                  <a:lnTo>
                    <a:pt x="15" y="512"/>
                  </a:lnTo>
                  <a:cubicBezTo>
                    <a:pt x="1" y="570"/>
                    <a:pt x="44" y="614"/>
                    <a:pt x="103" y="614"/>
                  </a:cubicBezTo>
                  <a:lnTo>
                    <a:pt x="117" y="614"/>
                  </a:lnTo>
                  <a:cubicBezTo>
                    <a:pt x="161" y="614"/>
                    <a:pt x="205" y="570"/>
                    <a:pt x="205" y="526"/>
                  </a:cubicBezTo>
                  <a:lnTo>
                    <a:pt x="234" y="117"/>
                  </a:lnTo>
                  <a:cubicBezTo>
                    <a:pt x="249" y="59"/>
                    <a:pt x="205" y="15"/>
                    <a:pt x="14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8" name="Google Shape;16848;p74"/>
            <p:cNvSpPr/>
            <p:nvPr/>
          </p:nvSpPr>
          <p:spPr>
            <a:xfrm>
              <a:off x="6897200" y="1769000"/>
              <a:ext cx="63200" cy="11425"/>
            </a:xfrm>
            <a:custGeom>
              <a:avLst/>
              <a:gdLst/>
              <a:ahLst/>
              <a:cxnLst/>
              <a:rect l="l" t="t" r="r" b="b"/>
              <a:pathLst>
                <a:path w="2528" h="457" extrusionOk="0">
                  <a:moveTo>
                    <a:pt x="95" y="1"/>
                  </a:moveTo>
                  <a:cubicBezTo>
                    <a:pt x="47" y="1"/>
                    <a:pt x="13" y="40"/>
                    <a:pt x="0" y="91"/>
                  </a:cubicBezTo>
                  <a:cubicBezTo>
                    <a:pt x="0" y="149"/>
                    <a:pt x="44" y="193"/>
                    <a:pt x="102" y="208"/>
                  </a:cubicBezTo>
                  <a:lnTo>
                    <a:pt x="2411" y="456"/>
                  </a:lnTo>
                  <a:lnTo>
                    <a:pt x="2425" y="456"/>
                  </a:lnTo>
                  <a:cubicBezTo>
                    <a:pt x="2469" y="456"/>
                    <a:pt x="2513" y="427"/>
                    <a:pt x="2527" y="369"/>
                  </a:cubicBezTo>
                  <a:cubicBezTo>
                    <a:pt x="2527" y="310"/>
                    <a:pt x="2498" y="266"/>
                    <a:pt x="2440" y="266"/>
                  </a:cubicBezTo>
                  <a:lnTo>
                    <a:pt x="117" y="3"/>
                  </a:lnTo>
                  <a:cubicBezTo>
                    <a:pt x="109" y="1"/>
                    <a:pt x="102" y="1"/>
                    <a:pt x="95"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9" name="Google Shape;16849;p74"/>
            <p:cNvSpPr/>
            <p:nvPr/>
          </p:nvSpPr>
          <p:spPr>
            <a:xfrm>
              <a:off x="6897200" y="1774450"/>
              <a:ext cx="61750" cy="20950"/>
            </a:xfrm>
            <a:custGeom>
              <a:avLst/>
              <a:gdLst/>
              <a:ahLst/>
              <a:cxnLst/>
              <a:rect l="l" t="t" r="r" b="b"/>
              <a:pathLst>
                <a:path w="2470" h="838" extrusionOk="0">
                  <a:moveTo>
                    <a:pt x="108" y="1"/>
                  </a:moveTo>
                  <a:cubicBezTo>
                    <a:pt x="69" y="1"/>
                    <a:pt x="27" y="29"/>
                    <a:pt x="15" y="78"/>
                  </a:cubicBezTo>
                  <a:cubicBezTo>
                    <a:pt x="0" y="136"/>
                    <a:pt x="29" y="194"/>
                    <a:pt x="73" y="209"/>
                  </a:cubicBezTo>
                  <a:lnTo>
                    <a:pt x="2338" y="837"/>
                  </a:lnTo>
                  <a:lnTo>
                    <a:pt x="2352" y="837"/>
                  </a:lnTo>
                  <a:cubicBezTo>
                    <a:pt x="2396" y="837"/>
                    <a:pt x="2440" y="808"/>
                    <a:pt x="2454" y="764"/>
                  </a:cubicBezTo>
                  <a:cubicBezTo>
                    <a:pt x="2469" y="706"/>
                    <a:pt x="2440" y="662"/>
                    <a:pt x="2381" y="633"/>
                  </a:cubicBezTo>
                  <a:lnTo>
                    <a:pt x="132" y="5"/>
                  </a:lnTo>
                  <a:cubicBezTo>
                    <a:pt x="124" y="2"/>
                    <a:pt x="116" y="1"/>
                    <a:pt x="108"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0" name="Google Shape;16850;p74"/>
            <p:cNvSpPr/>
            <p:nvPr/>
          </p:nvSpPr>
          <p:spPr>
            <a:xfrm>
              <a:off x="6895725" y="1780475"/>
              <a:ext cx="58825" cy="31000"/>
            </a:xfrm>
            <a:custGeom>
              <a:avLst/>
              <a:gdLst/>
              <a:ahLst/>
              <a:cxnLst/>
              <a:rect l="l" t="t" r="r" b="b"/>
              <a:pathLst>
                <a:path w="2353" h="1240" extrusionOk="0">
                  <a:moveTo>
                    <a:pt x="122" y="0"/>
                  </a:moveTo>
                  <a:cubicBezTo>
                    <a:pt x="87" y="0"/>
                    <a:pt x="51" y="24"/>
                    <a:pt x="30" y="56"/>
                  </a:cubicBezTo>
                  <a:cubicBezTo>
                    <a:pt x="1" y="114"/>
                    <a:pt x="30" y="173"/>
                    <a:pt x="74" y="202"/>
                  </a:cubicBezTo>
                  <a:lnTo>
                    <a:pt x="2192" y="1224"/>
                  </a:lnTo>
                  <a:cubicBezTo>
                    <a:pt x="2207" y="1224"/>
                    <a:pt x="2221" y="1239"/>
                    <a:pt x="2236" y="1239"/>
                  </a:cubicBezTo>
                  <a:cubicBezTo>
                    <a:pt x="2280" y="1239"/>
                    <a:pt x="2309" y="1210"/>
                    <a:pt x="2324" y="1181"/>
                  </a:cubicBezTo>
                  <a:cubicBezTo>
                    <a:pt x="2353" y="1122"/>
                    <a:pt x="2338" y="1064"/>
                    <a:pt x="2280" y="1035"/>
                  </a:cubicBezTo>
                  <a:lnTo>
                    <a:pt x="161" y="12"/>
                  </a:lnTo>
                  <a:cubicBezTo>
                    <a:pt x="149" y="4"/>
                    <a:pt x="136" y="0"/>
                    <a:pt x="122"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1" name="Google Shape;16851;p74"/>
            <p:cNvSpPr/>
            <p:nvPr/>
          </p:nvSpPr>
          <p:spPr>
            <a:xfrm>
              <a:off x="6769000" y="1766075"/>
              <a:ext cx="64650" cy="15450"/>
            </a:xfrm>
            <a:custGeom>
              <a:avLst/>
              <a:gdLst/>
              <a:ahLst/>
              <a:cxnLst/>
              <a:rect l="l" t="t" r="r" b="b"/>
              <a:pathLst>
                <a:path w="2586" h="618" extrusionOk="0">
                  <a:moveTo>
                    <a:pt x="2477" y="1"/>
                  </a:moveTo>
                  <a:cubicBezTo>
                    <a:pt x="2470" y="1"/>
                    <a:pt x="2462" y="2"/>
                    <a:pt x="2454" y="3"/>
                  </a:cubicBezTo>
                  <a:lnTo>
                    <a:pt x="102" y="413"/>
                  </a:lnTo>
                  <a:cubicBezTo>
                    <a:pt x="44" y="427"/>
                    <a:pt x="0" y="486"/>
                    <a:pt x="15" y="544"/>
                  </a:cubicBezTo>
                  <a:cubicBezTo>
                    <a:pt x="29" y="588"/>
                    <a:pt x="58" y="617"/>
                    <a:pt x="117" y="617"/>
                  </a:cubicBezTo>
                  <a:lnTo>
                    <a:pt x="132" y="617"/>
                  </a:lnTo>
                  <a:lnTo>
                    <a:pt x="2498" y="208"/>
                  </a:lnTo>
                  <a:cubicBezTo>
                    <a:pt x="2542" y="193"/>
                    <a:pt x="2586" y="135"/>
                    <a:pt x="2571" y="91"/>
                  </a:cubicBezTo>
                  <a:cubicBezTo>
                    <a:pt x="2571" y="40"/>
                    <a:pt x="2527" y="1"/>
                    <a:pt x="2477"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2" name="Google Shape;16852;p74"/>
            <p:cNvSpPr/>
            <p:nvPr/>
          </p:nvSpPr>
          <p:spPr>
            <a:xfrm>
              <a:off x="6775925" y="1771900"/>
              <a:ext cx="57725" cy="20925"/>
            </a:xfrm>
            <a:custGeom>
              <a:avLst/>
              <a:gdLst/>
              <a:ahLst/>
              <a:cxnLst/>
              <a:rect l="l" t="t" r="r" b="b"/>
              <a:pathLst>
                <a:path w="2309" h="837" extrusionOk="0">
                  <a:moveTo>
                    <a:pt x="2194" y="0"/>
                  </a:moveTo>
                  <a:cubicBezTo>
                    <a:pt x="2184" y="0"/>
                    <a:pt x="2173" y="2"/>
                    <a:pt x="2163" y="4"/>
                  </a:cubicBezTo>
                  <a:lnTo>
                    <a:pt x="88" y="632"/>
                  </a:lnTo>
                  <a:cubicBezTo>
                    <a:pt x="30" y="647"/>
                    <a:pt x="1" y="706"/>
                    <a:pt x="15" y="764"/>
                  </a:cubicBezTo>
                  <a:cubicBezTo>
                    <a:pt x="30" y="808"/>
                    <a:pt x="74" y="837"/>
                    <a:pt x="117" y="837"/>
                  </a:cubicBezTo>
                  <a:cubicBezTo>
                    <a:pt x="132" y="837"/>
                    <a:pt x="132" y="837"/>
                    <a:pt x="147" y="822"/>
                  </a:cubicBezTo>
                  <a:lnTo>
                    <a:pt x="2221" y="194"/>
                  </a:lnTo>
                  <a:cubicBezTo>
                    <a:pt x="2280" y="180"/>
                    <a:pt x="2309" y="121"/>
                    <a:pt x="2294" y="63"/>
                  </a:cubicBezTo>
                  <a:cubicBezTo>
                    <a:pt x="2282" y="27"/>
                    <a:pt x="2241" y="0"/>
                    <a:pt x="2194"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3" name="Google Shape;16853;p74"/>
            <p:cNvSpPr/>
            <p:nvPr/>
          </p:nvSpPr>
          <p:spPr>
            <a:xfrm>
              <a:off x="6781400" y="1778425"/>
              <a:ext cx="52250" cy="23550"/>
            </a:xfrm>
            <a:custGeom>
              <a:avLst/>
              <a:gdLst/>
              <a:ahLst/>
              <a:cxnLst/>
              <a:rect l="l" t="t" r="r" b="b"/>
              <a:pathLst>
                <a:path w="2090" h="942" extrusionOk="0">
                  <a:moveTo>
                    <a:pt x="1985" y="1"/>
                  </a:moveTo>
                  <a:cubicBezTo>
                    <a:pt x="1971" y="1"/>
                    <a:pt x="1958" y="3"/>
                    <a:pt x="1944" y="6"/>
                  </a:cubicBezTo>
                  <a:lnTo>
                    <a:pt x="74" y="737"/>
                  </a:lnTo>
                  <a:cubicBezTo>
                    <a:pt x="30" y="766"/>
                    <a:pt x="1" y="824"/>
                    <a:pt x="15" y="868"/>
                  </a:cubicBezTo>
                  <a:cubicBezTo>
                    <a:pt x="45" y="912"/>
                    <a:pt x="74" y="941"/>
                    <a:pt x="118" y="941"/>
                  </a:cubicBezTo>
                  <a:cubicBezTo>
                    <a:pt x="132" y="941"/>
                    <a:pt x="147" y="941"/>
                    <a:pt x="161" y="927"/>
                  </a:cubicBezTo>
                  <a:lnTo>
                    <a:pt x="2017" y="196"/>
                  </a:lnTo>
                  <a:cubicBezTo>
                    <a:pt x="2075" y="182"/>
                    <a:pt x="2090" y="123"/>
                    <a:pt x="2075" y="65"/>
                  </a:cubicBezTo>
                  <a:cubicBezTo>
                    <a:pt x="2064" y="20"/>
                    <a:pt x="2027" y="1"/>
                    <a:pt x="1985"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4" name="Google Shape;16854;p74"/>
            <p:cNvSpPr/>
            <p:nvPr/>
          </p:nvSpPr>
          <p:spPr>
            <a:xfrm>
              <a:off x="6600600" y="1648700"/>
              <a:ext cx="115450" cy="137575"/>
            </a:xfrm>
            <a:custGeom>
              <a:avLst/>
              <a:gdLst/>
              <a:ahLst/>
              <a:cxnLst/>
              <a:rect l="l" t="t" r="r" b="b"/>
              <a:pathLst>
                <a:path w="4618" h="5503" extrusionOk="0">
                  <a:moveTo>
                    <a:pt x="1613" y="1"/>
                  </a:moveTo>
                  <a:cubicBezTo>
                    <a:pt x="1047" y="1"/>
                    <a:pt x="834" y="593"/>
                    <a:pt x="834" y="593"/>
                  </a:cubicBezTo>
                  <a:cubicBezTo>
                    <a:pt x="1009" y="1294"/>
                    <a:pt x="775" y="2259"/>
                    <a:pt x="1" y="2931"/>
                  </a:cubicBezTo>
                  <a:cubicBezTo>
                    <a:pt x="1" y="2931"/>
                    <a:pt x="1141" y="3179"/>
                    <a:pt x="1652" y="4304"/>
                  </a:cubicBezTo>
                  <a:cubicBezTo>
                    <a:pt x="1973" y="5020"/>
                    <a:pt x="2061" y="5239"/>
                    <a:pt x="2017" y="5502"/>
                  </a:cubicBezTo>
                  <a:cubicBezTo>
                    <a:pt x="2576" y="4499"/>
                    <a:pt x="3647" y="4352"/>
                    <a:pt x="4225" y="4352"/>
                  </a:cubicBezTo>
                  <a:cubicBezTo>
                    <a:pt x="4463" y="4352"/>
                    <a:pt x="4618" y="4377"/>
                    <a:pt x="4618" y="4377"/>
                  </a:cubicBezTo>
                  <a:cubicBezTo>
                    <a:pt x="4559" y="4362"/>
                    <a:pt x="4515" y="4333"/>
                    <a:pt x="4472" y="4304"/>
                  </a:cubicBezTo>
                  <a:cubicBezTo>
                    <a:pt x="4136" y="4056"/>
                    <a:pt x="3624" y="2507"/>
                    <a:pt x="2894" y="1148"/>
                  </a:cubicBezTo>
                  <a:cubicBezTo>
                    <a:pt x="2733" y="856"/>
                    <a:pt x="2558" y="564"/>
                    <a:pt x="2368" y="286"/>
                  </a:cubicBezTo>
                  <a:cubicBezTo>
                    <a:pt x="2066" y="78"/>
                    <a:pt x="1817" y="1"/>
                    <a:pt x="1613"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5" name="Google Shape;16855;p74"/>
            <p:cNvSpPr/>
            <p:nvPr/>
          </p:nvSpPr>
          <p:spPr>
            <a:xfrm>
              <a:off x="6885500" y="1820475"/>
              <a:ext cx="21575" cy="33725"/>
            </a:xfrm>
            <a:custGeom>
              <a:avLst/>
              <a:gdLst/>
              <a:ahLst/>
              <a:cxnLst/>
              <a:rect l="l" t="t" r="r" b="b"/>
              <a:pathLst>
                <a:path w="863" h="1349" extrusionOk="0">
                  <a:moveTo>
                    <a:pt x="750" y="1"/>
                  </a:moveTo>
                  <a:cubicBezTo>
                    <a:pt x="712" y="1"/>
                    <a:pt x="670" y="27"/>
                    <a:pt x="658" y="63"/>
                  </a:cubicBezTo>
                  <a:cubicBezTo>
                    <a:pt x="643" y="77"/>
                    <a:pt x="424" y="837"/>
                    <a:pt x="44" y="1173"/>
                  </a:cubicBezTo>
                  <a:cubicBezTo>
                    <a:pt x="1" y="1202"/>
                    <a:pt x="1" y="1275"/>
                    <a:pt x="30" y="1305"/>
                  </a:cubicBezTo>
                  <a:cubicBezTo>
                    <a:pt x="59" y="1334"/>
                    <a:pt x="88" y="1348"/>
                    <a:pt x="117" y="1348"/>
                  </a:cubicBezTo>
                  <a:cubicBezTo>
                    <a:pt x="132" y="1348"/>
                    <a:pt x="161" y="1334"/>
                    <a:pt x="176" y="1319"/>
                  </a:cubicBezTo>
                  <a:cubicBezTo>
                    <a:pt x="600" y="954"/>
                    <a:pt x="833" y="165"/>
                    <a:pt x="848" y="121"/>
                  </a:cubicBezTo>
                  <a:cubicBezTo>
                    <a:pt x="862" y="77"/>
                    <a:pt x="833" y="19"/>
                    <a:pt x="775" y="4"/>
                  </a:cubicBezTo>
                  <a:cubicBezTo>
                    <a:pt x="767" y="2"/>
                    <a:pt x="759" y="1"/>
                    <a:pt x="750"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6" name="Google Shape;16856;p74"/>
            <p:cNvSpPr/>
            <p:nvPr/>
          </p:nvSpPr>
          <p:spPr>
            <a:xfrm>
              <a:off x="6865050" y="1840225"/>
              <a:ext cx="14625" cy="27850"/>
            </a:xfrm>
            <a:custGeom>
              <a:avLst/>
              <a:gdLst/>
              <a:ahLst/>
              <a:cxnLst/>
              <a:rect l="l" t="t" r="r" b="b"/>
              <a:pathLst>
                <a:path w="585" h="1114" extrusionOk="0">
                  <a:moveTo>
                    <a:pt x="475" y="0"/>
                  </a:moveTo>
                  <a:cubicBezTo>
                    <a:pt x="428" y="0"/>
                    <a:pt x="393" y="40"/>
                    <a:pt x="380" y="91"/>
                  </a:cubicBezTo>
                  <a:cubicBezTo>
                    <a:pt x="380" y="91"/>
                    <a:pt x="322" y="661"/>
                    <a:pt x="44" y="938"/>
                  </a:cubicBezTo>
                  <a:cubicBezTo>
                    <a:pt x="0" y="982"/>
                    <a:pt x="0" y="1055"/>
                    <a:pt x="44" y="1084"/>
                  </a:cubicBezTo>
                  <a:cubicBezTo>
                    <a:pt x="59" y="1114"/>
                    <a:pt x="88" y="1114"/>
                    <a:pt x="117" y="1114"/>
                  </a:cubicBezTo>
                  <a:cubicBezTo>
                    <a:pt x="146" y="1114"/>
                    <a:pt x="161" y="1114"/>
                    <a:pt x="190" y="1084"/>
                  </a:cubicBezTo>
                  <a:cubicBezTo>
                    <a:pt x="512" y="763"/>
                    <a:pt x="585" y="135"/>
                    <a:pt x="585" y="106"/>
                  </a:cubicBezTo>
                  <a:cubicBezTo>
                    <a:pt x="585" y="47"/>
                    <a:pt x="556" y="3"/>
                    <a:pt x="497" y="3"/>
                  </a:cubicBezTo>
                  <a:cubicBezTo>
                    <a:pt x="489" y="1"/>
                    <a:pt x="482" y="0"/>
                    <a:pt x="47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7" name="Google Shape;16857;p74"/>
            <p:cNvSpPr/>
            <p:nvPr/>
          </p:nvSpPr>
          <p:spPr>
            <a:xfrm>
              <a:off x="6841300" y="1825675"/>
              <a:ext cx="9150" cy="19400"/>
            </a:xfrm>
            <a:custGeom>
              <a:avLst/>
              <a:gdLst/>
              <a:ahLst/>
              <a:cxnLst/>
              <a:rect l="l" t="t" r="r" b="b"/>
              <a:pathLst>
                <a:path w="366" h="776" extrusionOk="0">
                  <a:moveTo>
                    <a:pt x="103" y="1"/>
                  </a:moveTo>
                  <a:cubicBezTo>
                    <a:pt x="45" y="1"/>
                    <a:pt x="1" y="59"/>
                    <a:pt x="1" y="118"/>
                  </a:cubicBezTo>
                  <a:cubicBezTo>
                    <a:pt x="1" y="118"/>
                    <a:pt x="15" y="381"/>
                    <a:pt x="147" y="717"/>
                  </a:cubicBezTo>
                  <a:cubicBezTo>
                    <a:pt x="176" y="761"/>
                    <a:pt x="205" y="775"/>
                    <a:pt x="249" y="775"/>
                  </a:cubicBezTo>
                  <a:lnTo>
                    <a:pt x="293" y="775"/>
                  </a:lnTo>
                  <a:cubicBezTo>
                    <a:pt x="337" y="761"/>
                    <a:pt x="366" y="688"/>
                    <a:pt x="337" y="644"/>
                  </a:cubicBezTo>
                  <a:cubicBezTo>
                    <a:pt x="220" y="351"/>
                    <a:pt x="205" y="103"/>
                    <a:pt x="205" y="103"/>
                  </a:cubicBezTo>
                  <a:cubicBezTo>
                    <a:pt x="205" y="45"/>
                    <a:pt x="161" y="1"/>
                    <a:pt x="103"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8" name="Google Shape;16858;p74"/>
            <p:cNvSpPr/>
            <p:nvPr/>
          </p:nvSpPr>
          <p:spPr>
            <a:xfrm>
              <a:off x="6827800" y="1832900"/>
              <a:ext cx="19000" cy="27150"/>
            </a:xfrm>
            <a:custGeom>
              <a:avLst/>
              <a:gdLst/>
              <a:ahLst/>
              <a:cxnLst/>
              <a:rect l="l" t="t" r="r" b="b"/>
              <a:pathLst>
                <a:path w="760" h="1086" extrusionOk="0">
                  <a:moveTo>
                    <a:pt x="104" y="0"/>
                  </a:moveTo>
                  <a:cubicBezTo>
                    <a:pt x="94" y="0"/>
                    <a:pt x="84" y="1"/>
                    <a:pt x="73" y="4"/>
                  </a:cubicBezTo>
                  <a:cubicBezTo>
                    <a:pt x="29" y="33"/>
                    <a:pt x="0" y="92"/>
                    <a:pt x="15" y="136"/>
                  </a:cubicBezTo>
                  <a:cubicBezTo>
                    <a:pt x="29" y="165"/>
                    <a:pt x="249" y="764"/>
                    <a:pt x="585" y="1071"/>
                  </a:cubicBezTo>
                  <a:cubicBezTo>
                    <a:pt x="599" y="1085"/>
                    <a:pt x="628" y="1085"/>
                    <a:pt x="643" y="1085"/>
                  </a:cubicBezTo>
                  <a:cubicBezTo>
                    <a:pt x="672" y="1085"/>
                    <a:pt x="701" y="1085"/>
                    <a:pt x="716" y="1056"/>
                  </a:cubicBezTo>
                  <a:cubicBezTo>
                    <a:pt x="760" y="1012"/>
                    <a:pt x="760" y="954"/>
                    <a:pt x="716" y="910"/>
                  </a:cubicBezTo>
                  <a:cubicBezTo>
                    <a:pt x="424" y="647"/>
                    <a:pt x="205" y="77"/>
                    <a:pt x="205" y="62"/>
                  </a:cubicBezTo>
                  <a:cubicBezTo>
                    <a:pt x="193" y="26"/>
                    <a:pt x="151" y="0"/>
                    <a:pt x="104"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9" name="Google Shape;16859;p74"/>
            <p:cNvSpPr/>
            <p:nvPr/>
          </p:nvSpPr>
          <p:spPr>
            <a:xfrm>
              <a:off x="6656500" y="1699200"/>
              <a:ext cx="20100" cy="32275"/>
            </a:xfrm>
            <a:custGeom>
              <a:avLst/>
              <a:gdLst/>
              <a:ahLst/>
              <a:cxnLst/>
              <a:rect l="l" t="t" r="r" b="b"/>
              <a:pathLst>
                <a:path w="804" h="1291" extrusionOk="0">
                  <a:moveTo>
                    <a:pt x="119" y="0"/>
                  </a:moveTo>
                  <a:cubicBezTo>
                    <a:pt x="98" y="0"/>
                    <a:pt x="77" y="7"/>
                    <a:pt x="59" y="20"/>
                  </a:cubicBezTo>
                  <a:cubicBezTo>
                    <a:pt x="15" y="49"/>
                    <a:pt x="0" y="122"/>
                    <a:pt x="29" y="166"/>
                  </a:cubicBezTo>
                  <a:cubicBezTo>
                    <a:pt x="219" y="414"/>
                    <a:pt x="599" y="1218"/>
                    <a:pt x="599" y="1232"/>
                  </a:cubicBezTo>
                  <a:cubicBezTo>
                    <a:pt x="614" y="1261"/>
                    <a:pt x="658" y="1291"/>
                    <a:pt x="687" y="1291"/>
                  </a:cubicBezTo>
                  <a:cubicBezTo>
                    <a:pt x="702" y="1291"/>
                    <a:pt x="716" y="1291"/>
                    <a:pt x="731" y="1276"/>
                  </a:cubicBezTo>
                  <a:cubicBezTo>
                    <a:pt x="789" y="1261"/>
                    <a:pt x="804" y="1188"/>
                    <a:pt x="789" y="1144"/>
                  </a:cubicBezTo>
                  <a:cubicBezTo>
                    <a:pt x="775" y="1115"/>
                    <a:pt x="395" y="312"/>
                    <a:pt x="205" y="49"/>
                  </a:cubicBezTo>
                  <a:cubicBezTo>
                    <a:pt x="179" y="15"/>
                    <a:pt x="148" y="0"/>
                    <a:pt x="119"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0" name="Google Shape;16860;p74"/>
            <p:cNvSpPr/>
            <p:nvPr/>
          </p:nvSpPr>
          <p:spPr>
            <a:xfrm>
              <a:off x="6638975" y="1712800"/>
              <a:ext cx="18650" cy="20150"/>
            </a:xfrm>
            <a:custGeom>
              <a:avLst/>
              <a:gdLst/>
              <a:ahLst/>
              <a:cxnLst/>
              <a:rect l="l" t="t" r="r" b="b"/>
              <a:pathLst>
                <a:path w="746" h="806" extrusionOk="0">
                  <a:moveTo>
                    <a:pt x="111" y="1"/>
                  </a:moveTo>
                  <a:cubicBezTo>
                    <a:pt x="79" y="1"/>
                    <a:pt x="48" y="17"/>
                    <a:pt x="29" y="45"/>
                  </a:cubicBezTo>
                  <a:cubicBezTo>
                    <a:pt x="0" y="104"/>
                    <a:pt x="15" y="162"/>
                    <a:pt x="73" y="191"/>
                  </a:cubicBezTo>
                  <a:cubicBezTo>
                    <a:pt x="190" y="264"/>
                    <a:pt x="424" y="571"/>
                    <a:pt x="541" y="761"/>
                  </a:cubicBezTo>
                  <a:cubicBezTo>
                    <a:pt x="555" y="790"/>
                    <a:pt x="599" y="805"/>
                    <a:pt x="628" y="805"/>
                  </a:cubicBezTo>
                  <a:cubicBezTo>
                    <a:pt x="643" y="805"/>
                    <a:pt x="672" y="805"/>
                    <a:pt x="687" y="790"/>
                  </a:cubicBezTo>
                  <a:cubicBezTo>
                    <a:pt x="730" y="761"/>
                    <a:pt x="745" y="703"/>
                    <a:pt x="716" y="644"/>
                  </a:cubicBezTo>
                  <a:cubicBezTo>
                    <a:pt x="672" y="600"/>
                    <a:pt x="380" y="133"/>
                    <a:pt x="161" y="16"/>
                  </a:cubicBezTo>
                  <a:cubicBezTo>
                    <a:pt x="145" y="6"/>
                    <a:pt x="128" y="1"/>
                    <a:pt x="111"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1" name="Google Shape;16861;p74"/>
            <p:cNvSpPr/>
            <p:nvPr/>
          </p:nvSpPr>
          <p:spPr>
            <a:xfrm>
              <a:off x="6697775" y="1783675"/>
              <a:ext cx="35450" cy="8075"/>
            </a:xfrm>
            <a:custGeom>
              <a:avLst/>
              <a:gdLst/>
              <a:ahLst/>
              <a:cxnLst/>
              <a:rect l="l" t="t" r="r" b="b"/>
              <a:pathLst>
                <a:path w="1418" h="323" extrusionOk="0">
                  <a:moveTo>
                    <a:pt x="1300" y="1"/>
                  </a:moveTo>
                  <a:cubicBezTo>
                    <a:pt x="1286" y="1"/>
                    <a:pt x="555" y="88"/>
                    <a:pt x="88" y="118"/>
                  </a:cubicBezTo>
                  <a:cubicBezTo>
                    <a:pt x="44" y="118"/>
                    <a:pt x="0" y="161"/>
                    <a:pt x="0" y="220"/>
                  </a:cubicBezTo>
                  <a:cubicBezTo>
                    <a:pt x="0" y="278"/>
                    <a:pt x="44" y="322"/>
                    <a:pt x="102" y="322"/>
                  </a:cubicBezTo>
                  <a:cubicBezTo>
                    <a:pt x="570" y="293"/>
                    <a:pt x="1315" y="205"/>
                    <a:pt x="1315" y="205"/>
                  </a:cubicBezTo>
                  <a:cubicBezTo>
                    <a:pt x="1373" y="191"/>
                    <a:pt x="1417" y="147"/>
                    <a:pt x="1417" y="88"/>
                  </a:cubicBezTo>
                  <a:cubicBezTo>
                    <a:pt x="1403" y="30"/>
                    <a:pt x="1359" y="1"/>
                    <a:pt x="1300"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2" name="Google Shape;16862;p74"/>
            <p:cNvSpPr/>
            <p:nvPr/>
          </p:nvSpPr>
          <p:spPr>
            <a:xfrm>
              <a:off x="6715300" y="1796025"/>
              <a:ext cx="36900" cy="8125"/>
            </a:xfrm>
            <a:custGeom>
              <a:avLst/>
              <a:gdLst/>
              <a:ahLst/>
              <a:cxnLst/>
              <a:rect l="l" t="t" r="r" b="b"/>
              <a:pathLst>
                <a:path w="1476" h="325" extrusionOk="0">
                  <a:moveTo>
                    <a:pt x="1363" y="1"/>
                  </a:moveTo>
                  <a:cubicBezTo>
                    <a:pt x="1357" y="1"/>
                    <a:pt x="1350" y="2"/>
                    <a:pt x="1345" y="3"/>
                  </a:cubicBezTo>
                  <a:cubicBezTo>
                    <a:pt x="1331" y="3"/>
                    <a:pt x="811" y="124"/>
                    <a:pt x="266" y="124"/>
                  </a:cubicBezTo>
                  <a:cubicBezTo>
                    <a:pt x="212" y="124"/>
                    <a:pt x="157" y="123"/>
                    <a:pt x="103" y="120"/>
                  </a:cubicBezTo>
                  <a:cubicBezTo>
                    <a:pt x="44" y="120"/>
                    <a:pt x="0" y="164"/>
                    <a:pt x="0" y="208"/>
                  </a:cubicBezTo>
                  <a:cubicBezTo>
                    <a:pt x="0" y="266"/>
                    <a:pt x="30" y="325"/>
                    <a:pt x="88" y="325"/>
                  </a:cubicBezTo>
                  <a:lnTo>
                    <a:pt x="307" y="325"/>
                  </a:lnTo>
                  <a:cubicBezTo>
                    <a:pt x="848" y="325"/>
                    <a:pt x="1359" y="208"/>
                    <a:pt x="1388" y="208"/>
                  </a:cubicBezTo>
                  <a:cubicBezTo>
                    <a:pt x="1432" y="193"/>
                    <a:pt x="1476" y="135"/>
                    <a:pt x="1461" y="77"/>
                  </a:cubicBezTo>
                  <a:cubicBezTo>
                    <a:pt x="1449" y="39"/>
                    <a:pt x="1403" y="1"/>
                    <a:pt x="1363"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3" name="Google Shape;16863;p74"/>
            <p:cNvSpPr/>
            <p:nvPr/>
          </p:nvSpPr>
          <p:spPr>
            <a:xfrm>
              <a:off x="6686075" y="1853150"/>
              <a:ext cx="26700" cy="21125"/>
            </a:xfrm>
            <a:custGeom>
              <a:avLst/>
              <a:gdLst/>
              <a:ahLst/>
              <a:cxnLst/>
              <a:rect l="l" t="t" r="r" b="b"/>
              <a:pathLst>
                <a:path w="1068" h="845" extrusionOk="0">
                  <a:moveTo>
                    <a:pt x="948" y="0"/>
                  </a:moveTo>
                  <a:cubicBezTo>
                    <a:pt x="933" y="0"/>
                    <a:pt x="919" y="4"/>
                    <a:pt x="906" y="12"/>
                  </a:cubicBezTo>
                  <a:cubicBezTo>
                    <a:pt x="877" y="27"/>
                    <a:pt x="205" y="334"/>
                    <a:pt x="30" y="699"/>
                  </a:cubicBezTo>
                  <a:cubicBezTo>
                    <a:pt x="1" y="743"/>
                    <a:pt x="30" y="801"/>
                    <a:pt x="74" y="830"/>
                  </a:cubicBezTo>
                  <a:cubicBezTo>
                    <a:pt x="88" y="845"/>
                    <a:pt x="103" y="845"/>
                    <a:pt x="118" y="845"/>
                  </a:cubicBezTo>
                  <a:cubicBezTo>
                    <a:pt x="161" y="845"/>
                    <a:pt x="191" y="816"/>
                    <a:pt x="205" y="786"/>
                  </a:cubicBezTo>
                  <a:cubicBezTo>
                    <a:pt x="337" y="538"/>
                    <a:pt x="819" y="275"/>
                    <a:pt x="994" y="202"/>
                  </a:cubicBezTo>
                  <a:cubicBezTo>
                    <a:pt x="1038" y="173"/>
                    <a:pt x="1067" y="114"/>
                    <a:pt x="1038" y="56"/>
                  </a:cubicBezTo>
                  <a:cubicBezTo>
                    <a:pt x="1027" y="24"/>
                    <a:pt x="987" y="0"/>
                    <a:pt x="948"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4" name="Google Shape;16864;p74"/>
            <p:cNvSpPr/>
            <p:nvPr/>
          </p:nvSpPr>
          <p:spPr>
            <a:xfrm>
              <a:off x="6757300" y="1864700"/>
              <a:ext cx="34000" cy="18725"/>
            </a:xfrm>
            <a:custGeom>
              <a:avLst/>
              <a:gdLst/>
              <a:ahLst/>
              <a:cxnLst/>
              <a:rect l="l" t="t" r="r" b="b"/>
              <a:pathLst>
                <a:path w="1360" h="749" extrusionOk="0">
                  <a:moveTo>
                    <a:pt x="85" y="0"/>
                  </a:moveTo>
                  <a:cubicBezTo>
                    <a:pt x="45" y="0"/>
                    <a:pt x="1" y="40"/>
                    <a:pt x="1" y="91"/>
                  </a:cubicBezTo>
                  <a:cubicBezTo>
                    <a:pt x="1" y="149"/>
                    <a:pt x="44" y="193"/>
                    <a:pt x="88" y="208"/>
                  </a:cubicBezTo>
                  <a:cubicBezTo>
                    <a:pt x="380" y="222"/>
                    <a:pt x="979" y="587"/>
                    <a:pt x="1184" y="734"/>
                  </a:cubicBezTo>
                  <a:cubicBezTo>
                    <a:pt x="1199" y="748"/>
                    <a:pt x="1213" y="748"/>
                    <a:pt x="1242" y="748"/>
                  </a:cubicBezTo>
                  <a:cubicBezTo>
                    <a:pt x="1272" y="748"/>
                    <a:pt x="1301" y="734"/>
                    <a:pt x="1315" y="704"/>
                  </a:cubicBezTo>
                  <a:cubicBezTo>
                    <a:pt x="1359" y="661"/>
                    <a:pt x="1345" y="602"/>
                    <a:pt x="1301" y="558"/>
                  </a:cubicBezTo>
                  <a:cubicBezTo>
                    <a:pt x="1257" y="544"/>
                    <a:pt x="497" y="32"/>
                    <a:pt x="103" y="3"/>
                  </a:cubicBezTo>
                  <a:cubicBezTo>
                    <a:pt x="97" y="1"/>
                    <a:pt x="91" y="0"/>
                    <a:pt x="85"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5" name="Google Shape;16865;p74"/>
            <p:cNvSpPr/>
            <p:nvPr/>
          </p:nvSpPr>
          <p:spPr>
            <a:xfrm>
              <a:off x="6739775" y="1878100"/>
              <a:ext cx="34350" cy="15900"/>
            </a:xfrm>
            <a:custGeom>
              <a:avLst/>
              <a:gdLst/>
              <a:ahLst/>
              <a:cxnLst/>
              <a:rect l="l" t="t" r="r" b="b"/>
              <a:pathLst>
                <a:path w="1374" h="636" extrusionOk="0">
                  <a:moveTo>
                    <a:pt x="213" y="0"/>
                  </a:moveTo>
                  <a:cubicBezTo>
                    <a:pt x="172" y="0"/>
                    <a:pt x="130" y="3"/>
                    <a:pt x="88" y="8"/>
                  </a:cubicBezTo>
                  <a:cubicBezTo>
                    <a:pt x="29" y="22"/>
                    <a:pt x="0" y="66"/>
                    <a:pt x="0" y="125"/>
                  </a:cubicBezTo>
                  <a:cubicBezTo>
                    <a:pt x="13" y="175"/>
                    <a:pt x="48" y="215"/>
                    <a:pt x="95" y="215"/>
                  </a:cubicBezTo>
                  <a:cubicBezTo>
                    <a:pt x="102" y="215"/>
                    <a:pt x="109" y="214"/>
                    <a:pt x="117" y="212"/>
                  </a:cubicBezTo>
                  <a:cubicBezTo>
                    <a:pt x="155" y="207"/>
                    <a:pt x="193" y="204"/>
                    <a:pt x="232" y="204"/>
                  </a:cubicBezTo>
                  <a:cubicBezTo>
                    <a:pt x="719" y="204"/>
                    <a:pt x="1185" y="607"/>
                    <a:pt x="1198" y="607"/>
                  </a:cubicBezTo>
                  <a:cubicBezTo>
                    <a:pt x="1213" y="621"/>
                    <a:pt x="1242" y="636"/>
                    <a:pt x="1257" y="636"/>
                  </a:cubicBezTo>
                  <a:cubicBezTo>
                    <a:pt x="1286" y="636"/>
                    <a:pt x="1315" y="621"/>
                    <a:pt x="1344" y="607"/>
                  </a:cubicBezTo>
                  <a:cubicBezTo>
                    <a:pt x="1374" y="563"/>
                    <a:pt x="1374" y="490"/>
                    <a:pt x="1330" y="461"/>
                  </a:cubicBezTo>
                  <a:cubicBezTo>
                    <a:pt x="1303" y="433"/>
                    <a:pt x="781" y="0"/>
                    <a:pt x="213"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6" name="Google Shape;16866;p74"/>
            <p:cNvSpPr/>
            <p:nvPr/>
          </p:nvSpPr>
          <p:spPr>
            <a:xfrm>
              <a:off x="6589650" y="1653925"/>
              <a:ext cx="13550" cy="35925"/>
            </a:xfrm>
            <a:custGeom>
              <a:avLst/>
              <a:gdLst/>
              <a:ahLst/>
              <a:cxnLst/>
              <a:rect l="l" t="t" r="r" b="b"/>
              <a:pathLst>
                <a:path w="542" h="1437" extrusionOk="0">
                  <a:moveTo>
                    <a:pt x="200" y="1"/>
                  </a:moveTo>
                  <a:cubicBezTo>
                    <a:pt x="192" y="1"/>
                    <a:pt x="184" y="2"/>
                    <a:pt x="176" y="4"/>
                  </a:cubicBezTo>
                  <a:cubicBezTo>
                    <a:pt x="118" y="19"/>
                    <a:pt x="88" y="77"/>
                    <a:pt x="103" y="136"/>
                  </a:cubicBezTo>
                  <a:cubicBezTo>
                    <a:pt x="103" y="136"/>
                    <a:pt x="322" y="764"/>
                    <a:pt x="30" y="1275"/>
                  </a:cubicBezTo>
                  <a:cubicBezTo>
                    <a:pt x="1" y="1319"/>
                    <a:pt x="15" y="1392"/>
                    <a:pt x="59" y="1421"/>
                  </a:cubicBezTo>
                  <a:cubicBezTo>
                    <a:pt x="74" y="1421"/>
                    <a:pt x="103" y="1436"/>
                    <a:pt x="118" y="1436"/>
                  </a:cubicBezTo>
                  <a:cubicBezTo>
                    <a:pt x="147" y="1436"/>
                    <a:pt x="191" y="1407"/>
                    <a:pt x="205" y="1378"/>
                  </a:cubicBezTo>
                  <a:cubicBezTo>
                    <a:pt x="541" y="779"/>
                    <a:pt x="308" y="92"/>
                    <a:pt x="293" y="63"/>
                  </a:cubicBezTo>
                  <a:cubicBezTo>
                    <a:pt x="281" y="27"/>
                    <a:pt x="239" y="1"/>
                    <a:pt x="200"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7" name="Google Shape;16867;p74"/>
            <p:cNvSpPr/>
            <p:nvPr/>
          </p:nvSpPr>
          <p:spPr>
            <a:xfrm>
              <a:off x="6572500" y="1667075"/>
              <a:ext cx="16450" cy="30075"/>
            </a:xfrm>
            <a:custGeom>
              <a:avLst/>
              <a:gdLst/>
              <a:ahLst/>
              <a:cxnLst/>
              <a:rect l="l" t="t" r="r" b="b"/>
              <a:pathLst>
                <a:path w="658" h="1203" extrusionOk="0">
                  <a:moveTo>
                    <a:pt x="338" y="0"/>
                  </a:moveTo>
                  <a:cubicBezTo>
                    <a:pt x="328" y="0"/>
                    <a:pt x="317" y="2"/>
                    <a:pt x="307" y="4"/>
                  </a:cubicBezTo>
                  <a:cubicBezTo>
                    <a:pt x="248" y="19"/>
                    <a:pt x="219" y="77"/>
                    <a:pt x="248" y="136"/>
                  </a:cubicBezTo>
                  <a:cubicBezTo>
                    <a:pt x="248" y="150"/>
                    <a:pt x="424" y="662"/>
                    <a:pt x="44" y="1027"/>
                  </a:cubicBezTo>
                  <a:cubicBezTo>
                    <a:pt x="0" y="1056"/>
                    <a:pt x="0" y="1129"/>
                    <a:pt x="44" y="1158"/>
                  </a:cubicBezTo>
                  <a:cubicBezTo>
                    <a:pt x="58" y="1188"/>
                    <a:pt x="88" y="1202"/>
                    <a:pt x="117" y="1202"/>
                  </a:cubicBezTo>
                  <a:cubicBezTo>
                    <a:pt x="132" y="1202"/>
                    <a:pt x="161" y="1188"/>
                    <a:pt x="175" y="1173"/>
                  </a:cubicBezTo>
                  <a:cubicBezTo>
                    <a:pt x="657" y="720"/>
                    <a:pt x="453" y="92"/>
                    <a:pt x="438" y="63"/>
                  </a:cubicBezTo>
                  <a:cubicBezTo>
                    <a:pt x="426" y="27"/>
                    <a:pt x="385" y="0"/>
                    <a:pt x="338"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8" name="Google Shape;16868;p74"/>
            <p:cNvSpPr/>
            <p:nvPr/>
          </p:nvSpPr>
          <p:spPr>
            <a:xfrm>
              <a:off x="6539975" y="1642400"/>
              <a:ext cx="17925" cy="29900"/>
            </a:xfrm>
            <a:custGeom>
              <a:avLst/>
              <a:gdLst/>
              <a:ahLst/>
              <a:cxnLst/>
              <a:rect l="l" t="t" r="r" b="b"/>
              <a:pathLst>
                <a:path w="717" h="1196" extrusionOk="0">
                  <a:moveTo>
                    <a:pt x="598" y="1"/>
                  </a:moveTo>
                  <a:cubicBezTo>
                    <a:pt x="576" y="1"/>
                    <a:pt x="551" y="9"/>
                    <a:pt x="527" y="27"/>
                  </a:cubicBezTo>
                  <a:cubicBezTo>
                    <a:pt x="512" y="42"/>
                    <a:pt x="1" y="436"/>
                    <a:pt x="74" y="1094"/>
                  </a:cubicBezTo>
                  <a:cubicBezTo>
                    <a:pt x="74" y="1152"/>
                    <a:pt x="118" y="1196"/>
                    <a:pt x="176" y="1196"/>
                  </a:cubicBezTo>
                  <a:cubicBezTo>
                    <a:pt x="176" y="1196"/>
                    <a:pt x="176" y="1181"/>
                    <a:pt x="191" y="1181"/>
                  </a:cubicBezTo>
                  <a:cubicBezTo>
                    <a:pt x="235" y="1181"/>
                    <a:pt x="278" y="1137"/>
                    <a:pt x="278" y="1079"/>
                  </a:cubicBezTo>
                  <a:cubicBezTo>
                    <a:pt x="220" y="524"/>
                    <a:pt x="644" y="202"/>
                    <a:pt x="658" y="188"/>
                  </a:cubicBezTo>
                  <a:cubicBezTo>
                    <a:pt x="702" y="159"/>
                    <a:pt x="717" y="85"/>
                    <a:pt x="673" y="42"/>
                  </a:cubicBezTo>
                  <a:cubicBezTo>
                    <a:pt x="656" y="16"/>
                    <a:pt x="629" y="1"/>
                    <a:pt x="598"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924" name="Google Shape;16924;p74"/>
          <p:cNvSpPr/>
          <p:nvPr/>
        </p:nvSpPr>
        <p:spPr>
          <a:xfrm rot="2952388">
            <a:off x="8353621" y="993569"/>
            <a:ext cx="212234"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endParaRPr/>
          </a:p>
        </p:txBody>
      </p:sp>
      <p:sp>
        <p:nvSpPr>
          <p:cNvPr id="16925" name="Google Shape;16925;p74"/>
          <p:cNvSpPr/>
          <p:nvPr/>
        </p:nvSpPr>
        <p:spPr>
          <a:xfrm rot="1065495">
            <a:off x="7638796" y="706544"/>
            <a:ext cx="212233"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Bildplatzhalter 4">
            <a:extLst>
              <a:ext uri="{FF2B5EF4-FFF2-40B4-BE49-F238E27FC236}">
                <a16:creationId xmlns:a16="http://schemas.microsoft.com/office/drawing/2014/main" id="{DF215CE6-2615-777D-91E8-40185BEBEE7D}"/>
              </a:ext>
            </a:extLst>
          </p:cNvPr>
          <p:cNvSpPr>
            <a:spLocks noGrp="1"/>
          </p:cNvSpPr>
          <p:nvPr>
            <p:ph type="pic" idx="9"/>
          </p:nvPr>
        </p:nvSpPr>
        <p:spPr/>
        <p:txBody>
          <a:bodyPr/>
          <a:lstStyle/>
          <a:p>
            <a:r>
              <a:rPr lang="de-CH" sz="800"/>
              <a:t>https://tysaustralia.blogspot.com/2015/10/happy-cow.html</a:t>
            </a:r>
          </a:p>
        </p:txBody>
      </p:sp>
      <p:pic>
        <p:nvPicPr>
          <p:cNvPr id="2052" name="Picture 4">
            <a:extLst>
              <a:ext uri="{FF2B5EF4-FFF2-40B4-BE49-F238E27FC236}">
                <a16:creationId xmlns:a16="http://schemas.microsoft.com/office/drawing/2014/main" id="{FC7CD1E7-1654-861E-983C-67D92DE2CF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2953" y="1985455"/>
            <a:ext cx="1703665" cy="1679816"/>
          </a:xfrm>
          <a:prstGeom prst="rect">
            <a:avLst/>
          </a:prstGeom>
          <a:ln>
            <a:noFill/>
          </a:ln>
          <a:effectLst>
            <a:softEdge rad="508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457"/>
        <p:cNvGrpSpPr/>
        <p:nvPr/>
      </p:nvGrpSpPr>
      <p:grpSpPr>
        <a:xfrm>
          <a:off x="0" y="0"/>
          <a:ext cx="0" cy="0"/>
          <a:chOff x="0" y="0"/>
          <a:chExt cx="0" cy="0"/>
        </a:xfrm>
      </p:grpSpPr>
      <p:grpSp>
        <p:nvGrpSpPr>
          <p:cNvPr id="11458" name="Google Shape;11458;p51"/>
          <p:cNvGrpSpPr/>
          <p:nvPr/>
        </p:nvGrpSpPr>
        <p:grpSpPr>
          <a:xfrm>
            <a:off x="4592504" y="2793154"/>
            <a:ext cx="738861" cy="1419012"/>
            <a:chOff x="2253800" y="1079125"/>
            <a:chExt cx="237225" cy="455600"/>
          </a:xfrm>
        </p:grpSpPr>
        <p:sp>
          <p:nvSpPr>
            <p:cNvPr id="11459" name="Google Shape;11459;p51"/>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0" name="Google Shape;11460;p51"/>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1" name="Google Shape;11461;p51"/>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2" name="Google Shape;11462;p51"/>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3" name="Google Shape;11463;p51"/>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4" name="Google Shape;11464;p51"/>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5" name="Google Shape;11465;p51"/>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6" name="Google Shape;11466;p51"/>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7" name="Google Shape;11467;p51"/>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8" name="Google Shape;11468;p51"/>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9" name="Google Shape;11469;p51"/>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0" name="Google Shape;11470;p51"/>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1" name="Google Shape;11471;p51"/>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2" name="Google Shape;11472;p51"/>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3" name="Google Shape;11473;p51"/>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4" name="Google Shape;11474;p51"/>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5" name="Google Shape;11475;p51"/>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6" name="Google Shape;11476;p51"/>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7" name="Google Shape;11477;p51"/>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8" name="Google Shape;11478;p51"/>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9" name="Google Shape;11479;p51"/>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0" name="Google Shape;11480;p51"/>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1" name="Google Shape;11481;p51"/>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2" name="Google Shape;11482;p51"/>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3" name="Google Shape;11483;p51"/>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4" name="Google Shape;11484;p51"/>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5" name="Google Shape;11485;p51"/>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6" name="Google Shape;11486;p51"/>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7" name="Google Shape;11487;p51"/>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8" name="Google Shape;11488;p51"/>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9" name="Google Shape;11489;p51"/>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0" name="Google Shape;11490;p51"/>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1" name="Google Shape;11491;p51"/>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2" name="Google Shape;11492;p51"/>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3" name="Google Shape;11493;p51"/>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4" name="Google Shape;11494;p51"/>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5" name="Google Shape;11495;p51"/>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6" name="Google Shape;11496;p51"/>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7" name="Google Shape;11497;p51"/>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8" name="Google Shape;11498;p51"/>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9" name="Google Shape;11499;p51"/>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0" name="Google Shape;11500;p51"/>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1" name="Google Shape;11501;p51"/>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02" name="Google Shape;11502;p51"/>
          <p:cNvSpPr txBox="1">
            <a:spLocks noGrp="1"/>
          </p:cNvSpPr>
          <p:nvPr>
            <p:ph type="title"/>
          </p:nvPr>
        </p:nvSpPr>
        <p:spPr>
          <a:xfrm>
            <a:off x="713225" y="539500"/>
            <a:ext cx="7460378"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Our team</a:t>
            </a:r>
            <a:endParaRPr/>
          </a:p>
        </p:txBody>
      </p:sp>
      <p:sp>
        <p:nvSpPr>
          <p:cNvPr id="11503" name="Google Shape;11503;p51"/>
          <p:cNvSpPr txBox="1">
            <a:spLocks noGrp="1"/>
          </p:cNvSpPr>
          <p:nvPr>
            <p:ph type="subTitle" idx="5"/>
          </p:nvPr>
        </p:nvSpPr>
        <p:spPr>
          <a:xfrm>
            <a:off x="5179012" y="1490984"/>
            <a:ext cx="2308200" cy="49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Victoria</a:t>
            </a:r>
            <a:endParaRPr/>
          </a:p>
        </p:txBody>
      </p:sp>
      <p:sp>
        <p:nvSpPr>
          <p:cNvPr id="11504" name="Google Shape;11504;p51"/>
          <p:cNvSpPr txBox="1">
            <a:spLocks noGrp="1"/>
          </p:cNvSpPr>
          <p:nvPr>
            <p:ph type="subTitle" idx="6"/>
          </p:nvPr>
        </p:nvSpPr>
        <p:spPr>
          <a:xfrm>
            <a:off x="5190651" y="1847162"/>
            <a:ext cx="2308200" cy="52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de-CH"/>
              <a:t>Finance</a:t>
            </a:r>
          </a:p>
          <a:p>
            <a:pPr marL="0" lvl="0" indent="0" algn="r" rtl="0">
              <a:spcBef>
                <a:spcPts val="0"/>
              </a:spcBef>
              <a:spcAft>
                <a:spcPts val="0"/>
              </a:spcAft>
              <a:buClr>
                <a:schemeClr val="dk1"/>
              </a:buClr>
              <a:buSzPts val="1100"/>
              <a:buFont typeface="Arial"/>
              <a:buNone/>
            </a:pPr>
            <a:r>
              <a:rPr lang="de-CH"/>
              <a:t>m</a:t>
            </a:r>
            <a:r>
              <a:rPr lang="en" err="1"/>
              <a:t>otivated</a:t>
            </a:r>
            <a:r>
              <a:rPr lang="en"/>
              <a:t> by statistics</a:t>
            </a:r>
            <a:endParaRPr/>
          </a:p>
        </p:txBody>
      </p:sp>
      <p:sp>
        <p:nvSpPr>
          <p:cNvPr id="11507" name="Google Shape;11507;p51"/>
          <p:cNvSpPr txBox="1">
            <a:spLocks noGrp="1"/>
          </p:cNvSpPr>
          <p:nvPr>
            <p:ph type="subTitle" idx="1"/>
          </p:nvPr>
        </p:nvSpPr>
        <p:spPr>
          <a:xfrm>
            <a:off x="10" y="1458825"/>
            <a:ext cx="2308500" cy="4920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err="1"/>
              <a:t>Gianmaria</a:t>
            </a:r>
            <a:endParaRPr/>
          </a:p>
        </p:txBody>
      </p:sp>
      <p:sp>
        <p:nvSpPr>
          <p:cNvPr id="11508" name="Google Shape;11508;p51"/>
          <p:cNvSpPr txBox="1">
            <a:spLocks noGrp="1"/>
          </p:cNvSpPr>
          <p:nvPr>
            <p:ph type="subTitle" idx="2"/>
          </p:nvPr>
        </p:nvSpPr>
        <p:spPr>
          <a:xfrm>
            <a:off x="0" y="1883525"/>
            <a:ext cx="2308500" cy="52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Shepherd</a:t>
            </a:r>
          </a:p>
          <a:p>
            <a:pPr marL="0" lvl="0" indent="0" algn="r" rtl="0">
              <a:spcBef>
                <a:spcPts val="0"/>
              </a:spcBef>
              <a:spcAft>
                <a:spcPts val="0"/>
              </a:spcAft>
              <a:buNone/>
            </a:pPr>
            <a:r>
              <a:rPr lang="de-CH"/>
              <a:t>m</a:t>
            </a:r>
            <a:r>
              <a:rPr lang="en" err="1"/>
              <a:t>otivated</a:t>
            </a:r>
            <a:r>
              <a:rPr lang="en"/>
              <a:t> by biodiversity</a:t>
            </a:r>
            <a:endParaRPr/>
          </a:p>
        </p:txBody>
      </p:sp>
      <p:sp>
        <p:nvSpPr>
          <p:cNvPr id="11509" name="Google Shape;11509;p51"/>
          <p:cNvSpPr txBox="1">
            <a:spLocks noGrp="1"/>
          </p:cNvSpPr>
          <p:nvPr>
            <p:ph type="subTitle" idx="3"/>
          </p:nvPr>
        </p:nvSpPr>
        <p:spPr>
          <a:xfrm>
            <a:off x="2670894" y="1462585"/>
            <a:ext cx="2308500" cy="490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Leonard</a:t>
            </a:r>
            <a:endParaRPr/>
          </a:p>
        </p:txBody>
      </p:sp>
      <p:sp>
        <p:nvSpPr>
          <p:cNvPr id="11510" name="Google Shape;11510;p51"/>
          <p:cNvSpPr txBox="1">
            <a:spLocks noGrp="1"/>
          </p:cNvSpPr>
          <p:nvPr>
            <p:ph type="subTitle" idx="4"/>
          </p:nvPr>
        </p:nvSpPr>
        <p:spPr>
          <a:xfrm>
            <a:off x="2670894" y="1877033"/>
            <a:ext cx="2308500" cy="527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Farmer</a:t>
            </a:r>
          </a:p>
          <a:p>
            <a:pPr marL="0" lvl="0" indent="0" algn="r" rtl="0">
              <a:spcBef>
                <a:spcPts val="0"/>
              </a:spcBef>
              <a:spcAft>
                <a:spcPts val="0"/>
              </a:spcAft>
              <a:buNone/>
            </a:pPr>
            <a:r>
              <a:rPr lang="de-CH"/>
              <a:t>m</a:t>
            </a:r>
            <a:r>
              <a:rPr lang="en" err="1"/>
              <a:t>otivated</a:t>
            </a:r>
            <a:r>
              <a:rPr lang="en"/>
              <a:t> by topography</a:t>
            </a:r>
            <a:endParaRPr/>
          </a:p>
        </p:txBody>
      </p:sp>
      <p:grpSp>
        <p:nvGrpSpPr>
          <p:cNvPr id="11511" name="Google Shape;11511;p51"/>
          <p:cNvGrpSpPr/>
          <p:nvPr/>
        </p:nvGrpSpPr>
        <p:grpSpPr>
          <a:xfrm>
            <a:off x="8262230" y="1775374"/>
            <a:ext cx="698169" cy="2579523"/>
            <a:chOff x="5471250" y="1656725"/>
            <a:chExt cx="271450" cy="1002925"/>
          </a:xfrm>
        </p:grpSpPr>
        <p:sp>
          <p:nvSpPr>
            <p:cNvPr id="11512" name="Google Shape;11512;p51"/>
            <p:cNvSpPr/>
            <p:nvPr/>
          </p:nvSpPr>
          <p:spPr>
            <a:xfrm>
              <a:off x="5471250" y="1809400"/>
              <a:ext cx="145225" cy="839700"/>
            </a:xfrm>
            <a:custGeom>
              <a:avLst/>
              <a:gdLst/>
              <a:ahLst/>
              <a:cxnLst/>
              <a:rect l="l" t="t" r="r" b="b"/>
              <a:pathLst>
                <a:path w="5809" h="33588" extrusionOk="0">
                  <a:moveTo>
                    <a:pt x="5537" y="1"/>
                  </a:moveTo>
                  <a:cubicBezTo>
                    <a:pt x="5412" y="1"/>
                    <a:pt x="5307" y="99"/>
                    <a:pt x="5291" y="226"/>
                  </a:cubicBezTo>
                  <a:lnTo>
                    <a:pt x="18" y="33312"/>
                  </a:lnTo>
                  <a:cubicBezTo>
                    <a:pt x="1" y="33450"/>
                    <a:pt x="104" y="33570"/>
                    <a:pt x="242" y="33579"/>
                  </a:cubicBezTo>
                  <a:cubicBezTo>
                    <a:pt x="251" y="33588"/>
                    <a:pt x="259" y="33588"/>
                    <a:pt x="268" y="33588"/>
                  </a:cubicBezTo>
                  <a:cubicBezTo>
                    <a:pt x="397" y="33588"/>
                    <a:pt x="509" y="33484"/>
                    <a:pt x="518" y="33355"/>
                  </a:cubicBezTo>
                  <a:lnTo>
                    <a:pt x="5800" y="278"/>
                  </a:lnTo>
                  <a:cubicBezTo>
                    <a:pt x="5808" y="140"/>
                    <a:pt x="5705" y="11"/>
                    <a:pt x="5567" y="2"/>
                  </a:cubicBezTo>
                  <a:cubicBezTo>
                    <a:pt x="5557" y="1"/>
                    <a:pt x="5547" y="1"/>
                    <a:pt x="5537" y="1"/>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3" name="Google Shape;11513;p51"/>
            <p:cNvSpPr/>
            <p:nvPr/>
          </p:nvSpPr>
          <p:spPr>
            <a:xfrm>
              <a:off x="5605025" y="1809350"/>
              <a:ext cx="118275" cy="829850"/>
            </a:xfrm>
            <a:custGeom>
              <a:avLst/>
              <a:gdLst/>
              <a:ahLst/>
              <a:cxnLst/>
              <a:rect l="l" t="t" r="r" b="b"/>
              <a:pathLst>
                <a:path w="4731" h="33194" extrusionOk="0">
                  <a:moveTo>
                    <a:pt x="279" y="0"/>
                  </a:moveTo>
                  <a:cubicBezTo>
                    <a:pt x="264" y="0"/>
                    <a:pt x="248" y="2"/>
                    <a:pt x="233" y="4"/>
                  </a:cubicBezTo>
                  <a:cubicBezTo>
                    <a:pt x="95" y="22"/>
                    <a:pt x="1" y="151"/>
                    <a:pt x="26" y="289"/>
                  </a:cubicBezTo>
                  <a:lnTo>
                    <a:pt x="4214" y="32978"/>
                  </a:lnTo>
                  <a:cubicBezTo>
                    <a:pt x="4231" y="33107"/>
                    <a:pt x="4334" y="33193"/>
                    <a:pt x="4464" y="33193"/>
                  </a:cubicBezTo>
                  <a:cubicBezTo>
                    <a:pt x="4472" y="33193"/>
                    <a:pt x="4489" y="33193"/>
                    <a:pt x="4498" y="33185"/>
                  </a:cubicBezTo>
                  <a:cubicBezTo>
                    <a:pt x="4636" y="33167"/>
                    <a:pt x="4731" y="33038"/>
                    <a:pt x="4705" y="32900"/>
                  </a:cubicBezTo>
                  <a:lnTo>
                    <a:pt x="526" y="211"/>
                  </a:lnTo>
                  <a:cubicBezTo>
                    <a:pt x="503" y="89"/>
                    <a:pt x="398" y="0"/>
                    <a:pt x="279"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4" name="Google Shape;11514;p51"/>
            <p:cNvSpPr/>
            <p:nvPr/>
          </p:nvSpPr>
          <p:spPr>
            <a:xfrm>
              <a:off x="5606975" y="1808525"/>
              <a:ext cx="9275" cy="5475"/>
            </a:xfrm>
            <a:custGeom>
              <a:avLst/>
              <a:gdLst/>
              <a:ahLst/>
              <a:cxnLst/>
              <a:rect l="l" t="t" r="r" b="b"/>
              <a:pathLst>
                <a:path w="371" h="219" extrusionOk="0">
                  <a:moveTo>
                    <a:pt x="184" y="0"/>
                  </a:moveTo>
                  <a:cubicBezTo>
                    <a:pt x="93" y="0"/>
                    <a:pt x="16" y="65"/>
                    <a:pt x="0" y="149"/>
                  </a:cubicBezTo>
                  <a:lnTo>
                    <a:pt x="353" y="218"/>
                  </a:lnTo>
                  <a:cubicBezTo>
                    <a:pt x="371" y="115"/>
                    <a:pt x="310" y="20"/>
                    <a:pt x="215" y="3"/>
                  </a:cubicBezTo>
                  <a:cubicBezTo>
                    <a:pt x="205" y="1"/>
                    <a:pt x="194" y="0"/>
                    <a:pt x="184"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5" name="Google Shape;11515;p51"/>
            <p:cNvSpPr/>
            <p:nvPr/>
          </p:nvSpPr>
          <p:spPr>
            <a:xfrm>
              <a:off x="5587800" y="1763575"/>
              <a:ext cx="48050" cy="48050"/>
            </a:xfrm>
            <a:custGeom>
              <a:avLst/>
              <a:gdLst/>
              <a:ahLst/>
              <a:cxnLst/>
              <a:rect l="l" t="t" r="r" b="b"/>
              <a:pathLst>
                <a:path w="1922" h="1922" extrusionOk="0">
                  <a:moveTo>
                    <a:pt x="957" y="0"/>
                  </a:moveTo>
                  <a:cubicBezTo>
                    <a:pt x="431" y="0"/>
                    <a:pt x="0" y="431"/>
                    <a:pt x="0" y="965"/>
                  </a:cubicBezTo>
                  <a:cubicBezTo>
                    <a:pt x="0" y="1491"/>
                    <a:pt x="431" y="1922"/>
                    <a:pt x="957" y="1922"/>
                  </a:cubicBezTo>
                  <a:cubicBezTo>
                    <a:pt x="1491" y="1922"/>
                    <a:pt x="1922" y="1491"/>
                    <a:pt x="1922" y="965"/>
                  </a:cubicBezTo>
                  <a:cubicBezTo>
                    <a:pt x="1922" y="431"/>
                    <a:pt x="1491" y="0"/>
                    <a:pt x="957" y="0"/>
                  </a:cubicBezTo>
                  <a:close/>
                </a:path>
              </a:pathLst>
            </a:custGeom>
            <a:solidFill>
              <a:srgbClr val="612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6" name="Google Shape;11516;p51"/>
            <p:cNvSpPr/>
            <p:nvPr/>
          </p:nvSpPr>
          <p:spPr>
            <a:xfrm>
              <a:off x="5531800" y="1707775"/>
              <a:ext cx="159850" cy="159850"/>
            </a:xfrm>
            <a:custGeom>
              <a:avLst/>
              <a:gdLst/>
              <a:ahLst/>
              <a:cxnLst/>
              <a:rect l="l" t="t" r="r" b="b"/>
              <a:pathLst>
                <a:path w="6394" h="6394" extrusionOk="0">
                  <a:moveTo>
                    <a:pt x="3197" y="285"/>
                  </a:moveTo>
                  <a:cubicBezTo>
                    <a:pt x="4799" y="285"/>
                    <a:pt x="6109" y="1595"/>
                    <a:pt x="6109" y="3197"/>
                  </a:cubicBezTo>
                  <a:cubicBezTo>
                    <a:pt x="6109" y="4800"/>
                    <a:pt x="4799" y="6101"/>
                    <a:pt x="3197" y="6101"/>
                  </a:cubicBezTo>
                  <a:cubicBezTo>
                    <a:pt x="1594" y="6101"/>
                    <a:pt x="293" y="4800"/>
                    <a:pt x="293" y="3197"/>
                  </a:cubicBezTo>
                  <a:cubicBezTo>
                    <a:pt x="293" y="1595"/>
                    <a:pt x="1594" y="285"/>
                    <a:pt x="3197" y="285"/>
                  </a:cubicBezTo>
                  <a:close/>
                  <a:moveTo>
                    <a:pt x="3197" y="1"/>
                  </a:moveTo>
                  <a:cubicBezTo>
                    <a:pt x="1439" y="1"/>
                    <a:pt x="0" y="1431"/>
                    <a:pt x="0" y="3197"/>
                  </a:cubicBezTo>
                  <a:cubicBezTo>
                    <a:pt x="0" y="4955"/>
                    <a:pt x="1439" y="6394"/>
                    <a:pt x="3197" y="6394"/>
                  </a:cubicBezTo>
                  <a:cubicBezTo>
                    <a:pt x="4963" y="6394"/>
                    <a:pt x="6393" y="4955"/>
                    <a:pt x="6393" y="3197"/>
                  </a:cubicBezTo>
                  <a:cubicBezTo>
                    <a:pt x="6393" y="1431"/>
                    <a:pt x="4963" y="1"/>
                    <a:pt x="3197" y="1"/>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7" name="Google Shape;11517;p51"/>
            <p:cNvSpPr/>
            <p:nvPr/>
          </p:nvSpPr>
          <p:spPr>
            <a:xfrm>
              <a:off x="5587150" y="1802550"/>
              <a:ext cx="44825" cy="116125"/>
            </a:xfrm>
            <a:custGeom>
              <a:avLst/>
              <a:gdLst/>
              <a:ahLst/>
              <a:cxnLst/>
              <a:rect l="l" t="t" r="r" b="b"/>
              <a:pathLst>
                <a:path w="1793" h="4645" extrusionOk="0">
                  <a:moveTo>
                    <a:pt x="896" y="1"/>
                  </a:moveTo>
                  <a:cubicBezTo>
                    <a:pt x="879" y="1"/>
                    <a:pt x="862" y="18"/>
                    <a:pt x="862" y="35"/>
                  </a:cubicBezTo>
                  <a:lnTo>
                    <a:pt x="9" y="4395"/>
                  </a:lnTo>
                  <a:cubicBezTo>
                    <a:pt x="0" y="4412"/>
                    <a:pt x="9" y="4421"/>
                    <a:pt x="18" y="4429"/>
                  </a:cubicBezTo>
                  <a:cubicBezTo>
                    <a:pt x="18" y="4438"/>
                    <a:pt x="35" y="4447"/>
                    <a:pt x="43" y="4447"/>
                  </a:cubicBezTo>
                  <a:lnTo>
                    <a:pt x="1758" y="4645"/>
                  </a:lnTo>
                  <a:cubicBezTo>
                    <a:pt x="1775" y="4645"/>
                    <a:pt x="1793" y="4628"/>
                    <a:pt x="1793" y="4602"/>
                  </a:cubicBezTo>
                  <a:cubicBezTo>
                    <a:pt x="1793" y="4602"/>
                    <a:pt x="1793" y="4593"/>
                    <a:pt x="1793" y="4593"/>
                  </a:cubicBezTo>
                  <a:lnTo>
                    <a:pt x="940" y="35"/>
                  </a:lnTo>
                  <a:cubicBezTo>
                    <a:pt x="931" y="18"/>
                    <a:pt x="922"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8" name="Google Shape;11518;p51"/>
            <p:cNvSpPr/>
            <p:nvPr/>
          </p:nvSpPr>
          <p:spPr>
            <a:xfrm>
              <a:off x="5587150" y="1656725"/>
              <a:ext cx="44825" cy="115925"/>
            </a:xfrm>
            <a:custGeom>
              <a:avLst/>
              <a:gdLst/>
              <a:ahLst/>
              <a:cxnLst/>
              <a:rect l="l" t="t" r="r" b="b"/>
              <a:pathLst>
                <a:path w="1793" h="4637" extrusionOk="0">
                  <a:moveTo>
                    <a:pt x="1758" y="1"/>
                  </a:moveTo>
                  <a:lnTo>
                    <a:pt x="43" y="199"/>
                  </a:lnTo>
                  <a:cubicBezTo>
                    <a:pt x="35" y="199"/>
                    <a:pt x="18" y="199"/>
                    <a:pt x="18" y="208"/>
                  </a:cubicBezTo>
                  <a:cubicBezTo>
                    <a:pt x="9" y="216"/>
                    <a:pt x="0" y="233"/>
                    <a:pt x="9" y="242"/>
                  </a:cubicBezTo>
                  <a:lnTo>
                    <a:pt x="862" y="4610"/>
                  </a:lnTo>
                  <a:cubicBezTo>
                    <a:pt x="862" y="4628"/>
                    <a:pt x="879" y="4636"/>
                    <a:pt x="896" y="4636"/>
                  </a:cubicBezTo>
                  <a:cubicBezTo>
                    <a:pt x="922" y="4636"/>
                    <a:pt x="931" y="4628"/>
                    <a:pt x="940" y="4610"/>
                  </a:cubicBezTo>
                  <a:lnTo>
                    <a:pt x="1793" y="52"/>
                  </a:lnTo>
                  <a:cubicBezTo>
                    <a:pt x="1793" y="44"/>
                    <a:pt x="1793" y="44"/>
                    <a:pt x="1793" y="35"/>
                  </a:cubicBezTo>
                  <a:cubicBezTo>
                    <a:pt x="1793" y="18"/>
                    <a:pt x="1775" y="1"/>
                    <a:pt x="1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9" name="Google Shape;11519;p51"/>
            <p:cNvSpPr/>
            <p:nvPr/>
          </p:nvSpPr>
          <p:spPr>
            <a:xfrm>
              <a:off x="5616450" y="1800475"/>
              <a:ext cx="77775" cy="107175"/>
            </a:xfrm>
            <a:custGeom>
              <a:avLst/>
              <a:gdLst/>
              <a:ahLst/>
              <a:cxnLst/>
              <a:rect l="l" t="t" r="r" b="b"/>
              <a:pathLst>
                <a:path w="3111" h="4287" extrusionOk="0">
                  <a:moveTo>
                    <a:pt x="47" y="1"/>
                  </a:moveTo>
                  <a:cubicBezTo>
                    <a:pt x="40" y="1"/>
                    <a:pt x="33" y="3"/>
                    <a:pt x="26" y="6"/>
                  </a:cubicBezTo>
                  <a:cubicBezTo>
                    <a:pt x="9" y="15"/>
                    <a:pt x="0" y="32"/>
                    <a:pt x="9" y="49"/>
                  </a:cubicBezTo>
                  <a:lnTo>
                    <a:pt x="1448" y="4263"/>
                  </a:lnTo>
                  <a:cubicBezTo>
                    <a:pt x="1456" y="4271"/>
                    <a:pt x="1465" y="4280"/>
                    <a:pt x="1474" y="4280"/>
                  </a:cubicBezTo>
                  <a:cubicBezTo>
                    <a:pt x="1478" y="4284"/>
                    <a:pt x="1484" y="4286"/>
                    <a:pt x="1491" y="4286"/>
                  </a:cubicBezTo>
                  <a:cubicBezTo>
                    <a:pt x="1497" y="4286"/>
                    <a:pt x="1504" y="4284"/>
                    <a:pt x="1508" y="4280"/>
                  </a:cubicBezTo>
                  <a:lnTo>
                    <a:pt x="3085" y="3599"/>
                  </a:lnTo>
                  <a:cubicBezTo>
                    <a:pt x="3111" y="3582"/>
                    <a:pt x="3111" y="3565"/>
                    <a:pt x="3102" y="3539"/>
                  </a:cubicBezTo>
                  <a:cubicBezTo>
                    <a:pt x="3102" y="3539"/>
                    <a:pt x="3093" y="3539"/>
                    <a:pt x="3093" y="3530"/>
                  </a:cubicBezTo>
                  <a:lnTo>
                    <a:pt x="78" y="15"/>
                  </a:lnTo>
                  <a:cubicBezTo>
                    <a:pt x="68" y="5"/>
                    <a:pt x="58" y="1"/>
                    <a:pt x="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0" name="Google Shape;11520;p51"/>
            <p:cNvSpPr/>
            <p:nvPr/>
          </p:nvSpPr>
          <p:spPr>
            <a:xfrm>
              <a:off x="5527475" y="1663325"/>
              <a:ext cx="75200" cy="111550"/>
            </a:xfrm>
            <a:custGeom>
              <a:avLst/>
              <a:gdLst/>
              <a:ahLst/>
              <a:cxnLst/>
              <a:rect l="l" t="t" r="r" b="b"/>
              <a:pathLst>
                <a:path w="3008" h="4462" extrusionOk="0">
                  <a:moveTo>
                    <a:pt x="1424" y="0"/>
                  </a:moveTo>
                  <a:cubicBezTo>
                    <a:pt x="1418" y="0"/>
                    <a:pt x="1412" y="2"/>
                    <a:pt x="1405" y="4"/>
                  </a:cubicBezTo>
                  <a:cubicBezTo>
                    <a:pt x="1405" y="12"/>
                    <a:pt x="1405" y="12"/>
                    <a:pt x="1405" y="12"/>
                  </a:cubicBezTo>
                  <a:lnTo>
                    <a:pt x="27" y="1038"/>
                  </a:lnTo>
                  <a:cubicBezTo>
                    <a:pt x="18" y="1038"/>
                    <a:pt x="9" y="1046"/>
                    <a:pt x="9" y="1064"/>
                  </a:cubicBezTo>
                  <a:cubicBezTo>
                    <a:pt x="1" y="1072"/>
                    <a:pt x="9" y="1089"/>
                    <a:pt x="18" y="1098"/>
                  </a:cubicBezTo>
                  <a:lnTo>
                    <a:pt x="2939" y="4450"/>
                  </a:lnTo>
                  <a:cubicBezTo>
                    <a:pt x="2945" y="4456"/>
                    <a:pt x="2960" y="4462"/>
                    <a:pt x="2974" y="4462"/>
                  </a:cubicBezTo>
                  <a:cubicBezTo>
                    <a:pt x="2980" y="4462"/>
                    <a:pt x="2985" y="4461"/>
                    <a:pt x="2991" y="4458"/>
                  </a:cubicBezTo>
                  <a:cubicBezTo>
                    <a:pt x="3008" y="4441"/>
                    <a:pt x="3008" y="4424"/>
                    <a:pt x="3008" y="4407"/>
                  </a:cubicBezTo>
                  <a:lnTo>
                    <a:pt x="1465" y="38"/>
                  </a:lnTo>
                  <a:cubicBezTo>
                    <a:pt x="1465" y="30"/>
                    <a:pt x="1465" y="30"/>
                    <a:pt x="1465" y="21"/>
                  </a:cubicBezTo>
                  <a:cubicBezTo>
                    <a:pt x="1453" y="8"/>
                    <a:pt x="1440" y="0"/>
                    <a:pt x="1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1" name="Google Shape;11521;p51"/>
            <p:cNvSpPr/>
            <p:nvPr/>
          </p:nvSpPr>
          <p:spPr>
            <a:xfrm>
              <a:off x="5623550" y="1794925"/>
              <a:ext cx="111825" cy="75075"/>
            </a:xfrm>
            <a:custGeom>
              <a:avLst/>
              <a:gdLst/>
              <a:ahLst/>
              <a:cxnLst/>
              <a:rect l="l" t="t" r="r" b="b"/>
              <a:pathLst>
                <a:path w="4473" h="3003" extrusionOk="0">
                  <a:moveTo>
                    <a:pt x="46" y="1"/>
                  </a:moveTo>
                  <a:cubicBezTo>
                    <a:pt x="31" y="1"/>
                    <a:pt x="15" y="9"/>
                    <a:pt x="9" y="21"/>
                  </a:cubicBezTo>
                  <a:cubicBezTo>
                    <a:pt x="1" y="39"/>
                    <a:pt x="9" y="56"/>
                    <a:pt x="18" y="73"/>
                  </a:cubicBezTo>
                  <a:lnTo>
                    <a:pt x="3369" y="2994"/>
                  </a:lnTo>
                  <a:cubicBezTo>
                    <a:pt x="3378" y="3003"/>
                    <a:pt x="3395" y="3003"/>
                    <a:pt x="3404" y="3003"/>
                  </a:cubicBezTo>
                  <a:cubicBezTo>
                    <a:pt x="3412" y="3003"/>
                    <a:pt x="3430" y="2994"/>
                    <a:pt x="3430" y="2985"/>
                  </a:cubicBezTo>
                  <a:lnTo>
                    <a:pt x="4455" y="1598"/>
                  </a:lnTo>
                  <a:cubicBezTo>
                    <a:pt x="4472" y="1581"/>
                    <a:pt x="4464" y="1555"/>
                    <a:pt x="4446" y="1546"/>
                  </a:cubicBezTo>
                  <a:cubicBezTo>
                    <a:pt x="4438" y="1546"/>
                    <a:pt x="4438" y="1546"/>
                    <a:pt x="4429" y="1538"/>
                  </a:cubicBezTo>
                  <a:lnTo>
                    <a:pt x="61" y="4"/>
                  </a:lnTo>
                  <a:cubicBezTo>
                    <a:pt x="56" y="2"/>
                    <a:pt x="51"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2" name="Google Shape;11522;p51"/>
            <p:cNvSpPr/>
            <p:nvPr/>
          </p:nvSpPr>
          <p:spPr>
            <a:xfrm>
              <a:off x="5490875" y="1703450"/>
              <a:ext cx="107275" cy="77600"/>
            </a:xfrm>
            <a:custGeom>
              <a:avLst/>
              <a:gdLst/>
              <a:ahLst/>
              <a:cxnLst/>
              <a:rect l="l" t="t" r="r" b="b"/>
              <a:pathLst>
                <a:path w="4291" h="3104" extrusionOk="0">
                  <a:moveTo>
                    <a:pt x="719" y="1"/>
                  </a:moveTo>
                  <a:cubicBezTo>
                    <a:pt x="707" y="1"/>
                    <a:pt x="695" y="8"/>
                    <a:pt x="689" y="19"/>
                  </a:cubicBezTo>
                  <a:lnTo>
                    <a:pt x="9" y="1604"/>
                  </a:lnTo>
                  <a:cubicBezTo>
                    <a:pt x="0" y="1613"/>
                    <a:pt x="0" y="1621"/>
                    <a:pt x="0" y="1638"/>
                  </a:cubicBezTo>
                  <a:cubicBezTo>
                    <a:pt x="9" y="1647"/>
                    <a:pt x="17" y="1656"/>
                    <a:pt x="26" y="1656"/>
                  </a:cubicBezTo>
                  <a:lnTo>
                    <a:pt x="4231" y="3103"/>
                  </a:lnTo>
                  <a:cubicBezTo>
                    <a:pt x="4256" y="3103"/>
                    <a:pt x="4274" y="3095"/>
                    <a:pt x="4282" y="3086"/>
                  </a:cubicBezTo>
                  <a:cubicBezTo>
                    <a:pt x="4291" y="3069"/>
                    <a:pt x="4291" y="3043"/>
                    <a:pt x="4274" y="3034"/>
                  </a:cubicBezTo>
                  <a:lnTo>
                    <a:pt x="758" y="19"/>
                  </a:lnTo>
                  <a:cubicBezTo>
                    <a:pt x="750" y="10"/>
                    <a:pt x="750" y="10"/>
                    <a:pt x="741" y="10"/>
                  </a:cubicBezTo>
                  <a:cubicBezTo>
                    <a:pt x="734" y="3"/>
                    <a:pt x="727" y="1"/>
                    <a:pt x="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3" name="Google Shape;11523;p51"/>
            <p:cNvSpPr/>
            <p:nvPr/>
          </p:nvSpPr>
          <p:spPr>
            <a:xfrm>
              <a:off x="5626775" y="1766575"/>
              <a:ext cx="115925" cy="44625"/>
            </a:xfrm>
            <a:custGeom>
              <a:avLst/>
              <a:gdLst/>
              <a:ahLst/>
              <a:cxnLst/>
              <a:rect l="l" t="t" r="r" b="b"/>
              <a:pathLst>
                <a:path w="4637" h="1785" extrusionOk="0">
                  <a:moveTo>
                    <a:pt x="4584" y="1"/>
                  </a:moveTo>
                  <a:lnTo>
                    <a:pt x="27" y="854"/>
                  </a:lnTo>
                  <a:cubicBezTo>
                    <a:pt x="9" y="854"/>
                    <a:pt x="1" y="871"/>
                    <a:pt x="1" y="888"/>
                  </a:cubicBezTo>
                  <a:cubicBezTo>
                    <a:pt x="1" y="914"/>
                    <a:pt x="9" y="931"/>
                    <a:pt x="27" y="931"/>
                  </a:cubicBezTo>
                  <a:lnTo>
                    <a:pt x="4395" y="1784"/>
                  </a:lnTo>
                  <a:cubicBezTo>
                    <a:pt x="4404" y="1784"/>
                    <a:pt x="4421" y="1784"/>
                    <a:pt x="4429" y="1776"/>
                  </a:cubicBezTo>
                  <a:cubicBezTo>
                    <a:pt x="4438" y="1767"/>
                    <a:pt x="4438" y="1759"/>
                    <a:pt x="4438" y="1750"/>
                  </a:cubicBezTo>
                  <a:lnTo>
                    <a:pt x="4636" y="35"/>
                  </a:lnTo>
                  <a:cubicBezTo>
                    <a:pt x="4636" y="18"/>
                    <a:pt x="4619" y="1"/>
                    <a:pt x="4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4" name="Google Shape;11524;p51"/>
            <p:cNvSpPr/>
            <p:nvPr/>
          </p:nvSpPr>
          <p:spPr>
            <a:xfrm>
              <a:off x="5480750" y="1766575"/>
              <a:ext cx="116125" cy="44625"/>
            </a:xfrm>
            <a:custGeom>
              <a:avLst/>
              <a:gdLst/>
              <a:ahLst/>
              <a:cxnLst/>
              <a:rect l="l" t="t" r="r" b="b"/>
              <a:pathLst>
                <a:path w="4645" h="1785" extrusionOk="0">
                  <a:moveTo>
                    <a:pt x="43" y="1"/>
                  </a:moveTo>
                  <a:cubicBezTo>
                    <a:pt x="17" y="1"/>
                    <a:pt x="0" y="18"/>
                    <a:pt x="0" y="35"/>
                  </a:cubicBezTo>
                  <a:lnTo>
                    <a:pt x="198" y="1750"/>
                  </a:lnTo>
                  <a:cubicBezTo>
                    <a:pt x="198" y="1759"/>
                    <a:pt x="207" y="1767"/>
                    <a:pt x="215" y="1776"/>
                  </a:cubicBezTo>
                  <a:cubicBezTo>
                    <a:pt x="224" y="1784"/>
                    <a:pt x="233" y="1784"/>
                    <a:pt x="250" y="1784"/>
                  </a:cubicBezTo>
                  <a:lnTo>
                    <a:pt x="4610" y="931"/>
                  </a:lnTo>
                  <a:cubicBezTo>
                    <a:pt x="4627" y="931"/>
                    <a:pt x="4644" y="914"/>
                    <a:pt x="4644" y="888"/>
                  </a:cubicBezTo>
                  <a:cubicBezTo>
                    <a:pt x="4644" y="871"/>
                    <a:pt x="4627" y="854"/>
                    <a:pt x="4610" y="854"/>
                  </a:cubicBezTo>
                  <a:lnTo>
                    <a:pt x="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5" name="Google Shape;11525;p51"/>
            <p:cNvSpPr/>
            <p:nvPr/>
          </p:nvSpPr>
          <p:spPr>
            <a:xfrm>
              <a:off x="5624400" y="1704400"/>
              <a:ext cx="107300" cy="77575"/>
            </a:xfrm>
            <a:custGeom>
              <a:avLst/>
              <a:gdLst/>
              <a:ahLst/>
              <a:cxnLst/>
              <a:rect l="l" t="t" r="r" b="b"/>
              <a:pathLst>
                <a:path w="4292" h="3103" extrusionOk="0">
                  <a:moveTo>
                    <a:pt x="3575" y="1"/>
                  </a:moveTo>
                  <a:cubicBezTo>
                    <a:pt x="3567" y="1"/>
                    <a:pt x="3558" y="3"/>
                    <a:pt x="3551" y="6"/>
                  </a:cubicBezTo>
                  <a:cubicBezTo>
                    <a:pt x="3551" y="6"/>
                    <a:pt x="3542" y="6"/>
                    <a:pt x="3542" y="15"/>
                  </a:cubicBezTo>
                  <a:lnTo>
                    <a:pt x="18" y="3031"/>
                  </a:lnTo>
                  <a:cubicBezTo>
                    <a:pt x="10" y="3039"/>
                    <a:pt x="1" y="3065"/>
                    <a:pt x="10" y="3082"/>
                  </a:cubicBezTo>
                  <a:cubicBezTo>
                    <a:pt x="22" y="3095"/>
                    <a:pt x="35" y="3103"/>
                    <a:pt x="47" y="3103"/>
                  </a:cubicBezTo>
                  <a:cubicBezTo>
                    <a:pt x="52" y="3103"/>
                    <a:pt x="57" y="3102"/>
                    <a:pt x="61" y="3100"/>
                  </a:cubicBezTo>
                  <a:lnTo>
                    <a:pt x="4266" y="1652"/>
                  </a:lnTo>
                  <a:cubicBezTo>
                    <a:pt x="4275" y="1652"/>
                    <a:pt x="4292" y="1644"/>
                    <a:pt x="4292" y="1635"/>
                  </a:cubicBezTo>
                  <a:cubicBezTo>
                    <a:pt x="4292" y="1618"/>
                    <a:pt x="4292" y="1609"/>
                    <a:pt x="4292" y="1600"/>
                  </a:cubicBezTo>
                  <a:lnTo>
                    <a:pt x="3602" y="15"/>
                  </a:lnTo>
                  <a:cubicBezTo>
                    <a:pt x="3597" y="5"/>
                    <a:pt x="3586" y="1"/>
                    <a:pt x="3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6" name="Google Shape;11526;p51"/>
            <p:cNvSpPr/>
            <p:nvPr/>
          </p:nvSpPr>
          <p:spPr>
            <a:xfrm>
              <a:off x="5487425" y="1795800"/>
              <a:ext cx="111600" cy="75075"/>
            </a:xfrm>
            <a:custGeom>
              <a:avLst/>
              <a:gdLst/>
              <a:ahLst/>
              <a:cxnLst/>
              <a:rect l="l" t="t" r="r" b="b"/>
              <a:pathLst>
                <a:path w="4464" h="3003" extrusionOk="0">
                  <a:moveTo>
                    <a:pt x="4425" y="0"/>
                  </a:moveTo>
                  <a:cubicBezTo>
                    <a:pt x="4421" y="0"/>
                    <a:pt x="4416" y="1"/>
                    <a:pt x="4412" y="4"/>
                  </a:cubicBezTo>
                  <a:lnTo>
                    <a:pt x="35" y="1546"/>
                  </a:lnTo>
                  <a:lnTo>
                    <a:pt x="26" y="1546"/>
                  </a:lnTo>
                  <a:cubicBezTo>
                    <a:pt x="9" y="1555"/>
                    <a:pt x="0" y="1580"/>
                    <a:pt x="9" y="1598"/>
                  </a:cubicBezTo>
                  <a:cubicBezTo>
                    <a:pt x="9" y="1598"/>
                    <a:pt x="9" y="1606"/>
                    <a:pt x="9" y="1606"/>
                  </a:cubicBezTo>
                  <a:lnTo>
                    <a:pt x="1034" y="2985"/>
                  </a:lnTo>
                  <a:cubicBezTo>
                    <a:pt x="1043" y="2993"/>
                    <a:pt x="1051" y="3002"/>
                    <a:pt x="1060" y="3002"/>
                  </a:cubicBezTo>
                  <a:cubicBezTo>
                    <a:pt x="1077" y="3002"/>
                    <a:pt x="1086" y="3002"/>
                    <a:pt x="1094" y="2993"/>
                  </a:cubicBezTo>
                  <a:lnTo>
                    <a:pt x="4446" y="73"/>
                  </a:lnTo>
                  <a:cubicBezTo>
                    <a:pt x="4463" y="55"/>
                    <a:pt x="4463" y="38"/>
                    <a:pt x="4455" y="21"/>
                  </a:cubicBezTo>
                  <a:cubicBezTo>
                    <a:pt x="4448" y="8"/>
                    <a:pt x="4437" y="0"/>
                    <a:pt x="4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7" name="Google Shape;11527;p51"/>
            <p:cNvSpPr/>
            <p:nvPr/>
          </p:nvSpPr>
          <p:spPr>
            <a:xfrm>
              <a:off x="5619025" y="1663325"/>
              <a:ext cx="75200" cy="111550"/>
            </a:xfrm>
            <a:custGeom>
              <a:avLst/>
              <a:gdLst/>
              <a:ahLst/>
              <a:cxnLst/>
              <a:rect l="l" t="t" r="r" b="b"/>
              <a:pathLst>
                <a:path w="3008" h="4462" extrusionOk="0">
                  <a:moveTo>
                    <a:pt x="1588" y="0"/>
                  </a:moveTo>
                  <a:cubicBezTo>
                    <a:pt x="1573" y="0"/>
                    <a:pt x="1558" y="8"/>
                    <a:pt x="1551" y="21"/>
                  </a:cubicBezTo>
                  <a:cubicBezTo>
                    <a:pt x="1543" y="30"/>
                    <a:pt x="1543" y="30"/>
                    <a:pt x="1543" y="38"/>
                  </a:cubicBezTo>
                  <a:lnTo>
                    <a:pt x="9" y="4407"/>
                  </a:lnTo>
                  <a:cubicBezTo>
                    <a:pt x="1" y="4424"/>
                    <a:pt x="9" y="4441"/>
                    <a:pt x="26" y="4458"/>
                  </a:cubicBezTo>
                  <a:cubicBezTo>
                    <a:pt x="29" y="4461"/>
                    <a:pt x="33" y="4462"/>
                    <a:pt x="38" y="4462"/>
                  </a:cubicBezTo>
                  <a:cubicBezTo>
                    <a:pt x="49" y="4462"/>
                    <a:pt x="63" y="4456"/>
                    <a:pt x="70" y="4450"/>
                  </a:cubicBezTo>
                  <a:lnTo>
                    <a:pt x="2999" y="1098"/>
                  </a:lnTo>
                  <a:cubicBezTo>
                    <a:pt x="2999" y="1089"/>
                    <a:pt x="3008" y="1072"/>
                    <a:pt x="3008" y="1064"/>
                  </a:cubicBezTo>
                  <a:cubicBezTo>
                    <a:pt x="2999" y="1046"/>
                    <a:pt x="2999" y="1038"/>
                    <a:pt x="2982" y="1038"/>
                  </a:cubicBezTo>
                  <a:lnTo>
                    <a:pt x="1603" y="12"/>
                  </a:lnTo>
                  <a:lnTo>
                    <a:pt x="1603" y="4"/>
                  </a:lnTo>
                  <a:cubicBezTo>
                    <a:pt x="1599" y="2"/>
                    <a:pt x="1593" y="0"/>
                    <a:pt x="1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8" name="Google Shape;11528;p51"/>
            <p:cNvSpPr/>
            <p:nvPr/>
          </p:nvSpPr>
          <p:spPr>
            <a:xfrm>
              <a:off x="5527475" y="1800475"/>
              <a:ext cx="77800" cy="107175"/>
            </a:xfrm>
            <a:custGeom>
              <a:avLst/>
              <a:gdLst/>
              <a:ahLst/>
              <a:cxnLst/>
              <a:rect l="l" t="t" r="r" b="b"/>
              <a:pathLst>
                <a:path w="3112" h="4287" extrusionOk="0">
                  <a:moveTo>
                    <a:pt x="3064" y="1"/>
                  </a:moveTo>
                  <a:cubicBezTo>
                    <a:pt x="3054" y="1"/>
                    <a:pt x="3044" y="5"/>
                    <a:pt x="3034" y="15"/>
                  </a:cubicBezTo>
                  <a:lnTo>
                    <a:pt x="18" y="3530"/>
                  </a:lnTo>
                  <a:cubicBezTo>
                    <a:pt x="18" y="3539"/>
                    <a:pt x="9" y="3539"/>
                    <a:pt x="9" y="3539"/>
                  </a:cubicBezTo>
                  <a:cubicBezTo>
                    <a:pt x="1" y="3565"/>
                    <a:pt x="9" y="3582"/>
                    <a:pt x="27" y="3599"/>
                  </a:cubicBezTo>
                  <a:lnTo>
                    <a:pt x="1603" y="4280"/>
                  </a:lnTo>
                  <a:cubicBezTo>
                    <a:pt x="1608" y="4284"/>
                    <a:pt x="1614" y="4286"/>
                    <a:pt x="1621" y="4286"/>
                  </a:cubicBezTo>
                  <a:cubicBezTo>
                    <a:pt x="1627" y="4286"/>
                    <a:pt x="1634" y="4284"/>
                    <a:pt x="1638" y="4280"/>
                  </a:cubicBezTo>
                  <a:cubicBezTo>
                    <a:pt x="1646" y="4280"/>
                    <a:pt x="1655" y="4271"/>
                    <a:pt x="1664" y="4263"/>
                  </a:cubicBezTo>
                  <a:lnTo>
                    <a:pt x="3103" y="49"/>
                  </a:lnTo>
                  <a:cubicBezTo>
                    <a:pt x="3111" y="32"/>
                    <a:pt x="3103" y="15"/>
                    <a:pt x="3085" y="6"/>
                  </a:cubicBezTo>
                  <a:cubicBezTo>
                    <a:pt x="3078" y="3"/>
                    <a:pt x="3071" y="1"/>
                    <a:pt x="3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9" name="Google Shape;11529;p51"/>
            <p:cNvSpPr/>
            <p:nvPr/>
          </p:nvSpPr>
          <p:spPr>
            <a:xfrm>
              <a:off x="5489775" y="1949000"/>
              <a:ext cx="210050" cy="596075"/>
            </a:xfrm>
            <a:custGeom>
              <a:avLst/>
              <a:gdLst/>
              <a:ahLst/>
              <a:cxnLst/>
              <a:rect l="l" t="t" r="r" b="b"/>
              <a:pathLst>
                <a:path w="8402" h="23843" extrusionOk="0">
                  <a:moveTo>
                    <a:pt x="5623" y="0"/>
                  </a:moveTo>
                  <a:cubicBezTo>
                    <a:pt x="5549" y="0"/>
                    <a:pt x="5444" y="53"/>
                    <a:pt x="5395" y="114"/>
                  </a:cubicBezTo>
                  <a:lnTo>
                    <a:pt x="3473" y="1889"/>
                  </a:lnTo>
                  <a:cubicBezTo>
                    <a:pt x="3422" y="1966"/>
                    <a:pt x="3422" y="2078"/>
                    <a:pt x="3482" y="2156"/>
                  </a:cubicBezTo>
                  <a:lnTo>
                    <a:pt x="5894" y="4172"/>
                  </a:lnTo>
                  <a:lnTo>
                    <a:pt x="2655" y="7291"/>
                  </a:lnTo>
                  <a:cubicBezTo>
                    <a:pt x="2629" y="7342"/>
                    <a:pt x="2612" y="7403"/>
                    <a:pt x="2620" y="7463"/>
                  </a:cubicBezTo>
                  <a:cubicBezTo>
                    <a:pt x="2637" y="7523"/>
                    <a:pt x="2672" y="7566"/>
                    <a:pt x="2715" y="7601"/>
                  </a:cubicBezTo>
                  <a:lnTo>
                    <a:pt x="6489" y="9229"/>
                  </a:lnTo>
                  <a:lnTo>
                    <a:pt x="2017" y="12142"/>
                  </a:lnTo>
                  <a:cubicBezTo>
                    <a:pt x="1974" y="12185"/>
                    <a:pt x="1948" y="12254"/>
                    <a:pt x="1957" y="12314"/>
                  </a:cubicBezTo>
                  <a:cubicBezTo>
                    <a:pt x="1957" y="12374"/>
                    <a:pt x="1991" y="12434"/>
                    <a:pt x="2034" y="12478"/>
                  </a:cubicBezTo>
                  <a:lnTo>
                    <a:pt x="7204" y="15174"/>
                  </a:lnTo>
                  <a:lnTo>
                    <a:pt x="1087" y="17888"/>
                  </a:lnTo>
                  <a:cubicBezTo>
                    <a:pt x="1026" y="17931"/>
                    <a:pt x="983" y="18009"/>
                    <a:pt x="992" y="18087"/>
                  </a:cubicBezTo>
                  <a:cubicBezTo>
                    <a:pt x="1000" y="18173"/>
                    <a:pt x="1052" y="18242"/>
                    <a:pt x="1121" y="18276"/>
                  </a:cubicBezTo>
                  <a:lnTo>
                    <a:pt x="7910" y="20318"/>
                  </a:lnTo>
                  <a:lnTo>
                    <a:pt x="139" y="23428"/>
                  </a:lnTo>
                  <a:cubicBezTo>
                    <a:pt x="35" y="23489"/>
                    <a:pt x="1" y="23627"/>
                    <a:pt x="61" y="23730"/>
                  </a:cubicBezTo>
                  <a:cubicBezTo>
                    <a:pt x="104" y="23799"/>
                    <a:pt x="182" y="23842"/>
                    <a:pt x="251" y="23842"/>
                  </a:cubicBezTo>
                  <a:cubicBezTo>
                    <a:pt x="294" y="23842"/>
                    <a:pt x="328" y="23825"/>
                    <a:pt x="371" y="23808"/>
                  </a:cubicBezTo>
                  <a:lnTo>
                    <a:pt x="8281" y="20482"/>
                  </a:lnTo>
                  <a:cubicBezTo>
                    <a:pt x="8350" y="20439"/>
                    <a:pt x="8402" y="20335"/>
                    <a:pt x="8402" y="20249"/>
                  </a:cubicBezTo>
                  <a:cubicBezTo>
                    <a:pt x="8393" y="20172"/>
                    <a:pt x="8333" y="20120"/>
                    <a:pt x="8255" y="20085"/>
                  </a:cubicBezTo>
                  <a:lnTo>
                    <a:pt x="1440" y="18026"/>
                  </a:lnTo>
                  <a:lnTo>
                    <a:pt x="7704" y="15364"/>
                  </a:lnTo>
                  <a:cubicBezTo>
                    <a:pt x="7755" y="15329"/>
                    <a:pt x="7798" y="15261"/>
                    <a:pt x="7798" y="15192"/>
                  </a:cubicBezTo>
                  <a:cubicBezTo>
                    <a:pt x="7798" y="15123"/>
                    <a:pt x="7773" y="15054"/>
                    <a:pt x="7712" y="15011"/>
                  </a:cubicBezTo>
                  <a:lnTo>
                    <a:pt x="2508" y="12279"/>
                  </a:lnTo>
                  <a:lnTo>
                    <a:pt x="6989" y="9350"/>
                  </a:lnTo>
                  <a:cubicBezTo>
                    <a:pt x="7040" y="9307"/>
                    <a:pt x="7066" y="9238"/>
                    <a:pt x="7057" y="9169"/>
                  </a:cubicBezTo>
                  <a:cubicBezTo>
                    <a:pt x="7049" y="9109"/>
                    <a:pt x="7014" y="9048"/>
                    <a:pt x="6963" y="9005"/>
                  </a:cubicBezTo>
                  <a:lnTo>
                    <a:pt x="3154" y="7360"/>
                  </a:lnTo>
                  <a:lnTo>
                    <a:pt x="6351" y="4292"/>
                  </a:lnTo>
                  <a:cubicBezTo>
                    <a:pt x="6377" y="4180"/>
                    <a:pt x="6368" y="4129"/>
                    <a:pt x="6351" y="4034"/>
                  </a:cubicBezTo>
                  <a:lnTo>
                    <a:pt x="3930" y="2018"/>
                  </a:lnTo>
                  <a:lnTo>
                    <a:pt x="5722" y="381"/>
                  </a:lnTo>
                  <a:cubicBezTo>
                    <a:pt x="5653" y="269"/>
                    <a:pt x="5731" y="200"/>
                    <a:pt x="5705" y="62"/>
                  </a:cubicBezTo>
                  <a:cubicBezTo>
                    <a:pt x="5698" y="18"/>
                    <a:pt x="5666" y="0"/>
                    <a:pt x="5623"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0" name="Google Shape;11530;p51"/>
            <p:cNvSpPr/>
            <p:nvPr/>
          </p:nvSpPr>
          <p:spPr>
            <a:xfrm>
              <a:off x="5603300" y="1809025"/>
              <a:ext cx="11225" cy="850625"/>
            </a:xfrm>
            <a:custGeom>
              <a:avLst/>
              <a:gdLst/>
              <a:ahLst/>
              <a:cxnLst/>
              <a:rect l="l" t="t" r="r" b="b"/>
              <a:pathLst>
                <a:path w="449" h="34025" extrusionOk="0">
                  <a:moveTo>
                    <a:pt x="225" y="0"/>
                  </a:moveTo>
                  <a:cubicBezTo>
                    <a:pt x="104" y="0"/>
                    <a:pt x="1" y="104"/>
                    <a:pt x="1" y="224"/>
                  </a:cubicBezTo>
                  <a:lnTo>
                    <a:pt x="1" y="33801"/>
                  </a:lnTo>
                  <a:cubicBezTo>
                    <a:pt x="1" y="33921"/>
                    <a:pt x="104" y="34025"/>
                    <a:pt x="225" y="34025"/>
                  </a:cubicBezTo>
                  <a:cubicBezTo>
                    <a:pt x="345" y="34025"/>
                    <a:pt x="449" y="33921"/>
                    <a:pt x="449" y="33801"/>
                  </a:cubicBezTo>
                  <a:lnTo>
                    <a:pt x="449" y="224"/>
                  </a:lnTo>
                  <a:cubicBezTo>
                    <a:pt x="449" y="104"/>
                    <a:pt x="345" y="0"/>
                    <a:pt x="225"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31" name="Google Shape;11531;p51"/>
          <p:cNvGrpSpPr/>
          <p:nvPr/>
        </p:nvGrpSpPr>
        <p:grpSpPr>
          <a:xfrm>
            <a:off x="5632867" y="3656439"/>
            <a:ext cx="806539" cy="763222"/>
            <a:chOff x="2396325" y="2455150"/>
            <a:chExt cx="948200" cy="897275"/>
          </a:xfrm>
        </p:grpSpPr>
        <p:sp>
          <p:nvSpPr>
            <p:cNvPr id="11532" name="Google Shape;11532;p51"/>
            <p:cNvSpPr/>
            <p:nvPr/>
          </p:nvSpPr>
          <p:spPr>
            <a:xfrm>
              <a:off x="3126450" y="3215125"/>
              <a:ext cx="71600" cy="55100"/>
            </a:xfrm>
            <a:custGeom>
              <a:avLst/>
              <a:gdLst/>
              <a:ahLst/>
              <a:cxnLst/>
              <a:rect l="l" t="t" r="r" b="b"/>
              <a:pathLst>
                <a:path w="2864" h="2204" extrusionOk="0">
                  <a:moveTo>
                    <a:pt x="1456" y="0"/>
                  </a:moveTo>
                  <a:cubicBezTo>
                    <a:pt x="915" y="0"/>
                    <a:pt x="584" y="217"/>
                    <a:pt x="584" y="217"/>
                  </a:cubicBezTo>
                  <a:cubicBezTo>
                    <a:pt x="584" y="217"/>
                    <a:pt x="0" y="1926"/>
                    <a:pt x="526" y="2058"/>
                  </a:cubicBezTo>
                  <a:cubicBezTo>
                    <a:pt x="554" y="2063"/>
                    <a:pt x="582" y="2066"/>
                    <a:pt x="609" y="2066"/>
                  </a:cubicBezTo>
                  <a:cubicBezTo>
                    <a:pt x="1259" y="2066"/>
                    <a:pt x="1636" y="611"/>
                    <a:pt x="1636" y="611"/>
                  </a:cubicBezTo>
                  <a:cubicBezTo>
                    <a:pt x="1636" y="611"/>
                    <a:pt x="1651" y="2189"/>
                    <a:pt x="2235" y="2204"/>
                  </a:cubicBezTo>
                  <a:cubicBezTo>
                    <a:pt x="2238" y="2204"/>
                    <a:pt x="2240" y="2204"/>
                    <a:pt x="2243" y="2204"/>
                  </a:cubicBezTo>
                  <a:cubicBezTo>
                    <a:pt x="2835" y="2204"/>
                    <a:pt x="2864" y="509"/>
                    <a:pt x="2864" y="509"/>
                  </a:cubicBezTo>
                  <a:cubicBezTo>
                    <a:pt x="2864" y="509"/>
                    <a:pt x="2338" y="100"/>
                    <a:pt x="1680" y="12"/>
                  </a:cubicBezTo>
                  <a:cubicBezTo>
                    <a:pt x="1602" y="4"/>
                    <a:pt x="1527" y="0"/>
                    <a:pt x="1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3" name="Google Shape;11533;p51"/>
            <p:cNvSpPr/>
            <p:nvPr/>
          </p:nvSpPr>
          <p:spPr>
            <a:xfrm>
              <a:off x="3034400" y="3171150"/>
              <a:ext cx="62475" cy="49125"/>
            </a:xfrm>
            <a:custGeom>
              <a:avLst/>
              <a:gdLst/>
              <a:ahLst/>
              <a:cxnLst/>
              <a:rect l="l" t="t" r="r" b="b"/>
              <a:pathLst>
                <a:path w="2499" h="1965" extrusionOk="0">
                  <a:moveTo>
                    <a:pt x="1204" y="1"/>
                  </a:moveTo>
                  <a:cubicBezTo>
                    <a:pt x="870" y="1"/>
                    <a:pt x="629" y="77"/>
                    <a:pt x="629" y="77"/>
                  </a:cubicBezTo>
                  <a:cubicBezTo>
                    <a:pt x="629" y="77"/>
                    <a:pt x="0" y="1333"/>
                    <a:pt x="497" y="1538"/>
                  </a:cubicBezTo>
                  <a:cubicBezTo>
                    <a:pt x="534" y="1552"/>
                    <a:pt x="570" y="1558"/>
                    <a:pt x="606" y="1558"/>
                  </a:cubicBezTo>
                  <a:cubicBezTo>
                    <a:pt x="1062" y="1558"/>
                    <a:pt x="1476" y="530"/>
                    <a:pt x="1476" y="530"/>
                  </a:cubicBezTo>
                  <a:lnTo>
                    <a:pt x="1476" y="530"/>
                  </a:lnTo>
                  <a:cubicBezTo>
                    <a:pt x="1476" y="530"/>
                    <a:pt x="1257" y="1888"/>
                    <a:pt x="1827" y="1961"/>
                  </a:cubicBezTo>
                  <a:cubicBezTo>
                    <a:pt x="1843" y="1964"/>
                    <a:pt x="1859" y="1965"/>
                    <a:pt x="1875" y="1965"/>
                  </a:cubicBezTo>
                  <a:cubicBezTo>
                    <a:pt x="2416" y="1965"/>
                    <a:pt x="2499" y="530"/>
                    <a:pt x="2499" y="530"/>
                  </a:cubicBezTo>
                  <a:cubicBezTo>
                    <a:pt x="2093" y="101"/>
                    <a:pt x="1587" y="1"/>
                    <a:pt x="1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4" name="Google Shape;11534;p51"/>
            <p:cNvSpPr/>
            <p:nvPr/>
          </p:nvSpPr>
          <p:spPr>
            <a:xfrm>
              <a:off x="2727225" y="3295900"/>
              <a:ext cx="86225" cy="56525"/>
            </a:xfrm>
            <a:custGeom>
              <a:avLst/>
              <a:gdLst/>
              <a:ahLst/>
              <a:cxnLst/>
              <a:rect l="l" t="t" r="r" b="b"/>
              <a:pathLst>
                <a:path w="3449" h="2261" extrusionOk="0">
                  <a:moveTo>
                    <a:pt x="2139" y="0"/>
                  </a:moveTo>
                  <a:cubicBezTo>
                    <a:pt x="1325" y="0"/>
                    <a:pt x="702" y="98"/>
                    <a:pt x="702" y="98"/>
                  </a:cubicBezTo>
                  <a:cubicBezTo>
                    <a:pt x="702" y="98"/>
                    <a:pt x="1" y="1982"/>
                    <a:pt x="527" y="2070"/>
                  </a:cubicBezTo>
                  <a:cubicBezTo>
                    <a:pt x="540" y="2073"/>
                    <a:pt x="554" y="2074"/>
                    <a:pt x="568" y="2074"/>
                  </a:cubicBezTo>
                  <a:cubicBezTo>
                    <a:pt x="1079" y="2074"/>
                    <a:pt x="1827" y="288"/>
                    <a:pt x="1827" y="288"/>
                  </a:cubicBezTo>
                  <a:lnTo>
                    <a:pt x="1827" y="288"/>
                  </a:lnTo>
                  <a:cubicBezTo>
                    <a:pt x="1827" y="288"/>
                    <a:pt x="1666" y="2216"/>
                    <a:pt x="2324" y="2260"/>
                  </a:cubicBezTo>
                  <a:cubicBezTo>
                    <a:pt x="2330" y="2260"/>
                    <a:pt x="2337" y="2261"/>
                    <a:pt x="2343" y="2261"/>
                  </a:cubicBezTo>
                  <a:cubicBezTo>
                    <a:pt x="2990" y="2261"/>
                    <a:pt x="3449" y="98"/>
                    <a:pt x="3449" y="98"/>
                  </a:cubicBezTo>
                  <a:cubicBezTo>
                    <a:pt x="3001" y="25"/>
                    <a:pt x="2546" y="0"/>
                    <a:pt x="2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5" name="Google Shape;11535;p51"/>
            <p:cNvSpPr/>
            <p:nvPr/>
          </p:nvSpPr>
          <p:spPr>
            <a:xfrm>
              <a:off x="2597575" y="3286650"/>
              <a:ext cx="80000" cy="48000"/>
            </a:xfrm>
            <a:custGeom>
              <a:avLst/>
              <a:gdLst/>
              <a:ahLst/>
              <a:cxnLst/>
              <a:rect l="l" t="t" r="r" b="b"/>
              <a:pathLst>
                <a:path w="3200" h="1920" extrusionOk="0">
                  <a:moveTo>
                    <a:pt x="716" y="0"/>
                  </a:moveTo>
                  <a:cubicBezTo>
                    <a:pt x="716" y="0"/>
                    <a:pt x="0" y="1461"/>
                    <a:pt x="512" y="1680"/>
                  </a:cubicBezTo>
                  <a:cubicBezTo>
                    <a:pt x="547" y="1694"/>
                    <a:pt x="583" y="1701"/>
                    <a:pt x="619" y="1701"/>
                  </a:cubicBezTo>
                  <a:cubicBezTo>
                    <a:pt x="1117" y="1701"/>
                    <a:pt x="1651" y="468"/>
                    <a:pt x="1651" y="468"/>
                  </a:cubicBezTo>
                  <a:lnTo>
                    <a:pt x="1651" y="468"/>
                  </a:lnTo>
                  <a:cubicBezTo>
                    <a:pt x="1651" y="468"/>
                    <a:pt x="1505" y="1797"/>
                    <a:pt x="2163" y="1914"/>
                  </a:cubicBezTo>
                  <a:cubicBezTo>
                    <a:pt x="2181" y="1917"/>
                    <a:pt x="2198" y="1919"/>
                    <a:pt x="2216" y="1919"/>
                  </a:cubicBezTo>
                  <a:cubicBezTo>
                    <a:pt x="2827" y="1919"/>
                    <a:pt x="3200" y="0"/>
                    <a:pt x="3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6" name="Google Shape;11536;p51"/>
            <p:cNvSpPr/>
            <p:nvPr/>
          </p:nvSpPr>
          <p:spPr>
            <a:xfrm>
              <a:off x="3141050" y="3010000"/>
              <a:ext cx="82925" cy="217875"/>
            </a:xfrm>
            <a:custGeom>
              <a:avLst/>
              <a:gdLst/>
              <a:ahLst/>
              <a:cxnLst/>
              <a:rect l="l" t="t" r="r" b="b"/>
              <a:pathLst>
                <a:path w="3317" h="8715" extrusionOk="0">
                  <a:moveTo>
                    <a:pt x="1352" y="0"/>
                  </a:moveTo>
                  <a:cubicBezTo>
                    <a:pt x="1197" y="0"/>
                    <a:pt x="1043" y="24"/>
                    <a:pt x="892" y="80"/>
                  </a:cubicBezTo>
                  <a:cubicBezTo>
                    <a:pt x="1067" y="825"/>
                    <a:pt x="950" y="3089"/>
                    <a:pt x="950" y="3089"/>
                  </a:cubicBezTo>
                  <a:cubicBezTo>
                    <a:pt x="950" y="3089"/>
                    <a:pt x="410" y="3323"/>
                    <a:pt x="351" y="4039"/>
                  </a:cubicBezTo>
                  <a:cubicBezTo>
                    <a:pt x="307" y="4755"/>
                    <a:pt x="702" y="5062"/>
                    <a:pt x="702" y="5062"/>
                  </a:cubicBezTo>
                  <a:cubicBezTo>
                    <a:pt x="702" y="5062"/>
                    <a:pt x="468" y="6143"/>
                    <a:pt x="0" y="8422"/>
                  </a:cubicBezTo>
                  <a:cubicBezTo>
                    <a:pt x="34" y="8422"/>
                    <a:pt x="68" y="8421"/>
                    <a:pt x="101" y="8421"/>
                  </a:cubicBezTo>
                  <a:cubicBezTo>
                    <a:pt x="1499" y="8421"/>
                    <a:pt x="2280" y="8714"/>
                    <a:pt x="2280" y="8714"/>
                  </a:cubicBezTo>
                  <a:cubicBezTo>
                    <a:pt x="2280" y="8714"/>
                    <a:pt x="2265" y="6362"/>
                    <a:pt x="2206" y="5149"/>
                  </a:cubicBezTo>
                  <a:cubicBezTo>
                    <a:pt x="3142" y="4317"/>
                    <a:pt x="2908" y="3922"/>
                    <a:pt x="2528" y="3265"/>
                  </a:cubicBezTo>
                  <a:cubicBezTo>
                    <a:pt x="2879" y="2067"/>
                    <a:pt x="3317" y="971"/>
                    <a:pt x="3317" y="971"/>
                  </a:cubicBezTo>
                  <a:cubicBezTo>
                    <a:pt x="3317" y="971"/>
                    <a:pt x="2335" y="0"/>
                    <a:pt x="1352" y="0"/>
                  </a:cubicBez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7" name="Google Shape;11537;p51"/>
            <p:cNvSpPr/>
            <p:nvPr/>
          </p:nvSpPr>
          <p:spPr>
            <a:xfrm>
              <a:off x="3037675" y="2988600"/>
              <a:ext cx="76375" cy="195800"/>
            </a:xfrm>
            <a:custGeom>
              <a:avLst/>
              <a:gdLst/>
              <a:ahLst/>
              <a:cxnLst/>
              <a:rect l="l" t="t" r="r" b="b"/>
              <a:pathLst>
                <a:path w="3055" h="7832" extrusionOk="0">
                  <a:moveTo>
                    <a:pt x="2192" y="1"/>
                  </a:moveTo>
                  <a:cubicBezTo>
                    <a:pt x="2192" y="1"/>
                    <a:pt x="775" y="308"/>
                    <a:pt x="1" y="1506"/>
                  </a:cubicBezTo>
                  <a:cubicBezTo>
                    <a:pt x="278" y="1769"/>
                    <a:pt x="600" y="2353"/>
                    <a:pt x="600" y="2353"/>
                  </a:cubicBezTo>
                  <a:cubicBezTo>
                    <a:pt x="600" y="2353"/>
                    <a:pt x="249" y="3420"/>
                    <a:pt x="965" y="3916"/>
                  </a:cubicBezTo>
                  <a:cubicBezTo>
                    <a:pt x="1053" y="5100"/>
                    <a:pt x="498" y="7379"/>
                    <a:pt x="498" y="7379"/>
                  </a:cubicBezTo>
                  <a:cubicBezTo>
                    <a:pt x="498" y="7379"/>
                    <a:pt x="509" y="7378"/>
                    <a:pt x="530" y="7378"/>
                  </a:cubicBezTo>
                  <a:cubicBezTo>
                    <a:pt x="705" y="7378"/>
                    <a:pt x="1560" y="7402"/>
                    <a:pt x="2368" y="7832"/>
                  </a:cubicBezTo>
                  <a:cubicBezTo>
                    <a:pt x="2295" y="6677"/>
                    <a:pt x="2791" y="3668"/>
                    <a:pt x="2791" y="3668"/>
                  </a:cubicBezTo>
                  <a:cubicBezTo>
                    <a:pt x="2791" y="3668"/>
                    <a:pt x="3054" y="3478"/>
                    <a:pt x="3054" y="2864"/>
                  </a:cubicBezTo>
                  <a:cubicBezTo>
                    <a:pt x="3054" y="2236"/>
                    <a:pt x="2528" y="1608"/>
                    <a:pt x="2528" y="1608"/>
                  </a:cubicBezTo>
                  <a:lnTo>
                    <a:pt x="2192" y="1"/>
                  </a:ln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8" name="Google Shape;11538;p51"/>
            <p:cNvSpPr/>
            <p:nvPr/>
          </p:nvSpPr>
          <p:spPr>
            <a:xfrm>
              <a:off x="2731250" y="3098225"/>
              <a:ext cx="82200" cy="200350"/>
            </a:xfrm>
            <a:custGeom>
              <a:avLst/>
              <a:gdLst/>
              <a:ahLst/>
              <a:cxnLst/>
              <a:rect l="l" t="t" r="r" b="b"/>
              <a:pathLst>
                <a:path w="3288" h="8014" extrusionOk="0">
                  <a:moveTo>
                    <a:pt x="996" y="1"/>
                  </a:moveTo>
                  <a:cubicBezTo>
                    <a:pt x="704" y="1"/>
                    <a:pt x="415" y="40"/>
                    <a:pt x="161" y="145"/>
                  </a:cubicBezTo>
                  <a:cubicBezTo>
                    <a:pt x="395" y="758"/>
                    <a:pt x="483" y="2088"/>
                    <a:pt x="483" y="2088"/>
                  </a:cubicBezTo>
                  <a:cubicBezTo>
                    <a:pt x="483" y="2088"/>
                    <a:pt x="88" y="2468"/>
                    <a:pt x="44" y="3096"/>
                  </a:cubicBezTo>
                  <a:cubicBezTo>
                    <a:pt x="0" y="3739"/>
                    <a:pt x="541" y="4367"/>
                    <a:pt x="541" y="4367"/>
                  </a:cubicBezTo>
                  <a:cubicBezTo>
                    <a:pt x="541" y="4367"/>
                    <a:pt x="760" y="6164"/>
                    <a:pt x="541" y="8005"/>
                  </a:cubicBezTo>
                  <a:cubicBezTo>
                    <a:pt x="631" y="8011"/>
                    <a:pt x="757" y="8013"/>
                    <a:pt x="910" y="8013"/>
                  </a:cubicBezTo>
                  <a:cubicBezTo>
                    <a:pt x="1329" y="8013"/>
                    <a:pt x="1952" y="7996"/>
                    <a:pt x="2590" y="7996"/>
                  </a:cubicBezTo>
                  <a:cubicBezTo>
                    <a:pt x="2823" y="7996"/>
                    <a:pt x="3059" y="7999"/>
                    <a:pt x="3288" y="8005"/>
                  </a:cubicBezTo>
                  <a:cubicBezTo>
                    <a:pt x="2952" y="7333"/>
                    <a:pt x="2557" y="5550"/>
                    <a:pt x="2396" y="4221"/>
                  </a:cubicBezTo>
                  <a:cubicBezTo>
                    <a:pt x="2981" y="3622"/>
                    <a:pt x="2995" y="2804"/>
                    <a:pt x="2396" y="2015"/>
                  </a:cubicBezTo>
                  <a:cubicBezTo>
                    <a:pt x="2484" y="1314"/>
                    <a:pt x="2908" y="408"/>
                    <a:pt x="2908" y="408"/>
                  </a:cubicBezTo>
                  <a:cubicBezTo>
                    <a:pt x="2908" y="408"/>
                    <a:pt x="1932" y="1"/>
                    <a:pt x="996" y="1"/>
                  </a:cubicBez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9" name="Google Shape;11539;p51"/>
            <p:cNvSpPr/>
            <p:nvPr/>
          </p:nvSpPr>
          <p:spPr>
            <a:xfrm>
              <a:off x="2586250" y="3094175"/>
              <a:ext cx="91325" cy="197375"/>
            </a:xfrm>
            <a:custGeom>
              <a:avLst/>
              <a:gdLst/>
              <a:ahLst/>
              <a:cxnLst/>
              <a:rect l="l" t="t" r="r" b="b"/>
              <a:pathLst>
                <a:path w="3653" h="7895" extrusionOk="0">
                  <a:moveTo>
                    <a:pt x="0" y="0"/>
                  </a:moveTo>
                  <a:cubicBezTo>
                    <a:pt x="0" y="0"/>
                    <a:pt x="424" y="1008"/>
                    <a:pt x="483" y="1797"/>
                  </a:cubicBezTo>
                  <a:cubicBezTo>
                    <a:pt x="103" y="2367"/>
                    <a:pt x="176" y="3433"/>
                    <a:pt x="906" y="3652"/>
                  </a:cubicBezTo>
                  <a:cubicBezTo>
                    <a:pt x="1198" y="4295"/>
                    <a:pt x="1403" y="5961"/>
                    <a:pt x="1169" y="7699"/>
                  </a:cubicBezTo>
                  <a:cubicBezTo>
                    <a:pt x="1607" y="7845"/>
                    <a:pt x="2030" y="7894"/>
                    <a:pt x="2397" y="7894"/>
                  </a:cubicBezTo>
                  <a:cubicBezTo>
                    <a:pt x="3133" y="7894"/>
                    <a:pt x="3653" y="7699"/>
                    <a:pt x="3653" y="7699"/>
                  </a:cubicBezTo>
                  <a:cubicBezTo>
                    <a:pt x="3653" y="7699"/>
                    <a:pt x="2791" y="5186"/>
                    <a:pt x="2572" y="3755"/>
                  </a:cubicBezTo>
                  <a:cubicBezTo>
                    <a:pt x="3171" y="3068"/>
                    <a:pt x="2981" y="2381"/>
                    <a:pt x="2265" y="1812"/>
                  </a:cubicBezTo>
                  <a:cubicBezTo>
                    <a:pt x="2250" y="1519"/>
                    <a:pt x="2440" y="380"/>
                    <a:pt x="2440" y="380"/>
                  </a:cubicBezTo>
                  <a:lnTo>
                    <a:pt x="0" y="0"/>
                  </a:ln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0" name="Google Shape;11540;p51"/>
            <p:cNvSpPr/>
            <p:nvPr/>
          </p:nvSpPr>
          <p:spPr>
            <a:xfrm>
              <a:off x="2411300" y="2455250"/>
              <a:ext cx="404600" cy="481900"/>
            </a:xfrm>
            <a:custGeom>
              <a:avLst/>
              <a:gdLst/>
              <a:ahLst/>
              <a:cxnLst/>
              <a:rect l="l" t="t" r="r" b="b"/>
              <a:pathLst>
                <a:path w="16184" h="19276" extrusionOk="0">
                  <a:moveTo>
                    <a:pt x="6427" y="0"/>
                  </a:moveTo>
                  <a:cubicBezTo>
                    <a:pt x="5249" y="0"/>
                    <a:pt x="4070" y="250"/>
                    <a:pt x="3214" y="838"/>
                  </a:cubicBezTo>
                  <a:cubicBezTo>
                    <a:pt x="1257" y="2167"/>
                    <a:pt x="0" y="5425"/>
                    <a:pt x="366" y="9545"/>
                  </a:cubicBezTo>
                  <a:cubicBezTo>
                    <a:pt x="731" y="13679"/>
                    <a:pt x="2250" y="19216"/>
                    <a:pt x="9073" y="19275"/>
                  </a:cubicBezTo>
                  <a:cubicBezTo>
                    <a:pt x="9097" y="19275"/>
                    <a:pt x="9121" y="19275"/>
                    <a:pt x="9145" y="19275"/>
                  </a:cubicBezTo>
                  <a:cubicBezTo>
                    <a:pt x="15898" y="19275"/>
                    <a:pt x="16184" y="13122"/>
                    <a:pt x="15063" y="8405"/>
                  </a:cubicBezTo>
                  <a:cubicBezTo>
                    <a:pt x="13792" y="3000"/>
                    <a:pt x="10286" y="1057"/>
                    <a:pt x="10286" y="1057"/>
                  </a:cubicBezTo>
                  <a:cubicBezTo>
                    <a:pt x="9463" y="415"/>
                    <a:pt x="7946" y="0"/>
                    <a:pt x="6427"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1" name="Google Shape;11541;p51"/>
            <p:cNvSpPr/>
            <p:nvPr/>
          </p:nvSpPr>
          <p:spPr>
            <a:xfrm>
              <a:off x="2491650" y="2485250"/>
              <a:ext cx="180450" cy="245275"/>
            </a:xfrm>
            <a:custGeom>
              <a:avLst/>
              <a:gdLst/>
              <a:ahLst/>
              <a:cxnLst/>
              <a:rect l="l" t="t" r="r" b="b"/>
              <a:pathLst>
                <a:path w="7218" h="9811" extrusionOk="0">
                  <a:moveTo>
                    <a:pt x="3368" y="1"/>
                  </a:moveTo>
                  <a:cubicBezTo>
                    <a:pt x="2528" y="1"/>
                    <a:pt x="1550" y="125"/>
                    <a:pt x="483" y="485"/>
                  </a:cubicBezTo>
                  <a:lnTo>
                    <a:pt x="0" y="1215"/>
                  </a:lnTo>
                  <a:cubicBezTo>
                    <a:pt x="0" y="1215"/>
                    <a:pt x="117" y="3480"/>
                    <a:pt x="263" y="5102"/>
                  </a:cubicBezTo>
                  <a:cubicBezTo>
                    <a:pt x="395" y="6738"/>
                    <a:pt x="819" y="7088"/>
                    <a:pt x="1739" y="8433"/>
                  </a:cubicBezTo>
                  <a:cubicBezTo>
                    <a:pt x="2298" y="9237"/>
                    <a:pt x="3218" y="9811"/>
                    <a:pt x="4083" y="9811"/>
                  </a:cubicBezTo>
                  <a:cubicBezTo>
                    <a:pt x="4664" y="9811"/>
                    <a:pt x="5220" y="9552"/>
                    <a:pt x="5625" y="8929"/>
                  </a:cubicBezTo>
                  <a:cubicBezTo>
                    <a:pt x="6619" y="7366"/>
                    <a:pt x="7188" y="6577"/>
                    <a:pt x="7203" y="4912"/>
                  </a:cubicBezTo>
                  <a:cubicBezTo>
                    <a:pt x="7218" y="3232"/>
                    <a:pt x="7174" y="1435"/>
                    <a:pt x="6400" y="602"/>
                  </a:cubicBezTo>
                  <a:cubicBezTo>
                    <a:pt x="6400" y="602"/>
                    <a:pt x="5218" y="1"/>
                    <a:pt x="336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2" name="Google Shape;11542;p51"/>
            <p:cNvSpPr/>
            <p:nvPr/>
          </p:nvSpPr>
          <p:spPr>
            <a:xfrm>
              <a:off x="2598675" y="2580275"/>
              <a:ext cx="14250" cy="109600"/>
            </a:xfrm>
            <a:custGeom>
              <a:avLst/>
              <a:gdLst/>
              <a:ahLst/>
              <a:cxnLst/>
              <a:rect l="l" t="t" r="r" b="b"/>
              <a:pathLst>
                <a:path w="570" h="4384" extrusionOk="0">
                  <a:moveTo>
                    <a:pt x="102" y="0"/>
                  </a:moveTo>
                  <a:cubicBezTo>
                    <a:pt x="44" y="15"/>
                    <a:pt x="0" y="73"/>
                    <a:pt x="15" y="132"/>
                  </a:cubicBezTo>
                  <a:cubicBezTo>
                    <a:pt x="132" y="935"/>
                    <a:pt x="351" y="4237"/>
                    <a:pt x="351" y="4281"/>
                  </a:cubicBezTo>
                  <a:cubicBezTo>
                    <a:pt x="351" y="4339"/>
                    <a:pt x="395" y="4383"/>
                    <a:pt x="453" y="4383"/>
                  </a:cubicBezTo>
                  <a:lnTo>
                    <a:pt x="468" y="4383"/>
                  </a:lnTo>
                  <a:cubicBezTo>
                    <a:pt x="526" y="4369"/>
                    <a:pt x="570" y="4325"/>
                    <a:pt x="570" y="4266"/>
                  </a:cubicBezTo>
                  <a:cubicBezTo>
                    <a:pt x="555" y="4120"/>
                    <a:pt x="351" y="921"/>
                    <a:pt x="234" y="88"/>
                  </a:cubicBezTo>
                  <a:cubicBezTo>
                    <a:pt x="219" y="30"/>
                    <a:pt x="161" y="0"/>
                    <a:pt x="102"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3" name="Google Shape;11543;p51"/>
            <p:cNvSpPr/>
            <p:nvPr/>
          </p:nvSpPr>
          <p:spPr>
            <a:xfrm>
              <a:off x="2557750" y="2580275"/>
              <a:ext cx="12075" cy="109600"/>
            </a:xfrm>
            <a:custGeom>
              <a:avLst/>
              <a:gdLst/>
              <a:ahLst/>
              <a:cxnLst/>
              <a:rect l="l" t="t" r="r" b="b"/>
              <a:pathLst>
                <a:path w="483" h="4384" extrusionOk="0">
                  <a:moveTo>
                    <a:pt x="147" y="0"/>
                  </a:moveTo>
                  <a:cubicBezTo>
                    <a:pt x="89" y="0"/>
                    <a:pt x="30" y="44"/>
                    <a:pt x="30" y="103"/>
                  </a:cubicBezTo>
                  <a:cubicBezTo>
                    <a:pt x="1" y="979"/>
                    <a:pt x="249" y="4135"/>
                    <a:pt x="249" y="4281"/>
                  </a:cubicBezTo>
                  <a:cubicBezTo>
                    <a:pt x="264" y="4339"/>
                    <a:pt x="308" y="4383"/>
                    <a:pt x="366" y="4383"/>
                  </a:cubicBezTo>
                  <a:cubicBezTo>
                    <a:pt x="439" y="4369"/>
                    <a:pt x="483" y="4325"/>
                    <a:pt x="468" y="4266"/>
                  </a:cubicBezTo>
                  <a:cubicBezTo>
                    <a:pt x="468" y="4222"/>
                    <a:pt x="220" y="965"/>
                    <a:pt x="249" y="117"/>
                  </a:cubicBezTo>
                  <a:cubicBezTo>
                    <a:pt x="249" y="59"/>
                    <a:pt x="205" y="0"/>
                    <a:pt x="147"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4" name="Google Shape;11544;p51"/>
            <p:cNvSpPr/>
            <p:nvPr/>
          </p:nvSpPr>
          <p:spPr>
            <a:xfrm>
              <a:off x="2619850" y="2550250"/>
              <a:ext cx="27775" cy="29100"/>
            </a:xfrm>
            <a:custGeom>
              <a:avLst/>
              <a:gdLst/>
              <a:ahLst/>
              <a:cxnLst/>
              <a:rect l="l" t="t" r="r" b="b"/>
              <a:pathLst>
                <a:path w="1111" h="1164" extrusionOk="0">
                  <a:moveTo>
                    <a:pt x="323" y="0"/>
                  </a:moveTo>
                  <a:cubicBezTo>
                    <a:pt x="1" y="0"/>
                    <a:pt x="27" y="1163"/>
                    <a:pt x="511" y="1163"/>
                  </a:cubicBezTo>
                  <a:cubicBezTo>
                    <a:pt x="530" y="1163"/>
                    <a:pt x="550" y="1161"/>
                    <a:pt x="570" y="1157"/>
                  </a:cubicBezTo>
                  <a:cubicBezTo>
                    <a:pt x="1111" y="1055"/>
                    <a:pt x="862" y="106"/>
                    <a:pt x="351" y="3"/>
                  </a:cubicBezTo>
                  <a:cubicBezTo>
                    <a:pt x="341" y="1"/>
                    <a:pt x="33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5" name="Google Shape;11545;p51"/>
            <p:cNvSpPr/>
            <p:nvPr/>
          </p:nvSpPr>
          <p:spPr>
            <a:xfrm>
              <a:off x="2509450" y="2555050"/>
              <a:ext cx="31900" cy="28275"/>
            </a:xfrm>
            <a:custGeom>
              <a:avLst/>
              <a:gdLst/>
              <a:ahLst/>
              <a:cxnLst/>
              <a:rect l="l" t="t" r="r" b="b"/>
              <a:pathLst>
                <a:path w="1276" h="1131" extrusionOk="0">
                  <a:moveTo>
                    <a:pt x="619" y="1"/>
                  </a:moveTo>
                  <a:cubicBezTo>
                    <a:pt x="245" y="1"/>
                    <a:pt x="0" y="1131"/>
                    <a:pt x="569" y="1131"/>
                  </a:cubicBezTo>
                  <a:cubicBezTo>
                    <a:pt x="589" y="1131"/>
                    <a:pt x="610" y="1129"/>
                    <a:pt x="633" y="1126"/>
                  </a:cubicBezTo>
                  <a:cubicBezTo>
                    <a:pt x="1275" y="1024"/>
                    <a:pt x="852" y="16"/>
                    <a:pt x="633" y="1"/>
                  </a:cubicBezTo>
                  <a:cubicBezTo>
                    <a:pt x="628" y="1"/>
                    <a:pt x="623" y="1"/>
                    <a:pt x="6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6" name="Google Shape;11546;p51"/>
            <p:cNvSpPr/>
            <p:nvPr/>
          </p:nvSpPr>
          <p:spPr>
            <a:xfrm>
              <a:off x="2530725" y="2523650"/>
              <a:ext cx="99000" cy="11350"/>
            </a:xfrm>
            <a:custGeom>
              <a:avLst/>
              <a:gdLst/>
              <a:ahLst/>
              <a:cxnLst/>
              <a:rect l="l" t="t" r="r" b="b"/>
              <a:pathLst>
                <a:path w="3960" h="454" extrusionOk="0">
                  <a:moveTo>
                    <a:pt x="3814" y="1"/>
                  </a:moveTo>
                  <a:cubicBezTo>
                    <a:pt x="3793" y="11"/>
                    <a:pt x="2797" y="240"/>
                    <a:pt x="1632" y="240"/>
                  </a:cubicBezTo>
                  <a:cubicBezTo>
                    <a:pt x="1147" y="240"/>
                    <a:pt x="632" y="200"/>
                    <a:pt x="147" y="88"/>
                  </a:cubicBezTo>
                  <a:cubicBezTo>
                    <a:pt x="139" y="87"/>
                    <a:pt x="131" y="86"/>
                    <a:pt x="124" y="86"/>
                  </a:cubicBezTo>
                  <a:cubicBezTo>
                    <a:pt x="74" y="86"/>
                    <a:pt x="28" y="125"/>
                    <a:pt x="15" y="176"/>
                  </a:cubicBezTo>
                  <a:cubicBezTo>
                    <a:pt x="1" y="235"/>
                    <a:pt x="30" y="293"/>
                    <a:pt x="88" y="308"/>
                  </a:cubicBezTo>
                  <a:cubicBezTo>
                    <a:pt x="600" y="424"/>
                    <a:pt x="1140" y="454"/>
                    <a:pt x="1637" y="454"/>
                  </a:cubicBezTo>
                  <a:cubicBezTo>
                    <a:pt x="2806" y="454"/>
                    <a:pt x="3799" y="235"/>
                    <a:pt x="3858" y="220"/>
                  </a:cubicBezTo>
                  <a:cubicBezTo>
                    <a:pt x="3916" y="205"/>
                    <a:pt x="3960" y="147"/>
                    <a:pt x="3945" y="88"/>
                  </a:cubicBezTo>
                  <a:cubicBezTo>
                    <a:pt x="3931" y="30"/>
                    <a:pt x="3872" y="1"/>
                    <a:pt x="3814"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7" name="Google Shape;11547;p51"/>
            <p:cNvSpPr/>
            <p:nvPr/>
          </p:nvSpPr>
          <p:spPr>
            <a:xfrm>
              <a:off x="2651625" y="2461625"/>
              <a:ext cx="122025" cy="72675"/>
            </a:xfrm>
            <a:custGeom>
              <a:avLst/>
              <a:gdLst/>
              <a:ahLst/>
              <a:cxnLst/>
              <a:rect l="l" t="t" r="r" b="b"/>
              <a:pathLst>
                <a:path w="4881" h="2907" extrusionOk="0">
                  <a:moveTo>
                    <a:pt x="2643" y="1"/>
                  </a:moveTo>
                  <a:cubicBezTo>
                    <a:pt x="2500" y="1"/>
                    <a:pt x="2345" y="18"/>
                    <a:pt x="2177" y="57"/>
                  </a:cubicBezTo>
                  <a:cubicBezTo>
                    <a:pt x="702" y="393"/>
                    <a:pt x="1" y="1547"/>
                    <a:pt x="1" y="1547"/>
                  </a:cubicBezTo>
                  <a:lnTo>
                    <a:pt x="380" y="2160"/>
                  </a:lnTo>
                  <a:cubicBezTo>
                    <a:pt x="380" y="2160"/>
                    <a:pt x="1096" y="2569"/>
                    <a:pt x="1841" y="2832"/>
                  </a:cubicBezTo>
                  <a:cubicBezTo>
                    <a:pt x="1982" y="2882"/>
                    <a:pt x="2140" y="2907"/>
                    <a:pt x="2312" y="2907"/>
                  </a:cubicBezTo>
                  <a:cubicBezTo>
                    <a:pt x="3052" y="2907"/>
                    <a:pt x="4038" y="2448"/>
                    <a:pt x="4880" y="1547"/>
                  </a:cubicBezTo>
                  <a:cubicBezTo>
                    <a:pt x="4181" y="1055"/>
                    <a:pt x="3757" y="1"/>
                    <a:pt x="264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8" name="Google Shape;11548;p51"/>
            <p:cNvSpPr/>
            <p:nvPr/>
          </p:nvSpPr>
          <p:spPr>
            <a:xfrm>
              <a:off x="2675000" y="2481700"/>
              <a:ext cx="71375" cy="34000"/>
            </a:xfrm>
            <a:custGeom>
              <a:avLst/>
              <a:gdLst/>
              <a:ahLst/>
              <a:cxnLst/>
              <a:rect l="l" t="t" r="r" b="b"/>
              <a:pathLst>
                <a:path w="2855" h="1360" extrusionOk="0">
                  <a:moveTo>
                    <a:pt x="1924" y="0"/>
                  </a:moveTo>
                  <a:cubicBezTo>
                    <a:pt x="1714" y="0"/>
                    <a:pt x="1495" y="48"/>
                    <a:pt x="1301" y="145"/>
                  </a:cubicBezTo>
                  <a:cubicBezTo>
                    <a:pt x="673" y="452"/>
                    <a:pt x="1" y="642"/>
                    <a:pt x="1" y="642"/>
                  </a:cubicBezTo>
                  <a:cubicBezTo>
                    <a:pt x="1" y="642"/>
                    <a:pt x="468" y="1138"/>
                    <a:pt x="1315" y="1299"/>
                  </a:cubicBezTo>
                  <a:cubicBezTo>
                    <a:pt x="1512" y="1339"/>
                    <a:pt x="1699" y="1359"/>
                    <a:pt x="1871" y="1359"/>
                  </a:cubicBezTo>
                  <a:cubicBezTo>
                    <a:pt x="2452" y="1359"/>
                    <a:pt x="2854" y="1127"/>
                    <a:pt x="2820" y="642"/>
                  </a:cubicBezTo>
                  <a:cubicBezTo>
                    <a:pt x="2790" y="222"/>
                    <a:pt x="2378" y="0"/>
                    <a:pt x="1924"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9" name="Google Shape;11549;p51"/>
            <p:cNvSpPr/>
            <p:nvPr/>
          </p:nvSpPr>
          <p:spPr>
            <a:xfrm>
              <a:off x="2396325" y="2455150"/>
              <a:ext cx="107400" cy="69350"/>
            </a:xfrm>
            <a:custGeom>
              <a:avLst/>
              <a:gdLst/>
              <a:ahLst/>
              <a:cxnLst/>
              <a:rect l="l" t="t" r="r" b="b"/>
              <a:pathLst>
                <a:path w="4296" h="2774" extrusionOk="0">
                  <a:moveTo>
                    <a:pt x="2161" y="1"/>
                  </a:moveTo>
                  <a:cubicBezTo>
                    <a:pt x="1291" y="1"/>
                    <a:pt x="484" y="547"/>
                    <a:pt x="0" y="1455"/>
                  </a:cubicBezTo>
                  <a:cubicBezTo>
                    <a:pt x="921" y="2171"/>
                    <a:pt x="1418" y="2726"/>
                    <a:pt x="2323" y="2770"/>
                  </a:cubicBezTo>
                  <a:cubicBezTo>
                    <a:pt x="2372" y="2772"/>
                    <a:pt x="2419" y="2773"/>
                    <a:pt x="2466" y="2773"/>
                  </a:cubicBezTo>
                  <a:cubicBezTo>
                    <a:pt x="3302" y="2773"/>
                    <a:pt x="3813" y="2419"/>
                    <a:pt x="3813" y="2419"/>
                  </a:cubicBezTo>
                  <a:cubicBezTo>
                    <a:pt x="3813" y="2419"/>
                    <a:pt x="4252" y="2200"/>
                    <a:pt x="4296" y="1689"/>
                  </a:cubicBezTo>
                  <a:cubicBezTo>
                    <a:pt x="4296" y="1689"/>
                    <a:pt x="3887" y="433"/>
                    <a:pt x="2791" y="96"/>
                  </a:cubicBezTo>
                  <a:cubicBezTo>
                    <a:pt x="2580" y="32"/>
                    <a:pt x="2369" y="1"/>
                    <a:pt x="216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0" name="Google Shape;11550;p51"/>
            <p:cNvSpPr/>
            <p:nvPr/>
          </p:nvSpPr>
          <p:spPr>
            <a:xfrm>
              <a:off x="2417450" y="2473250"/>
              <a:ext cx="70950" cy="36350"/>
            </a:xfrm>
            <a:custGeom>
              <a:avLst/>
              <a:gdLst/>
              <a:ahLst/>
              <a:cxnLst/>
              <a:rect l="l" t="t" r="r" b="b"/>
              <a:pathLst>
                <a:path w="2838" h="1454" extrusionOk="0">
                  <a:moveTo>
                    <a:pt x="921" y="0"/>
                  </a:moveTo>
                  <a:cubicBezTo>
                    <a:pt x="573" y="0"/>
                    <a:pt x="248" y="179"/>
                    <a:pt x="149" y="556"/>
                  </a:cubicBezTo>
                  <a:cubicBezTo>
                    <a:pt x="0" y="1124"/>
                    <a:pt x="427" y="1454"/>
                    <a:pt x="1174" y="1454"/>
                  </a:cubicBezTo>
                  <a:cubicBezTo>
                    <a:pt x="1234" y="1454"/>
                    <a:pt x="1297" y="1451"/>
                    <a:pt x="1361" y="1447"/>
                  </a:cubicBezTo>
                  <a:cubicBezTo>
                    <a:pt x="2209" y="1389"/>
                    <a:pt x="2837" y="1111"/>
                    <a:pt x="2837" y="1111"/>
                  </a:cubicBezTo>
                  <a:cubicBezTo>
                    <a:pt x="2837" y="1111"/>
                    <a:pt x="2296" y="980"/>
                    <a:pt x="1551" y="205"/>
                  </a:cubicBezTo>
                  <a:cubicBezTo>
                    <a:pt x="1366" y="70"/>
                    <a:pt x="1139" y="0"/>
                    <a:pt x="921"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1" name="Google Shape;11551;p51"/>
            <p:cNvSpPr/>
            <p:nvPr/>
          </p:nvSpPr>
          <p:spPr>
            <a:xfrm>
              <a:off x="2509175" y="2591500"/>
              <a:ext cx="37650" cy="76450"/>
            </a:xfrm>
            <a:custGeom>
              <a:avLst/>
              <a:gdLst/>
              <a:ahLst/>
              <a:cxnLst/>
              <a:rect l="l" t="t" r="r" b="b"/>
              <a:pathLst>
                <a:path w="1506" h="3058" extrusionOk="0">
                  <a:moveTo>
                    <a:pt x="125" y="1"/>
                  </a:moveTo>
                  <a:cubicBezTo>
                    <a:pt x="96" y="1"/>
                    <a:pt x="67" y="12"/>
                    <a:pt x="45" y="33"/>
                  </a:cubicBezTo>
                  <a:cubicBezTo>
                    <a:pt x="1" y="77"/>
                    <a:pt x="1" y="136"/>
                    <a:pt x="30" y="180"/>
                  </a:cubicBezTo>
                  <a:cubicBezTo>
                    <a:pt x="45" y="194"/>
                    <a:pt x="1199" y="1465"/>
                    <a:pt x="1286" y="2955"/>
                  </a:cubicBezTo>
                  <a:cubicBezTo>
                    <a:pt x="1286" y="3014"/>
                    <a:pt x="1345" y="3058"/>
                    <a:pt x="1389" y="3058"/>
                  </a:cubicBezTo>
                  <a:lnTo>
                    <a:pt x="1403" y="3058"/>
                  </a:lnTo>
                  <a:cubicBezTo>
                    <a:pt x="1462" y="3058"/>
                    <a:pt x="1506" y="2999"/>
                    <a:pt x="1506" y="2941"/>
                  </a:cubicBezTo>
                  <a:cubicBezTo>
                    <a:pt x="1418" y="1378"/>
                    <a:pt x="249" y="92"/>
                    <a:pt x="205" y="33"/>
                  </a:cubicBezTo>
                  <a:cubicBezTo>
                    <a:pt x="183" y="12"/>
                    <a:pt x="154" y="1"/>
                    <a:pt x="125"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2" name="Google Shape;11552;p51"/>
            <p:cNvSpPr/>
            <p:nvPr/>
          </p:nvSpPr>
          <p:spPr>
            <a:xfrm>
              <a:off x="2620950" y="2586700"/>
              <a:ext cx="36900" cy="81250"/>
            </a:xfrm>
            <a:custGeom>
              <a:avLst/>
              <a:gdLst/>
              <a:ahLst/>
              <a:cxnLst/>
              <a:rect l="l" t="t" r="r" b="b"/>
              <a:pathLst>
                <a:path w="1476" h="3250" extrusionOk="0">
                  <a:moveTo>
                    <a:pt x="1343" y="1"/>
                  </a:moveTo>
                  <a:cubicBezTo>
                    <a:pt x="1317" y="1"/>
                    <a:pt x="1291" y="8"/>
                    <a:pt x="1271" y="21"/>
                  </a:cubicBezTo>
                  <a:cubicBezTo>
                    <a:pt x="1228" y="79"/>
                    <a:pt x="0" y="1219"/>
                    <a:pt x="176" y="3147"/>
                  </a:cubicBezTo>
                  <a:cubicBezTo>
                    <a:pt x="176" y="3206"/>
                    <a:pt x="219" y="3250"/>
                    <a:pt x="278" y="3250"/>
                  </a:cubicBezTo>
                  <a:lnTo>
                    <a:pt x="293" y="3250"/>
                  </a:lnTo>
                  <a:cubicBezTo>
                    <a:pt x="351" y="3250"/>
                    <a:pt x="395" y="3191"/>
                    <a:pt x="395" y="3133"/>
                  </a:cubicBezTo>
                  <a:cubicBezTo>
                    <a:pt x="234" y="1321"/>
                    <a:pt x="1417" y="196"/>
                    <a:pt x="1417" y="182"/>
                  </a:cubicBezTo>
                  <a:cubicBezTo>
                    <a:pt x="1461" y="152"/>
                    <a:pt x="1476" y="79"/>
                    <a:pt x="1432" y="36"/>
                  </a:cubicBezTo>
                  <a:cubicBezTo>
                    <a:pt x="1408" y="11"/>
                    <a:pt x="1375" y="1"/>
                    <a:pt x="134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3" name="Google Shape;11553;p51"/>
            <p:cNvSpPr/>
            <p:nvPr/>
          </p:nvSpPr>
          <p:spPr>
            <a:xfrm>
              <a:off x="2465350" y="2566425"/>
              <a:ext cx="879175" cy="544675"/>
            </a:xfrm>
            <a:custGeom>
              <a:avLst/>
              <a:gdLst/>
              <a:ahLst/>
              <a:cxnLst/>
              <a:rect l="l" t="t" r="r" b="b"/>
              <a:pathLst>
                <a:path w="35167" h="21787" extrusionOk="0">
                  <a:moveTo>
                    <a:pt x="25214" y="0"/>
                  </a:moveTo>
                  <a:cubicBezTo>
                    <a:pt x="23701" y="0"/>
                    <a:pt x="22110" y="201"/>
                    <a:pt x="20454" y="379"/>
                  </a:cubicBezTo>
                  <a:cubicBezTo>
                    <a:pt x="16100" y="861"/>
                    <a:pt x="11995" y="1299"/>
                    <a:pt x="11995" y="1299"/>
                  </a:cubicBezTo>
                  <a:lnTo>
                    <a:pt x="103" y="11438"/>
                  </a:lnTo>
                  <a:cubicBezTo>
                    <a:pt x="103" y="11438"/>
                    <a:pt x="1" y="15237"/>
                    <a:pt x="1944" y="18363"/>
                  </a:cubicBezTo>
                  <a:cubicBezTo>
                    <a:pt x="3174" y="20349"/>
                    <a:pt x="5029" y="21573"/>
                    <a:pt x="6613" y="21573"/>
                  </a:cubicBezTo>
                  <a:cubicBezTo>
                    <a:pt x="7511" y="21573"/>
                    <a:pt x="8323" y="21179"/>
                    <a:pt x="8883" y="20307"/>
                  </a:cubicBezTo>
                  <a:cubicBezTo>
                    <a:pt x="10261" y="21377"/>
                    <a:pt x="11521" y="21786"/>
                    <a:pt x="12610" y="21786"/>
                  </a:cubicBezTo>
                  <a:cubicBezTo>
                    <a:pt x="14778" y="21786"/>
                    <a:pt x="16267" y="20163"/>
                    <a:pt x="16656" y="18889"/>
                  </a:cubicBezTo>
                  <a:cubicBezTo>
                    <a:pt x="17496" y="19283"/>
                    <a:pt x="18335" y="19448"/>
                    <a:pt x="19150" y="19448"/>
                  </a:cubicBezTo>
                  <a:cubicBezTo>
                    <a:pt x="23294" y="19448"/>
                    <a:pt x="26824" y="15193"/>
                    <a:pt x="26824" y="15193"/>
                  </a:cubicBezTo>
                  <a:cubicBezTo>
                    <a:pt x="26824" y="15193"/>
                    <a:pt x="27364" y="18422"/>
                    <a:pt x="29322" y="18729"/>
                  </a:cubicBezTo>
                  <a:cubicBezTo>
                    <a:pt x="29502" y="18757"/>
                    <a:pt x="29674" y="18771"/>
                    <a:pt x="29837" y="18771"/>
                  </a:cubicBezTo>
                  <a:cubicBezTo>
                    <a:pt x="31464" y="18771"/>
                    <a:pt x="32328" y="17313"/>
                    <a:pt x="33603" y="12972"/>
                  </a:cubicBezTo>
                  <a:cubicBezTo>
                    <a:pt x="35005" y="8195"/>
                    <a:pt x="35166" y="5858"/>
                    <a:pt x="31937" y="2570"/>
                  </a:cubicBezTo>
                  <a:cubicBezTo>
                    <a:pt x="29937" y="534"/>
                    <a:pt x="27678" y="0"/>
                    <a:pt x="25214"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4" name="Google Shape;11554;p51"/>
            <p:cNvSpPr/>
            <p:nvPr/>
          </p:nvSpPr>
          <p:spPr>
            <a:xfrm>
              <a:off x="2422975" y="2555075"/>
              <a:ext cx="392925" cy="382075"/>
            </a:xfrm>
            <a:custGeom>
              <a:avLst/>
              <a:gdLst/>
              <a:ahLst/>
              <a:cxnLst/>
              <a:rect l="l" t="t" r="r" b="b"/>
              <a:pathLst>
                <a:path w="15717" h="15283" extrusionOk="0">
                  <a:moveTo>
                    <a:pt x="12711" y="0"/>
                  </a:moveTo>
                  <a:cubicBezTo>
                    <a:pt x="12711" y="1"/>
                    <a:pt x="15093" y="6794"/>
                    <a:pt x="12901" y="10665"/>
                  </a:cubicBezTo>
                  <a:cubicBezTo>
                    <a:pt x="11971" y="12325"/>
                    <a:pt x="10034" y="13388"/>
                    <a:pt x="7885" y="13388"/>
                  </a:cubicBezTo>
                  <a:cubicBezTo>
                    <a:pt x="5002" y="13388"/>
                    <a:pt x="1739" y="11477"/>
                    <a:pt x="15" y="6531"/>
                  </a:cubicBezTo>
                  <a:lnTo>
                    <a:pt x="1" y="6531"/>
                  </a:lnTo>
                  <a:cubicBezTo>
                    <a:pt x="527" y="10505"/>
                    <a:pt x="2309" y="15223"/>
                    <a:pt x="8606" y="15282"/>
                  </a:cubicBezTo>
                  <a:cubicBezTo>
                    <a:pt x="8630" y="15282"/>
                    <a:pt x="8654" y="15282"/>
                    <a:pt x="8678" y="15282"/>
                  </a:cubicBezTo>
                  <a:cubicBezTo>
                    <a:pt x="15431" y="15282"/>
                    <a:pt x="15717" y="9129"/>
                    <a:pt x="14596" y="4412"/>
                  </a:cubicBezTo>
                  <a:cubicBezTo>
                    <a:pt x="14158" y="2542"/>
                    <a:pt x="13456" y="1096"/>
                    <a:pt x="1271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5" name="Google Shape;11555;p51"/>
            <p:cNvSpPr/>
            <p:nvPr/>
          </p:nvSpPr>
          <p:spPr>
            <a:xfrm>
              <a:off x="2518675" y="2671950"/>
              <a:ext cx="823650" cy="439100"/>
            </a:xfrm>
            <a:custGeom>
              <a:avLst/>
              <a:gdLst/>
              <a:ahLst/>
              <a:cxnLst/>
              <a:rect l="l" t="t" r="r" b="b"/>
              <a:pathLst>
                <a:path w="32946" h="17564" extrusionOk="0">
                  <a:moveTo>
                    <a:pt x="31192" y="0"/>
                  </a:moveTo>
                  <a:lnTo>
                    <a:pt x="31192" y="0"/>
                  </a:lnTo>
                  <a:cubicBezTo>
                    <a:pt x="31996" y="2396"/>
                    <a:pt x="31324" y="5917"/>
                    <a:pt x="29702" y="9643"/>
                  </a:cubicBezTo>
                  <a:cubicBezTo>
                    <a:pt x="29050" y="11133"/>
                    <a:pt x="28342" y="11619"/>
                    <a:pt x="27690" y="11619"/>
                  </a:cubicBezTo>
                  <a:cubicBezTo>
                    <a:pt x="26705" y="11619"/>
                    <a:pt x="25846" y="10512"/>
                    <a:pt x="25494" y="10081"/>
                  </a:cubicBezTo>
                  <a:cubicBezTo>
                    <a:pt x="26678" y="8576"/>
                    <a:pt x="28548" y="5201"/>
                    <a:pt x="26532" y="599"/>
                  </a:cubicBezTo>
                  <a:lnTo>
                    <a:pt x="26532" y="599"/>
                  </a:lnTo>
                  <a:cubicBezTo>
                    <a:pt x="27175" y="3886"/>
                    <a:pt x="26196" y="8138"/>
                    <a:pt x="22368" y="10972"/>
                  </a:cubicBezTo>
                  <a:cubicBezTo>
                    <a:pt x="19877" y="12800"/>
                    <a:pt x="18159" y="13388"/>
                    <a:pt x="16913" y="13388"/>
                  </a:cubicBezTo>
                  <a:cubicBezTo>
                    <a:pt x="16237" y="13388"/>
                    <a:pt x="15700" y="13215"/>
                    <a:pt x="15253" y="12974"/>
                  </a:cubicBezTo>
                  <a:cubicBezTo>
                    <a:pt x="16539" y="9467"/>
                    <a:pt x="16510" y="5990"/>
                    <a:pt x="15501" y="2878"/>
                  </a:cubicBezTo>
                  <a:lnTo>
                    <a:pt x="15501" y="2878"/>
                  </a:lnTo>
                  <a:cubicBezTo>
                    <a:pt x="16071" y="9789"/>
                    <a:pt x="13310" y="15224"/>
                    <a:pt x="10651" y="15311"/>
                  </a:cubicBezTo>
                  <a:cubicBezTo>
                    <a:pt x="10589" y="15313"/>
                    <a:pt x="10529" y="15314"/>
                    <a:pt x="10470" y="15314"/>
                  </a:cubicBezTo>
                  <a:cubicBezTo>
                    <a:pt x="8425" y="15314"/>
                    <a:pt x="7687" y="14338"/>
                    <a:pt x="6785" y="14338"/>
                  </a:cubicBezTo>
                  <a:cubicBezTo>
                    <a:pt x="6583" y="14338"/>
                    <a:pt x="6372" y="14387"/>
                    <a:pt x="6137" y="14508"/>
                  </a:cubicBezTo>
                  <a:cubicBezTo>
                    <a:pt x="5334" y="14913"/>
                    <a:pt x="4334" y="15623"/>
                    <a:pt x="3022" y="15623"/>
                  </a:cubicBezTo>
                  <a:cubicBezTo>
                    <a:pt x="2160" y="15623"/>
                    <a:pt x="1164" y="15317"/>
                    <a:pt x="1" y="14420"/>
                  </a:cubicBezTo>
                  <a:lnTo>
                    <a:pt x="1" y="14420"/>
                  </a:lnTo>
                  <a:cubicBezTo>
                    <a:pt x="1227" y="16242"/>
                    <a:pt x="2976" y="17352"/>
                    <a:pt x="4481" y="17352"/>
                  </a:cubicBezTo>
                  <a:cubicBezTo>
                    <a:pt x="5378" y="17352"/>
                    <a:pt x="6188" y="16958"/>
                    <a:pt x="6750" y="16086"/>
                  </a:cubicBezTo>
                  <a:cubicBezTo>
                    <a:pt x="8131" y="17155"/>
                    <a:pt x="9391" y="17564"/>
                    <a:pt x="10479" y="17564"/>
                  </a:cubicBezTo>
                  <a:cubicBezTo>
                    <a:pt x="12350" y="17564"/>
                    <a:pt x="13712" y="16354"/>
                    <a:pt x="14303" y="15209"/>
                  </a:cubicBezTo>
                  <a:cubicBezTo>
                    <a:pt x="14303" y="15209"/>
                    <a:pt x="14479" y="14873"/>
                    <a:pt x="14523" y="14668"/>
                  </a:cubicBezTo>
                  <a:cubicBezTo>
                    <a:pt x="15363" y="15062"/>
                    <a:pt x="16202" y="15227"/>
                    <a:pt x="17017" y="15227"/>
                  </a:cubicBezTo>
                  <a:cubicBezTo>
                    <a:pt x="21161" y="15227"/>
                    <a:pt x="24691" y="10972"/>
                    <a:pt x="24691" y="10972"/>
                  </a:cubicBezTo>
                  <a:cubicBezTo>
                    <a:pt x="24691" y="10972"/>
                    <a:pt x="25231" y="14201"/>
                    <a:pt x="27189" y="14508"/>
                  </a:cubicBezTo>
                  <a:cubicBezTo>
                    <a:pt x="27369" y="14536"/>
                    <a:pt x="27541" y="14550"/>
                    <a:pt x="27704" y="14550"/>
                  </a:cubicBezTo>
                  <a:cubicBezTo>
                    <a:pt x="29331" y="14550"/>
                    <a:pt x="30195" y="13092"/>
                    <a:pt x="31470" y="8751"/>
                  </a:cubicBezTo>
                  <a:cubicBezTo>
                    <a:pt x="32624" y="4807"/>
                    <a:pt x="32945" y="2528"/>
                    <a:pt x="31192"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6" name="Google Shape;11556;p51"/>
            <p:cNvSpPr/>
            <p:nvPr/>
          </p:nvSpPr>
          <p:spPr>
            <a:xfrm>
              <a:off x="2705325" y="2782850"/>
              <a:ext cx="37275" cy="40325"/>
            </a:xfrm>
            <a:custGeom>
              <a:avLst/>
              <a:gdLst/>
              <a:ahLst/>
              <a:cxnLst/>
              <a:rect l="l" t="t" r="r" b="b"/>
              <a:pathLst>
                <a:path w="1491" h="1613" extrusionOk="0">
                  <a:moveTo>
                    <a:pt x="1095" y="0"/>
                  </a:moveTo>
                  <a:cubicBezTo>
                    <a:pt x="1080" y="0"/>
                    <a:pt x="1066" y="2"/>
                    <a:pt x="1052" y="6"/>
                  </a:cubicBezTo>
                  <a:cubicBezTo>
                    <a:pt x="1008" y="35"/>
                    <a:pt x="979" y="108"/>
                    <a:pt x="1008" y="166"/>
                  </a:cubicBezTo>
                  <a:cubicBezTo>
                    <a:pt x="1257" y="634"/>
                    <a:pt x="1213" y="1218"/>
                    <a:pt x="994" y="1364"/>
                  </a:cubicBezTo>
                  <a:cubicBezTo>
                    <a:pt x="956" y="1389"/>
                    <a:pt x="914" y="1402"/>
                    <a:pt x="867" y="1402"/>
                  </a:cubicBezTo>
                  <a:cubicBezTo>
                    <a:pt x="697" y="1402"/>
                    <a:pt x="469" y="1236"/>
                    <a:pt x="205" y="926"/>
                  </a:cubicBezTo>
                  <a:cubicBezTo>
                    <a:pt x="183" y="904"/>
                    <a:pt x="154" y="893"/>
                    <a:pt x="124" y="893"/>
                  </a:cubicBezTo>
                  <a:cubicBezTo>
                    <a:pt x="95" y="893"/>
                    <a:pt x="66" y="904"/>
                    <a:pt x="44" y="926"/>
                  </a:cubicBezTo>
                  <a:cubicBezTo>
                    <a:pt x="0" y="955"/>
                    <a:pt x="0" y="1028"/>
                    <a:pt x="29" y="1072"/>
                  </a:cubicBezTo>
                  <a:cubicBezTo>
                    <a:pt x="395" y="1496"/>
                    <a:pt x="672" y="1613"/>
                    <a:pt x="877" y="1613"/>
                  </a:cubicBezTo>
                  <a:cubicBezTo>
                    <a:pt x="979" y="1613"/>
                    <a:pt x="1052" y="1583"/>
                    <a:pt x="1110" y="1540"/>
                  </a:cubicBezTo>
                  <a:cubicBezTo>
                    <a:pt x="1446" y="1321"/>
                    <a:pt x="1490" y="605"/>
                    <a:pt x="1198" y="64"/>
                  </a:cubicBezTo>
                  <a:cubicBezTo>
                    <a:pt x="1187" y="19"/>
                    <a:pt x="1142" y="0"/>
                    <a:pt x="109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7" name="Google Shape;11557;p51"/>
            <p:cNvSpPr/>
            <p:nvPr/>
          </p:nvSpPr>
          <p:spPr>
            <a:xfrm>
              <a:off x="2671350" y="2823425"/>
              <a:ext cx="39100" cy="36650"/>
            </a:xfrm>
            <a:custGeom>
              <a:avLst/>
              <a:gdLst/>
              <a:ahLst/>
              <a:cxnLst/>
              <a:rect l="l" t="t" r="r" b="b"/>
              <a:pathLst>
                <a:path w="1564" h="1466" extrusionOk="0">
                  <a:moveTo>
                    <a:pt x="1301" y="1"/>
                  </a:moveTo>
                  <a:cubicBezTo>
                    <a:pt x="1292" y="1"/>
                    <a:pt x="1282" y="2"/>
                    <a:pt x="1271" y="4"/>
                  </a:cubicBezTo>
                  <a:cubicBezTo>
                    <a:pt x="1213" y="19"/>
                    <a:pt x="1184" y="92"/>
                    <a:pt x="1198" y="136"/>
                  </a:cubicBezTo>
                  <a:cubicBezTo>
                    <a:pt x="1345" y="559"/>
                    <a:pt x="1228" y="925"/>
                    <a:pt x="1052" y="1115"/>
                  </a:cubicBezTo>
                  <a:cubicBezTo>
                    <a:pt x="1004" y="1163"/>
                    <a:pt x="915" y="1242"/>
                    <a:pt x="794" y="1242"/>
                  </a:cubicBezTo>
                  <a:cubicBezTo>
                    <a:pt x="769" y="1242"/>
                    <a:pt x="743" y="1239"/>
                    <a:pt x="716" y="1232"/>
                  </a:cubicBezTo>
                  <a:cubicBezTo>
                    <a:pt x="512" y="1173"/>
                    <a:pt x="322" y="881"/>
                    <a:pt x="220" y="443"/>
                  </a:cubicBezTo>
                  <a:cubicBezTo>
                    <a:pt x="207" y="392"/>
                    <a:pt x="161" y="352"/>
                    <a:pt x="111" y="352"/>
                  </a:cubicBezTo>
                  <a:cubicBezTo>
                    <a:pt x="103" y="352"/>
                    <a:pt x="96" y="353"/>
                    <a:pt x="88" y="355"/>
                  </a:cubicBezTo>
                  <a:cubicBezTo>
                    <a:pt x="30" y="370"/>
                    <a:pt x="0" y="428"/>
                    <a:pt x="15" y="486"/>
                  </a:cubicBezTo>
                  <a:cubicBezTo>
                    <a:pt x="132" y="1027"/>
                    <a:pt x="366" y="1363"/>
                    <a:pt x="658" y="1436"/>
                  </a:cubicBezTo>
                  <a:cubicBezTo>
                    <a:pt x="702" y="1451"/>
                    <a:pt x="746" y="1465"/>
                    <a:pt x="789" y="1465"/>
                  </a:cubicBezTo>
                  <a:cubicBezTo>
                    <a:pt x="950" y="1465"/>
                    <a:pt x="1096" y="1392"/>
                    <a:pt x="1213" y="1261"/>
                  </a:cubicBezTo>
                  <a:cubicBezTo>
                    <a:pt x="1476" y="983"/>
                    <a:pt x="1564" y="516"/>
                    <a:pt x="1418" y="77"/>
                  </a:cubicBezTo>
                  <a:cubicBezTo>
                    <a:pt x="1393" y="29"/>
                    <a:pt x="1349" y="1"/>
                    <a:pt x="130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8" name="Google Shape;11558;p51"/>
            <p:cNvSpPr/>
            <p:nvPr/>
          </p:nvSpPr>
          <p:spPr>
            <a:xfrm>
              <a:off x="2628975" y="2829000"/>
              <a:ext cx="41300" cy="26325"/>
            </a:xfrm>
            <a:custGeom>
              <a:avLst/>
              <a:gdLst/>
              <a:ahLst/>
              <a:cxnLst/>
              <a:rect l="l" t="t" r="r" b="b"/>
              <a:pathLst>
                <a:path w="1652" h="1053" extrusionOk="0">
                  <a:moveTo>
                    <a:pt x="1491" y="0"/>
                  </a:moveTo>
                  <a:cubicBezTo>
                    <a:pt x="1432" y="15"/>
                    <a:pt x="1389" y="59"/>
                    <a:pt x="1389" y="132"/>
                  </a:cubicBezTo>
                  <a:cubicBezTo>
                    <a:pt x="1418" y="512"/>
                    <a:pt x="1286" y="775"/>
                    <a:pt x="1053" y="833"/>
                  </a:cubicBezTo>
                  <a:cubicBezTo>
                    <a:pt x="1032" y="837"/>
                    <a:pt x="1011" y="838"/>
                    <a:pt x="989" y="838"/>
                  </a:cubicBezTo>
                  <a:cubicBezTo>
                    <a:pt x="731" y="838"/>
                    <a:pt x="396" y="600"/>
                    <a:pt x="234" y="88"/>
                  </a:cubicBezTo>
                  <a:cubicBezTo>
                    <a:pt x="210" y="40"/>
                    <a:pt x="166" y="11"/>
                    <a:pt x="118" y="11"/>
                  </a:cubicBezTo>
                  <a:cubicBezTo>
                    <a:pt x="108" y="11"/>
                    <a:pt x="98" y="13"/>
                    <a:pt x="88" y="15"/>
                  </a:cubicBezTo>
                  <a:cubicBezTo>
                    <a:pt x="30" y="30"/>
                    <a:pt x="1" y="103"/>
                    <a:pt x="15" y="161"/>
                  </a:cubicBezTo>
                  <a:cubicBezTo>
                    <a:pt x="220" y="760"/>
                    <a:pt x="629" y="1052"/>
                    <a:pt x="980" y="1052"/>
                  </a:cubicBezTo>
                  <a:cubicBezTo>
                    <a:pt x="1023" y="1052"/>
                    <a:pt x="1053" y="1052"/>
                    <a:pt x="1096" y="1038"/>
                  </a:cubicBezTo>
                  <a:cubicBezTo>
                    <a:pt x="1374" y="994"/>
                    <a:pt x="1652" y="716"/>
                    <a:pt x="1608" y="103"/>
                  </a:cubicBezTo>
                  <a:cubicBezTo>
                    <a:pt x="1608" y="44"/>
                    <a:pt x="1549" y="0"/>
                    <a:pt x="149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9" name="Google Shape;11559;p51"/>
            <p:cNvSpPr/>
            <p:nvPr/>
          </p:nvSpPr>
          <p:spPr>
            <a:xfrm>
              <a:off x="2578950" y="2826000"/>
              <a:ext cx="34350" cy="24575"/>
            </a:xfrm>
            <a:custGeom>
              <a:avLst/>
              <a:gdLst/>
              <a:ahLst/>
              <a:cxnLst/>
              <a:rect l="l" t="t" r="r" b="b"/>
              <a:pathLst>
                <a:path w="1374" h="983" extrusionOk="0">
                  <a:moveTo>
                    <a:pt x="111" y="1"/>
                  </a:moveTo>
                  <a:cubicBezTo>
                    <a:pt x="103" y="1"/>
                    <a:pt x="96" y="2"/>
                    <a:pt x="88" y="4"/>
                  </a:cubicBezTo>
                  <a:cubicBezTo>
                    <a:pt x="29" y="4"/>
                    <a:pt x="0" y="62"/>
                    <a:pt x="15" y="120"/>
                  </a:cubicBezTo>
                  <a:cubicBezTo>
                    <a:pt x="117" y="676"/>
                    <a:pt x="512" y="982"/>
                    <a:pt x="833" y="982"/>
                  </a:cubicBezTo>
                  <a:cubicBezTo>
                    <a:pt x="862" y="982"/>
                    <a:pt x="891" y="982"/>
                    <a:pt x="906" y="968"/>
                  </a:cubicBezTo>
                  <a:cubicBezTo>
                    <a:pt x="1140" y="939"/>
                    <a:pt x="1374" y="734"/>
                    <a:pt x="1330" y="237"/>
                  </a:cubicBezTo>
                  <a:cubicBezTo>
                    <a:pt x="1330" y="187"/>
                    <a:pt x="1286" y="147"/>
                    <a:pt x="1236" y="147"/>
                  </a:cubicBezTo>
                  <a:cubicBezTo>
                    <a:pt x="1228" y="147"/>
                    <a:pt x="1220" y="148"/>
                    <a:pt x="1213" y="150"/>
                  </a:cubicBezTo>
                  <a:cubicBezTo>
                    <a:pt x="1154" y="150"/>
                    <a:pt x="1111" y="208"/>
                    <a:pt x="1111" y="267"/>
                  </a:cubicBezTo>
                  <a:cubicBezTo>
                    <a:pt x="1140" y="544"/>
                    <a:pt x="1052" y="734"/>
                    <a:pt x="877" y="763"/>
                  </a:cubicBezTo>
                  <a:cubicBezTo>
                    <a:pt x="864" y="765"/>
                    <a:pt x="851" y="766"/>
                    <a:pt x="837" y="766"/>
                  </a:cubicBezTo>
                  <a:cubicBezTo>
                    <a:pt x="619" y="766"/>
                    <a:pt x="316" y="545"/>
                    <a:pt x="219" y="91"/>
                  </a:cubicBezTo>
                  <a:cubicBezTo>
                    <a:pt x="207" y="40"/>
                    <a:pt x="161" y="1"/>
                    <a:pt x="11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0" name="Google Shape;11560;p51"/>
            <p:cNvSpPr/>
            <p:nvPr/>
          </p:nvSpPr>
          <p:spPr>
            <a:xfrm>
              <a:off x="2538775" y="2830725"/>
              <a:ext cx="34350" cy="22050"/>
            </a:xfrm>
            <a:custGeom>
              <a:avLst/>
              <a:gdLst/>
              <a:ahLst/>
              <a:cxnLst/>
              <a:rect l="l" t="t" r="r" b="b"/>
              <a:pathLst>
                <a:path w="1374" h="882" extrusionOk="0">
                  <a:moveTo>
                    <a:pt x="118" y="1"/>
                  </a:moveTo>
                  <a:cubicBezTo>
                    <a:pt x="108" y="1"/>
                    <a:pt x="98" y="2"/>
                    <a:pt x="88" y="5"/>
                  </a:cubicBezTo>
                  <a:cubicBezTo>
                    <a:pt x="29" y="19"/>
                    <a:pt x="0" y="78"/>
                    <a:pt x="0" y="136"/>
                  </a:cubicBezTo>
                  <a:cubicBezTo>
                    <a:pt x="117" y="633"/>
                    <a:pt x="482" y="881"/>
                    <a:pt x="774" y="881"/>
                  </a:cubicBezTo>
                  <a:lnTo>
                    <a:pt x="862" y="881"/>
                  </a:lnTo>
                  <a:cubicBezTo>
                    <a:pt x="1096" y="837"/>
                    <a:pt x="1373" y="618"/>
                    <a:pt x="1344" y="92"/>
                  </a:cubicBezTo>
                  <a:cubicBezTo>
                    <a:pt x="1332" y="41"/>
                    <a:pt x="1297" y="2"/>
                    <a:pt x="1250" y="2"/>
                  </a:cubicBezTo>
                  <a:cubicBezTo>
                    <a:pt x="1242" y="2"/>
                    <a:pt x="1235" y="3"/>
                    <a:pt x="1227" y="5"/>
                  </a:cubicBezTo>
                  <a:cubicBezTo>
                    <a:pt x="1169" y="5"/>
                    <a:pt x="1110" y="48"/>
                    <a:pt x="1125" y="121"/>
                  </a:cubicBezTo>
                  <a:cubicBezTo>
                    <a:pt x="1140" y="428"/>
                    <a:pt x="1023" y="633"/>
                    <a:pt x="833" y="662"/>
                  </a:cubicBezTo>
                  <a:cubicBezTo>
                    <a:pt x="817" y="664"/>
                    <a:pt x="802" y="665"/>
                    <a:pt x="786" y="665"/>
                  </a:cubicBezTo>
                  <a:cubicBezTo>
                    <a:pt x="563" y="665"/>
                    <a:pt x="315" y="473"/>
                    <a:pt x="219" y="78"/>
                  </a:cubicBezTo>
                  <a:cubicBezTo>
                    <a:pt x="207" y="29"/>
                    <a:pt x="165" y="1"/>
                    <a:pt x="11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1" name="Google Shape;11561;p51"/>
            <p:cNvSpPr/>
            <p:nvPr/>
          </p:nvSpPr>
          <p:spPr>
            <a:xfrm>
              <a:off x="2493100" y="2781800"/>
              <a:ext cx="44950" cy="26050"/>
            </a:xfrm>
            <a:custGeom>
              <a:avLst/>
              <a:gdLst/>
              <a:ahLst/>
              <a:cxnLst/>
              <a:rect l="l" t="t" r="r" b="b"/>
              <a:pathLst>
                <a:path w="1798" h="1042" extrusionOk="0">
                  <a:moveTo>
                    <a:pt x="126" y="1"/>
                  </a:moveTo>
                  <a:cubicBezTo>
                    <a:pt x="119" y="1"/>
                    <a:pt x="111" y="2"/>
                    <a:pt x="103" y="4"/>
                  </a:cubicBezTo>
                  <a:cubicBezTo>
                    <a:pt x="45" y="18"/>
                    <a:pt x="1" y="77"/>
                    <a:pt x="16" y="135"/>
                  </a:cubicBezTo>
                  <a:cubicBezTo>
                    <a:pt x="176" y="778"/>
                    <a:pt x="600" y="1041"/>
                    <a:pt x="980" y="1041"/>
                  </a:cubicBezTo>
                  <a:cubicBezTo>
                    <a:pt x="1024" y="1041"/>
                    <a:pt x="1067" y="1041"/>
                    <a:pt x="1111" y="1026"/>
                  </a:cubicBezTo>
                  <a:cubicBezTo>
                    <a:pt x="1447" y="968"/>
                    <a:pt x="1798" y="661"/>
                    <a:pt x="1739" y="106"/>
                  </a:cubicBezTo>
                  <a:cubicBezTo>
                    <a:pt x="1739" y="48"/>
                    <a:pt x="1681" y="4"/>
                    <a:pt x="1623" y="4"/>
                  </a:cubicBezTo>
                  <a:cubicBezTo>
                    <a:pt x="1564" y="4"/>
                    <a:pt x="1520" y="62"/>
                    <a:pt x="1520" y="121"/>
                  </a:cubicBezTo>
                  <a:cubicBezTo>
                    <a:pt x="1564" y="544"/>
                    <a:pt x="1330" y="778"/>
                    <a:pt x="1082" y="822"/>
                  </a:cubicBezTo>
                  <a:cubicBezTo>
                    <a:pt x="1056" y="826"/>
                    <a:pt x="1028" y="828"/>
                    <a:pt x="1001" y="828"/>
                  </a:cubicBezTo>
                  <a:cubicBezTo>
                    <a:pt x="709" y="828"/>
                    <a:pt x="368" y="612"/>
                    <a:pt x="235" y="91"/>
                  </a:cubicBezTo>
                  <a:cubicBezTo>
                    <a:pt x="222" y="41"/>
                    <a:pt x="176" y="1"/>
                    <a:pt x="12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2" name="Google Shape;11562;p51"/>
            <p:cNvSpPr/>
            <p:nvPr/>
          </p:nvSpPr>
          <p:spPr>
            <a:xfrm>
              <a:off x="2784575" y="2970975"/>
              <a:ext cx="43475" cy="36650"/>
            </a:xfrm>
            <a:custGeom>
              <a:avLst/>
              <a:gdLst/>
              <a:ahLst/>
              <a:cxnLst/>
              <a:rect l="l" t="t" r="r" b="b"/>
              <a:pathLst>
                <a:path w="1739" h="1466" extrusionOk="0">
                  <a:moveTo>
                    <a:pt x="1287" y="1"/>
                  </a:moveTo>
                  <a:cubicBezTo>
                    <a:pt x="1277" y="1"/>
                    <a:pt x="1267" y="2"/>
                    <a:pt x="1257" y="5"/>
                  </a:cubicBezTo>
                  <a:cubicBezTo>
                    <a:pt x="1198" y="34"/>
                    <a:pt x="1169" y="92"/>
                    <a:pt x="1184" y="151"/>
                  </a:cubicBezTo>
                  <a:cubicBezTo>
                    <a:pt x="1418" y="823"/>
                    <a:pt x="1315" y="1144"/>
                    <a:pt x="1125" y="1232"/>
                  </a:cubicBezTo>
                  <a:cubicBezTo>
                    <a:pt x="1093" y="1245"/>
                    <a:pt x="1055" y="1252"/>
                    <a:pt x="1015" y="1252"/>
                  </a:cubicBezTo>
                  <a:cubicBezTo>
                    <a:pt x="786" y="1252"/>
                    <a:pt x="456" y="1040"/>
                    <a:pt x="220" y="618"/>
                  </a:cubicBezTo>
                  <a:cubicBezTo>
                    <a:pt x="200" y="579"/>
                    <a:pt x="168" y="560"/>
                    <a:pt x="131" y="560"/>
                  </a:cubicBezTo>
                  <a:cubicBezTo>
                    <a:pt x="112" y="560"/>
                    <a:pt x="93" y="565"/>
                    <a:pt x="73" y="574"/>
                  </a:cubicBezTo>
                  <a:cubicBezTo>
                    <a:pt x="30" y="604"/>
                    <a:pt x="0" y="677"/>
                    <a:pt x="30" y="720"/>
                  </a:cubicBezTo>
                  <a:cubicBezTo>
                    <a:pt x="293" y="1188"/>
                    <a:pt x="672" y="1466"/>
                    <a:pt x="1008" y="1466"/>
                  </a:cubicBezTo>
                  <a:cubicBezTo>
                    <a:pt x="1082" y="1466"/>
                    <a:pt x="1155" y="1451"/>
                    <a:pt x="1213" y="1422"/>
                  </a:cubicBezTo>
                  <a:cubicBezTo>
                    <a:pt x="1345" y="1363"/>
                    <a:pt x="1739" y="1100"/>
                    <a:pt x="1388" y="78"/>
                  </a:cubicBezTo>
                  <a:cubicBezTo>
                    <a:pt x="1376" y="29"/>
                    <a:pt x="1334" y="1"/>
                    <a:pt x="128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3" name="Google Shape;11563;p51"/>
            <p:cNvSpPr/>
            <p:nvPr/>
          </p:nvSpPr>
          <p:spPr>
            <a:xfrm>
              <a:off x="2704225" y="2992250"/>
              <a:ext cx="36175" cy="29625"/>
            </a:xfrm>
            <a:custGeom>
              <a:avLst/>
              <a:gdLst/>
              <a:ahLst/>
              <a:cxnLst/>
              <a:rect l="l" t="t" r="r" b="b"/>
              <a:pathLst>
                <a:path w="1447" h="1185" extrusionOk="0">
                  <a:moveTo>
                    <a:pt x="1228" y="1"/>
                  </a:moveTo>
                  <a:cubicBezTo>
                    <a:pt x="1169" y="16"/>
                    <a:pt x="1125" y="74"/>
                    <a:pt x="1125" y="132"/>
                  </a:cubicBezTo>
                  <a:cubicBezTo>
                    <a:pt x="1198" y="658"/>
                    <a:pt x="1038" y="921"/>
                    <a:pt x="848" y="951"/>
                  </a:cubicBezTo>
                  <a:cubicBezTo>
                    <a:pt x="831" y="954"/>
                    <a:pt x="814" y="955"/>
                    <a:pt x="796" y="955"/>
                  </a:cubicBezTo>
                  <a:cubicBezTo>
                    <a:pt x="573" y="955"/>
                    <a:pt x="315" y="696"/>
                    <a:pt x="234" y="235"/>
                  </a:cubicBezTo>
                  <a:cubicBezTo>
                    <a:pt x="219" y="176"/>
                    <a:pt x="161" y="147"/>
                    <a:pt x="103" y="147"/>
                  </a:cubicBezTo>
                  <a:cubicBezTo>
                    <a:pt x="44" y="162"/>
                    <a:pt x="0" y="220"/>
                    <a:pt x="15" y="279"/>
                  </a:cubicBezTo>
                  <a:cubicBezTo>
                    <a:pt x="132" y="878"/>
                    <a:pt x="497" y="1184"/>
                    <a:pt x="804" y="1184"/>
                  </a:cubicBezTo>
                  <a:cubicBezTo>
                    <a:pt x="833" y="1184"/>
                    <a:pt x="862" y="1170"/>
                    <a:pt x="877" y="1170"/>
                  </a:cubicBezTo>
                  <a:cubicBezTo>
                    <a:pt x="1154" y="1126"/>
                    <a:pt x="1447" y="819"/>
                    <a:pt x="1344" y="103"/>
                  </a:cubicBezTo>
                  <a:cubicBezTo>
                    <a:pt x="1344" y="45"/>
                    <a:pt x="1286" y="1"/>
                    <a:pt x="122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4" name="Google Shape;11564;p51"/>
            <p:cNvSpPr/>
            <p:nvPr/>
          </p:nvSpPr>
          <p:spPr>
            <a:xfrm>
              <a:off x="2748050" y="3012725"/>
              <a:ext cx="37275" cy="28500"/>
            </a:xfrm>
            <a:custGeom>
              <a:avLst/>
              <a:gdLst/>
              <a:ahLst/>
              <a:cxnLst/>
              <a:rect l="l" t="t" r="r" b="b"/>
              <a:pathLst>
                <a:path w="1491" h="1140" extrusionOk="0">
                  <a:moveTo>
                    <a:pt x="1257" y="0"/>
                  </a:moveTo>
                  <a:cubicBezTo>
                    <a:pt x="1198" y="15"/>
                    <a:pt x="1155" y="73"/>
                    <a:pt x="1169" y="132"/>
                  </a:cubicBezTo>
                  <a:cubicBezTo>
                    <a:pt x="1228" y="555"/>
                    <a:pt x="1125" y="862"/>
                    <a:pt x="906" y="906"/>
                  </a:cubicBezTo>
                  <a:cubicBezTo>
                    <a:pt x="882" y="912"/>
                    <a:pt x="857" y="916"/>
                    <a:pt x="831" y="916"/>
                  </a:cubicBezTo>
                  <a:cubicBezTo>
                    <a:pt x="621" y="916"/>
                    <a:pt x="364" y="706"/>
                    <a:pt x="234" y="278"/>
                  </a:cubicBezTo>
                  <a:cubicBezTo>
                    <a:pt x="223" y="232"/>
                    <a:pt x="176" y="195"/>
                    <a:pt x="135" y="195"/>
                  </a:cubicBezTo>
                  <a:cubicBezTo>
                    <a:pt x="123" y="195"/>
                    <a:pt x="112" y="198"/>
                    <a:pt x="103" y="205"/>
                  </a:cubicBezTo>
                  <a:cubicBezTo>
                    <a:pt x="44" y="219"/>
                    <a:pt x="0" y="278"/>
                    <a:pt x="15" y="336"/>
                  </a:cubicBezTo>
                  <a:cubicBezTo>
                    <a:pt x="190" y="877"/>
                    <a:pt x="541" y="1140"/>
                    <a:pt x="833" y="1140"/>
                  </a:cubicBezTo>
                  <a:cubicBezTo>
                    <a:pt x="877" y="1140"/>
                    <a:pt x="921" y="1140"/>
                    <a:pt x="950" y="1125"/>
                  </a:cubicBezTo>
                  <a:cubicBezTo>
                    <a:pt x="1213" y="1067"/>
                    <a:pt x="1491" y="760"/>
                    <a:pt x="1388" y="102"/>
                  </a:cubicBezTo>
                  <a:cubicBezTo>
                    <a:pt x="1374" y="44"/>
                    <a:pt x="1315" y="0"/>
                    <a:pt x="125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5" name="Google Shape;11565;p51"/>
            <p:cNvSpPr/>
            <p:nvPr/>
          </p:nvSpPr>
          <p:spPr>
            <a:xfrm>
              <a:off x="2658925" y="2990700"/>
              <a:ext cx="34375" cy="28625"/>
            </a:xfrm>
            <a:custGeom>
              <a:avLst/>
              <a:gdLst/>
              <a:ahLst/>
              <a:cxnLst/>
              <a:rect l="l" t="t" r="r" b="b"/>
              <a:pathLst>
                <a:path w="1375" h="1145" extrusionOk="0">
                  <a:moveTo>
                    <a:pt x="1083" y="1"/>
                  </a:moveTo>
                  <a:cubicBezTo>
                    <a:pt x="1073" y="1"/>
                    <a:pt x="1063" y="2"/>
                    <a:pt x="1053" y="5"/>
                  </a:cubicBezTo>
                  <a:cubicBezTo>
                    <a:pt x="994" y="19"/>
                    <a:pt x="965" y="78"/>
                    <a:pt x="980" y="136"/>
                  </a:cubicBezTo>
                  <a:cubicBezTo>
                    <a:pt x="1111" y="560"/>
                    <a:pt x="994" y="852"/>
                    <a:pt x="804" y="910"/>
                  </a:cubicBezTo>
                  <a:cubicBezTo>
                    <a:pt x="778" y="919"/>
                    <a:pt x="750" y="923"/>
                    <a:pt x="722" y="923"/>
                  </a:cubicBezTo>
                  <a:cubicBezTo>
                    <a:pt x="557" y="923"/>
                    <a:pt x="359" y="776"/>
                    <a:pt x="234" y="428"/>
                  </a:cubicBezTo>
                  <a:cubicBezTo>
                    <a:pt x="210" y="380"/>
                    <a:pt x="166" y="351"/>
                    <a:pt x="118" y="351"/>
                  </a:cubicBezTo>
                  <a:cubicBezTo>
                    <a:pt x="108" y="351"/>
                    <a:pt x="98" y="353"/>
                    <a:pt x="88" y="355"/>
                  </a:cubicBezTo>
                  <a:cubicBezTo>
                    <a:pt x="30" y="384"/>
                    <a:pt x="1" y="443"/>
                    <a:pt x="30" y="501"/>
                  </a:cubicBezTo>
                  <a:cubicBezTo>
                    <a:pt x="191" y="954"/>
                    <a:pt x="468" y="1144"/>
                    <a:pt x="717" y="1144"/>
                  </a:cubicBezTo>
                  <a:cubicBezTo>
                    <a:pt x="775" y="1144"/>
                    <a:pt x="819" y="1129"/>
                    <a:pt x="877" y="1115"/>
                  </a:cubicBezTo>
                  <a:cubicBezTo>
                    <a:pt x="1155" y="1027"/>
                    <a:pt x="1374" y="662"/>
                    <a:pt x="1199" y="78"/>
                  </a:cubicBezTo>
                  <a:cubicBezTo>
                    <a:pt x="1174" y="29"/>
                    <a:pt x="1130" y="1"/>
                    <a:pt x="108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6" name="Google Shape;11566;p51"/>
            <p:cNvSpPr/>
            <p:nvPr/>
          </p:nvSpPr>
          <p:spPr>
            <a:xfrm>
              <a:off x="2617300" y="3016275"/>
              <a:ext cx="36175" cy="29700"/>
            </a:xfrm>
            <a:custGeom>
              <a:avLst/>
              <a:gdLst/>
              <a:ahLst/>
              <a:cxnLst/>
              <a:rect l="l" t="t" r="r" b="b"/>
              <a:pathLst>
                <a:path w="1447" h="1188" extrusionOk="0">
                  <a:moveTo>
                    <a:pt x="1140" y="0"/>
                  </a:moveTo>
                  <a:cubicBezTo>
                    <a:pt x="1131" y="0"/>
                    <a:pt x="1121" y="2"/>
                    <a:pt x="1111" y="4"/>
                  </a:cubicBezTo>
                  <a:cubicBezTo>
                    <a:pt x="1052" y="19"/>
                    <a:pt x="1023" y="77"/>
                    <a:pt x="1038" y="136"/>
                  </a:cubicBezTo>
                  <a:cubicBezTo>
                    <a:pt x="1184" y="589"/>
                    <a:pt x="1081" y="866"/>
                    <a:pt x="906" y="939"/>
                  </a:cubicBezTo>
                  <a:cubicBezTo>
                    <a:pt x="875" y="953"/>
                    <a:pt x="838" y="961"/>
                    <a:pt x="798" y="961"/>
                  </a:cubicBezTo>
                  <a:cubicBezTo>
                    <a:pt x="633" y="961"/>
                    <a:pt x="407" y="833"/>
                    <a:pt x="219" y="516"/>
                  </a:cubicBezTo>
                  <a:cubicBezTo>
                    <a:pt x="200" y="477"/>
                    <a:pt x="161" y="457"/>
                    <a:pt x="124" y="457"/>
                  </a:cubicBezTo>
                  <a:cubicBezTo>
                    <a:pt x="106" y="457"/>
                    <a:pt x="88" y="462"/>
                    <a:pt x="73" y="472"/>
                  </a:cubicBezTo>
                  <a:cubicBezTo>
                    <a:pt x="15" y="501"/>
                    <a:pt x="0" y="574"/>
                    <a:pt x="29" y="618"/>
                  </a:cubicBezTo>
                  <a:cubicBezTo>
                    <a:pt x="263" y="1027"/>
                    <a:pt x="555" y="1188"/>
                    <a:pt x="804" y="1188"/>
                  </a:cubicBezTo>
                  <a:cubicBezTo>
                    <a:pt x="877" y="1188"/>
                    <a:pt x="935" y="1173"/>
                    <a:pt x="1008" y="1144"/>
                  </a:cubicBezTo>
                  <a:cubicBezTo>
                    <a:pt x="1242" y="1027"/>
                    <a:pt x="1447" y="691"/>
                    <a:pt x="1242" y="77"/>
                  </a:cubicBezTo>
                  <a:cubicBezTo>
                    <a:pt x="1230" y="29"/>
                    <a:pt x="1188" y="0"/>
                    <a:pt x="114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7" name="Google Shape;11567;p51"/>
            <p:cNvSpPr/>
            <p:nvPr/>
          </p:nvSpPr>
          <p:spPr>
            <a:xfrm>
              <a:off x="2586625" y="3004225"/>
              <a:ext cx="31425" cy="27150"/>
            </a:xfrm>
            <a:custGeom>
              <a:avLst/>
              <a:gdLst/>
              <a:ahLst/>
              <a:cxnLst/>
              <a:rect l="l" t="t" r="r" b="b"/>
              <a:pathLst>
                <a:path w="1257" h="1086" extrusionOk="0">
                  <a:moveTo>
                    <a:pt x="921" y="0"/>
                  </a:moveTo>
                  <a:cubicBezTo>
                    <a:pt x="911" y="0"/>
                    <a:pt x="901" y="2"/>
                    <a:pt x="891" y="4"/>
                  </a:cubicBezTo>
                  <a:cubicBezTo>
                    <a:pt x="833" y="19"/>
                    <a:pt x="804" y="92"/>
                    <a:pt x="818" y="150"/>
                  </a:cubicBezTo>
                  <a:cubicBezTo>
                    <a:pt x="950" y="574"/>
                    <a:pt x="906" y="822"/>
                    <a:pt x="789" y="851"/>
                  </a:cubicBezTo>
                  <a:cubicBezTo>
                    <a:pt x="773" y="859"/>
                    <a:pt x="755" y="863"/>
                    <a:pt x="735" y="863"/>
                  </a:cubicBezTo>
                  <a:cubicBezTo>
                    <a:pt x="603" y="863"/>
                    <a:pt x="384" y="699"/>
                    <a:pt x="219" y="369"/>
                  </a:cubicBezTo>
                  <a:cubicBezTo>
                    <a:pt x="208" y="325"/>
                    <a:pt x="163" y="306"/>
                    <a:pt x="116" y="306"/>
                  </a:cubicBezTo>
                  <a:cubicBezTo>
                    <a:pt x="101" y="306"/>
                    <a:pt x="87" y="307"/>
                    <a:pt x="73" y="311"/>
                  </a:cubicBezTo>
                  <a:cubicBezTo>
                    <a:pt x="29" y="340"/>
                    <a:pt x="0" y="413"/>
                    <a:pt x="29" y="457"/>
                  </a:cubicBezTo>
                  <a:cubicBezTo>
                    <a:pt x="205" y="837"/>
                    <a:pt x="497" y="1085"/>
                    <a:pt x="745" y="1085"/>
                  </a:cubicBezTo>
                  <a:cubicBezTo>
                    <a:pt x="789" y="1085"/>
                    <a:pt x="833" y="1085"/>
                    <a:pt x="877" y="1056"/>
                  </a:cubicBezTo>
                  <a:cubicBezTo>
                    <a:pt x="993" y="1012"/>
                    <a:pt x="1256" y="822"/>
                    <a:pt x="1023" y="77"/>
                  </a:cubicBezTo>
                  <a:cubicBezTo>
                    <a:pt x="1011" y="29"/>
                    <a:pt x="968" y="0"/>
                    <a:pt x="92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8" name="Google Shape;11568;p51"/>
            <p:cNvSpPr/>
            <p:nvPr/>
          </p:nvSpPr>
          <p:spPr>
            <a:xfrm>
              <a:off x="2553000" y="3018825"/>
              <a:ext cx="34000" cy="26050"/>
            </a:xfrm>
            <a:custGeom>
              <a:avLst/>
              <a:gdLst/>
              <a:ahLst/>
              <a:cxnLst/>
              <a:rect l="l" t="t" r="r" b="b"/>
              <a:pathLst>
                <a:path w="1360" h="1042" extrusionOk="0">
                  <a:moveTo>
                    <a:pt x="1083" y="1"/>
                  </a:moveTo>
                  <a:cubicBezTo>
                    <a:pt x="1073" y="1"/>
                    <a:pt x="1063" y="2"/>
                    <a:pt x="1053" y="4"/>
                  </a:cubicBezTo>
                  <a:cubicBezTo>
                    <a:pt x="994" y="4"/>
                    <a:pt x="951" y="77"/>
                    <a:pt x="965" y="136"/>
                  </a:cubicBezTo>
                  <a:cubicBezTo>
                    <a:pt x="1053" y="516"/>
                    <a:pt x="1009" y="779"/>
                    <a:pt x="834" y="823"/>
                  </a:cubicBezTo>
                  <a:cubicBezTo>
                    <a:pt x="818" y="826"/>
                    <a:pt x="801" y="828"/>
                    <a:pt x="784" y="828"/>
                  </a:cubicBezTo>
                  <a:cubicBezTo>
                    <a:pt x="603" y="828"/>
                    <a:pt x="328" y="624"/>
                    <a:pt x="235" y="238"/>
                  </a:cubicBezTo>
                  <a:cubicBezTo>
                    <a:pt x="222" y="187"/>
                    <a:pt x="176" y="148"/>
                    <a:pt x="126" y="148"/>
                  </a:cubicBezTo>
                  <a:cubicBezTo>
                    <a:pt x="119" y="148"/>
                    <a:pt x="111" y="149"/>
                    <a:pt x="103" y="151"/>
                  </a:cubicBezTo>
                  <a:cubicBezTo>
                    <a:pt x="30" y="165"/>
                    <a:pt x="1" y="238"/>
                    <a:pt x="16" y="297"/>
                  </a:cubicBezTo>
                  <a:cubicBezTo>
                    <a:pt x="147" y="764"/>
                    <a:pt x="498" y="1042"/>
                    <a:pt x="790" y="1042"/>
                  </a:cubicBezTo>
                  <a:cubicBezTo>
                    <a:pt x="819" y="1042"/>
                    <a:pt x="848" y="1042"/>
                    <a:pt x="892" y="1027"/>
                  </a:cubicBezTo>
                  <a:cubicBezTo>
                    <a:pt x="1009" y="998"/>
                    <a:pt x="1360" y="852"/>
                    <a:pt x="1184" y="77"/>
                  </a:cubicBezTo>
                  <a:cubicBezTo>
                    <a:pt x="1172" y="29"/>
                    <a:pt x="1130" y="1"/>
                    <a:pt x="108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9" name="Google Shape;11569;p51"/>
            <p:cNvSpPr/>
            <p:nvPr/>
          </p:nvSpPr>
          <p:spPr>
            <a:xfrm>
              <a:off x="2566900" y="2970425"/>
              <a:ext cx="29600" cy="25525"/>
            </a:xfrm>
            <a:custGeom>
              <a:avLst/>
              <a:gdLst/>
              <a:ahLst/>
              <a:cxnLst/>
              <a:rect l="l" t="t" r="r" b="b"/>
              <a:pathLst>
                <a:path w="1184" h="1021" extrusionOk="0">
                  <a:moveTo>
                    <a:pt x="917" y="1"/>
                  </a:moveTo>
                  <a:cubicBezTo>
                    <a:pt x="902" y="1"/>
                    <a:pt x="888" y="4"/>
                    <a:pt x="877" y="12"/>
                  </a:cubicBezTo>
                  <a:cubicBezTo>
                    <a:pt x="818" y="41"/>
                    <a:pt x="789" y="100"/>
                    <a:pt x="818" y="158"/>
                  </a:cubicBezTo>
                  <a:cubicBezTo>
                    <a:pt x="950" y="436"/>
                    <a:pt x="891" y="699"/>
                    <a:pt x="760" y="772"/>
                  </a:cubicBezTo>
                  <a:cubicBezTo>
                    <a:pt x="731" y="786"/>
                    <a:pt x="700" y="793"/>
                    <a:pt x="667" y="793"/>
                  </a:cubicBezTo>
                  <a:cubicBezTo>
                    <a:pt x="534" y="793"/>
                    <a:pt x="372" y="676"/>
                    <a:pt x="219" y="465"/>
                  </a:cubicBezTo>
                  <a:cubicBezTo>
                    <a:pt x="193" y="429"/>
                    <a:pt x="161" y="410"/>
                    <a:pt x="127" y="410"/>
                  </a:cubicBezTo>
                  <a:cubicBezTo>
                    <a:pt x="105" y="410"/>
                    <a:pt x="82" y="418"/>
                    <a:pt x="59" y="436"/>
                  </a:cubicBezTo>
                  <a:cubicBezTo>
                    <a:pt x="15" y="465"/>
                    <a:pt x="0" y="538"/>
                    <a:pt x="29" y="582"/>
                  </a:cubicBezTo>
                  <a:cubicBezTo>
                    <a:pt x="263" y="903"/>
                    <a:pt x="482" y="1020"/>
                    <a:pt x="658" y="1020"/>
                  </a:cubicBezTo>
                  <a:cubicBezTo>
                    <a:pt x="745" y="1020"/>
                    <a:pt x="804" y="991"/>
                    <a:pt x="862" y="962"/>
                  </a:cubicBezTo>
                  <a:cubicBezTo>
                    <a:pt x="1125" y="816"/>
                    <a:pt x="1183" y="421"/>
                    <a:pt x="1023" y="70"/>
                  </a:cubicBezTo>
                  <a:cubicBezTo>
                    <a:pt x="1001" y="28"/>
                    <a:pt x="956" y="1"/>
                    <a:pt x="91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0" name="Google Shape;11570;p51"/>
            <p:cNvSpPr/>
            <p:nvPr/>
          </p:nvSpPr>
          <p:spPr>
            <a:xfrm>
              <a:off x="2518325" y="2958025"/>
              <a:ext cx="32150" cy="27325"/>
            </a:xfrm>
            <a:custGeom>
              <a:avLst/>
              <a:gdLst/>
              <a:ahLst/>
              <a:cxnLst/>
              <a:rect l="l" t="t" r="r" b="b"/>
              <a:pathLst>
                <a:path w="1286" h="1093" extrusionOk="0">
                  <a:moveTo>
                    <a:pt x="850" y="0"/>
                  </a:moveTo>
                  <a:cubicBezTo>
                    <a:pt x="828" y="0"/>
                    <a:pt x="806" y="9"/>
                    <a:pt x="789" y="26"/>
                  </a:cubicBezTo>
                  <a:cubicBezTo>
                    <a:pt x="730" y="55"/>
                    <a:pt x="716" y="128"/>
                    <a:pt x="760" y="172"/>
                  </a:cubicBezTo>
                  <a:cubicBezTo>
                    <a:pt x="1008" y="537"/>
                    <a:pt x="1008" y="786"/>
                    <a:pt x="920" y="844"/>
                  </a:cubicBezTo>
                  <a:cubicBezTo>
                    <a:pt x="895" y="863"/>
                    <a:pt x="860" y="873"/>
                    <a:pt x="818" y="873"/>
                  </a:cubicBezTo>
                  <a:cubicBezTo>
                    <a:pt x="670" y="873"/>
                    <a:pt x="436" y="746"/>
                    <a:pt x="219" y="450"/>
                  </a:cubicBezTo>
                  <a:cubicBezTo>
                    <a:pt x="200" y="421"/>
                    <a:pt x="163" y="405"/>
                    <a:pt x="127" y="405"/>
                  </a:cubicBezTo>
                  <a:cubicBezTo>
                    <a:pt x="108" y="405"/>
                    <a:pt x="89" y="410"/>
                    <a:pt x="73" y="420"/>
                  </a:cubicBezTo>
                  <a:cubicBezTo>
                    <a:pt x="15" y="464"/>
                    <a:pt x="0" y="523"/>
                    <a:pt x="44" y="581"/>
                  </a:cubicBezTo>
                  <a:cubicBezTo>
                    <a:pt x="307" y="932"/>
                    <a:pt x="599" y="1092"/>
                    <a:pt x="818" y="1092"/>
                  </a:cubicBezTo>
                  <a:cubicBezTo>
                    <a:pt x="906" y="1092"/>
                    <a:pt x="979" y="1063"/>
                    <a:pt x="1037" y="1034"/>
                  </a:cubicBezTo>
                  <a:cubicBezTo>
                    <a:pt x="1227" y="902"/>
                    <a:pt x="1286" y="581"/>
                    <a:pt x="935" y="55"/>
                  </a:cubicBezTo>
                  <a:cubicBezTo>
                    <a:pt x="917" y="20"/>
                    <a:pt x="884" y="0"/>
                    <a:pt x="85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1" name="Google Shape;11571;p51"/>
            <p:cNvSpPr/>
            <p:nvPr/>
          </p:nvSpPr>
          <p:spPr>
            <a:xfrm>
              <a:off x="3077500" y="2772300"/>
              <a:ext cx="34000" cy="41750"/>
            </a:xfrm>
            <a:custGeom>
              <a:avLst/>
              <a:gdLst/>
              <a:ahLst/>
              <a:cxnLst/>
              <a:rect l="l" t="t" r="r" b="b"/>
              <a:pathLst>
                <a:path w="1360" h="1670" extrusionOk="0">
                  <a:moveTo>
                    <a:pt x="607" y="0"/>
                  </a:moveTo>
                  <a:cubicBezTo>
                    <a:pt x="577" y="0"/>
                    <a:pt x="548" y="11"/>
                    <a:pt x="526" y="33"/>
                  </a:cubicBezTo>
                  <a:cubicBezTo>
                    <a:pt x="482" y="77"/>
                    <a:pt x="497" y="150"/>
                    <a:pt x="541" y="194"/>
                  </a:cubicBezTo>
                  <a:cubicBezTo>
                    <a:pt x="1008" y="632"/>
                    <a:pt x="1125" y="1129"/>
                    <a:pt x="950" y="1333"/>
                  </a:cubicBezTo>
                  <a:cubicBezTo>
                    <a:pt x="887" y="1409"/>
                    <a:pt x="798" y="1446"/>
                    <a:pt x="690" y="1446"/>
                  </a:cubicBezTo>
                  <a:cubicBezTo>
                    <a:pt x="545" y="1446"/>
                    <a:pt x="368" y="1379"/>
                    <a:pt x="176" y="1246"/>
                  </a:cubicBezTo>
                  <a:cubicBezTo>
                    <a:pt x="158" y="1234"/>
                    <a:pt x="134" y="1227"/>
                    <a:pt x="111" y="1227"/>
                  </a:cubicBezTo>
                  <a:cubicBezTo>
                    <a:pt x="79" y="1227"/>
                    <a:pt x="47" y="1241"/>
                    <a:pt x="30" y="1275"/>
                  </a:cubicBezTo>
                  <a:cubicBezTo>
                    <a:pt x="0" y="1319"/>
                    <a:pt x="0" y="1392"/>
                    <a:pt x="59" y="1421"/>
                  </a:cubicBezTo>
                  <a:cubicBezTo>
                    <a:pt x="307" y="1596"/>
                    <a:pt x="512" y="1669"/>
                    <a:pt x="687" y="1669"/>
                  </a:cubicBezTo>
                  <a:cubicBezTo>
                    <a:pt x="877" y="1669"/>
                    <a:pt x="1023" y="1582"/>
                    <a:pt x="1111" y="1480"/>
                  </a:cubicBezTo>
                  <a:cubicBezTo>
                    <a:pt x="1359" y="1173"/>
                    <a:pt x="1286" y="588"/>
                    <a:pt x="687" y="33"/>
                  </a:cubicBezTo>
                  <a:cubicBezTo>
                    <a:pt x="665" y="11"/>
                    <a:pt x="636" y="0"/>
                    <a:pt x="60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2" name="Google Shape;11572;p51"/>
            <p:cNvSpPr/>
            <p:nvPr/>
          </p:nvSpPr>
          <p:spPr>
            <a:xfrm>
              <a:off x="3032200" y="2818675"/>
              <a:ext cx="36200" cy="26775"/>
            </a:xfrm>
            <a:custGeom>
              <a:avLst/>
              <a:gdLst/>
              <a:ahLst/>
              <a:cxnLst/>
              <a:rect l="l" t="t" r="r" b="b"/>
              <a:pathLst>
                <a:path w="1448" h="1071" extrusionOk="0">
                  <a:moveTo>
                    <a:pt x="1058" y="1"/>
                  </a:moveTo>
                  <a:cubicBezTo>
                    <a:pt x="1031" y="1"/>
                    <a:pt x="1002" y="12"/>
                    <a:pt x="980" y="34"/>
                  </a:cubicBezTo>
                  <a:cubicBezTo>
                    <a:pt x="936" y="63"/>
                    <a:pt x="921" y="136"/>
                    <a:pt x="965" y="180"/>
                  </a:cubicBezTo>
                  <a:cubicBezTo>
                    <a:pt x="1140" y="384"/>
                    <a:pt x="1213" y="589"/>
                    <a:pt x="1155" y="720"/>
                  </a:cubicBezTo>
                  <a:cubicBezTo>
                    <a:pt x="1126" y="808"/>
                    <a:pt x="1053" y="837"/>
                    <a:pt x="994" y="852"/>
                  </a:cubicBezTo>
                  <a:cubicBezTo>
                    <a:pt x="976" y="855"/>
                    <a:pt x="956" y="856"/>
                    <a:pt x="935" y="856"/>
                  </a:cubicBezTo>
                  <a:cubicBezTo>
                    <a:pt x="754" y="856"/>
                    <a:pt x="480" y="739"/>
                    <a:pt x="205" y="399"/>
                  </a:cubicBezTo>
                  <a:cubicBezTo>
                    <a:pt x="183" y="377"/>
                    <a:pt x="154" y="366"/>
                    <a:pt x="125" y="366"/>
                  </a:cubicBezTo>
                  <a:cubicBezTo>
                    <a:pt x="96" y="366"/>
                    <a:pt x="67" y="377"/>
                    <a:pt x="45" y="399"/>
                  </a:cubicBezTo>
                  <a:cubicBezTo>
                    <a:pt x="1" y="428"/>
                    <a:pt x="1" y="501"/>
                    <a:pt x="30" y="545"/>
                  </a:cubicBezTo>
                  <a:cubicBezTo>
                    <a:pt x="322" y="881"/>
                    <a:pt x="644" y="1071"/>
                    <a:pt x="921" y="1071"/>
                  </a:cubicBezTo>
                  <a:cubicBezTo>
                    <a:pt x="965" y="1071"/>
                    <a:pt x="994" y="1071"/>
                    <a:pt x="1038" y="1056"/>
                  </a:cubicBezTo>
                  <a:cubicBezTo>
                    <a:pt x="1199" y="1027"/>
                    <a:pt x="1316" y="939"/>
                    <a:pt x="1359" y="793"/>
                  </a:cubicBezTo>
                  <a:cubicBezTo>
                    <a:pt x="1447" y="574"/>
                    <a:pt x="1359" y="311"/>
                    <a:pt x="1126" y="34"/>
                  </a:cubicBezTo>
                  <a:cubicBezTo>
                    <a:pt x="1111" y="12"/>
                    <a:pt x="1086" y="1"/>
                    <a:pt x="105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3" name="Google Shape;11573;p51"/>
            <p:cNvSpPr/>
            <p:nvPr/>
          </p:nvSpPr>
          <p:spPr>
            <a:xfrm>
              <a:off x="2983625" y="2818750"/>
              <a:ext cx="39850" cy="31450"/>
            </a:xfrm>
            <a:custGeom>
              <a:avLst/>
              <a:gdLst/>
              <a:ahLst/>
              <a:cxnLst/>
              <a:rect l="l" t="t" r="r" b="b"/>
              <a:pathLst>
                <a:path w="1594" h="1258" extrusionOk="0">
                  <a:moveTo>
                    <a:pt x="1114" y="1"/>
                  </a:moveTo>
                  <a:cubicBezTo>
                    <a:pt x="1094" y="1"/>
                    <a:pt x="1073" y="6"/>
                    <a:pt x="1053" y="16"/>
                  </a:cubicBezTo>
                  <a:cubicBezTo>
                    <a:pt x="1009" y="60"/>
                    <a:pt x="994" y="133"/>
                    <a:pt x="1038" y="177"/>
                  </a:cubicBezTo>
                  <a:cubicBezTo>
                    <a:pt x="1286" y="498"/>
                    <a:pt x="1330" y="805"/>
                    <a:pt x="1169" y="951"/>
                  </a:cubicBezTo>
                  <a:cubicBezTo>
                    <a:pt x="1113" y="1008"/>
                    <a:pt x="1029" y="1039"/>
                    <a:pt x="925" y="1039"/>
                  </a:cubicBezTo>
                  <a:cubicBezTo>
                    <a:pt x="733" y="1039"/>
                    <a:pt x="474" y="934"/>
                    <a:pt x="191" y="688"/>
                  </a:cubicBezTo>
                  <a:cubicBezTo>
                    <a:pt x="170" y="668"/>
                    <a:pt x="147" y="657"/>
                    <a:pt x="123" y="657"/>
                  </a:cubicBezTo>
                  <a:cubicBezTo>
                    <a:pt x="96" y="657"/>
                    <a:pt x="68" y="671"/>
                    <a:pt x="45" y="703"/>
                  </a:cubicBezTo>
                  <a:cubicBezTo>
                    <a:pt x="1" y="746"/>
                    <a:pt x="1" y="805"/>
                    <a:pt x="45" y="849"/>
                  </a:cubicBezTo>
                  <a:cubicBezTo>
                    <a:pt x="381" y="1141"/>
                    <a:pt x="687" y="1258"/>
                    <a:pt x="936" y="1258"/>
                  </a:cubicBezTo>
                  <a:cubicBezTo>
                    <a:pt x="1096" y="1258"/>
                    <a:pt x="1228" y="1199"/>
                    <a:pt x="1330" y="1112"/>
                  </a:cubicBezTo>
                  <a:cubicBezTo>
                    <a:pt x="1520" y="936"/>
                    <a:pt x="1593" y="557"/>
                    <a:pt x="1213" y="45"/>
                  </a:cubicBezTo>
                  <a:cubicBezTo>
                    <a:pt x="1185" y="17"/>
                    <a:pt x="1151" y="1"/>
                    <a:pt x="111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4" name="Google Shape;11574;p51"/>
            <p:cNvSpPr/>
            <p:nvPr/>
          </p:nvSpPr>
          <p:spPr>
            <a:xfrm>
              <a:off x="3117675" y="2799400"/>
              <a:ext cx="46400" cy="47875"/>
            </a:xfrm>
            <a:custGeom>
              <a:avLst/>
              <a:gdLst/>
              <a:ahLst/>
              <a:cxnLst/>
              <a:rect l="l" t="t" r="r" b="b"/>
              <a:pathLst>
                <a:path w="1856" h="1915" extrusionOk="0">
                  <a:moveTo>
                    <a:pt x="997" y="0"/>
                  </a:moveTo>
                  <a:cubicBezTo>
                    <a:pt x="977" y="0"/>
                    <a:pt x="956" y="5"/>
                    <a:pt x="935" y="16"/>
                  </a:cubicBezTo>
                  <a:cubicBezTo>
                    <a:pt x="892" y="60"/>
                    <a:pt x="877" y="118"/>
                    <a:pt x="906" y="176"/>
                  </a:cubicBezTo>
                  <a:cubicBezTo>
                    <a:pt x="1432" y="951"/>
                    <a:pt x="1403" y="1418"/>
                    <a:pt x="1184" y="1608"/>
                  </a:cubicBezTo>
                  <a:cubicBezTo>
                    <a:pt x="1109" y="1673"/>
                    <a:pt x="1011" y="1703"/>
                    <a:pt x="901" y="1703"/>
                  </a:cubicBezTo>
                  <a:cubicBezTo>
                    <a:pt x="687" y="1703"/>
                    <a:pt x="427" y="1587"/>
                    <a:pt x="205" y="1374"/>
                  </a:cubicBezTo>
                  <a:cubicBezTo>
                    <a:pt x="187" y="1356"/>
                    <a:pt x="163" y="1348"/>
                    <a:pt x="139" y="1348"/>
                  </a:cubicBezTo>
                  <a:cubicBezTo>
                    <a:pt x="105" y="1348"/>
                    <a:pt x="70" y="1364"/>
                    <a:pt x="44" y="1389"/>
                  </a:cubicBezTo>
                  <a:cubicBezTo>
                    <a:pt x="0" y="1433"/>
                    <a:pt x="15" y="1491"/>
                    <a:pt x="59" y="1535"/>
                  </a:cubicBezTo>
                  <a:cubicBezTo>
                    <a:pt x="322" y="1783"/>
                    <a:pt x="629" y="1915"/>
                    <a:pt x="892" y="1915"/>
                  </a:cubicBezTo>
                  <a:cubicBezTo>
                    <a:pt x="1067" y="1915"/>
                    <a:pt x="1213" y="1871"/>
                    <a:pt x="1330" y="1769"/>
                  </a:cubicBezTo>
                  <a:cubicBezTo>
                    <a:pt x="1461" y="1652"/>
                    <a:pt x="1856" y="1184"/>
                    <a:pt x="1096" y="45"/>
                  </a:cubicBezTo>
                  <a:cubicBezTo>
                    <a:pt x="1068" y="17"/>
                    <a:pt x="1033" y="0"/>
                    <a:pt x="99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5" name="Google Shape;11575;p51"/>
            <p:cNvSpPr/>
            <p:nvPr/>
          </p:nvSpPr>
          <p:spPr>
            <a:xfrm>
              <a:off x="3087000" y="2868175"/>
              <a:ext cx="41300" cy="33175"/>
            </a:xfrm>
            <a:custGeom>
              <a:avLst/>
              <a:gdLst/>
              <a:ahLst/>
              <a:cxnLst/>
              <a:rect l="l" t="t" r="r" b="b"/>
              <a:pathLst>
                <a:path w="1652" h="1327" extrusionOk="0">
                  <a:moveTo>
                    <a:pt x="1172" y="0"/>
                  </a:moveTo>
                  <a:cubicBezTo>
                    <a:pt x="1150" y="0"/>
                    <a:pt x="1128" y="9"/>
                    <a:pt x="1111" y="26"/>
                  </a:cubicBezTo>
                  <a:cubicBezTo>
                    <a:pt x="1052" y="55"/>
                    <a:pt x="1052" y="128"/>
                    <a:pt x="1081" y="172"/>
                  </a:cubicBezTo>
                  <a:cubicBezTo>
                    <a:pt x="1344" y="537"/>
                    <a:pt x="1374" y="859"/>
                    <a:pt x="1184" y="1019"/>
                  </a:cubicBezTo>
                  <a:cubicBezTo>
                    <a:pt x="1105" y="1077"/>
                    <a:pt x="1001" y="1108"/>
                    <a:pt x="884" y="1108"/>
                  </a:cubicBezTo>
                  <a:cubicBezTo>
                    <a:pt x="673" y="1108"/>
                    <a:pt x="421" y="1006"/>
                    <a:pt x="205" y="771"/>
                  </a:cubicBezTo>
                  <a:cubicBezTo>
                    <a:pt x="181" y="747"/>
                    <a:pt x="148" y="736"/>
                    <a:pt x="116" y="736"/>
                  </a:cubicBezTo>
                  <a:cubicBezTo>
                    <a:pt x="89" y="736"/>
                    <a:pt x="64" y="743"/>
                    <a:pt x="44" y="756"/>
                  </a:cubicBezTo>
                  <a:cubicBezTo>
                    <a:pt x="0" y="800"/>
                    <a:pt x="0" y="873"/>
                    <a:pt x="44" y="917"/>
                  </a:cubicBezTo>
                  <a:cubicBezTo>
                    <a:pt x="292" y="1209"/>
                    <a:pt x="614" y="1326"/>
                    <a:pt x="877" y="1326"/>
                  </a:cubicBezTo>
                  <a:cubicBezTo>
                    <a:pt x="1052" y="1326"/>
                    <a:pt x="1198" y="1282"/>
                    <a:pt x="1315" y="1195"/>
                  </a:cubicBezTo>
                  <a:cubicBezTo>
                    <a:pt x="1549" y="1005"/>
                    <a:pt x="1651" y="610"/>
                    <a:pt x="1257" y="55"/>
                  </a:cubicBezTo>
                  <a:cubicBezTo>
                    <a:pt x="1239" y="20"/>
                    <a:pt x="1205" y="0"/>
                    <a:pt x="1172"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6" name="Google Shape;11576;p51"/>
            <p:cNvSpPr/>
            <p:nvPr/>
          </p:nvSpPr>
          <p:spPr>
            <a:xfrm>
              <a:off x="3051925" y="2894100"/>
              <a:ext cx="39100" cy="30250"/>
            </a:xfrm>
            <a:custGeom>
              <a:avLst/>
              <a:gdLst/>
              <a:ahLst/>
              <a:cxnLst/>
              <a:rect l="l" t="t" r="r" b="b"/>
              <a:pathLst>
                <a:path w="1564" h="1210" extrusionOk="0">
                  <a:moveTo>
                    <a:pt x="1143" y="1"/>
                  </a:moveTo>
                  <a:cubicBezTo>
                    <a:pt x="1121" y="1"/>
                    <a:pt x="1099" y="9"/>
                    <a:pt x="1082" y="26"/>
                  </a:cubicBezTo>
                  <a:cubicBezTo>
                    <a:pt x="1038" y="55"/>
                    <a:pt x="1023" y="128"/>
                    <a:pt x="1053" y="172"/>
                  </a:cubicBezTo>
                  <a:cubicBezTo>
                    <a:pt x="1286" y="523"/>
                    <a:pt x="1243" y="800"/>
                    <a:pt x="1096" y="903"/>
                  </a:cubicBezTo>
                  <a:cubicBezTo>
                    <a:pt x="1040" y="954"/>
                    <a:pt x="959" y="984"/>
                    <a:pt x="860" y="984"/>
                  </a:cubicBezTo>
                  <a:cubicBezTo>
                    <a:pt x="678" y="984"/>
                    <a:pt x="437" y="881"/>
                    <a:pt x="191" y="625"/>
                  </a:cubicBezTo>
                  <a:cubicBezTo>
                    <a:pt x="169" y="603"/>
                    <a:pt x="143" y="592"/>
                    <a:pt x="118" y="592"/>
                  </a:cubicBezTo>
                  <a:cubicBezTo>
                    <a:pt x="92" y="592"/>
                    <a:pt x="66" y="603"/>
                    <a:pt x="45" y="625"/>
                  </a:cubicBezTo>
                  <a:cubicBezTo>
                    <a:pt x="1" y="669"/>
                    <a:pt x="1" y="742"/>
                    <a:pt x="45" y="786"/>
                  </a:cubicBezTo>
                  <a:cubicBezTo>
                    <a:pt x="337" y="1078"/>
                    <a:pt x="629" y="1210"/>
                    <a:pt x="863" y="1210"/>
                  </a:cubicBezTo>
                  <a:cubicBezTo>
                    <a:pt x="1009" y="1210"/>
                    <a:pt x="1140" y="1151"/>
                    <a:pt x="1243" y="1078"/>
                  </a:cubicBezTo>
                  <a:cubicBezTo>
                    <a:pt x="1447" y="917"/>
                    <a:pt x="1564" y="552"/>
                    <a:pt x="1228" y="55"/>
                  </a:cubicBezTo>
                  <a:cubicBezTo>
                    <a:pt x="1210" y="20"/>
                    <a:pt x="1176" y="1"/>
                    <a:pt x="114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7" name="Google Shape;11577;p51"/>
            <p:cNvSpPr/>
            <p:nvPr/>
          </p:nvSpPr>
          <p:spPr>
            <a:xfrm>
              <a:off x="2969750" y="2902675"/>
              <a:ext cx="36550" cy="30450"/>
            </a:xfrm>
            <a:custGeom>
              <a:avLst/>
              <a:gdLst/>
              <a:ahLst/>
              <a:cxnLst/>
              <a:rect l="l" t="t" r="r" b="b"/>
              <a:pathLst>
                <a:path w="1462" h="1218" extrusionOk="0">
                  <a:moveTo>
                    <a:pt x="1122" y="1"/>
                  </a:moveTo>
                  <a:cubicBezTo>
                    <a:pt x="1113" y="1"/>
                    <a:pt x="1104" y="2"/>
                    <a:pt x="1096" y="5"/>
                  </a:cubicBezTo>
                  <a:cubicBezTo>
                    <a:pt x="1038" y="34"/>
                    <a:pt x="1009" y="92"/>
                    <a:pt x="1023" y="151"/>
                  </a:cubicBezTo>
                  <a:cubicBezTo>
                    <a:pt x="1199" y="618"/>
                    <a:pt x="1111" y="910"/>
                    <a:pt x="950" y="983"/>
                  </a:cubicBezTo>
                  <a:cubicBezTo>
                    <a:pt x="921" y="997"/>
                    <a:pt x="888" y="1004"/>
                    <a:pt x="852" y="1004"/>
                  </a:cubicBezTo>
                  <a:cubicBezTo>
                    <a:pt x="685" y="1004"/>
                    <a:pt x="447" y="858"/>
                    <a:pt x="220" y="487"/>
                  </a:cubicBezTo>
                  <a:cubicBezTo>
                    <a:pt x="200" y="448"/>
                    <a:pt x="168" y="428"/>
                    <a:pt x="131" y="428"/>
                  </a:cubicBezTo>
                  <a:cubicBezTo>
                    <a:pt x="113" y="428"/>
                    <a:pt x="93" y="433"/>
                    <a:pt x="74" y="443"/>
                  </a:cubicBezTo>
                  <a:cubicBezTo>
                    <a:pt x="30" y="472"/>
                    <a:pt x="1" y="545"/>
                    <a:pt x="44" y="604"/>
                  </a:cubicBezTo>
                  <a:cubicBezTo>
                    <a:pt x="322" y="1056"/>
                    <a:pt x="614" y="1217"/>
                    <a:pt x="848" y="1217"/>
                  </a:cubicBezTo>
                  <a:cubicBezTo>
                    <a:pt x="921" y="1217"/>
                    <a:pt x="994" y="1203"/>
                    <a:pt x="1038" y="1188"/>
                  </a:cubicBezTo>
                  <a:cubicBezTo>
                    <a:pt x="1301" y="1056"/>
                    <a:pt x="1461" y="662"/>
                    <a:pt x="1228" y="63"/>
                  </a:cubicBezTo>
                  <a:cubicBezTo>
                    <a:pt x="1216" y="27"/>
                    <a:pt x="1164" y="1"/>
                    <a:pt x="1122"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8" name="Google Shape;11578;p51"/>
            <p:cNvSpPr/>
            <p:nvPr/>
          </p:nvSpPr>
          <p:spPr>
            <a:xfrm>
              <a:off x="2992025" y="2943225"/>
              <a:ext cx="42400" cy="31525"/>
            </a:xfrm>
            <a:custGeom>
              <a:avLst/>
              <a:gdLst/>
              <a:ahLst/>
              <a:cxnLst/>
              <a:rect l="l" t="t" r="r" b="b"/>
              <a:pathLst>
                <a:path w="1696" h="1261" extrusionOk="0">
                  <a:moveTo>
                    <a:pt x="1404" y="1"/>
                  </a:moveTo>
                  <a:cubicBezTo>
                    <a:pt x="1394" y="1"/>
                    <a:pt x="1384" y="2"/>
                    <a:pt x="1374" y="4"/>
                  </a:cubicBezTo>
                  <a:cubicBezTo>
                    <a:pt x="1316" y="33"/>
                    <a:pt x="1286" y="92"/>
                    <a:pt x="1301" y="150"/>
                  </a:cubicBezTo>
                  <a:cubicBezTo>
                    <a:pt x="1447" y="618"/>
                    <a:pt x="1257" y="925"/>
                    <a:pt x="1009" y="1012"/>
                  </a:cubicBezTo>
                  <a:cubicBezTo>
                    <a:pt x="962" y="1029"/>
                    <a:pt x="912" y="1038"/>
                    <a:pt x="861" y="1038"/>
                  </a:cubicBezTo>
                  <a:cubicBezTo>
                    <a:pt x="639" y="1038"/>
                    <a:pt x="389" y="875"/>
                    <a:pt x="234" y="472"/>
                  </a:cubicBezTo>
                  <a:cubicBezTo>
                    <a:pt x="213" y="429"/>
                    <a:pt x="176" y="402"/>
                    <a:pt x="135" y="402"/>
                  </a:cubicBezTo>
                  <a:cubicBezTo>
                    <a:pt x="120" y="402"/>
                    <a:pt x="104" y="406"/>
                    <a:pt x="88" y="413"/>
                  </a:cubicBezTo>
                  <a:cubicBezTo>
                    <a:pt x="30" y="428"/>
                    <a:pt x="1" y="486"/>
                    <a:pt x="30" y="545"/>
                  </a:cubicBezTo>
                  <a:cubicBezTo>
                    <a:pt x="220" y="1056"/>
                    <a:pt x="570" y="1261"/>
                    <a:pt x="877" y="1261"/>
                  </a:cubicBezTo>
                  <a:cubicBezTo>
                    <a:pt x="950" y="1261"/>
                    <a:pt x="1023" y="1246"/>
                    <a:pt x="1082" y="1217"/>
                  </a:cubicBezTo>
                  <a:cubicBezTo>
                    <a:pt x="1418" y="1100"/>
                    <a:pt x="1695" y="691"/>
                    <a:pt x="1506" y="77"/>
                  </a:cubicBezTo>
                  <a:cubicBezTo>
                    <a:pt x="1493" y="29"/>
                    <a:pt x="1451" y="1"/>
                    <a:pt x="140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9" name="Google Shape;11579;p51"/>
            <p:cNvSpPr/>
            <p:nvPr/>
          </p:nvSpPr>
          <p:spPr>
            <a:xfrm>
              <a:off x="2927750" y="2939225"/>
              <a:ext cx="37650" cy="30425"/>
            </a:xfrm>
            <a:custGeom>
              <a:avLst/>
              <a:gdLst/>
              <a:ahLst/>
              <a:cxnLst/>
              <a:rect l="l" t="t" r="r" b="b"/>
              <a:pathLst>
                <a:path w="1506" h="1217" extrusionOk="0">
                  <a:moveTo>
                    <a:pt x="1324" y="1"/>
                  </a:moveTo>
                  <a:cubicBezTo>
                    <a:pt x="1316" y="1"/>
                    <a:pt x="1308" y="2"/>
                    <a:pt x="1301" y="4"/>
                  </a:cubicBezTo>
                  <a:cubicBezTo>
                    <a:pt x="1242" y="4"/>
                    <a:pt x="1198" y="62"/>
                    <a:pt x="1213" y="120"/>
                  </a:cubicBezTo>
                  <a:cubicBezTo>
                    <a:pt x="1271" y="486"/>
                    <a:pt x="1213" y="763"/>
                    <a:pt x="1023" y="909"/>
                  </a:cubicBezTo>
                  <a:cubicBezTo>
                    <a:pt x="955" y="969"/>
                    <a:pt x="867" y="999"/>
                    <a:pt x="776" y="999"/>
                  </a:cubicBezTo>
                  <a:cubicBezTo>
                    <a:pt x="712" y="999"/>
                    <a:pt x="646" y="984"/>
                    <a:pt x="585" y="953"/>
                  </a:cubicBezTo>
                  <a:cubicBezTo>
                    <a:pt x="366" y="851"/>
                    <a:pt x="234" y="588"/>
                    <a:pt x="220" y="267"/>
                  </a:cubicBezTo>
                  <a:cubicBezTo>
                    <a:pt x="220" y="208"/>
                    <a:pt x="176" y="164"/>
                    <a:pt x="103" y="164"/>
                  </a:cubicBezTo>
                  <a:cubicBezTo>
                    <a:pt x="44" y="164"/>
                    <a:pt x="0" y="223"/>
                    <a:pt x="0" y="281"/>
                  </a:cubicBezTo>
                  <a:cubicBezTo>
                    <a:pt x="15" y="676"/>
                    <a:pt x="190" y="1012"/>
                    <a:pt x="483" y="1143"/>
                  </a:cubicBezTo>
                  <a:cubicBezTo>
                    <a:pt x="585" y="1187"/>
                    <a:pt x="687" y="1216"/>
                    <a:pt x="775" y="1216"/>
                  </a:cubicBezTo>
                  <a:cubicBezTo>
                    <a:pt x="921" y="1216"/>
                    <a:pt x="1052" y="1172"/>
                    <a:pt x="1169" y="1085"/>
                  </a:cubicBezTo>
                  <a:cubicBezTo>
                    <a:pt x="1418" y="895"/>
                    <a:pt x="1505" y="530"/>
                    <a:pt x="1432" y="91"/>
                  </a:cubicBezTo>
                  <a:cubicBezTo>
                    <a:pt x="1419" y="40"/>
                    <a:pt x="1374" y="1"/>
                    <a:pt x="132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0" name="Google Shape;11580;p51"/>
            <p:cNvSpPr/>
            <p:nvPr/>
          </p:nvSpPr>
          <p:spPr>
            <a:xfrm>
              <a:off x="3214825" y="2645950"/>
              <a:ext cx="27775" cy="40625"/>
            </a:xfrm>
            <a:custGeom>
              <a:avLst/>
              <a:gdLst/>
              <a:ahLst/>
              <a:cxnLst/>
              <a:rect l="l" t="t" r="r" b="b"/>
              <a:pathLst>
                <a:path w="1111" h="1625" extrusionOk="0">
                  <a:moveTo>
                    <a:pt x="255" y="0"/>
                  </a:moveTo>
                  <a:cubicBezTo>
                    <a:pt x="205" y="0"/>
                    <a:pt x="159" y="40"/>
                    <a:pt x="147" y="91"/>
                  </a:cubicBezTo>
                  <a:cubicBezTo>
                    <a:pt x="147" y="149"/>
                    <a:pt x="176" y="208"/>
                    <a:pt x="234" y="222"/>
                  </a:cubicBezTo>
                  <a:cubicBezTo>
                    <a:pt x="673" y="295"/>
                    <a:pt x="877" y="675"/>
                    <a:pt x="819" y="982"/>
                  </a:cubicBezTo>
                  <a:cubicBezTo>
                    <a:pt x="780" y="1199"/>
                    <a:pt x="620" y="1405"/>
                    <a:pt x="288" y="1405"/>
                  </a:cubicBezTo>
                  <a:cubicBezTo>
                    <a:pt x="239" y="1405"/>
                    <a:pt x="188" y="1400"/>
                    <a:pt x="132" y="1391"/>
                  </a:cubicBezTo>
                  <a:cubicBezTo>
                    <a:pt x="124" y="1389"/>
                    <a:pt x="117" y="1388"/>
                    <a:pt x="109" y="1388"/>
                  </a:cubicBezTo>
                  <a:cubicBezTo>
                    <a:pt x="59" y="1388"/>
                    <a:pt x="13" y="1428"/>
                    <a:pt x="1" y="1479"/>
                  </a:cubicBezTo>
                  <a:cubicBezTo>
                    <a:pt x="1" y="1537"/>
                    <a:pt x="30" y="1595"/>
                    <a:pt x="88" y="1595"/>
                  </a:cubicBezTo>
                  <a:cubicBezTo>
                    <a:pt x="161" y="1610"/>
                    <a:pt x="234" y="1625"/>
                    <a:pt x="293" y="1625"/>
                  </a:cubicBezTo>
                  <a:cubicBezTo>
                    <a:pt x="731" y="1625"/>
                    <a:pt x="979" y="1333"/>
                    <a:pt x="1038" y="1026"/>
                  </a:cubicBezTo>
                  <a:cubicBezTo>
                    <a:pt x="1111" y="602"/>
                    <a:pt x="848" y="105"/>
                    <a:pt x="278" y="3"/>
                  </a:cubicBezTo>
                  <a:cubicBezTo>
                    <a:pt x="270" y="1"/>
                    <a:pt x="263" y="0"/>
                    <a:pt x="25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1" name="Google Shape;11581;p51"/>
            <p:cNvSpPr/>
            <p:nvPr/>
          </p:nvSpPr>
          <p:spPr>
            <a:xfrm>
              <a:off x="3255725" y="2724975"/>
              <a:ext cx="32175" cy="36475"/>
            </a:xfrm>
            <a:custGeom>
              <a:avLst/>
              <a:gdLst/>
              <a:ahLst/>
              <a:cxnLst/>
              <a:rect l="l" t="t" r="r" b="b"/>
              <a:pathLst>
                <a:path w="1287" h="1459" extrusionOk="0">
                  <a:moveTo>
                    <a:pt x="407" y="1"/>
                  </a:moveTo>
                  <a:cubicBezTo>
                    <a:pt x="366" y="1"/>
                    <a:pt x="329" y="28"/>
                    <a:pt x="308" y="71"/>
                  </a:cubicBezTo>
                  <a:cubicBezTo>
                    <a:pt x="293" y="129"/>
                    <a:pt x="308" y="188"/>
                    <a:pt x="366" y="217"/>
                  </a:cubicBezTo>
                  <a:cubicBezTo>
                    <a:pt x="848" y="421"/>
                    <a:pt x="1053" y="787"/>
                    <a:pt x="951" y="1035"/>
                  </a:cubicBezTo>
                  <a:cubicBezTo>
                    <a:pt x="897" y="1169"/>
                    <a:pt x="762" y="1237"/>
                    <a:pt x="576" y="1237"/>
                  </a:cubicBezTo>
                  <a:cubicBezTo>
                    <a:pt x="456" y="1237"/>
                    <a:pt x="316" y="1209"/>
                    <a:pt x="162" y="1152"/>
                  </a:cubicBezTo>
                  <a:cubicBezTo>
                    <a:pt x="152" y="1149"/>
                    <a:pt x="142" y="1148"/>
                    <a:pt x="132" y="1148"/>
                  </a:cubicBezTo>
                  <a:cubicBezTo>
                    <a:pt x="84" y="1148"/>
                    <a:pt x="42" y="1177"/>
                    <a:pt x="30" y="1225"/>
                  </a:cubicBezTo>
                  <a:cubicBezTo>
                    <a:pt x="1" y="1283"/>
                    <a:pt x="30" y="1342"/>
                    <a:pt x="89" y="1371"/>
                  </a:cubicBezTo>
                  <a:cubicBezTo>
                    <a:pt x="278" y="1429"/>
                    <a:pt x="425" y="1459"/>
                    <a:pt x="571" y="1459"/>
                  </a:cubicBezTo>
                  <a:cubicBezTo>
                    <a:pt x="892" y="1459"/>
                    <a:pt x="1082" y="1298"/>
                    <a:pt x="1155" y="1108"/>
                  </a:cubicBezTo>
                  <a:cubicBezTo>
                    <a:pt x="1287" y="787"/>
                    <a:pt x="1082" y="290"/>
                    <a:pt x="454" y="12"/>
                  </a:cubicBezTo>
                  <a:cubicBezTo>
                    <a:pt x="438" y="4"/>
                    <a:pt x="422" y="1"/>
                    <a:pt x="40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2" name="Google Shape;11582;p51"/>
            <p:cNvSpPr/>
            <p:nvPr/>
          </p:nvSpPr>
          <p:spPr>
            <a:xfrm>
              <a:off x="3233825" y="2804850"/>
              <a:ext cx="44575" cy="32950"/>
            </a:xfrm>
            <a:custGeom>
              <a:avLst/>
              <a:gdLst/>
              <a:ahLst/>
              <a:cxnLst/>
              <a:rect l="l" t="t" r="r" b="b"/>
              <a:pathLst>
                <a:path w="1783" h="1318" extrusionOk="0">
                  <a:moveTo>
                    <a:pt x="1337" y="0"/>
                  </a:moveTo>
                  <a:cubicBezTo>
                    <a:pt x="1311" y="0"/>
                    <a:pt x="1284" y="11"/>
                    <a:pt x="1257" y="31"/>
                  </a:cubicBezTo>
                  <a:cubicBezTo>
                    <a:pt x="1213" y="61"/>
                    <a:pt x="1213" y="134"/>
                    <a:pt x="1242" y="178"/>
                  </a:cubicBezTo>
                  <a:cubicBezTo>
                    <a:pt x="1490" y="470"/>
                    <a:pt x="1534" y="791"/>
                    <a:pt x="1374" y="966"/>
                  </a:cubicBezTo>
                  <a:cubicBezTo>
                    <a:pt x="1302" y="1044"/>
                    <a:pt x="1182" y="1099"/>
                    <a:pt x="1016" y="1099"/>
                  </a:cubicBezTo>
                  <a:cubicBezTo>
                    <a:pt x="807" y="1099"/>
                    <a:pt x="525" y="1012"/>
                    <a:pt x="176" y="777"/>
                  </a:cubicBezTo>
                  <a:cubicBezTo>
                    <a:pt x="160" y="766"/>
                    <a:pt x="141" y="761"/>
                    <a:pt x="121" y="761"/>
                  </a:cubicBezTo>
                  <a:cubicBezTo>
                    <a:pt x="86" y="761"/>
                    <a:pt x="48" y="777"/>
                    <a:pt x="30" y="806"/>
                  </a:cubicBezTo>
                  <a:cubicBezTo>
                    <a:pt x="0" y="850"/>
                    <a:pt x="15" y="923"/>
                    <a:pt x="59" y="952"/>
                  </a:cubicBezTo>
                  <a:cubicBezTo>
                    <a:pt x="439" y="1215"/>
                    <a:pt x="760" y="1317"/>
                    <a:pt x="1008" y="1317"/>
                  </a:cubicBezTo>
                  <a:cubicBezTo>
                    <a:pt x="1257" y="1317"/>
                    <a:pt x="1432" y="1229"/>
                    <a:pt x="1534" y="1113"/>
                  </a:cubicBezTo>
                  <a:cubicBezTo>
                    <a:pt x="1783" y="850"/>
                    <a:pt x="1724" y="426"/>
                    <a:pt x="1417" y="46"/>
                  </a:cubicBezTo>
                  <a:cubicBezTo>
                    <a:pt x="1394" y="15"/>
                    <a:pt x="1366" y="0"/>
                    <a:pt x="133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3" name="Google Shape;11583;p51"/>
            <p:cNvSpPr/>
            <p:nvPr/>
          </p:nvSpPr>
          <p:spPr>
            <a:xfrm>
              <a:off x="3217375" y="2890350"/>
              <a:ext cx="43500" cy="29250"/>
            </a:xfrm>
            <a:custGeom>
              <a:avLst/>
              <a:gdLst/>
              <a:ahLst/>
              <a:cxnLst/>
              <a:rect l="l" t="t" r="r" b="b"/>
              <a:pathLst>
                <a:path w="1740" h="1170" extrusionOk="0">
                  <a:moveTo>
                    <a:pt x="1491" y="1"/>
                  </a:moveTo>
                  <a:cubicBezTo>
                    <a:pt x="1433" y="15"/>
                    <a:pt x="1389" y="74"/>
                    <a:pt x="1403" y="132"/>
                  </a:cubicBezTo>
                  <a:cubicBezTo>
                    <a:pt x="1491" y="571"/>
                    <a:pt x="1374" y="877"/>
                    <a:pt x="1126" y="936"/>
                  </a:cubicBezTo>
                  <a:cubicBezTo>
                    <a:pt x="1094" y="943"/>
                    <a:pt x="1062" y="947"/>
                    <a:pt x="1028" y="947"/>
                  </a:cubicBezTo>
                  <a:cubicBezTo>
                    <a:pt x="733" y="947"/>
                    <a:pt x="366" y="665"/>
                    <a:pt x="235" y="205"/>
                  </a:cubicBezTo>
                  <a:cubicBezTo>
                    <a:pt x="222" y="155"/>
                    <a:pt x="165" y="115"/>
                    <a:pt x="112" y="115"/>
                  </a:cubicBezTo>
                  <a:cubicBezTo>
                    <a:pt x="104" y="115"/>
                    <a:pt x="96" y="116"/>
                    <a:pt x="89" y="118"/>
                  </a:cubicBezTo>
                  <a:cubicBezTo>
                    <a:pt x="45" y="132"/>
                    <a:pt x="1" y="205"/>
                    <a:pt x="15" y="264"/>
                  </a:cubicBezTo>
                  <a:cubicBezTo>
                    <a:pt x="176" y="834"/>
                    <a:pt x="644" y="1170"/>
                    <a:pt x="1024" y="1170"/>
                  </a:cubicBezTo>
                  <a:cubicBezTo>
                    <a:pt x="1082" y="1170"/>
                    <a:pt x="1126" y="1155"/>
                    <a:pt x="1170" y="1155"/>
                  </a:cubicBezTo>
                  <a:cubicBezTo>
                    <a:pt x="1476" y="1082"/>
                    <a:pt x="1739" y="761"/>
                    <a:pt x="1608" y="89"/>
                  </a:cubicBezTo>
                  <a:cubicBezTo>
                    <a:pt x="1608" y="30"/>
                    <a:pt x="1549" y="1"/>
                    <a:pt x="149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4" name="Google Shape;11584;p51"/>
            <p:cNvSpPr/>
            <p:nvPr/>
          </p:nvSpPr>
          <p:spPr>
            <a:xfrm>
              <a:off x="2565900" y="2675925"/>
              <a:ext cx="44275" cy="24075"/>
            </a:xfrm>
            <a:custGeom>
              <a:avLst/>
              <a:gdLst/>
              <a:ahLst/>
              <a:cxnLst/>
              <a:rect l="l" t="t" r="r" b="b"/>
              <a:pathLst>
                <a:path w="1771" h="963" extrusionOk="0">
                  <a:moveTo>
                    <a:pt x="995" y="0"/>
                  </a:moveTo>
                  <a:cubicBezTo>
                    <a:pt x="517" y="0"/>
                    <a:pt x="0" y="189"/>
                    <a:pt x="40" y="499"/>
                  </a:cubicBezTo>
                  <a:cubicBezTo>
                    <a:pt x="77" y="790"/>
                    <a:pt x="523" y="963"/>
                    <a:pt x="952" y="963"/>
                  </a:cubicBezTo>
                  <a:cubicBezTo>
                    <a:pt x="1362" y="963"/>
                    <a:pt x="1757" y="805"/>
                    <a:pt x="1764" y="440"/>
                  </a:cubicBezTo>
                  <a:cubicBezTo>
                    <a:pt x="1771" y="134"/>
                    <a:pt x="1397" y="0"/>
                    <a:pt x="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5" name="Google Shape;11585;p51"/>
            <p:cNvSpPr/>
            <p:nvPr/>
          </p:nvSpPr>
          <p:spPr>
            <a:xfrm>
              <a:off x="2563975" y="2673050"/>
              <a:ext cx="48950" cy="29600"/>
            </a:xfrm>
            <a:custGeom>
              <a:avLst/>
              <a:gdLst/>
              <a:ahLst/>
              <a:cxnLst/>
              <a:rect l="l" t="t" r="r" b="b"/>
              <a:pathLst>
                <a:path w="1958" h="1184" extrusionOk="0">
                  <a:moveTo>
                    <a:pt x="1067" y="219"/>
                  </a:moveTo>
                  <a:cubicBezTo>
                    <a:pt x="1344" y="219"/>
                    <a:pt x="1563" y="292"/>
                    <a:pt x="1666" y="395"/>
                  </a:cubicBezTo>
                  <a:cubicBezTo>
                    <a:pt x="1710" y="438"/>
                    <a:pt x="1739" y="497"/>
                    <a:pt x="1739" y="555"/>
                  </a:cubicBezTo>
                  <a:cubicBezTo>
                    <a:pt x="1724" y="862"/>
                    <a:pt x="1344" y="964"/>
                    <a:pt x="1023" y="964"/>
                  </a:cubicBezTo>
                  <a:cubicBezTo>
                    <a:pt x="614" y="964"/>
                    <a:pt x="249" y="804"/>
                    <a:pt x="219" y="599"/>
                  </a:cubicBezTo>
                  <a:cubicBezTo>
                    <a:pt x="219" y="555"/>
                    <a:pt x="234" y="511"/>
                    <a:pt x="278" y="468"/>
                  </a:cubicBezTo>
                  <a:cubicBezTo>
                    <a:pt x="395" y="322"/>
                    <a:pt x="731" y="219"/>
                    <a:pt x="1067" y="219"/>
                  </a:cubicBezTo>
                  <a:close/>
                  <a:moveTo>
                    <a:pt x="1067" y="0"/>
                  </a:moveTo>
                  <a:cubicBezTo>
                    <a:pt x="760" y="0"/>
                    <a:pt x="322" y="88"/>
                    <a:pt x="117" y="322"/>
                  </a:cubicBezTo>
                  <a:cubicBezTo>
                    <a:pt x="29" y="409"/>
                    <a:pt x="0" y="511"/>
                    <a:pt x="15" y="628"/>
                  </a:cubicBezTo>
                  <a:cubicBezTo>
                    <a:pt x="59" y="994"/>
                    <a:pt x="555" y="1184"/>
                    <a:pt x="1023" y="1184"/>
                  </a:cubicBezTo>
                  <a:cubicBezTo>
                    <a:pt x="1578" y="1184"/>
                    <a:pt x="1943" y="950"/>
                    <a:pt x="1958" y="555"/>
                  </a:cubicBezTo>
                  <a:cubicBezTo>
                    <a:pt x="1958" y="438"/>
                    <a:pt x="1914" y="322"/>
                    <a:pt x="1826" y="234"/>
                  </a:cubicBezTo>
                  <a:cubicBezTo>
                    <a:pt x="1680" y="88"/>
                    <a:pt x="1403" y="0"/>
                    <a:pt x="10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 name="Google Shape;19190;p80">
            <a:extLst>
              <a:ext uri="{FF2B5EF4-FFF2-40B4-BE49-F238E27FC236}">
                <a16:creationId xmlns:a16="http://schemas.microsoft.com/office/drawing/2014/main" id="{BBD651CE-FC06-0203-B49C-2F655FD677EC}"/>
              </a:ext>
            </a:extLst>
          </p:cNvPr>
          <p:cNvGrpSpPr/>
          <p:nvPr/>
        </p:nvGrpSpPr>
        <p:grpSpPr>
          <a:xfrm>
            <a:off x="3498625" y="3095888"/>
            <a:ext cx="543425" cy="1252275"/>
            <a:chOff x="1883475" y="1565350"/>
            <a:chExt cx="543425" cy="1252275"/>
          </a:xfrm>
        </p:grpSpPr>
        <p:sp>
          <p:nvSpPr>
            <p:cNvPr id="3" name="Google Shape;19191;p80">
              <a:extLst>
                <a:ext uri="{FF2B5EF4-FFF2-40B4-BE49-F238E27FC236}">
                  <a16:creationId xmlns:a16="http://schemas.microsoft.com/office/drawing/2014/main" id="{6B94D4C7-5C86-7C21-DDEE-CFE31C3A90EB}"/>
                </a:ext>
              </a:extLst>
            </p:cNvPr>
            <p:cNvSpPr/>
            <p:nvPr/>
          </p:nvSpPr>
          <p:spPr>
            <a:xfrm>
              <a:off x="1992150" y="1674500"/>
              <a:ext cx="243375" cy="65075"/>
            </a:xfrm>
            <a:custGeom>
              <a:avLst/>
              <a:gdLst/>
              <a:ahLst/>
              <a:cxnLst/>
              <a:rect l="l" t="t" r="r" b="b"/>
              <a:pathLst>
                <a:path w="9735" h="2603" extrusionOk="0">
                  <a:moveTo>
                    <a:pt x="171" y="1"/>
                  </a:moveTo>
                  <a:lnTo>
                    <a:pt x="171" y="1"/>
                  </a:lnTo>
                  <a:cubicBezTo>
                    <a:pt x="171" y="1"/>
                    <a:pt x="1" y="1834"/>
                    <a:pt x="2061" y="2250"/>
                  </a:cubicBezTo>
                  <a:cubicBezTo>
                    <a:pt x="2850" y="2412"/>
                    <a:pt x="3994" y="2602"/>
                    <a:pt x="5169" y="2602"/>
                  </a:cubicBezTo>
                  <a:cubicBezTo>
                    <a:pt x="6329" y="2602"/>
                    <a:pt x="7520" y="2416"/>
                    <a:pt x="8431" y="1834"/>
                  </a:cubicBezTo>
                  <a:cubicBezTo>
                    <a:pt x="9735" y="1021"/>
                    <a:pt x="9603" y="1"/>
                    <a:pt x="9603" y="1"/>
                  </a:cubicBezTo>
                  <a:lnTo>
                    <a:pt x="9603" y="1"/>
                  </a:lnTo>
                  <a:lnTo>
                    <a:pt x="7542" y="39"/>
                  </a:lnTo>
                  <a:cubicBezTo>
                    <a:pt x="7542" y="39"/>
                    <a:pt x="7939" y="1381"/>
                    <a:pt x="5180" y="1513"/>
                  </a:cubicBezTo>
                  <a:cubicBezTo>
                    <a:pt x="5057" y="1520"/>
                    <a:pt x="4940" y="1523"/>
                    <a:pt x="4827" y="1523"/>
                  </a:cubicBezTo>
                  <a:cubicBezTo>
                    <a:pt x="2412" y="1523"/>
                    <a:pt x="2326" y="39"/>
                    <a:pt x="2326" y="39"/>
                  </a:cubicBezTo>
                  <a:lnTo>
                    <a:pt x="171" y="1"/>
                  </a:ln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 name="Google Shape;19192;p80">
              <a:extLst>
                <a:ext uri="{FF2B5EF4-FFF2-40B4-BE49-F238E27FC236}">
                  <a16:creationId xmlns:a16="http://schemas.microsoft.com/office/drawing/2014/main" id="{78CF5C82-81D3-5F20-ACEF-4996B7B00F76}"/>
                </a:ext>
              </a:extLst>
            </p:cNvPr>
            <p:cNvSpPr/>
            <p:nvPr/>
          </p:nvSpPr>
          <p:spPr>
            <a:xfrm>
              <a:off x="2035825" y="1627825"/>
              <a:ext cx="166625" cy="92875"/>
            </a:xfrm>
            <a:custGeom>
              <a:avLst/>
              <a:gdLst/>
              <a:ahLst/>
              <a:cxnLst/>
              <a:rect l="l" t="t" r="r" b="b"/>
              <a:pathLst>
                <a:path w="6665" h="3715" extrusionOk="0">
                  <a:moveTo>
                    <a:pt x="3315" y="0"/>
                  </a:moveTo>
                  <a:cubicBezTo>
                    <a:pt x="2050" y="0"/>
                    <a:pt x="1" y="545"/>
                    <a:pt x="87" y="1906"/>
                  </a:cubicBezTo>
                  <a:cubicBezTo>
                    <a:pt x="156" y="3263"/>
                    <a:pt x="1568" y="3714"/>
                    <a:pt x="2903" y="3714"/>
                  </a:cubicBezTo>
                  <a:cubicBezTo>
                    <a:pt x="3037" y="3714"/>
                    <a:pt x="3170" y="3710"/>
                    <a:pt x="3300" y="3701"/>
                  </a:cubicBezTo>
                  <a:cubicBezTo>
                    <a:pt x="4718" y="3626"/>
                    <a:pt x="6665" y="3172"/>
                    <a:pt x="6627" y="2057"/>
                  </a:cubicBezTo>
                  <a:cubicBezTo>
                    <a:pt x="6589" y="942"/>
                    <a:pt x="4907" y="129"/>
                    <a:pt x="3659" y="15"/>
                  </a:cubicBezTo>
                  <a:cubicBezTo>
                    <a:pt x="3554" y="5"/>
                    <a:pt x="3438" y="0"/>
                    <a:pt x="3315" y="0"/>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19193;p80">
              <a:extLst>
                <a:ext uri="{FF2B5EF4-FFF2-40B4-BE49-F238E27FC236}">
                  <a16:creationId xmlns:a16="http://schemas.microsoft.com/office/drawing/2014/main" id="{F0FF401E-7FE4-4C83-DFB5-EE124FFE006C}"/>
                </a:ext>
              </a:extLst>
            </p:cNvPr>
            <p:cNvSpPr/>
            <p:nvPr/>
          </p:nvSpPr>
          <p:spPr>
            <a:xfrm>
              <a:off x="2055475" y="1729800"/>
              <a:ext cx="125725" cy="89350"/>
            </a:xfrm>
            <a:custGeom>
              <a:avLst/>
              <a:gdLst/>
              <a:ahLst/>
              <a:cxnLst/>
              <a:rect l="l" t="t" r="r" b="b"/>
              <a:pathLst>
                <a:path w="5029" h="3574" extrusionOk="0">
                  <a:moveTo>
                    <a:pt x="927" y="0"/>
                  </a:moveTo>
                  <a:lnTo>
                    <a:pt x="927" y="1663"/>
                  </a:lnTo>
                  <a:cubicBezTo>
                    <a:pt x="927" y="2174"/>
                    <a:pt x="549" y="2646"/>
                    <a:pt x="0" y="3005"/>
                  </a:cubicBezTo>
                  <a:cubicBezTo>
                    <a:pt x="378" y="3194"/>
                    <a:pt x="1248" y="3554"/>
                    <a:pt x="2401" y="3573"/>
                  </a:cubicBezTo>
                  <a:cubicBezTo>
                    <a:pt x="2431" y="3573"/>
                    <a:pt x="2461" y="3573"/>
                    <a:pt x="2491" y="3573"/>
                  </a:cubicBezTo>
                  <a:cubicBezTo>
                    <a:pt x="3584" y="3573"/>
                    <a:pt x="4476" y="3244"/>
                    <a:pt x="5028" y="2968"/>
                  </a:cubicBezTo>
                  <a:cubicBezTo>
                    <a:pt x="4367" y="2609"/>
                    <a:pt x="3819" y="2136"/>
                    <a:pt x="3819" y="1663"/>
                  </a:cubicBezTo>
                  <a:lnTo>
                    <a:pt x="3819" y="0"/>
                  </a:lnTo>
                  <a:lnTo>
                    <a:pt x="2477" y="0"/>
                  </a:lnTo>
                  <a:cubicBezTo>
                    <a:pt x="2477" y="0"/>
                    <a:pt x="2439" y="57"/>
                    <a:pt x="2382" y="170"/>
                  </a:cubicBezTo>
                  <a:cubicBezTo>
                    <a:pt x="2306" y="57"/>
                    <a:pt x="2269" y="0"/>
                    <a:pt x="2269" y="0"/>
                  </a:cubicBezTo>
                  <a:close/>
                </a:path>
              </a:pathLst>
            </a:custGeom>
            <a:solidFill>
              <a:srgbClr val="F7A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9194;p80">
              <a:extLst>
                <a:ext uri="{FF2B5EF4-FFF2-40B4-BE49-F238E27FC236}">
                  <a16:creationId xmlns:a16="http://schemas.microsoft.com/office/drawing/2014/main" id="{5ED9FBE4-1375-FEB1-48CA-DAB6DF61326C}"/>
                </a:ext>
              </a:extLst>
            </p:cNvPr>
            <p:cNvSpPr/>
            <p:nvPr/>
          </p:nvSpPr>
          <p:spPr>
            <a:xfrm>
              <a:off x="2023825" y="1803975"/>
              <a:ext cx="189025" cy="82425"/>
            </a:xfrm>
            <a:custGeom>
              <a:avLst/>
              <a:gdLst/>
              <a:ahLst/>
              <a:cxnLst/>
              <a:rect l="l" t="t" r="r" b="b"/>
              <a:pathLst>
                <a:path w="7561" h="3297" extrusionOk="0">
                  <a:moveTo>
                    <a:pt x="6294" y="1"/>
                  </a:moveTo>
                  <a:cubicBezTo>
                    <a:pt x="5742" y="277"/>
                    <a:pt x="4850" y="606"/>
                    <a:pt x="3757" y="606"/>
                  </a:cubicBezTo>
                  <a:cubicBezTo>
                    <a:pt x="3727" y="606"/>
                    <a:pt x="3697" y="606"/>
                    <a:pt x="3667" y="606"/>
                  </a:cubicBezTo>
                  <a:cubicBezTo>
                    <a:pt x="2514" y="587"/>
                    <a:pt x="1644" y="227"/>
                    <a:pt x="1266" y="38"/>
                  </a:cubicBezTo>
                  <a:cubicBezTo>
                    <a:pt x="888" y="284"/>
                    <a:pt x="435" y="473"/>
                    <a:pt x="0" y="568"/>
                  </a:cubicBezTo>
                  <a:cubicBezTo>
                    <a:pt x="289" y="2105"/>
                    <a:pt x="1566" y="3297"/>
                    <a:pt x="3299" y="3297"/>
                  </a:cubicBezTo>
                  <a:cubicBezTo>
                    <a:pt x="3376" y="3297"/>
                    <a:pt x="3455" y="3294"/>
                    <a:pt x="3535" y="3289"/>
                  </a:cubicBezTo>
                  <a:cubicBezTo>
                    <a:pt x="5179" y="3195"/>
                    <a:pt x="7334" y="1929"/>
                    <a:pt x="7561" y="549"/>
                  </a:cubicBezTo>
                  <a:cubicBezTo>
                    <a:pt x="7164" y="435"/>
                    <a:pt x="6710" y="246"/>
                    <a:pt x="6294" y="1"/>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19195;p80">
              <a:extLst>
                <a:ext uri="{FF2B5EF4-FFF2-40B4-BE49-F238E27FC236}">
                  <a16:creationId xmlns:a16="http://schemas.microsoft.com/office/drawing/2014/main" id="{34957B11-C457-8488-80CE-BF6D8DA27A12}"/>
                </a:ext>
              </a:extLst>
            </p:cNvPr>
            <p:cNvSpPr/>
            <p:nvPr/>
          </p:nvSpPr>
          <p:spPr>
            <a:xfrm>
              <a:off x="2059250" y="1599375"/>
              <a:ext cx="112025" cy="159750"/>
            </a:xfrm>
            <a:custGeom>
              <a:avLst/>
              <a:gdLst/>
              <a:ahLst/>
              <a:cxnLst/>
              <a:rect l="l" t="t" r="r" b="b"/>
              <a:pathLst>
                <a:path w="4481" h="6390" extrusionOk="0">
                  <a:moveTo>
                    <a:pt x="2042" y="0"/>
                  </a:moveTo>
                  <a:cubicBezTo>
                    <a:pt x="927" y="0"/>
                    <a:pt x="1" y="927"/>
                    <a:pt x="1" y="2042"/>
                  </a:cubicBezTo>
                  <a:lnTo>
                    <a:pt x="1" y="4367"/>
                  </a:lnTo>
                  <a:cubicBezTo>
                    <a:pt x="1" y="5482"/>
                    <a:pt x="927" y="6389"/>
                    <a:pt x="2042" y="6389"/>
                  </a:cubicBezTo>
                  <a:lnTo>
                    <a:pt x="2458" y="6389"/>
                  </a:lnTo>
                  <a:cubicBezTo>
                    <a:pt x="3573" y="6389"/>
                    <a:pt x="4480" y="5482"/>
                    <a:pt x="4480" y="4367"/>
                  </a:cubicBezTo>
                  <a:lnTo>
                    <a:pt x="4480" y="2042"/>
                  </a:lnTo>
                  <a:cubicBezTo>
                    <a:pt x="4480" y="927"/>
                    <a:pt x="3573" y="0"/>
                    <a:pt x="2458"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9196;p80">
              <a:extLst>
                <a:ext uri="{FF2B5EF4-FFF2-40B4-BE49-F238E27FC236}">
                  <a16:creationId xmlns:a16="http://schemas.microsoft.com/office/drawing/2014/main" id="{CA6A943C-6668-F400-47B7-C34A9846802B}"/>
                </a:ext>
              </a:extLst>
            </p:cNvPr>
            <p:cNvSpPr/>
            <p:nvPr/>
          </p:nvSpPr>
          <p:spPr>
            <a:xfrm>
              <a:off x="2049325" y="1665050"/>
              <a:ext cx="19400" cy="33100"/>
            </a:xfrm>
            <a:custGeom>
              <a:avLst/>
              <a:gdLst/>
              <a:ahLst/>
              <a:cxnLst/>
              <a:rect l="l" t="t" r="r" b="b"/>
              <a:pathLst>
                <a:path w="776" h="1324" extrusionOk="0">
                  <a:moveTo>
                    <a:pt x="407" y="1"/>
                  </a:moveTo>
                  <a:cubicBezTo>
                    <a:pt x="232" y="1"/>
                    <a:pt x="57" y="85"/>
                    <a:pt x="39" y="417"/>
                  </a:cubicBezTo>
                  <a:cubicBezTo>
                    <a:pt x="1" y="1097"/>
                    <a:pt x="530" y="1324"/>
                    <a:pt x="530" y="1324"/>
                  </a:cubicBezTo>
                  <a:lnTo>
                    <a:pt x="776" y="95"/>
                  </a:lnTo>
                  <a:cubicBezTo>
                    <a:pt x="776" y="95"/>
                    <a:pt x="591" y="1"/>
                    <a:pt x="407" y="1"/>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19197;p80">
              <a:extLst>
                <a:ext uri="{FF2B5EF4-FFF2-40B4-BE49-F238E27FC236}">
                  <a16:creationId xmlns:a16="http://schemas.microsoft.com/office/drawing/2014/main" id="{6F6B928B-E23C-51A0-0494-FE4872D6B59C}"/>
                </a:ext>
              </a:extLst>
            </p:cNvPr>
            <p:cNvSpPr/>
            <p:nvPr/>
          </p:nvSpPr>
          <p:spPr>
            <a:xfrm>
              <a:off x="2162275" y="1665050"/>
              <a:ext cx="19400" cy="33100"/>
            </a:xfrm>
            <a:custGeom>
              <a:avLst/>
              <a:gdLst/>
              <a:ahLst/>
              <a:cxnLst/>
              <a:rect l="l" t="t" r="r" b="b"/>
              <a:pathLst>
                <a:path w="776" h="1324" extrusionOk="0">
                  <a:moveTo>
                    <a:pt x="369" y="1"/>
                  </a:moveTo>
                  <a:cubicBezTo>
                    <a:pt x="185" y="1"/>
                    <a:pt x="0" y="95"/>
                    <a:pt x="0" y="95"/>
                  </a:cubicBezTo>
                  <a:lnTo>
                    <a:pt x="246" y="1324"/>
                  </a:lnTo>
                  <a:cubicBezTo>
                    <a:pt x="246" y="1324"/>
                    <a:pt x="775" y="1097"/>
                    <a:pt x="737" y="417"/>
                  </a:cubicBezTo>
                  <a:cubicBezTo>
                    <a:pt x="719" y="85"/>
                    <a:pt x="544" y="1"/>
                    <a:pt x="369" y="1"/>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9198;p80">
              <a:extLst>
                <a:ext uri="{FF2B5EF4-FFF2-40B4-BE49-F238E27FC236}">
                  <a16:creationId xmlns:a16="http://schemas.microsoft.com/office/drawing/2014/main" id="{44EDB970-0B47-F39D-3105-AC54DB091B96}"/>
                </a:ext>
              </a:extLst>
            </p:cNvPr>
            <p:cNvSpPr/>
            <p:nvPr/>
          </p:nvSpPr>
          <p:spPr>
            <a:xfrm>
              <a:off x="2044125" y="1578100"/>
              <a:ext cx="143200" cy="88875"/>
            </a:xfrm>
            <a:custGeom>
              <a:avLst/>
              <a:gdLst/>
              <a:ahLst/>
              <a:cxnLst/>
              <a:rect l="l" t="t" r="r" b="b"/>
              <a:pathLst>
                <a:path w="5728" h="3555" extrusionOk="0">
                  <a:moveTo>
                    <a:pt x="2855" y="1"/>
                  </a:moveTo>
                  <a:cubicBezTo>
                    <a:pt x="2345" y="1"/>
                    <a:pt x="1929" y="360"/>
                    <a:pt x="1721" y="511"/>
                  </a:cubicBezTo>
                  <a:cubicBezTo>
                    <a:pt x="1721" y="511"/>
                    <a:pt x="1568" y="404"/>
                    <a:pt x="1332" y="404"/>
                  </a:cubicBezTo>
                  <a:cubicBezTo>
                    <a:pt x="1112" y="404"/>
                    <a:pt x="821" y="496"/>
                    <a:pt x="511" y="851"/>
                  </a:cubicBezTo>
                  <a:cubicBezTo>
                    <a:pt x="1" y="1437"/>
                    <a:pt x="1" y="1929"/>
                    <a:pt x="76" y="2704"/>
                  </a:cubicBezTo>
                  <a:cubicBezTo>
                    <a:pt x="114" y="3063"/>
                    <a:pt x="398" y="3554"/>
                    <a:pt x="398" y="3554"/>
                  </a:cubicBezTo>
                  <a:cubicBezTo>
                    <a:pt x="445" y="3516"/>
                    <a:pt x="554" y="3507"/>
                    <a:pt x="651" y="3507"/>
                  </a:cubicBezTo>
                  <a:cubicBezTo>
                    <a:pt x="747" y="3507"/>
                    <a:pt x="832" y="3516"/>
                    <a:pt x="832" y="3516"/>
                  </a:cubicBezTo>
                  <a:cubicBezTo>
                    <a:pt x="832" y="3516"/>
                    <a:pt x="927" y="3346"/>
                    <a:pt x="1097" y="2855"/>
                  </a:cubicBezTo>
                  <a:cubicBezTo>
                    <a:pt x="1267" y="2364"/>
                    <a:pt x="1324" y="1929"/>
                    <a:pt x="1324" y="1929"/>
                  </a:cubicBezTo>
                  <a:cubicBezTo>
                    <a:pt x="1324" y="1929"/>
                    <a:pt x="1683" y="2364"/>
                    <a:pt x="2174" y="2666"/>
                  </a:cubicBezTo>
                  <a:cubicBezTo>
                    <a:pt x="2590" y="2912"/>
                    <a:pt x="3365" y="2968"/>
                    <a:pt x="3365" y="2968"/>
                  </a:cubicBezTo>
                  <a:lnTo>
                    <a:pt x="2855" y="2307"/>
                  </a:lnTo>
                  <a:lnTo>
                    <a:pt x="2855" y="2307"/>
                  </a:lnTo>
                  <a:cubicBezTo>
                    <a:pt x="2855" y="2307"/>
                    <a:pt x="3365" y="2553"/>
                    <a:pt x="3838" y="2704"/>
                  </a:cubicBezTo>
                  <a:cubicBezTo>
                    <a:pt x="3894" y="2458"/>
                    <a:pt x="3724" y="1929"/>
                    <a:pt x="3724" y="1929"/>
                  </a:cubicBezTo>
                  <a:lnTo>
                    <a:pt x="3724" y="1929"/>
                  </a:lnTo>
                  <a:lnTo>
                    <a:pt x="4877" y="3516"/>
                  </a:lnTo>
                  <a:lnTo>
                    <a:pt x="5255" y="3516"/>
                  </a:lnTo>
                  <a:cubicBezTo>
                    <a:pt x="5255" y="3516"/>
                    <a:pt x="5728" y="2137"/>
                    <a:pt x="4953" y="1192"/>
                  </a:cubicBezTo>
                  <a:cubicBezTo>
                    <a:pt x="4178" y="228"/>
                    <a:pt x="3271" y="1"/>
                    <a:pt x="2855" y="1"/>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9199;p80">
              <a:extLst>
                <a:ext uri="{FF2B5EF4-FFF2-40B4-BE49-F238E27FC236}">
                  <a16:creationId xmlns:a16="http://schemas.microsoft.com/office/drawing/2014/main" id="{269E0758-AFEC-7FA8-79D8-941E62175831}"/>
                </a:ext>
              </a:extLst>
            </p:cNvPr>
            <p:cNvSpPr/>
            <p:nvPr/>
          </p:nvSpPr>
          <p:spPr>
            <a:xfrm>
              <a:off x="1883475" y="1958500"/>
              <a:ext cx="88850" cy="313250"/>
            </a:xfrm>
            <a:custGeom>
              <a:avLst/>
              <a:gdLst/>
              <a:ahLst/>
              <a:cxnLst/>
              <a:rect l="l" t="t" r="r" b="b"/>
              <a:pathLst>
                <a:path w="3554" h="12530" extrusionOk="0">
                  <a:moveTo>
                    <a:pt x="1456" y="0"/>
                  </a:moveTo>
                  <a:cubicBezTo>
                    <a:pt x="1456" y="0"/>
                    <a:pt x="775" y="2495"/>
                    <a:pt x="662" y="3686"/>
                  </a:cubicBezTo>
                  <a:cubicBezTo>
                    <a:pt x="530" y="4896"/>
                    <a:pt x="719" y="7334"/>
                    <a:pt x="662" y="8657"/>
                  </a:cubicBezTo>
                  <a:cubicBezTo>
                    <a:pt x="586" y="9980"/>
                    <a:pt x="0" y="11114"/>
                    <a:pt x="378" y="11908"/>
                  </a:cubicBezTo>
                  <a:cubicBezTo>
                    <a:pt x="601" y="12400"/>
                    <a:pt x="867" y="12529"/>
                    <a:pt x="1136" y="12529"/>
                  </a:cubicBezTo>
                  <a:cubicBezTo>
                    <a:pt x="1301" y="12529"/>
                    <a:pt x="1468" y="12481"/>
                    <a:pt x="1626" y="12437"/>
                  </a:cubicBezTo>
                  <a:cubicBezTo>
                    <a:pt x="1853" y="12362"/>
                    <a:pt x="2042" y="12211"/>
                    <a:pt x="2080" y="11681"/>
                  </a:cubicBezTo>
                  <a:cubicBezTo>
                    <a:pt x="2250" y="11511"/>
                    <a:pt x="2665" y="11644"/>
                    <a:pt x="2665" y="11133"/>
                  </a:cubicBezTo>
                  <a:cubicBezTo>
                    <a:pt x="2665" y="9848"/>
                    <a:pt x="2269" y="9602"/>
                    <a:pt x="2136" y="9243"/>
                  </a:cubicBezTo>
                  <a:cubicBezTo>
                    <a:pt x="1815" y="8411"/>
                    <a:pt x="2779" y="5803"/>
                    <a:pt x="2779" y="4480"/>
                  </a:cubicBezTo>
                  <a:cubicBezTo>
                    <a:pt x="2760" y="3157"/>
                    <a:pt x="3497" y="1399"/>
                    <a:pt x="3516" y="1229"/>
                  </a:cubicBezTo>
                  <a:cubicBezTo>
                    <a:pt x="3554" y="1040"/>
                    <a:pt x="1456" y="0"/>
                    <a:pt x="1456"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9200;p80">
              <a:extLst>
                <a:ext uri="{FF2B5EF4-FFF2-40B4-BE49-F238E27FC236}">
                  <a16:creationId xmlns:a16="http://schemas.microsoft.com/office/drawing/2014/main" id="{4B48D65E-F797-32AC-85B4-3350D2DFC904}"/>
                </a:ext>
              </a:extLst>
            </p:cNvPr>
            <p:cNvSpPr/>
            <p:nvPr/>
          </p:nvSpPr>
          <p:spPr>
            <a:xfrm>
              <a:off x="1901900" y="1803975"/>
              <a:ext cx="439000" cy="327050"/>
            </a:xfrm>
            <a:custGeom>
              <a:avLst/>
              <a:gdLst/>
              <a:ahLst/>
              <a:cxnLst/>
              <a:rect l="l" t="t" r="r" b="b"/>
              <a:pathLst>
                <a:path w="17560" h="13082" extrusionOk="0">
                  <a:moveTo>
                    <a:pt x="6465" y="1"/>
                  </a:moveTo>
                  <a:cubicBezTo>
                    <a:pt x="5671" y="190"/>
                    <a:pt x="4631" y="284"/>
                    <a:pt x="3932" y="606"/>
                  </a:cubicBezTo>
                  <a:cubicBezTo>
                    <a:pt x="3044" y="1040"/>
                    <a:pt x="2590" y="1664"/>
                    <a:pt x="1928" y="2798"/>
                  </a:cubicBezTo>
                  <a:cubicBezTo>
                    <a:pt x="1645" y="3308"/>
                    <a:pt x="1456" y="4027"/>
                    <a:pt x="1153" y="4745"/>
                  </a:cubicBezTo>
                  <a:cubicBezTo>
                    <a:pt x="605" y="6049"/>
                    <a:pt x="1" y="7334"/>
                    <a:pt x="1" y="7334"/>
                  </a:cubicBezTo>
                  <a:cubicBezTo>
                    <a:pt x="1" y="7334"/>
                    <a:pt x="1153" y="8790"/>
                    <a:pt x="2325" y="8865"/>
                  </a:cubicBezTo>
                  <a:cubicBezTo>
                    <a:pt x="2760" y="8544"/>
                    <a:pt x="3063" y="8506"/>
                    <a:pt x="3119" y="8261"/>
                  </a:cubicBezTo>
                  <a:cubicBezTo>
                    <a:pt x="3403" y="7051"/>
                    <a:pt x="3762" y="6559"/>
                    <a:pt x="4064" y="5728"/>
                  </a:cubicBezTo>
                  <a:lnTo>
                    <a:pt x="4064" y="5728"/>
                  </a:lnTo>
                  <a:cubicBezTo>
                    <a:pt x="4121" y="7712"/>
                    <a:pt x="3875" y="12192"/>
                    <a:pt x="3875" y="12192"/>
                  </a:cubicBezTo>
                  <a:cubicBezTo>
                    <a:pt x="3875" y="12192"/>
                    <a:pt x="7334" y="13043"/>
                    <a:pt x="8525" y="13080"/>
                  </a:cubicBezTo>
                  <a:cubicBezTo>
                    <a:pt x="8558" y="13081"/>
                    <a:pt x="8593" y="13082"/>
                    <a:pt x="8630" y="13082"/>
                  </a:cubicBezTo>
                  <a:cubicBezTo>
                    <a:pt x="9915" y="13082"/>
                    <a:pt x="13345" y="12457"/>
                    <a:pt x="13345" y="12457"/>
                  </a:cubicBezTo>
                  <a:cubicBezTo>
                    <a:pt x="13345" y="12457"/>
                    <a:pt x="13118" y="7202"/>
                    <a:pt x="12948" y="5841"/>
                  </a:cubicBezTo>
                  <a:lnTo>
                    <a:pt x="12948" y="5841"/>
                  </a:lnTo>
                  <a:cubicBezTo>
                    <a:pt x="13534" y="6314"/>
                    <a:pt x="14044" y="6994"/>
                    <a:pt x="14555" y="7920"/>
                  </a:cubicBezTo>
                  <a:cubicBezTo>
                    <a:pt x="15518" y="7920"/>
                    <a:pt x="17560" y="6673"/>
                    <a:pt x="17560" y="6673"/>
                  </a:cubicBezTo>
                  <a:cubicBezTo>
                    <a:pt x="17560" y="6673"/>
                    <a:pt x="16520" y="4556"/>
                    <a:pt x="15178" y="2666"/>
                  </a:cubicBezTo>
                  <a:cubicBezTo>
                    <a:pt x="14611" y="1872"/>
                    <a:pt x="13591" y="1040"/>
                    <a:pt x="12835" y="606"/>
                  </a:cubicBezTo>
                  <a:cubicBezTo>
                    <a:pt x="12116" y="209"/>
                    <a:pt x="11379" y="95"/>
                    <a:pt x="11379" y="95"/>
                  </a:cubicBezTo>
                  <a:cubicBezTo>
                    <a:pt x="11379" y="95"/>
                    <a:pt x="10888" y="114"/>
                    <a:pt x="10151" y="776"/>
                  </a:cubicBezTo>
                  <a:cubicBezTo>
                    <a:pt x="9470" y="1380"/>
                    <a:pt x="9262" y="2401"/>
                    <a:pt x="8412" y="2911"/>
                  </a:cubicBezTo>
                  <a:cubicBezTo>
                    <a:pt x="7107" y="1513"/>
                    <a:pt x="6465" y="1"/>
                    <a:pt x="6465" y="1"/>
                  </a:cubicBezTo>
                  <a:close/>
                </a:path>
              </a:pathLst>
            </a:custGeom>
            <a:solidFill>
              <a:srgbClr val="ED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9201;p80">
              <a:extLst>
                <a:ext uri="{FF2B5EF4-FFF2-40B4-BE49-F238E27FC236}">
                  <a16:creationId xmlns:a16="http://schemas.microsoft.com/office/drawing/2014/main" id="{CF3B852D-D2EA-93E4-4C87-B1340B60BD11}"/>
                </a:ext>
              </a:extLst>
            </p:cNvPr>
            <p:cNvSpPr/>
            <p:nvPr/>
          </p:nvSpPr>
          <p:spPr>
            <a:xfrm>
              <a:off x="1934500" y="2523175"/>
              <a:ext cx="147000" cy="294450"/>
            </a:xfrm>
            <a:custGeom>
              <a:avLst/>
              <a:gdLst/>
              <a:ahLst/>
              <a:cxnLst/>
              <a:rect l="l" t="t" r="r" b="b"/>
              <a:pathLst>
                <a:path w="5880" h="11778" extrusionOk="0">
                  <a:moveTo>
                    <a:pt x="5860" y="0"/>
                  </a:moveTo>
                  <a:cubicBezTo>
                    <a:pt x="5112" y="401"/>
                    <a:pt x="4080" y="802"/>
                    <a:pt x="3219" y="802"/>
                  </a:cubicBezTo>
                  <a:cubicBezTo>
                    <a:pt x="2862" y="802"/>
                    <a:pt x="2535" y="733"/>
                    <a:pt x="2269" y="567"/>
                  </a:cubicBezTo>
                  <a:lnTo>
                    <a:pt x="2269" y="567"/>
                  </a:lnTo>
                  <a:cubicBezTo>
                    <a:pt x="2307" y="1059"/>
                    <a:pt x="2382" y="2382"/>
                    <a:pt x="2401" y="3214"/>
                  </a:cubicBezTo>
                  <a:cubicBezTo>
                    <a:pt x="2420" y="4234"/>
                    <a:pt x="2552" y="5633"/>
                    <a:pt x="2269" y="6710"/>
                  </a:cubicBezTo>
                  <a:cubicBezTo>
                    <a:pt x="1985" y="7788"/>
                    <a:pt x="757" y="9489"/>
                    <a:pt x="379" y="9999"/>
                  </a:cubicBezTo>
                  <a:cubicBezTo>
                    <a:pt x="1" y="10528"/>
                    <a:pt x="171" y="11266"/>
                    <a:pt x="171" y="11266"/>
                  </a:cubicBezTo>
                  <a:cubicBezTo>
                    <a:pt x="171" y="11266"/>
                    <a:pt x="697" y="11778"/>
                    <a:pt x="1639" y="11778"/>
                  </a:cubicBezTo>
                  <a:cubicBezTo>
                    <a:pt x="1782" y="11778"/>
                    <a:pt x="1936" y="11766"/>
                    <a:pt x="2099" y="11738"/>
                  </a:cubicBezTo>
                  <a:cubicBezTo>
                    <a:pt x="3327" y="11530"/>
                    <a:pt x="3365" y="11077"/>
                    <a:pt x="3668" y="10585"/>
                  </a:cubicBezTo>
                  <a:cubicBezTo>
                    <a:pt x="3932" y="10150"/>
                    <a:pt x="4310" y="9054"/>
                    <a:pt x="4310" y="9054"/>
                  </a:cubicBezTo>
                  <a:lnTo>
                    <a:pt x="4367" y="9527"/>
                  </a:lnTo>
                  <a:cubicBezTo>
                    <a:pt x="4367" y="9527"/>
                    <a:pt x="4537" y="9451"/>
                    <a:pt x="4726" y="9262"/>
                  </a:cubicBezTo>
                  <a:cubicBezTo>
                    <a:pt x="4858" y="7901"/>
                    <a:pt x="4726" y="7447"/>
                    <a:pt x="4575" y="6767"/>
                  </a:cubicBezTo>
                  <a:cubicBezTo>
                    <a:pt x="4443" y="6105"/>
                    <a:pt x="4934" y="3932"/>
                    <a:pt x="5142" y="3025"/>
                  </a:cubicBezTo>
                  <a:cubicBezTo>
                    <a:pt x="5331" y="2117"/>
                    <a:pt x="5482" y="473"/>
                    <a:pt x="5482" y="473"/>
                  </a:cubicBezTo>
                  <a:lnTo>
                    <a:pt x="5879" y="189"/>
                  </a:lnTo>
                  <a:cubicBezTo>
                    <a:pt x="5879" y="133"/>
                    <a:pt x="5879" y="57"/>
                    <a:pt x="586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9202;p80">
              <a:extLst>
                <a:ext uri="{FF2B5EF4-FFF2-40B4-BE49-F238E27FC236}">
                  <a16:creationId xmlns:a16="http://schemas.microsoft.com/office/drawing/2014/main" id="{2E95880E-61EE-1765-8FDA-E93F0B6697A7}"/>
                </a:ext>
              </a:extLst>
            </p:cNvPr>
            <p:cNvSpPr/>
            <p:nvPr/>
          </p:nvSpPr>
          <p:spPr>
            <a:xfrm>
              <a:off x="2045550" y="2527900"/>
              <a:ext cx="39250" cy="226825"/>
            </a:xfrm>
            <a:custGeom>
              <a:avLst/>
              <a:gdLst/>
              <a:ahLst/>
              <a:cxnLst/>
              <a:rect l="l" t="t" r="r" b="b"/>
              <a:pathLst>
                <a:path w="1570" h="9073" extrusionOk="0">
                  <a:moveTo>
                    <a:pt x="1437" y="0"/>
                  </a:moveTo>
                  <a:lnTo>
                    <a:pt x="1040" y="284"/>
                  </a:lnTo>
                  <a:cubicBezTo>
                    <a:pt x="1040" y="284"/>
                    <a:pt x="889" y="1928"/>
                    <a:pt x="700" y="2836"/>
                  </a:cubicBezTo>
                  <a:cubicBezTo>
                    <a:pt x="492" y="3743"/>
                    <a:pt x="1" y="5916"/>
                    <a:pt x="133" y="6578"/>
                  </a:cubicBezTo>
                  <a:cubicBezTo>
                    <a:pt x="284" y="7258"/>
                    <a:pt x="416" y="7712"/>
                    <a:pt x="284" y="9073"/>
                  </a:cubicBezTo>
                  <a:cubicBezTo>
                    <a:pt x="397" y="8960"/>
                    <a:pt x="511" y="8789"/>
                    <a:pt x="586" y="8600"/>
                  </a:cubicBezTo>
                  <a:cubicBezTo>
                    <a:pt x="757" y="8204"/>
                    <a:pt x="738" y="7353"/>
                    <a:pt x="624" y="6918"/>
                  </a:cubicBezTo>
                  <a:cubicBezTo>
                    <a:pt x="492" y="6389"/>
                    <a:pt x="549" y="5822"/>
                    <a:pt x="889" y="4499"/>
                  </a:cubicBezTo>
                  <a:cubicBezTo>
                    <a:pt x="1248" y="3081"/>
                    <a:pt x="1569" y="1210"/>
                    <a:pt x="1437"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9203;p80">
              <a:extLst>
                <a:ext uri="{FF2B5EF4-FFF2-40B4-BE49-F238E27FC236}">
                  <a16:creationId xmlns:a16="http://schemas.microsoft.com/office/drawing/2014/main" id="{34566E07-8FCE-031A-CFB8-A1E0E7F263E2}"/>
                </a:ext>
              </a:extLst>
            </p:cNvPr>
            <p:cNvSpPr/>
            <p:nvPr/>
          </p:nvSpPr>
          <p:spPr>
            <a:xfrm>
              <a:off x="2038000" y="2745250"/>
              <a:ext cx="5675" cy="16100"/>
            </a:xfrm>
            <a:custGeom>
              <a:avLst/>
              <a:gdLst/>
              <a:ahLst/>
              <a:cxnLst/>
              <a:rect l="l" t="t" r="r" b="b"/>
              <a:pathLst>
                <a:path w="227" h="644" extrusionOk="0">
                  <a:moveTo>
                    <a:pt x="208" y="1"/>
                  </a:moveTo>
                  <a:cubicBezTo>
                    <a:pt x="208" y="1"/>
                    <a:pt x="132" y="247"/>
                    <a:pt x="95" y="379"/>
                  </a:cubicBezTo>
                  <a:cubicBezTo>
                    <a:pt x="57" y="492"/>
                    <a:pt x="0" y="644"/>
                    <a:pt x="0" y="644"/>
                  </a:cubicBezTo>
                  <a:lnTo>
                    <a:pt x="227" y="644"/>
                  </a:lnTo>
                  <a:lnTo>
                    <a:pt x="20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9204;p80">
              <a:extLst>
                <a:ext uri="{FF2B5EF4-FFF2-40B4-BE49-F238E27FC236}">
                  <a16:creationId xmlns:a16="http://schemas.microsoft.com/office/drawing/2014/main" id="{AB9D6765-24E4-167C-FED6-52A738D4A781}"/>
                </a:ext>
              </a:extLst>
            </p:cNvPr>
            <p:cNvSpPr/>
            <p:nvPr/>
          </p:nvSpPr>
          <p:spPr>
            <a:xfrm>
              <a:off x="2148550" y="2523175"/>
              <a:ext cx="147475" cy="294450"/>
            </a:xfrm>
            <a:custGeom>
              <a:avLst/>
              <a:gdLst/>
              <a:ahLst/>
              <a:cxnLst/>
              <a:rect l="l" t="t" r="r" b="b"/>
              <a:pathLst>
                <a:path w="5899" h="11778" extrusionOk="0">
                  <a:moveTo>
                    <a:pt x="20" y="0"/>
                  </a:moveTo>
                  <a:cubicBezTo>
                    <a:pt x="20" y="57"/>
                    <a:pt x="20" y="133"/>
                    <a:pt x="1" y="189"/>
                  </a:cubicBezTo>
                  <a:lnTo>
                    <a:pt x="398" y="473"/>
                  </a:lnTo>
                  <a:cubicBezTo>
                    <a:pt x="398" y="473"/>
                    <a:pt x="549" y="2117"/>
                    <a:pt x="757" y="3025"/>
                  </a:cubicBezTo>
                  <a:cubicBezTo>
                    <a:pt x="946" y="3932"/>
                    <a:pt x="1437" y="6105"/>
                    <a:pt x="1305" y="6767"/>
                  </a:cubicBezTo>
                  <a:cubicBezTo>
                    <a:pt x="1173" y="7447"/>
                    <a:pt x="1022" y="7901"/>
                    <a:pt x="1154" y="9262"/>
                  </a:cubicBezTo>
                  <a:cubicBezTo>
                    <a:pt x="1343" y="9451"/>
                    <a:pt x="1513" y="9527"/>
                    <a:pt x="1513" y="9527"/>
                  </a:cubicBezTo>
                  <a:lnTo>
                    <a:pt x="1589" y="9054"/>
                  </a:lnTo>
                  <a:cubicBezTo>
                    <a:pt x="1589" y="9054"/>
                    <a:pt x="1948" y="10150"/>
                    <a:pt x="2212" y="10585"/>
                  </a:cubicBezTo>
                  <a:cubicBezTo>
                    <a:pt x="2515" y="11077"/>
                    <a:pt x="2553" y="11530"/>
                    <a:pt x="3781" y="11738"/>
                  </a:cubicBezTo>
                  <a:cubicBezTo>
                    <a:pt x="3944" y="11766"/>
                    <a:pt x="4098" y="11778"/>
                    <a:pt x="4241" y="11778"/>
                  </a:cubicBezTo>
                  <a:cubicBezTo>
                    <a:pt x="5183" y="11778"/>
                    <a:pt x="5709" y="11266"/>
                    <a:pt x="5709" y="11266"/>
                  </a:cubicBezTo>
                  <a:cubicBezTo>
                    <a:pt x="5709" y="11266"/>
                    <a:pt x="5898" y="10528"/>
                    <a:pt x="5520" y="9999"/>
                  </a:cubicBezTo>
                  <a:cubicBezTo>
                    <a:pt x="5142" y="9489"/>
                    <a:pt x="3895" y="7788"/>
                    <a:pt x="3611" y="6710"/>
                  </a:cubicBezTo>
                  <a:cubicBezTo>
                    <a:pt x="3328" y="5633"/>
                    <a:pt x="3460" y="4234"/>
                    <a:pt x="3479" y="3214"/>
                  </a:cubicBezTo>
                  <a:cubicBezTo>
                    <a:pt x="3498" y="2382"/>
                    <a:pt x="3592" y="1059"/>
                    <a:pt x="3630" y="567"/>
                  </a:cubicBezTo>
                  <a:lnTo>
                    <a:pt x="3630" y="567"/>
                  </a:lnTo>
                  <a:cubicBezTo>
                    <a:pt x="3359" y="733"/>
                    <a:pt x="3029" y="802"/>
                    <a:pt x="2672" y="802"/>
                  </a:cubicBezTo>
                  <a:cubicBezTo>
                    <a:pt x="1808" y="802"/>
                    <a:pt x="782" y="401"/>
                    <a:pt x="20"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9205;p80">
              <a:extLst>
                <a:ext uri="{FF2B5EF4-FFF2-40B4-BE49-F238E27FC236}">
                  <a16:creationId xmlns:a16="http://schemas.microsoft.com/office/drawing/2014/main" id="{7B3F7270-1B8A-234B-21F2-A6DA77B9A252}"/>
                </a:ext>
              </a:extLst>
            </p:cNvPr>
            <p:cNvSpPr/>
            <p:nvPr/>
          </p:nvSpPr>
          <p:spPr>
            <a:xfrm>
              <a:off x="2145725" y="2527900"/>
              <a:ext cx="38775" cy="226825"/>
            </a:xfrm>
            <a:custGeom>
              <a:avLst/>
              <a:gdLst/>
              <a:ahLst/>
              <a:cxnLst/>
              <a:rect l="l" t="t" r="r" b="b"/>
              <a:pathLst>
                <a:path w="1551" h="9073" extrusionOk="0">
                  <a:moveTo>
                    <a:pt x="114" y="0"/>
                  </a:moveTo>
                  <a:lnTo>
                    <a:pt x="114" y="0"/>
                  </a:lnTo>
                  <a:cubicBezTo>
                    <a:pt x="1" y="1210"/>
                    <a:pt x="303" y="3081"/>
                    <a:pt x="662" y="4499"/>
                  </a:cubicBezTo>
                  <a:cubicBezTo>
                    <a:pt x="1002" y="5822"/>
                    <a:pt x="1059" y="6389"/>
                    <a:pt x="927" y="6918"/>
                  </a:cubicBezTo>
                  <a:cubicBezTo>
                    <a:pt x="813" y="7353"/>
                    <a:pt x="794" y="8204"/>
                    <a:pt x="965" y="8600"/>
                  </a:cubicBezTo>
                  <a:cubicBezTo>
                    <a:pt x="1059" y="8789"/>
                    <a:pt x="1172" y="8960"/>
                    <a:pt x="1267" y="9073"/>
                  </a:cubicBezTo>
                  <a:cubicBezTo>
                    <a:pt x="1135" y="7712"/>
                    <a:pt x="1286" y="7258"/>
                    <a:pt x="1418" y="6578"/>
                  </a:cubicBezTo>
                  <a:cubicBezTo>
                    <a:pt x="1550" y="5916"/>
                    <a:pt x="1059" y="3743"/>
                    <a:pt x="870" y="2836"/>
                  </a:cubicBezTo>
                  <a:cubicBezTo>
                    <a:pt x="662" y="1928"/>
                    <a:pt x="511" y="284"/>
                    <a:pt x="511" y="284"/>
                  </a:cubicBezTo>
                  <a:lnTo>
                    <a:pt x="114"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9206;p80">
              <a:extLst>
                <a:ext uri="{FF2B5EF4-FFF2-40B4-BE49-F238E27FC236}">
                  <a16:creationId xmlns:a16="http://schemas.microsoft.com/office/drawing/2014/main" id="{D9B9C7FA-A611-2CCE-A875-AAF49066F422}"/>
                </a:ext>
              </a:extLst>
            </p:cNvPr>
            <p:cNvSpPr/>
            <p:nvPr/>
          </p:nvSpPr>
          <p:spPr>
            <a:xfrm>
              <a:off x="2186375" y="2745250"/>
              <a:ext cx="6150" cy="16100"/>
            </a:xfrm>
            <a:custGeom>
              <a:avLst/>
              <a:gdLst/>
              <a:ahLst/>
              <a:cxnLst/>
              <a:rect l="l" t="t" r="r" b="b"/>
              <a:pathLst>
                <a:path w="246" h="644" extrusionOk="0">
                  <a:moveTo>
                    <a:pt x="19" y="1"/>
                  </a:moveTo>
                  <a:lnTo>
                    <a:pt x="0" y="644"/>
                  </a:lnTo>
                  <a:lnTo>
                    <a:pt x="246" y="644"/>
                  </a:lnTo>
                  <a:cubicBezTo>
                    <a:pt x="246" y="644"/>
                    <a:pt x="170" y="492"/>
                    <a:pt x="132" y="379"/>
                  </a:cubicBezTo>
                  <a:cubicBezTo>
                    <a:pt x="95" y="247"/>
                    <a:pt x="19" y="1"/>
                    <a:pt x="19"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207;p80">
              <a:extLst>
                <a:ext uri="{FF2B5EF4-FFF2-40B4-BE49-F238E27FC236}">
                  <a16:creationId xmlns:a16="http://schemas.microsoft.com/office/drawing/2014/main" id="{A9B2E184-08A6-ACED-4688-E0CD2E0B7E67}"/>
                </a:ext>
              </a:extLst>
            </p:cNvPr>
            <p:cNvSpPr/>
            <p:nvPr/>
          </p:nvSpPr>
          <p:spPr>
            <a:xfrm>
              <a:off x="2023825" y="1807750"/>
              <a:ext cx="39700" cy="100200"/>
            </a:xfrm>
            <a:custGeom>
              <a:avLst/>
              <a:gdLst/>
              <a:ahLst/>
              <a:cxnLst/>
              <a:rect l="l" t="t" r="r" b="b"/>
              <a:pathLst>
                <a:path w="1588" h="4008" extrusionOk="0">
                  <a:moveTo>
                    <a:pt x="794" y="1"/>
                  </a:moveTo>
                  <a:lnTo>
                    <a:pt x="0" y="171"/>
                  </a:lnTo>
                  <a:cubicBezTo>
                    <a:pt x="0" y="171"/>
                    <a:pt x="321" y="1305"/>
                    <a:pt x="454" y="2080"/>
                  </a:cubicBezTo>
                  <a:cubicBezTo>
                    <a:pt x="586" y="2874"/>
                    <a:pt x="794" y="4008"/>
                    <a:pt x="794" y="4008"/>
                  </a:cubicBezTo>
                  <a:lnTo>
                    <a:pt x="1588" y="3932"/>
                  </a:lnTo>
                  <a:cubicBezTo>
                    <a:pt x="1588" y="3932"/>
                    <a:pt x="1304" y="1891"/>
                    <a:pt x="1172" y="1192"/>
                  </a:cubicBezTo>
                  <a:cubicBezTo>
                    <a:pt x="1021" y="492"/>
                    <a:pt x="794" y="1"/>
                    <a:pt x="794" y="1"/>
                  </a:cubicBez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9208;p80">
              <a:extLst>
                <a:ext uri="{FF2B5EF4-FFF2-40B4-BE49-F238E27FC236}">
                  <a16:creationId xmlns:a16="http://schemas.microsoft.com/office/drawing/2014/main" id="{56D7C2DA-44E8-1307-A388-00087E46D17C}"/>
                </a:ext>
              </a:extLst>
            </p:cNvPr>
            <p:cNvSpPr/>
            <p:nvPr/>
          </p:nvSpPr>
          <p:spPr>
            <a:xfrm>
              <a:off x="2166525" y="1806350"/>
              <a:ext cx="39700" cy="101600"/>
            </a:xfrm>
            <a:custGeom>
              <a:avLst/>
              <a:gdLst/>
              <a:ahLst/>
              <a:cxnLst/>
              <a:rect l="l" t="t" r="r" b="b"/>
              <a:pathLst>
                <a:path w="1588" h="4064" extrusionOk="0">
                  <a:moveTo>
                    <a:pt x="908" y="0"/>
                  </a:moveTo>
                  <a:cubicBezTo>
                    <a:pt x="908" y="0"/>
                    <a:pt x="567" y="548"/>
                    <a:pt x="416" y="1248"/>
                  </a:cubicBezTo>
                  <a:cubicBezTo>
                    <a:pt x="284" y="1947"/>
                    <a:pt x="0" y="3988"/>
                    <a:pt x="0" y="3988"/>
                  </a:cubicBezTo>
                  <a:lnTo>
                    <a:pt x="794" y="4064"/>
                  </a:lnTo>
                  <a:cubicBezTo>
                    <a:pt x="794" y="4064"/>
                    <a:pt x="1002" y="2930"/>
                    <a:pt x="1134" y="2136"/>
                  </a:cubicBezTo>
                  <a:cubicBezTo>
                    <a:pt x="1267" y="1361"/>
                    <a:pt x="1588" y="227"/>
                    <a:pt x="1588" y="227"/>
                  </a:cubicBezTo>
                  <a:lnTo>
                    <a:pt x="908" y="0"/>
                  </a:ln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19209;p80">
              <a:extLst>
                <a:ext uri="{FF2B5EF4-FFF2-40B4-BE49-F238E27FC236}">
                  <a16:creationId xmlns:a16="http://schemas.microsoft.com/office/drawing/2014/main" id="{6470484E-E899-247F-E367-657B2CF18670}"/>
                </a:ext>
              </a:extLst>
            </p:cNvPr>
            <p:cNvSpPr/>
            <p:nvPr/>
          </p:nvSpPr>
          <p:spPr>
            <a:xfrm>
              <a:off x="2030425" y="1764250"/>
              <a:ext cx="81775" cy="112525"/>
            </a:xfrm>
            <a:custGeom>
              <a:avLst/>
              <a:gdLst/>
              <a:ahLst/>
              <a:cxnLst/>
              <a:rect l="l" t="t" r="r" b="b"/>
              <a:pathLst>
                <a:path w="3271" h="4501" extrusionOk="0">
                  <a:moveTo>
                    <a:pt x="1891" y="0"/>
                  </a:moveTo>
                  <a:cubicBezTo>
                    <a:pt x="1822" y="0"/>
                    <a:pt x="1560" y="40"/>
                    <a:pt x="927" y="531"/>
                  </a:cubicBezTo>
                  <a:cubicBezTo>
                    <a:pt x="171" y="1098"/>
                    <a:pt x="1" y="2969"/>
                    <a:pt x="1" y="2969"/>
                  </a:cubicBezTo>
                  <a:cubicBezTo>
                    <a:pt x="1" y="2969"/>
                    <a:pt x="483" y="2088"/>
                    <a:pt x="870" y="2088"/>
                  </a:cubicBezTo>
                  <a:cubicBezTo>
                    <a:pt x="896" y="2088"/>
                    <a:pt x="921" y="2092"/>
                    <a:pt x="946" y="2100"/>
                  </a:cubicBezTo>
                  <a:cubicBezTo>
                    <a:pt x="1343" y="2213"/>
                    <a:pt x="1626" y="2554"/>
                    <a:pt x="1740" y="3102"/>
                  </a:cubicBezTo>
                  <a:cubicBezTo>
                    <a:pt x="1948" y="3990"/>
                    <a:pt x="3271" y="4500"/>
                    <a:pt x="3271" y="4500"/>
                  </a:cubicBezTo>
                  <a:cubicBezTo>
                    <a:pt x="3271" y="4500"/>
                    <a:pt x="2193" y="2875"/>
                    <a:pt x="2023" y="1987"/>
                  </a:cubicBezTo>
                  <a:cubicBezTo>
                    <a:pt x="1910" y="1420"/>
                    <a:pt x="1910" y="2"/>
                    <a:pt x="1910" y="2"/>
                  </a:cubicBezTo>
                  <a:cubicBezTo>
                    <a:pt x="1910" y="2"/>
                    <a:pt x="1904" y="0"/>
                    <a:pt x="1891" y="0"/>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9210;p80">
              <a:extLst>
                <a:ext uri="{FF2B5EF4-FFF2-40B4-BE49-F238E27FC236}">
                  <a16:creationId xmlns:a16="http://schemas.microsoft.com/office/drawing/2014/main" id="{617E06F0-1E39-F450-FF45-2E5CDC825AFD}"/>
                </a:ext>
              </a:extLst>
            </p:cNvPr>
            <p:cNvSpPr/>
            <p:nvPr/>
          </p:nvSpPr>
          <p:spPr>
            <a:xfrm>
              <a:off x="2112175" y="1764250"/>
              <a:ext cx="86975" cy="112525"/>
            </a:xfrm>
            <a:custGeom>
              <a:avLst/>
              <a:gdLst/>
              <a:ahLst/>
              <a:cxnLst/>
              <a:rect l="l" t="t" r="r" b="b"/>
              <a:pathLst>
                <a:path w="3479" h="4501" extrusionOk="0">
                  <a:moveTo>
                    <a:pt x="1571" y="0"/>
                  </a:moveTo>
                  <a:cubicBezTo>
                    <a:pt x="1557" y="0"/>
                    <a:pt x="1551" y="2"/>
                    <a:pt x="1551" y="2"/>
                  </a:cubicBezTo>
                  <a:cubicBezTo>
                    <a:pt x="1551" y="2"/>
                    <a:pt x="1551" y="1420"/>
                    <a:pt x="1437" y="1987"/>
                  </a:cubicBezTo>
                  <a:cubicBezTo>
                    <a:pt x="1267" y="2875"/>
                    <a:pt x="1" y="4500"/>
                    <a:pt x="1" y="4500"/>
                  </a:cubicBezTo>
                  <a:cubicBezTo>
                    <a:pt x="1" y="4500"/>
                    <a:pt x="1532" y="3990"/>
                    <a:pt x="1721" y="3102"/>
                  </a:cubicBezTo>
                  <a:cubicBezTo>
                    <a:pt x="1834" y="2554"/>
                    <a:pt x="2118" y="2213"/>
                    <a:pt x="2514" y="2100"/>
                  </a:cubicBezTo>
                  <a:cubicBezTo>
                    <a:pt x="2539" y="2092"/>
                    <a:pt x="2564" y="2088"/>
                    <a:pt x="2590" y="2088"/>
                  </a:cubicBezTo>
                  <a:cubicBezTo>
                    <a:pt x="2979" y="2088"/>
                    <a:pt x="3478" y="2969"/>
                    <a:pt x="3478" y="2969"/>
                  </a:cubicBezTo>
                  <a:cubicBezTo>
                    <a:pt x="3478" y="2969"/>
                    <a:pt x="3308" y="1098"/>
                    <a:pt x="2552" y="531"/>
                  </a:cubicBezTo>
                  <a:cubicBezTo>
                    <a:pt x="1919" y="40"/>
                    <a:pt x="1644" y="0"/>
                    <a:pt x="1571" y="0"/>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9211;p80">
              <a:extLst>
                <a:ext uri="{FF2B5EF4-FFF2-40B4-BE49-F238E27FC236}">
                  <a16:creationId xmlns:a16="http://schemas.microsoft.com/office/drawing/2014/main" id="{48EC7063-7AC8-2FD5-DF00-2A1BFAFA8B03}"/>
                </a:ext>
              </a:extLst>
            </p:cNvPr>
            <p:cNvSpPr/>
            <p:nvPr/>
          </p:nvSpPr>
          <p:spPr>
            <a:xfrm>
              <a:off x="1968050" y="1919750"/>
              <a:ext cx="291575" cy="636900"/>
            </a:xfrm>
            <a:custGeom>
              <a:avLst/>
              <a:gdLst/>
              <a:ahLst/>
              <a:cxnLst/>
              <a:rect l="l" t="t" r="r" b="b"/>
              <a:pathLst>
                <a:path w="11663" h="25476" extrusionOk="0">
                  <a:moveTo>
                    <a:pt x="3044" y="0"/>
                  </a:moveTo>
                  <a:cubicBezTo>
                    <a:pt x="3044" y="0"/>
                    <a:pt x="1929" y="3800"/>
                    <a:pt x="1475" y="4669"/>
                  </a:cubicBezTo>
                  <a:cubicBezTo>
                    <a:pt x="1021" y="5539"/>
                    <a:pt x="757" y="6389"/>
                    <a:pt x="700" y="7277"/>
                  </a:cubicBezTo>
                  <a:cubicBezTo>
                    <a:pt x="681" y="7637"/>
                    <a:pt x="473" y="8204"/>
                    <a:pt x="322" y="8506"/>
                  </a:cubicBezTo>
                  <a:cubicBezTo>
                    <a:pt x="114" y="8922"/>
                    <a:pt x="454" y="9149"/>
                    <a:pt x="398" y="9432"/>
                  </a:cubicBezTo>
                  <a:cubicBezTo>
                    <a:pt x="322" y="9848"/>
                    <a:pt x="95" y="9848"/>
                    <a:pt x="265" y="10680"/>
                  </a:cubicBezTo>
                  <a:cubicBezTo>
                    <a:pt x="379" y="11190"/>
                    <a:pt x="133" y="14460"/>
                    <a:pt x="171" y="15764"/>
                  </a:cubicBezTo>
                  <a:cubicBezTo>
                    <a:pt x="209" y="17087"/>
                    <a:pt x="606" y="18656"/>
                    <a:pt x="606" y="19582"/>
                  </a:cubicBezTo>
                  <a:cubicBezTo>
                    <a:pt x="606" y="19998"/>
                    <a:pt x="511" y="21831"/>
                    <a:pt x="171" y="22701"/>
                  </a:cubicBezTo>
                  <a:cubicBezTo>
                    <a:pt x="1" y="23192"/>
                    <a:pt x="322" y="23514"/>
                    <a:pt x="492" y="23911"/>
                  </a:cubicBezTo>
                  <a:cubicBezTo>
                    <a:pt x="624" y="24232"/>
                    <a:pt x="700" y="24686"/>
                    <a:pt x="927" y="24837"/>
                  </a:cubicBezTo>
                  <a:cubicBezTo>
                    <a:pt x="1307" y="25100"/>
                    <a:pt x="2150" y="25476"/>
                    <a:pt x="2766" y="25476"/>
                  </a:cubicBezTo>
                  <a:cubicBezTo>
                    <a:pt x="2947" y="25476"/>
                    <a:pt x="3108" y="25443"/>
                    <a:pt x="3233" y="25366"/>
                  </a:cubicBezTo>
                  <a:cubicBezTo>
                    <a:pt x="3781" y="25007"/>
                    <a:pt x="3592" y="25101"/>
                    <a:pt x="4235" y="24893"/>
                  </a:cubicBezTo>
                  <a:cubicBezTo>
                    <a:pt x="4877" y="24667"/>
                    <a:pt x="4972" y="24251"/>
                    <a:pt x="5028" y="24005"/>
                  </a:cubicBezTo>
                  <a:cubicBezTo>
                    <a:pt x="5274" y="23136"/>
                    <a:pt x="5217" y="21775"/>
                    <a:pt x="5388" y="20678"/>
                  </a:cubicBezTo>
                  <a:cubicBezTo>
                    <a:pt x="5444" y="20282"/>
                    <a:pt x="5917" y="14120"/>
                    <a:pt x="5917" y="14082"/>
                  </a:cubicBezTo>
                  <a:cubicBezTo>
                    <a:pt x="5917" y="14120"/>
                    <a:pt x="6200" y="20282"/>
                    <a:pt x="6257" y="20678"/>
                  </a:cubicBezTo>
                  <a:cubicBezTo>
                    <a:pt x="6446" y="21775"/>
                    <a:pt x="6389" y="23136"/>
                    <a:pt x="6616" y="24005"/>
                  </a:cubicBezTo>
                  <a:cubicBezTo>
                    <a:pt x="6673" y="24251"/>
                    <a:pt x="6786" y="24667"/>
                    <a:pt x="7410" y="24893"/>
                  </a:cubicBezTo>
                  <a:cubicBezTo>
                    <a:pt x="8053" y="25101"/>
                    <a:pt x="7883" y="25007"/>
                    <a:pt x="8412" y="25366"/>
                  </a:cubicBezTo>
                  <a:cubicBezTo>
                    <a:pt x="8536" y="25443"/>
                    <a:pt x="8698" y="25476"/>
                    <a:pt x="8879" y="25476"/>
                  </a:cubicBezTo>
                  <a:cubicBezTo>
                    <a:pt x="9495" y="25476"/>
                    <a:pt x="10338" y="25100"/>
                    <a:pt x="10718" y="24837"/>
                  </a:cubicBezTo>
                  <a:cubicBezTo>
                    <a:pt x="10945" y="24686"/>
                    <a:pt x="11039" y="24232"/>
                    <a:pt x="11152" y="23911"/>
                  </a:cubicBezTo>
                  <a:cubicBezTo>
                    <a:pt x="11323" y="23514"/>
                    <a:pt x="11663" y="23192"/>
                    <a:pt x="11474" y="22701"/>
                  </a:cubicBezTo>
                  <a:cubicBezTo>
                    <a:pt x="11152" y="21831"/>
                    <a:pt x="11058" y="19998"/>
                    <a:pt x="11058" y="19582"/>
                  </a:cubicBezTo>
                  <a:cubicBezTo>
                    <a:pt x="11058" y="18656"/>
                    <a:pt x="11436" y="17087"/>
                    <a:pt x="11474" y="15764"/>
                  </a:cubicBezTo>
                  <a:cubicBezTo>
                    <a:pt x="11512" y="14460"/>
                    <a:pt x="11285" y="11190"/>
                    <a:pt x="11379" y="10680"/>
                  </a:cubicBezTo>
                  <a:cubicBezTo>
                    <a:pt x="11549" y="9848"/>
                    <a:pt x="11323" y="9848"/>
                    <a:pt x="11247" y="9432"/>
                  </a:cubicBezTo>
                  <a:cubicBezTo>
                    <a:pt x="11190" y="9149"/>
                    <a:pt x="11530" y="8922"/>
                    <a:pt x="11323" y="8506"/>
                  </a:cubicBezTo>
                  <a:cubicBezTo>
                    <a:pt x="11171" y="8204"/>
                    <a:pt x="11228" y="7882"/>
                    <a:pt x="11171" y="7542"/>
                  </a:cubicBezTo>
                  <a:cubicBezTo>
                    <a:pt x="11039" y="6635"/>
                    <a:pt x="11039" y="6200"/>
                    <a:pt x="10888" y="5917"/>
                  </a:cubicBezTo>
                  <a:cubicBezTo>
                    <a:pt x="10661" y="5520"/>
                    <a:pt x="10642" y="5539"/>
                    <a:pt x="10170" y="4669"/>
                  </a:cubicBezTo>
                  <a:cubicBezTo>
                    <a:pt x="9716" y="3800"/>
                    <a:pt x="8695" y="0"/>
                    <a:pt x="8695" y="0"/>
                  </a:cubicBez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9212;p80">
              <a:extLst>
                <a:ext uri="{FF2B5EF4-FFF2-40B4-BE49-F238E27FC236}">
                  <a16:creationId xmlns:a16="http://schemas.microsoft.com/office/drawing/2014/main" id="{068BEA52-A15B-EBA2-42B7-FCE0DE757E79}"/>
                </a:ext>
              </a:extLst>
            </p:cNvPr>
            <p:cNvSpPr/>
            <p:nvPr/>
          </p:nvSpPr>
          <p:spPr>
            <a:xfrm>
              <a:off x="2042725" y="1902750"/>
              <a:ext cx="21275" cy="14775"/>
            </a:xfrm>
            <a:custGeom>
              <a:avLst/>
              <a:gdLst/>
              <a:ahLst/>
              <a:cxnLst/>
              <a:rect l="l" t="t" r="r" b="b"/>
              <a:pathLst>
                <a:path w="851" h="591" extrusionOk="0">
                  <a:moveTo>
                    <a:pt x="813" y="0"/>
                  </a:moveTo>
                  <a:lnTo>
                    <a:pt x="0" y="95"/>
                  </a:lnTo>
                  <a:lnTo>
                    <a:pt x="57" y="416"/>
                  </a:lnTo>
                  <a:cubicBezTo>
                    <a:pt x="57" y="416"/>
                    <a:pt x="120" y="591"/>
                    <a:pt x="408" y="591"/>
                  </a:cubicBezTo>
                  <a:cubicBezTo>
                    <a:pt x="434" y="591"/>
                    <a:pt x="462" y="589"/>
                    <a:pt x="492" y="586"/>
                  </a:cubicBezTo>
                  <a:cubicBezTo>
                    <a:pt x="851" y="529"/>
                    <a:pt x="851" y="302"/>
                    <a:pt x="851" y="302"/>
                  </a:cubicBezTo>
                  <a:lnTo>
                    <a:pt x="813" y="0"/>
                  </a:ln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9213;p80">
              <a:extLst>
                <a:ext uri="{FF2B5EF4-FFF2-40B4-BE49-F238E27FC236}">
                  <a16:creationId xmlns:a16="http://schemas.microsoft.com/office/drawing/2014/main" id="{E9335AE6-6028-A2AA-BEE5-32DCEEF30C83}"/>
                </a:ext>
              </a:extLst>
            </p:cNvPr>
            <p:cNvSpPr/>
            <p:nvPr/>
          </p:nvSpPr>
          <p:spPr>
            <a:xfrm>
              <a:off x="2046975" y="1909825"/>
              <a:ext cx="16550" cy="25550"/>
            </a:xfrm>
            <a:custGeom>
              <a:avLst/>
              <a:gdLst/>
              <a:ahLst/>
              <a:cxnLst/>
              <a:rect l="l" t="t" r="r" b="b"/>
              <a:pathLst>
                <a:path w="662" h="1022" extrusionOk="0">
                  <a:moveTo>
                    <a:pt x="511" y="1"/>
                  </a:moveTo>
                  <a:cubicBezTo>
                    <a:pt x="511" y="1"/>
                    <a:pt x="567" y="397"/>
                    <a:pt x="567" y="549"/>
                  </a:cubicBezTo>
                  <a:cubicBezTo>
                    <a:pt x="567" y="700"/>
                    <a:pt x="529" y="889"/>
                    <a:pt x="378" y="908"/>
                  </a:cubicBezTo>
                  <a:cubicBezTo>
                    <a:pt x="370" y="909"/>
                    <a:pt x="361" y="909"/>
                    <a:pt x="353" y="909"/>
                  </a:cubicBezTo>
                  <a:cubicBezTo>
                    <a:pt x="219" y="909"/>
                    <a:pt x="150" y="765"/>
                    <a:pt x="133" y="586"/>
                  </a:cubicBezTo>
                  <a:cubicBezTo>
                    <a:pt x="133" y="379"/>
                    <a:pt x="76" y="133"/>
                    <a:pt x="76" y="133"/>
                  </a:cubicBezTo>
                  <a:lnTo>
                    <a:pt x="0" y="171"/>
                  </a:lnTo>
                  <a:cubicBezTo>
                    <a:pt x="0" y="171"/>
                    <a:pt x="38" y="435"/>
                    <a:pt x="57" y="681"/>
                  </a:cubicBezTo>
                  <a:cubicBezTo>
                    <a:pt x="95" y="946"/>
                    <a:pt x="189" y="1021"/>
                    <a:pt x="416" y="1021"/>
                  </a:cubicBezTo>
                  <a:cubicBezTo>
                    <a:pt x="643" y="1002"/>
                    <a:pt x="662" y="738"/>
                    <a:pt x="643" y="530"/>
                  </a:cubicBezTo>
                  <a:cubicBezTo>
                    <a:pt x="624" y="303"/>
                    <a:pt x="586" y="1"/>
                    <a:pt x="586"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9214;p80">
              <a:extLst>
                <a:ext uri="{FF2B5EF4-FFF2-40B4-BE49-F238E27FC236}">
                  <a16:creationId xmlns:a16="http://schemas.microsoft.com/office/drawing/2014/main" id="{6D046BC9-D78D-8513-3854-013D7CA87328}"/>
                </a:ext>
              </a:extLst>
            </p:cNvPr>
            <p:cNvSpPr/>
            <p:nvPr/>
          </p:nvSpPr>
          <p:spPr>
            <a:xfrm>
              <a:off x="2047925" y="1918800"/>
              <a:ext cx="17500" cy="17525"/>
            </a:xfrm>
            <a:custGeom>
              <a:avLst/>
              <a:gdLst/>
              <a:ahLst/>
              <a:cxnLst/>
              <a:rect l="l" t="t" r="r" b="b"/>
              <a:pathLst>
                <a:path w="700" h="701" extrusionOk="0">
                  <a:moveTo>
                    <a:pt x="340" y="1"/>
                  </a:moveTo>
                  <a:cubicBezTo>
                    <a:pt x="151" y="1"/>
                    <a:pt x="0" y="152"/>
                    <a:pt x="0" y="341"/>
                  </a:cubicBezTo>
                  <a:cubicBezTo>
                    <a:pt x="0" y="549"/>
                    <a:pt x="151" y="700"/>
                    <a:pt x="340" y="700"/>
                  </a:cubicBezTo>
                  <a:cubicBezTo>
                    <a:pt x="548" y="700"/>
                    <a:pt x="699" y="549"/>
                    <a:pt x="699" y="341"/>
                  </a:cubicBezTo>
                  <a:cubicBezTo>
                    <a:pt x="699" y="152"/>
                    <a:pt x="548" y="1"/>
                    <a:pt x="340"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9215;p80">
              <a:extLst>
                <a:ext uri="{FF2B5EF4-FFF2-40B4-BE49-F238E27FC236}">
                  <a16:creationId xmlns:a16="http://schemas.microsoft.com/office/drawing/2014/main" id="{D52D4E7C-9E1B-2C1E-394D-30724F9D45DE}"/>
                </a:ext>
              </a:extLst>
            </p:cNvPr>
            <p:cNvSpPr/>
            <p:nvPr/>
          </p:nvSpPr>
          <p:spPr>
            <a:xfrm>
              <a:off x="2051700" y="1922575"/>
              <a:ext cx="9950" cy="9950"/>
            </a:xfrm>
            <a:custGeom>
              <a:avLst/>
              <a:gdLst/>
              <a:ahLst/>
              <a:cxnLst/>
              <a:rect l="l" t="t" r="r" b="b"/>
              <a:pathLst>
                <a:path w="398" h="398" extrusionOk="0">
                  <a:moveTo>
                    <a:pt x="189" y="1"/>
                  </a:moveTo>
                  <a:cubicBezTo>
                    <a:pt x="76" y="1"/>
                    <a:pt x="0" y="95"/>
                    <a:pt x="0" y="209"/>
                  </a:cubicBezTo>
                  <a:cubicBezTo>
                    <a:pt x="0" y="322"/>
                    <a:pt x="76" y="398"/>
                    <a:pt x="189" y="398"/>
                  </a:cubicBezTo>
                  <a:cubicBezTo>
                    <a:pt x="303" y="398"/>
                    <a:pt x="397" y="322"/>
                    <a:pt x="397" y="209"/>
                  </a:cubicBezTo>
                  <a:cubicBezTo>
                    <a:pt x="397" y="95"/>
                    <a:pt x="303" y="1"/>
                    <a:pt x="18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19216;p80">
              <a:extLst>
                <a:ext uri="{FF2B5EF4-FFF2-40B4-BE49-F238E27FC236}">
                  <a16:creationId xmlns:a16="http://schemas.microsoft.com/office/drawing/2014/main" id="{44CA7E56-F37E-74DF-1298-C3A28302C324}"/>
                </a:ext>
              </a:extLst>
            </p:cNvPr>
            <p:cNvSpPr/>
            <p:nvPr/>
          </p:nvSpPr>
          <p:spPr>
            <a:xfrm>
              <a:off x="2166050" y="1902750"/>
              <a:ext cx="20800" cy="14775"/>
            </a:xfrm>
            <a:custGeom>
              <a:avLst/>
              <a:gdLst/>
              <a:ahLst/>
              <a:cxnLst/>
              <a:rect l="l" t="t" r="r" b="b"/>
              <a:pathLst>
                <a:path w="832" h="591" extrusionOk="0">
                  <a:moveTo>
                    <a:pt x="38" y="0"/>
                  </a:moveTo>
                  <a:lnTo>
                    <a:pt x="0" y="302"/>
                  </a:lnTo>
                  <a:cubicBezTo>
                    <a:pt x="0" y="302"/>
                    <a:pt x="0" y="529"/>
                    <a:pt x="359" y="586"/>
                  </a:cubicBezTo>
                  <a:cubicBezTo>
                    <a:pt x="389" y="589"/>
                    <a:pt x="417" y="591"/>
                    <a:pt x="443" y="591"/>
                  </a:cubicBezTo>
                  <a:cubicBezTo>
                    <a:pt x="731" y="591"/>
                    <a:pt x="794" y="416"/>
                    <a:pt x="794" y="416"/>
                  </a:cubicBezTo>
                  <a:lnTo>
                    <a:pt x="832" y="95"/>
                  </a:lnTo>
                  <a:lnTo>
                    <a:pt x="38" y="0"/>
                  </a:ln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9217;p80">
              <a:extLst>
                <a:ext uri="{FF2B5EF4-FFF2-40B4-BE49-F238E27FC236}">
                  <a16:creationId xmlns:a16="http://schemas.microsoft.com/office/drawing/2014/main" id="{9E250724-3B3F-DACE-8EAC-E3B2282EE083}"/>
                </a:ext>
              </a:extLst>
            </p:cNvPr>
            <p:cNvSpPr/>
            <p:nvPr/>
          </p:nvSpPr>
          <p:spPr>
            <a:xfrm>
              <a:off x="2166050" y="1909825"/>
              <a:ext cx="17025" cy="25550"/>
            </a:xfrm>
            <a:custGeom>
              <a:avLst/>
              <a:gdLst/>
              <a:ahLst/>
              <a:cxnLst/>
              <a:rect l="l" t="t" r="r" b="b"/>
              <a:pathLst>
                <a:path w="681" h="1022" extrusionOk="0">
                  <a:moveTo>
                    <a:pt x="95" y="1"/>
                  </a:moveTo>
                  <a:cubicBezTo>
                    <a:pt x="95" y="1"/>
                    <a:pt x="57" y="303"/>
                    <a:pt x="38" y="530"/>
                  </a:cubicBezTo>
                  <a:cubicBezTo>
                    <a:pt x="0" y="738"/>
                    <a:pt x="19" y="1002"/>
                    <a:pt x="265" y="1021"/>
                  </a:cubicBezTo>
                  <a:cubicBezTo>
                    <a:pt x="492" y="1021"/>
                    <a:pt x="586" y="946"/>
                    <a:pt x="605" y="681"/>
                  </a:cubicBezTo>
                  <a:cubicBezTo>
                    <a:pt x="643" y="435"/>
                    <a:pt x="681" y="171"/>
                    <a:pt x="681" y="171"/>
                  </a:cubicBezTo>
                  <a:lnTo>
                    <a:pt x="605" y="133"/>
                  </a:lnTo>
                  <a:cubicBezTo>
                    <a:pt x="605" y="133"/>
                    <a:pt x="548" y="379"/>
                    <a:pt x="548" y="586"/>
                  </a:cubicBezTo>
                  <a:cubicBezTo>
                    <a:pt x="531" y="765"/>
                    <a:pt x="462" y="909"/>
                    <a:pt x="328" y="909"/>
                  </a:cubicBezTo>
                  <a:cubicBezTo>
                    <a:pt x="320" y="909"/>
                    <a:pt x="311" y="909"/>
                    <a:pt x="303" y="908"/>
                  </a:cubicBezTo>
                  <a:cubicBezTo>
                    <a:pt x="152" y="889"/>
                    <a:pt x="114" y="700"/>
                    <a:pt x="114" y="549"/>
                  </a:cubicBezTo>
                  <a:cubicBezTo>
                    <a:pt x="114" y="397"/>
                    <a:pt x="170" y="1"/>
                    <a:pt x="170"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9218;p80">
              <a:extLst>
                <a:ext uri="{FF2B5EF4-FFF2-40B4-BE49-F238E27FC236}">
                  <a16:creationId xmlns:a16="http://schemas.microsoft.com/office/drawing/2014/main" id="{50F19EB2-6F82-6250-CC11-FFEC23109409}"/>
                </a:ext>
              </a:extLst>
            </p:cNvPr>
            <p:cNvSpPr/>
            <p:nvPr/>
          </p:nvSpPr>
          <p:spPr>
            <a:xfrm>
              <a:off x="2164625" y="1918800"/>
              <a:ext cx="17500" cy="17525"/>
            </a:xfrm>
            <a:custGeom>
              <a:avLst/>
              <a:gdLst/>
              <a:ahLst/>
              <a:cxnLst/>
              <a:rect l="l" t="t" r="r" b="b"/>
              <a:pathLst>
                <a:path w="700" h="701" extrusionOk="0">
                  <a:moveTo>
                    <a:pt x="360" y="1"/>
                  </a:moveTo>
                  <a:cubicBezTo>
                    <a:pt x="152" y="1"/>
                    <a:pt x="1" y="152"/>
                    <a:pt x="1" y="341"/>
                  </a:cubicBezTo>
                  <a:cubicBezTo>
                    <a:pt x="1" y="549"/>
                    <a:pt x="152" y="700"/>
                    <a:pt x="360" y="700"/>
                  </a:cubicBezTo>
                  <a:cubicBezTo>
                    <a:pt x="549" y="700"/>
                    <a:pt x="700" y="549"/>
                    <a:pt x="700" y="341"/>
                  </a:cubicBezTo>
                  <a:cubicBezTo>
                    <a:pt x="700" y="152"/>
                    <a:pt x="549" y="1"/>
                    <a:pt x="360" y="1"/>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9219;p80">
              <a:extLst>
                <a:ext uri="{FF2B5EF4-FFF2-40B4-BE49-F238E27FC236}">
                  <a16:creationId xmlns:a16="http://schemas.microsoft.com/office/drawing/2014/main" id="{1BED5E9A-D742-9DC3-F56C-D628C1899616}"/>
                </a:ext>
              </a:extLst>
            </p:cNvPr>
            <p:cNvSpPr/>
            <p:nvPr/>
          </p:nvSpPr>
          <p:spPr>
            <a:xfrm>
              <a:off x="2168400" y="1922575"/>
              <a:ext cx="9950" cy="9950"/>
            </a:xfrm>
            <a:custGeom>
              <a:avLst/>
              <a:gdLst/>
              <a:ahLst/>
              <a:cxnLst/>
              <a:rect l="l" t="t" r="r" b="b"/>
              <a:pathLst>
                <a:path w="398" h="398" extrusionOk="0">
                  <a:moveTo>
                    <a:pt x="209" y="1"/>
                  </a:moveTo>
                  <a:cubicBezTo>
                    <a:pt x="95" y="1"/>
                    <a:pt x="1" y="95"/>
                    <a:pt x="1" y="209"/>
                  </a:cubicBezTo>
                  <a:cubicBezTo>
                    <a:pt x="1" y="322"/>
                    <a:pt x="95" y="398"/>
                    <a:pt x="209" y="398"/>
                  </a:cubicBezTo>
                  <a:cubicBezTo>
                    <a:pt x="322" y="398"/>
                    <a:pt x="398" y="322"/>
                    <a:pt x="398" y="209"/>
                  </a:cubicBezTo>
                  <a:cubicBezTo>
                    <a:pt x="398" y="95"/>
                    <a:pt x="322" y="1"/>
                    <a:pt x="2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9220;p80">
              <a:extLst>
                <a:ext uri="{FF2B5EF4-FFF2-40B4-BE49-F238E27FC236}">
                  <a16:creationId xmlns:a16="http://schemas.microsoft.com/office/drawing/2014/main" id="{51A49584-7EEA-C910-F91A-9CDAEB922113}"/>
                </a:ext>
              </a:extLst>
            </p:cNvPr>
            <p:cNvSpPr/>
            <p:nvPr/>
          </p:nvSpPr>
          <p:spPr>
            <a:xfrm>
              <a:off x="2043650" y="1950925"/>
              <a:ext cx="145575" cy="82250"/>
            </a:xfrm>
            <a:custGeom>
              <a:avLst/>
              <a:gdLst/>
              <a:ahLst/>
              <a:cxnLst/>
              <a:rect l="l" t="t" r="r" b="b"/>
              <a:pathLst>
                <a:path w="5823" h="3290" extrusionOk="0">
                  <a:moveTo>
                    <a:pt x="58" y="1"/>
                  </a:moveTo>
                  <a:cubicBezTo>
                    <a:pt x="58" y="1"/>
                    <a:pt x="1" y="1683"/>
                    <a:pt x="58" y="2364"/>
                  </a:cubicBezTo>
                  <a:cubicBezTo>
                    <a:pt x="114" y="3063"/>
                    <a:pt x="738" y="3290"/>
                    <a:pt x="1664" y="3290"/>
                  </a:cubicBezTo>
                  <a:lnTo>
                    <a:pt x="4159" y="3290"/>
                  </a:lnTo>
                  <a:cubicBezTo>
                    <a:pt x="5085" y="3290"/>
                    <a:pt x="5709" y="3063"/>
                    <a:pt x="5766" y="2364"/>
                  </a:cubicBezTo>
                  <a:cubicBezTo>
                    <a:pt x="5823" y="1683"/>
                    <a:pt x="5766" y="1"/>
                    <a:pt x="5766"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9221;p80">
              <a:extLst>
                <a:ext uri="{FF2B5EF4-FFF2-40B4-BE49-F238E27FC236}">
                  <a16:creationId xmlns:a16="http://schemas.microsoft.com/office/drawing/2014/main" id="{10C8C568-0D24-15BF-356A-7EFFC3C66FB8}"/>
                </a:ext>
              </a:extLst>
            </p:cNvPr>
            <p:cNvSpPr/>
            <p:nvPr/>
          </p:nvSpPr>
          <p:spPr>
            <a:xfrm>
              <a:off x="2051700" y="1957550"/>
              <a:ext cx="7100" cy="7125"/>
            </a:xfrm>
            <a:custGeom>
              <a:avLst/>
              <a:gdLst/>
              <a:ahLst/>
              <a:cxnLst/>
              <a:rect l="l" t="t" r="r" b="b"/>
              <a:pathLst>
                <a:path w="284" h="285" extrusionOk="0">
                  <a:moveTo>
                    <a:pt x="133" y="1"/>
                  </a:moveTo>
                  <a:cubicBezTo>
                    <a:pt x="57" y="1"/>
                    <a:pt x="0" y="57"/>
                    <a:pt x="0" y="152"/>
                  </a:cubicBezTo>
                  <a:cubicBezTo>
                    <a:pt x="0" y="227"/>
                    <a:pt x="57" y="284"/>
                    <a:pt x="133" y="284"/>
                  </a:cubicBezTo>
                  <a:cubicBezTo>
                    <a:pt x="227" y="284"/>
                    <a:pt x="284" y="227"/>
                    <a:pt x="284" y="152"/>
                  </a:cubicBezTo>
                  <a:cubicBezTo>
                    <a:pt x="284" y="57"/>
                    <a:pt x="227" y="1"/>
                    <a:pt x="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9222;p80">
              <a:extLst>
                <a:ext uri="{FF2B5EF4-FFF2-40B4-BE49-F238E27FC236}">
                  <a16:creationId xmlns:a16="http://schemas.microsoft.com/office/drawing/2014/main" id="{12F4CE86-D45E-E802-D18D-C1B1C87F784B}"/>
                </a:ext>
              </a:extLst>
            </p:cNvPr>
            <p:cNvSpPr/>
            <p:nvPr/>
          </p:nvSpPr>
          <p:spPr>
            <a:xfrm>
              <a:off x="2173125" y="1957550"/>
              <a:ext cx="7125" cy="7125"/>
            </a:xfrm>
            <a:custGeom>
              <a:avLst/>
              <a:gdLst/>
              <a:ahLst/>
              <a:cxnLst/>
              <a:rect l="l" t="t" r="r" b="b"/>
              <a:pathLst>
                <a:path w="285" h="285" extrusionOk="0">
                  <a:moveTo>
                    <a:pt x="133" y="1"/>
                  </a:moveTo>
                  <a:cubicBezTo>
                    <a:pt x="58" y="1"/>
                    <a:pt x="1" y="57"/>
                    <a:pt x="1" y="152"/>
                  </a:cubicBezTo>
                  <a:cubicBezTo>
                    <a:pt x="1" y="227"/>
                    <a:pt x="58" y="284"/>
                    <a:pt x="133" y="284"/>
                  </a:cubicBezTo>
                  <a:cubicBezTo>
                    <a:pt x="228" y="284"/>
                    <a:pt x="284" y="227"/>
                    <a:pt x="284" y="152"/>
                  </a:cubicBezTo>
                  <a:cubicBezTo>
                    <a:pt x="284" y="57"/>
                    <a:pt x="228" y="1"/>
                    <a:pt x="13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9223;p80">
              <a:extLst>
                <a:ext uri="{FF2B5EF4-FFF2-40B4-BE49-F238E27FC236}">
                  <a16:creationId xmlns:a16="http://schemas.microsoft.com/office/drawing/2014/main" id="{70161A26-00FD-5A80-7D78-D43D0DE92E96}"/>
                </a:ext>
              </a:extLst>
            </p:cNvPr>
            <p:cNvSpPr/>
            <p:nvPr/>
          </p:nvSpPr>
          <p:spPr>
            <a:xfrm>
              <a:off x="1986950" y="2064825"/>
              <a:ext cx="258025" cy="37000"/>
            </a:xfrm>
            <a:custGeom>
              <a:avLst/>
              <a:gdLst/>
              <a:ahLst/>
              <a:cxnLst/>
              <a:rect l="l" t="t" r="r" b="b"/>
              <a:pathLst>
                <a:path w="10321" h="1480" extrusionOk="0">
                  <a:moveTo>
                    <a:pt x="228" y="0"/>
                  </a:moveTo>
                  <a:cubicBezTo>
                    <a:pt x="228" y="0"/>
                    <a:pt x="152" y="284"/>
                    <a:pt x="95" y="492"/>
                  </a:cubicBezTo>
                  <a:cubicBezTo>
                    <a:pt x="39" y="681"/>
                    <a:pt x="1" y="964"/>
                    <a:pt x="1" y="964"/>
                  </a:cubicBezTo>
                  <a:cubicBezTo>
                    <a:pt x="1" y="964"/>
                    <a:pt x="1381" y="1229"/>
                    <a:pt x="2912" y="1380"/>
                  </a:cubicBezTo>
                  <a:cubicBezTo>
                    <a:pt x="3538" y="1443"/>
                    <a:pt x="4904" y="1479"/>
                    <a:pt x="5762" y="1479"/>
                  </a:cubicBezTo>
                  <a:cubicBezTo>
                    <a:pt x="5940" y="1479"/>
                    <a:pt x="6096" y="1478"/>
                    <a:pt x="6219" y="1474"/>
                  </a:cubicBezTo>
                  <a:cubicBezTo>
                    <a:pt x="8639" y="1456"/>
                    <a:pt x="10321" y="1059"/>
                    <a:pt x="10321" y="1059"/>
                  </a:cubicBezTo>
                  <a:cubicBezTo>
                    <a:pt x="10321" y="1059"/>
                    <a:pt x="10283" y="435"/>
                    <a:pt x="10207" y="303"/>
                  </a:cubicBezTo>
                  <a:cubicBezTo>
                    <a:pt x="10113" y="151"/>
                    <a:pt x="10094" y="57"/>
                    <a:pt x="10094" y="57"/>
                  </a:cubicBezTo>
                  <a:cubicBezTo>
                    <a:pt x="10094" y="57"/>
                    <a:pt x="8771" y="284"/>
                    <a:pt x="7334" y="416"/>
                  </a:cubicBezTo>
                  <a:cubicBezTo>
                    <a:pt x="6812" y="470"/>
                    <a:pt x="6277" y="499"/>
                    <a:pt x="5651" y="499"/>
                  </a:cubicBezTo>
                  <a:cubicBezTo>
                    <a:pt x="4737" y="499"/>
                    <a:pt x="3628" y="437"/>
                    <a:pt x="2080" y="303"/>
                  </a:cubicBezTo>
                  <a:cubicBezTo>
                    <a:pt x="1021" y="227"/>
                    <a:pt x="228" y="0"/>
                    <a:pt x="228"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9224;p80">
              <a:extLst>
                <a:ext uri="{FF2B5EF4-FFF2-40B4-BE49-F238E27FC236}">
                  <a16:creationId xmlns:a16="http://schemas.microsoft.com/office/drawing/2014/main" id="{8FC00EAD-4091-7964-B067-AA09B008E303}"/>
                </a:ext>
              </a:extLst>
            </p:cNvPr>
            <p:cNvSpPr/>
            <p:nvPr/>
          </p:nvSpPr>
          <p:spPr>
            <a:xfrm>
              <a:off x="2114075" y="2090800"/>
              <a:ext cx="26000" cy="156450"/>
            </a:xfrm>
            <a:custGeom>
              <a:avLst/>
              <a:gdLst/>
              <a:ahLst/>
              <a:cxnLst/>
              <a:rect l="l" t="t" r="r" b="b"/>
              <a:pathLst>
                <a:path w="1040" h="6258" extrusionOk="0">
                  <a:moveTo>
                    <a:pt x="76" y="1"/>
                  </a:moveTo>
                  <a:cubicBezTo>
                    <a:pt x="76" y="1"/>
                    <a:pt x="0" y="2420"/>
                    <a:pt x="76" y="3290"/>
                  </a:cubicBezTo>
                  <a:cubicBezTo>
                    <a:pt x="151" y="4159"/>
                    <a:pt x="76" y="6257"/>
                    <a:pt x="76" y="6257"/>
                  </a:cubicBezTo>
                  <a:cubicBezTo>
                    <a:pt x="76" y="6257"/>
                    <a:pt x="79" y="6257"/>
                    <a:pt x="84" y="6257"/>
                  </a:cubicBezTo>
                  <a:cubicBezTo>
                    <a:pt x="151" y="6257"/>
                    <a:pt x="603" y="6225"/>
                    <a:pt x="813" y="5369"/>
                  </a:cubicBezTo>
                  <a:cubicBezTo>
                    <a:pt x="1040" y="4443"/>
                    <a:pt x="1021" y="1"/>
                    <a:pt x="1021"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9225;p80">
              <a:extLst>
                <a:ext uri="{FF2B5EF4-FFF2-40B4-BE49-F238E27FC236}">
                  <a16:creationId xmlns:a16="http://schemas.microsoft.com/office/drawing/2014/main" id="{0CD494CB-5EC1-6303-E91A-4DAE3FD28D8F}"/>
                </a:ext>
              </a:extLst>
            </p:cNvPr>
            <p:cNvSpPr/>
            <p:nvPr/>
          </p:nvSpPr>
          <p:spPr>
            <a:xfrm>
              <a:off x="1979875" y="2426775"/>
              <a:ext cx="37825" cy="60075"/>
            </a:xfrm>
            <a:custGeom>
              <a:avLst/>
              <a:gdLst/>
              <a:ahLst/>
              <a:cxnLst/>
              <a:rect l="l" t="t" r="r" b="b"/>
              <a:pathLst>
                <a:path w="1513" h="2403" extrusionOk="0">
                  <a:moveTo>
                    <a:pt x="567" y="1"/>
                  </a:moveTo>
                  <a:cubicBezTo>
                    <a:pt x="567" y="1"/>
                    <a:pt x="700" y="681"/>
                    <a:pt x="567" y="1229"/>
                  </a:cubicBezTo>
                  <a:cubicBezTo>
                    <a:pt x="435" y="1777"/>
                    <a:pt x="0" y="2401"/>
                    <a:pt x="0" y="2401"/>
                  </a:cubicBezTo>
                  <a:cubicBezTo>
                    <a:pt x="0" y="2401"/>
                    <a:pt x="13" y="2402"/>
                    <a:pt x="36" y="2402"/>
                  </a:cubicBezTo>
                  <a:cubicBezTo>
                    <a:pt x="168" y="2402"/>
                    <a:pt x="638" y="2361"/>
                    <a:pt x="1040" y="1815"/>
                  </a:cubicBezTo>
                  <a:cubicBezTo>
                    <a:pt x="1512" y="1172"/>
                    <a:pt x="567" y="1"/>
                    <a:pt x="567"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9226;p80">
              <a:extLst>
                <a:ext uri="{FF2B5EF4-FFF2-40B4-BE49-F238E27FC236}">
                  <a16:creationId xmlns:a16="http://schemas.microsoft.com/office/drawing/2014/main" id="{A85D3053-05A7-6079-0AFE-A3B595DC24F5}"/>
                </a:ext>
              </a:extLst>
            </p:cNvPr>
            <p:cNvSpPr/>
            <p:nvPr/>
          </p:nvSpPr>
          <p:spPr>
            <a:xfrm>
              <a:off x="1986475" y="2505750"/>
              <a:ext cx="78950" cy="26675"/>
            </a:xfrm>
            <a:custGeom>
              <a:avLst/>
              <a:gdLst/>
              <a:ahLst/>
              <a:cxnLst/>
              <a:rect l="l" t="t" r="r" b="b"/>
              <a:pathLst>
                <a:path w="3158" h="1067" extrusionOk="0">
                  <a:moveTo>
                    <a:pt x="290" y="1"/>
                  </a:moveTo>
                  <a:cubicBezTo>
                    <a:pt x="186" y="1"/>
                    <a:pt x="97" y="37"/>
                    <a:pt x="20" y="130"/>
                  </a:cubicBezTo>
                  <a:cubicBezTo>
                    <a:pt x="20" y="130"/>
                    <a:pt x="1" y="867"/>
                    <a:pt x="738" y="1038"/>
                  </a:cubicBezTo>
                  <a:cubicBezTo>
                    <a:pt x="826" y="1058"/>
                    <a:pt x="929" y="1067"/>
                    <a:pt x="1040" y="1067"/>
                  </a:cubicBezTo>
                  <a:cubicBezTo>
                    <a:pt x="1855" y="1067"/>
                    <a:pt x="3157" y="584"/>
                    <a:pt x="3157" y="584"/>
                  </a:cubicBezTo>
                  <a:cubicBezTo>
                    <a:pt x="3157" y="584"/>
                    <a:pt x="2231" y="565"/>
                    <a:pt x="1494" y="395"/>
                  </a:cubicBezTo>
                  <a:cubicBezTo>
                    <a:pt x="945" y="258"/>
                    <a:pt x="565" y="1"/>
                    <a:pt x="290"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9227;p80">
              <a:extLst>
                <a:ext uri="{FF2B5EF4-FFF2-40B4-BE49-F238E27FC236}">
                  <a16:creationId xmlns:a16="http://schemas.microsoft.com/office/drawing/2014/main" id="{620DFB2B-1A9D-C09C-40B2-14A4805504FD}"/>
                </a:ext>
              </a:extLst>
            </p:cNvPr>
            <p:cNvSpPr/>
            <p:nvPr/>
          </p:nvSpPr>
          <p:spPr>
            <a:xfrm>
              <a:off x="2183050" y="2486775"/>
              <a:ext cx="62875" cy="33400"/>
            </a:xfrm>
            <a:custGeom>
              <a:avLst/>
              <a:gdLst/>
              <a:ahLst/>
              <a:cxnLst/>
              <a:rect l="l" t="t" r="r" b="b"/>
              <a:pathLst>
                <a:path w="2515" h="1336" extrusionOk="0">
                  <a:moveTo>
                    <a:pt x="2307" y="1"/>
                  </a:moveTo>
                  <a:cubicBezTo>
                    <a:pt x="2307" y="1"/>
                    <a:pt x="1796" y="247"/>
                    <a:pt x="1267" y="681"/>
                  </a:cubicBezTo>
                  <a:cubicBezTo>
                    <a:pt x="757" y="1116"/>
                    <a:pt x="1" y="1286"/>
                    <a:pt x="1" y="1286"/>
                  </a:cubicBezTo>
                  <a:cubicBezTo>
                    <a:pt x="1" y="1286"/>
                    <a:pt x="272" y="1336"/>
                    <a:pt x="628" y="1336"/>
                  </a:cubicBezTo>
                  <a:cubicBezTo>
                    <a:pt x="1001" y="1336"/>
                    <a:pt x="1468" y="1282"/>
                    <a:pt x="1815" y="1059"/>
                  </a:cubicBezTo>
                  <a:cubicBezTo>
                    <a:pt x="2515" y="625"/>
                    <a:pt x="2363" y="341"/>
                    <a:pt x="2307"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9228;p80">
              <a:extLst>
                <a:ext uri="{FF2B5EF4-FFF2-40B4-BE49-F238E27FC236}">
                  <a16:creationId xmlns:a16="http://schemas.microsoft.com/office/drawing/2014/main" id="{B2B75323-A8A1-849D-9767-2FBF741BBABE}"/>
                </a:ext>
              </a:extLst>
            </p:cNvPr>
            <p:cNvSpPr/>
            <p:nvPr/>
          </p:nvSpPr>
          <p:spPr>
            <a:xfrm>
              <a:off x="2143375" y="2484425"/>
              <a:ext cx="62850" cy="19400"/>
            </a:xfrm>
            <a:custGeom>
              <a:avLst/>
              <a:gdLst/>
              <a:ahLst/>
              <a:cxnLst/>
              <a:rect l="l" t="t" r="r" b="b"/>
              <a:pathLst>
                <a:path w="2514" h="776" extrusionOk="0">
                  <a:moveTo>
                    <a:pt x="2514" y="0"/>
                  </a:moveTo>
                  <a:cubicBezTo>
                    <a:pt x="2514" y="0"/>
                    <a:pt x="1644" y="19"/>
                    <a:pt x="1040" y="95"/>
                  </a:cubicBezTo>
                  <a:cubicBezTo>
                    <a:pt x="435" y="171"/>
                    <a:pt x="0" y="303"/>
                    <a:pt x="0" y="303"/>
                  </a:cubicBezTo>
                  <a:cubicBezTo>
                    <a:pt x="0" y="303"/>
                    <a:pt x="95" y="757"/>
                    <a:pt x="718" y="775"/>
                  </a:cubicBezTo>
                  <a:cubicBezTo>
                    <a:pt x="726" y="776"/>
                    <a:pt x="733" y="776"/>
                    <a:pt x="741" y="776"/>
                  </a:cubicBezTo>
                  <a:cubicBezTo>
                    <a:pt x="1369" y="776"/>
                    <a:pt x="2514" y="0"/>
                    <a:pt x="2514"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9229;p80">
              <a:extLst>
                <a:ext uri="{FF2B5EF4-FFF2-40B4-BE49-F238E27FC236}">
                  <a16:creationId xmlns:a16="http://schemas.microsoft.com/office/drawing/2014/main" id="{705FCFA7-3319-32C6-962D-E0333666E73E}"/>
                </a:ext>
              </a:extLst>
            </p:cNvPr>
            <p:cNvSpPr/>
            <p:nvPr/>
          </p:nvSpPr>
          <p:spPr>
            <a:xfrm>
              <a:off x="2189200" y="2441425"/>
              <a:ext cx="48225" cy="30750"/>
            </a:xfrm>
            <a:custGeom>
              <a:avLst/>
              <a:gdLst/>
              <a:ahLst/>
              <a:cxnLst/>
              <a:rect l="l" t="t" r="r" b="b"/>
              <a:pathLst>
                <a:path w="1929" h="1230" extrusionOk="0">
                  <a:moveTo>
                    <a:pt x="1" y="0"/>
                  </a:moveTo>
                  <a:cubicBezTo>
                    <a:pt x="1" y="0"/>
                    <a:pt x="1" y="700"/>
                    <a:pt x="681" y="908"/>
                  </a:cubicBezTo>
                  <a:cubicBezTo>
                    <a:pt x="1380" y="1135"/>
                    <a:pt x="1928" y="1229"/>
                    <a:pt x="1928" y="1229"/>
                  </a:cubicBezTo>
                  <a:cubicBezTo>
                    <a:pt x="1928" y="1229"/>
                    <a:pt x="1380" y="662"/>
                    <a:pt x="908" y="378"/>
                  </a:cubicBezTo>
                  <a:cubicBezTo>
                    <a:pt x="454" y="95"/>
                    <a:pt x="1" y="0"/>
                    <a:pt x="1"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9230;p80">
              <a:extLst>
                <a:ext uri="{FF2B5EF4-FFF2-40B4-BE49-F238E27FC236}">
                  <a16:creationId xmlns:a16="http://schemas.microsoft.com/office/drawing/2014/main" id="{9D06E6C4-57BF-444B-6CE3-E9FA883DD74F}"/>
                </a:ext>
              </a:extLst>
            </p:cNvPr>
            <p:cNvSpPr/>
            <p:nvPr/>
          </p:nvSpPr>
          <p:spPr>
            <a:xfrm>
              <a:off x="2012475" y="2447575"/>
              <a:ext cx="73275" cy="36875"/>
            </a:xfrm>
            <a:custGeom>
              <a:avLst/>
              <a:gdLst/>
              <a:ahLst/>
              <a:cxnLst/>
              <a:rect l="l" t="t" r="r" b="b"/>
              <a:pathLst>
                <a:path w="2931" h="1475" extrusionOk="0">
                  <a:moveTo>
                    <a:pt x="2930" y="0"/>
                  </a:moveTo>
                  <a:lnTo>
                    <a:pt x="2930" y="0"/>
                  </a:lnTo>
                  <a:cubicBezTo>
                    <a:pt x="2930" y="0"/>
                    <a:pt x="2325" y="227"/>
                    <a:pt x="1456" y="662"/>
                  </a:cubicBezTo>
                  <a:cubicBezTo>
                    <a:pt x="605" y="1115"/>
                    <a:pt x="0" y="1474"/>
                    <a:pt x="0" y="1474"/>
                  </a:cubicBezTo>
                  <a:cubicBezTo>
                    <a:pt x="0" y="1474"/>
                    <a:pt x="1191" y="1342"/>
                    <a:pt x="1891" y="1078"/>
                  </a:cubicBezTo>
                  <a:cubicBezTo>
                    <a:pt x="2590" y="813"/>
                    <a:pt x="2930" y="0"/>
                    <a:pt x="2930"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9231;p80">
              <a:extLst>
                <a:ext uri="{FF2B5EF4-FFF2-40B4-BE49-F238E27FC236}">
                  <a16:creationId xmlns:a16="http://schemas.microsoft.com/office/drawing/2014/main" id="{89249338-92FD-2F73-B741-FFE6E59F60D9}"/>
                </a:ext>
              </a:extLst>
            </p:cNvPr>
            <p:cNvSpPr/>
            <p:nvPr/>
          </p:nvSpPr>
          <p:spPr>
            <a:xfrm>
              <a:off x="1986950" y="2125775"/>
              <a:ext cx="50125" cy="17600"/>
            </a:xfrm>
            <a:custGeom>
              <a:avLst/>
              <a:gdLst/>
              <a:ahLst/>
              <a:cxnLst/>
              <a:rect l="l" t="t" r="r" b="b"/>
              <a:pathLst>
                <a:path w="2005" h="704" extrusionOk="0">
                  <a:moveTo>
                    <a:pt x="2004" y="0"/>
                  </a:moveTo>
                  <a:cubicBezTo>
                    <a:pt x="2004" y="0"/>
                    <a:pt x="1569" y="152"/>
                    <a:pt x="889" y="208"/>
                  </a:cubicBezTo>
                  <a:cubicBezTo>
                    <a:pt x="228" y="265"/>
                    <a:pt x="1" y="662"/>
                    <a:pt x="1" y="662"/>
                  </a:cubicBezTo>
                  <a:cubicBezTo>
                    <a:pt x="1" y="662"/>
                    <a:pt x="244" y="704"/>
                    <a:pt x="541" y="704"/>
                  </a:cubicBezTo>
                  <a:cubicBezTo>
                    <a:pt x="690" y="704"/>
                    <a:pt x="851" y="693"/>
                    <a:pt x="1003" y="662"/>
                  </a:cubicBezTo>
                  <a:cubicBezTo>
                    <a:pt x="1456" y="549"/>
                    <a:pt x="2004" y="0"/>
                    <a:pt x="2004"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9232;p80">
              <a:extLst>
                <a:ext uri="{FF2B5EF4-FFF2-40B4-BE49-F238E27FC236}">
                  <a16:creationId xmlns:a16="http://schemas.microsoft.com/office/drawing/2014/main" id="{7E7C421C-8D97-B141-0EE1-1E84E688545D}"/>
                </a:ext>
              </a:extLst>
            </p:cNvPr>
            <p:cNvSpPr/>
            <p:nvPr/>
          </p:nvSpPr>
          <p:spPr>
            <a:xfrm>
              <a:off x="1986950" y="2158375"/>
              <a:ext cx="43025" cy="28375"/>
            </a:xfrm>
            <a:custGeom>
              <a:avLst/>
              <a:gdLst/>
              <a:ahLst/>
              <a:cxnLst/>
              <a:rect l="l" t="t" r="r" b="b"/>
              <a:pathLst>
                <a:path w="1721" h="1135" extrusionOk="0">
                  <a:moveTo>
                    <a:pt x="1" y="1"/>
                  </a:moveTo>
                  <a:cubicBezTo>
                    <a:pt x="1" y="1"/>
                    <a:pt x="1" y="454"/>
                    <a:pt x="587" y="624"/>
                  </a:cubicBezTo>
                  <a:cubicBezTo>
                    <a:pt x="1173" y="813"/>
                    <a:pt x="1721" y="1135"/>
                    <a:pt x="1721" y="1135"/>
                  </a:cubicBezTo>
                  <a:cubicBezTo>
                    <a:pt x="1721" y="1135"/>
                    <a:pt x="1588" y="662"/>
                    <a:pt x="1078" y="416"/>
                  </a:cubicBezTo>
                  <a:cubicBezTo>
                    <a:pt x="587" y="171"/>
                    <a:pt x="1" y="1"/>
                    <a:pt x="1"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9233;p80">
              <a:extLst>
                <a:ext uri="{FF2B5EF4-FFF2-40B4-BE49-F238E27FC236}">
                  <a16:creationId xmlns:a16="http://schemas.microsoft.com/office/drawing/2014/main" id="{B74C159C-E45E-0773-078A-21CAE15CDB9E}"/>
                </a:ext>
              </a:extLst>
            </p:cNvPr>
            <p:cNvSpPr/>
            <p:nvPr/>
          </p:nvSpPr>
          <p:spPr>
            <a:xfrm>
              <a:off x="2202900" y="2160750"/>
              <a:ext cx="34525" cy="23175"/>
            </a:xfrm>
            <a:custGeom>
              <a:avLst/>
              <a:gdLst/>
              <a:ahLst/>
              <a:cxnLst/>
              <a:rect l="l" t="t" r="r" b="b"/>
              <a:pathLst>
                <a:path w="1381" h="927" extrusionOk="0">
                  <a:moveTo>
                    <a:pt x="1380" y="0"/>
                  </a:moveTo>
                  <a:cubicBezTo>
                    <a:pt x="1380" y="0"/>
                    <a:pt x="946" y="19"/>
                    <a:pt x="568" y="227"/>
                  </a:cubicBezTo>
                  <a:cubicBezTo>
                    <a:pt x="209" y="454"/>
                    <a:pt x="1" y="926"/>
                    <a:pt x="1" y="926"/>
                  </a:cubicBezTo>
                  <a:cubicBezTo>
                    <a:pt x="1" y="926"/>
                    <a:pt x="662" y="813"/>
                    <a:pt x="927" y="586"/>
                  </a:cubicBezTo>
                  <a:cubicBezTo>
                    <a:pt x="1173" y="340"/>
                    <a:pt x="1380" y="0"/>
                    <a:pt x="1380"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9234;p80">
              <a:extLst>
                <a:ext uri="{FF2B5EF4-FFF2-40B4-BE49-F238E27FC236}">
                  <a16:creationId xmlns:a16="http://schemas.microsoft.com/office/drawing/2014/main" id="{64FB8164-83AF-6CF2-1191-73A76F7CF92C}"/>
                </a:ext>
              </a:extLst>
            </p:cNvPr>
            <p:cNvSpPr/>
            <p:nvPr/>
          </p:nvSpPr>
          <p:spPr>
            <a:xfrm>
              <a:off x="2201025" y="2133575"/>
              <a:ext cx="43950" cy="9875"/>
            </a:xfrm>
            <a:custGeom>
              <a:avLst/>
              <a:gdLst/>
              <a:ahLst/>
              <a:cxnLst/>
              <a:rect l="l" t="t" r="r" b="b"/>
              <a:pathLst>
                <a:path w="1758" h="395" extrusionOk="0">
                  <a:moveTo>
                    <a:pt x="357" y="0"/>
                  </a:moveTo>
                  <a:cubicBezTo>
                    <a:pt x="151" y="0"/>
                    <a:pt x="0" y="10"/>
                    <a:pt x="0" y="10"/>
                  </a:cubicBezTo>
                  <a:cubicBezTo>
                    <a:pt x="0" y="10"/>
                    <a:pt x="643" y="350"/>
                    <a:pt x="1040" y="388"/>
                  </a:cubicBezTo>
                  <a:cubicBezTo>
                    <a:pt x="1089" y="392"/>
                    <a:pt x="1138" y="395"/>
                    <a:pt x="1184" y="395"/>
                  </a:cubicBezTo>
                  <a:cubicBezTo>
                    <a:pt x="1512" y="395"/>
                    <a:pt x="1758" y="293"/>
                    <a:pt x="1758" y="293"/>
                  </a:cubicBezTo>
                  <a:cubicBezTo>
                    <a:pt x="1758" y="293"/>
                    <a:pt x="1455" y="104"/>
                    <a:pt x="1040" y="48"/>
                  </a:cubicBezTo>
                  <a:cubicBezTo>
                    <a:pt x="822" y="10"/>
                    <a:pt x="562" y="0"/>
                    <a:pt x="357"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9235;p80">
              <a:extLst>
                <a:ext uri="{FF2B5EF4-FFF2-40B4-BE49-F238E27FC236}">
                  <a16:creationId xmlns:a16="http://schemas.microsoft.com/office/drawing/2014/main" id="{EC0201FD-CF38-7C19-6F0F-ADAB7B86AF71}"/>
                </a:ext>
              </a:extLst>
            </p:cNvPr>
            <p:cNvSpPr/>
            <p:nvPr/>
          </p:nvSpPr>
          <p:spPr>
            <a:xfrm>
              <a:off x="1891975" y="1959550"/>
              <a:ext cx="98775" cy="87400"/>
            </a:xfrm>
            <a:custGeom>
              <a:avLst/>
              <a:gdLst/>
              <a:ahLst/>
              <a:cxnLst/>
              <a:rect l="l" t="t" r="r" b="b"/>
              <a:pathLst>
                <a:path w="3951" h="3496" extrusionOk="0">
                  <a:moveTo>
                    <a:pt x="888" y="0"/>
                  </a:moveTo>
                  <a:cubicBezTo>
                    <a:pt x="649" y="0"/>
                    <a:pt x="378" y="89"/>
                    <a:pt x="171" y="450"/>
                  </a:cubicBezTo>
                  <a:cubicBezTo>
                    <a:pt x="1" y="733"/>
                    <a:pt x="171" y="885"/>
                    <a:pt x="246" y="1149"/>
                  </a:cubicBezTo>
                  <a:cubicBezTo>
                    <a:pt x="303" y="1357"/>
                    <a:pt x="246" y="1697"/>
                    <a:pt x="190" y="1830"/>
                  </a:cubicBezTo>
                  <a:cubicBezTo>
                    <a:pt x="57" y="2132"/>
                    <a:pt x="605" y="2434"/>
                    <a:pt x="605" y="2434"/>
                  </a:cubicBezTo>
                  <a:cubicBezTo>
                    <a:pt x="605" y="2434"/>
                    <a:pt x="807" y="2325"/>
                    <a:pt x="1087" y="2325"/>
                  </a:cubicBezTo>
                  <a:cubicBezTo>
                    <a:pt x="1227" y="2325"/>
                    <a:pt x="1387" y="2353"/>
                    <a:pt x="1550" y="2434"/>
                  </a:cubicBezTo>
                  <a:cubicBezTo>
                    <a:pt x="2647" y="2945"/>
                    <a:pt x="2533" y="3493"/>
                    <a:pt x="2533" y="3493"/>
                  </a:cubicBezTo>
                  <a:cubicBezTo>
                    <a:pt x="2533" y="3493"/>
                    <a:pt x="2591" y="3496"/>
                    <a:pt x="2678" y="3496"/>
                  </a:cubicBezTo>
                  <a:cubicBezTo>
                    <a:pt x="2968" y="3496"/>
                    <a:pt x="3589" y="3462"/>
                    <a:pt x="3516" y="3172"/>
                  </a:cubicBezTo>
                  <a:cubicBezTo>
                    <a:pt x="3441" y="2775"/>
                    <a:pt x="3233" y="2567"/>
                    <a:pt x="3516" y="2434"/>
                  </a:cubicBezTo>
                  <a:cubicBezTo>
                    <a:pt x="3819" y="2302"/>
                    <a:pt x="3951" y="2189"/>
                    <a:pt x="3800" y="1867"/>
                  </a:cubicBezTo>
                  <a:cubicBezTo>
                    <a:pt x="3649" y="1565"/>
                    <a:pt x="3441" y="469"/>
                    <a:pt x="1324" y="72"/>
                  </a:cubicBezTo>
                  <a:cubicBezTo>
                    <a:pt x="1220" y="48"/>
                    <a:pt x="1062" y="0"/>
                    <a:pt x="888" y="0"/>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9236;p80">
              <a:extLst>
                <a:ext uri="{FF2B5EF4-FFF2-40B4-BE49-F238E27FC236}">
                  <a16:creationId xmlns:a16="http://schemas.microsoft.com/office/drawing/2014/main" id="{352BF8F8-8C8C-BC92-4C30-7C50157C1712}"/>
                </a:ext>
              </a:extLst>
            </p:cNvPr>
            <p:cNvSpPr/>
            <p:nvPr/>
          </p:nvSpPr>
          <p:spPr>
            <a:xfrm>
              <a:off x="1980350" y="1884300"/>
              <a:ext cx="25525" cy="55325"/>
            </a:xfrm>
            <a:custGeom>
              <a:avLst/>
              <a:gdLst/>
              <a:ahLst/>
              <a:cxnLst/>
              <a:rect l="l" t="t" r="r" b="b"/>
              <a:pathLst>
                <a:path w="1021" h="2213" extrusionOk="0">
                  <a:moveTo>
                    <a:pt x="0" y="1"/>
                  </a:moveTo>
                  <a:cubicBezTo>
                    <a:pt x="0" y="1"/>
                    <a:pt x="38" y="455"/>
                    <a:pt x="340" y="851"/>
                  </a:cubicBezTo>
                  <a:cubicBezTo>
                    <a:pt x="870" y="1551"/>
                    <a:pt x="945" y="2212"/>
                    <a:pt x="945" y="2212"/>
                  </a:cubicBezTo>
                  <a:cubicBezTo>
                    <a:pt x="945" y="2212"/>
                    <a:pt x="1021" y="1324"/>
                    <a:pt x="794" y="738"/>
                  </a:cubicBezTo>
                  <a:cubicBezTo>
                    <a:pt x="567" y="133"/>
                    <a:pt x="0" y="1"/>
                    <a:pt x="0" y="1"/>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9237;p80">
              <a:extLst>
                <a:ext uri="{FF2B5EF4-FFF2-40B4-BE49-F238E27FC236}">
                  <a16:creationId xmlns:a16="http://schemas.microsoft.com/office/drawing/2014/main" id="{8596123C-B8AF-B83F-A0DB-E0B427535337}"/>
                </a:ext>
              </a:extLst>
            </p:cNvPr>
            <p:cNvSpPr/>
            <p:nvPr/>
          </p:nvSpPr>
          <p:spPr>
            <a:xfrm>
              <a:off x="2218500" y="1884300"/>
              <a:ext cx="25550" cy="55325"/>
            </a:xfrm>
            <a:custGeom>
              <a:avLst/>
              <a:gdLst/>
              <a:ahLst/>
              <a:cxnLst/>
              <a:rect l="l" t="t" r="r" b="b"/>
              <a:pathLst>
                <a:path w="1022" h="2213" extrusionOk="0">
                  <a:moveTo>
                    <a:pt x="1021" y="1"/>
                  </a:moveTo>
                  <a:cubicBezTo>
                    <a:pt x="1021" y="1"/>
                    <a:pt x="454" y="133"/>
                    <a:pt x="227" y="738"/>
                  </a:cubicBezTo>
                  <a:cubicBezTo>
                    <a:pt x="0" y="1324"/>
                    <a:pt x="76" y="2212"/>
                    <a:pt x="76" y="2212"/>
                  </a:cubicBezTo>
                  <a:cubicBezTo>
                    <a:pt x="76" y="2212"/>
                    <a:pt x="152" y="1551"/>
                    <a:pt x="681" y="851"/>
                  </a:cubicBezTo>
                  <a:cubicBezTo>
                    <a:pt x="983" y="455"/>
                    <a:pt x="1021" y="1"/>
                    <a:pt x="1021" y="1"/>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9238;p80">
              <a:extLst>
                <a:ext uri="{FF2B5EF4-FFF2-40B4-BE49-F238E27FC236}">
                  <a16:creationId xmlns:a16="http://schemas.microsoft.com/office/drawing/2014/main" id="{CE0BFF81-EDDA-66C4-67C3-32AEFE3653BD}"/>
                </a:ext>
              </a:extLst>
            </p:cNvPr>
            <p:cNvSpPr/>
            <p:nvPr/>
          </p:nvSpPr>
          <p:spPr>
            <a:xfrm>
              <a:off x="2252050" y="1927750"/>
              <a:ext cx="99725" cy="97275"/>
            </a:xfrm>
            <a:custGeom>
              <a:avLst/>
              <a:gdLst/>
              <a:ahLst/>
              <a:cxnLst/>
              <a:rect l="l" t="t" r="r" b="b"/>
              <a:pathLst>
                <a:path w="3989" h="3891" extrusionOk="0">
                  <a:moveTo>
                    <a:pt x="2571" y="1"/>
                  </a:moveTo>
                  <a:cubicBezTo>
                    <a:pt x="2157" y="1"/>
                    <a:pt x="1760" y="205"/>
                    <a:pt x="964" y="928"/>
                  </a:cubicBezTo>
                  <a:cubicBezTo>
                    <a:pt x="133" y="1703"/>
                    <a:pt x="0" y="2100"/>
                    <a:pt x="57" y="2572"/>
                  </a:cubicBezTo>
                  <a:cubicBezTo>
                    <a:pt x="95" y="2780"/>
                    <a:pt x="246" y="2837"/>
                    <a:pt x="322" y="2969"/>
                  </a:cubicBezTo>
                  <a:cubicBezTo>
                    <a:pt x="454" y="3215"/>
                    <a:pt x="378" y="3385"/>
                    <a:pt x="492" y="3669"/>
                  </a:cubicBezTo>
                  <a:cubicBezTo>
                    <a:pt x="550" y="3855"/>
                    <a:pt x="902" y="3891"/>
                    <a:pt x="1163" y="3891"/>
                  </a:cubicBezTo>
                  <a:cubicBezTo>
                    <a:pt x="1327" y="3891"/>
                    <a:pt x="1456" y="3877"/>
                    <a:pt x="1456" y="3877"/>
                  </a:cubicBezTo>
                  <a:cubicBezTo>
                    <a:pt x="1456" y="3877"/>
                    <a:pt x="1361" y="3669"/>
                    <a:pt x="1248" y="3310"/>
                  </a:cubicBezTo>
                  <a:cubicBezTo>
                    <a:pt x="1153" y="2950"/>
                    <a:pt x="1966" y="2232"/>
                    <a:pt x="2495" y="2024"/>
                  </a:cubicBezTo>
                  <a:cubicBezTo>
                    <a:pt x="2597" y="1983"/>
                    <a:pt x="2708" y="1966"/>
                    <a:pt x="2819" y="1966"/>
                  </a:cubicBezTo>
                  <a:cubicBezTo>
                    <a:pt x="3264" y="1966"/>
                    <a:pt x="3724" y="2232"/>
                    <a:pt x="3724" y="2232"/>
                  </a:cubicBezTo>
                  <a:cubicBezTo>
                    <a:pt x="3724" y="2232"/>
                    <a:pt x="3989" y="1552"/>
                    <a:pt x="3932" y="1419"/>
                  </a:cubicBezTo>
                  <a:cubicBezTo>
                    <a:pt x="3875" y="1287"/>
                    <a:pt x="3875" y="1098"/>
                    <a:pt x="3535" y="928"/>
                  </a:cubicBezTo>
                  <a:cubicBezTo>
                    <a:pt x="3176" y="777"/>
                    <a:pt x="3422" y="682"/>
                    <a:pt x="3516" y="361"/>
                  </a:cubicBezTo>
                  <a:cubicBezTo>
                    <a:pt x="3629" y="40"/>
                    <a:pt x="3043" y="21"/>
                    <a:pt x="2628" y="2"/>
                  </a:cubicBezTo>
                  <a:cubicBezTo>
                    <a:pt x="2609" y="1"/>
                    <a:pt x="2590" y="1"/>
                    <a:pt x="2571" y="1"/>
                  </a:cubicBezTo>
                  <a:close/>
                </a:path>
              </a:pathLst>
            </a:custGeom>
            <a:solidFill>
              <a:srgbClr val="CD2A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9239;p80">
              <a:extLst>
                <a:ext uri="{FF2B5EF4-FFF2-40B4-BE49-F238E27FC236}">
                  <a16:creationId xmlns:a16="http://schemas.microsoft.com/office/drawing/2014/main" id="{6435CC8B-1D66-EA1A-37FD-B72E7330FBA9}"/>
                </a:ext>
              </a:extLst>
            </p:cNvPr>
            <p:cNvSpPr/>
            <p:nvPr/>
          </p:nvSpPr>
          <p:spPr>
            <a:xfrm>
              <a:off x="2276150" y="1876750"/>
              <a:ext cx="150275" cy="165600"/>
            </a:xfrm>
            <a:custGeom>
              <a:avLst/>
              <a:gdLst/>
              <a:ahLst/>
              <a:cxnLst/>
              <a:rect l="l" t="t" r="r" b="b"/>
              <a:pathLst>
                <a:path w="6011" h="6624" extrusionOk="0">
                  <a:moveTo>
                    <a:pt x="4612" y="0"/>
                  </a:moveTo>
                  <a:cubicBezTo>
                    <a:pt x="4612" y="0"/>
                    <a:pt x="4367" y="567"/>
                    <a:pt x="2968" y="1928"/>
                  </a:cubicBezTo>
                  <a:cubicBezTo>
                    <a:pt x="1588" y="3289"/>
                    <a:pt x="114" y="4782"/>
                    <a:pt x="114" y="4782"/>
                  </a:cubicBezTo>
                  <a:cubicBezTo>
                    <a:pt x="0" y="5482"/>
                    <a:pt x="492" y="5917"/>
                    <a:pt x="643" y="6257"/>
                  </a:cubicBezTo>
                  <a:cubicBezTo>
                    <a:pt x="738" y="6458"/>
                    <a:pt x="923" y="6624"/>
                    <a:pt x="1220" y="6624"/>
                  </a:cubicBezTo>
                  <a:cubicBezTo>
                    <a:pt x="1453" y="6624"/>
                    <a:pt x="1754" y="6522"/>
                    <a:pt x="2136" y="6257"/>
                  </a:cubicBezTo>
                  <a:cubicBezTo>
                    <a:pt x="3006" y="5671"/>
                    <a:pt x="3894" y="4575"/>
                    <a:pt x="4650" y="3308"/>
                  </a:cubicBezTo>
                  <a:cubicBezTo>
                    <a:pt x="5387" y="2061"/>
                    <a:pt x="6011" y="303"/>
                    <a:pt x="6011" y="303"/>
                  </a:cubicBezTo>
                  <a:lnTo>
                    <a:pt x="4612"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9240;p80">
              <a:extLst>
                <a:ext uri="{FF2B5EF4-FFF2-40B4-BE49-F238E27FC236}">
                  <a16:creationId xmlns:a16="http://schemas.microsoft.com/office/drawing/2014/main" id="{758FD9AC-73DD-E340-5663-2A740CE13864}"/>
                </a:ext>
              </a:extLst>
            </p:cNvPr>
            <p:cNvSpPr/>
            <p:nvPr/>
          </p:nvSpPr>
          <p:spPr>
            <a:xfrm>
              <a:off x="2375850" y="1599375"/>
              <a:ext cx="15625" cy="1195525"/>
            </a:xfrm>
            <a:custGeom>
              <a:avLst/>
              <a:gdLst/>
              <a:ahLst/>
              <a:cxnLst/>
              <a:rect l="l" t="t" r="r" b="b"/>
              <a:pathLst>
                <a:path w="625" h="47821" extrusionOk="0">
                  <a:moveTo>
                    <a:pt x="1" y="0"/>
                  </a:moveTo>
                  <a:lnTo>
                    <a:pt x="1" y="47821"/>
                  </a:lnTo>
                  <a:lnTo>
                    <a:pt x="624" y="47821"/>
                  </a:lnTo>
                  <a:lnTo>
                    <a:pt x="624" y="0"/>
                  </a:lnTo>
                  <a:close/>
                </a:path>
              </a:pathLst>
            </a:custGeom>
            <a:solidFill>
              <a:srgbClr val="A343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9241;p80">
              <a:extLst>
                <a:ext uri="{FF2B5EF4-FFF2-40B4-BE49-F238E27FC236}">
                  <a16:creationId xmlns:a16="http://schemas.microsoft.com/office/drawing/2014/main" id="{0C0D99B9-5321-44BD-0E13-375857DC0B55}"/>
                </a:ext>
              </a:extLst>
            </p:cNvPr>
            <p:cNvSpPr/>
            <p:nvPr/>
          </p:nvSpPr>
          <p:spPr>
            <a:xfrm>
              <a:off x="2375850" y="1628200"/>
              <a:ext cx="16100" cy="25550"/>
            </a:xfrm>
            <a:custGeom>
              <a:avLst/>
              <a:gdLst/>
              <a:ahLst/>
              <a:cxnLst/>
              <a:rect l="l" t="t" r="r" b="b"/>
              <a:pathLst>
                <a:path w="644" h="1022" extrusionOk="0">
                  <a:moveTo>
                    <a:pt x="624" y="0"/>
                  </a:moveTo>
                  <a:lnTo>
                    <a:pt x="1" y="567"/>
                  </a:lnTo>
                  <a:lnTo>
                    <a:pt x="1" y="1021"/>
                  </a:lnTo>
                  <a:lnTo>
                    <a:pt x="643" y="511"/>
                  </a:lnTo>
                  <a:lnTo>
                    <a:pt x="624"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9242;p80">
              <a:extLst>
                <a:ext uri="{FF2B5EF4-FFF2-40B4-BE49-F238E27FC236}">
                  <a16:creationId xmlns:a16="http://schemas.microsoft.com/office/drawing/2014/main" id="{53AB2504-31A6-A598-11FC-E4156A4EBCA6}"/>
                </a:ext>
              </a:extLst>
            </p:cNvPr>
            <p:cNvSpPr/>
            <p:nvPr/>
          </p:nvSpPr>
          <p:spPr>
            <a:xfrm>
              <a:off x="2375850" y="1642375"/>
              <a:ext cx="16100" cy="32150"/>
            </a:xfrm>
            <a:custGeom>
              <a:avLst/>
              <a:gdLst/>
              <a:ahLst/>
              <a:cxnLst/>
              <a:rect l="l" t="t" r="r" b="b"/>
              <a:pathLst>
                <a:path w="644" h="1286" extrusionOk="0">
                  <a:moveTo>
                    <a:pt x="1" y="0"/>
                  </a:moveTo>
                  <a:lnTo>
                    <a:pt x="1" y="454"/>
                  </a:lnTo>
                  <a:lnTo>
                    <a:pt x="643" y="1286"/>
                  </a:lnTo>
                  <a:lnTo>
                    <a:pt x="643" y="870"/>
                  </a:lnTo>
                  <a:lnTo>
                    <a:pt x="1"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9243;p80">
              <a:extLst>
                <a:ext uri="{FF2B5EF4-FFF2-40B4-BE49-F238E27FC236}">
                  <a16:creationId xmlns:a16="http://schemas.microsoft.com/office/drawing/2014/main" id="{6AFA8DCD-49A3-A3F0-2B0B-65908203A30F}"/>
                </a:ext>
              </a:extLst>
            </p:cNvPr>
            <p:cNvSpPr/>
            <p:nvPr/>
          </p:nvSpPr>
          <p:spPr>
            <a:xfrm>
              <a:off x="2375850" y="1658450"/>
              <a:ext cx="16100" cy="34025"/>
            </a:xfrm>
            <a:custGeom>
              <a:avLst/>
              <a:gdLst/>
              <a:ahLst/>
              <a:cxnLst/>
              <a:rect l="l" t="t" r="r" b="b"/>
              <a:pathLst>
                <a:path w="644" h="1361" extrusionOk="0">
                  <a:moveTo>
                    <a:pt x="643" y="0"/>
                  </a:moveTo>
                  <a:lnTo>
                    <a:pt x="1" y="832"/>
                  </a:lnTo>
                  <a:lnTo>
                    <a:pt x="1" y="1361"/>
                  </a:lnTo>
                  <a:lnTo>
                    <a:pt x="643" y="643"/>
                  </a:lnTo>
                  <a:lnTo>
                    <a:pt x="643"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9244;p80">
              <a:extLst>
                <a:ext uri="{FF2B5EF4-FFF2-40B4-BE49-F238E27FC236}">
                  <a16:creationId xmlns:a16="http://schemas.microsoft.com/office/drawing/2014/main" id="{4642A985-5E98-E33E-9500-FE661A663526}"/>
                </a:ext>
              </a:extLst>
            </p:cNvPr>
            <p:cNvSpPr/>
            <p:nvPr/>
          </p:nvSpPr>
          <p:spPr>
            <a:xfrm>
              <a:off x="2375850" y="1692450"/>
              <a:ext cx="16100" cy="14675"/>
            </a:xfrm>
            <a:custGeom>
              <a:avLst/>
              <a:gdLst/>
              <a:ahLst/>
              <a:cxnLst/>
              <a:rect l="l" t="t" r="r" b="b"/>
              <a:pathLst>
                <a:path w="644" h="587" extrusionOk="0">
                  <a:moveTo>
                    <a:pt x="1" y="1"/>
                  </a:moveTo>
                  <a:lnTo>
                    <a:pt x="1" y="398"/>
                  </a:lnTo>
                  <a:lnTo>
                    <a:pt x="643" y="587"/>
                  </a:lnTo>
                  <a:lnTo>
                    <a:pt x="643" y="209"/>
                  </a:lnTo>
                  <a:lnTo>
                    <a:pt x="1" y="1"/>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9245;p80">
              <a:extLst>
                <a:ext uri="{FF2B5EF4-FFF2-40B4-BE49-F238E27FC236}">
                  <a16:creationId xmlns:a16="http://schemas.microsoft.com/office/drawing/2014/main" id="{C5DD6013-23F8-6A99-F71F-8788B7011A25}"/>
                </a:ext>
              </a:extLst>
            </p:cNvPr>
            <p:cNvSpPr/>
            <p:nvPr/>
          </p:nvSpPr>
          <p:spPr>
            <a:xfrm>
              <a:off x="2375850" y="1715625"/>
              <a:ext cx="16100" cy="35450"/>
            </a:xfrm>
            <a:custGeom>
              <a:avLst/>
              <a:gdLst/>
              <a:ahLst/>
              <a:cxnLst/>
              <a:rect l="l" t="t" r="r" b="b"/>
              <a:pathLst>
                <a:path w="644" h="1418" extrusionOk="0">
                  <a:moveTo>
                    <a:pt x="624" y="0"/>
                  </a:moveTo>
                  <a:lnTo>
                    <a:pt x="1" y="1059"/>
                  </a:lnTo>
                  <a:lnTo>
                    <a:pt x="1" y="1418"/>
                  </a:lnTo>
                  <a:lnTo>
                    <a:pt x="643" y="435"/>
                  </a:lnTo>
                  <a:lnTo>
                    <a:pt x="624" y="0"/>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9246;p80">
              <a:extLst>
                <a:ext uri="{FF2B5EF4-FFF2-40B4-BE49-F238E27FC236}">
                  <a16:creationId xmlns:a16="http://schemas.microsoft.com/office/drawing/2014/main" id="{D5E11785-63B3-3EF3-93E6-CD1C81FB92D0}"/>
                </a:ext>
              </a:extLst>
            </p:cNvPr>
            <p:cNvSpPr/>
            <p:nvPr/>
          </p:nvSpPr>
          <p:spPr>
            <a:xfrm>
              <a:off x="2375850" y="1712300"/>
              <a:ext cx="16100" cy="42100"/>
            </a:xfrm>
            <a:custGeom>
              <a:avLst/>
              <a:gdLst/>
              <a:ahLst/>
              <a:cxnLst/>
              <a:rect l="l" t="t" r="r" b="b"/>
              <a:pathLst>
                <a:path w="644" h="1684" extrusionOk="0">
                  <a:moveTo>
                    <a:pt x="1" y="1"/>
                  </a:moveTo>
                  <a:lnTo>
                    <a:pt x="1" y="568"/>
                  </a:lnTo>
                  <a:cubicBezTo>
                    <a:pt x="1" y="606"/>
                    <a:pt x="643" y="1683"/>
                    <a:pt x="643" y="1683"/>
                  </a:cubicBezTo>
                  <a:lnTo>
                    <a:pt x="624" y="1248"/>
                  </a:lnTo>
                  <a:lnTo>
                    <a:pt x="1" y="1"/>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9247;p80">
              <a:extLst>
                <a:ext uri="{FF2B5EF4-FFF2-40B4-BE49-F238E27FC236}">
                  <a16:creationId xmlns:a16="http://schemas.microsoft.com/office/drawing/2014/main" id="{36C44CE8-4554-55FD-544B-A27C1875EFA7}"/>
                </a:ext>
              </a:extLst>
            </p:cNvPr>
            <p:cNvSpPr/>
            <p:nvPr/>
          </p:nvSpPr>
          <p:spPr>
            <a:xfrm>
              <a:off x="2375850" y="1607875"/>
              <a:ext cx="15625" cy="20350"/>
            </a:xfrm>
            <a:custGeom>
              <a:avLst/>
              <a:gdLst/>
              <a:ahLst/>
              <a:cxnLst/>
              <a:rect l="l" t="t" r="r" b="b"/>
              <a:pathLst>
                <a:path w="625" h="814" extrusionOk="0">
                  <a:moveTo>
                    <a:pt x="1" y="1"/>
                  </a:moveTo>
                  <a:lnTo>
                    <a:pt x="1" y="454"/>
                  </a:lnTo>
                  <a:lnTo>
                    <a:pt x="624" y="813"/>
                  </a:lnTo>
                  <a:lnTo>
                    <a:pt x="624" y="341"/>
                  </a:lnTo>
                  <a:lnTo>
                    <a:pt x="1" y="1"/>
                  </a:ln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9248;p80">
              <a:extLst>
                <a:ext uri="{FF2B5EF4-FFF2-40B4-BE49-F238E27FC236}">
                  <a16:creationId xmlns:a16="http://schemas.microsoft.com/office/drawing/2014/main" id="{9CC9D9A0-0568-F5C8-CE1A-7813EE743BB1}"/>
                </a:ext>
              </a:extLst>
            </p:cNvPr>
            <p:cNvSpPr/>
            <p:nvPr/>
          </p:nvSpPr>
          <p:spPr>
            <a:xfrm>
              <a:off x="2354575" y="1815925"/>
              <a:ext cx="72325" cy="79450"/>
            </a:xfrm>
            <a:custGeom>
              <a:avLst/>
              <a:gdLst/>
              <a:ahLst/>
              <a:cxnLst/>
              <a:rect l="l" t="t" r="r" b="b"/>
              <a:pathLst>
                <a:path w="2893" h="3178" extrusionOk="0">
                  <a:moveTo>
                    <a:pt x="1415" y="1"/>
                  </a:moveTo>
                  <a:cubicBezTo>
                    <a:pt x="1333" y="1"/>
                    <a:pt x="1252" y="17"/>
                    <a:pt x="1173" y="52"/>
                  </a:cubicBezTo>
                  <a:cubicBezTo>
                    <a:pt x="870" y="184"/>
                    <a:pt x="436" y="619"/>
                    <a:pt x="284" y="808"/>
                  </a:cubicBezTo>
                  <a:cubicBezTo>
                    <a:pt x="133" y="1016"/>
                    <a:pt x="1" y="1318"/>
                    <a:pt x="152" y="1488"/>
                  </a:cubicBezTo>
                  <a:cubicBezTo>
                    <a:pt x="114" y="1677"/>
                    <a:pt x="152" y="1942"/>
                    <a:pt x="398" y="1942"/>
                  </a:cubicBezTo>
                  <a:cubicBezTo>
                    <a:pt x="379" y="2131"/>
                    <a:pt x="398" y="2433"/>
                    <a:pt x="644" y="2433"/>
                  </a:cubicBezTo>
                  <a:cubicBezTo>
                    <a:pt x="530" y="2736"/>
                    <a:pt x="663" y="2830"/>
                    <a:pt x="852" y="2906"/>
                  </a:cubicBezTo>
                  <a:cubicBezTo>
                    <a:pt x="1173" y="2679"/>
                    <a:pt x="1475" y="2622"/>
                    <a:pt x="1475" y="2622"/>
                  </a:cubicBezTo>
                  <a:cubicBezTo>
                    <a:pt x="1475" y="2622"/>
                    <a:pt x="2401" y="3114"/>
                    <a:pt x="2420" y="3171"/>
                  </a:cubicBezTo>
                  <a:cubicBezTo>
                    <a:pt x="2422" y="3175"/>
                    <a:pt x="2426" y="3177"/>
                    <a:pt x="2433" y="3177"/>
                  </a:cubicBezTo>
                  <a:cubicBezTo>
                    <a:pt x="2511" y="3177"/>
                    <a:pt x="2893" y="2897"/>
                    <a:pt x="2893" y="2585"/>
                  </a:cubicBezTo>
                  <a:cubicBezTo>
                    <a:pt x="2893" y="2244"/>
                    <a:pt x="2553" y="676"/>
                    <a:pt x="2175" y="354"/>
                  </a:cubicBezTo>
                  <a:cubicBezTo>
                    <a:pt x="1896" y="131"/>
                    <a:pt x="1648" y="1"/>
                    <a:pt x="1415" y="1"/>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9249;p80">
              <a:extLst>
                <a:ext uri="{FF2B5EF4-FFF2-40B4-BE49-F238E27FC236}">
                  <a16:creationId xmlns:a16="http://schemas.microsoft.com/office/drawing/2014/main" id="{BC098845-239E-8710-564C-C38456C8E4EE}"/>
                </a:ext>
              </a:extLst>
            </p:cNvPr>
            <p:cNvSpPr/>
            <p:nvPr/>
          </p:nvSpPr>
          <p:spPr>
            <a:xfrm>
              <a:off x="2032800" y="1565350"/>
              <a:ext cx="158325" cy="71375"/>
            </a:xfrm>
            <a:custGeom>
              <a:avLst/>
              <a:gdLst/>
              <a:ahLst/>
              <a:cxnLst/>
              <a:rect l="l" t="t" r="r" b="b"/>
              <a:pathLst>
                <a:path w="6333" h="2855" extrusionOk="0">
                  <a:moveTo>
                    <a:pt x="3176" y="1"/>
                  </a:moveTo>
                  <a:cubicBezTo>
                    <a:pt x="2023" y="1"/>
                    <a:pt x="1361" y="360"/>
                    <a:pt x="1172" y="681"/>
                  </a:cubicBezTo>
                  <a:cubicBezTo>
                    <a:pt x="907" y="1154"/>
                    <a:pt x="0" y="2855"/>
                    <a:pt x="0" y="2855"/>
                  </a:cubicBezTo>
                  <a:lnTo>
                    <a:pt x="6332" y="2855"/>
                  </a:lnTo>
                  <a:cubicBezTo>
                    <a:pt x="6332" y="2855"/>
                    <a:pt x="6030" y="2117"/>
                    <a:pt x="5274" y="908"/>
                  </a:cubicBezTo>
                  <a:cubicBezTo>
                    <a:pt x="4858" y="208"/>
                    <a:pt x="3988" y="1"/>
                    <a:pt x="3176" y="1"/>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9250;p80">
              <a:extLst>
                <a:ext uri="{FF2B5EF4-FFF2-40B4-BE49-F238E27FC236}">
                  <a16:creationId xmlns:a16="http://schemas.microsoft.com/office/drawing/2014/main" id="{8652FD5D-FC89-B472-23BE-8DE02F624932}"/>
                </a:ext>
              </a:extLst>
            </p:cNvPr>
            <p:cNvSpPr/>
            <p:nvPr/>
          </p:nvSpPr>
          <p:spPr>
            <a:xfrm>
              <a:off x="1996400" y="1617775"/>
              <a:ext cx="235825" cy="57700"/>
            </a:xfrm>
            <a:custGeom>
              <a:avLst/>
              <a:gdLst/>
              <a:ahLst/>
              <a:cxnLst/>
              <a:rect l="l" t="t" r="r" b="b"/>
              <a:pathLst>
                <a:path w="9433" h="2308" extrusionOk="0">
                  <a:moveTo>
                    <a:pt x="4853" y="1"/>
                  </a:moveTo>
                  <a:cubicBezTo>
                    <a:pt x="4799" y="1"/>
                    <a:pt x="4744" y="1"/>
                    <a:pt x="4688" y="2"/>
                  </a:cubicBezTo>
                  <a:cubicBezTo>
                    <a:pt x="76" y="77"/>
                    <a:pt x="1" y="2270"/>
                    <a:pt x="1" y="2270"/>
                  </a:cubicBezTo>
                  <a:lnTo>
                    <a:pt x="2156" y="2308"/>
                  </a:lnTo>
                  <a:cubicBezTo>
                    <a:pt x="2156" y="2308"/>
                    <a:pt x="1985" y="1117"/>
                    <a:pt x="4405" y="928"/>
                  </a:cubicBezTo>
                  <a:cubicBezTo>
                    <a:pt x="4543" y="917"/>
                    <a:pt x="4676" y="912"/>
                    <a:pt x="4802" y="912"/>
                  </a:cubicBezTo>
                  <a:cubicBezTo>
                    <a:pt x="6901" y="912"/>
                    <a:pt x="7372" y="2308"/>
                    <a:pt x="7372" y="2308"/>
                  </a:cubicBezTo>
                  <a:lnTo>
                    <a:pt x="9433" y="2270"/>
                  </a:lnTo>
                  <a:cubicBezTo>
                    <a:pt x="9433" y="2270"/>
                    <a:pt x="9303" y="1"/>
                    <a:pt x="4853"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19143;p80">
            <a:extLst>
              <a:ext uri="{FF2B5EF4-FFF2-40B4-BE49-F238E27FC236}">
                <a16:creationId xmlns:a16="http://schemas.microsoft.com/office/drawing/2014/main" id="{0A480622-DB48-402F-F377-B5678234FC63}"/>
              </a:ext>
            </a:extLst>
          </p:cNvPr>
          <p:cNvGrpSpPr/>
          <p:nvPr/>
        </p:nvGrpSpPr>
        <p:grpSpPr>
          <a:xfrm>
            <a:off x="4196975" y="3118550"/>
            <a:ext cx="464975" cy="1206950"/>
            <a:chOff x="2737350" y="1622525"/>
            <a:chExt cx="464975" cy="1206950"/>
          </a:xfrm>
        </p:grpSpPr>
        <p:sp>
          <p:nvSpPr>
            <p:cNvPr id="11688" name="Google Shape;19144;p80">
              <a:extLst>
                <a:ext uri="{FF2B5EF4-FFF2-40B4-BE49-F238E27FC236}">
                  <a16:creationId xmlns:a16="http://schemas.microsoft.com/office/drawing/2014/main" id="{FD0C470C-0860-D1C1-4762-89FBD40297A5}"/>
                </a:ext>
              </a:extLst>
            </p:cNvPr>
            <p:cNvSpPr/>
            <p:nvPr/>
          </p:nvSpPr>
          <p:spPr>
            <a:xfrm>
              <a:off x="2737350" y="1853125"/>
              <a:ext cx="150275" cy="321400"/>
            </a:xfrm>
            <a:custGeom>
              <a:avLst/>
              <a:gdLst/>
              <a:ahLst/>
              <a:cxnLst/>
              <a:rect l="l" t="t" r="r" b="b"/>
              <a:pathLst>
                <a:path w="6011" h="12856" extrusionOk="0">
                  <a:moveTo>
                    <a:pt x="6011" y="0"/>
                  </a:moveTo>
                  <a:cubicBezTo>
                    <a:pt x="6011" y="0"/>
                    <a:pt x="4612" y="0"/>
                    <a:pt x="3969" y="284"/>
                  </a:cubicBezTo>
                  <a:cubicBezTo>
                    <a:pt x="3553" y="492"/>
                    <a:pt x="2930" y="1720"/>
                    <a:pt x="2136" y="3043"/>
                  </a:cubicBezTo>
                  <a:cubicBezTo>
                    <a:pt x="1304" y="4442"/>
                    <a:pt x="0" y="6238"/>
                    <a:pt x="19" y="7126"/>
                  </a:cubicBezTo>
                  <a:cubicBezTo>
                    <a:pt x="19" y="7807"/>
                    <a:pt x="189" y="8336"/>
                    <a:pt x="737" y="8865"/>
                  </a:cubicBezTo>
                  <a:cubicBezTo>
                    <a:pt x="1285" y="9394"/>
                    <a:pt x="2873" y="10755"/>
                    <a:pt x="2873" y="10755"/>
                  </a:cubicBezTo>
                  <a:cubicBezTo>
                    <a:pt x="2873" y="10755"/>
                    <a:pt x="2400" y="11077"/>
                    <a:pt x="2684" y="11625"/>
                  </a:cubicBezTo>
                  <a:cubicBezTo>
                    <a:pt x="2968" y="12173"/>
                    <a:pt x="3383" y="12381"/>
                    <a:pt x="3383" y="12381"/>
                  </a:cubicBezTo>
                  <a:cubicBezTo>
                    <a:pt x="3383" y="12381"/>
                    <a:pt x="2963" y="12305"/>
                    <a:pt x="2655" y="12305"/>
                  </a:cubicBezTo>
                  <a:cubicBezTo>
                    <a:pt x="2501" y="12305"/>
                    <a:pt x="2375" y="12324"/>
                    <a:pt x="2344" y="12381"/>
                  </a:cubicBezTo>
                  <a:cubicBezTo>
                    <a:pt x="2230" y="12551"/>
                    <a:pt x="2230" y="12626"/>
                    <a:pt x="2835" y="12740"/>
                  </a:cubicBezTo>
                  <a:cubicBezTo>
                    <a:pt x="3116" y="12799"/>
                    <a:pt x="3344" y="12855"/>
                    <a:pt x="3542" y="12855"/>
                  </a:cubicBezTo>
                  <a:cubicBezTo>
                    <a:pt x="3783" y="12855"/>
                    <a:pt x="3980" y="12773"/>
                    <a:pt x="4177" y="12513"/>
                  </a:cubicBezTo>
                  <a:cubicBezTo>
                    <a:pt x="4536" y="12040"/>
                    <a:pt x="4404" y="10188"/>
                    <a:pt x="4404" y="10188"/>
                  </a:cubicBezTo>
                  <a:cubicBezTo>
                    <a:pt x="4404" y="10188"/>
                    <a:pt x="3516" y="9583"/>
                    <a:pt x="3402" y="9394"/>
                  </a:cubicBezTo>
                  <a:cubicBezTo>
                    <a:pt x="3289" y="9205"/>
                    <a:pt x="2741" y="8147"/>
                    <a:pt x="2193" y="7315"/>
                  </a:cubicBezTo>
                  <a:cubicBezTo>
                    <a:pt x="2722" y="6389"/>
                    <a:pt x="3402" y="5406"/>
                    <a:pt x="3724" y="4896"/>
                  </a:cubicBezTo>
                  <a:cubicBezTo>
                    <a:pt x="4121" y="4196"/>
                    <a:pt x="4385" y="4234"/>
                    <a:pt x="4631" y="3176"/>
                  </a:cubicBezTo>
                  <a:cubicBezTo>
                    <a:pt x="5047" y="1456"/>
                    <a:pt x="6011" y="0"/>
                    <a:pt x="6011"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9" name="Google Shape;19145;p80">
              <a:extLst>
                <a:ext uri="{FF2B5EF4-FFF2-40B4-BE49-F238E27FC236}">
                  <a16:creationId xmlns:a16="http://schemas.microsoft.com/office/drawing/2014/main" id="{5C3698D3-2AAA-F00B-EEA8-87DB69EA2D63}"/>
                </a:ext>
              </a:extLst>
            </p:cNvPr>
            <p:cNvSpPr/>
            <p:nvPr/>
          </p:nvSpPr>
          <p:spPr>
            <a:xfrm>
              <a:off x="3002900" y="1853125"/>
              <a:ext cx="199425" cy="417350"/>
            </a:xfrm>
            <a:custGeom>
              <a:avLst/>
              <a:gdLst/>
              <a:ahLst/>
              <a:cxnLst/>
              <a:rect l="l" t="t" r="r" b="b"/>
              <a:pathLst>
                <a:path w="7977" h="16694" extrusionOk="0">
                  <a:moveTo>
                    <a:pt x="1" y="0"/>
                  </a:moveTo>
                  <a:cubicBezTo>
                    <a:pt x="1" y="0"/>
                    <a:pt x="983" y="1456"/>
                    <a:pt x="1399" y="3176"/>
                  </a:cubicBezTo>
                  <a:cubicBezTo>
                    <a:pt x="1645" y="4234"/>
                    <a:pt x="1929" y="5463"/>
                    <a:pt x="2325" y="6162"/>
                  </a:cubicBezTo>
                  <a:cubicBezTo>
                    <a:pt x="2477" y="6408"/>
                    <a:pt x="2836" y="7296"/>
                    <a:pt x="2949" y="7542"/>
                  </a:cubicBezTo>
                  <a:cubicBezTo>
                    <a:pt x="3081" y="8563"/>
                    <a:pt x="3403" y="9659"/>
                    <a:pt x="4027" y="11039"/>
                  </a:cubicBezTo>
                  <a:cubicBezTo>
                    <a:pt x="4631" y="12343"/>
                    <a:pt x="5161" y="12891"/>
                    <a:pt x="5558" y="13742"/>
                  </a:cubicBezTo>
                  <a:cubicBezTo>
                    <a:pt x="5652" y="14214"/>
                    <a:pt x="5595" y="15084"/>
                    <a:pt x="5576" y="15688"/>
                  </a:cubicBezTo>
                  <a:cubicBezTo>
                    <a:pt x="5576" y="15915"/>
                    <a:pt x="5822" y="15972"/>
                    <a:pt x="6200" y="16237"/>
                  </a:cubicBezTo>
                  <a:cubicBezTo>
                    <a:pt x="6246" y="16544"/>
                    <a:pt x="6490" y="16694"/>
                    <a:pt x="6777" y="16694"/>
                  </a:cubicBezTo>
                  <a:cubicBezTo>
                    <a:pt x="6966" y="16694"/>
                    <a:pt x="7173" y="16629"/>
                    <a:pt x="7353" y="16501"/>
                  </a:cubicBezTo>
                  <a:cubicBezTo>
                    <a:pt x="7977" y="16048"/>
                    <a:pt x="7845" y="15764"/>
                    <a:pt x="7599" y="15046"/>
                  </a:cubicBezTo>
                  <a:cubicBezTo>
                    <a:pt x="7240" y="13968"/>
                    <a:pt x="6748" y="13382"/>
                    <a:pt x="6503" y="12248"/>
                  </a:cubicBezTo>
                  <a:cubicBezTo>
                    <a:pt x="6351" y="11587"/>
                    <a:pt x="5992" y="9375"/>
                    <a:pt x="5614" y="8487"/>
                  </a:cubicBezTo>
                  <a:cubicBezTo>
                    <a:pt x="5274" y="7655"/>
                    <a:pt x="4688" y="6824"/>
                    <a:pt x="4537" y="6181"/>
                  </a:cubicBezTo>
                  <a:cubicBezTo>
                    <a:pt x="4367" y="5463"/>
                    <a:pt x="4064" y="4404"/>
                    <a:pt x="3611" y="3176"/>
                  </a:cubicBezTo>
                  <a:cubicBezTo>
                    <a:pt x="3063" y="1645"/>
                    <a:pt x="2911" y="681"/>
                    <a:pt x="2042" y="284"/>
                  </a:cubicBezTo>
                  <a:cubicBezTo>
                    <a:pt x="1418" y="0"/>
                    <a:pt x="1" y="0"/>
                    <a:pt x="1"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0" name="Google Shape;19146;p80">
              <a:extLst>
                <a:ext uri="{FF2B5EF4-FFF2-40B4-BE49-F238E27FC236}">
                  <a16:creationId xmlns:a16="http://schemas.microsoft.com/office/drawing/2014/main" id="{79D0320A-A802-0AB9-7190-2A80C781C3BB}"/>
                </a:ext>
              </a:extLst>
            </p:cNvPr>
            <p:cNvSpPr/>
            <p:nvPr/>
          </p:nvSpPr>
          <p:spPr>
            <a:xfrm>
              <a:off x="2862075" y="1716100"/>
              <a:ext cx="57675" cy="78475"/>
            </a:xfrm>
            <a:custGeom>
              <a:avLst/>
              <a:gdLst/>
              <a:ahLst/>
              <a:cxnLst/>
              <a:rect l="l" t="t" r="r" b="b"/>
              <a:pathLst>
                <a:path w="2307" h="3139" extrusionOk="0">
                  <a:moveTo>
                    <a:pt x="889" y="0"/>
                  </a:moveTo>
                  <a:cubicBezTo>
                    <a:pt x="889" y="0"/>
                    <a:pt x="1" y="1191"/>
                    <a:pt x="530" y="2211"/>
                  </a:cubicBezTo>
                  <a:cubicBezTo>
                    <a:pt x="974" y="3082"/>
                    <a:pt x="1988" y="3139"/>
                    <a:pt x="2246" y="3139"/>
                  </a:cubicBezTo>
                  <a:cubicBezTo>
                    <a:pt x="2285" y="3139"/>
                    <a:pt x="2307" y="3138"/>
                    <a:pt x="2307" y="3138"/>
                  </a:cubicBezTo>
                  <a:lnTo>
                    <a:pt x="889" y="0"/>
                  </a:ln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1" name="Google Shape;19147;p80">
              <a:extLst>
                <a:ext uri="{FF2B5EF4-FFF2-40B4-BE49-F238E27FC236}">
                  <a16:creationId xmlns:a16="http://schemas.microsoft.com/office/drawing/2014/main" id="{9AD39896-AB5A-8721-437A-5F7063C9F5A1}"/>
                </a:ext>
              </a:extLst>
            </p:cNvPr>
            <p:cNvSpPr/>
            <p:nvPr/>
          </p:nvSpPr>
          <p:spPr>
            <a:xfrm>
              <a:off x="2855000" y="1753425"/>
              <a:ext cx="180050" cy="58200"/>
            </a:xfrm>
            <a:custGeom>
              <a:avLst/>
              <a:gdLst/>
              <a:ahLst/>
              <a:cxnLst/>
              <a:rect l="l" t="t" r="r" b="b"/>
              <a:pathLst>
                <a:path w="7202" h="2328" extrusionOk="0">
                  <a:moveTo>
                    <a:pt x="0" y="0"/>
                  </a:moveTo>
                  <a:cubicBezTo>
                    <a:pt x="0" y="0"/>
                    <a:pt x="73" y="2328"/>
                    <a:pt x="3411" y="2328"/>
                  </a:cubicBezTo>
                  <a:cubicBezTo>
                    <a:pt x="3476" y="2328"/>
                    <a:pt x="3543" y="2327"/>
                    <a:pt x="3611" y="2325"/>
                  </a:cubicBezTo>
                  <a:cubicBezTo>
                    <a:pt x="7145" y="2249"/>
                    <a:pt x="7202" y="0"/>
                    <a:pt x="7202" y="0"/>
                  </a:cubicBezTo>
                  <a:lnTo>
                    <a:pt x="6276" y="0"/>
                  </a:lnTo>
                  <a:cubicBezTo>
                    <a:pt x="6276" y="0"/>
                    <a:pt x="5874" y="1627"/>
                    <a:pt x="3667" y="1627"/>
                  </a:cubicBezTo>
                  <a:cubicBezTo>
                    <a:pt x="3630" y="1627"/>
                    <a:pt x="3592" y="1627"/>
                    <a:pt x="3554" y="1626"/>
                  </a:cubicBezTo>
                  <a:cubicBezTo>
                    <a:pt x="927" y="1550"/>
                    <a:pt x="813" y="0"/>
                    <a:pt x="813" y="0"/>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2" name="Google Shape;19148;p80">
              <a:extLst>
                <a:ext uri="{FF2B5EF4-FFF2-40B4-BE49-F238E27FC236}">
                  <a16:creationId xmlns:a16="http://schemas.microsoft.com/office/drawing/2014/main" id="{83E65DF6-B4E3-EF9E-4C10-A9FA3FAC1D0C}"/>
                </a:ext>
              </a:extLst>
            </p:cNvPr>
            <p:cNvSpPr/>
            <p:nvPr/>
          </p:nvSpPr>
          <p:spPr>
            <a:xfrm>
              <a:off x="2897525" y="1786975"/>
              <a:ext cx="92175" cy="73325"/>
            </a:xfrm>
            <a:custGeom>
              <a:avLst/>
              <a:gdLst/>
              <a:ahLst/>
              <a:cxnLst/>
              <a:rect l="l" t="t" r="r" b="b"/>
              <a:pathLst>
                <a:path w="3687" h="2933" extrusionOk="0">
                  <a:moveTo>
                    <a:pt x="643" y="0"/>
                  </a:moveTo>
                  <a:cubicBezTo>
                    <a:pt x="662" y="322"/>
                    <a:pt x="681" y="813"/>
                    <a:pt x="605" y="1267"/>
                  </a:cubicBezTo>
                  <a:cubicBezTo>
                    <a:pt x="549" y="1531"/>
                    <a:pt x="303" y="1853"/>
                    <a:pt x="1" y="2155"/>
                  </a:cubicBezTo>
                  <a:cubicBezTo>
                    <a:pt x="510" y="2615"/>
                    <a:pt x="1049" y="2933"/>
                    <a:pt x="1778" y="2933"/>
                  </a:cubicBezTo>
                  <a:cubicBezTo>
                    <a:pt x="1887" y="2933"/>
                    <a:pt x="2000" y="2926"/>
                    <a:pt x="2118" y="2911"/>
                  </a:cubicBezTo>
                  <a:cubicBezTo>
                    <a:pt x="2760" y="2854"/>
                    <a:pt x="3233" y="2533"/>
                    <a:pt x="3686" y="2136"/>
                  </a:cubicBezTo>
                  <a:cubicBezTo>
                    <a:pt x="3384" y="1834"/>
                    <a:pt x="3138" y="1531"/>
                    <a:pt x="3100" y="1267"/>
                  </a:cubicBezTo>
                  <a:cubicBezTo>
                    <a:pt x="3025" y="813"/>
                    <a:pt x="3044" y="322"/>
                    <a:pt x="3063" y="0"/>
                  </a:cubicBezTo>
                  <a:close/>
                </a:path>
              </a:pathLst>
            </a:custGeom>
            <a:solidFill>
              <a:srgbClr val="F7AC8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3" name="Google Shape;19149;p80">
              <a:extLst>
                <a:ext uri="{FF2B5EF4-FFF2-40B4-BE49-F238E27FC236}">
                  <a16:creationId xmlns:a16="http://schemas.microsoft.com/office/drawing/2014/main" id="{258E73EE-2555-6739-CA9A-F850493D1CB6}"/>
                </a:ext>
              </a:extLst>
            </p:cNvPr>
            <p:cNvSpPr/>
            <p:nvPr/>
          </p:nvSpPr>
          <p:spPr>
            <a:xfrm>
              <a:off x="2866350" y="1840375"/>
              <a:ext cx="155000" cy="53450"/>
            </a:xfrm>
            <a:custGeom>
              <a:avLst/>
              <a:gdLst/>
              <a:ahLst/>
              <a:cxnLst/>
              <a:rect l="l" t="t" r="r" b="b"/>
              <a:pathLst>
                <a:path w="6200" h="2138" extrusionOk="0">
                  <a:moveTo>
                    <a:pt x="4933" y="0"/>
                  </a:moveTo>
                  <a:cubicBezTo>
                    <a:pt x="4480" y="397"/>
                    <a:pt x="4007" y="718"/>
                    <a:pt x="3365" y="775"/>
                  </a:cubicBezTo>
                  <a:cubicBezTo>
                    <a:pt x="3247" y="790"/>
                    <a:pt x="3134" y="797"/>
                    <a:pt x="3025" y="797"/>
                  </a:cubicBezTo>
                  <a:cubicBezTo>
                    <a:pt x="2296" y="797"/>
                    <a:pt x="1757" y="479"/>
                    <a:pt x="1248" y="19"/>
                  </a:cubicBezTo>
                  <a:cubicBezTo>
                    <a:pt x="699" y="567"/>
                    <a:pt x="0" y="1077"/>
                    <a:pt x="0" y="1077"/>
                  </a:cubicBezTo>
                  <a:cubicBezTo>
                    <a:pt x="0" y="1077"/>
                    <a:pt x="1312" y="2138"/>
                    <a:pt x="2973" y="2138"/>
                  </a:cubicBezTo>
                  <a:cubicBezTo>
                    <a:pt x="3015" y="2138"/>
                    <a:pt x="3057" y="2137"/>
                    <a:pt x="3100" y="2136"/>
                  </a:cubicBezTo>
                  <a:cubicBezTo>
                    <a:pt x="3143" y="2137"/>
                    <a:pt x="3185" y="2138"/>
                    <a:pt x="3227" y="2138"/>
                  </a:cubicBezTo>
                  <a:cubicBezTo>
                    <a:pt x="4887" y="2138"/>
                    <a:pt x="6200" y="1077"/>
                    <a:pt x="6200" y="1077"/>
                  </a:cubicBezTo>
                  <a:cubicBezTo>
                    <a:pt x="6200" y="1077"/>
                    <a:pt x="5481" y="567"/>
                    <a:pt x="4933"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4" name="Google Shape;19150;p80">
              <a:extLst>
                <a:ext uri="{FF2B5EF4-FFF2-40B4-BE49-F238E27FC236}">
                  <a16:creationId xmlns:a16="http://schemas.microsoft.com/office/drawing/2014/main" id="{5466F4A9-1CFC-81FB-9C46-3144DBAEC06C}"/>
                </a:ext>
              </a:extLst>
            </p:cNvPr>
            <p:cNvSpPr/>
            <p:nvPr/>
          </p:nvSpPr>
          <p:spPr>
            <a:xfrm>
              <a:off x="2842250" y="1852850"/>
              <a:ext cx="207450" cy="327775"/>
            </a:xfrm>
            <a:custGeom>
              <a:avLst/>
              <a:gdLst/>
              <a:ahLst/>
              <a:cxnLst/>
              <a:rect l="l" t="t" r="r" b="b"/>
              <a:pathLst>
                <a:path w="8298" h="13111" extrusionOk="0">
                  <a:moveTo>
                    <a:pt x="6720" y="1"/>
                  </a:moveTo>
                  <a:cubicBezTo>
                    <a:pt x="6538" y="1"/>
                    <a:pt x="6427" y="11"/>
                    <a:pt x="6427" y="11"/>
                  </a:cubicBezTo>
                  <a:cubicBezTo>
                    <a:pt x="6427" y="11"/>
                    <a:pt x="5703" y="1648"/>
                    <a:pt x="4272" y="1648"/>
                  </a:cubicBezTo>
                  <a:cubicBezTo>
                    <a:pt x="4204" y="1648"/>
                    <a:pt x="4135" y="1645"/>
                    <a:pt x="4064" y="1637"/>
                  </a:cubicBezTo>
                  <a:cubicBezTo>
                    <a:pt x="2476" y="1486"/>
                    <a:pt x="1682" y="11"/>
                    <a:pt x="1682" y="11"/>
                  </a:cubicBezTo>
                  <a:cubicBezTo>
                    <a:pt x="1682" y="11"/>
                    <a:pt x="1653" y="7"/>
                    <a:pt x="1579" y="7"/>
                  </a:cubicBezTo>
                  <a:cubicBezTo>
                    <a:pt x="1432" y="7"/>
                    <a:pt x="1109" y="24"/>
                    <a:pt x="492" y="125"/>
                  </a:cubicBezTo>
                  <a:cubicBezTo>
                    <a:pt x="189" y="654"/>
                    <a:pt x="76" y="2563"/>
                    <a:pt x="38" y="3149"/>
                  </a:cubicBezTo>
                  <a:cubicBezTo>
                    <a:pt x="0" y="4226"/>
                    <a:pt x="132" y="4888"/>
                    <a:pt x="397" y="5776"/>
                  </a:cubicBezTo>
                  <a:cubicBezTo>
                    <a:pt x="529" y="6268"/>
                    <a:pt x="605" y="6948"/>
                    <a:pt x="510" y="8233"/>
                  </a:cubicBezTo>
                  <a:cubicBezTo>
                    <a:pt x="454" y="9178"/>
                    <a:pt x="38" y="11900"/>
                    <a:pt x="38" y="11900"/>
                  </a:cubicBezTo>
                  <a:cubicBezTo>
                    <a:pt x="38" y="11900"/>
                    <a:pt x="1739" y="13072"/>
                    <a:pt x="4140" y="13110"/>
                  </a:cubicBezTo>
                  <a:cubicBezTo>
                    <a:pt x="4182" y="13111"/>
                    <a:pt x="4224" y="13111"/>
                    <a:pt x="4266" y="13111"/>
                  </a:cubicBezTo>
                  <a:cubicBezTo>
                    <a:pt x="6618" y="13111"/>
                    <a:pt x="8260" y="12089"/>
                    <a:pt x="8260" y="12089"/>
                  </a:cubicBezTo>
                  <a:cubicBezTo>
                    <a:pt x="8260" y="12089"/>
                    <a:pt x="7731" y="9008"/>
                    <a:pt x="7580" y="7534"/>
                  </a:cubicBezTo>
                  <a:cubicBezTo>
                    <a:pt x="7504" y="6778"/>
                    <a:pt x="7617" y="6041"/>
                    <a:pt x="7712" y="5644"/>
                  </a:cubicBezTo>
                  <a:cubicBezTo>
                    <a:pt x="7995" y="4661"/>
                    <a:pt x="8298" y="3981"/>
                    <a:pt x="8260" y="3054"/>
                  </a:cubicBezTo>
                  <a:cubicBezTo>
                    <a:pt x="8203" y="1807"/>
                    <a:pt x="8033" y="635"/>
                    <a:pt x="7731" y="106"/>
                  </a:cubicBezTo>
                  <a:cubicBezTo>
                    <a:pt x="7331" y="19"/>
                    <a:pt x="6962" y="1"/>
                    <a:pt x="6720" y="1"/>
                  </a:cubicBezTo>
                  <a:close/>
                </a:path>
              </a:pathLst>
            </a:custGeom>
            <a:solidFill>
              <a:srgbClr val="ED47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5" name="Google Shape;19151;p80">
              <a:extLst>
                <a:ext uri="{FF2B5EF4-FFF2-40B4-BE49-F238E27FC236}">
                  <a16:creationId xmlns:a16="http://schemas.microsoft.com/office/drawing/2014/main" id="{C5096A42-3F75-0C25-DF99-E7899639B8C6}"/>
                </a:ext>
              </a:extLst>
            </p:cNvPr>
            <p:cNvSpPr/>
            <p:nvPr/>
          </p:nvSpPr>
          <p:spPr>
            <a:xfrm>
              <a:off x="2972650" y="2552950"/>
              <a:ext cx="138025" cy="276525"/>
            </a:xfrm>
            <a:custGeom>
              <a:avLst/>
              <a:gdLst/>
              <a:ahLst/>
              <a:cxnLst/>
              <a:rect l="l" t="t" r="r" b="b"/>
              <a:pathLst>
                <a:path w="5521" h="11061" extrusionOk="0">
                  <a:moveTo>
                    <a:pt x="1" y="0"/>
                  </a:moveTo>
                  <a:cubicBezTo>
                    <a:pt x="1" y="57"/>
                    <a:pt x="1" y="114"/>
                    <a:pt x="1" y="170"/>
                  </a:cubicBezTo>
                  <a:lnTo>
                    <a:pt x="379" y="435"/>
                  </a:lnTo>
                  <a:cubicBezTo>
                    <a:pt x="379" y="435"/>
                    <a:pt x="511" y="1985"/>
                    <a:pt x="700" y="2835"/>
                  </a:cubicBezTo>
                  <a:cubicBezTo>
                    <a:pt x="889" y="3686"/>
                    <a:pt x="1343" y="5727"/>
                    <a:pt x="1211" y="6351"/>
                  </a:cubicBezTo>
                  <a:cubicBezTo>
                    <a:pt x="1078" y="6994"/>
                    <a:pt x="946" y="7409"/>
                    <a:pt x="1078" y="8695"/>
                  </a:cubicBezTo>
                  <a:cubicBezTo>
                    <a:pt x="1248" y="8865"/>
                    <a:pt x="1418" y="8940"/>
                    <a:pt x="1418" y="8940"/>
                  </a:cubicBezTo>
                  <a:lnTo>
                    <a:pt x="1475" y="8487"/>
                  </a:lnTo>
                  <a:cubicBezTo>
                    <a:pt x="1475" y="8487"/>
                    <a:pt x="1815" y="9526"/>
                    <a:pt x="2080" y="9942"/>
                  </a:cubicBezTo>
                  <a:cubicBezTo>
                    <a:pt x="2364" y="10396"/>
                    <a:pt x="2382" y="10812"/>
                    <a:pt x="3535" y="11020"/>
                  </a:cubicBezTo>
                  <a:cubicBezTo>
                    <a:pt x="3695" y="11048"/>
                    <a:pt x="3844" y="11060"/>
                    <a:pt x="3983" y="11060"/>
                  </a:cubicBezTo>
                  <a:cubicBezTo>
                    <a:pt x="4870" y="11060"/>
                    <a:pt x="5350" y="10566"/>
                    <a:pt x="5350" y="10566"/>
                  </a:cubicBezTo>
                  <a:cubicBezTo>
                    <a:pt x="5350" y="10566"/>
                    <a:pt x="5520" y="9886"/>
                    <a:pt x="5161" y="9394"/>
                  </a:cubicBezTo>
                  <a:cubicBezTo>
                    <a:pt x="4802" y="8903"/>
                    <a:pt x="3649" y="7315"/>
                    <a:pt x="3384" y="6294"/>
                  </a:cubicBezTo>
                  <a:cubicBezTo>
                    <a:pt x="3120" y="5274"/>
                    <a:pt x="3233" y="3969"/>
                    <a:pt x="3252" y="3024"/>
                  </a:cubicBezTo>
                  <a:cubicBezTo>
                    <a:pt x="3271" y="2230"/>
                    <a:pt x="3365" y="1002"/>
                    <a:pt x="3384" y="529"/>
                  </a:cubicBezTo>
                  <a:lnTo>
                    <a:pt x="3384" y="529"/>
                  </a:lnTo>
                  <a:cubicBezTo>
                    <a:pt x="3135" y="684"/>
                    <a:pt x="2829" y="749"/>
                    <a:pt x="2496" y="749"/>
                  </a:cubicBezTo>
                  <a:cubicBezTo>
                    <a:pt x="1690" y="749"/>
                    <a:pt x="723" y="374"/>
                    <a:pt x="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6" name="Google Shape;19152;p80">
              <a:extLst>
                <a:ext uri="{FF2B5EF4-FFF2-40B4-BE49-F238E27FC236}">
                  <a16:creationId xmlns:a16="http://schemas.microsoft.com/office/drawing/2014/main" id="{EDDC8FC7-AB13-D812-9934-82419C86BAED}"/>
                </a:ext>
              </a:extLst>
            </p:cNvPr>
            <p:cNvSpPr/>
            <p:nvPr/>
          </p:nvSpPr>
          <p:spPr>
            <a:xfrm>
              <a:off x="2969350" y="2557200"/>
              <a:ext cx="36875" cy="213125"/>
            </a:xfrm>
            <a:custGeom>
              <a:avLst/>
              <a:gdLst/>
              <a:ahLst/>
              <a:cxnLst/>
              <a:rect l="l" t="t" r="r" b="b"/>
              <a:pathLst>
                <a:path w="1475" h="8525" extrusionOk="0">
                  <a:moveTo>
                    <a:pt x="133" y="0"/>
                  </a:moveTo>
                  <a:lnTo>
                    <a:pt x="133" y="0"/>
                  </a:lnTo>
                  <a:cubicBezTo>
                    <a:pt x="1" y="1134"/>
                    <a:pt x="303" y="2892"/>
                    <a:pt x="643" y="4215"/>
                  </a:cubicBezTo>
                  <a:cubicBezTo>
                    <a:pt x="965" y="5463"/>
                    <a:pt x="1021" y="5992"/>
                    <a:pt x="889" y="6502"/>
                  </a:cubicBezTo>
                  <a:cubicBezTo>
                    <a:pt x="776" y="6918"/>
                    <a:pt x="776" y="7693"/>
                    <a:pt x="927" y="8090"/>
                  </a:cubicBezTo>
                  <a:cubicBezTo>
                    <a:pt x="1002" y="8260"/>
                    <a:pt x="1116" y="8411"/>
                    <a:pt x="1210" y="8525"/>
                  </a:cubicBezTo>
                  <a:cubicBezTo>
                    <a:pt x="1078" y="7239"/>
                    <a:pt x="1210" y="6824"/>
                    <a:pt x="1343" y="6181"/>
                  </a:cubicBezTo>
                  <a:cubicBezTo>
                    <a:pt x="1475" y="5557"/>
                    <a:pt x="1021" y="3516"/>
                    <a:pt x="832" y="2665"/>
                  </a:cubicBezTo>
                  <a:cubicBezTo>
                    <a:pt x="643" y="1815"/>
                    <a:pt x="511" y="265"/>
                    <a:pt x="511" y="265"/>
                  </a:cubicBezTo>
                  <a:lnTo>
                    <a:pt x="133" y="0"/>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7" name="Google Shape;19153;p80">
              <a:extLst>
                <a:ext uri="{FF2B5EF4-FFF2-40B4-BE49-F238E27FC236}">
                  <a16:creationId xmlns:a16="http://schemas.microsoft.com/office/drawing/2014/main" id="{A73E6DB2-9875-8857-DE34-FF0BD6A2DFB8}"/>
                </a:ext>
              </a:extLst>
            </p:cNvPr>
            <p:cNvSpPr/>
            <p:nvPr/>
          </p:nvSpPr>
          <p:spPr>
            <a:xfrm>
              <a:off x="3007625" y="2761325"/>
              <a:ext cx="5700" cy="15150"/>
            </a:xfrm>
            <a:custGeom>
              <a:avLst/>
              <a:gdLst/>
              <a:ahLst/>
              <a:cxnLst/>
              <a:rect l="l" t="t" r="r" b="b"/>
              <a:pathLst>
                <a:path w="228" h="606" extrusionOk="0">
                  <a:moveTo>
                    <a:pt x="38" y="1"/>
                  </a:moveTo>
                  <a:lnTo>
                    <a:pt x="1" y="605"/>
                  </a:lnTo>
                  <a:lnTo>
                    <a:pt x="227" y="605"/>
                  </a:lnTo>
                  <a:cubicBezTo>
                    <a:pt x="227" y="605"/>
                    <a:pt x="171" y="454"/>
                    <a:pt x="133" y="360"/>
                  </a:cubicBezTo>
                  <a:cubicBezTo>
                    <a:pt x="95" y="246"/>
                    <a:pt x="38" y="1"/>
                    <a:pt x="38" y="1"/>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8" name="Google Shape;19154;p80">
              <a:extLst>
                <a:ext uri="{FF2B5EF4-FFF2-40B4-BE49-F238E27FC236}">
                  <a16:creationId xmlns:a16="http://schemas.microsoft.com/office/drawing/2014/main" id="{4434F916-A671-3EED-7973-16F7AE5087AC}"/>
                </a:ext>
              </a:extLst>
            </p:cNvPr>
            <p:cNvSpPr/>
            <p:nvPr/>
          </p:nvSpPr>
          <p:spPr>
            <a:xfrm>
              <a:off x="2772300" y="2552950"/>
              <a:ext cx="138000" cy="276525"/>
            </a:xfrm>
            <a:custGeom>
              <a:avLst/>
              <a:gdLst/>
              <a:ahLst/>
              <a:cxnLst/>
              <a:rect l="l" t="t" r="r" b="b"/>
              <a:pathLst>
                <a:path w="5520" h="11061" extrusionOk="0">
                  <a:moveTo>
                    <a:pt x="5501" y="0"/>
                  </a:moveTo>
                  <a:cubicBezTo>
                    <a:pt x="4793" y="374"/>
                    <a:pt x="3829" y="749"/>
                    <a:pt x="3018" y="749"/>
                  </a:cubicBezTo>
                  <a:cubicBezTo>
                    <a:pt x="2682" y="749"/>
                    <a:pt x="2372" y="684"/>
                    <a:pt x="2118" y="529"/>
                  </a:cubicBezTo>
                  <a:lnTo>
                    <a:pt x="2118" y="529"/>
                  </a:lnTo>
                  <a:cubicBezTo>
                    <a:pt x="2155" y="1002"/>
                    <a:pt x="2231" y="2230"/>
                    <a:pt x="2250" y="3024"/>
                  </a:cubicBezTo>
                  <a:cubicBezTo>
                    <a:pt x="2269" y="3969"/>
                    <a:pt x="2401" y="5274"/>
                    <a:pt x="2137" y="6294"/>
                  </a:cubicBezTo>
                  <a:cubicBezTo>
                    <a:pt x="1872" y="7315"/>
                    <a:pt x="700" y="8903"/>
                    <a:pt x="341" y="9394"/>
                  </a:cubicBezTo>
                  <a:cubicBezTo>
                    <a:pt x="1" y="9886"/>
                    <a:pt x="152" y="10566"/>
                    <a:pt x="152" y="10566"/>
                  </a:cubicBezTo>
                  <a:cubicBezTo>
                    <a:pt x="152" y="10566"/>
                    <a:pt x="646" y="11060"/>
                    <a:pt x="1524" y="11060"/>
                  </a:cubicBezTo>
                  <a:cubicBezTo>
                    <a:pt x="1662" y="11060"/>
                    <a:pt x="1810" y="11048"/>
                    <a:pt x="1966" y="11020"/>
                  </a:cubicBezTo>
                  <a:cubicBezTo>
                    <a:pt x="3119" y="10812"/>
                    <a:pt x="3157" y="10396"/>
                    <a:pt x="3441" y="9942"/>
                  </a:cubicBezTo>
                  <a:cubicBezTo>
                    <a:pt x="3705" y="9526"/>
                    <a:pt x="4046" y="8487"/>
                    <a:pt x="4046" y="8487"/>
                  </a:cubicBezTo>
                  <a:lnTo>
                    <a:pt x="4102" y="8940"/>
                  </a:lnTo>
                  <a:cubicBezTo>
                    <a:pt x="4102" y="8940"/>
                    <a:pt x="4272" y="8865"/>
                    <a:pt x="4443" y="8695"/>
                  </a:cubicBezTo>
                  <a:cubicBezTo>
                    <a:pt x="4556" y="7409"/>
                    <a:pt x="4424" y="6994"/>
                    <a:pt x="4291" y="6351"/>
                  </a:cubicBezTo>
                  <a:cubicBezTo>
                    <a:pt x="4159" y="5727"/>
                    <a:pt x="4632" y="3686"/>
                    <a:pt x="4821" y="2835"/>
                  </a:cubicBezTo>
                  <a:cubicBezTo>
                    <a:pt x="4991" y="1985"/>
                    <a:pt x="5142" y="435"/>
                    <a:pt x="5142" y="435"/>
                  </a:cubicBezTo>
                  <a:lnTo>
                    <a:pt x="5520" y="170"/>
                  </a:lnTo>
                  <a:cubicBezTo>
                    <a:pt x="5520" y="114"/>
                    <a:pt x="5520" y="57"/>
                    <a:pt x="550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9155;p80">
              <a:extLst>
                <a:ext uri="{FF2B5EF4-FFF2-40B4-BE49-F238E27FC236}">
                  <a16:creationId xmlns:a16="http://schemas.microsoft.com/office/drawing/2014/main" id="{5908E8CD-8E87-71BC-74A7-9A60BE9FD8E2}"/>
                </a:ext>
              </a:extLst>
            </p:cNvPr>
            <p:cNvSpPr/>
            <p:nvPr/>
          </p:nvSpPr>
          <p:spPr>
            <a:xfrm>
              <a:off x="2876275" y="2557200"/>
              <a:ext cx="36875" cy="213125"/>
            </a:xfrm>
            <a:custGeom>
              <a:avLst/>
              <a:gdLst/>
              <a:ahLst/>
              <a:cxnLst/>
              <a:rect l="l" t="t" r="r" b="b"/>
              <a:pathLst>
                <a:path w="1475" h="8525" extrusionOk="0">
                  <a:moveTo>
                    <a:pt x="1361" y="0"/>
                  </a:moveTo>
                  <a:lnTo>
                    <a:pt x="983" y="265"/>
                  </a:lnTo>
                  <a:cubicBezTo>
                    <a:pt x="983" y="265"/>
                    <a:pt x="832" y="1815"/>
                    <a:pt x="662" y="2665"/>
                  </a:cubicBezTo>
                  <a:cubicBezTo>
                    <a:pt x="473" y="3516"/>
                    <a:pt x="0" y="5557"/>
                    <a:pt x="132" y="6181"/>
                  </a:cubicBezTo>
                  <a:cubicBezTo>
                    <a:pt x="265" y="6824"/>
                    <a:pt x="397" y="7239"/>
                    <a:pt x="284" y="8525"/>
                  </a:cubicBezTo>
                  <a:cubicBezTo>
                    <a:pt x="378" y="8411"/>
                    <a:pt x="491" y="8260"/>
                    <a:pt x="567" y="8090"/>
                  </a:cubicBezTo>
                  <a:cubicBezTo>
                    <a:pt x="718" y="7693"/>
                    <a:pt x="699" y="6918"/>
                    <a:pt x="605" y="6502"/>
                  </a:cubicBezTo>
                  <a:cubicBezTo>
                    <a:pt x="473" y="5992"/>
                    <a:pt x="529" y="5463"/>
                    <a:pt x="851" y="4215"/>
                  </a:cubicBezTo>
                  <a:cubicBezTo>
                    <a:pt x="1191" y="2892"/>
                    <a:pt x="1474" y="1134"/>
                    <a:pt x="1361" y="0"/>
                  </a:cubicBez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9156;p80">
              <a:extLst>
                <a:ext uri="{FF2B5EF4-FFF2-40B4-BE49-F238E27FC236}">
                  <a16:creationId xmlns:a16="http://schemas.microsoft.com/office/drawing/2014/main" id="{6E8CA275-9BBD-E151-D4D9-0AED7F24A531}"/>
                </a:ext>
              </a:extLst>
            </p:cNvPr>
            <p:cNvSpPr/>
            <p:nvPr/>
          </p:nvSpPr>
          <p:spPr>
            <a:xfrm>
              <a:off x="2869175" y="2761325"/>
              <a:ext cx="5700" cy="15150"/>
            </a:xfrm>
            <a:custGeom>
              <a:avLst/>
              <a:gdLst/>
              <a:ahLst/>
              <a:cxnLst/>
              <a:rect l="l" t="t" r="r" b="b"/>
              <a:pathLst>
                <a:path w="228" h="606" extrusionOk="0">
                  <a:moveTo>
                    <a:pt x="208" y="1"/>
                  </a:moveTo>
                  <a:cubicBezTo>
                    <a:pt x="208" y="1"/>
                    <a:pt x="133" y="246"/>
                    <a:pt x="95" y="360"/>
                  </a:cubicBezTo>
                  <a:cubicBezTo>
                    <a:pt x="57" y="454"/>
                    <a:pt x="0" y="605"/>
                    <a:pt x="0" y="605"/>
                  </a:cubicBezTo>
                  <a:lnTo>
                    <a:pt x="227" y="605"/>
                  </a:lnTo>
                  <a:lnTo>
                    <a:pt x="208" y="1"/>
                  </a:lnTo>
                  <a:close/>
                </a:path>
              </a:pathLst>
            </a:custGeom>
            <a:solidFill>
              <a:srgbClr val="2323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9157;p80">
              <a:extLst>
                <a:ext uri="{FF2B5EF4-FFF2-40B4-BE49-F238E27FC236}">
                  <a16:creationId xmlns:a16="http://schemas.microsoft.com/office/drawing/2014/main" id="{19753A8E-49C8-C403-D406-5A0AF25C23D9}"/>
                </a:ext>
              </a:extLst>
            </p:cNvPr>
            <p:cNvSpPr/>
            <p:nvPr/>
          </p:nvSpPr>
          <p:spPr>
            <a:xfrm>
              <a:off x="2803975" y="1944325"/>
              <a:ext cx="142250" cy="629950"/>
            </a:xfrm>
            <a:custGeom>
              <a:avLst/>
              <a:gdLst/>
              <a:ahLst/>
              <a:cxnLst/>
              <a:rect l="l" t="t" r="r" b="b"/>
              <a:pathLst>
                <a:path w="5690" h="25198" extrusionOk="0">
                  <a:moveTo>
                    <a:pt x="3346" y="0"/>
                  </a:moveTo>
                  <a:cubicBezTo>
                    <a:pt x="3346" y="0"/>
                    <a:pt x="2968" y="5217"/>
                    <a:pt x="1947" y="6294"/>
                  </a:cubicBezTo>
                  <a:cubicBezTo>
                    <a:pt x="1947" y="6294"/>
                    <a:pt x="1172" y="6635"/>
                    <a:pt x="1267" y="7145"/>
                  </a:cubicBezTo>
                  <a:cubicBezTo>
                    <a:pt x="1323" y="7353"/>
                    <a:pt x="1456" y="7882"/>
                    <a:pt x="1229" y="8033"/>
                  </a:cubicBezTo>
                  <a:cubicBezTo>
                    <a:pt x="605" y="8506"/>
                    <a:pt x="926" y="9035"/>
                    <a:pt x="1002" y="9205"/>
                  </a:cubicBezTo>
                  <a:cubicBezTo>
                    <a:pt x="1115" y="9508"/>
                    <a:pt x="1002" y="10509"/>
                    <a:pt x="1002" y="10509"/>
                  </a:cubicBezTo>
                  <a:cubicBezTo>
                    <a:pt x="1002" y="10509"/>
                    <a:pt x="340" y="14214"/>
                    <a:pt x="454" y="17333"/>
                  </a:cubicBezTo>
                  <a:cubicBezTo>
                    <a:pt x="510" y="18883"/>
                    <a:pt x="227" y="20168"/>
                    <a:pt x="265" y="20962"/>
                  </a:cubicBezTo>
                  <a:cubicBezTo>
                    <a:pt x="303" y="21775"/>
                    <a:pt x="38" y="22077"/>
                    <a:pt x="265" y="22833"/>
                  </a:cubicBezTo>
                  <a:cubicBezTo>
                    <a:pt x="340" y="23117"/>
                    <a:pt x="0" y="23476"/>
                    <a:pt x="57" y="23816"/>
                  </a:cubicBezTo>
                  <a:cubicBezTo>
                    <a:pt x="95" y="24062"/>
                    <a:pt x="416" y="23986"/>
                    <a:pt x="435" y="24534"/>
                  </a:cubicBezTo>
                  <a:cubicBezTo>
                    <a:pt x="435" y="24912"/>
                    <a:pt x="416" y="25139"/>
                    <a:pt x="1399" y="25158"/>
                  </a:cubicBezTo>
                  <a:cubicBezTo>
                    <a:pt x="1710" y="25166"/>
                    <a:pt x="2126" y="25197"/>
                    <a:pt x="2576" y="25197"/>
                  </a:cubicBezTo>
                  <a:cubicBezTo>
                    <a:pt x="3136" y="25197"/>
                    <a:pt x="3747" y="25149"/>
                    <a:pt x="4272" y="24950"/>
                  </a:cubicBezTo>
                  <a:cubicBezTo>
                    <a:pt x="5217" y="24610"/>
                    <a:pt x="5330" y="24043"/>
                    <a:pt x="5160" y="23513"/>
                  </a:cubicBezTo>
                  <a:cubicBezTo>
                    <a:pt x="5103" y="23343"/>
                    <a:pt x="5103" y="23173"/>
                    <a:pt x="5085" y="22455"/>
                  </a:cubicBezTo>
                  <a:cubicBezTo>
                    <a:pt x="5047" y="21586"/>
                    <a:pt x="4707" y="21964"/>
                    <a:pt x="4839" y="21340"/>
                  </a:cubicBezTo>
                  <a:cubicBezTo>
                    <a:pt x="4933" y="20962"/>
                    <a:pt x="5198" y="17730"/>
                    <a:pt x="5425" y="15140"/>
                  </a:cubicBezTo>
                  <a:cubicBezTo>
                    <a:pt x="5557" y="13288"/>
                    <a:pt x="5689" y="11757"/>
                    <a:pt x="5689" y="11757"/>
                  </a:cubicBezTo>
                  <a:lnTo>
                    <a:pt x="5652" y="0"/>
                  </a:ln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9158;p80">
              <a:extLst>
                <a:ext uri="{FF2B5EF4-FFF2-40B4-BE49-F238E27FC236}">
                  <a16:creationId xmlns:a16="http://schemas.microsoft.com/office/drawing/2014/main" id="{67ACC52A-C35A-899C-1D1D-286A9A3A7A1A}"/>
                </a:ext>
              </a:extLst>
            </p:cNvPr>
            <p:cNvSpPr/>
            <p:nvPr/>
          </p:nvSpPr>
          <p:spPr>
            <a:xfrm>
              <a:off x="2940050" y="1944325"/>
              <a:ext cx="142250" cy="629950"/>
            </a:xfrm>
            <a:custGeom>
              <a:avLst/>
              <a:gdLst/>
              <a:ahLst/>
              <a:cxnLst/>
              <a:rect l="l" t="t" r="r" b="b"/>
              <a:pathLst>
                <a:path w="5690" h="25198" extrusionOk="0">
                  <a:moveTo>
                    <a:pt x="38" y="0"/>
                  </a:moveTo>
                  <a:lnTo>
                    <a:pt x="1" y="11757"/>
                  </a:lnTo>
                  <a:cubicBezTo>
                    <a:pt x="1" y="11757"/>
                    <a:pt x="133" y="13288"/>
                    <a:pt x="265" y="15140"/>
                  </a:cubicBezTo>
                  <a:cubicBezTo>
                    <a:pt x="473" y="17730"/>
                    <a:pt x="757" y="20962"/>
                    <a:pt x="851" y="21340"/>
                  </a:cubicBezTo>
                  <a:cubicBezTo>
                    <a:pt x="984" y="21964"/>
                    <a:pt x="643" y="21586"/>
                    <a:pt x="606" y="22455"/>
                  </a:cubicBezTo>
                  <a:cubicBezTo>
                    <a:pt x="587" y="23173"/>
                    <a:pt x="587" y="23343"/>
                    <a:pt x="530" y="23513"/>
                  </a:cubicBezTo>
                  <a:cubicBezTo>
                    <a:pt x="360" y="24043"/>
                    <a:pt x="473" y="24610"/>
                    <a:pt x="1418" y="24950"/>
                  </a:cubicBezTo>
                  <a:cubicBezTo>
                    <a:pt x="1943" y="25149"/>
                    <a:pt x="2554" y="25197"/>
                    <a:pt x="3114" y="25197"/>
                  </a:cubicBezTo>
                  <a:cubicBezTo>
                    <a:pt x="3564" y="25197"/>
                    <a:pt x="3980" y="25166"/>
                    <a:pt x="4291" y="25158"/>
                  </a:cubicBezTo>
                  <a:cubicBezTo>
                    <a:pt x="5274" y="25139"/>
                    <a:pt x="5255" y="24912"/>
                    <a:pt x="5255" y="24534"/>
                  </a:cubicBezTo>
                  <a:cubicBezTo>
                    <a:pt x="5274" y="23986"/>
                    <a:pt x="5595" y="24062"/>
                    <a:pt x="5633" y="23816"/>
                  </a:cubicBezTo>
                  <a:cubicBezTo>
                    <a:pt x="5690" y="23476"/>
                    <a:pt x="5350" y="23117"/>
                    <a:pt x="5425" y="22833"/>
                  </a:cubicBezTo>
                  <a:cubicBezTo>
                    <a:pt x="5652" y="22077"/>
                    <a:pt x="5388" y="21775"/>
                    <a:pt x="5425" y="20962"/>
                  </a:cubicBezTo>
                  <a:cubicBezTo>
                    <a:pt x="5463" y="20168"/>
                    <a:pt x="5180" y="18883"/>
                    <a:pt x="5236" y="17333"/>
                  </a:cubicBezTo>
                  <a:cubicBezTo>
                    <a:pt x="5350" y="14214"/>
                    <a:pt x="4688" y="10509"/>
                    <a:pt x="4688" y="10509"/>
                  </a:cubicBezTo>
                  <a:cubicBezTo>
                    <a:pt x="4688" y="10509"/>
                    <a:pt x="4575" y="9508"/>
                    <a:pt x="4688" y="9205"/>
                  </a:cubicBezTo>
                  <a:cubicBezTo>
                    <a:pt x="4764" y="9035"/>
                    <a:pt x="5217" y="8752"/>
                    <a:pt x="4594" y="8298"/>
                  </a:cubicBezTo>
                  <a:cubicBezTo>
                    <a:pt x="4386" y="8128"/>
                    <a:pt x="4461" y="7674"/>
                    <a:pt x="4499" y="7372"/>
                  </a:cubicBezTo>
                  <a:cubicBezTo>
                    <a:pt x="4556" y="6786"/>
                    <a:pt x="3743" y="6294"/>
                    <a:pt x="3743" y="6294"/>
                  </a:cubicBezTo>
                  <a:cubicBezTo>
                    <a:pt x="2722" y="5217"/>
                    <a:pt x="2344" y="0"/>
                    <a:pt x="2344" y="0"/>
                  </a:cubicBez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9159;p80">
              <a:extLst>
                <a:ext uri="{FF2B5EF4-FFF2-40B4-BE49-F238E27FC236}">
                  <a16:creationId xmlns:a16="http://schemas.microsoft.com/office/drawing/2014/main" id="{0D86D7FF-1089-C019-D069-F9996F809440}"/>
                </a:ext>
              </a:extLst>
            </p:cNvPr>
            <p:cNvSpPr/>
            <p:nvPr/>
          </p:nvSpPr>
          <p:spPr>
            <a:xfrm>
              <a:off x="2984475" y="1849825"/>
              <a:ext cx="33575" cy="79400"/>
            </a:xfrm>
            <a:custGeom>
              <a:avLst/>
              <a:gdLst/>
              <a:ahLst/>
              <a:cxnLst/>
              <a:rect l="l" t="t" r="r" b="b"/>
              <a:pathLst>
                <a:path w="1343" h="3176" extrusionOk="0">
                  <a:moveTo>
                    <a:pt x="492" y="0"/>
                  </a:moveTo>
                  <a:cubicBezTo>
                    <a:pt x="473" y="95"/>
                    <a:pt x="435" y="246"/>
                    <a:pt x="416" y="359"/>
                  </a:cubicBezTo>
                  <a:cubicBezTo>
                    <a:pt x="265" y="1059"/>
                    <a:pt x="0" y="3100"/>
                    <a:pt x="0" y="3100"/>
                  </a:cubicBezTo>
                  <a:lnTo>
                    <a:pt x="794" y="3175"/>
                  </a:lnTo>
                  <a:cubicBezTo>
                    <a:pt x="794" y="3175"/>
                    <a:pt x="1002" y="2041"/>
                    <a:pt x="1116" y="1266"/>
                  </a:cubicBezTo>
                  <a:cubicBezTo>
                    <a:pt x="1172" y="926"/>
                    <a:pt x="1248" y="510"/>
                    <a:pt x="1342" y="151"/>
                  </a:cubicBezTo>
                  <a:cubicBezTo>
                    <a:pt x="964" y="95"/>
                    <a:pt x="775" y="113"/>
                    <a:pt x="492" y="0"/>
                  </a:cubicBez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9160;p80">
              <a:extLst>
                <a:ext uri="{FF2B5EF4-FFF2-40B4-BE49-F238E27FC236}">
                  <a16:creationId xmlns:a16="http://schemas.microsoft.com/office/drawing/2014/main" id="{0D9A4DBB-3756-569C-5B5C-24F4BB8906D9}"/>
                </a:ext>
              </a:extLst>
            </p:cNvPr>
            <p:cNvSpPr/>
            <p:nvPr/>
          </p:nvSpPr>
          <p:spPr>
            <a:xfrm>
              <a:off x="2984000" y="1924000"/>
              <a:ext cx="20825" cy="14800"/>
            </a:xfrm>
            <a:custGeom>
              <a:avLst/>
              <a:gdLst/>
              <a:ahLst/>
              <a:cxnLst/>
              <a:rect l="l" t="t" r="r" b="b"/>
              <a:pathLst>
                <a:path w="833" h="592" extrusionOk="0">
                  <a:moveTo>
                    <a:pt x="38" y="1"/>
                  </a:moveTo>
                  <a:lnTo>
                    <a:pt x="1" y="303"/>
                  </a:lnTo>
                  <a:cubicBezTo>
                    <a:pt x="1" y="303"/>
                    <a:pt x="1" y="549"/>
                    <a:pt x="360" y="587"/>
                  </a:cubicBezTo>
                  <a:cubicBezTo>
                    <a:pt x="390" y="590"/>
                    <a:pt x="418" y="591"/>
                    <a:pt x="444" y="591"/>
                  </a:cubicBezTo>
                  <a:cubicBezTo>
                    <a:pt x="731" y="591"/>
                    <a:pt x="794" y="416"/>
                    <a:pt x="794" y="416"/>
                  </a:cubicBezTo>
                  <a:lnTo>
                    <a:pt x="832" y="95"/>
                  </a:lnTo>
                  <a:lnTo>
                    <a:pt x="38" y="1"/>
                  </a:ln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9161;p80">
              <a:extLst>
                <a:ext uri="{FF2B5EF4-FFF2-40B4-BE49-F238E27FC236}">
                  <a16:creationId xmlns:a16="http://schemas.microsoft.com/office/drawing/2014/main" id="{400C5FEE-7E8C-F758-0141-4A253E11B67E}"/>
                </a:ext>
              </a:extLst>
            </p:cNvPr>
            <p:cNvSpPr/>
            <p:nvPr/>
          </p:nvSpPr>
          <p:spPr>
            <a:xfrm>
              <a:off x="2984000" y="1931575"/>
              <a:ext cx="17025" cy="25050"/>
            </a:xfrm>
            <a:custGeom>
              <a:avLst/>
              <a:gdLst/>
              <a:ahLst/>
              <a:cxnLst/>
              <a:rect l="l" t="t" r="r" b="b"/>
              <a:pathLst>
                <a:path w="681" h="1002" extrusionOk="0">
                  <a:moveTo>
                    <a:pt x="76" y="0"/>
                  </a:moveTo>
                  <a:cubicBezTo>
                    <a:pt x="76" y="0"/>
                    <a:pt x="38" y="284"/>
                    <a:pt x="19" y="510"/>
                  </a:cubicBezTo>
                  <a:cubicBezTo>
                    <a:pt x="1" y="737"/>
                    <a:pt x="19" y="983"/>
                    <a:pt x="246" y="1002"/>
                  </a:cubicBezTo>
                  <a:cubicBezTo>
                    <a:pt x="492" y="1002"/>
                    <a:pt x="586" y="926"/>
                    <a:pt x="605" y="680"/>
                  </a:cubicBezTo>
                  <a:cubicBezTo>
                    <a:pt x="624" y="416"/>
                    <a:pt x="681" y="151"/>
                    <a:pt x="681" y="151"/>
                  </a:cubicBezTo>
                  <a:lnTo>
                    <a:pt x="605" y="113"/>
                  </a:lnTo>
                  <a:cubicBezTo>
                    <a:pt x="605" y="113"/>
                    <a:pt x="549" y="359"/>
                    <a:pt x="530" y="567"/>
                  </a:cubicBezTo>
                  <a:cubicBezTo>
                    <a:pt x="512" y="745"/>
                    <a:pt x="444" y="890"/>
                    <a:pt x="309" y="890"/>
                  </a:cubicBezTo>
                  <a:cubicBezTo>
                    <a:pt x="301" y="890"/>
                    <a:pt x="293" y="889"/>
                    <a:pt x="284" y="888"/>
                  </a:cubicBezTo>
                  <a:cubicBezTo>
                    <a:pt x="133" y="869"/>
                    <a:pt x="114" y="680"/>
                    <a:pt x="114" y="529"/>
                  </a:cubicBezTo>
                  <a:cubicBezTo>
                    <a:pt x="114" y="378"/>
                    <a:pt x="152" y="0"/>
                    <a:pt x="152" y="0"/>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9162;p80">
              <a:extLst>
                <a:ext uri="{FF2B5EF4-FFF2-40B4-BE49-F238E27FC236}">
                  <a16:creationId xmlns:a16="http://schemas.microsoft.com/office/drawing/2014/main" id="{CCF4745C-5A67-43C7-4B7A-19C7335C06BD}"/>
                </a:ext>
              </a:extLst>
            </p:cNvPr>
            <p:cNvSpPr/>
            <p:nvPr/>
          </p:nvSpPr>
          <p:spPr>
            <a:xfrm>
              <a:off x="2982575" y="1940075"/>
              <a:ext cx="17525" cy="17500"/>
            </a:xfrm>
            <a:custGeom>
              <a:avLst/>
              <a:gdLst/>
              <a:ahLst/>
              <a:cxnLst/>
              <a:rect l="l" t="t" r="r" b="b"/>
              <a:pathLst>
                <a:path w="701" h="700" extrusionOk="0">
                  <a:moveTo>
                    <a:pt x="341" y="0"/>
                  </a:moveTo>
                  <a:cubicBezTo>
                    <a:pt x="152" y="0"/>
                    <a:pt x="1" y="151"/>
                    <a:pt x="1" y="340"/>
                  </a:cubicBezTo>
                  <a:cubicBezTo>
                    <a:pt x="1" y="548"/>
                    <a:pt x="152" y="700"/>
                    <a:pt x="341" y="700"/>
                  </a:cubicBezTo>
                  <a:cubicBezTo>
                    <a:pt x="549" y="700"/>
                    <a:pt x="700" y="548"/>
                    <a:pt x="700" y="340"/>
                  </a:cubicBezTo>
                  <a:cubicBezTo>
                    <a:pt x="700" y="151"/>
                    <a:pt x="549" y="0"/>
                    <a:pt x="341" y="0"/>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9163;p80">
              <a:extLst>
                <a:ext uri="{FF2B5EF4-FFF2-40B4-BE49-F238E27FC236}">
                  <a16:creationId xmlns:a16="http://schemas.microsoft.com/office/drawing/2014/main" id="{E2D248C9-7AC2-BD92-8703-567C352470B1}"/>
                </a:ext>
              </a:extLst>
            </p:cNvPr>
            <p:cNvSpPr/>
            <p:nvPr/>
          </p:nvSpPr>
          <p:spPr>
            <a:xfrm>
              <a:off x="2986375" y="1943850"/>
              <a:ext cx="9925" cy="9950"/>
            </a:xfrm>
            <a:custGeom>
              <a:avLst/>
              <a:gdLst/>
              <a:ahLst/>
              <a:cxnLst/>
              <a:rect l="l" t="t" r="r" b="b"/>
              <a:pathLst>
                <a:path w="397" h="398" extrusionOk="0">
                  <a:moveTo>
                    <a:pt x="189" y="0"/>
                  </a:moveTo>
                  <a:cubicBezTo>
                    <a:pt x="76" y="0"/>
                    <a:pt x="0" y="95"/>
                    <a:pt x="0" y="208"/>
                  </a:cubicBezTo>
                  <a:cubicBezTo>
                    <a:pt x="0" y="322"/>
                    <a:pt x="76" y="397"/>
                    <a:pt x="189" y="397"/>
                  </a:cubicBezTo>
                  <a:cubicBezTo>
                    <a:pt x="302" y="397"/>
                    <a:pt x="397" y="322"/>
                    <a:pt x="397" y="208"/>
                  </a:cubicBezTo>
                  <a:cubicBezTo>
                    <a:pt x="397" y="95"/>
                    <a:pt x="302" y="0"/>
                    <a:pt x="1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9164;p80">
              <a:extLst>
                <a:ext uri="{FF2B5EF4-FFF2-40B4-BE49-F238E27FC236}">
                  <a16:creationId xmlns:a16="http://schemas.microsoft.com/office/drawing/2014/main" id="{63EE6310-B6C7-A072-1620-67CCD1F0F27A}"/>
                </a:ext>
              </a:extLst>
            </p:cNvPr>
            <p:cNvSpPr/>
            <p:nvPr/>
          </p:nvSpPr>
          <p:spPr>
            <a:xfrm>
              <a:off x="2867750" y="1849825"/>
              <a:ext cx="33575" cy="79400"/>
            </a:xfrm>
            <a:custGeom>
              <a:avLst/>
              <a:gdLst/>
              <a:ahLst/>
              <a:cxnLst/>
              <a:rect l="l" t="t" r="r" b="b"/>
              <a:pathLst>
                <a:path w="1343" h="3176" extrusionOk="0">
                  <a:moveTo>
                    <a:pt x="851" y="0"/>
                  </a:moveTo>
                  <a:cubicBezTo>
                    <a:pt x="568" y="113"/>
                    <a:pt x="379" y="95"/>
                    <a:pt x="1" y="151"/>
                  </a:cubicBezTo>
                  <a:cubicBezTo>
                    <a:pt x="95" y="510"/>
                    <a:pt x="171" y="926"/>
                    <a:pt x="228" y="1266"/>
                  </a:cubicBezTo>
                  <a:cubicBezTo>
                    <a:pt x="360" y="2041"/>
                    <a:pt x="549" y="3175"/>
                    <a:pt x="549" y="3175"/>
                  </a:cubicBezTo>
                  <a:lnTo>
                    <a:pt x="1343" y="3100"/>
                  </a:lnTo>
                  <a:cubicBezTo>
                    <a:pt x="1343" y="3100"/>
                    <a:pt x="1078" y="1059"/>
                    <a:pt x="927" y="359"/>
                  </a:cubicBezTo>
                  <a:cubicBezTo>
                    <a:pt x="908" y="246"/>
                    <a:pt x="870" y="95"/>
                    <a:pt x="851" y="0"/>
                  </a:cubicBezTo>
                  <a:close/>
                </a:path>
              </a:pathLst>
            </a:custGeom>
            <a:solidFill>
              <a:srgbClr val="31ACB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9165;p80">
              <a:extLst>
                <a:ext uri="{FF2B5EF4-FFF2-40B4-BE49-F238E27FC236}">
                  <a16:creationId xmlns:a16="http://schemas.microsoft.com/office/drawing/2014/main" id="{A2632B0E-5444-D3BF-A86A-A93FE5206844}"/>
                </a:ext>
              </a:extLst>
            </p:cNvPr>
            <p:cNvSpPr/>
            <p:nvPr/>
          </p:nvSpPr>
          <p:spPr>
            <a:xfrm>
              <a:off x="2881000" y="1924000"/>
              <a:ext cx="20800" cy="14800"/>
            </a:xfrm>
            <a:custGeom>
              <a:avLst/>
              <a:gdLst/>
              <a:ahLst/>
              <a:cxnLst/>
              <a:rect l="l" t="t" r="r" b="b"/>
              <a:pathLst>
                <a:path w="832" h="592" extrusionOk="0">
                  <a:moveTo>
                    <a:pt x="794" y="1"/>
                  </a:moveTo>
                  <a:lnTo>
                    <a:pt x="0" y="95"/>
                  </a:lnTo>
                  <a:lnTo>
                    <a:pt x="38" y="416"/>
                  </a:lnTo>
                  <a:cubicBezTo>
                    <a:pt x="38" y="416"/>
                    <a:pt x="101" y="591"/>
                    <a:pt x="389" y="591"/>
                  </a:cubicBezTo>
                  <a:cubicBezTo>
                    <a:pt x="415" y="591"/>
                    <a:pt x="443" y="590"/>
                    <a:pt x="473" y="587"/>
                  </a:cubicBezTo>
                  <a:cubicBezTo>
                    <a:pt x="832" y="549"/>
                    <a:pt x="832" y="303"/>
                    <a:pt x="832" y="303"/>
                  </a:cubicBezTo>
                  <a:lnTo>
                    <a:pt x="794" y="1"/>
                  </a:ln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9166;p80">
              <a:extLst>
                <a:ext uri="{FF2B5EF4-FFF2-40B4-BE49-F238E27FC236}">
                  <a16:creationId xmlns:a16="http://schemas.microsoft.com/office/drawing/2014/main" id="{CA902D90-BBCA-D15A-D1FD-64FA2F3C75CA}"/>
                </a:ext>
              </a:extLst>
            </p:cNvPr>
            <p:cNvSpPr/>
            <p:nvPr/>
          </p:nvSpPr>
          <p:spPr>
            <a:xfrm>
              <a:off x="2884775" y="1931575"/>
              <a:ext cx="17025" cy="25050"/>
            </a:xfrm>
            <a:custGeom>
              <a:avLst/>
              <a:gdLst/>
              <a:ahLst/>
              <a:cxnLst/>
              <a:rect l="l" t="t" r="r" b="b"/>
              <a:pathLst>
                <a:path w="681" h="1002" extrusionOk="0">
                  <a:moveTo>
                    <a:pt x="529" y="0"/>
                  </a:moveTo>
                  <a:cubicBezTo>
                    <a:pt x="529" y="0"/>
                    <a:pt x="567" y="378"/>
                    <a:pt x="567" y="529"/>
                  </a:cubicBezTo>
                  <a:cubicBezTo>
                    <a:pt x="567" y="680"/>
                    <a:pt x="548" y="869"/>
                    <a:pt x="397" y="888"/>
                  </a:cubicBezTo>
                  <a:cubicBezTo>
                    <a:pt x="389" y="889"/>
                    <a:pt x="380" y="890"/>
                    <a:pt x="372" y="890"/>
                  </a:cubicBezTo>
                  <a:cubicBezTo>
                    <a:pt x="238" y="890"/>
                    <a:pt x="169" y="745"/>
                    <a:pt x="151" y="567"/>
                  </a:cubicBezTo>
                  <a:cubicBezTo>
                    <a:pt x="133" y="359"/>
                    <a:pt x="76" y="113"/>
                    <a:pt x="76" y="113"/>
                  </a:cubicBezTo>
                  <a:lnTo>
                    <a:pt x="0" y="151"/>
                  </a:lnTo>
                  <a:cubicBezTo>
                    <a:pt x="0" y="151"/>
                    <a:pt x="57" y="416"/>
                    <a:pt x="76" y="680"/>
                  </a:cubicBezTo>
                  <a:cubicBezTo>
                    <a:pt x="95" y="926"/>
                    <a:pt x="208" y="1002"/>
                    <a:pt x="435" y="1002"/>
                  </a:cubicBezTo>
                  <a:cubicBezTo>
                    <a:pt x="662" y="983"/>
                    <a:pt x="681" y="737"/>
                    <a:pt x="662" y="510"/>
                  </a:cubicBezTo>
                  <a:cubicBezTo>
                    <a:pt x="643" y="284"/>
                    <a:pt x="605" y="0"/>
                    <a:pt x="605" y="0"/>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9167;p80">
              <a:extLst>
                <a:ext uri="{FF2B5EF4-FFF2-40B4-BE49-F238E27FC236}">
                  <a16:creationId xmlns:a16="http://schemas.microsoft.com/office/drawing/2014/main" id="{AA5F202A-1A16-85B9-AD47-2CE7BD4B26FC}"/>
                </a:ext>
              </a:extLst>
            </p:cNvPr>
            <p:cNvSpPr/>
            <p:nvPr/>
          </p:nvSpPr>
          <p:spPr>
            <a:xfrm>
              <a:off x="2885725" y="1940075"/>
              <a:ext cx="17500" cy="17500"/>
            </a:xfrm>
            <a:custGeom>
              <a:avLst/>
              <a:gdLst/>
              <a:ahLst/>
              <a:cxnLst/>
              <a:rect l="l" t="t" r="r" b="b"/>
              <a:pathLst>
                <a:path w="700" h="700" extrusionOk="0">
                  <a:moveTo>
                    <a:pt x="359" y="0"/>
                  </a:moveTo>
                  <a:cubicBezTo>
                    <a:pt x="151" y="0"/>
                    <a:pt x="0" y="151"/>
                    <a:pt x="0" y="340"/>
                  </a:cubicBezTo>
                  <a:cubicBezTo>
                    <a:pt x="0" y="548"/>
                    <a:pt x="151" y="700"/>
                    <a:pt x="359" y="700"/>
                  </a:cubicBezTo>
                  <a:cubicBezTo>
                    <a:pt x="548" y="700"/>
                    <a:pt x="699" y="548"/>
                    <a:pt x="699" y="340"/>
                  </a:cubicBezTo>
                  <a:cubicBezTo>
                    <a:pt x="699" y="151"/>
                    <a:pt x="548" y="0"/>
                    <a:pt x="359" y="0"/>
                  </a:cubicBezTo>
                  <a:close/>
                </a:path>
              </a:pathLst>
            </a:custGeom>
            <a:solidFill>
              <a:srgbClr val="FBC7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6" name="Google Shape;19168;p80">
              <a:extLst>
                <a:ext uri="{FF2B5EF4-FFF2-40B4-BE49-F238E27FC236}">
                  <a16:creationId xmlns:a16="http://schemas.microsoft.com/office/drawing/2014/main" id="{4050E312-515F-90D4-E8E7-53539C884A12}"/>
                </a:ext>
              </a:extLst>
            </p:cNvPr>
            <p:cNvSpPr/>
            <p:nvPr/>
          </p:nvSpPr>
          <p:spPr>
            <a:xfrm>
              <a:off x="2889500" y="1943850"/>
              <a:ext cx="9950" cy="9950"/>
            </a:xfrm>
            <a:custGeom>
              <a:avLst/>
              <a:gdLst/>
              <a:ahLst/>
              <a:cxnLst/>
              <a:rect l="l" t="t" r="r" b="b"/>
              <a:pathLst>
                <a:path w="398" h="398" extrusionOk="0">
                  <a:moveTo>
                    <a:pt x="208" y="0"/>
                  </a:moveTo>
                  <a:cubicBezTo>
                    <a:pt x="95" y="0"/>
                    <a:pt x="0" y="95"/>
                    <a:pt x="0" y="208"/>
                  </a:cubicBezTo>
                  <a:cubicBezTo>
                    <a:pt x="0" y="322"/>
                    <a:pt x="95" y="397"/>
                    <a:pt x="208" y="397"/>
                  </a:cubicBezTo>
                  <a:cubicBezTo>
                    <a:pt x="322" y="397"/>
                    <a:pt x="397" y="322"/>
                    <a:pt x="397" y="208"/>
                  </a:cubicBezTo>
                  <a:cubicBezTo>
                    <a:pt x="397" y="95"/>
                    <a:pt x="322" y="0"/>
                    <a:pt x="20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7" name="Google Shape;19169;p80">
              <a:extLst>
                <a:ext uri="{FF2B5EF4-FFF2-40B4-BE49-F238E27FC236}">
                  <a16:creationId xmlns:a16="http://schemas.microsoft.com/office/drawing/2014/main" id="{3F622A2E-30E1-86F5-BEEE-90EB6D906116}"/>
                </a:ext>
              </a:extLst>
            </p:cNvPr>
            <p:cNvSpPr/>
            <p:nvPr/>
          </p:nvSpPr>
          <p:spPr>
            <a:xfrm>
              <a:off x="2971250" y="1704275"/>
              <a:ext cx="45850" cy="225425"/>
            </a:xfrm>
            <a:custGeom>
              <a:avLst/>
              <a:gdLst/>
              <a:ahLst/>
              <a:cxnLst/>
              <a:rect l="l" t="t" r="r" b="b"/>
              <a:pathLst>
                <a:path w="1834" h="9017" extrusionOk="0">
                  <a:moveTo>
                    <a:pt x="834" y="0"/>
                  </a:moveTo>
                  <a:cubicBezTo>
                    <a:pt x="518" y="0"/>
                    <a:pt x="529" y="794"/>
                    <a:pt x="529" y="794"/>
                  </a:cubicBezTo>
                  <a:cubicBezTo>
                    <a:pt x="529" y="794"/>
                    <a:pt x="983" y="1626"/>
                    <a:pt x="907" y="2193"/>
                  </a:cubicBezTo>
                  <a:cubicBezTo>
                    <a:pt x="907" y="2193"/>
                    <a:pt x="170" y="3516"/>
                    <a:pt x="95" y="3592"/>
                  </a:cubicBezTo>
                  <a:cubicBezTo>
                    <a:pt x="19" y="3686"/>
                    <a:pt x="38" y="4518"/>
                    <a:pt x="303" y="5009"/>
                  </a:cubicBezTo>
                  <a:cubicBezTo>
                    <a:pt x="567" y="5520"/>
                    <a:pt x="0" y="6030"/>
                    <a:pt x="340" y="6521"/>
                  </a:cubicBezTo>
                  <a:cubicBezTo>
                    <a:pt x="681" y="7013"/>
                    <a:pt x="170" y="7202"/>
                    <a:pt x="416" y="7826"/>
                  </a:cubicBezTo>
                  <a:cubicBezTo>
                    <a:pt x="643" y="8449"/>
                    <a:pt x="737" y="9016"/>
                    <a:pt x="737" y="9016"/>
                  </a:cubicBezTo>
                  <a:lnTo>
                    <a:pt x="1153" y="9016"/>
                  </a:lnTo>
                  <a:cubicBezTo>
                    <a:pt x="1153" y="9016"/>
                    <a:pt x="1493" y="7731"/>
                    <a:pt x="1456" y="7504"/>
                  </a:cubicBezTo>
                  <a:cubicBezTo>
                    <a:pt x="1399" y="7259"/>
                    <a:pt x="1191" y="6918"/>
                    <a:pt x="1229" y="6748"/>
                  </a:cubicBezTo>
                  <a:cubicBezTo>
                    <a:pt x="1248" y="6559"/>
                    <a:pt x="1493" y="6068"/>
                    <a:pt x="1456" y="5728"/>
                  </a:cubicBezTo>
                  <a:cubicBezTo>
                    <a:pt x="1399" y="5368"/>
                    <a:pt x="1002" y="5009"/>
                    <a:pt x="1115" y="4783"/>
                  </a:cubicBezTo>
                  <a:cubicBezTo>
                    <a:pt x="1248" y="4556"/>
                    <a:pt x="1569" y="3819"/>
                    <a:pt x="1456" y="3497"/>
                  </a:cubicBezTo>
                  <a:cubicBezTo>
                    <a:pt x="1342" y="3157"/>
                    <a:pt x="1626" y="2325"/>
                    <a:pt x="1626" y="1966"/>
                  </a:cubicBezTo>
                  <a:cubicBezTo>
                    <a:pt x="1645" y="1626"/>
                    <a:pt x="1834" y="908"/>
                    <a:pt x="1172" y="208"/>
                  </a:cubicBezTo>
                  <a:cubicBezTo>
                    <a:pt x="1031" y="59"/>
                    <a:pt x="920" y="0"/>
                    <a:pt x="834"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9170;p80">
              <a:extLst>
                <a:ext uri="{FF2B5EF4-FFF2-40B4-BE49-F238E27FC236}">
                  <a16:creationId xmlns:a16="http://schemas.microsoft.com/office/drawing/2014/main" id="{78195B66-6C04-D282-66C6-5D582B8D0DAD}"/>
                </a:ext>
              </a:extLst>
            </p:cNvPr>
            <p:cNvSpPr/>
            <p:nvPr/>
          </p:nvSpPr>
          <p:spPr>
            <a:xfrm>
              <a:off x="2890900" y="1666475"/>
              <a:ext cx="105875" cy="143200"/>
            </a:xfrm>
            <a:custGeom>
              <a:avLst/>
              <a:gdLst/>
              <a:ahLst/>
              <a:cxnLst/>
              <a:rect l="l" t="t" r="r" b="b"/>
              <a:pathLst>
                <a:path w="4235" h="5728" extrusionOk="0">
                  <a:moveTo>
                    <a:pt x="2118" y="0"/>
                  </a:moveTo>
                  <a:cubicBezTo>
                    <a:pt x="946" y="0"/>
                    <a:pt x="1" y="1286"/>
                    <a:pt x="1" y="2873"/>
                  </a:cubicBezTo>
                  <a:cubicBezTo>
                    <a:pt x="1" y="4461"/>
                    <a:pt x="946" y="5727"/>
                    <a:pt x="2118" y="5727"/>
                  </a:cubicBezTo>
                  <a:cubicBezTo>
                    <a:pt x="3290" y="5727"/>
                    <a:pt x="4235" y="4461"/>
                    <a:pt x="4235" y="2873"/>
                  </a:cubicBezTo>
                  <a:cubicBezTo>
                    <a:pt x="4235" y="1286"/>
                    <a:pt x="3290" y="0"/>
                    <a:pt x="2118"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9171;p80">
              <a:extLst>
                <a:ext uri="{FF2B5EF4-FFF2-40B4-BE49-F238E27FC236}">
                  <a16:creationId xmlns:a16="http://schemas.microsoft.com/office/drawing/2014/main" id="{8BC41681-00DD-7CF4-998D-27FC5E4001BE}"/>
                </a:ext>
              </a:extLst>
            </p:cNvPr>
            <p:cNvSpPr/>
            <p:nvPr/>
          </p:nvSpPr>
          <p:spPr>
            <a:xfrm>
              <a:off x="2875800" y="1639900"/>
              <a:ext cx="137050" cy="92275"/>
            </a:xfrm>
            <a:custGeom>
              <a:avLst/>
              <a:gdLst/>
              <a:ahLst/>
              <a:cxnLst/>
              <a:rect l="l" t="t" r="r" b="b"/>
              <a:pathLst>
                <a:path w="5482" h="3691" extrusionOk="0">
                  <a:moveTo>
                    <a:pt x="2841" y="0"/>
                  </a:moveTo>
                  <a:cubicBezTo>
                    <a:pt x="1883" y="0"/>
                    <a:pt x="1474" y="704"/>
                    <a:pt x="1474" y="704"/>
                  </a:cubicBezTo>
                  <a:cubicBezTo>
                    <a:pt x="1474" y="704"/>
                    <a:pt x="1391" y="684"/>
                    <a:pt x="1266" y="684"/>
                  </a:cubicBezTo>
                  <a:cubicBezTo>
                    <a:pt x="960" y="684"/>
                    <a:pt x="407" y="808"/>
                    <a:pt x="246" y="1668"/>
                  </a:cubicBezTo>
                  <a:cubicBezTo>
                    <a:pt x="0" y="2859"/>
                    <a:pt x="529" y="3691"/>
                    <a:pt x="529" y="3691"/>
                  </a:cubicBezTo>
                  <a:lnTo>
                    <a:pt x="1645" y="2500"/>
                  </a:lnTo>
                  <a:cubicBezTo>
                    <a:pt x="1645" y="2500"/>
                    <a:pt x="1985" y="2972"/>
                    <a:pt x="3119" y="3143"/>
                  </a:cubicBezTo>
                  <a:cubicBezTo>
                    <a:pt x="4083" y="3275"/>
                    <a:pt x="4952" y="3539"/>
                    <a:pt x="4952" y="3539"/>
                  </a:cubicBezTo>
                  <a:cubicBezTo>
                    <a:pt x="4952" y="3539"/>
                    <a:pt x="5481" y="874"/>
                    <a:pt x="3818" y="213"/>
                  </a:cubicBezTo>
                  <a:cubicBezTo>
                    <a:pt x="3444" y="60"/>
                    <a:pt x="3119" y="0"/>
                    <a:pt x="2841"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9172;p80">
              <a:extLst>
                <a:ext uri="{FF2B5EF4-FFF2-40B4-BE49-F238E27FC236}">
                  <a16:creationId xmlns:a16="http://schemas.microsoft.com/office/drawing/2014/main" id="{510F1AFD-A4E8-E334-789A-D73CE0BB68BD}"/>
                </a:ext>
              </a:extLst>
            </p:cNvPr>
            <p:cNvSpPr/>
            <p:nvPr/>
          </p:nvSpPr>
          <p:spPr>
            <a:xfrm>
              <a:off x="2871075" y="1724200"/>
              <a:ext cx="21750" cy="34925"/>
            </a:xfrm>
            <a:custGeom>
              <a:avLst/>
              <a:gdLst/>
              <a:ahLst/>
              <a:cxnLst/>
              <a:rect l="l" t="t" r="r" b="b"/>
              <a:pathLst>
                <a:path w="870" h="1397" extrusionOk="0">
                  <a:moveTo>
                    <a:pt x="470" y="0"/>
                  </a:moveTo>
                  <a:cubicBezTo>
                    <a:pt x="361" y="0"/>
                    <a:pt x="253" y="76"/>
                    <a:pt x="189" y="319"/>
                  </a:cubicBezTo>
                  <a:cubicBezTo>
                    <a:pt x="0" y="961"/>
                    <a:pt x="870" y="1396"/>
                    <a:pt x="870" y="1396"/>
                  </a:cubicBezTo>
                  <a:lnTo>
                    <a:pt x="832" y="205"/>
                  </a:lnTo>
                  <a:cubicBezTo>
                    <a:pt x="832" y="205"/>
                    <a:pt x="649" y="0"/>
                    <a:pt x="470"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9173;p80">
              <a:extLst>
                <a:ext uri="{FF2B5EF4-FFF2-40B4-BE49-F238E27FC236}">
                  <a16:creationId xmlns:a16="http://schemas.microsoft.com/office/drawing/2014/main" id="{8325CA6E-777B-5A49-80F4-3D969F6FB53C}"/>
                </a:ext>
              </a:extLst>
            </p:cNvPr>
            <p:cNvSpPr/>
            <p:nvPr/>
          </p:nvSpPr>
          <p:spPr>
            <a:xfrm>
              <a:off x="2992975" y="1724200"/>
              <a:ext cx="21775" cy="34925"/>
            </a:xfrm>
            <a:custGeom>
              <a:avLst/>
              <a:gdLst/>
              <a:ahLst/>
              <a:cxnLst/>
              <a:rect l="l" t="t" r="r" b="b"/>
              <a:pathLst>
                <a:path w="871" h="1397" extrusionOk="0">
                  <a:moveTo>
                    <a:pt x="401" y="0"/>
                  </a:moveTo>
                  <a:cubicBezTo>
                    <a:pt x="221" y="0"/>
                    <a:pt x="38" y="205"/>
                    <a:pt x="38" y="205"/>
                  </a:cubicBezTo>
                  <a:lnTo>
                    <a:pt x="1" y="1396"/>
                  </a:lnTo>
                  <a:cubicBezTo>
                    <a:pt x="1" y="1396"/>
                    <a:pt x="870" y="961"/>
                    <a:pt x="681" y="319"/>
                  </a:cubicBezTo>
                  <a:cubicBezTo>
                    <a:pt x="617" y="76"/>
                    <a:pt x="509" y="0"/>
                    <a:pt x="401" y="0"/>
                  </a:cubicBezTo>
                  <a:close/>
                </a:path>
              </a:pathLst>
            </a:custGeom>
            <a:solidFill>
              <a:srgbClr val="FFC1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9174;p80">
              <a:extLst>
                <a:ext uri="{FF2B5EF4-FFF2-40B4-BE49-F238E27FC236}">
                  <a16:creationId xmlns:a16="http://schemas.microsoft.com/office/drawing/2014/main" id="{720A8187-2351-56DA-8AE6-F9AE8FED8A53}"/>
                </a:ext>
              </a:extLst>
            </p:cNvPr>
            <p:cNvSpPr/>
            <p:nvPr/>
          </p:nvSpPr>
          <p:spPr>
            <a:xfrm>
              <a:off x="2867275" y="1622525"/>
              <a:ext cx="146525" cy="87450"/>
            </a:xfrm>
            <a:custGeom>
              <a:avLst/>
              <a:gdLst/>
              <a:ahLst/>
              <a:cxnLst/>
              <a:rect l="l" t="t" r="r" b="b"/>
              <a:pathLst>
                <a:path w="5861" h="3498" extrusionOk="0">
                  <a:moveTo>
                    <a:pt x="3392" y="37"/>
                  </a:moveTo>
                  <a:cubicBezTo>
                    <a:pt x="3334" y="37"/>
                    <a:pt x="3275" y="37"/>
                    <a:pt x="3214" y="38"/>
                  </a:cubicBezTo>
                  <a:cubicBezTo>
                    <a:pt x="2156" y="57"/>
                    <a:pt x="1135" y="1"/>
                    <a:pt x="851" y="908"/>
                  </a:cubicBezTo>
                  <a:cubicBezTo>
                    <a:pt x="568" y="1815"/>
                    <a:pt x="1" y="3497"/>
                    <a:pt x="1" y="3497"/>
                  </a:cubicBezTo>
                  <a:lnTo>
                    <a:pt x="303" y="3497"/>
                  </a:lnTo>
                  <a:cubicBezTo>
                    <a:pt x="946" y="2458"/>
                    <a:pt x="2137" y="2155"/>
                    <a:pt x="3346" y="2155"/>
                  </a:cubicBezTo>
                  <a:cubicBezTo>
                    <a:pt x="3373" y="2155"/>
                    <a:pt x="3400" y="2155"/>
                    <a:pt x="3427" y="2155"/>
                  </a:cubicBezTo>
                  <a:cubicBezTo>
                    <a:pt x="4466" y="2155"/>
                    <a:pt x="5289" y="2514"/>
                    <a:pt x="5860" y="3233"/>
                  </a:cubicBezTo>
                  <a:cubicBezTo>
                    <a:pt x="5785" y="2722"/>
                    <a:pt x="5615" y="1664"/>
                    <a:pt x="5407" y="1040"/>
                  </a:cubicBezTo>
                  <a:cubicBezTo>
                    <a:pt x="5155" y="230"/>
                    <a:pt x="4559" y="37"/>
                    <a:pt x="3392" y="37"/>
                  </a:cubicBezTo>
                  <a:close/>
                </a:path>
              </a:pathLst>
            </a:custGeom>
            <a:solidFill>
              <a:srgbClr val="9536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9175;p80">
              <a:extLst>
                <a:ext uri="{FF2B5EF4-FFF2-40B4-BE49-F238E27FC236}">
                  <a16:creationId xmlns:a16="http://schemas.microsoft.com/office/drawing/2014/main" id="{C5447D23-F1EE-97C9-205F-770E6EC28E3F}"/>
                </a:ext>
              </a:extLst>
            </p:cNvPr>
            <p:cNvSpPr/>
            <p:nvPr/>
          </p:nvSpPr>
          <p:spPr>
            <a:xfrm>
              <a:off x="2847900" y="1665450"/>
              <a:ext cx="191525" cy="88000"/>
            </a:xfrm>
            <a:custGeom>
              <a:avLst/>
              <a:gdLst/>
              <a:ahLst/>
              <a:cxnLst/>
              <a:rect l="l" t="t" r="r" b="b"/>
              <a:pathLst>
                <a:path w="7661" h="3520" extrusionOk="0">
                  <a:moveTo>
                    <a:pt x="4055" y="1"/>
                  </a:moveTo>
                  <a:cubicBezTo>
                    <a:pt x="3873" y="1"/>
                    <a:pt x="3681" y="8"/>
                    <a:pt x="3479" y="22"/>
                  </a:cubicBezTo>
                  <a:cubicBezTo>
                    <a:pt x="1" y="268"/>
                    <a:pt x="247" y="2801"/>
                    <a:pt x="284" y="3519"/>
                  </a:cubicBezTo>
                  <a:lnTo>
                    <a:pt x="1097" y="3519"/>
                  </a:lnTo>
                  <a:cubicBezTo>
                    <a:pt x="1097" y="3519"/>
                    <a:pt x="1362" y="854"/>
                    <a:pt x="3819" y="835"/>
                  </a:cubicBezTo>
                  <a:cubicBezTo>
                    <a:pt x="3830" y="835"/>
                    <a:pt x="3840" y="835"/>
                    <a:pt x="3850" y="835"/>
                  </a:cubicBezTo>
                  <a:cubicBezTo>
                    <a:pt x="6841" y="835"/>
                    <a:pt x="6560" y="3519"/>
                    <a:pt x="6560" y="3519"/>
                  </a:cubicBezTo>
                  <a:lnTo>
                    <a:pt x="7486" y="3519"/>
                  </a:lnTo>
                  <a:cubicBezTo>
                    <a:pt x="7522" y="2728"/>
                    <a:pt x="7661" y="1"/>
                    <a:pt x="4055" y="1"/>
                  </a:cubicBezTo>
                  <a:close/>
                </a:path>
              </a:pathLst>
            </a:custGeom>
            <a:solidFill>
              <a:srgbClr val="B854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9176;p80">
              <a:extLst>
                <a:ext uri="{FF2B5EF4-FFF2-40B4-BE49-F238E27FC236}">
                  <a16:creationId xmlns:a16="http://schemas.microsoft.com/office/drawing/2014/main" id="{E0236595-8909-8F14-A09F-860A2313B133}"/>
                </a:ext>
              </a:extLst>
            </p:cNvPr>
            <p:cNvSpPr/>
            <p:nvPr/>
          </p:nvSpPr>
          <p:spPr>
            <a:xfrm>
              <a:off x="2835625" y="2126000"/>
              <a:ext cx="216925" cy="24450"/>
            </a:xfrm>
            <a:custGeom>
              <a:avLst/>
              <a:gdLst/>
              <a:ahLst/>
              <a:cxnLst/>
              <a:rect l="l" t="t" r="r" b="b"/>
              <a:pathLst>
                <a:path w="8677" h="978" extrusionOk="0">
                  <a:moveTo>
                    <a:pt x="1066" y="1"/>
                  </a:moveTo>
                  <a:cubicBezTo>
                    <a:pt x="397" y="1"/>
                    <a:pt x="1" y="10"/>
                    <a:pt x="1" y="10"/>
                  </a:cubicBezTo>
                  <a:lnTo>
                    <a:pt x="38" y="672"/>
                  </a:lnTo>
                  <a:cubicBezTo>
                    <a:pt x="38" y="672"/>
                    <a:pt x="2176" y="977"/>
                    <a:pt x="3895" y="977"/>
                  </a:cubicBezTo>
                  <a:cubicBezTo>
                    <a:pt x="3991" y="977"/>
                    <a:pt x="4085" y="976"/>
                    <a:pt x="4178" y="974"/>
                  </a:cubicBezTo>
                  <a:cubicBezTo>
                    <a:pt x="5954" y="936"/>
                    <a:pt x="8676" y="880"/>
                    <a:pt x="8676" y="880"/>
                  </a:cubicBezTo>
                  <a:lnTo>
                    <a:pt x="8676" y="105"/>
                  </a:lnTo>
                  <a:cubicBezTo>
                    <a:pt x="8676" y="105"/>
                    <a:pt x="5917" y="105"/>
                    <a:pt x="3762" y="48"/>
                  </a:cubicBezTo>
                  <a:cubicBezTo>
                    <a:pt x="2675" y="10"/>
                    <a:pt x="1735" y="1"/>
                    <a:pt x="1066"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9177;p80">
              <a:extLst>
                <a:ext uri="{FF2B5EF4-FFF2-40B4-BE49-F238E27FC236}">
                  <a16:creationId xmlns:a16="http://schemas.microsoft.com/office/drawing/2014/main" id="{EA1273AF-B914-FE75-D0D8-9FEDC5FB11CC}"/>
                </a:ext>
              </a:extLst>
            </p:cNvPr>
            <p:cNvSpPr/>
            <p:nvPr/>
          </p:nvSpPr>
          <p:spPr>
            <a:xfrm>
              <a:off x="2897050" y="1969375"/>
              <a:ext cx="88875" cy="46325"/>
            </a:xfrm>
            <a:custGeom>
              <a:avLst/>
              <a:gdLst/>
              <a:ahLst/>
              <a:cxnLst/>
              <a:rect l="l" t="t" r="r" b="b"/>
              <a:pathLst>
                <a:path w="3555" h="1853" extrusionOk="0">
                  <a:moveTo>
                    <a:pt x="20" y="0"/>
                  </a:moveTo>
                  <a:cubicBezTo>
                    <a:pt x="20" y="0"/>
                    <a:pt x="1" y="529"/>
                    <a:pt x="20" y="983"/>
                  </a:cubicBezTo>
                  <a:cubicBezTo>
                    <a:pt x="20" y="1455"/>
                    <a:pt x="190" y="1777"/>
                    <a:pt x="1097" y="1834"/>
                  </a:cubicBezTo>
                  <a:lnTo>
                    <a:pt x="1286" y="1834"/>
                  </a:lnTo>
                  <a:cubicBezTo>
                    <a:pt x="1380" y="1852"/>
                    <a:pt x="1551" y="1852"/>
                    <a:pt x="1777" y="1852"/>
                  </a:cubicBezTo>
                  <a:cubicBezTo>
                    <a:pt x="2004" y="1852"/>
                    <a:pt x="2174" y="1852"/>
                    <a:pt x="2269" y="1834"/>
                  </a:cubicBezTo>
                  <a:lnTo>
                    <a:pt x="2458" y="1834"/>
                  </a:lnTo>
                  <a:cubicBezTo>
                    <a:pt x="3346" y="1777"/>
                    <a:pt x="3535" y="1455"/>
                    <a:pt x="3535" y="983"/>
                  </a:cubicBezTo>
                  <a:cubicBezTo>
                    <a:pt x="3554" y="529"/>
                    <a:pt x="3535" y="0"/>
                    <a:pt x="3535"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9178;p80">
              <a:extLst>
                <a:ext uri="{FF2B5EF4-FFF2-40B4-BE49-F238E27FC236}">
                  <a16:creationId xmlns:a16="http://schemas.microsoft.com/office/drawing/2014/main" id="{634A1021-1F3D-3235-C307-43F33BFA12EC}"/>
                </a:ext>
              </a:extLst>
            </p:cNvPr>
            <p:cNvSpPr/>
            <p:nvPr/>
          </p:nvSpPr>
          <p:spPr>
            <a:xfrm>
              <a:off x="2990150" y="2044975"/>
              <a:ext cx="27900" cy="68525"/>
            </a:xfrm>
            <a:custGeom>
              <a:avLst/>
              <a:gdLst/>
              <a:ahLst/>
              <a:cxnLst/>
              <a:rect l="l" t="t" r="r" b="b"/>
              <a:pathLst>
                <a:path w="1116" h="2741" extrusionOk="0">
                  <a:moveTo>
                    <a:pt x="95" y="0"/>
                  </a:moveTo>
                  <a:cubicBezTo>
                    <a:pt x="95" y="0"/>
                    <a:pt x="0" y="341"/>
                    <a:pt x="38" y="1267"/>
                  </a:cubicBezTo>
                  <a:cubicBezTo>
                    <a:pt x="95" y="2174"/>
                    <a:pt x="1115" y="2741"/>
                    <a:pt x="1115" y="2741"/>
                  </a:cubicBezTo>
                  <a:cubicBezTo>
                    <a:pt x="1115" y="2741"/>
                    <a:pt x="870" y="1909"/>
                    <a:pt x="586" y="1361"/>
                  </a:cubicBezTo>
                  <a:cubicBezTo>
                    <a:pt x="303" y="832"/>
                    <a:pt x="95" y="0"/>
                    <a:pt x="95"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9179;p80">
              <a:extLst>
                <a:ext uri="{FF2B5EF4-FFF2-40B4-BE49-F238E27FC236}">
                  <a16:creationId xmlns:a16="http://schemas.microsoft.com/office/drawing/2014/main" id="{CA318F67-7C06-67A3-BCFB-9871E74DBA12}"/>
                </a:ext>
              </a:extLst>
            </p:cNvPr>
            <p:cNvSpPr/>
            <p:nvPr/>
          </p:nvSpPr>
          <p:spPr>
            <a:xfrm>
              <a:off x="2866350" y="2053950"/>
              <a:ext cx="46800" cy="52950"/>
            </a:xfrm>
            <a:custGeom>
              <a:avLst/>
              <a:gdLst/>
              <a:ahLst/>
              <a:cxnLst/>
              <a:rect l="l" t="t" r="r" b="b"/>
              <a:pathLst>
                <a:path w="1872" h="2118" extrusionOk="0">
                  <a:moveTo>
                    <a:pt x="1871" y="0"/>
                  </a:moveTo>
                  <a:cubicBezTo>
                    <a:pt x="1871" y="0"/>
                    <a:pt x="1531" y="284"/>
                    <a:pt x="1002" y="1002"/>
                  </a:cubicBezTo>
                  <a:cubicBezTo>
                    <a:pt x="681" y="1456"/>
                    <a:pt x="378" y="1777"/>
                    <a:pt x="189" y="1947"/>
                  </a:cubicBezTo>
                  <a:cubicBezTo>
                    <a:pt x="76" y="2061"/>
                    <a:pt x="0" y="2117"/>
                    <a:pt x="0" y="2117"/>
                  </a:cubicBezTo>
                  <a:cubicBezTo>
                    <a:pt x="0" y="2117"/>
                    <a:pt x="926" y="1720"/>
                    <a:pt x="1323" y="1324"/>
                  </a:cubicBezTo>
                  <a:cubicBezTo>
                    <a:pt x="1739" y="946"/>
                    <a:pt x="1871" y="1"/>
                    <a:pt x="1871"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9180;p80">
              <a:extLst>
                <a:ext uri="{FF2B5EF4-FFF2-40B4-BE49-F238E27FC236}">
                  <a16:creationId xmlns:a16="http://schemas.microsoft.com/office/drawing/2014/main" id="{41ACAA55-ADBC-1579-8853-E501FB19FC87}"/>
                </a:ext>
              </a:extLst>
            </p:cNvPr>
            <p:cNvSpPr/>
            <p:nvPr/>
          </p:nvSpPr>
          <p:spPr>
            <a:xfrm>
              <a:off x="2897525" y="2094575"/>
              <a:ext cx="48700" cy="15650"/>
            </a:xfrm>
            <a:custGeom>
              <a:avLst/>
              <a:gdLst/>
              <a:ahLst/>
              <a:cxnLst/>
              <a:rect l="l" t="t" r="r" b="b"/>
              <a:pathLst>
                <a:path w="1948" h="626" extrusionOk="0">
                  <a:moveTo>
                    <a:pt x="821" y="1"/>
                  </a:moveTo>
                  <a:cubicBezTo>
                    <a:pt x="246" y="1"/>
                    <a:pt x="1" y="492"/>
                    <a:pt x="1" y="492"/>
                  </a:cubicBezTo>
                  <a:cubicBezTo>
                    <a:pt x="214" y="589"/>
                    <a:pt x="446" y="625"/>
                    <a:pt x="673" y="625"/>
                  </a:cubicBezTo>
                  <a:cubicBezTo>
                    <a:pt x="1331" y="625"/>
                    <a:pt x="1947" y="322"/>
                    <a:pt x="1947" y="322"/>
                  </a:cubicBezTo>
                  <a:cubicBezTo>
                    <a:pt x="1947" y="322"/>
                    <a:pt x="1721" y="133"/>
                    <a:pt x="1021" y="20"/>
                  </a:cubicBezTo>
                  <a:cubicBezTo>
                    <a:pt x="950" y="7"/>
                    <a:pt x="884" y="1"/>
                    <a:pt x="821"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9181;p80">
              <a:extLst>
                <a:ext uri="{FF2B5EF4-FFF2-40B4-BE49-F238E27FC236}">
                  <a16:creationId xmlns:a16="http://schemas.microsoft.com/office/drawing/2014/main" id="{1CD42832-861F-77BB-D094-2C0EDAFAA7E7}"/>
                </a:ext>
              </a:extLst>
            </p:cNvPr>
            <p:cNvSpPr/>
            <p:nvPr/>
          </p:nvSpPr>
          <p:spPr>
            <a:xfrm>
              <a:off x="2854525" y="2160750"/>
              <a:ext cx="40200" cy="43500"/>
            </a:xfrm>
            <a:custGeom>
              <a:avLst/>
              <a:gdLst/>
              <a:ahLst/>
              <a:cxnLst/>
              <a:rect l="l" t="t" r="r" b="b"/>
              <a:pathLst>
                <a:path w="1608" h="1740" extrusionOk="0">
                  <a:moveTo>
                    <a:pt x="1" y="0"/>
                  </a:moveTo>
                  <a:cubicBezTo>
                    <a:pt x="1" y="0"/>
                    <a:pt x="38" y="435"/>
                    <a:pt x="530" y="945"/>
                  </a:cubicBezTo>
                  <a:cubicBezTo>
                    <a:pt x="1040" y="1437"/>
                    <a:pt x="1607" y="1739"/>
                    <a:pt x="1607" y="1739"/>
                  </a:cubicBezTo>
                  <a:cubicBezTo>
                    <a:pt x="1607" y="1739"/>
                    <a:pt x="1550" y="1380"/>
                    <a:pt x="1210" y="926"/>
                  </a:cubicBezTo>
                  <a:cubicBezTo>
                    <a:pt x="870" y="492"/>
                    <a:pt x="1" y="0"/>
                    <a:pt x="1"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9182;p80">
              <a:extLst>
                <a:ext uri="{FF2B5EF4-FFF2-40B4-BE49-F238E27FC236}">
                  <a16:creationId xmlns:a16="http://schemas.microsoft.com/office/drawing/2014/main" id="{98A4C9C2-B393-45CB-7808-4CB2CABC15ED}"/>
                </a:ext>
              </a:extLst>
            </p:cNvPr>
            <p:cNvSpPr/>
            <p:nvPr/>
          </p:nvSpPr>
          <p:spPr>
            <a:xfrm>
              <a:off x="2998650" y="2160750"/>
              <a:ext cx="31675" cy="49150"/>
            </a:xfrm>
            <a:custGeom>
              <a:avLst/>
              <a:gdLst/>
              <a:ahLst/>
              <a:cxnLst/>
              <a:rect l="l" t="t" r="r" b="b"/>
              <a:pathLst>
                <a:path w="1267" h="1966" extrusionOk="0">
                  <a:moveTo>
                    <a:pt x="1267" y="0"/>
                  </a:moveTo>
                  <a:lnTo>
                    <a:pt x="1267" y="0"/>
                  </a:lnTo>
                  <a:cubicBezTo>
                    <a:pt x="1135" y="57"/>
                    <a:pt x="341" y="397"/>
                    <a:pt x="171" y="945"/>
                  </a:cubicBezTo>
                  <a:cubicBezTo>
                    <a:pt x="0" y="1474"/>
                    <a:pt x="57" y="1966"/>
                    <a:pt x="57" y="1966"/>
                  </a:cubicBezTo>
                  <a:cubicBezTo>
                    <a:pt x="57" y="1966"/>
                    <a:pt x="624" y="1342"/>
                    <a:pt x="908" y="945"/>
                  </a:cubicBezTo>
                  <a:cubicBezTo>
                    <a:pt x="1172" y="529"/>
                    <a:pt x="1267" y="0"/>
                    <a:pt x="1267" y="0"/>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9183;p80">
              <a:extLst>
                <a:ext uri="{FF2B5EF4-FFF2-40B4-BE49-F238E27FC236}">
                  <a16:creationId xmlns:a16="http://schemas.microsoft.com/office/drawing/2014/main" id="{5119B51A-34A1-DBBD-5572-8CCDA44CF604}"/>
                </a:ext>
              </a:extLst>
            </p:cNvPr>
            <p:cNvSpPr/>
            <p:nvPr/>
          </p:nvSpPr>
          <p:spPr>
            <a:xfrm>
              <a:off x="3031725" y="2452725"/>
              <a:ext cx="21300" cy="53000"/>
            </a:xfrm>
            <a:custGeom>
              <a:avLst/>
              <a:gdLst/>
              <a:ahLst/>
              <a:cxnLst/>
              <a:rect l="l" t="t" r="r" b="b"/>
              <a:pathLst>
                <a:path w="852" h="2120" extrusionOk="0">
                  <a:moveTo>
                    <a:pt x="462" y="1"/>
                  </a:moveTo>
                  <a:cubicBezTo>
                    <a:pt x="420" y="1"/>
                    <a:pt x="262" y="43"/>
                    <a:pt x="133" y="626"/>
                  </a:cubicBezTo>
                  <a:cubicBezTo>
                    <a:pt x="1" y="1325"/>
                    <a:pt x="832" y="2119"/>
                    <a:pt x="832" y="2119"/>
                  </a:cubicBezTo>
                  <a:cubicBezTo>
                    <a:pt x="832" y="2119"/>
                    <a:pt x="851" y="1457"/>
                    <a:pt x="832" y="1004"/>
                  </a:cubicBezTo>
                  <a:cubicBezTo>
                    <a:pt x="813" y="550"/>
                    <a:pt x="473" y="2"/>
                    <a:pt x="473" y="2"/>
                  </a:cubicBezTo>
                  <a:cubicBezTo>
                    <a:pt x="473" y="2"/>
                    <a:pt x="469" y="1"/>
                    <a:pt x="462"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9184;p80">
              <a:extLst>
                <a:ext uri="{FF2B5EF4-FFF2-40B4-BE49-F238E27FC236}">
                  <a16:creationId xmlns:a16="http://schemas.microsoft.com/office/drawing/2014/main" id="{BBFCF797-0C7B-6E66-0C23-D4DB6E2F539D}"/>
                </a:ext>
              </a:extLst>
            </p:cNvPr>
            <p:cNvSpPr/>
            <p:nvPr/>
          </p:nvSpPr>
          <p:spPr>
            <a:xfrm>
              <a:off x="2984950" y="2505550"/>
              <a:ext cx="73275" cy="19950"/>
            </a:xfrm>
            <a:custGeom>
              <a:avLst/>
              <a:gdLst/>
              <a:ahLst/>
              <a:cxnLst/>
              <a:rect l="l" t="t" r="r" b="b"/>
              <a:pathLst>
                <a:path w="2931" h="798" extrusionOk="0">
                  <a:moveTo>
                    <a:pt x="159" y="1"/>
                  </a:moveTo>
                  <a:cubicBezTo>
                    <a:pt x="89" y="1"/>
                    <a:pt x="57" y="6"/>
                    <a:pt x="57" y="6"/>
                  </a:cubicBezTo>
                  <a:cubicBezTo>
                    <a:pt x="57" y="6"/>
                    <a:pt x="0" y="724"/>
                    <a:pt x="794" y="781"/>
                  </a:cubicBezTo>
                  <a:cubicBezTo>
                    <a:pt x="1059" y="794"/>
                    <a:pt x="1384" y="798"/>
                    <a:pt x="1701" y="798"/>
                  </a:cubicBezTo>
                  <a:cubicBezTo>
                    <a:pt x="2334" y="798"/>
                    <a:pt x="2930" y="781"/>
                    <a:pt x="2930" y="781"/>
                  </a:cubicBezTo>
                  <a:cubicBezTo>
                    <a:pt x="2817" y="724"/>
                    <a:pt x="2212" y="479"/>
                    <a:pt x="1323" y="214"/>
                  </a:cubicBezTo>
                  <a:cubicBezTo>
                    <a:pt x="688" y="29"/>
                    <a:pt x="322" y="1"/>
                    <a:pt x="159"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9185;p80">
              <a:extLst>
                <a:ext uri="{FF2B5EF4-FFF2-40B4-BE49-F238E27FC236}">
                  <a16:creationId xmlns:a16="http://schemas.microsoft.com/office/drawing/2014/main" id="{E47C3A3D-1F16-D72C-2060-ECC13241ACFE}"/>
                </a:ext>
              </a:extLst>
            </p:cNvPr>
            <p:cNvSpPr/>
            <p:nvPr/>
          </p:nvSpPr>
          <p:spPr>
            <a:xfrm>
              <a:off x="3007625" y="2539300"/>
              <a:ext cx="50600" cy="18450"/>
            </a:xfrm>
            <a:custGeom>
              <a:avLst/>
              <a:gdLst/>
              <a:ahLst/>
              <a:cxnLst/>
              <a:rect l="l" t="t" r="r" b="b"/>
              <a:pathLst>
                <a:path w="2024" h="738" extrusionOk="0">
                  <a:moveTo>
                    <a:pt x="1695" y="1"/>
                  </a:moveTo>
                  <a:cubicBezTo>
                    <a:pt x="1423" y="1"/>
                    <a:pt x="1035" y="33"/>
                    <a:pt x="738" y="187"/>
                  </a:cubicBezTo>
                  <a:cubicBezTo>
                    <a:pt x="208" y="471"/>
                    <a:pt x="1" y="735"/>
                    <a:pt x="114" y="735"/>
                  </a:cubicBezTo>
                  <a:cubicBezTo>
                    <a:pt x="147" y="735"/>
                    <a:pt x="229" y="738"/>
                    <a:pt x="337" y="738"/>
                  </a:cubicBezTo>
                  <a:cubicBezTo>
                    <a:pt x="661" y="738"/>
                    <a:pt x="1224" y="716"/>
                    <a:pt x="1437" y="546"/>
                  </a:cubicBezTo>
                  <a:cubicBezTo>
                    <a:pt x="1721" y="338"/>
                    <a:pt x="2023" y="17"/>
                    <a:pt x="2023" y="17"/>
                  </a:cubicBezTo>
                  <a:cubicBezTo>
                    <a:pt x="2023" y="17"/>
                    <a:pt x="1888" y="1"/>
                    <a:pt x="1695"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9186;p80">
              <a:extLst>
                <a:ext uri="{FF2B5EF4-FFF2-40B4-BE49-F238E27FC236}">
                  <a16:creationId xmlns:a16="http://schemas.microsoft.com/office/drawing/2014/main" id="{63BBD0D1-41BB-945B-D503-C769B0BD1C04}"/>
                </a:ext>
              </a:extLst>
            </p:cNvPr>
            <p:cNvSpPr/>
            <p:nvPr/>
          </p:nvSpPr>
          <p:spPr>
            <a:xfrm>
              <a:off x="2829000" y="2498600"/>
              <a:ext cx="52025" cy="19950"/>
            </a:xfrm>
            <a:custGeom>
              <a:avLst/>
              <a:gdLst/>
              <a:ahLst/>
              <a:cxnLst/>
              <a:rect l="l" t="t" r="r" b="b"/>
              <a:pathLst>
                <a:path w="2081" h="798" extrusionOk="0">
                  <a:moveTo>
                    <a:pt x="2080" y="1"/>
                  </a:moveTo>
                  <a:cubicBezTo>
                    <a:pt x="2080" y="1"/>
                    <a:pt x="1551" y="57"/>
                    <a:pt x="1022" y="152"/>
                  </a:cubicBezTo>
                  <a:cubicBezTo>
                    <a:pt x="511" y="227"/>
                    <a:pt x="1" y="662"/>
                    <a:pt x="1" y="662"/>
                  </a:cubicBezTo>
                  <a:cubicBezTo>
                    <a:pt x="1" y="662"/>
                    <a:pt x="329" y="798"/>
                    <a:pt x="820" y="798"/>
                  </a:cubicBezTo>
                  <a:cubicBezTo>
                    <a:pt x="963" y="798"/>
                    <a:pt x="1120" y="786"/>
                    <a:pt x="1286" y="757"/>
                  </a:cubicBezTo>
                  <a:cubicBezTo>
                    <a:pt x="2023" y="624"/>
                    <a:pt x="2080" y="1"/>
                    <a:pt x="2080"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9187;p80">
              <a:extLst>
                <a:ext uri="{FF2B5EF4-FFF2-40B4-BE49-F238E27FC236}">
                  <a16:creationId xmlns:a16="http://schemas.microsoft.com/office/drawing/2014/main" id="{AD8A6297-57D7-BA0D-EEDC-D313BAF917F2}"/>
                </a:ext>
              </a:extLst>
            </p:cNvPr>
            <p:cNvSpPr/>
            <p:nvPr/>
          </p:nvSpPr>
          <p:spPr>
            <a:xfrm>
              <a:off x="2829000" y="2535375"/>
              <a:ext cx="55800" cy="13300"/>
            </a:xfrm>
            <a:custGeom>
              <a:avLst/>
              <a:gdLst/>
              <a:ahLst/>
              <a:cxnLst/>
              <a:rect l="l" t="t" r="r" b="b"/>
              <a:pathLst>
                <a:path w="2232" h="532" extrusionOk="0">
                  <a:moveTo>
                    <a:pt x="1067" y="1"/>
                  </a:moveTo>
                  <a:cubicBezTo>
                    <a:pt x="727" y="1"/>
                    <a:pt x="353" y="44"/>
                    <a:pt x="1" y="174"/>
                  </a:cubicBezTo>
                  <a:cubicBezTo>
                    <a:pt x="1" y="174"/>
                    <a:pt x="511" y="420"/>
                    <a:pt x="1022" y="514"/>
                  </a:cubicBezTo>
                  <a:cubicBezTo>
                    <a:pt x="1078" y="526"/>
                    <a:pt x="1137" y="532"/>
                    <a:pt x="1196" y="532"/>
                  </a:cubicBezTo>
                  <a:cubicBezTo>
                    <a:pt x="1689" y="532"/>
                    <a:pt x="2231" y="155"/>
                    <a:pt x="2231" y="155"/>
                  </a:cubicBezTo>
                  <a:cubicBezTo>
                    <a:pt x="2231" y="155"/>
                    <a:pt x="1712" y="1"/>
                    <a:pt x="1067"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9188;p80">
              <a:extLst>
                <a:ext uri="{FF2B5EF4-FFF2-40B4-BE49-F238E27FC236}">
                  <a16:creationId xmlns:a16="http://schemas.microsoft.com/office/drawing/2014/main" id="{5ABB7439-AF2D-F89C-4179-C3B5B602CA66}"/>
                </a:ext>
              </a:extLst>
            </p:cNvPr>
            <p:cNvSpPr/>
            <p:nvPr/>
          </p:nvSpPr>
          <p:spPr>
            <a:xfrm>
              <a:off x="2829000" y="2468350"/>
              <a:ext cx="46350" cy="30275"/>
            </a:xfrm>
            <a:custGeom>
              <a:avLst/>
              <a:gdLst/>
              <a:ahLst/>
              <a:cxnLst/>
              <a:rect l="l" t="t" r="r" b="b"/>
              <a:pathLst>
                <a:path w="1854" h="1211" extrusionOk="0">
                  <a:moveTo>
                    <a:pt x="1853" y="1"/>
                  </a:moveTo>
                  <a:cubicBezTo>
                    <a:pt x="1853" y="1"/>
                    <a:pt x="1381" y="190"/>
                    <a:pt x="1022" y="436"/>
                  </a:cubicBezTo>
                  <a:cubicBezTo>
                    <a:pt x="681" y="700"/>
                    <a:pt x="1" y="1211"/>
                    <a:pt x="1" y="1211"/>
                  </a:cubicBezTo>
                  <a:cubicBezTo>
                    <a:pt x="1759" y="814"/>
                    <a:pt x="1853" y="1"/>
                    <a:pt x="1853" y="1"/>
                  </a:cubicBezTo>
                  <a:close/>
                </a:path>
              </a:pathLst>
            </a:custGeom>
            <a:solidFill>
              <a:srgbClr val="1C8B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9189;p80">
              <a:extLst>
                <a:ext uri="{FF2B5EF4-FFF2-40B4-BE49-F238E27FC236}">
                  <a16:creationId xmlns:a16="http://schemas.microsoft.com/office/drawing/2014/main" id="{4AA5735A-0D6C-D006-651A-BEACAC56E590}"/>
                </a:ext>
              </a:extLst>
            </p:cNvPr>
            <p:cNvSpPr/>
            <p:nvPr/>
          </p:nvSpPr>
          <p:spPr>
            <a:xfrm>
              <a:off x="2977850" y="1916450"/>
              <a:ext cx="43025" cy="87425"/>
            </a:xfrm>
            <a:custGeom>
              <a:avLst/>
              <a:gdLst/>
              <a:ahLst/>
              <a:cxnLst/>
              <a:rect l="l" t="t" r="r" b="b"/>
              <a:pathLst>
                <a:path w="1721" h="3497" extrusionOk="0">
                  <a:moveTo>
                    <a:pt x="606" y="0"/>
                  </a:moveTo>
                  <a:cubicBezTo>
                    <a:pt x="606" y="0"/>
                    <a:pt x="1" y="718"/>
                    <a:pt x="247" y="1493"/>
                  </a:cubicBezTo>
                  <a:cubicBezTo>
                    <a:pt x="492" y="2268"/>
                    <a:pt x="662" y="2363"/>
                    <a:pt x="757" y="2627"/>
                  </a:cubicBezTo>
                  <a:cubicBezTo>
                    <a:pt x="851" y="2892"/>
                    <a:pt x="473" y="3497"/>
                    <a:pt x="473" y="3497"/>
                  </a:cubicBezTo>
                  <a:cubicBezTo>
                    <a:pt x="473" y="3497"/>
                    <a:pt x="738" y="3478"/>
                    <a:pt x="889" y="3308"/>
                  </a:cubicBezTo>
                  <a:cubicBezTo>
                    <a:pt x="1040" y="3119"/>
                    <a:pt x="965" y="3043"/>
                    <a:pt x="965" y="3043"/>
                  </a:cubicBezTo>
                  <a:cubicBezTo>
                    <a:pt x="965" y="3043"/>
                    <a:pt x="1154" y="2949"/>
                    <a:pt x="1305" y="2760"/>
                  </a:cubicBezTo>
                  <a:cubicBezTo>
                    <a:pt x="1475" y="2571"/>
                    <a:pt x="1721" y="1758"/>
                    <a:pt x="1494" y="1115"/>
                  </a:cubicBezTo>
                  <a:cubicBezTo>
                    <a:pt x="1210" y="321"/>
                    <a:pt x="606" y="0"/>
                    <a:pt x="606" y="0"/>
                  </a:cubicBezTo>
                  <a:close/>
                </a:path>
              </a:pathLst>
            </a:custGeom>
            <a:solidFill>
              <a:srgbClr val="33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32" name="Google Shape;14787;p65">
            <a:extLst>
              <a:ext uri="{FF2B5EF4-FFF2-40B4-BE49-F238E27FC236}">
                <a16:creationId xmlns:a16="http://schemas.microsoft.com/office/drawing/2014/main" id="{31D842D3-4F8D-7DFF-37E4-B1BEF483107C}"/>
              </a:ext>
            </a:extLst>
          </p:cNvPr>
          <p:cNvGrpSpPr/>
          <p:nvPr/>
        </p:nvGrpSpPr>
        <p:grpSpPr>
          <a:xfrm flipH="1">
            <a:off x="7047549" y="4058438"/>
            <a:ext cx="947363" cy="835594"/>
            <a:chOff x="1139900" y="3267350"/>
            <a:chExt cx="1052275" cy="928025"/>
          </a:xfrm>
        </p:grpSpPr>
        <p:sp>
          <p:nvSpPr>
            <p:cNvPr id="11733" name="Google Shape;14788;p65">
              <a:extLst>
                <a:ext uri="{FF2B5EF4-FFF2-40B4-BE49-F238E27FC236}">
                  <a16:creationId xmlns:a16="http://schemas.microsoft.com/office/drawing/2014/main" id="{037D7AAA-1DEE-EF4B-25D0-936F3E2780DC}"/>
                </a:ext>
              </a:extLst>
            </p:cNvPr>
            <p:cNvSpPr/>
            <p:nvPr/>
          </p:nvSpPr>
          <p:spPr>
            <a:xfrm>
              <a:off x="1414200" y="3870425"/>
              <a:ext cx="84750" cy="230450"/>
            </a:xfrm>
            <a:custGeom>
              <a:avLst/>
              <a:gdLst/>
              <a:ahLst/>
              <a:cxnLst/>
              <a:rect l="l" t="t" r="r" b="b"/>
              <a:pathLst>
                <a:path w="3390" h="9218" extrusionOk="0">
                  <a:moveTo>
                    <a:pt x="1979" y="0"/>
                  </a:moveTo>
                  <a:cubicBezTo>
                    <a:pt x="1907" y="0"/>
                    <a:pt x="1836" y="12"/>
                    <a:pt x="1768" y="39"/>
                  </a:cubicBezTo>
                  <a:cubicBezTo>
                    <a:pt x="1125" y="288"/>
                    <a:pt x="0" y="2245"/>
                    <a:pt x="336" y="4846"/>
                  </a:cubicBezTo>
                  <a:cubicBezTo>
                    <a:pt x="1052" y="5942"/>
                    <a:pt x="1198" y="7315"/>
                    <a:pt x="1154" y="9126"/>
                  </a:cubicBezTo>
                  <a:cubicBezTo>
                    <a:pt x="1242" y="9126"/>
                    <a:pt x="1344" y="9170"/>
                    <a:pt x="1417" y="9214"/>
                  </a:cubicBezTo>
                  <a:cubicBezTo>
                    <a:pt x="1485" y="9217"/>
                    <a:pt x="1551" y="9218"/>
                    <a:pt x="1616" y="9218"/>
                  </a:cubicBezTo>
                  <a:cubicBezTo>
                    <a:pt x="2737" y="9218"/>
                    <a:pt x="3389" y="8878"/>
                    <a:pt x="3389" y="8878"/>
                  </a:cubicBezTo>
                  <a:cubicBezTo>
                    <a:pt x="3389" y="8878"/>
                    <a:pt x="2279" y="4773"/>
                    <a:pt x="2411" y="3925"/>
                  </a:cubicBezTo>
                  <a:cubicBezTo>
                    <a:pt x="2542" y="3093"/>
                    <a:pt x="3258" y="814"/>
                    <a:pt x="3258" y="814"/>
                  </a:cubicBezTo>
                  <a:cubicBezTo>
                    <a:pt x="3258" y="814"/>
                    <a:pt x="2573" y="0"/>
                    <a:pt x="197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4789;p65">
              <a:extLst>
                <a:ext uri="{FF2B5EF4-FFF2-40B4-BE49-F238E27FC236}">
                  <a16:creationId xmlns:a16="http://schemas.microsoft.com/office/drawing/2014/main" id="{5C9A2F30-236B-0B8E-BD85-83844A395331}"/>
                </a:ext>
              </a:extLst>
            </p:cNvPr>
            <p:cNvSpPr/>
            <p:nvPr/>
          </p:nvSpPr>
          <p:spPr>
            <a:xfrm>
              <a:off x="1803525" y="3898575"/>
              <a:ext cx="70900" cy="218725"/>
            </a:xfrm>
            <a:custGeom>
              <a:avLst/>
              <a:gdLst/>
              <a:ahLst/>
              <a:cxnLst/>
              <a:rect l="l" t="t" r="r" b="b"/>
              <a:pathLst>
                <a:path w="2836" h="8749" extrusionOk="0">
                  <a:moveTo>
                    <a:pt x="2400" y="1"/>
                  </a:moveTo>
                  <a:cubicBezTo>
                    <a:pt x="1768" y="1"/>
                    <a:pt x="609" y="298"/>
                    <a:pt x="1" y="2317"/>
                  </a:cubicBezTo>
                  <a:cubicBezTo>
                    <a:pt x="878" y="4626"/>
                    <a:pt x="45" y="8468"/>
                    <a:pt x="45" y="8468"/>
                  </a:cubicBezTo>
                  <a:cubicBezTo>
                    <a:pt x="45" y="8468"/>
                    <a:pt x="337" y="8556"/>
                    <a:pt x="439" y="8702"/>
                  </a:cubicBezTo>
                  <a:cubicBezTo>
                    <a:pt x="661" y="8736"/>
                    <a:pt x="879" y="8748"/>
                    <a:pt x="1080" y="8748"/>
                  </a:cubicBezTo>
                  <a:cubicBezTo>
                    <a:pt x="1661" y="8748"/>
                    <a:pt x="2105" y="8643"/>
                    <a:pt x="2105" y="8643"/>
                  </a:cubicBezTo>
                  <a:cubicBezTo>
                    <a:pt x="2105" y="8643"/>
                    <a:pt x="2061" y="6233"/>
                    <a:pt x="2105" y="4392"/>
                  </a:cubicBezTo>
                  <a:cubicBezTo>
                    <a:pt x="2149" y="2551"/>
                    <a:pt x="2835" y="53"/>
                    <a:pt x="2835" y="53"/>
                  </a:cubicBezTo>
                  <a:cubicBezTo>
                    <a:pt x="2835" y="53"/>
                    <a:pt x="2664" y="1"/>
                    <a:pt x="2400"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4790;p65">
              <a:extLst>
                <a:ext uri="{FF2B5EF4-FFF2-40B4-BE49-F238E27FC236}">
                  <a16:creationId xmlns:a16="http://schemas.microsoft.com/office/drawing/2014/main" id="{1AEC0A8F-FE08-4F73-91D9-76DD269CAE82}"/>
                </a:ext>
              </a:extLst>
            </p:cNvPr>
            <p:cNvSpPr/>
            <p:nvPr/>
          </p:nvSpPr>
          <p:spPr>
            <a:xfrm>
              <a:off x="1139900" y="3429825"/>
              <a:ext cx="922975" cy="735250"/>
            </a:xfrm>
            <a:custGeom>
              <a:avLst/>
              <a:gdLst/>
              <a:ahLst/>
              <a:cxnLst/>
              <a:rect l="l" t="t" r="r" b="b"/>
              <a:pathLst>
                <a:path w="36919" h="29410" extrusionOk="0">
                  <a:moveTo>
                    <a:pt x="33515" y="0"/>
                  </a:moveTo>
                  <a:cubicBezTo>
                    <a:pt x="33515" y="0"/>
                    <a:pt x="30987" y="1885"/>
                    <a:pt x="29672" y="4632"/>
                  </a:cubicBezTo>
                  <a:cubicBezTo>
                    <a:pt x="29238" y="5473"/>
                    <a:pt x="29049" y="5835"/>
                    <a:pt x="28368" y="5835"/>
                  </a:cubicBezTo>
                  <a:cubicBezTo>
                    <a:pt x="27974" y="5835"/>
                    <a:pt x="27414" y="5713"/>
                    <a:pt x="26546" y="5493"/>
                  </a:cubicBezTo>
                  <a:cubicBezTo>
                    <a:pt x="25186" y="5149"/>
                    <a:pt x="24149" y="5017"/>
                    <a:pt x="23160" y="5017"/>
                  </a:cubicBezTo>
                  <a:cubicBezTo>
                    <a:pt x="22429" y="5017"/>
                    <a:pt x="21725" y="5089"/>
                    <a:pt x="20936" y="5201"/>
                  </a:cubicBezTo>
                  <a:cubicBezTo>
                    <a:pt x="20596" y="5249"/>
                    <a:pt x="20208" y="5271"/>
                    <a:pt x="19783" y="5271"/>
                  </a:cubicBezTo>
                  <a:cubicBezTo>
                    <a:pt x="17871" y="5271"/>
                    <a:pt x="15227" y="4830"/>
                    <a:pt x="13003" y="4339"/>
                  </a:cubicBezTo>
                  <a:cubicBezTo>
                    <a:pt x="12248" y="4173"/>
                    <a:pt x="11501" y="4089"/>
                    <a:pt x="10774" y="4089"/>
                  </a:cubicBezTo>
                  <a:cubicBezTo>
                    <a:pt x="8885" y="4089"/>
                    <a:pt x="7140" y="4658"/>
                    <a:pt x="5800" y="5830"/>
                  </a:cubicBezTo>
                  <a:cubicBezTo>
                    <a:pt x="5318" y="6231"/>
                    <a:pt x="4931" y="6432"/>
                    <a:pt x="4584" y="6432"/>
                  </a:cubicBezTo>
                  <a:cubicBezTo>
                    <a:pt x="4237" y="6432"/>
                    <a:pt x="3930" y="6231"/>
                    <a:pt x="3609" y="5830"/>
                  </a:cubicBezTo>
                  <a:cubicBezTo>
                    <a:pt x="3219" y="5342"/>
                    <a:pt x="2608" y="4822"/>
                    <a:pt x="1802" y="4822"/>
                  </a:cubicBezTo>
                  <a:cubicBezTo>
                    <a:pt x="1281" y="4822"/>
                    <a:pt x="678" y="5039"/>
                    <a:pt x="0" y="5625"/>
                  </a:cubicBezTo>
                  <a:cubicBezTo>
                    <a:pt x="1330" y="5800"/>
                    <a:pt x="1534" y="6297"/>
                    <a:pt x="1856" y="7247"/>
                  </a:cubicBezTo>
                  <a:cubicBezTo>
                    <a:pt x="2145" y="8143"/>
                    <a:pt x="2982" y="8389"/>
                    <a:pt x="3640" y="8389"/>
                  </a:cubicBezTo>
                  <a:cubicBezTo>
                    <a:pt x="3679" y="8389"/>
                    <a:pt x="3717" y="8388"/>
                    <a:pt x="3755" y="8386"/>
                  </a:cubicBezTo>
                  <a:cubicBezTo>
                    <a:pt x="4807" y="9117"/>
                    <a:pt x="4997" y="11308"/>
                    <a:pt x="7159" y="13134"/>
                  </a:cubicBezTo>
                  <a:cubicBezTo>
                    <a:pt x="8667" y="14408"/>
                    <a:pt x="9123" y="14715"/>
                    <a:pt x="9618" y="14715"/>
                  </a:cubicBezTo>
                  <a:cubicBezTo>
                    <a:pt x="9833" y="14715"/>
                    <a:pt x="10055" y="14657"/>
                    <a:pt x="10373" y="14595"/>
                  </a:cubicBezTo>
                  <a:cubicBezTo>
                    <a:pt x="10711" y="14530"/>
                    <a:pt x="10976" y="14463"/>
                    <a:pt x="11226" y="14463"/>
                  </a:cubicBezTo>
                  <a:cubicBezTo>
                    <a:pt x="11766" y="14463"/>
                    <a:pt x="12239" y="14777"/>
                    <a:pt x="13237" y="16115"/>
                  </a:cubicBezTo>
                  <a:cubicBezTo>
                    <a:pt x="14128" y="17079"/>
                    <a:pt x="20264" y="16655"/>
                    <a:pt x="22704" y="18642"/>
                  </a:cubicBezTo>
                  <a:cubicBezTo>
                    <a:pt x="22777" y="19080"/>
                    <a:pt x="22835" y="19475"/>
                    <a:pt x="22894" y="19826"/>
                  </a:cubicBezTo>
                  <a:cubicBezTo>
                    <a:pt x="23463" y="23054"/>
                    <a:pt x="23785" y="23186"/>
                    <a:pt x="23668" y="23931"/>
                  </a:cubicBezTo>
                  <a:cubicBezTo>
                    <a:pt x="23463" y="25260"/>
                    <a:pt x="23960" y="25275"/>
                    <a:pt x="23989" y="25742"/>
                  </a:cubicBezTo>
                  <a:cubicBezTo>
                    <a:pt x="24004" y="26225"/>
                    <a:pt x="24121" y="28022"/>
                    <a:pt x="23536" y="28898"/>
                  </a:cubicBezTo>
                  <a:cubicBezTo>
                    <a:pt x="23829" y="29205"/>
                    <a:pt x="24004" y="29293"/>
                    <a:pt x="24004" y="29293"/>
                  </a:cubicBezTo>
                  <a:cubicBezTo>
                    <a:pt x="24004" y="29293"/>
                    <a:pt x="24213" y="29410"/>
                    <a:pt x="24562" y="29410"/>
                  </a:cubicBezTo>
                  <a:cubicBezTo>
                    <a:pt x="24674" y="29410"/>
                    <a:pt x="24800" y="29398"/>
                    <a:pt x="24939" y="29366"/>
                  </a:cubicBezTo>
                  <a:cubicBezTo>
                    <a:pt x="25509" y="29249"/>
                    <a:pt x="25611" y="28883"/>
                    <a:pt x="25611" y="28883"/>
                  </a:cubicBezTo>
                  <a:cubicBezTo>
                    <a:pt x="25611" y="28883"/>
                    <a:pt x="25319" y="26487"/>
                    <a:pt x="25406" y="25772"/>
                  </a:cubicBezTo>
                  <a:cubicBezTo>
                    <a:pt x="25874" y="24939"/>
                    <a:pt x="25538" y="24749"/>
                    <a:pt x="25815" y="23741"/>
                  </a:cubicBezTo>
                  <a:cubicBezTo>
                    <a:pt x="26108" y="22718"/>
                    <a:pt x="26268" y="20848"/>
                    <a:pt x="27262" y="20074"/>
                  </a:cubicBezTo>
                  <a:cubicBezTo>
                    <a:pt x="28255" y="19285"/>
                    <a:pt x="30856" y="18628"/>
                    <a:pt x="32200" y="15443"/>
                  </a:cubicBezTo>
                  <a:cubicBezTo>
                    <a:pt x="33544" y="12258"/>
                    <a:pt x="34479" y="8123"/>
                    <a:pt x="36218" y="5771"/>
                  </a:cubicBezTo>
                  <a:cubicBezTo>
                    <a:pt x="36919" y="3171"/>
                    <a:pt x="33515" y="0"/>
                    <a:pt x="3351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4791;p65">
              <a:extLst>
                <a:ext uri="{FF2B5EF4-FFF2-40B4-BE49-F238E27FC236}">
                  <a16:creationId xmlns:a16="http://schemas.microsoft.com/office/drawing/2014/main" id="{38F76304-B4B9-114B-34B1-8548C37B980D}"/>
                </a:ext>
              </a:extLst>
            </p:cNvPr>
            <p:cNvSpPr/>
            <p:nvPr/>
          </p:nvSpPr>
          <p:spPr>
            <a:xfrm>
              <a:off x="1233750" y="3639475"/>
              <a:ext cx="473750" cy="512075"/>
            </a:xfrm>
            <a:custGeom>
              <a:avLst/>
              <a:gdLst/>
              <a:ahLst/>
              <a:cxnLst/>
              <a:rect l="l" t="t" r="r" b="b"/>
              <a:pathLst>
                <a:path w="18950" h="20483" extrusionOk="0">
                  <a:moveTo>
                    <a:pt x="1" y="0"/>
                  </a:moveTo>
                  <a:lnTo>
                    <a:pt x="1" y="0"/>
                  </a:lnTo>
                  <a:cubicBezTo>
                    <a:pt x="89" y="2235"/>
                    <a:pt x="425" y="3813"/>
                    <a:pt x="2777" y="7597"/>
                  </a:cubicBezTo>
                  <a:cubicBezTo>
                    <a:pt x="5129" y="11381"/>
                    <a:pt x="5480" y="12900"/>
                    <a:pt x="5553" y="15063"/>
                  </a:cubicBezTo>
                  <a:cubicBezTo>
                    <a:pt x="6356" y="16582"/>
                    <a:pt x="6707" y="18511"/>
                    <a:pt x="6824" y="19928"/>
                  </a:cubicBezTo>
                  <a:cubicBezTo>
                    <a:pt x="7101" y="20088"/>
                    <a:pt x="7335" y="20278"/>
                    <a:pt x="7496" y="20483"/>
                  </a:cubicBezTo>
                  <a:cubicBezTo>
                    <a:pt x="7496" y="20483"/>
                    <a:pt x="8387" y="20424"/>
                    <a:pt x="8796" y="20205"/>
                  </a:cubicBezTo>
                  <a:cubicBezTo>
                    <a:pt x="9205" y="20001"/>
                    <a:pt x="9351" y="19694"/>
                    <a:pt x="9351" y="19694"/>
                  </a:cubicBezTo>
                  <a:cubicBezTo>
                    <a:pt x="9322" y="19679"/>
                    <a:pt x="9307" y="19665"/>
                    <a:pt x="9293" y="19650"/>
                  </a:cubicBezTo>
                  <a:cubicBezTo>
                    <a:pt x="8621" y="18686"/>
                    <a:pt x="7890" y="17035"/>
                    <a:pt x="7890" y="14376"/>
                  </a:cubicBezTo>
                  <a:cubicBezTo>
                    <a:pt x="7890" y="11702"/>
                    <a:pt x="8489" y="9979"/>
                    <a:pt x="8489" y="9979"/>
                  </a:cubicBezTo>
                  <a:cubicBezTo>
                    <a:pt x="8489" y="9979"/>
                    <a:pt x="13354" y="10212"/>
                    <a:pt x="18950" y="10256"/>
                  </a:cubicBezTo>
                  <a:cubicBezTo>
                    <a:pt x="16510" y="8269"/>
                    <a:pt x="10374" y="8693"/>
                    <a:pt x="9483" y="7729"/>
                  </a:cubicBezTo>
                  <a:cubicBezTo>
                    <a:pt x="8485" y="6391"/>
                    <a:pt x="8012" y="6077"/>
                    <a:pt x="7472" y="6077"/>
                  </a:cubicBezTo>
                  <a:cubicBezTo>
                    <a:pt x="7222" y="6077"/>
                    <a:pt x="6957" y="6144"/>
                    <a:pt x="6619" y="6209"/>
                  </a:cubicBezTo>
                  <a:cubicBezTo>
                    <a:pt x="6301" y="6271"/>
                    <a:pt x="6079" y="6329"/>
                    <a:pt x="5864" y="6329"/>
                  </a:cubicBezTo>
                  <a:cubicBezTo>
                    <a:pt x="5369" y="6329"/>
                    <a:pt x="4913" y="6022"/>
                    <a:pt x="3405" y="4748"/>
                  </a:cubicBezTo>
                  <a:cubicBezTo>
                    <a:pt x="1243" y="2922"/>
                    <a:pt x="1053" y="731"/>
                    <a:pt x="1"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4792;p65">
              <a:extLst>
                <a:ext uri="{FF2B5EF4-FFF2-40B4-BE49-F238E27FC236}">
                  <a16:creationId xmlns:a16="http://schemas.microsoft.com/office/drawing/2014/main" id="{FFCEB915-1A88-E351-5973-85F142C0B519}"/>
                </a:ext>
              </a:extLst>
            </p:cNvPr>
            <p:cNvSpPr/>
            <p:nvPr/>
          </p:nvSpPr>
          <p:spPr>
            <a:xfrm>
              <a:off x="2064325" y="3582125"/>
              <a:ext cx="69425" cy="132225"/>
            </a:xfrm>
            <a:custGeom>
              <a:avLst/>
              <a:gdLst/>
              <a:ahLst/>
              <a:cxnLst/>
              <a:rect l="l" t="t" r="r" b="b"/>
              <a:pathLst>
                <a:path w="2777" h="5289" extrusionOk="0">
                  <a:moveTo>
                    <a:pt x="590" y="1"/>
                  </a:moveTo>
                  <a:cubicBezTo>
                    <a:pt x="510" y="1"/>
                    <a:pt x="435" y="5"/>
                    <a:pt x="365" y="15"/>
                  </a:cubicBezTo>
                  <a:cubicBezTo>
                    <a:pt x="0" y="819"/>
                    <a:pt x="190" y="1374"/>
                    <a:pt x="570" y="2133"/>
                  </a:cubicBezTo>
                  <a:cubicBezTo>
                    <a:pt x="950" y="2893"/>
                    <a:pt x="1666" y="4091"/>
                    <a:pt x="1432" y="4705"/>
                  </a:cubicBezTo>
                  <a:cubicBezTo>
                    <a:pt x="1288" y="5083"/>
                    <a:pt x="1288" y="5289"/>
                    <a:pt x="1422" y="5289"/>
                  </a:cubicBezTo>
                  <a:cubicBezTo>
                    <a:pt x="1506" y="5289"/>
                    <a:pt x="1641" y="5209"/>
                    <a:pt x="1826" y="5041"/>
                  </a:cubicBezTo>
                  <a:cubicBezTo>
                    <a:pt x="2323" y="4588"/>
                    <a:pt x="2586" y="3711"/>
                    <a:pt x="2425" y="2718"/>
                  </a:cubicBezTo>
                  <a:cubicBezTo>
                    <a:pt x="2279" y="1710"/>
                    <a:pt x="2425" y="1023"/>
                    <a:pt x="2776" y="526"/>
                  </a:cubicBezTo>
                  <a:cubicBezTo>
                    <a:pt x="2776" y="526"/>
                    <a:pt x="1443" y="1"/>
                    <a:pt x="590"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4793;p65">
              <a:extLst>
                <a:ext uri="{FF2B5EF4-FFF2-40B4-BE49-F238E27FC236}">
                  <a16:creationId xmlns:a16="http://schemas.microsoft.com/office/drawing/2014/main" id="{908FBEF3-9A0C-BB7C-1EEF-5E3DFE19F4BD}"/>
                </a:ext>
              </a:extLst>
            </p:cNvPr>
            <p:cNvSpPr/>
            <p:nvPr/>
          </p:nvSpPr>
          <p:spPr>
            <a:xfrm>
              <a:off x="2074550" y="3422475"/>
              <a:ext cx="93525" cy="37675"/>
            </a:xfrm>
            <a:custGeom>
              <a:avLst/>
              <a:gdLst/>
              <a:ahLst/>
              <a:cxnLst/>
              <a:rect l="l" t="t" r="r" b="b"/>
              <a:pathLst>
                <a:path w="3741" h="1507" extrusionOk="0">
                  <a:moveTo>
                    <a:pt x="1043" y="0"/>
                  </a:moveTo>
                  <a:cubicBezTo>
                    <a:pt x="454" y="0"/>
                    <a:pt x="0" y="31"/>
                    <a:pt x="0" y="31"/>
                  </a:cubicBezTo>
                  <a:cubicBezTo>
                    <a:pt x="0" y="31"/>
                    <a:pt x="103" y="616"/>
                    <a:pt x="1242" y="1507"/>
                  </a:cubicBezTo>
                  <a:cubicBezTo>
                    <a:pt x="2367" y="1361"/>
                    <a:pt x="3740" y="937"/>
                    <a:pt x="3667" y="616"/>
                  </a:cubicBezTo>
                  <a:cubicBezTo>
                    <a:pt x="3519" y="95"/>
                    <a:pt x="2074" y="0"/>
                    <a:pt x="1043"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4794;p65">
              <a:extLst>
                <a:ext uri="{FF2B5EF4-FFF2-40B4-BE49-F238E27FC236}">
                  <a16:creationId xmlns:a16="http://schemas.microsoft.com/office/drawing/2014/main" id="{71BF2AE2-1ABA-6DED-B48B-DCBA345AE6AB}"/>
                </a:ext>
              </a:extLst>
            </p:cNvPr>
            <p:cNvSpPr/>
            <p:nvPr/>
          </p:nvSpPr>
          <p:spPr>
            <a:xfrm>
              <a:off x="2093900" y="3433875"/>
              <a:ext cx="74175" cy="26275"/>
            </a:xfrm>
            <a:custGeom>
              <a:avLst/>
              <a:gdLst/>
              <a:ahLst/>
              <a:cxnLst/>
              <a:rect l="l" t="t" r="r" b="b"/>
              <a:pathLst>
                <a:path w="2967" h="1051" extrusionOk="0">
                  <a:moveTo>
                    <a:pt x="1835" y="0"/>
                  </a:moveTo>
                  <a:cubicBezTo>
                    <a:pt x="1345" y="0"/>
                    <a:pt x="724" y="93"/>
                    <a:pt x="59" y="423"/>
                  </a:cubicBezTo>
                  <a:cubicBezTo>
                    <a:pt x="30" y="496"/>
                    <a:pt x="15" y="583"/>
                    <a:pt x="1" y="656"/>
                  </a:cubicBezTo>
                  <a:cubicBezTo>
                    <a:pt x="132" y="773"/>
                    <a:pt x="278" y="905"/>
                    <a:pt x="453" y="1051"/>
                  </a:cubicBezTo>
                  <a:cubicBezTo>
                    <a:pt x="1593" y="905"/>
                    <a:pt x="2966" y="481"/>
                    <a:pt x="2893" y="160"/>
                  </a:cubicBezTo>
                  <a:cubicBezTo>
                    <a:pt x="2893" y="160"/>
                    <a:pt x="2476" y="0"/>
                    <a:pt x="18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4795;p65">
              <a:extLst>
                <a:ext uri="{FF2B5EF4-FFF2-40B4-BE49-F238E27FC236}">
                  <a16:creationId xmlns:a16="http://schemas.microsoft.com/office/drawing/2014/main" id="{2EE4B9C1-FDE1-F63B-A185-52EE9F98FC5D}"/>
                </a:ext>
              </a:extLst>
            </p:cNvPr>
            <p:cNvSpPr/>
            <p:nvPr/>
          </p:nvSpPr>
          <p:spPr>
            <a:xfrm>
              <a:off x="1749850" y="3429825"/>
              <a:ext cx="298425" cy="510250"/>
            </a:xfrm>
            <a:custGeom>
              <a:avLst/>
              <a:gdLst/>
              <a:ahLst/>
              <a:cxnLst/>
              <a:rect l="l" t="t" r="r" b="b"/>
              <a:pathLst>
                <a:path w="11937" h="20410" extrusionOk="0">
                  <a:moveTo>
                    <a:pt x="9117" y="0"/>
                  </a:moveTo>
                  <a:cubicBezTo>
                    <a:pt x="7188" y="1227"/>
                    <a:pt x="5274" y="4632"/>
                    <a:pt x="5274" y="4632"/>
                  </a:cubicBezTo>
                  <a:cubicBezTo>
                    <a:pt x="6341" y="4734"/>
                    <a:pt x="9511" y="5961"/>
                    <a:pt x="8372" y="10110"/>
                  </a:cubicBezTo>
                  <a:cubicBezTo>
                    <a:pt x="7232" y="14274"/>
                    <a:pt x="5917" y="16480"/>
                    <a:pt x="3214" y="16801"/>
                  </a:cubicBezTo>
                  <a:cubicBezTo>
                    <a:pt x="512" y="17108"/>
                    <a:pt x="0" y="17196"/>
                    <a:pt x="1534" y="18029"/>
                  </a:cubicBezTo>
                  <a:cubicBezTo>
                    <a:pt x="3054" y="18876"/>
                    <a:pt x="3156" y="19504"/>
                    <a:pt x="2528" y="20410"/>
                  </a:cubicBezTo>
                  <a:cubicBezTo>
                    <a:pt x="2630" y="20278"/>
                    <a:pt x="2747" y="20162"/>
                    <a:pt x="2864" y="20074"/>
                  </a:cubicBezTo>
                  <a:cubicBezTo>
                    <a:pt x="3857" y="19285"/>
                    <a:pt x="6458" y="18628"/>
                    <a:pt x="7802" y="15443"/>
                  </a:cubicBezTo>
                  <a:cubicBezTo>
                    <a:pt x="9146" y="12258"/>
                    <a:pt x="10081" y="8123"/>
                    <a:pt x="11820" y="5771"/>
                  </a:cubicBezTo>
                  <a:cubicBezTo>
                    <a:pt x="11922" y="5391"/>
                    <a:pt x="11936" y="4997"/>
                    <a:pt x="11893" y="4602"/>
                  </a:cubicBezTo>
                  <a:cubicBezTo>
                    <a:pt x="11031" y="3375"/>
                    <a:pt x="9964" y="234"/>
                    <a:pt x="9117"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1" name="Google Shape;14796;p65">
              <a:extLst>
                <a:ext uri="{FF2B5EF4-FFF2-40B4-BE49-F238E27FC236}">
                  <a16:creationId xmlns:a16="http://schemas.microsoft.com/office/drawing/2014/main" id="{F6895C10-38AA-C705-B592-183862F20ECC}"/>
                </a:ext>
              </a:extLst>
            </p:cNvPr>
            <p:cNvSpPr/>
            <p:nvPr/>
          </p:nvSpPr>
          <p:spPr>
            <a:xfrm>
              <a:off x="1916400" y="3415500"/>
              <a:ext cx="275775" cy="180250"/>
            </a:xfrm>
            <a:custGeom>
              <a:avLst/>
              <a:gdLst/>
              <a:ahLst/>
              <a:cxnLst/>
              <a:rect l="l" t="t" r="r" b="b"/>
              <a:pathLst>
                <a:path w="11031" h="7210" extrusionOk="0">
                  <a:moveTo>
                    <a:pt x="5022" y="0"/>
                  </a:moveTo>
                  <a:cubicBezTo>
                    <a:pt x="3931" y="0"/>
                    <a:pt x="3137" y="555"/>
                    <a:pt x="2411" y="1245"/>
                  </a:cubicBezTo>
                  <a:cubicBezTo>
                    <a:pt x="1520" y="2078"/>
                    <a:pt x="0" y="3787"/>
                    <a:pt x="482" y="5424"/>
                  </a:cubicBezTo>
                  <a:cubicBezTo>
                    <a:pt x="1929" y="5307"/>
                    <a:pt x="2659" y="3627"/>
                    <a:pt x="2659" y="3627"/>
                  </a:cubicBezTo>
                  <a:lnTo>
                    <a:pt x="2659" y="3627"/>
                  </a:lnTo>
                  <a:cubicBezTo>
                    <a:pt x="2659" y="3627"/>
                    <a:pt x="2236" y="5336"/>
                    <a:pt x="4018" y="5950"/>
                  </a:cubicBezTo>
                  <a:cubicBezTo>
                    <a:pt x="5356" y="6417"/>
                    <a:pt x="7666" y="7209"/>
                    <a:pt x="9102" y="7209"/>
                  </a:cubicBezTo>
                  <a:cubicBezTo>
                    <a:pt x="9595" y="7209"/>
                    <a:pt x="9985" y="7116"/>
                    <a:pt x="10198" y="6885"/>
                  </a:cubicBezTo>
                  <a:cubicBezTo>
                    <a:pt x="11031" y="5979"/>
                    <a:pt x="10242" y="5526"/>
                    <a:pt x="10037" y="5307"/>
                  </a:cubicBezTo>
                  <a:cubicBezTo>
                    <a:pt x="10037" y="5307"/>
                    <a:pt x="8912" y="4138"/>
                    <a:pt x="8810" y="3758"/>
                  </a:cubicBezTo>
                  <a:cubicBezTo>
                    <a:pt x="8693" y="3393"/>
                    <a:pt x="8036" y="617"/>
                    <a:pt x="5815" y="91"/>
                  </a:cubicBezTo>
                  <a:cubicBezTo>
                    <a:pt x="5534" y="29"/>
                    <a:pt x="5270" y="0"/>
                    <a:pt x="5022"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2" name="Google Shape;14797;p65">
              <a:extLst>
                <a:ext uri="{FF2B5EF4-FFF2-40B4-BE49-F238E27FC236}">
                  <a16:creationId xmlns:a16="http://schemas.microsoft.com/office/drawing/2014/main" id="{D05826CE-6D4E-F852-D800-53CCB00D6989}"/>
                </a:ext>
              </a:extLst>
            </p:cNvPr>
            <p:cNvSpPr/>
            <p:nvPr/>
          </p:nvSpPr>
          <p:spPr>
            <a:xfrm>
              <a:off x="2075650" y="3499925"/>
              <a:ext cx="69050" cy="66150"/>
            </a:xfrm>
            <a:custGeom>
              <a:avLst/>
              <a:gdLst/>
              <a:ahLst/>
              <a:cxnLst/>
              <a:rect l="l" t="t" r="r" b="b"/>
              <a:pathLst>
                <a:path w="2762" h="2646" extrusionOk="0">
                  <a:moveTo>
                    <a:pt x="113" y="1"/>
                  </a:moveTo>
                  <a:cubicBezTo>
                    <a:pt x="93" y="1"/>
                    <a:pt x="74" y="6"/>
                    <a:pt x="59" y="16"/>
                  </a:cubicBezTo>
                  <a:cubicBezTo>
                    <a:pt x="15" y="60"/>
                    <a:pt x="0" y="133"/>
                    <a:pt x="29" y="177"/>
                  </a:cubicBezTo>
                  <a:cubicBezTo>
                    <a:pt x="774" y="1199"/>
                    <a:pt x="2498" y="2558"/>
                    <a:pt x="2557" y="2616"/>
                  </a:cubicBezTo>
                  <a:cubicBezTo>
                    <a:pt x="2586" y="2631"/>
                    <a:pt x="2615" y="2646"/>
                    <a:pt x="2630" y="2646"/>
                  </a:cubicBezTo>
                  <a:cubicBezTo>
                    <a:pt x="2659" y="2646"/>
                    <a:pt x="2703" y="2631"/>
                    <a:pt x="2718" y="2602"/>
                  </a:cubicBezTo>
                  <a:cubicBezTo>
                    <a:pt x="2761" y="2558"/>
                    <a:pt x="2747" y="2485"/>
                    <a:pt x="2703" y="2441"/>
                  </a:cubicBezTo>
                  <a:cubicBezTo>
                    <a:pt x="2688" y="2427"/>
                    <a:pt x="935" y="1053"/>
                    <a:pt x="205" y="45"/>
                  </a:cubicBezTo>
                  <a:cubicBezTo>
                    <a:pt x="186" y="17"/>
                    <a:pt x="149" y="1"/>
                    <a:pt x="11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4798;p65">
              <a:extLst>
                <a:ext uri="{FF2B5EF4-FFF2-40B4-BE49-F238E27FC236}">
                  <a16:creationId xmlns:a16="http://schemas.microsoft.com/office/drawing/2014/main" id="{46E38F2C-12EA-258F-4E73-67C7A06FC899}"/>
                </a:ext>
              </a:extLst>
            </p:cNvPr>
            <p:cNvSpPr/>
            <p:nvPr/>
          </p:nvSpPr>
          <p:spPr>
            <a:xfrm>
              <a:off x="2097200" y="3490000"/>
              <a:ext cx="73425" cy="61100"/>
            </a:xfrm>
            <a:custGeom>
              <a:avLst/>
              <a:gdLst/>
              <a:ahLst/>
              <a:cxnLst/>
              <a:rect l="l" t="t" r="r" b="b"/>
              <a:pathLst>
                <a:path w="2937" h="2444" extrusionOk="0">
                  <a:moveTo>
                    <a:pt x="124" y="0"/>
                  </a:moveTo>
                  <a:cubicBezTo>
                    <a:pt x="95" y="0"/>
                    <a:pt x="66" y="11"/>
                    <a:pt x="44" y="33"/>
                  </a:cubicBezTo>
                  <a:cubicBezTo>
                    <a:pt x="0" y="77"/>
                    <a:pt x="0" y="135"/>
                    <a:pt x="44" y="179"/>
                  </a:cubicBezTo>
                  <a:cubicBezTo>
                    <a:pt x="920" y="1100"/>
                    <a:pt x="2732" y="2414"/>
                    <a:pt x="2747" y="2414"/>
                  </a:cubicBezTo>
                  <a:cubicBezTo>
                    <a:pt x="2761" y="2429"/>
                    <a:pt x="2791" y="2444"/>
                    <a:pt x="2805" y="2444"/>
                  </a:cubicBezTo>
                  <a:cubicBezTo>
                    <a:pt x="2849" y="2444"/>
                    <a:pt x="2878" y="2429"/>
                    <a:pt x="2893" y="2400"/>
                  </a:cubicBezTo>
                  <a:cubicBezTo>
                    <a:pt x="2937" y="2341"/>
                    <a:pt x="2922" y="2283"/>
                    <a:pt x="2878" y="2239"/>
                  </a:cubicBezTo>
                  <a:cubicBezTo>
                    <a:pt x="2849" y="2225"/>
                    <a:pt x="1067" y="924"/>
                    <a:pt x="205" y="33"/>
                  </a:cubicBezTo>
                  <a:cubicBezTo>
                    <a:pt x="183" y="11"/>
                    <a:pt x="153" y="0"/>
                    <a:pt x="12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4799;p65">
              <a:extLst>
                <a:ext uri="{FF2B5EF4-FFF2-40B4-BE49-F238E27FC236}">
                  <a16:creationId xmlns:a16="http://schemas.microsoft.com/office/drawing/2014/main" id="{BCE86B4F-B674-5CCA-C8D8-F55ACAC276A6}"/>
                </a:ext>
              </a:extLst>
            </p:cNvPr>
            <p:cNvSpPr/>
            <p:nvPr/>
          </p:nvSpPr>
          <p:spPr>
            <a:xfrm>
              <a:off x="2027750" y="3492500"/>
              <a:ext cx="34200" cy="23825"/>
            </a:xfrm>
            <a:custGeom>
              <a:avLst/>
              <a:gdLst/>
              <a:ahLst/>
              <a:cxnLst/>
              <a:rect l="l" t="t" r="r" b="b"/>
              <a:pathLst>
                <a:path w="1368" h="953" extrusionOk="0">
                  <a:moveTo>
                    <a:pt x="518" y="0"/>
                  </a:moveTo>
                  <a:cubicBezTo>
                    <a:pt x="471" y="0"/>
                    <a:pt x="426" y="11"/>
                    <a:pt x="382" y="35"/>
                  </a:cubicBezTo>
                  <a:cubicBezTo>
                    <a:pt x="1" y="253"/>
                    <a:pt x="622" y="953"/>
                    <a:pt x="968" y="953"/>
                  </a:cubicBezTo>
                  <a:cubicBezTo>
                    <a:pt x="994" y="953"/>
                    <a:pt x="1018" y="949"/>
                    <a:pt x="1040" y="941"/>
                  </a:cubicBezTo>
                  <a:cubicBezTo>
                    <a:pt x="1367" y="823"/>
                    <a:pt x="919" y="0"/>
                    <a:pt x="51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4800;p65">
              <a:extLst>
                <a:ext uri="{FF2B5EF4-FFF2-40B4-BE49-F238E27FC236}">
                  <a16:creationId xmlns:a16="http://schemas.microsoft.com/office/drawing/2014/main" id="{C1997C5E-3E32-360D-6F90-192C99AD0F4C}"/>
                </a:ext>
              </a:extLst>
            </p:cNvPr>
            <p:cNvSpPr/>
            <p:nvPr/>
          </p:nvSpPr>
          <p:spPr>
            <a:xfrm>
              <a:off x="2094500" y="3467350"/>
              <a:ext cx="31800" cy="22625"/>
            </a:xfrm>
            <a:custGeom>
              <a:avLst/>
              <a:gdLst/>
              <a:ahLst/>
              <a:cxnLst/>
              <a:rect l="l" t="t" r="r" b="b"/>
              <a:pathLst>
                <a:path w="1272" h="905" extrusionOk="0">
                  <a:moveTo>
                    <a:pt x="478" y="1"/>
                  </a:moveTo>
                  <a:cubicBezTo>
                    <a:pt x="436" y="1"/>
                    <a:pt x="395" y="11"/>
                    <a:pt x="356" y="33"/>
                  </a:cubicBezTo>
                  <a:cubicBezTo>
                    <a:pt x="1" y="238"/>
                    <a:pt x="580" y="905"/>
                    <a:pt x="907" y="905"/>
                  </a:cubicBezTo>
                  <a:cubicBezTo>
                    <a:pt x="929" y="905"/>
                    <a:pt x="951" y="902"/>
                    <a:pt x="970" y="895"/>
                  </a:cubicBezTo>
                  <a:cubicBezTo>
                    <a:pt x="1272" y="777"/>
                    <a:pt x="844" y="1"/>
                    <a:pt x="47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4801;p65">
              <a:extLst>
                <a:ext uri="{FF2B5EF4-FFF2-40B4-BE49-F238E27FC236}">
                  <a16:creationId xmlns:a16="http://schemas.microsoft.com/office/drawing/2014/main" id="{E7135303-C385-60F9-0337-7F1F3D118963}"/>
                </a:ext>
              </a:extLst>
            </p:cNvPr>
            <p:cNvSpPr/>
            <p:nvPr/>
          </p:nvSpPr>
          <p:spPr>
            <a:xfrm>
              <a:off x="1935400" y="3492650"/>
              <a:ext cx="47500" cy="57350"/>
            </a:xfrm>
            <a:custGeom>
              <a:avLst/>
              <a:gdLst/>
              <a:ahLst/>
              <a:cxnLst/>
              <a:rect l="l" t="t" r="r" b="b"/>
              <a:pathLst>
                <a:path w="1900" h="2294" extrusionOk="0">
                  <a:moveTo>
                    <a:pt x="1315" y="0"/>
                  </a:moveTo>
                  <a:cubicBezTo>
                    <a:pt x="701" y="497"/>
                    <a:pt x="29" y="1403"/>
                    <a:pt x="0" y="2294"/>
                  </a:cubicBezTo>
                  <a:cubicBezTo>
                    <a:pt x="1256" y="2002"/>
                    <a:pt x="1899" y="541"/>
                    <a:pt x="1899" y="541"/>
                  </a:cubicBezTo>
                  <a:cubicBezTo>
                    <a:pt x="1899" y="541"/>
                    <a:pt x="1578" y="336"/>
                    <a:pt x="13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4802;p65">
              <a:extLst>
                <a:ext uri="{FF2B5EF4-FFF2-40B4-BE49-F238E27FC236}">
                  <a16:creationId xmlns:a16="http://schemas.microsoft.com/office/drawing/2014/main" id="{07CC2B78-F735-13EF-A13D-982171F19322}"/>
                </a:ext>
              </a:extLst>
            </p:cNvPr>
            <p:cNvSpPr/>
            <p:nvPr/>
          </p:nvSpPr>
          <p:spPr>
            <a:xfrm>
              <a:off x="1814500" y="4114650"/>
              <a:ext cx="70500" cy="43125"/>
            </a:xfrm>
            <a:custGeom>
              <a:avLst/>
              <a:gdLst/>
              <a:ahLst/>
              <a:cxnLst/>
              <a:rect l="l" t="t" r="r" b="b"/>
              <a:pathLst>
                <a:path w="2820" h="1725" extrusionOk="0">
                  <a:moveTo>
                    <a:pt x="1666" y="0"/>
                  </a:moveTo>
                  <a:cubicBezTo>
                    <a:pt x="1666" y="0"/>
                    <a:pt x="1222" y="105"/>
                    <a:pt x="641" y="105"/>
                  </a:cubicBezTo>
                  <a:cubicBezTo>
                    <a:pt x="440" y="105"/>
                    <a:pt x="222" y="93"/>
                    <a:pt x="0" y="59"/>
                  </a:cubicBezTo>
                  <a:lnTo>
                    <a:pt x="0" y="59"/>
                  </a:lnTo>
                  <a:cubicBezTo>
                    <a:pt x="117" y="219"/>
                    <a:pt x="219" y="1213"/>
                    <a:pt x="219" y="1213"/>
                  </a:cubicBezTo>
                  <a:cubicBezTo>
                    <a:pt x="219" y="1213"/>
                    <a:pt x="935" y="1637"/>
                    <a:pt x="1929" y="1724"/>
                  </a:cubicBezTo>
                  <a:cubicBezTo>
                    <a:pt x="1826" y="1461"/>
                    <a:pt x="1461" y="862"/>
                    <a:pt x="1461" y="862"/>
                  </a:cubicBezTo>
                  <a:lnTo>
                    <a:pt x="1461" y="862"/>
                  </a:lnTo>
                  <a:cubicBezTo>
                    <a:pt x="1461" y="862"/>
                    <a:pt x="2133" y="1257"/>
                    <a:pt x="2820" y="1374"/>
                  </a:cubicBezTo>
                  <a:cubicBezTo>
                    <a:pt x="2586" y="862"/>
                    <a:pt x="1666" y="0"/>
                    <a:pt x="1666"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4803;p65">
              <a:extLst>
                <a:ext uri="{FF2B5EF4-FFF2-40B4-BE49-F238E27FC236}">
                  <a16:creationId xmlns:a16="http://schemas.microsoft.com/office/drawing/2014/main" id="{F1AB8E7B-028F-9987-6E82-1CD751CD112C}"/>
                </a:ext>
              </a:extLst>
            </p:cNvPr>
            <p:cNvSpPr/>
            <p:nvPr/>
          </p:nvSpPr>
          <p:spPr>
            <a:xfrm>
              <a:off x="1738525" y="4151900"/>
              <a:ext cx="65025" cy="43475"/>
            </a:xfrm>
            <a:custGeom>
              <a:avLst/>
              <a:gdLst/>
              <a:ahLst/>
              <a:cxnLst/>
              <a:rect l="l" t="t" r="r" b="b"/>
              <a:pathLst>
                <a:path w="2601" h="1739" extrusionOk="0">
                  <a:moveTo>
                    <a:pt x="1666" y="0"/>
                  </a:moveTo>
                  <a:cubicBezTo>
                    <a:pt x="1666" y="0"/>
                    <a:pt x="1022" y="417"/>
                    <a:pt x="239" y="417"/>
                  </a:cubicBezTo>
                  <a:cubicBezTo>
                    <a:pt x="180" y="417"/>
                    <a:pt x="120" y="415"/>
                    <a:pt x="59" y="410"/>
                  </a:cubicBezTo>
                  <a:lnTo>
                    <a:pt x="0" y="1184"/>
                  </a:lnTo>
                  <a:cubicBezTo>
                    <a:pt x="0" y="1184"/>
                    <a:pt x="892" y="1608"/>
                    <a:pt x="1593" y="1739"/>
                  </a:cubicBezTo>
                  <a:cubicBezTo>
                    <a:pt x="1359" y="1096"/>
                    <a:pt x="1345" y="687"/>
                    <a:pt x="1345" y="687"/>
                  </a:cubicBezTo>
                  <a:lnTo>
                    <a:pt x="1345" y="687"/>
                  </a:lnTo>
                  <a:cubicBezTo>
                    <a:pt x="1345" y="687"/>
                    <a:pt x="2075" y="1067"/>
                    <a:pt x="2601" y="1067"/>
                  </a:cubicBezTo>
                  <a:cubicBezTo>
                    <a:pt x="1929" y="424"/>
                    <a:pt x="1666" y="0"/>
                    <a:pt x="1666"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4804;p65">
              <a:extLst>
                <a:ext uri="{FF2B5EF4-FFF2-40B4-BE49-F238E27FC236}">
                  <a16:creationId xmlns:a16="http://schemas.microsoft.com/office/drawing/2014/main" id="{350B0241-42C3-DE1B-8EFC-D4956566DC5C}"/>
                </a:ext>
              </a:extLst>
            </p:cNvPr>
            <p:cNvSpPr/>
            <p:nvPr/>
          </p:nvSpPr>
          <p:spPr>
            <a:xfrm>
              <a:off x="1419675" y="4131800"/>
              <a:ext cx="71600" cy="45325"/>
            </a:xfrm>
            <a:custGeom>
              <a:avLst/>
              <a:gdLst/>
              <a:ahLst/>
              <a:cxnLst/>
              <a:rect l="l" t="t" r="r" b="b"/>
              <a:pathLst>
                <a:path w="2864" h="1813" extrusionOk="0">
                  <a:moveTo>
                    <a:pt x="1914" y="1"/>
                  </a:moveTo>
                  <a:cubicBezTo>
                    <a:pt x="1914" y="1"/>
                    <a:pt x="716" y="541"/>
                    <a:pt x="0" y="717"/>
                  </a:cubicBezTo>
                  <a:cubicBezTo>
                    <a:pt x="205" y="936"/>
                    <a:pt x="322" y="1184"/>
                    <a:pt x="322" y="1447"/>
                  </a:cubicBezTo>
                  <a:cubicBezTo>
                    <a:pt x="1023" y="1550"/>
                    <a:pt x="2133" y="1813"/>
                    <a:pt x="2133" y="1813"/>
                  </a:cubicBezTo>
                  <a:cubicBezTo>
                    <a:pt x="2133" y="1813"/>
                    <a:pt x="1768" y="1082"/>
                    <a:pt x="1344" y="775"/>
                  </a:cubicBezTo>
                  <a:lnTo>
                    <a:pt x="1344" y="775"/>
                  </a:lnTo>
                  <a:cubicBezTo>
                    <a:pt x="2002" y="1009"/>
                    <a:pt x="2864" y="1199"/>
                    <a:pt x="2864" y="1199"/>
                  </a:cubicBezTo>
                  <a:cubicBezTo>
                    <a:pt x="2864" y="1199"/>
                    <a:pt x="2484" y="571"/>
                    <a:pt x="1914"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4805;p65">
              <a:extLst>
                <a:ext uri="{FF2B5EF4-FFF2-40B4-BE49-F238E27FC236}">
                  <a16:creationId xmlns:a16="http://schemas.microsoft.com/office/drawing/2014/main" id="{ECE4A7BB-B43D-5FB1-1B3C-4E3962B46EB4}"/>
                </a:ext>
              </a:extLst>
            </p:cNvPr>
            <p:cNvSpPr/>
            <p:nvPr/>
          </p:nvSpPr>
          <p:spPr>
            <a:xfrm>
              <a:off x="1449625" y="4092375"/>
              <a:ext cx="78550" cy="43850"/>
            </a:xfrm>
            <a:custGeom>
              <a:avLst/>
              <a:gdLst/>
              <a:ahLst/>
              <a:cxnLst/>
              <a:rect l="l" t="t" r="r" b="b"/>
              <a:pathLst>
                <a:path w="3142" h="1754" extrusionOk="0">
                  <a:moveTo>
                    <a:pt x="1972" y="0"/>
                  </a:moveTo>
                  <a:cubicBezTo>
                    <a:pt x="1972" y="0"/>
                    <a:pt x="1320" y="340"/>
                    <a:pt x="199" y="340"/>
                  </a:cubicBezTo>
                  <a:cubicBezTo>
                    <a:pt x="134" y="340"/>
                    <a:pt x="68" y="339"/>
                    <a:pt x="0" y="336"/>
                  </a:cubicBezTo>
                  <a:lnTo>
                    <a:pt x="0" y="336"/>
                  </a:lnTo>
                  <a:cubicBezTo>
                    <a:pt x="380" y="599"/>
                    <a:pt x="512" y="1315"/>
                    <a:pt x="512" y="1315"/>
                  </a:cubicBezTo>
                  <a:cubicBezTo>
                    <a:pt x="512" y="1315"/>
                    <a:pt x="1534" y="1593"/>
                    <a:pt x="2411" y="1753"/>
                  </a:cubicBezTo>
                  <a:cubicBezTo>
                    <a:pt x="2309" y="1403"/>
                    <a:pt x="1841" y="848"/>
                    <a:pt x="1841" y="847"/>
                  </a:cubicBezTo>
                  <a:lnTo>
                    <a:pt x="1841" y="847"/>
                  </a:lnTo>
                  <a:cubicBezTo>
                    <a:pt x="1841" y="848"/>
                    <a:pt x="2542" y="1213"/>
                    <a:pt x="3141" y="1315"/>
                  </a:cubicBezTo>
                  <a:cubicBezTo>
                    <a:pt x="2791" y="760"/>
                    <a:pt x="1972" y="0"/>
                    <a:pt x="1972"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4806;p65">
              <a:extLst>
                <a:ext uri="{FF2B5EF4-FFF2-40B4-BE49-F238E27FC236}">
                  <a16:creationId xmlns:a16="http://schemas.microsoft.com/office/drawing/2014/main" id="{0F385669-7008-E7AA-8470-B58B02AEE1BF}"/>
                </a:ext>
              </a:extLst>
            </p:cNvPr>
            <p:cNvSpPr/>
            <p:nvPr/>
          </p:nvSpPr>
          <p:spPr>
            <a:xfrm>
              <a:off x="1371825" y="3585725"/>
              <a:ext cx="145375" cy="95775"/>
            </a:xfrm>
            <a:custGeom>
              <a:avLst/>
              <a:gdLst/>
              <a:ahLst/>
              <a:cxnLst/>
              <a:rect l="l" t="t" r="r" b="b"/>
              <a:pathLst>
                <a:path w="5815" h="3831" extrusionOk="0">
                  <a:moveTo>
                    <a:pt x="599" y="0"/>
                  </a:moveTo>
                  <a:cubicBezTo>
                    <a:pt x="585" y="0"/>
                    <a:pt x="570" y="1"/>
                    <a:pt x="555" y="3"/>
                  </a:cubicBezTo>
                  <a:cubicBezTo>
                    <a:pt x="0" y="46"/>
                    <a:pt x="526" y="1157"/>
                    <a:pt x="1052" y="2048"/>
                  </a:cubicBezTo>
                  <a:cubicBezTo>
                    <a:pt x="1438" y="2710"/>
                    <a:pt x="1866" y="3305"/>
                    <a:pt x="2638" y="3305"/>
                  </a:cubicBezTo>
                  <a:cubicBezTo>
                    <a:pt x="2888" y="3305"/>
                    <a:pt x="3174" y="3243"/>
                    <a:pt x="3507" y="3100"/>
                  </a:cubicBezTo>
                  <a:cubicBezTo>
                    <a:pt x="3750" y="3002"/>
                    <a:pt x="4003" y="2956"/>
                    <a:pt x="4247" y="2956"/>
                  </a:cubicBezTo>
                  <a:cubicBezTo>
                    <a:pt x="4883" y="2956"/>
                    <a:pt x="5466" y="3271"/>
                    <a:pt x="5698" y="3830"/>
                  </a:cubicBezTo>
                  <a:cubicBezTo>
                    <a:pt x="5698" y="3830"/>
                    <a:pt x="5815" y="2428"/>
                    <a:pt x="2601" y="1464"/>
                  </a:cubicBezTo>
                  <a:cubicBezTo>
                    <a:pt x="1320" y="1051"/>
                    <a:pt x="1134" y="0"/>
                    <a:pt x="599"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4807;p65">
              <a:extLst>
                <a:ext uri="{FF2B5EF4-FFF2-40B4-BE49-F238E27FC236}">
                  <a16:creationId xmlns:a16="http://schemas.microsoft.com/office/drawing/2014/main" id="{2E06BE87-7B2B-7782-A2AB-830563090DBC}"/>
                </a:ext>
              </a:extLst>
            </p:cNvPr>
            <p:cNvSpPr/>
            <p:nvPr/>
          </p:nvSpPr>
          <p:spPr>
            <a:xfrm>
              <a:off x="1258225" y="3628500"/>
              <a:ext cx="53725" cy="20850"/>
            </a:xfrm>
            <a:custGeom>
              <a:avLst/>
              <a:gdLst/>
              <a:ahLst/>
              <a:cxnLst/>
              <a:rect l="l" t="t" r="r" b="b"/>
              <a:pathLst>
                <a:path w="2149" h="834" extrusionOk="0">
                  <a:moveTo>
                    <a:pt x="118" y="1"/>
                  </a:moveTo>
                  <a:cubicBezTo>
                    <a:pt x="59" y="1"/>
                    <a:pt x="1" y="45"/>
                    <a:pt x="1" y="103"/>
                  </a:cubicBezTo>
                  <a:cubicBezTo>
                    <a:pt x="1" y="162"/>
                    <a:pt x="59" y="220"/>
                    <a:pt x="118" y="220"/>
                  </a:cubicBezTo>
                  <a:cubicBezTo>
                    <a:pt x="1096" y="235"/>
                    <a:pt x="1944" y="804"/>
                    <a:pt x="1958" y="804"/>
                  </a:cubicBezTo>
                  <a:cubicBezTo>
                    <a:pt x="1973" y="819"/>
                    <a:pt x="2002" y="834"/>
                    <a:pt x="2017" y="834"/>
                  </a:cubicBezTo>
                  <a:cubicBezTo>
                    <a:pt x="2046" y="834"/>
                    <a:pt x="2090" y="804"/>
                    <a:pt x="2105" y="775"/>
                  </a:cubicBezTo>
                  <a:cubicBezTo>
                    <a:pt x="2148" y="731"/>
                    <a:pt x="2134" y="658"/>
                    <a:pt x="2075" y="629"/>
                  </a:cubicBezTo>
                  <a:cubicBezTo>
                    <a:pt x="2046" y="600"/>
                    <a:pt x="1170" y="30"/>
                    <a:pt x="11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4808;p65">
              <a:extLst>
                <a:ext uri="{FF2B5EF4-FFF2-40B4-BE49-F238E27FC236}">
                  <a16:creationId xmlns:a16="http://schemas.microsoft.com/office/drawing/2014/main" id="{56756787-10D2-1DE4-BF3F-401716811AEB}"/>
                </a:ext>
              </a:extLst>
            </p:cNvPr>
            <p:cNvSpPr/>
            <p:nvPr/>
          </p:nvSpPr>
          <p:spPr>
            <a:xfrm>
              <a:off x="1272100" y="3616575"/>
              <a:ext cx="29625" cy="9775"/>
            </a:xfrm>
            <a:custGeom>
              <a:avLst/>
              <a:gdLst/>
              <a:ahLst/>
              <a:cxnLst/>
              <a:rect l="l" t="t" r="r" b="b"/>
              <a:pathLst>
                <a:path w="1185" h="391" extrusionOk="0">
                  <a:moveTo>
                    <a:pt x="385" y="0"/>
                  </a:moveTo>
                  <a:cubicBezTo>
                    <a:pt x="297" y="0"/>
                    <a:pt x="202" y="8"/>
                    <a:pt x="103" y="25"/>
                  </a:cubicBezTo>
                  <a:cubicBezTo>
                    <a:pt x="45" y="40"/>
                    <a:pt x="1" y="98"/>
                    <a:pt x="16" y="156"/>
                  </a:cubicBezTo>
                  <a:cubicBezTo>
                    <a:pt x="28" y="207"/>
                    <a:pt x="74" y="247"/>
                    <a:pt x="124" y="247"/>
                  </a:cubicBezTo>
                  <a:cubicBezTo>
                    <a:pt x="132" y="247"/>
                    <a:pt x="139" y="246"/>
                    <a:pt x="147" y="244"/>
                  </a:cubicBezTo>
                  <a:cubicBezTo>
                    <a:pt x="227" y="230"/>
                    <a:pt x="304" y="223"/>
                    <a:pt x="377" y="223"/>
                  </a:cubicBezTo>
                  <a:cubicBezTo>
                    <a:pt x="741" y="223"/>
                    <a:pt x="994" y="376"/>
                    <a:pt x="994" y="376"/>
                  </a:cubicBezTo>
                  <a:cubicBezTo>
                    <a:pt x="1009" y="376"/>
                    <a:pt x="1038" y="390"/>
                    <a:pt x="1053" y="390"/>
                  </a:cubicBezTo>
                  <a:cubicBezTo>
                    <a:pt x="1097" y="390"/>
                    <a:pt x="1126" y="376"/>
                    <a:pt x="1140" y="332"/>
                  </a:cubicBezTo>
                  <a:cubicBezTo>
                    <a:pt x="1184" y="288"/>
                    <a:pt x="1170" y="215"/>
                    <a:pt x="1111" y="186"/>
                  </a:cubicBezTo>
                  <a:cubicBezTo>
                    <a:pt x="1099" y="174"/>
                    <a:pt x="815" y="0"/>
                    <a:pt x="38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4809;p65">
              <a:extLst>
                <a:ext uri="{FF2B5EF4-FFF2-40B4-BE49-F238E27FC236}">
                  <a16:creationId xmlns:a16="http://schemas.microsoft.com/office/drawing/2014/main" id="{CF48C99C-D828-D3BA-B238-FCD32B59B3CD}"/>
                </a:ext>
              </a:extLst>
            </p:cNvPr>
            <p:cNvSpPr/>
            <p:nvPr/>
          </p:nvSpPr>
          <p:spPr>
            <a:xfrm>
              <a:off x="1295125" y="3669425"/>
              <a:ext cx="97550" cy="106300"/>
            </a:xfrm>
            <a:custGeom>
              <a:avLst/>
              <a:gdLst/>
              <a:ahLst/>
              <a:cxnLst/>
              <a:rect l="l" t="t" r="r" b="b"/>
              <a:pathLst>
                <a:path w="3902" h="4252" extrusionOk="0">
                  <a:moveTo>
                    <a:pt x="134" y="0"/>
                  </a:moveTo>
                  <a:cubicBezTo>
                    <a:pt x="114" y="0"/>
                    <a:pt x="93" y="5"/>
                    <a:pt x="73" y="15"/>
                  </a:cubicBezTo>
                  <a:cubicBezTo>
                    <a:pt x="30" y="44"/>
                    <a:pt x="0" y="102"/>
                    <a:pt x="30" y="161"/>
                  </a:cubicBezTo>
                  <a:cubicBezTo>
                    <a:pt x="1286" y="2455"/>
                    <a:pt x="3682" y="4208"/>
                    <a:pt x="3711" y="4222"/>
                  </a:cubicBezTo>
                  <a:cubicBezTo>
                    <a:pt x="3726" y="4237"/>
                    <a:pt x="3755" y="4252"/>
                    <a:pt x="3770" y="4252"/>
                  </a:cubicBezTo>
                  <a:cubicBezTo>
                    <a:pt x="3799" y="4252"/>
                    <a:pt x="3843" y="4237"/>
                    <a:pt x="3857" y="4193"/>
                  </a:cubicBezTo>
                  <a:cubicBezTo>
                    <a:pt x="3901" y="4149"/>
                    <a:pt x="3886" y="4076"/>
                    <a:pt x="3828" y="4047"/>
                  </a:cubicBezTo>
                  <a:cubicBezTo>
                    <a:pt x="3813" y="4032"/>
                    <a:pt x="1447" y="2308"/>
                    <a:pt x="234" y="59"/>
                  </a:cubicBezTo>
                  <a:cubicBezTo>
                    <a:pt x="215" y="20"/>
                    <a:pt x="176" y="0"/>
                    <a:pt x="1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4810;p65">
              <a:extLst>
                <a:ext uri="{FF2B5EF4-FFF2-40B4-BE49-F238E27FC236}">
                  <a16:creationId xmlns:a16="http://schemas.microsoft.com/office/drawing/2014/main" id="{09F465B0-9525-B754-B0F1-3F0967E855AA}"/>
                </a:ext>
              </a:extLst>
            </p:cNvPr>
            <p:cNvSpPr/>
            <p:nvPr/>
          </p:nvSpPr>
          <p:spPr>
            <a:xfrm>
              <a:off x="1337500" y="3689225"/>
              <a:ext cx="57350" cy="63125"/>
            </a:xfrm>
            <a:custGeom>
              <a:avLst/>
              <a:gdLst/>
              <a:ahLst/>
              <a:cxnLst/>
              <a:rect l="l" t="t" r="r" b="b"/>
              <a:pathLst>
                <a:path w="2294" h="2525" extrusionOk="0">
                  <a:moveTo>
                    <a:pt x="128" y="0"/>
                  </a:moveTo>
                  <a:cubicBezTo>
                    <a:pt x="113" y="0"/>
                    <a:pt x="99" y="4"/>
                    <a:pt x="88" y="12"/>
                  </a:cubicBezTo>
                  <a:cubicBezTo>
                    <a:pt x="29" y="41"/>
                    <a:pt x="0" y="114"/>
                    <a:pt x="29" y="158"/>
                  </a:cubicBezTo>
                  <a:cubicBezTo>
                    <a:pt x="745" y="1604"/>
                    <a:pt x="2045" y="2466"/>
                    <a:pt x="2104" y="2510"/>
                  </a:cubicBezTo>
                  <a:cubicBezTo>
                    <a:pt x="2118" y="2525"/>
                    <a:pt x="2148" y="2525"/>
                    <a:pt x="2162" y="2525"/>
                  </a:cubicBezTo>
                  <a:cubicBezTo>
                    <a:pt x="2206" y="2525"/>
                    <a:pt x="2235" y="2510"/>
                    <a:pt x="2250" y="2481"/>
                  </a:cubicBezTo>
                  <a:cubicBezTo>
                    <a:pt x="2294" y="2422"/>
                    <a:pt x="2279" y="2349"/>
                    <a:pt x="2221" y="2320"/>
                  </a:cubicBezTo>
                  <a:cubicBezTo>
                    <a:pt x="2206" y="2320"/>
                    <a:pt x="920" y="1458"/>
                    <a:pt x="234" y="70"/>
                  </a:cubicBezTo>
                  <a:cubicBezTo>
                    <a:pt x="212" y="27"/>
                    <a:pt x="168"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4811;p65">
              <a:extLst>
                <a:ext uri="{FF2B5EF4-FFF2-40B4-BE49-F238E27FC236}">
                  <a16:creationId xmlns:a16="http://schemas.microsoft.com/office/drawing/2014/main" id="{63B7F37A-42B6-552A-C4E8-1B5A0981FC0A}"/>
                </a:ext>
              </a:extLst>
            </p:cNvPr>
            <p:cNvSpPr/>
            <p:nvPr/>
          </p:nvSpPr>
          <p:spPr>
            <a:xfrm>
              <a:off x="1360125" y="3689350"/>
              <a:ext cx="34375" cy="25025"/>
            </a:xfrm>
            <a:custGeom>
              <a:avLst/>
              <a:gdLst/>
              <a:ahLst/>
              <a:cxnLst/>
              <a:rect l="l" t="t" r="r" b="b"/>
              <a:pathLst>
                <a:path w="1375" h="1001" extrusionOk="0">
                  <a:moveTo>
                    <a:pt x="137" y="1"/>
                  </a:moveTo>
                  <a:cubicBezTo>
                    <a:pt x="112" y="1"/>
                    <a:pt x="86" y="8"/>
                    <a:pt x="59" y="21"/>
                  </a:cubicBezTo>
                  <a:cubicBezTo>
                    <a:pt x="15" y="65"/>
                    <a:pt x="1" y="124"/>
                    <a:pt x="45" y="182"/>
                  </a:cubicBezTo>
                  <a:cubicBezTo>
                    <a:pt x="556" y="839"/>
                    <a:pt x="1213" y="986"/>
                    <a:pt x="1243" y="986"/>
                  </a:cubicBezTo>
                  <a:cubicBezTo>
                    <a:pt x="1243" y="986"/>
                    <a:pt x="1257" y="1000"/>
                    <a:pt x="1257" y="1000"/>
                  </a:cubicBezTo>
                  <a:cubicBezTo>
                    <a:pt x="1316" y="1000"/>
                    <a:pt x="1360" y="956"/>
                    <a:pt x="1360" y="912"/>
                  </a:cubicBezTo>
                  <a:cubicBezTo>
                    <a:pt x="1374" y="854"/>
                    <a:pt x="1345" y="796"/>
                    <a:pt x="1286" y="781"/>
                  </a:cubicBezTo>
                  <a:cubicBezTo>
                    <a:pt x="1272" y="781"/>
                    <a:pt x="673" y="635"/>
                    <a:pt x="220" y="36"/>
                  </a:cubicBezTo>
                  <a:cubicBezTo>
                    <a:pt x="196" y="12"/>
                    <a:pt x="167" y="1"/>
                    <a:pt x="137"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4812;p65">
              <a:extLst>
                <a:ext uri="{FF2B5EF4-FFF2-40B4-BE49-F238E27FC236}">
                  <a16:creationId xmlns:a16="http://schemas.microsoft.com/office/drawing/2014/main" id="{CFA92D90-5482-3EE7-7DA5-45002691890B}"/>
                </a:ext>
              </a:extLst>
            </p:cNvPr>
            <p:cNvSpPr/>
            <p:nvPr/>
          </p:nvSpPr>
          <p:spPr>
            <a:xfrm>
              <a:off x="1511350" y="3706300"/>
              <a:ext cx="33625" cy="11000"/>
            </a:xfrm>
            <a:custGeom>
              <a:avLst/>
              <a:gdLst/>
              <a:ahLst/>
              <a:cxnLst/>
              <a:rect l="l" t="t" r="r" b="b"/>
              <a:pathLst>
                <a:path w="1345" h="440" extrusionOk="0">
                  <a:moveTo>
                    <a:pt x="132" y="1"/>
                  </a:moveTo>
                  <a:cubicBezTo>
                    <a:pt x="73" y="1"/>
                    <a:pt x="15" y="45"/>
                    <a:pt x="15" y="103"/>
                  </a:cubicBezTo>
                  <a:cubicBezTo>
                    <a:pt x="0" y="161"/>
                    <a:pt x="44" y="220"/>
                    <a:pt x="117" y="220"/>
                  </a:cubicBezTo>
                  <a:cubicBezTo>
                    <a:pt x="818" y="293"/>
                    <a:pt x="1184" y="439"/>
                    <a:pt x="1184" y="439"/>
                  </a:cubicBezTo>
                  <a:lnTo>
                    <a:pt x="1227" y="439"/>
                  </a:lnTo>
                  <a:cubicBezTo>
                    <a:pt x="1271" y="439"/>
                    <a:pt x="1315" y="410"/>
                    <a:pt x="1330" y="381"/>
                  </a:cubicBezTo>
                  <a:cubicBezTo>
                    <a:pt x="1344" y="322"/>
                    <a:pt x="1330" y="249"/>
                    <a:pt x="1271" y="234"/>
                  </a:cubicBezTo>
                  <a:cubicBezTo>
                    <a:pt x="1257" y="220"/>
                    <a:pt x="862" y="74"/>
                    <a:pt x="1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4813;p65">
              <a:extLst>
                <a:ext uri="{FF2B5EF4-FFF2-40B4-BE49-F238E27FC236}">
                  <a16:creationId xmlns:a16="http://schemas.microsoft.com/office/drawing/2014/main" id="{334ECBC7-3741-253B-60A3-2D6EB9EA4964}"/>
                </a:ext>
              </a:extLst>
            </p:cNvPr>
            <p:cNvSpPr/>
            <p:nvPr/>
          </p:nvSpPr>
          <p:spPr>
            <a:xfrm>
              <a:off x="1462400" y="3753425"/>
              <a:ext cx="39475" cy="18650"/>
            </a:xfrm>
            <a:custGeom>
              <a:avLst/>
              <a:gdLst/>
              <a:ahLst/>
              <a:cxnLst/>
              <a:rect l="l" t="t" r="r" b="b"/>
              <a:pathLst>
                <a:path w="1579" h="746" extrusionOk="0">
                  <a:moveTo>
                    <a:pt x="133" y="0"/>
                  </a:moveTo>
                  <a:cubicBezTo>
                    <a:pt x="96" y="0"/>
                    <a:pt x="64" y="20"/>
                    <a:pt x="44" y="59"/>
                  </a:cubicBezTo>
                  <a:cubicBezTo>
                    <a:pt x="1" y="103"/>
                    <a:pt x="30" y="176"/>
                    <a:pt x="74" y="205"/>
                  </a:cubicBezTo>
                  <a:cubicBezTo>
                    <a:pt x="658" y="541"/>
                    <a:pt x="1403" y="745"/>
                    <a:pt x="1432" y="745"/>
                  </a:cubicBezTo>
                  <a:lnTo>
                    <a:pt x="1461" y="745"/>
                  </a:lnTo>
                  <a:cubicBezTo>
                    <a:pt x="1505" y="745"/>
                    <a:pt x="1549" y="716"/>
                    <a:pt x="1564" y="672"/>
                  </a:cubicBezTo>
                  <a:cubicBezTo>
                    <a:pt x="1578" y="614"/>
                    <a:pt x="1549" y="556"/>
                    <a:pt x="1491" y="541"/>
                  </a:cubicBezTo>
                  <a:cubicBezTo>
                    <a:pt x="1476" y="541"/>
                    <a:pt x="746" y="336"/>
                    <a:pt x="190" y="15"/>
                  </a:cubicBezTo>
                  <a:cubicBezTo>
                    <a:pt x="171" y="5"/>
                    <a:pt x="151" y="0"/>
                    <a:pt x="13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4814;p65">
              <a:extLst>
                <a:ext uri="{FF2B5EF4-FFF2-40B4-BE49-F238E27FC236}">
                  <a16:creationId xmlns:a16="http://schemas.microsoft.com/office/drawing/2014/main" id="{7FF8F3BD-81F8-A2FE-C38E-293187500D67}"/>
                </a:ext>
              </a:extLst>
            </p:cNvPr>
            <p:cNvSpPr/>
            <p:nvPr/>
          </p:nvSpPr>
          <p:spPr>
            <a:xfrm>
              <a:off x="1470800" y="3784450"/>
              <a:ext cx="67600" cy="25250"/>
            </a:xfrm>
            <a:custGeom>
              <a:avLst/>
              <a:gdLst/>
              <a:ahLst/>
              <a:cxnLst/>
              <a:rect l="l" t="t" r="r" b="b"/>
              <a:pathLst>
                <a:path w="2704" h="1010" extrusionOk="0">
                  <a:moveTo>
                    <a:pt x="129" y="1"/>
                  </a:moveTo>
                  <a:cubicBezTo>
                    <a:pt x="92" y="1"/>
                    <a:pt x="58" y="17"/>
                    <a:pt x="30" y="45"/>
                  </a:cubicBezTo>
                  <a:cubicBezTo>
                    <a:pt x="1" y="103"/>
                    <a:pt x="15" y="177"/>
                    <a:pt x="74" y="206"/>
                  </a:cubicBezTo>
                  <a:cubicBezTo>
                    <a:pt x="921" y="746"/>
                    <a:pt x="2499" y="1009"/>
                    <a:pt x="2572" y="1009"/>
                  </a:cubicBezTo>
                  <a:lnTo>
                    <a:pt x="2586" y="1009"/>
                  </a:lnTo>
                  <a:cubicBezTo>
                    <a:pt x="2630" y="1009"/>
                    <a:pt x="2689" y="980"/>
                    <a:pt x="2689" y="922"/>
                  </a:cubicBezTo>
                  <a:cubicBezTo>
                    <a:pt x="2703" y="863"/>
                    <a:pt x="2660" y="805"/>
                    <a:pt x="2601" y="805"/>
                  </a:cubicBezTo>
                  <a:cubicBezTo>
                    <a:pt x="2586" y="790"/>
                    <a:pt x="994" y="527"/>
                    <a:pt x="190" y="16"/>
                  </a:cubicBezTo>
                  <a:cubicBezTo>
                    <a:pt x="170" y="5"/>
                    <a:pt x="149" y="1"/>
                    <a:pt x="12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4815;p65">
              <a:extLst>
                <a:ext uri="{FF2B5EF4-FFF2-40B4-BE49-F238E27FC236}">
                  <a16:creationId xmlns:a16="http://schemas.microsoft.com/office/drawing/2014/main" id="{F57CAEFB-1F2A-4E3C-1602-84B4FE38EEBC}"/>
                </a:ext>
              </a:extLst>
            </p:cNvPr>
            <p:cNvSpPr/>
            <p:nvPr/>
          </p:nvSpPr>
          <p:spPr>
            <a:xfrm>
              <a:off x="1483575" y="3807050"/>
              <a:ext cx="69075" cy="26025"/>
            </a:xfrm>
            <a:custGeom>
              <a:avLst/>
              <a:gdLst/>
              <a:ahLst/>
              <a:cxnLst/>
              <a:rect l="l" t="t" r="r" b="b"/>
              <a:pathLst>
                <a:path w="2763" h="1041" extrusionOk="0">
                  <a:moveTo>
                    <a:pt x="126" y="1"/>
                  </a:moveTo>
                  <a:cubicBezTo>
                    <a:pt x="96" y="1"/>
                    <a:pt x="68" y="16"/>
                    <a:pt x="45" y="47"/>
                  </a:cubicBezTo>
                  <a:cubicBezTo>
                    <a:pt x="1" y="91"/>
                    <a:pt x="1" y="149"/>
                    <a:pt x="59" y="193"/>
                  </a:cubicBezTo>
                  <a:cubicBezTo>
                    <a:pt x="848" y="894"/>
                    <a:pt x="2572" y="1040"/>
                    <a:pt x="2645" y="1040"/>
                  </a:cubicBezTo>
                  <a:cubicBezTo>
                    <a:pt x="2704" y="1040"/>
                    <a:pt x="2747" y="996"/>
                    <a:pt x="2762" y="938"/>
                  </a:cubicBezTo>
                  <a:cubicBezTo>
                    <a:pt x="2762" y="880"/>
                    <a:pt x="2718" y="821"/>
                    <a:pt x="2660" y="821"/>
                  </a:cubicBezTo>
                  <a:cubicBezTo>
                    <a:pt x="2645" y="821"/>
                    <a:pt x="936" y="690"/>
                    <a:pt x="205" y="32"/>
                  </a:cubicBezTo>
                  <a:cubicBezTo>
                    <a:pt x="178" y="12"/>
                    <a:pt x="151" y="1"/>
                    <a:pt x="126"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4816;p65">
              <a:extLst>
                <a:ext uri="{FF2B5EF4-FFF2-40B4-BE49-F238E27FC236}">
                  <a16:creationId xmlns:a16="http://schemas.microsoft.com/office/drawing/2014/main" id="{07F900CB-3CE0-C97F-5E05-DCA005A7A641}"/>
                </a:ext>
              </a:extLst>
            </p:cNvPr>
            <p:cNvSpPr/>
            <p:nvPr/>
          </p:nvSpPr>
          <p:spPr>
            <a:xfrm>
              <a:off x="1609225" y="3833125"/>
              <a:ext cx="59550" cy="18925"/>
            </a:xfrm>
            <a:custGeom>
              <a:avLst/>
              <a:gdLst/>
              <a:ahLst/>
              <a:cxnLst/>
              <a:rect l="l" t="t" r="r" b="b"/>
              <a:pathLst>
                <a:path w="2382" h="757" extrusionOk="0">
                  <a:moveTo>
                    <a:pt x="130" y="0"/>
                  </a:moveTo>
                  <a:cubicBezTo>
                    <a:pt x="88" y="0"/>
                    <a:pt x="51" y="28"/>
                    <a:pt x="30" y="70"/>
                  </a:cubicBezTo>
                  <a:cubicBezTo>
                    <a:pt x="1" y="114"/>
                    <a:pt x="15" y="216"/>
                    <a:pt x="59" y="246"/>
                  </a:cubicBezTo>
                  <a:cubicBezTo>
                    <a:pt x="673" y="611"/>
                    <a:pt x="2192" y="757"/>
                    <a:pt x="2265" y="757"/>
                  </a:cubicBezTo>
                  <a:cubicBezTo>
                    <a:pt x="2324" y="757"/>
                    <a:pt x="2367" y="640"/>
                    <a:pt x="2382" y="582"/>
                  </a:cubicBezTo>
                  <a:cubicBezTo>
                    <a:pt x="2382" y="523"/>
                    <a:pt x="2338" y="406"/>
                    <a:pt x="2265" y="406"/>
                  </a:cubicBezTo>
                  <a:cubicBezTo>
                    <a:pt x="2250" y="406"/>
                    <a:pt x="746" y="348"/>
                    <a:pt x="176" y="12"/>
                  </a:cubicBezTo>
                  <a:cubicBezTo>
                    <a:pt x="160" y="4"/>
                    <a:pt x="145"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4817;p65">
              <a:extLst>
                <a:ext uri="{FF2B5EF4-FFF2-40B4-BE49-F238E27FC236}">
                  <a16:creationId xmlns:a16="http://schemas.microsoft.com/office/drawing/2014/main" id="{2FB54FC1-E9A3-7B5F-FA0F-1AF6CFD1C47B}"/>
                </a:ext>
              </a:extLst>
            </p:cNvPr>
            <p:cNvSpPr/>
            <p:nvPr/>
          </p:nvSpPr>
          <p:spPr>
            <a:xfrm>
              <a:off x="1620925" y="3819850"/>
              <a:ext cx="38375" cy="7750"/>
            </a:xfrm>
            <a:custGeom>
              <a:avLst/>
              <a:gdLst/>
              <a:ahLst/>
              <a:cxnLst/>
              <a:rect l="l" t="t" r="r" b="b"/>
              <a:pathLst>
                <a:path w="1535" h="310" extrusionOk="0">
                  <a:moveTo>
                    <a:pt x="113" y="0"/>
                  </a:moveTo>
                  <a:cubicBezTo>
                    <a:pt x="61" y="0"/>
                    <a:pt x="15" y="52"/>
                    <a:pt x="15" y="105"/>
                  </a:cubicBezTo>
                  <a:cubicBezTo>
                    <a:pt x="0" y="163"/>
                    <a:pt x="44" y="221"/>
                    <a:pt x="102" y="221"/>
                  </a:cubicBezTo>
                  <a:cubicBezTo>
                    <a:pt x="526" y="295"/>
                    <a:pt x="1067" y="309"/>
                    <a:pt x="1300" y="309"/>
                  </a:cubicBezTo>
                  <a:lnTo>
                    <a:pt x="1417" y="309"/>
                  </a:lnTo>
                  <a:cubicBezTo>
                    <a:pt x="1490" y="295"/>
                    <a:pt x="1534" y="251"/>
                    <a:pt x="1534" y="178"/>
                  </a:cubicBezTo>
                  <a:cubicBezTo>
                    <a:pt x="1534" y="119"/>
                    <a:pt x="1476" y="61"/>
                    <a:pt x="1417" y="61"/>
                  </a:cubicBezTo>
                  <a:cubicBezTo>
                    <a:pt x="1417" y="61"/>
                    <a:pt x="1298" y="65"/>
                    <a:pt x="1120" y="65"/>
                  </a:cubicBezTo>
                  <a:cubicBezTo>
                    <a:pt x="854" y="65"/>
                    <a:pt x="456" y="55"/>
                    <a:pt x="132" y="2"/>
                  </a:cubicBezTo>
                  <a:cubicBezTo>
                    <a:pt x="125" y="1"/>
                    <a:pt x="119" y="0"/>
                    <a:pt x="11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4818;p65">
              <a:extLst>
                <a:ext uri="{FF2B5EF4-FFF2-40B4-BE49-F238E27FC236}">
                  <a16:creationId xmlns:a16="http://schemas.microsoft.com/office/drawing/2014/main" id="{48BC99FB-0647-14B6-D31C-C1924B7523B4}"/>
                </a:ext>
              </a:extLst>
            </p:cNvPr>
            <p:cNvSpPr/>
            <p:nvPr/>
          </p:nvSpPr>
          <p:spPr>
            <a:xfrm>
              <a:off x="1577075" y="3799725"/>
              <a:ext cx="35100" cy="9975"/>
            </a:xfrm>
            <a:custGeom>
              <a:avLst/>
              <a:gdLst/>
              <a:ahLst/>
              <a:cxnLst/>
              <a:rect l="l" t="t" r="r" b="b"/>
              <a:pathLst>
                <a:path w="1404" h="399" extrusionOk="0">
                  <a:moveTo>
                    <a:pt x="124" y="1"/>
                  </a:moveTo>
                  <a:cubicBezTo>
                    <a:pt x="74" y="1"/>
                    <a:pt x="28" y="41"/>
                    <a:pt x="16" y="91"/>
                  </a:cubicBezTo>
                  <a:cubicBezTo>
                    <a:pt x="1" y="150"/>
                    <a:pt x="30" y="208"/>
                    <a:pt x="89" y="223"/>
                  </a:cubicBezTo>
                  <a:cubicBezTo>
                    <a:pt x="512" y="325"/>
                    <a:pt x="1243" y="398"/>
                    <a:pt x="1272" y="398"/>
                  </a:cubicBezTo>
                  <a:lnTo>
                    <a:pt x="1287" y="398"/>
                  </a:lnTo>
                  <a:cubicBezTo>
                    <a:pt x="1345" y="398"/>
                    <a:pt x="1389" y="369"/>
                    <a:pt x="1389" y="311"/>
                  </a:cubicBezTo>
                  <a:cubicBezTo>
                    <a:pt x="1403" y="252"/>
                    <a:pt x="1360" y="194"/>
                    <a:pt x="1301" y="179"/>
                  </a:cubicBezTo>
                  <a:cubicBezTo>
                    <a:pt x="1287" y="179"/>
                    <a:pt x="542" y="106"/>
                    <a:pt x="147" y="4"/>
                  </a:cubicBezTo>
                  <a:cubicBezTo>
                    <a:pt x="139" y="2"/>
                    <a:pt x="132" y="1"/>
                    <a:pt x="124"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4819;p65">
              <a:extLst>
                <a:ext uri="{FF2B5EF4-FFF2-40B4-BE49-F238E27FC236}">
                  <a16:creationId xmlns:a16="http://schemas.microsoft.com/office/drawing/2014/main" id="{5284AC4A-37AF-9E52-4A1E-33FABCF4CE2D}"/>
                </a:ext>
              </a:extLst>
            </p:cNvPr>
            <p:cNvSpPr/>
            <p:nvPr/>
          </p:nvSpPr>
          <p:spPr>
            <a:xfrm>
              <a:off x="1570150" y="3752925"/>
              <a:ext cx="48100" cy="7875"/>
            </a:xfrm>
            <a:custGeom>
              <a:avLst/>
              <a:gdLst/>
              <a:ahLst/>
              <a:cxnLst/>
              <a:rect l="l" t="t" r="r" b="b"/>
              <a:pathLst>
                <a:path w="1924" h="315" extrusionOk="0">
                  <a:moveTo>
                    <a:pt x="120" y="1"/>
                  </a:moveTo>
                  <a:cubicBezTo>
                    <a:pt x="77" y="1"/>
                    <a:pt x="41" y="20"/>
                    <a:pt x="30" y="64"/>
                  </a:cubicBezTo>
                  <a:cubicBezTo>
                    <a:pt x="0" y="123"/>
                    <a:pt x="30" y="152"/>
                    <a:pt x="88" y="166"/>
                  </a:cubicBezTo>
                  <a:cubicBezTo>
                    <a:pt x="493" y="298"/>
                    <a:pt x="1236" y="314"/>
                    <a:pt x="1600" y="314"/>
                  </a:cubicBezTo>
                  <a:cubicBezTo>
                    <a:pt x="1722" y="314"/>
                    <a:pt x="1801" y="313"/>
                    <a:pt x="1812" y="313"/>
                  </a:cubicBezTo>
                  <a:cubicBezTo>
                    <a:pt x="1870" y="313"/>
                    <a:pt x="1914" y="313"/>
                    <a:pt x="1914" y="254"/>
                  </a:cubicBezTo>
                  <a:cubicBezTo>
                    <a:pt x="1924" y="215"/>
                    <a:pt x="1901" y="209"/>
                    <a:pt x="1868" y="209"/>
                  </a:cubicBezTo>
                  <a:cubicBezTo>
                    <a:pt x="1851" y="209"/>
                    <a:pt x="1831" y="210"/>
                    <a:pt x="1812" y="210"/>
                  </a:cubicBezTo>
                  <a:cubicBezTo>
                    <a:pt x="1797" y="210"/>
                    <a:pt x="658" y="181"/>
                    <a:pt x="161" y="6"/>
                  </a:cubicBezTo>
                  <a:cubicBezTo>
                    <a:pt x="147" y="2"/>
                    <a:pt x="133" y="1"/>
                    <a:pt x="120"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4820;p65">
              <a:extLst>
                <a:ext uri="{FF2B5EF4-FFF2-40B4-BE49-F238E27FC236}">
                  <a16:creationId xmlns:a16="http://schemas.microsoft.com/office/drawing/2014/main" id="{10B82634-8693-90BA-5E34-AA2F9F9EB54C}"/>
                </a:ext>
              </a:extLst>
            </p:cNvPr>
            <p:cNvSpPr/>
            <p:nvPr/>
          </p:nvSpPr>
          <p:spPr>
            <a:xfrm>
              <a:off x="1679725" y="3779425"/>
              <a:ext cx="67950" cy="14200"/>
            </a:xfrm>
            <a:custGeom>
              <a:avLst/>
              <a:gdLst/>
              <a:ahLst/>
              <a:cxnLst/>
              <a:rect l="l" t="t" r="r" b="b"/>
              <a:pathLst>
                <a:path w="2718" h="568" extrusionOk="0">
                  <a:moveTo>
                    <a:pt x="2593" y="1"/>
                  </a:moveTo>
                  <a:cubicBezTo>
                    <a:pt x="2576" y="1"/>
                    <a:pt x="2559" y="4"/>
                    <a:pt x="2542" y="12"/>
                  </a:cubicBezTo>
                  <a:cubicBezTo>
                    <a:pt x="2542" y="12"/>
                    <a:pt x="1837" y="352"/>
                    <a:pt x="377" y="352"/>
                  </a:cubicBezTo>
                  <a:cubicBezTo>
                    <a:pt x="293" y="352"/>
                    <a:pt x="206" y="351"/>
                    <a:pt x="117" y="348"/>
                  </a:cubicBezTo>
                  <a:cubicBezTo>
                    <a:pt x="111" y="347"/>
                    <a:pt x="105" y="346"/>
                    <a:pt x="99" y="346"/>
                  </a:cubicBezTo>
                  <a:cubicBezTo>
                    <a:pt x="50" y="346"/>
                    <a:pt x="13" y="398"/>
                    <a:pt x="0" y="451"/>
                  </a:cubicBezTo>
                  <a:cubicBezTo>
                    <a:pt x="0" y="509"/>
                    <a:pt x="44" y="553"/>
                    <a:pt x="117" y="567"/>
                  </a:cubicBezTo>
                  <a:lnTo>
                    <a:pt x="453" y="567"/>
                  </a:lnTo>
                  <a:cubicBezTo>
                    <a:pt x="1914" y="567"/>
                    <a:pt x="2615" y="231"/>
                    <a:pt x="2645" y="217"/>
                  </a:cubicBezTo>
                  <a:cubicBezTo>
                    <a:pt x="2703" y="188"/>
                    <a:pt x="2718" y="115"/>
                    <a:pt x="2688" y="56"/>
                  </a:cubicBezTo>
                  <a:cubicBezTo>
                    <a:pt x="2678" y="25"/>
                    <a:pt x="2637" y="1"/>
                    <a:pt x="259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4821;p65">
              <a:extLst>
                <a:ext uri="{FF2B5EF4-FFF2-40B4-BE49-F238E27FC236}">
                  <a16:creationId xmlns:a16="http://schemas.microsoft.com/office/drawing/2014/main" id="{99E77846-0CBB-8556-BACB-D4C378B48F1D}"/>
                </a:ext>
              </a:extLst>
            </p:cNvPr>
            <p:cNvSpPr/>
            <p:nvPr/>
          </p:nvSpPr>
          <p:spPr>
            <a:xfrm>
              <a:off x="1673875" y="3768325"/>
              <a:ext cx="42750" cy="9600"/>
            </a:xfrm>
            <a:custGeom>
              <a:avLst/>
              <a:gdLst/>
              <a:ahLst/>
              <a:cxnLst/>
              <a:rect l="l" t="t" r="r" b="b"/>
              <a:pathLst>
                <a:path w="1710" h="384" extrusionOk="0">
                  <a:moveTo>
                    <a:pt x="1587" y="1"/>
                  </a:moveTo>
                  <a:cubicBezTo>
                    <a:pt x="1579" y="1"/>
                    <a:pt x="1571" y="1"/>
                    <a:pt x="1564" y="3"/>
                  </a:cubicBezTo>
                  <a:cubicBezTo>
                    <a:pt x="1551" y="16"/>
                    <a:pt x="948" y="156"/>
                    <a:pt x="342" y="156"/>
                  </a:cubicBezTo>
                  <a:cubicBezTo>
                    <a:pt x="267" y="156"/>
                    <a:pt x="192" y="154"/>
                    <a:pt x="117" y="149"/>
                  </a:cubicBezTo>
                  <a:cubicBezTo>
                    <a:pt x="59" y="149"/>
                    <a:pt x="1" y="193"/>
                    <a:pt x="1" y="266"/>
                  </a:cubicBezTo>
                  <a:cubicBezTo>
                    <a:pt x="1" y="325"/>
                    <a:pt x="44" y="369"/>
                    <a:pt x="103" y="369"/>
                  </a:cubicBezTo>
                  <a:cubicBezTo>
                    <a:pt x="176" y="383"/>
                    <a:pt x="249" y="383"/>
                    <a:pt x="322" y="383"/>
                  </a:cubicBezTo>
                  <a:cubicBezTo>
                    <a:pt x="965" y="383"/>
                    <a:pt x="1593" y="237"/>
                    <a:pt x="1622" y="223"/>
                  </a:cubicBezTo>
                  <a:cubicBezTo>
                    <a:pt x="1681" y="208"/>
                    <a:pt x="1710" y="149"/>
                    <a:pt x="1695" y="91"/>
                  </a:cubicBezTo>
                  <a:cubicBezTo>
                    <a:pt x="1683" y="40"/>
                    <a:pt x="1637" y="1"/>
                    <a:pt x="1587"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4822;p65">
              <a:extLst>
                <a:ext uri="{FF2B5EF4-FFF2-40B4-BE49-F238E27FC236}">
                  <a16:creationId xmlns:a16="http://schemas.microsoft.com/office/drawing/2014/main" id="{5E0BF2A6-BAE3-130F-9C3E-343A8CD052E1}"/>
                </a:ext>
              </a:extLst>
            </p:cNvPr>
            <p:cNvSpPr/>
            <p:nvPr/>
          </p:nvSpPr>
          <p:spPr>
            <a:xfrm>
              <a:off x="1750950" y="3730125"/>
              <a:ext cx="38725" cy="18950"/>
            </a:xfrm>
            <a:custGeom>
              <a:avLst/>
              <a:gdLst/>
              <a:ahLst/>
              <a:cxnLst/>
              <a:rect l="l" t="t" r="r" b="b"/>
              <a:pathLst>
                <a:path w="1549" h="758" extrusionOk="0">
                  <a:moveTo>
                    <a:pt x="1433" y="0"/>
                  </a:moveTo>
                  <a:cubicBezTo>
                    <a:pt x="1400" y="0"/>
                    <a:pt x="1370" y="16"/>
                    <a:pt x="1344" y="41"/>
                  </a:cubicBezTo>
                  <a:cubicBezTo>
                    <a:pt x="1344" y="41"/>
                    <a:pt x="1008" y="436"/>
                    <a:pt x="102" y="538"/>
                  </a:cubicBezTo>
                  <a:cubicBezTo>
                    <a:pt x="44" y="538"/>
                    <a:pt x="0" y="596"/>
                    <a:pt x="15" y="655"/>
                  </a:cubicBezTo>
                  <a:cubicBezTo>
                    <a:pt x="15" y="713"/>
                    <a:pt x="59" y="757"/>
                    <a:pt x="117" y="757"/>
                  </a:cubicBezTo>
                  <a:lnTo>
                    <a:pt x="132" y="757"/>
                  </a:lnTo>
                  <a:cubicBezTo>
                    <a:pt x="1125" y="640"/>
                    <a:pt x="1505" y="202"/>
                    <a:pt x="1520" y="173"/>
                  </a:cubicBezTo>
                  <a:cubicBezTo>
                    <a:pt x="1549" y="129"/>
                    <a:pt x="1549" y="70"/>
                    <a:pt x="1505" y="27"/>
                  </a:cubicBezTo>
                  <a:cubicBezTo>
                    <a:pt x="1480" y="8"/>
                    <a:pt x="1456" y="0"/>
                    <a:pt x="143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4823;p65">
              <a:extLst>
                <a:ext uri="{FF2B5EF4-FFF2-40B4-BE49-F238E27FC236}">
                  <a16:creationId xmlns:a16="http://schemas.microsoft.com/office/drawing/2014/main" id="{975F6A06-C7E6-31A6-1FAA-7D365419AF0A}"/>
                </a:ext>
              </a:extLst>
            </p:cNvPr>
            <p:cNvSpPr/>
            <p:nvPr/>
          </p:nvSpPr>
          <p:spPr>
            <a:xfrm>
              <a:off x="1704550" y="3719100"/>
              <a:ext cx="20850" cy="10975"/>
            </a:xfrm>
            <a:custGeom>
              <a:avLst/>
              <a:gdLst/>
              <a:ahLst/>
              <a:cxnLst/>
              <a:rect l="l" t="t" r="r" b="b"/>
              <a:pathLst>
                <a:path w="834" h="439" extrusionOk="0">
                  <a:moveTo>
                    <a:pt x="716" y="0"/>
                  </a:moveTo>
                  <a:cubicBezTo>
                    <a:pt x="697" y="0"/>
                    <a:pt x="678" y="5"/>
                    <a:pt x="658" y="15"/>
                  </a:cubicBezTo>
                  <a:cubicBezTo>
                    <a:pt x="556" y="59"/>
                    <a:pt x="264" y="205"/>
                    <a:pt x="103" y="219"/>
                  </a:cubicBezTo>
                  <a:cubicBezTo>
                    <a:pt x="45" y="219"/>
                    <a:pt x="1" y="278"/>
                    <a:pt x="15" y="336"/>
                  </a:cubicBezTo>
                  <a:cubicBezTo>
                    <a:pt x="15" y="395"/>
                    <a:pt x="59" y="438"/>
                    <a:pt x="118" y="438"/>
                  </a:cubicBezTo>
                  <a:lnTo>
                    <a:pt x="132" y="438"/>
                  </a:lnTo>
                  <a:cubicBezTo>
                    <a:pt x="366" y="409"/>
                    <a:pt x="746" y="219"/>
                    <a:pt x="760" y="205"/>
                  </a:cubicBezTo>
                  <a:cubicBezTo>
                    <a:pt x="804" y="175"/>
                    <a:pt x="833" y="117"/>
                    <a:pt x="804" y="59"/>
                  </a:cubicBezTo>
                  <a:cubicBezTo>
                    <a:pt x="785" y="20"/>
                    <a:pt x="752" y="0"/>
                    <a:pt x="71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4824;p65">
              <a:extLst>
                <a:ext uri="{FF2B5EF4-FFF2-40B4-BE49-F238E27FC236}">
                  <a16:creationId xmlns:a16="http://schemas.microsoft.com/office/drawing/2014/main" id="{874C0D0F-4F4D-DEAF-B9CF-D72027B375F3}"/>
                </a:ext>
              </a:extLst>
            </p:cNvPr>
            <p:cNvSpPr/>
            <p:nvPr/>
          </p:nvSpPr>
          <p:spPr>
            <a:xfrm>
              <a:off x="1864175" y="3732975"/>
              <a:ext cx="19375" cy="33625"/>
            </a:xfrm>
            <a:custGeom>
              <a:avLst/>
              <a:gdLst/>
              <a:ahLst/>
              <a:cxnLst/>
              <a:rect l="l" t="t" r="r" b="b"/>
              <a:pathLst>
                <a:path w="775" h="1345" extrusionOk="0">
                  <a:moveTo>
                    <a:pt x="672" y="0"/>
                  </a:moveTo>
                  <a:cubicBezTo>
                    <a:pt x="614" y="0"/>
                    <a:pt x="555" y="44"/>
                    <a:pt x="555" y="103"/>
                  </a:cubicBezTo>
                  <a:cubicBezTo>
                    <a:pt x="555" y="103"/>
                    <a:pt x="482" y="585"/>
                    <a:pt x="29" y="1169"/>
                  </a:cubicBezTo>
                  <a:cubicBezTo>
                    <a:pt x="0" y="1227"/>
                    <a:pt x="0" y="1286"/>
                    <a:pt x="59" y="1330"/>
                  </a:cubicBezTo>
                  <a:cubicBezTo>
                    <a:pt x="73" y="1344"/>
                    <a:pt x="102" y="1344"/>
                    <a:pt x="117" y="1344"/>
                  </a:cubicBezTo>
                  <a:cubicBezTo>
                    <a:pt x="146" y="1344"/>
                    <a:pt x="190" y="1330"/>
                    <a:pt x="205" y="1300"/>
                  </a:cubicBezTo>
                  <a:cubicBezTo>
                    <a:pt x="701" y="672"/>
                    <a:pt x="774" y="146"/>
                    <a:pt x="774" y="132"/>
                  </a:cubicBezTo>
                  <a:cubicBezTo>
                    <a:pt x="774" y="73"/>
                    <a:pt x="731" y="15"/>
                    <a:pt x="67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4825;p65">
              <a:extLst>
                <a:ext uri="{FF2B5EF4-FFF2-40B4-BE49-F238E27FC236}">
                  <a16:creationId xmlns:a16="http://schemas.microsoft.com/office/drawing/2014/main" id="{8C1D2329-8AC1-4313-C157-C1A82385FC0F}"/>
                </a:ext>
              </a:extLst>
            </p:cNvPr>
            <p:cNvSpPr/>
            <p:nvPr/>
          </p:nvSpPr>
          <p:spPr>
            <a:xfrm>
              <a:off x="1868925" y="3743475"/>
              <a:ext cx="28500" cy="47600"/>
            </a:xfrm>
            <a:custGeom>
              <a:avLst/>
              <a:gdLst/>
              <a:ahLst/>
              <a:cxnLst/>
              <a:rect l="l" t="t" r="r" b="b"/>
              <a:pathLst>
                <a:path w="1140" h="1904" extrusionOk="0">
                  <a:moveTo>
                    <a:pt x="1022" y="0"/>
                  </a:moveTo>
                  <a:cubicBezTo>
                    <a:pt x="975" y="0"/>
                    <a:pt x="933" y="29"/>
                    <a:pt x="920" y="77"/>
                  </a:cubicBezTo>
                  <a:cubicBezTo>
                    <a:pt x="920" y="92"/>
                    <a:pt x="687" y="1012"/>
                    <a:pt x="44" y="1713"/>
                  </a:cubicBezTo>
                  <a:cubicBezTo>
                    <a:pt x="0" y="1757"/>
                    <a:pt x="15" y="1830"/>
                    <a:pt x="58" y="1874"/>
                  </a:cubicBezTo>
                  <a:cubicBezTo>
                    <a:pt x="73" y="1889"/>
                    <a:pt x="102" y="1903"/>
                    <a:pt x="132" y="1903"/>
                  </a:cubicBezTo>
                  <a:cubicBezTo>
                    <a:pt x="161" y="1903"/>
                    <a:pt x="190" y="1889"/>
                    <a:pt x="205" y="1874"/>
                  </a:cubicBezTo>
                  <a:cubicBezTo>
                    <a:pt x="891" y="1129"/>
                    <a:pt x="1125" y="179"/>
                    <a:pt x="1125" y="135"/>
                  </a:cubicBezTo>
                  <a:cubicBezTo>
                    <a:pt x="1140" y="77"/>
                    <a:pt x="1110" y="19"/>
                    <a:pt x="1052" y="4"/>
                  </a:cubicBezTo>
                  <a:cubicBezTo>
                    <a:pt x="1042" y="1"/>
                    <a:pt x="1032" y="0"/>
                    <a:pt x="102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4826;p65">
              <a:extLst>
                <a:ext uri="{FF2B5EF4-FFF2-40B4-BE49-F238E27FC236}">
                  <a16:creationId xmlns:a16="http://schemas.microsoft.com/office/drawing/2014/main" id="{0E31F8FE-E0A2-2673-F05F-1B680D73F040}"/>
                </a:ext>
              </a:extLst>
            </p:cNvPr>
            <p:cNvSpPr/>
            <p:nvPr/>
          </p:nvSpPr>
          <p:spPr>
            <a:xfrm>
              <a:off x="1879150" y="3713150"/>
              <a:ext cx="44200" cy="94350"/>
            </a:xfrm>
            <a:custGeom>
              <a:avLst/>
              <a:gdLst/>
              <a:ahLst/>
              <a:cxnLst/>
              <a:rect l="l" t="t" r="r" b="b"/>
              <a:pathLst>
                <a:path w="1768" h="3774" extrusionOk="0">
                  <a:moveTo>
                    <a:pt x="1636" y="1"/>
                  </a:moveTo>
                  <a:cubicBezTo>
                    <a:pt x="1588" y="1"/>
                    <a:pt x="1546" y="29"/>
                    <a:pt x="1534" y="77"/>
                  </a:cubicBezTo>
                  <a:cubicBezTo>
                    <a:pt x="1534" y="107"/>
                    <a:pt x="921" y="2634"/>
                    <a:pt x="44" y="3598"/>
                  </a:cubicBezTo>
                  <a:cubicBezTo>
                    <a:pt x="0" y="3642"/>
                    <a:pt x="0" y="3701"/>
                    <a:pt x="44" y="3744"/>
                  </a:cubicBezTo>
                  <a:cubicBezTo>
                    <a:pt x="59" y="3774"/>
                    <a:pt x="88" y="3774"/>
                    <a:pt x="117" y="3774"/>
                  </a:cubicBezTo>
                  <a:cubicBezTo>
                    <a:pt x="146" y="3774"/>
                    <a:pt x="175" y="3759"/>
                    <a:pt x="205" y="3744"/>
                  </a:cubicBezTo>
                  <a:cubicBezTo>
                    <a:pt x="1110" y="2736"/>
                    <a:pt x="1724" y="238"/>
                    <a:pt x="1753" y="136"/>
                  </a:cubicBezTo>
                  <a:cubicBezTo>
                    <a:pt x="1768" y="77"/>
                    <a:pt x="1724" y="19"/>
                    <a:pt x="1666" y="4"/>
                  </a:cubicBezTo>
                  <a:cubicBezTo>
                    <a:pt x="1656" y="2"/>
                    <a:pt x="1646" y="1"/>
                    <a:pt x="1636"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4827;p65">
              <a:extLst>
                <a:ext uri="{FF2B5EF4-FFF2-40B4-BE49-F238E27FC236}">
                  <a16:creationId xmlns:a16="http://schemas.microsoft.com/office/drawing/2014/main" id="{5E353523-4A91-8BCE-A0B4-554B381AA46F}"/>
                </a:ext>
              </a:extLst>
            </p:cNvPr>
            <p:cNvSpPr/>
            <p:nvPr/>
          </p:nvSpPr>
          <p:spPr>
            <a:xfrm>
              <a:off x="1891550" y="3590075"/>
              <a:ext cx="34000" cy="58925"/>
            </a:xfrm>
            <a:custGeom>
              <a:avLst/>
              <a:gdLst/>
              <a:ahLst/>
              <a:cxnLst/>
              <a:rect l="l" t="t" r="r" b="b"/>
              <a:pathLst>
                <a:path w="1360" h="2357" extrusionOk="0">
                  <a:moveTo>
                    <a:pt x="1242" y="0"/>
                  </a:moveTo>
                  <a:cubicBezTo>
                    <a:pt x="1195" y="0"/>
                    <a:pt x="1153" y="29"/>
                    <a:pt x="1140" y="77"/>
                  </a:cubicBezTo>
                  <a:cubicBezTo>
                    <a:pt x="1126" y="92"/>
                    <a:pt x="585" y="1523"/>
                    <a:pt x="30" y="2181"/>
                  </a:cubicBezTo>
                  <a:cubicBezTo>
                    <a:pt x="1" y="2225"/>
                    <a:pt x="1" y="2283"/>
                    <a:pt x="45" y="2327"/>
                  </a:cubicBezTo>
                  <a:cubicBezTo>
                    <a:pt x="74" y="2341"/>
                    <a:pt x="89" y="2356"/>
                    <a:pt x="118" y="2356"/>
                  </a:cubicBezTo>
                  <a:cubicBezTo>
                    <a:pt x="147" y="2356"/>
                    <a:pt x="176" y="2341"/>
                    <a:pt x="205" y="2312"/>
                  </a:cubicBezTo>
                  <a:cubicBezTo>
                    <a:pt x="790" y="1640"/>
                    <a:pt x="1316" y="208"/>
                    <a:pt x="1345" y="150"/>
                  </a:cubicBezTo>
                  <a:cubicBezTo>
                    <a:pt x="1360" y="92"/>
                    <a:pt x="1330" y="33"/>
                    <a:pt x="1272" y="4"/>
                  </a:cubicBezTo>
                  <a:cubicBezTo>
                    <a:pt x="1262" y="1"/>
                    <a:pt x="1252" y="0"/>
                    <a:pt x="124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4828;p65">
              <a:extLst>
                <a:ext uri="{FF2B5EF4-FFF2-40B4-BE49-F238E27FC236}">
                  <a16:creationId xmlns:a16="http://schemas.microsoft.com/office/drawing/2014/main" id="{053893D0-29BA-DC54-31FA-97F6122C041C}"/>
                </a:ext>
              </a:extLst>
            </p:cNvPr>
            <p:cNvSpPr/>
            <p:nvPr/>
          </p:nvSpPr>
          <p:spPr>
            <a:xfrm>
              <a:off x="1884250" y="3574000"/>
              <a:ext cx="30350" cy="52350"/>
            </a:xfrm>
            <a:custGeom>
              <a:avLst/>
              <a:gdLst/>
              <a:ahLst/>
              <a:cxnLst/>
              <a:rect l="l" t="t" r="r" b="b"/>
              <a:pathLst>
                <a:path w="1214" h="2094" extrusionOk="0">
                  <a:moveTo>
                    <a:pt x="1100" y="0"/>
                  </a:moveTo>
                  <a:cubicBezTo>
                    <a:pt x="1057" y="0"/>
                    <a:pt x="1004" y="26"/>
                    <a:pt x="980" y="63"/>
                  </a:cubicBezTo>
                  <a:cubicBezTo>
                    <a:pt x="980" y="77"/>
                    <a:pt x="454" y="1275"/>
                    <a:pt x="30" y="1918"/>
                  </a:cubicBezTo>
                  <a:cubicBezTo>
                    <a:pt x="1" y="1976"/>
                    <a:pt x="15" y="2035"/>
                    <a:pt x="59" y="2079"/>
                  </a:cubicBezTo>
                  <a:cubicBezTo>
                    <a:pt x="88" y="2079"/>
                    <a:pt x="103" y="2093"/>
                    <a:pt x="118" y="2093"/>
                  </a:cubicBezTo>
                  <a:cubicBezTo>
                    <a:pt x="161" y="2093"/>
                    <a:pt x="191" y="2079"/>
                    <a:pt x="220" y="2035"/>
                  </a:cubicBezTo>
                  <a:cubicBezTo>
                    <a:pt x="643" y="1377"/>
                    <a:pt x="1169" y="209"/>
                    <a:pt x="1184" y="150"/>
                  </a:cubicBezTo>
                  <a:cubicBezTo>
                    <a:pt x="1213" y="106"/>
                    <a:pt x="1184" y="33"/>
                    <a:pt x="1126" y="4"/>
                  </a:cubicBezTo>
                  <a:cubicBezTo>
                    <a:pt x="1118" y="1"/>
                    <a:pt x="1109" y="0"/>
                    <a:pt x="110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4829;p65">
              <a:extLst>
                <a:ext uri="{FF2B5EF4-FFF2-40B4-BE49-F238E27FC236}">
                  <a16:creationId xmlns:a16="http://schemas.microsoft.com/office/drawing/2014/main" id="{B7B5D2F8-C5AE-1337-10C8-2A266F79EF7A}"/>
                </a:ext>
              </a:extLst>
            </p:cNvPr>
            <p:cNvSpPr/>
            <p:nvPr/>
          </p:nvSpPr>
          <p:spPr>
            <a:xfrm>
              <a:off x="2141375" y="3548150"/>
              <a:ext cx="35100" cy="21700"/>
            </a:xfrm>
            <a:custGeom>
              <a:avLst/>
              <a:gdLst/>
              <a:ahLst/>
              <a:cxnLst/>
              <a:rect l="l" t="t" r="r" b="b"/>
              <a:pathLst>
                <a:path w="1404" h="868" extrusionOk="0">
                  <a:moveTo>
                    <a:pt x="1038" y="1"/>
                  </a:moveTo>
                  <a:lnTo>
                    <a:pt x="1" y="600"/>
                  </a:lnTo>
                  <a:cubicBezTo>
                    <a:pt x="1" y="600"/>
                    <a:pt x="278" y="867"/>
                    <a:pt x="692" y="867"/>
                  </a:cubicBezTo>
                  <a:cubicBezTo>
                    <a:pt x="799" y="867"/>
                    <a:pt x="915" y="849"/>
                    <a:pt x="1038" y="804"/>
                  </a:cubicBezTo>
                  <a:cubicBezTo>
                    <a:pt x="1403" y="644"/>
                    <a:pt x="1038" y="1"/>
                    <a:pt x="1038"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4830;p65">
              <a:extLst>
                <a:ext uri="{FF2B5EF4-FFF2-40B4-BE49-F238E27FC236}">
                  <a16:creationId xmlns:a16="http://schemas.microsoft.com/office/drawing/2014/main" id="{96921D39-6BB7-2985-0BC4-EE7DC42C91BC}"/>
                </a:ext>
              </a:extLst>
            </p:cNvPr>
            <p:cNvSpPr/>
            <p:nvPr/>
          </p:nvSpPr>
          <p:spPr>
            <a:xfrm>
              <a:off x="2138450" y="3545600"/>
              <a:ext cx="37300" cy="27050"/>
            </a:xfrm>
            <a:custGeom>
              <a:avLst/>
              <a:gdLst/>
              <a:ahLst/>
              <a:cxnLst/>
              <a:rect l="l" t="t" r="r" b="b"/>
              <a:pathLst>
                <a:path w="1492" h="1082" extrusionOk="0">
                  <a:moveTo>
                    <a:pt x="1111" y="263"/>
                  </a:moveTo>
                  <a:cubicBezTo>
                    <a:pt x="1170" y="395"/>
                    <a:pt x="1243" y="600"/>
                    <a:pt x="1199" y="716"/>
                  </a:cubicBezTo>
                  <a:cubicBezTo>
                    <a:pt x="1184" y="760"/>
                    <a:pt x="1155" y="789"/>
                    <a:pt x="1126" y="804"/>
                  </a:cubicBezTo>
                  <a:cubicBezTo>
                    <a:pt x="1024" y="833"/>
                    <a:pt x="907" y="862"/>
                    <a:pt x="805" y="862"/>
                  </a:cubicBezTo>
                  <a:cubicBezTo>
                    <a:pt x="600" y="862"/>
                    <a:pt x="425" y="789"/>
                    <a:pt x="322" y="716"/>
                  </a:cubicBezTo>
                  <a:lnTo>
                    <a:pt x="1111" y="263"/>
                  </a:lnTo>
                  <a:close/>
                  <a:moveTo>
                    <a:pt x="1184" y="1"/>
                  </a:moveTo>
                  <a:cubicBezTo>
                    <a:pt x="1155" y="1"/>
                    <a:pt x="1126" y="1"/>
                    <a:pt x="1111" y="15"/>
                  </a:cubicBezTo>
                  <a:lnTo>
                    <a:pt x="59" y="614"/>
                  </a:lnTo>
                  <a:cubicBezTo>
                    <a:pt x="30" y="629"/>
                    <a:pt x="16" y="658"/>
                    <a:pt x="16" y="687"/>
                  </a:cubicBezTo>
                  <a:cubicBezTo>
                    <a:pt x="1" y="731"/>
                    <a:pt x="16" y="760"/>
                    <a:pt x="45" y="789"/>
                  </a:cubicBezTo>
                  <a:cubicBezTo>
                    <a:pt x="59" y="804"/>
                    <a:pt x="352" y="1082"/>
                    <a:pt x="805" y="1082"/>
                  </a:cubicBezTo>
                  <a:cubicBezTo>
                    <a:pt x="936" y="1082"/>
                    <a:pt x="1067" y="1052"/>
                    <a:pt x="1199" y="1009"/>
                  </a:cubicBezTo>
                  <a:cubicBezTo>
                    <a:pt x="1301" y="965"/>
                    <a:pt x="1374" y="892"/>
                    <a:pt x="1404" y="789"/>
                  </a:cubicBezTo>
                  <a:cubicBezTo>
                    <a:pt x="1491" y="512"/>
                    <a:pt x="1287" y="103"/>
                    <a:pt x="1257" y="59"/>
                  </a:cubicBezTo>
                  <a:cubicBezTo>
                    <a:pt x="1243" y="30"/>
                    <a:pt x="1214" y="15"/>
                    <a:pt x="1184"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4831;p65">
              <a:extLst>
                <a:ext uri="{FF2B5EF4-FFF2-40B4-BE49-F238E27FC236}">
                  <a16:creationId xmlns:a16="http://schemas.microsoft.com/office/drawing/2014/main" id="{AC2DE2D6-925B-2ED2-74D7-75EE52AFF28E}"/>
                </a:ext>
              </a:extLst>
            </p:cNvPr>
            <p:cNvSpPr/>
            <p:nvPr/>
          </p:nvSpPr>
          <p:spPr>
            <a:xfrm>
              <a:off x="1849975" y="3267350"/>
              <a:ext cx="220200" cy="158600"/>
            </a:xfrm>
            <a:custGeom>
              <a:avLst/>
              <a:gdLst/>
              <a:ahLst/>
              <a:cxnLst/>
              <a:rect l="l" t="t" r="r" b="b"/>
              <a:pathLst>
                <a:path w="8808" h="6344" extrusionOk="0">
                  <a:moveTo>
                    <a:pt x="2331" y="1"/>
                  </a:moveTo>
                  <a:cubicBezTo>
                    <a:pt x="1596" y="1"/>
                    <a:pt x="973" y="154"/>
                    <a:pt x="627" y="407"/>
                  </a:cubicBezTo>
                  <a:cubicBezTo>
                    <a:pt x="1" y="847"/>
                    <a:pt x="23" y="986"/>
                    <a:pt x="321" y="986"/>
                  </a:cubicBezTo>
                  <a:cubicBezTo>
                    <a:pt x="468" y="986"/>
                    <a:pt x="682" y="952"/>
                    <a:pt x="919" y="904"/>
                  </a:cubicBezTo>
                  <a:cubicBezTo>
                    <a:pt x="1143" y="869"/>
                    <a:pt x="1359" y="853"/>
                    <a:pt x="1567" y="853"/>
                  </a:cubicBezTo>
                  <a:cubicBezTo>
                    <a:pt x="4337" y="853"/>
                    <a:pt x="5740" y="3709"/>
                    <a:pt x="5740" y="3709"/>
                  </a:cubicBezTo>
                  <a:cubicBezTo>
                    <a:pt x="5740" y="3709"/>
                    <a:pt x="6500" y="5053"/>
                    <a:pt x="7347" y="6295"/>
                  </a:cubicBezTo>
                  <a:cubicBezTo>
                    <a:pt x="7493" y="6330"/>
                    <a:pt x="7639" y="6344"/>
                    <a:pt x="7779" y="6344"/>
                  </a:cubicBezTo>
                  <a:cubicBezTo>
                    <a:pt x="8340" y="6344"/>
                    <a:pt x="8808" y="6119"/>
                    <a:pt x="8808" y="6119"/>
                  </a:cubicBezTo>
                  <a:cubicBezTo>
                    <a:pt x="8647" y="4848"/>
                    <a:pt x="7902" y="3271"/>
                    <a:pt x="6164" y="1517"/>
                  </a:cubicBezTo>
                  <a:cubicBezTo>
                    <a:pt x="5079" y="424"/>
                    <a:pt x="3550" y="1"/>
                    <a:pt x="2331"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4832;p65">
              <a:extLst>
                <a:ext uri="{FF2B5EF4-FFF2-40B4-BE49-F238E27FC236}">
                  <a16:creationId xmlns:a16="http://schemas.microsoft.com/office/drawing/2014/main" id="{DC29CD95-238B-E740-1A5C-1FA591A9F2A1}"/>
                </a:ext>
              </a:extLst>
            </p:cNvPr>
            <p:cNvSpPr/>
            <p:nvPr/>
          </p:nvSpPr>
          <p:spPr>
            <a:xfrm>
              <a:off x="1760850" y="3301850"/>
              <a:ext cx="273550" cy="143625"/>
            </a:xfrm>
            <a:custGeom>
              <a:avLst/>
              <a:gdLst/>
              <a:ahLst/>
              <a:cxnLst/>
              <a:rect l="l" t="t" r="r" b="b"/>
              <a:pathLst>
                <a:path w="10942" h="5745" extrusionOk="0">
                  <a:moveTo>
                    <a:pt x="4071" y="1"/>
                  </a:moveTo>
                  <a:cubicBezTo>
                    <a:pt x="2473" y="1"/>
                    <a:pt x="1221" y="629"/>
                    <a:pt x="583" y="1116"/>
                  </a:cubicBezTo>
                  <a:cubicBezTo>
                    <a:pt x="0" y="1560"/>
                    <a:pt x="22" y="1689"/>
                    <a:pt x="277" y="1689"/>
                  </a:cubicBezTo>
                  <a:cubicBezTo>
                    <a:pt x="475" y="1689"/>
                    <a:pt x="816" y="1610"/>
                    <a:pt x="1124" y="1540"/>
                  </a:cubicBezTo>
                  <a:cubicBezTo>
                    <a:pt x="1680" y="1444"/>
                    <a:pt x="2200" y="1399"/>
                    <a:pt x="2688" y="1399"/>
                  </a:cubicBezTo>
                  <a:cubicBezTo>
                    <a:pt x="6411" y="1399"/>
                    <a:pt x="8183" y="3987"/>
                    <a:pt x="8984" y="5718"/>
                  </a:cubicBezTo>
                  <a:cubicBezTo>
                    <a:pt x="9107" y="5736"/>
                    <a:pt x="9225" y="5744"/>
                    <a:pt x="9339" y="5744"/>
                  </a:cubicBezTo>
                  <a:cubicBezTo>
                    <a:pt x="10340" y="5744"/>
                    <a:pt x="10941" y="5119"/>
                    <a:pt x="10941" y="5119"/>
                  </a:cubicBezTo>
                  <a:cubicBezTo>
                    <a:pt x="10941" y="5119"/>
                    <a:pt x="10722" y="2869"/>
                    <a:pt x="7537" y="999"/>
                  </a:cubicBezTo>
                  <a:cubicBezTo>
                    <a:pt x="6285" y="264"/>
                    <a:pt x="5105" y="1"/>
                    <a:pt x="4071"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6015"/>
        <p:cNvGrpSpPr/>
        <p:nvPr/>
      </p:nvGrpSpPr>
      <p:grpSpPr>
        <a:xfrm>
          <a:off x="0" y="0"/>
          <a:ext cx="0" cy="0"/>
          <a:chOff x="0" y="0"/>
          <a:chExt cx="0" cy="0"/>
        </a:xfrm>
      </p:grpSpPr>
      <p:sp>
        <p:nvSpPr>
          <p:cNvPr id="16016" name="Google Shape;16016;p73"/>
          <p:cNvSpPr txBox="1">
            <a:spLocks noGrp="1"/>
          </p:cNvSpPr>
          <p:nvPr>
            <p:ph type="title"/>
          </p:nvPr>
        </p:nvSpPr>
        <p:spPr>
          <a:xfrm>
            <a:off x="2091012" y="1444361"/>
            <a:ext cx="4798200" cy="40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-Thomas Jefferson</a:t>
            </a:r>
            <a:endParaRPr/>
          </a:p>
        </p:txBody>
      </p:sp>
      <p:sp>
        <p:nvSpPr>
          <p:cNvPr id="16017" name="Google Shape;16017;p73"/>
          <p:cNvSpPr txBox="1">
            <a:spLocks noGrp="1"/>
          </p:cNvSpPr>
          <p:nvPr>
            <p:ph type="subTitle" idx="1"/>
          </p:nvPr>
        </p:nvSpPr>
        <p:spPr>
          <a:xfrm>
            <a:off x="1978874" y="203268"/>
            <a:ext cx="4798200" cy="1936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“If the Farmer is Rich, then so is the Nation”</a:t>
            </a:r>
            <a:endParaRPr/>
          </a:p>
        </p:txBody>
      </p:sp>
      <p:grpSp>
        <p:nvGrpSpPr>
          <p:cNvPr id="16018" name="Google Shape;16018;p73"/>
          <p:cNvGrpSpPr/>
          <p:nvPr/>
        </p:nvGrpSpPr>
        <p:grpSpPr>
          <a:xfrm>
            <a:off x="-196288" y="2257277"/>
            <a:ext cx="3346917" cy="2056546"/>
            <a:chOff x="975100" y="2392700"/>
            <a:chExt cx="838175" cy="515025"/>
          </a:xfrm>
        </p:grpSpPr>
        <p:sp>
          <p:nvSpPr>
            <p:cNvPr id="16019" name="Google Shape;16019;p73"/>
            <p:cNvSpPr/>
            <p:nvPr/>
          </p:nvSpPr>
          <p:spPr>
            <a:xfrm>
              <a:off x="975100" y="2849450"/>
              <a:ext cx="46400" cy="58275"/>
            </a:xfrm>
            <a:custGeom>
              <a:avLst/>
              <a:gdLst/>
              <a:ahLst/>
              <a:cxnLst/>
              <a:rect l="l" t="t" r="r" b="b"/>
              <a:pathLst>
                <a:path w="1856" h="2331" extrusionOk="0">
                  <a:moveTo>
                    <a:pt x="199" y="1"/>
                  </a:moveTo>
                  <a:lnTo>
                    <a:pt x="1" y="2331"/>
                  </a:lnTo>
                  <a:lnTo>
                    <a:pt x="1855" y="2331"/>
                  </a:lnTo>
                  <a:lnTo>
                    <a:pt x="1855" y="1"/>
                  </a:lnTo>
                  <a:close/>
                </a:path>
              </a:pathLst>
            </a:custGeom>
            <a:solidFill>
              <a:srgbClr val="6244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0" name="Google Shape;16020;p73"/>
            <p:cNvSpPr/>
            <p:nvPr/>
          </p:nvSpPr>
          <p:spPr>
            <a:xfrm>
              <a:off x="981375" y="2392700"/>
              <a:ext cx="238925" cy="124100"/>
            </a:xfrm>
            <a:custGeom>
              <a:avLst/>
              <a:gdLst/>
              <a:ahLst/>
              <a:cxnLst/>
              <a:rect l="l" t="t" r="r" b="b"/>
              <a:pathLst>
                <a:path w="9557" h="4964" extrusionOk="0">
                  <a:moveTo>
                    <a:pt x="4159" y="1"/>
                  </a:moveTo>
                  <a:lnTo>
                    <a:pt x="0" y="4791"/>
                  </a:lnTo>
                  <a:lnTo>
                    <a:pt x="63" y="4964"/>
                  </a:lnTo>
                  <a:lnTo>
                    <a:pt x="5460" y="4964"/>
                  </a:lnTo>
                  <a:lnTo>
                    <a:pt x="9556" y="1"/>
                  </a:lnTo>
                  <a:close/>
                </a:path>
              </a:pathLst>
            </a:custGeom>
            <a:solidFill>
              <a:srgbClr val="C1B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1" name="Google Shape;16021;p73"/>
            <p:cNvSpPr/>
            <p:nvPr/>
          </p:nvSpPr>
          <p:spPr>
            <a:xfrm>
              <a:off x="1011800" y="2393750"/>
              <a:ext cx="375925" cy="513975"/>
            </a:xfrm>
            <a:custGeom>
              <a:avLst/>
              <a:gdLst/>
              <a:ahLst/>
              <a:cxnLst/>
              <a:rect l="l" t="t" r="r" b="b"/>
              <a:pathLst>
                <a:path w="15037" h="20559" extrusionOk="0">
                  <a:moveTo>
                    <a:pt x="3642" y="0"/>
                  </a:moveTo>
                  <a:lnTo>
                    <a:pt x="1" y="4368"/>
                  </a:lnTo>
                  <a:lnTo>
                    <a:pt x="1" y="20559"/>
                  </a:lnTo>
                  <a:lnTo>
                    <a:pt x="15037" y="20559"/>
                  </a:lnTo>
                  <a:lnTo>
                    <a:pt x="15037" y="11050"/>
                  </a:lnTo>
                  <a:lnTo>
                    <a:pt x="3642"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2" name="Google Shape;16022;p73"/>
            <p:cNvSpPr/>
            <p:nvPr/>
          </p:nvSpPr>
          <p:spPr>
            <a:xfrm>
              <a:off x="1011800" y="2595550"/>
              <a:ext cx="375925" cy="312175"/>
            </a:xfrm>
            <a:custGeom>
              <a:avLst/>
              <a:gdLst/>
              <a:ahLst/>
              <a:cxnLst/>
              <a:rect l="l" t="t" r="r" b="b"/>
              <a:pathLst>
                <a:path w="15037" h="12487" extrusionOk="0">
                  <a:moveTo>
                    <a:pt x="1" y="0"/>
                  </a:moveTo>
                  <a:lnTo>
                    <a:pt x="1" y="12487"/>
                  </a:lnTo>
                  <a:lnTo>
                    <a:pt x="15037" y="12487"/>
                  </a:lnTo>
                  <a:lnTo>
                    <a:pt x="15037" y="6682"/>
                  </a:lnTo>
                  <a:lnTo>
                    <a:pt x="1" y="0"/>
                  </a:lnTo>
                  <a:close/>
                </a:path>
              </a:pathLst>
            </a:custGeom>
            <a:solidFill>
              <a:srgbClr val="CC28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3" name="Google Shape;16023;p73"/>
            <p:cNvSpPr/>
            <p:nvPr/>
          </p:nvSpPr>
          <p:spPr>
            <a:xfrm>
              <a:off x="1029825" y="2478775"/>
              <a:ext cx="2250" cy="428950"/>
            </a:xfrm>
            <a:custGeom>
              <a:avLst/>
              <a:gdLst/>
              <a:ahLst/>
              <a:cxnLst/>
              <a:rect l="l" t="t" r="r" b="b"/>
              <a:pathLst>
                <a:path w="90" h="17158" extrusionOk="0">
                  <a:moveTo>
                    <a:pt x="90" y="1"/>
                  </a:moveTo>
                  <a:lnTo>
                    <a:pt x="1" y="105"/>
                  </a:lnTo>
                  <a:lnTo>
                    <a:pt x="1" y="17158"/>
                  </a:lnTo>
                  <a:lnTo>
                    <a:pt x="90" y="17158"/>
                  </a:lnTo>
                  <a:lnTo>
                    <a:pt x="90"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4" name="Google Shape;16024;p73"/>
            <p:cNvSpPr/>
            <p:nvPr/>
          </p:nvSpPr>
          <p:spPr>
            <a:xfrm>
              <a:off x="1057125" y="2446000"/>
              <a:ext cx="2250" cy="461725"/>
            </a:xfrm>
            <a:custGeom>
              <a:avLst/>
              <a:gdLst/>
              <a:ahLst/>
              <a:cxnLst/>
              <a:rect l="l" t="t" r="r" b="b"/>
              <a:pathLst>
                <a:path w="90" h="18469" extrusionOk="0">
                  <a:moveTo>
                    <a:pt x="90" y="0"/>
                  </a:moveTo>
                  <a:lnTo>
                    <a:pt x="1" y="105"/>
                  </a:lnTo>
                  <a:lnTo>
                    <a:pt x="1" y="18469"/>
                  </a:lnTo>
                  <a:lnTo>
                    <a:pt x="90" y="18469"/>
                  </a:lnTo>
                  <a:lnTo>
                    <a:pt x="90"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5" name="Google Shape;16025;p73"/>
            <p:cNvSpPr/>
            <p:nvPr/>
          </p:nvSpPr>
          <p:spPr>
            <a:xfrm>
              <a:off x="1084550" y="2413075"/>
              <a:ext cx="2250" cy="494650"/>
            </a:xfrm>
            <a:custGeom>
              <a:avLst/>
              <a:gdLst/>
              <a:ahLst/>
              <a:cxnLst/>
              <a:rect l="l" t="t" r="r" b="b"/>
              <a:pathLst>
                <a:path w="90" h="19786" extrusionOk="0">
                  <a:moveTo>
                    <a:pt x="90" y="1"/>
                  </a:moveTo>
                  <a:lnTo>
                    <a:pt x="1" y="110"/>
                  </a:lnTo>
                  <a:lnTo>
                    <a:pt x="1" y="19786"/>
                  </a:lnTo>
                  <a:lnTo>
                    <a:pt x="90" y="19786"/>
                  </a:lnTo>
                  <a:lnTo>
                    <a:pt x="90"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6" name="Google Shape;16026;p73"/>
            <p:cNvSpPr/>
            <p:nvPr/>
          </p:nvSpPr>
          <p:spPr>
            <a:xfrm>
              <a:off x="1111850" y="2402500"/>
              <a:ext cx="2250" cy="505225"/>
            </a:xfrm>
            <a:custGeom>
              <a:avLst/>
              <a:gdLst/>
              <a:ahLst/>
              <a:cxnLst/>
              <a:rect l="l" t="t" r="r" b="b"/>
              <a:pathLst>
                <a:path w="90" h="20209" extrusionOk="0">
                  <a:moveTo>
                    <a:pt x="1" y="0"/>
                  </a:moveTo>
                  <a:lnTo>
                    <a:pt x="1" y="20209"/>
                  </a:lnTo>
                  <a:lnTo>
                    <a:pt x="90" y="20209"/>
                  </a:lnTo>
                  <a:lnTo>
                    <a:pt x="90" y="84"/>
                  </a:lnTo>
                  <a:lnTo>
                    <a:pt x="1"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7" name="Google Shape;16027;p73"/>
            <p:cNvSpPr/>
            <p:nvPr/>
          </p:nvSpPr>
          <p:spPr>
            <a:xfrm>
              <a:off x="1139275" y="2429000"/>
              <a:ext cx="2250" cy="478725"/>
            </a:xfrm>
            <a:custGeom>
              <a:avLst/>
              <a:gdLst/>
              <a:ahLst/>
              <a:cxnLst/>
              <a:rect l="l" t="t" r="r" b="b"/>
              <a:pathLst>
                <a:path w="90" h="19149" extrusionOk="0">
                  <a:moveTo>
                    <a:pt x="1" y="1"/>
                  </a:moveTo>
                  <a:lnTo>
                    <a:pt x="1" y="19149"/>
                  </a:lnTo>
                  <a:lnTo>
                    <a:pt x="90" y="19149"/>
                  </a:lnTo>
                  <a:lnTo>
                    <a:pt x="90" y="90"/>
                  </a:lnTo>
                  <a:lnTo>
                    <a:pt x="1"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8" name="Google Shape;16028;p73"/>
            <p:cNvSpPr/>
            <p:nvPr/>
          </p:nvSpPr>
          <p:spPr>
            <a:xfrm>
              <a:off x="1166575" y="2455525"/>
              <a:ext cx="2250" cy="452200"/>
            </a:xfrm>
            <a:custGeom>
              <a:avLst/>
              <a:gdLst/>
              <a:ahLst/>
              <a:cxnLst/>
              <a:rect l="l" t="t" r="r" b="b"/>
              <a:pathLst>
                <a:path w="90" h="18088" extrusionOk="0">
                  <a:moveTo>
                    <a:pt x="1" y="1"/>
                  </a:moveTo>
                  <a:lnTo>
                    <a:pt x="1" y="18088"/>
                  </a:lnTo>
                  <a:lnTo>
                    <a:pt x="90" y="18088"/>
                  </a:lnTo>
                  <a:lnTo>
                    <a:pt x="90" y="89"/>
                  </a:lnTo>
                  <a:lnTo>
                    <a:pt x="1"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9" name="Google Shape;16029;p73"/>
            <p:cNvSpPr/>
            <p:nvPr/>
          </p:nvSpPr>
          <p:spPr>
            <a:xfrm>
              <a:off x="1194000" y="2482175"/>
              <a:ext cx="2250" cy="425550"/>
            </a:xfrm>
            <a:custGeom>
              <a:avLst/>
              <a:gdLst/>
              <a:ahLst/>
              <a:cxnLst/>
              <a:rect l="l" t="t" r="r" b="b"/>
              <a:pathLst>
                <a:path w="90" h="17022" extrusionOk="0">
                  <a:moveTo>
                    <a:pt x="1" y="0"/>
                  </a:moveTo>
                  <a:lnTo>
                    <a:pt x="1" y="17022"/>
                  </a:lnTo>
                  <a:lnTo>
                    <a:pt x="90" y="17022"/>
                  </a:lnTo>
                  <a:lnTo>
                    <a:pt x="90" y="84"/>
                  </a:lnTo>
                  <a:lnTo>
                    <a:pt x="1"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0" name="Google Shape;16030;p73"/>
            <p:cNvSpPr/>
            <p:nvPr/>
          </p:nvSpPr>
          <p:spPr>
            <a:xfrm>
              <a:off x="1221300" y="2508675"/>
              <a:ext cx="2250" cy="399050"/>
            </a:xfrm>
            <a:custGeom>
              <a:avLst/>
              <a:gdLst/>
              <a:ahLst/>
              <a:cxnLst/>
              <a:rect l="l" t="t" r="r" b="b"/>
              <a:pathLst>
                <a:path w="90" h="15962" extrusionOk="0">
                  <a:moveTo>
                    <a:pt x="1" y="1"/>
                  </a:moveTo>
                  <a:lnTo>
                    <a:pt x="1" y="15962"/>
                  </a:lnTo>
                  <a:lnTo>
                    <a:pt x="90" y="15962"/>
                  </a:lnTo>
                  <a:lnTo>
                    <a:pt x="90" y="85"/>
                  </a:lnTo>
                  <a:lnTo>
                    <a:pt x="1"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1" name="Google Shape;16031;p73"/>
            <p:cNvSpPr/>
            <p:nvPr/>
          </p:nvSpPr>
          <p:spPr>
            <a:xfrm>
              <a:off x="1248750" y="2535200"/>
              <a:ext cx="2225" cy="372525"/>
            </a:xfrm>
            <a:custGeom>
              <a:avLst/>
              <a:gdLst/>
              <a:ahLst/>
              <a:cxnLst/>
              <a:rect l="l" t="t" r="r" b="b"/>
              <a:pathLst>
                <a:path w="89" h="14901" extrusionOk="0">
                  <a:moveTo>
                    <a:pt x="0" y="1"/>
                  </a:moveTo>
                  <a:lnTo>
                    <a:pt x="0" y="14901"/>
                  </a:lnTo>
                  <a:lnTo>
                    <a:pt x="89" y="14901"/>
                  </a:lnTo>
                  <a:lnTo>
                    <a:pt x="89" y="89"/>
                  </a:lnTo>
                  <a:lnTo>
                    <a:pt x="0"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2" name="Google Shape;16032;p73"/>
            <p:cNvSpPr/>
            <p:nvPr/>
          </p:nvSpPr>
          <p:spPr>
            <a:xfrm>
              <a:off x="1276025" y="2561725"/>
              <a:ext cx="2250" cy="346000"/>
            </a:xfrm>
            <a:custGeom>
              <a:avLst/>
              <a:gdLst/>
              <a:ahLst/>
              <a:cxnLst/>
              <a:rect l="l" t="t" r="r" b="b"/>
              <a:pathLst>
                <a:path w="90" h="13840" extrusionOk="0">
                  <a:moveTo>
                    <a:pt x="1" y="0"/>
                  </a:moveTo>
                  <a:lnTo>
                    <a:pt x="1" y="13840"/>
                  </a:lnTo>
                  <a:lnTo>
                    <a:pt x="90" y="13840"/>
                  </a:lnTo>
                  <a:lnTo>
                    <a:pt x="90" y="89"/>
                  </a:lnTo>
                  <a:lnTo>
                    <a:pt x="1"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3" name="Google Shape;16033;p73"/>
            <p:cNvSpPr/>
            <p:nvPr/>
          </p:nvSpPr>
          <p:spPr>
            <a:xfrm>
              <a:off x="1303475" y="2588225"/>
              <a:ext cx="2225" cy="319500"/>
            </a:xfrm>
            <a:custGeom>
              <a:avLst/>
              <a:gdLst/>
              <a:ahLst/>
              <a:cxnLst/>
              <a:rect l="l" t="t" r="r" b="b"/>
              <a:pathLst>
                <a:path w="89" h="12780" extrusionOk="0">
                  <a:moveTo>
                    <a:pt x="0" y="1"/>
                  </a:moveTo>
                  <a:lnTo>
                    <a:pt x="0" y="12780"/>
                  </a:lnTo>
                  <a:lnTo>
                    <a:pt x="89" y="12780"/>
                  </a:lnTo>
                  <a:lnTo>
                    <a:pt x="89" y="89"/>
                  </a:lnTo>
                  <a:lnTo>
                    <a:pt x="0" y="1"/>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4" name="Google Shape;16034;p73"/>
            <p:cNvSpPr/>
            <p:nvPr/>
          </p:nvSpPr>
          <p:spPr>
            <a:xfrm>
              <a:off x="1330775" y="2614875"/>
              <a:ext cx="2225" cy="292850"/>
            </a:xfrm>
            <a:custGeom>
              <a:avLst/>
              <a:gdLst/>
              <a:ahLst/>
              <a:cxnLst/>
              <a:rect l="l" t="t" r="r" b="b"/>
              <a:pathLst>
                <a:path w="89" h="11714" extrusionOk="0">
                  <a:moveTo>
                    <a:pt x="0" y="0"/>
                  </a:moveTo>
                  <a:lnTo>
                    <a:pt x="0" y="11714"/>
                  </a:lnTo>
                  <a:lnTo>
                    <a:pt x="89" y="11714"/>
                  </a:lnTo>
                  <a:lnTo>
                    <a:pt x="89" y="84"/>
                  </a:lnTo>
                  <a:lnTo>
                    <a:pt x="0"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5" name="Google Shape;16035;p73"/>
            <p:cNvSpPr/>
            <p:nvPr/>
          </p:nvSpPr>
          <p:spPr>
            <a:xfrm>
              <a:off x="1358200" y="2641400"/>
              <a:ext cx="2225" cy="266325"/>
            </a:xfrm>
            <a:custGeom>
              <a:avLst/>
              <a:gdLst/>
              <a:ahLst/>
              <a:cxnLst/>
              <a:rect l="l" t="t" r="r" b="b"/>
              <a:pathLst>
                <a:path w="89" h="10653" extrusionOk="0">
                  <a:moveTo>
                    <a:pt x="0" y="0"/>
                  </a:moveTo>
                  <a:lnTo>
                    <a:pt x="0" y="10653"/>
                  </a:lnTo>
                  <a:lnTo>
                    <a:pt x="89" y="10653"/>
                  </a:lnTo>
                  <a:lnTo>
                    <a:pt x="89" y="89"/>
                  </a:lnTo>
                  <a:lnTo>
                    <a:pt x="0" y="0"/>
                  </a:lnTo>
                  <a:close/>
                </a:path>
              </a:pathLst>
            </a:custGeom>
            <a:solidFill>
              <a:srgbClr val="BE24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6" name="Google Shape;16036;p73"/>
            <p:cNvSpPr/>
            <p:nvPr/>
          </p:nvSpPr>
          <p:spPr>
            <a:xfrm>
              <a:off x="1384450" y="2668950"/>
              <a:ext cx="363125" cy="238775"/>
            </a:xfrm>
            <a:custGeom>
              <a:avLst/>
              <a:gdLst/>
              <a:ahLst/>
              <a:cxnLst/>
              <a:rect l="l" t="t" r="r" b="b"/>
              <a:pathLst>
                <a:path w="14525" h="9551" extrusionOk="0">
                  <a:moveTo>
                    <a:pt x="0" y="0"/>
                  </a:moveTo>
                  <a:lnTo>
                    <a:pt x="0" y="9551"/>
                  </a:lnTo>
                  <a:lnTo>
                    <a:pt x="14524" y="9551"/>
                  </a:lnTo>
                  <a:lnTo>
                    <a:pt x="14524" y="0"/>
                  </a:lnTo>
                  <a:close/>
                </a:path>
              </a:pathLst>
            </a:custGeom>
            <a:solidFill>
              <a:srgbClr val="EE40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7" name="Google Shape;16037;p73"/>
            <p:cNvSpPr/>
            <p:nvPr/>
          </p:nvSpPr>
          <p:spPr>
            <a:xfrm>
              <a:off x="1384450" y="2746675"/>
              <a:ext cx="363125" cy="161050"/>
            </a:xfrm>
            <a:custGeom>
              <a:avLst/>
              <a:gdLst/>
              <a:ahLst/>
              <a:cxnLst/>
              <a:rect l="l" t="t" r="r" b="b"/>
              <a:pathLst>
                <a:path w="14525" h="6442" extrusionOk="0">
                  <a:moveTo>
                    <a:pt x="14524" y="0"/>
                  </a:moveTo>
                  <a:lnTo>
                    <a:pt x="0" y="4728"/>
                  </a:lnTo>
                  <a:lnTo>
                    <a:pt x="0" y="6442"/>
                  </a:lnTo>
                  <a:lnTo>
                    <a:pt x="14524" y="6442"/>
                  </a:lnTo>
                  <a:lnTo>
                    <a:pt x="14524" y="0"/>
                  </a:lnTo>
                  <a:close/>
                </a:path>
              </a:pathLst>
            </a:custGeom>
            <a:solidFill>
              <a:srgbClr val="FF454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8" name="Google Shape;16038;p73"/>
            <p:cNvSpPr/>
            <p:nvPr/>
          </p:nvSpPr>
          <p:spPr>
            <a:xfrm>
              <a:off x="1411225" y="2668950"/>
              <a:ext cx="2250" cy="238775"/>
            </a:xfrm>
            <a:custGeom>
              <a:avLst/>
              <a:gdLst/>
              <a:ahLst/>
              <a:cxnLst/>
              <a:rect l="l" t="t" r="r" b="b"/>
              <a:pathLst>
                <a:path w="90"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9" name="Google Shape;16039;p73"/>
            <p:cNvSpPr/>
            <p:nvPr/>
          </p:nvSpPr>
          <p:spPr>
            <a:xfrm>
              <a:off x="1437475" y="2668950"/>
              <a:ext cx="2250" cy="238775"/>
            </a:xfrm>
            <a:custGeom>
              <a:avLst/>
              <a:gdLst/>
              <a:ahLst/>
              <a:cxnLst/>
              <a:rect l="l" t="t" r="r" b="b"/>
              <a:pathLst>
                <a:path w="90"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0" name="Google Shape;16040;p73"/>
            <p:cNvSpPr/>
            <p:nvPr/>
          </p:nvSpPr>
          <p:spPr>
            <a:xfrm>
              <a:off x="1463725" y="2668950"/>
              <a:ext cx="2250" cy="238775"/>
            </a:xfrm>
            <a:custGeom>
              <a:avLst/>
              <a:gdLst/>
              <a:ahLst/>
              <a:cxnLst/>
              <a:rect l="l" t="t" r="r" b="b"/>
              <a:pathLst>
                <a:path w="90" h="9551" extrusionOk="0">
                  <a:moveTo>
                    <a:pt x="1" y="0"/>
                  </a:moveTo>
                  <a:lnTo>
                    <a:pt x="1"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1" name="Google Shape;16041;p73"/>
            <p:cNvSpPr/>
            <p:nvPr/>
          </p:nvSpPr>
          <p:spPr>
            <a:xfrm>
              <a:off x="1489975" y="2668950"/>
              <a:ext cx="2125" cy="238775"/>
            </a:xfrm>
            <a:custGeom>
              <a:avLst/>
              <a:gdLst/>
              <a:ahLst/>
              <a:cxnLst/>
              <a:rect l="l" t="t" r="r" b="b"/>
              <a:pathLst>
                <a:path w="85" h="9551" extrusionOk="0">
                  <a:moveTo>
                    <a:pt x="1" y="0"/>
                  </a:moveTo>
                  <a:lnTo>
                    <a:pt x="1"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2" name="Google Shape;16042;p73"/>
            <p:cNvSpPr/>
            <p:nvPr/>
          </p:nvSpPr>
          <p:spPr>
            <a:xfrm>
              <a:off x="1516225" y="2668950"/>
              <a:ext cx="2125" cy="238775"/>
            </a:xfrm>
            <a:custGeom>
              <a:avLst/>
              <a:gdLst/>
              <a:ahLst/>
              <a:cxnLst/>
              <a:rect l="l" t="t" r="r" b="b"/>
              <a:pathLst>
                <a:path w="85" h="9551" extrusionOk="0">
                  <a:moveTo>
                    <a:pt x="1" y="0"/>
                  </a:moveTo>
                  <a:lnTo>
                    <a:pt x="1"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3" name="Google Shape;16043;p73"/>
            <p:cNvSpPr/>
            <p:nvPr/>
          </p:nvSpPr>
          <p:spPr>
            <a:xfrm>
              <a:off x="1542475" y="2668950"/>
              <a:ext cx="2125" cy="238775"/>
            </a:xfrm>
            <a:custGeom>
              <a:avLst/>
              <a:gdLst/>
              <a:ahLst/>
              <a:cxnLst/>
              <a:rect l="l" t="t" r="r" b="b"/>
              <a:pathLst>
                <a:path w="85" h="9551" extrusionOk="0">
                  <a:moveTo>
                    <a:pt x="1" y="0"/>
                  </a:moveTo>
                  <a:lnTo>
                    <a:pt x="1" y="9551"/>
                  </a:lnTo>
                  <a:lnTo>
                    <a:pt x="85" y="9551"/>
                  </a:lnTo>
                  <a:lnTo>
                    <a:pt x="85"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4" name="Google Shape;16044;p73"/>
            <p:cNvSpPr/>
            <p:nvPr/>
          </p:nvSpPr>
          <p:spPr>
            <a:xfrm>
              <a:off x="1568750" y="2668950"/>
              <a:ext cx="2100" cy="238775"/>
            </a:xfrm>
            <a:custGeom>
              <a:avLst/>
              <a:gdLst/>
              <a:ahLst/>
              <a:cxnLst/>
              <a:rect l="l" t="t" r="r" b="b"/>
              <a:pathLst>
                <a:path w="84" h="9551" extrusionOk="0">
                  <a:moveTo>
                    <a:pt x="0" y="0"/>
                  </a:moveTo>
                  <a:lnTo>
                    <a:pt x="0"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5" name="Google Shape;16045;p73"/>
            <p:cNvSpPr/>
            <p:nvPr/>
          </p:nvSpPr>
          <p:spPr>
            <a:xfrm>
              <a:off x="1595000" y="2668950"/>
              <a:ext cx="2100" cy="238775"/>
            </a:xfrm>
            <a:custGeom>
              <a:avLst/>
              <a:gdLst/>
              <a:ahLst/>
              <a:cxnLst/>
              <a:rect l="l" t="t" r="r" b="b"/>
              <a:pathLst>
                <a:path w="84" h="9551" extrusionOk="0">
                  <a:moveTo>
                    <a:pt x="0" y="0"/>
                  </a:moveTo>
                  <a:lnTo>
                    <a:pt x="0"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6" name="Google Shape;16046;p73"/>
            <p:cNvSpPr/>
            <p:nvPr/>
          </p:nvSpPr>
          <p:spPr>
            <a:xfrm>
              <a:off x="1621125" y="2668950"/>
              <a:ext cx="2225" cy="238775"/>
            </a:xfrm>
            <a:custGeom>
              <a:avLst/>
              <a:gdLst/>
              <a:ahLst/>
              <a:cxnLst/>
              <a:rect l="l" t="t" r="r" b="b"/>
              <a:pathLst>
                <a:path w="89"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7" name="Google Shape;16047;p73"/>
            <p:cNvSpPr/>
            <p:nvPr/>
          </p:nvSpPr>
          <p:spPr>
            <a:xfrm>
              <a:off x="1647375" y="2668950"/>
              <a:ext cx="2250" cy="238775"/>
            </a:xfrm>
            <a:custGeom>
              <a:avLst/>
              <a:gdLst/>
              <a:ahLst/>
              <a:cxnLst/>
              <a:rect l="l" t="t" r="r" b="b"/>
              <a:pathLst>
                <a:path w="90"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8" name="Google Shape;16048;p73"/>
            <p:cNvSpPr/>
            <p:nvPr/>
          </p:nvSpPr>
          <p:spPr>
            <a:xfrm>
              <a:off x="1673625" y="2668950"/>
              <a:ext cx="2250" cy="238775"/>
            </a:xfrm>
            <a:custGeom>
              <a:avLst/>
              <a:gdLst/>
              <a:ahLst/>
              <a:cxnLst/>
              <a:rect l="l" t="t" r="r" b="b"/>
              <a:pathLst>
                <a:path w="90" h="9551" extrusionOk="0">
                  <a:moveTo>
                    <a:pt x="0" y="0"/>
                  </a:moveTo>
                  <a:lnTo>
                    <a:pt x="0" y="9551"/>
                  </a:lnTo>
                  <a:lnTo>
                    <a:pt x="89" y="9551"/>
                  </a:lnTo>
                  <a:lnTo>
                    <a:pt x="89"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9" name="Google Shape;16049;p73"/>
            <p:cNvSpPr/>
            <p:nvPr/>
          </p:nvSpPr>
          <p:spPr>
            <a:xfrm>
              <a:off x="1699875" y="2668950"/>
              <a:ext cx="2125" cy="238775"/>
            </a:xfrm>
            <a:custGeom>
              <a:avLst/>
              <a:gdLst/>
              <a:ahLst/>
              <a:cxnLst/>
              <a:rect l="l" t="t" r="r" b="b"/>
              <a:pathLst>
                <a:path w="85" h="9551" extrusionOk="0">
                  <a:moveTo>
                    <a:pt x="0" y="0"/>
                  </a:moveTo>
                  <a:lnTo>
                    <a:pt x="0"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0" name="Google Shape;16050;p73"/>
            <p:cNvSpPr/>
            <p:nvPr/>
          </p:nvSpPr>
          <p:spPr>
            <a:xfrm>
              <a:off x="1726125" y="2668950"/>
              <a:ext cx="2125" cy="238775"/>
            </a:xfrm>
            <a:custGeom>
              <a:avLst/>
              <a:gdLst/>
              <a:ahLst/>
              <a:cxnLst/>
              <a:rect l="l" t="t" r="r" b="b"/>
              <a:pathLst>
                <a:path w="85" h="9551" extrusionOk="0">
                  <a:moveTo>
                    <a:pt x="1" y="0"/>
                  </a:moveTo>
                  <a:lnTo>
                    <a:pt x="1" y="9551"/>
                  </a:lnTo>
                  <a:lnTo>
                    <a:pt x="84" y="9551"/>
                  </a:lnTo>
                  <a:lnTo>
                    <a:pt x="84"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1" name="Google Shape;16051;p73"/>
            <p:cNvSpPr/>
            <p:nvPr/>
          </p:nvSpPr>
          <p:spPr>
            <a:xfrm>
              <a:off x="1383650" y="2668950"/>
              <a:ext cx="363925" cy="52000"/>
            </a:xfrm>
            <a:custGeom>
              <a:avLst/>
              <a:gdLst/>
              <a:ahLst/>
              <a:cxnLst/>
              <a:rect l="l" t="t" r="r" b="b"/>
              <a:pathLst>
                <a:path w="14557" h="2080" extrusionOk="0">
                  <a:moveTo>
                    <a:pt x="1" y="0"/>
                  </a:moveTo>
                  <a:lnTo>
                    <a:pt x="32" y="2080"/>
                  </a:lnTo>
                  <a:lnTo>
                    <a:pt x="14556" y="2080"/>
                  </a:lnTo>
                  <a:lnTo>
                    <a:pt x="14556" y="0"/>
                  </a:lnTo>
                  <a:close/>
                </a:path>
              </a:pathLst>
            </a:custGeom>
            <a:solidFill>
              <a:srgbClr val="CF2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2" name="Google Shape;16052;p73"/>
            <p:cNvSpPr/>
            <p:nvPr/>
          </p:nvSpPr>
          <p:spPr>
            <a:xfrm>
              <a:off x="1096575" y="2392700"/>
              <a:ext cx="716700" cy="279800"/>
            </a:xfrm>
            <a:custGeom>
              <a:avLst/>
              <a:gdLst/>
              <a:ahLst/>
              <a:cxnLst/>
              <a:rect l="l" t="t" r="r" b="b"/>
              <a:pathLst>
                <a:path w="28668" h="11192" extrusionOk="0">
                  <a:moveTo>
                    <a:pt x="0" y="1"/>
                  </a:moveTo>
                  <a:lnTo>
                    <a:pt x="11500" y="11191"/>
                  </a:lnTo>
                  <a:lnTo>
                    <a:pt x="28667" y="11061"/>
                  </a:lnTo>
                  <a:lnTo>
                    <a:pt x="18244" y="1"/>
                  </a:lnTo>
                  <a:close/>
                </a:path>
              </a:pathLst>
            </a:custGeom>
            <a:solidFill>
              <a:srgbClr val="DDD9C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3" name="Google Shape;16053;p73"/>
            <p:cNvSpPr/>
            <p:nvPr/>
          </p:nvSpPr>
          <p:spPr>
            <a:xfrm>
              <a:off x="1256450" y="2392700"/>
              <a:ext cx="396825" cy="279800"/>
            </a:xfrm>
            <a:custGeom>
              <a:avLst/>
              <a:gdLst/>
              <a:ahLst/>
              <a:cxnLst/>
              <a:rect l="l" t="t" r="r" b="b"/>
              <a:pathLst>
                <a:path w="15873" h="11192" extrusionOk="0">
                  <a:moveTo>
                    <a:pt x="0" y="1"/>
                  </a:moveTo>
                  <a:lnTo>
                    <a:pt x="6369" y="11191"/>
                  </a:lnTo>
                  <a:lnTo>
                    <a:pt x="15872" y="11061"/>
                  </a:lnTo>
                  <a:lnTo>
                    <a:pt x="10104" y="1"/>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4" name="Google Shape;16054;p73"/>
            <p:cNvSpPr/>
            <p:nvPr/>
          </p:nvSpPr>
          <p:spPr>
            <a:xfrm>
              <a:off x="1091100" y="2392700"/>
              <a:ext cx="722175" cy="282925"/>
            </a:xfrm>
            <a:custGeom>
              <a:avLst/>
              <a:gdLst/>
              <a:ahLst/>
              <a:cxnLst/>
              <a:rect l="l" t="t" r="r" b="b"/>
              <a:pathLst>
                <a:path w="28887" h="11317" extrusionOk="0">
                  <a:moveTo>
                    <a:pt x="0" y="1"/>
                  </a:moveTo>
                  <a:lnTo>
                    <a:pt x="11661" y="11317"/>
                  </a:lnTo>
                  <a:lnTo>
                    <a:pt x="28839" y="11317"/>
                  </a:lnTo>
                  <a:lnTo>
                    <a:pt x="28886" y="11061"/>
                  </a:lnTo>
                  <a:lnTo>
                    <a:pt x="11750" y="11061"/>
                  </a:lnTo>
                  <a:lnTo>
                    <a:pt x="350" y="1"/>
                  </a:lnTo>
                  <a:close/>
                </a:path>
              </a:pathLst>
            </a:custGeom>
            <a:solidFill>
              <a:srgbClr val="C1B4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5" name="Google Shape;16055;p73"/>
            <p:cNvSpPr/>
            <p:nvPr/>
          </p:nvSpPr>
          <p:spPr>
            <a:xfrm>
              <a:off x="1061050" y="2661250"/>
              <a:ext cx="250800" cy="244925"/>
            </a:xfrm>
            <a:custGeom>
              <a:avLst/>
              <a:gdLst/>
              <a:ahLst/>
              <a:cxnLst/>
              <a:rect l="l" t="t" r="r" b="b"/>
              <a:pathLst>
                <a:path w="10032" h="9797" extrusionOk="0">
                  <a:moveTo>
                    <a:pt x="0" y="0"/>
                  </a:moveTo>
                  <a:lnTo>
                    <a:pt x="0" y="9796"/>
                  </a:lnTo>
                  <a:lnTo>
                    <a:pt x="10031" y="9796"/>
                  </a:lnTo>
                  <a:lnTo>
                    <a:pt x="10031" y="0"/>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6" name="Google Shape;16056;p73"/>
            <p:cNvSpPr/>
            <p:nvPr/>
          </p:nvSpPr>
          <p:spPr>
            <a:xfrm>
              <a:off x="1172975" y="2661250"/>
              <a:ext cx="26800" cy="244925"/>
            </a:xfrm>
            <a:custGeom>
              <a:avLst/>
              <a:gdLst/>
              <a:ahLst/>
              <a:cxnLst/>
              <a:rect l="l" t="t" r="r" b="b"/>
              <a:pathLst>
                <a:path w="1072" h="9797" extrusionOk="0">
                  <a:moveTo>
                    <a:pt x="1" y="0"/>
                  </a:moveTo>
                  <a:lnTo>
                    <a:pt x="1" y="9796"/>
                  </a:lnTo>
                  <a:lnTo>
                    <a:pt x="1072" y="9796"/>
                  </a:lnTo>
                  <a:lnTo>
                    <a:pt x="1072"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7" name="Google Shape;16057;p73"/>
            <p:cNvSpPr/>
            <p:nvPr/>
          </p:nvSpPr>
          <p:spPr>
            <a:xfrm>
              <a:off x="1168550" y="2661900"/>
              <a:ext cx="4725" cy="244275"/>
            </a:xfrm>
            <a:custGeom>
              <a:avLst/>
              <a:gdLst/>
              <a:ahLst/>
              <a:cxnLst/>
              <a:rect l="l" t="t" r="r" b="b"/>
              <a:pathLst>
                <a:path w="189" h="9771" extrusionOk="0">
                  <a:moveTo>
                    <a:pt x="0" y="0"/>
                  </a:moveTo>
                  <a:lnTo>
                    <a:pt x="0" y="9770"/>
                  </a:lnTo>
                  <a:lnTo>
                    <a:pt x="188" y="9770"/>
                  </a:lnTo>
                  <a:lnTo>
                    <a:pt x="188"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8" name="Google Shape;16058;p73"/>
            <p:cNvSpPr/>
            <p:nvPr/>
          </p:nvSpPr>
          <p:spPr>
            <a:xfrm>
              <a:off x="1304500" y="2661900"/>
              <a:ext cx="3425" cy="244275"/>
            </a:xfrm>
            <a:custGeom>
              <a:avLst/>
              <a:gdLst/>
              <a:ahLst/>
              <a:cxnLst/>
              <a:rect l="l" t="t" r="r" b="b"/>
              <a:pathLst>
                <a:path w="137" h="9771" extrusionOk="0">
                  <a:moveTo>
                    <a:pt x="1" y="0"/>
                  </a:moveTo>
                  <a:lnTo>
                    <a:pt x="1" y="9770"/>
                  </a:lnTo>
                  <a:lnTo>
                    <a:pt x="137" y="9770"/>
                  </a:lnTo>
                  <a:lnTo>
                    <a:pt x="137"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9" name="Google Shape;16059;p73"/>
            <p:cNvSpPr/>
            <p:nvPr/>
          </p:nvSpPr>
          <p:spPr>
            <a:xfrm>
              <a:off x="1211900" y="2661900"/>
              <a:ext cx="2375" cy="244275"/>
            </a:xfrm>
            <a:custGeom>
              <a:avLst/>
              <a:gdLst/>
              <a:ahLst/>
              <a:cxnLst/>
              <a:rect l="l" t="t" r="r" b="b"/>
              <a:pathLst>
                <a:path w="95" h="9771" extrusionOk="0">
                  <a:moveTo>
                    <a:pt x="1" y="0"/>
                  </a:moveTo>
                  <a:lnTo>
                    <a:pt x="1" y="9770"/>
                  </a:lnTo>
                  <a:lnTo>
                    <a:pt x="95" y="9770"/>
                  </a:lnTo>
                  <a:lnTo>
                    <a:pt x="95"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0" name="Google Shape;16060;p73"/>
            <p:cNvSpPr/>
            <p:nvPr/>
          </p:nvSpPr>
          <p:spPr>
            <a:xfrm>
              <a:off x="1228375" y="2661900"/>
              <a:ext cx="2375" cy="244275"/>
            </a:xfrm>
            <a:custGeom>
              <a:avLst/>
              <a:gdLst/>
              <a:ahLst/>
              <a:cxnLst/>
              <a:rect l="l" t="t" r="r" b="b"/>
              <a:pathLst>
                <a:path w="95" h="9771" extrusionOk="0">
                  <a:moveTo>
                    <a:pt x="0" y="0"/>
                  </a:moveTo>
                  <a:lnTo>
                    <a:pt x="0" y="9770"/>
                  </a:lnTo>
                  <a:lnTo>
                    <a:pt x="94" y="9770"/>
                  </a:lnTo>
                  <a:lnTo>
                    <a:pt x="94"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1" name="Google Shape;16061;p73"/>
            <p:cNvSpPr/>
            <p:nvPr/>
          </p:nvSpPr>
          <p:spPr>
            <a:xfrm>
              <a:off x="1244950" y="2661900"/>
              <a:ext cx="2250" cy="244275"/>
            </a:xfrm>
            <a:custGeom>
              <a:avLst/>
              <a:gdLst/>
              <a:ahLst/>
              <a:cxnLst/>
              <a:rect l="l" t="t" r="r" b="b"/>
              <a:pathLst>
                <a:path w="90" h="9771" extrusionOk="0">
                  <a:moveTo>
                    <a:pt x="1" y="0"/>
                  </a:moveTo>
                  <a:lnTo>
                    <a:pt x="1" y="9770"/>
                  </a:lnTo>
                  <a:lnTo>
                    <a:pt x="89" y="9770"/>
                  </a:lnTo>
                  <a:lnTo>
                    <a:pt x="89"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2" name="Google Shape;16062;p73"/>
            <p:cNvSpPr/>
            <p:nvPr/>
          </p:nvSpPr>
          <p:spPr>
            <a:xfrm>
              <a:off x="1261400" y="2661900"/>
              <a:ext cx="2375" cy="244275"/>
            </a:xfrm>
            <a:custGeom>
              <a:avLst/>
              <a:gdLst/>
              <a:ahLst/>
              <a:cxnLst/>
              <a:rect l="l" t="t" r="r" b="b"/>
              <a:pathLst>
                <a:path w="95" h="9771" extrusionOk="0">
                  <a:moveTo>
                    <a:pt x="1" y="0"/>
                  </a:moveTo>
                  <a:lnTo>
                    <a:pt x="1" y="9770"/>
                  </a:lnTo>
                  <a:lnTo>
                    <a:pt x="95" y="9770"/>
                  </a:lnTo>
                  <a:lnTo>
                    <a:pt x="95"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3" name="Google Shape;16063;p73"/>
            <p:cNvSpPr/>
            <p:nvPr/>
          </p:nvSpPr>
          <p:spPr>
            <a:xfrm>
              <a:off x="1277875" y="2661900"/>
              <a:ext cx="2375" cy="244275"/>
            </a:xfrm>
            <a:custGeom>
              <a:avLst/>
              <a:gdLst/>
              <a:ahLst/>
              <a:cxnLst/>
              <a:rect l="l" t="t" r="r" b="b"/>
              <a:pathLst>
                <a:path w="95" h="9771" extrusionOk="0">
                  <a:moveTo>
                    <a:pt x="0" y="0"/>
                  </a:moveTo>
                  <a:lnTo>
                    <a:pt x="0" y="9770"/>
                  </a:lnTo>
                  <a:lnTo>
                    <a:pt x="94" y="9770"/>
                  </a:lnTo>
                  <a:lnTo>
                    <a:pt x="94"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4" name="Google Shape;16064;p73"/>
            <p:cNvSpPr/>
            <p:nvPr/>
          </p:nvSpPr>
          <p:spPr>
            <a:xfrm>
              <a:off x="1294325" y="2661900"/>
              <a:ext cx="2375" cy="244275"/>
            </a:xfrm>
            <a:custGeom>
              <a:avLst/>
              <a:gdLst/>
              <a:ahLst/>
              <a:cxnLst/>
              <a:rect l="l" t="t" r="r" b="b"/>
              <a:pathLst>
                <a:path w="95" h="9771" extrusionOk="0">
                  <a:moveTo>
                    <a:pt x="0" y="0"/>
                  </a:moveTo>
                  <a:lnTo>
                    <a:pt x="0" y="9770"/>
                  </a:lnTo>
                  <a:lnTo>
                    <a:pt x="94" y="9770"/>
                  </a:lnTo>
                  <a:lnTo>
                    <a:pt x="94"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5" name="Google Shape;16065;p73"/>
            <p:cNvSpPr/>
            <p:nvPr/>
          </p:nvSpPr>
          <p:spPr>
            <a:xfrm>
              <a:off x="1073450" y="2661900"/>
              <a:ext cx="2250" cy="244275"/>
            </a:xfrm>
            <a:custGeom>
              <a:avLst/>
              <a:gdLst/>
              <a:ahLst/>
              <a:cxnLst/>
              <a:rect l="l" t="t" r="r" b="b"/>
              <a:pathLst>
                <a:path w="90" h="9771" extrusionOk="0">
                  <a:moveTo>
                    <a:pt x="1" y="0"/>
                  </a:moveTo>
                  <a:lnTo>
                    <a:pt x="1" y="9770"/>
                  </a:lnTo>
                  <a:lnTo>
                    <a:pt x="90" y="9770"/>
                  </a:lnTo>
                  <a:lnTo>
                    <a:pt x="90"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6" name="Google Shape;16066;p73"/>
            <p:cNvSpPr/>
            <p:nvPr/>
          </p:nvSpPr>
          <p:spPr>
            <a:xfrm>
              <a:off x="1089000" y="2661900"/>
              <a:ext cx="2250" cy="244275"/>
            </a:xfrm>
            <a:custGeom>
              <a:avLst/>
              <a:gdLst/>
              <a:ahLst/>
              <a:cxnLst/>
              <a:rect l="l" t="t" r="r" b="b"/>
              <a:pathLst>
                <a:path w="90" h="9771" extrusionOk="0">
                  <a:moveTo>
                    <a:pt x="0" y="0"/>
                  </a:moveTo>
                  <a:lnTo>
                    <a:pt x="0" y="9770"/>
                  </a:lnTo>
                  <a:lnTo>
                    <a:pt x="89" y="9770"/>
                  </a:lnTo>
                  <a:lnTo>
                    <a:pt x="89"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7" name="Google Shape;16067;p73"/>
            <p:cNvSpPr/>
            <p:nvPr/>
          </p:nvSpPr>
          <p:spPr>
            <a:xfrm>
              <a:off x="1104550" y="2661900"/>
              <a:ext cx="2225" cy="244275"/>
            </a:xfrm>
            <a:custGeom>
              <a:avLst/>
              <a:gdLst/>
              <a:ahLst/>
              <a:cxnLst/>
              <a:rect l="l" t="t" r="r" b="b"/>
              <a:pathLst>
                <a:path w="89" h="9771" extrusionOk="0">
                  <a:moveTo>
                    <a:pt x="0" y="0"/>
                  </a:moveTo>
                  <a:lnTo>
                    <a:pt x="0" y="9770"/>
                  </a:lnTo>
                  <a:lnTo>
                    <a:pt x="89" y="9770"/>
                  </a:lnTo>
                  <a:lnTo>
                    <a:pt x="89"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8" name="Google Shape;16068;p73"/>
            <p:cNvSpPr/>
            <p:nvPr/>
          </p:nvSpPr>
          <p:spPr>
            <a:xfrm>
              <a:off x="1120225" y="2661900"/>
              <a:ext cx="2225" cy="244275"/>
            </a:xfrm>
            <a:custGeom>
              <a:avLst/>
              <a:gdLst/>
              <a:ahLst/>
              <a:cxnLst/>
              <a:rect l="l" t="t" r="r" b="b"/>
              <a:pathLst>
                <a:path w="89" h="9771" extrusionOk="0">
                  <a:moveTo>
                    <a:pt x="0" y="0"/>
                  </a:moveTo>
                  <a:lnTo>
                    <a:pt x="0" y="9770"/>
                  </a:lnTo>
                  <a:lnTo>
                    <a:pt x="89" y="9770"/>
                  </a:lnTo>
                  <a:lnTo>
                    <a:pt x="89"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9" name="Google Shape;16069;p73"/>
            <p:cNvSpPr/>
            <p:nvPr/>
          </p:nvSpPr>
          <p:spPr>
            <a:xfrm>
              <a:off x="1135750" y="2661900"/>
              <a:ext cx="2250" cy="244275"/>
            </a:xfrm>
            <a:custGeom>
              <a:avLst/>
              <a:gdLst/>
              <a:ahLst/>
              <a:cxnLst/>
              <a:rect l="l" t="t" r="r" b="b"/>
              <a:pathLst>
                <a:path w="90" h="9771" extrusionOk="0">
                  <a:moveTo>
                    <a:pt x="1" y="0"/>
                  </a:moveTo>
                  <a:lnTo>
                    <a:pt x="1" y="9770"/>
                  </a:lnTo>
                  <a:lnTo>
                    <a:pt x="90" y="9770"/>
                  </a:lnTo>
                  <a:lnTo>
                    <a:pt x="90"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0" name="Google Shape;16070;p73"/>
            <p:cNvSpPr/>
            <p:nvPr/>
          </p:nvSpPr>
          <p:spPr>
            <a:xfrm>
              <a:off x="1151425" y="2661900"/>
              <a:ext cx="2250" cy="244275"/>
            </a:xfrm>
            <a:custGeom>
              <a:avLst/>
              <a:gdLst/>
              <a:ahLst/>
              <a:cxnLst/>
              <a:rect l="l" t="t" r="r" b="b"/>
              <a:pathLst>
                <a:path w="90" h="9771" extrusionOk="0">
                  <a:moveTo>
                    <a:pt x="1" y="0"/>
                  </a:moveTo>
                  <a:lnTo>
                    <a:pt x="1" y="9770"/>
                  </a:lnTo>
                  <a:lnTo>
                    <a:pt x="90" y="9770"/>
                  </a:lnTo>
                  <a:lnTo>
                    <a:pt x="90"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1" name="Google Shape;16071;p73"/>
            <p:cNvSpPr/>
            <p:nvPr/>
          </p:nvSpPr>
          <p:spPr>
            <a:xfrm>
              <a:off x="1524200" y="2799425"/>
              <a:ext cx="50300" cy="108300"/>
            </a:xfrm>
            <a:custGeom>
              <a:avLst/>
              <a:gdLst/>
              <a:ahLst/>
              <a:cxnLst/>
              <a:rect l="l" t="t" r="r" b="b"/>
              <a:pathLst>
                <a:path w="2012" h="4332" extrusionOk="0">
                  <a:moveTo>
                    <a:pt x="1" y="1"/>
                  </a:moveTo>
                  <a:lnTo>
                    <a:pt x="1" y="4332"/>
                  </a:lnTo>
                  <a:lnTo>
                    <a:pt x="2012" y="4332"/>
                  </a:lnTo>
                  <a:lnTo>
                    <a:pt x="2012" y="1"/>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2" name="Google Shape;16072;p73"/>
            <p:cNvSpPr/>
            <p:nvPr/>
          </p:nvSpPr>
          <p:spPr>
            <a:xfrm>
              <a:off x="1591725" y="2799425"/>
              <a:ext cx="50175" cy="20275"/>
            </a:xfrm>
            <a:custGeom>
              <a:avLst/>
              <a:gdLst/>
              <a:ahLst/>
              <a:cxnLst/>
              <a:rect l="l" t="t" r="r" b="b"/>
              <a:pathLst>
                <a:path w="2007" h="811" extrusionOk="0">
                  <a:moveTo>
                    <a:pt x="1" y="1"/>
                  </a:moveTo>
                  <a:lnTo>
                    <a:pt x="1" y="811"/>
                  </a:lnTo>
                  <a:lnTo>
                    <a:pt x="2007" y="811"/>
                  </a:lnTo>
                  <a:lnTo>
                    <a:pt x="2007" y="1"/>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3" name="Google Shape;16073;p73"/>
            <p:cNvSpPr/>
            <p:nvPr/>
          </p:nvSpPr>
          <p:spPr>
            <a:xfrm>
              <a:off x="1672050" y="2799425"/>
              <a:ext cx="50175" cy="20275"/>
            </a:xfrm>
            <a:custGeom>
              <a:avLst/>
              <a:gdLst/>
              <a:ahLst/>
              <a:cxnLst/>
              <a:rect l="l" t="t" r="r" b="b"/>
              <a:pathLst>
                <a:path w="2007" h="811" extrusionOk="0">
                  <a:moveTo>
                    <a:pt x="1" y="1"/>
                  </a:moveTo>
                  <a:lnTo>
                    <a:pt x="1" y="811"/>
                  </a:lnTo>
                  <a:lnTo>
                    <a:pt x="2007" y="811"/>
                  </a:lnTo>
                  <a:lnTo>
                    <a:pt x="2007" y="1"/>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4" name="Google Shape;16074;p73"/>
            <p:cNvSpPr/>
            <p:nvPr/>
          </p:nvSpPr>
          <p:spPr>
            <a:xfrm>
              <a:off x="1183175" y="2428875"/>
              <a:ext cx="536700" cy="210575"/>
            </a:xfrm>
            <a:custGeom>
              <a:avLst/>
              <a:gdLst/>
              <a:ahLst/>
              <a:cxnLst/>
              <a:rect l="l" t="t" r="r" b="b"/>
              <a:pathLst>
                <a:path w="21468" h="8423" extrusionOk="0">
                  <a:moveTo>
                    <a:pt x="0" y="1"/>
                  </a:moveTo>
                  <a:lnTo>
                    <a:pt x="8683" y="8423"/>
                  </a:lnTo>
                  <a:lnTo>
                    <a:pt x="21468" y="8423"/>
                  </a:lnTo>
                  <a:lnTo>
                    <a:pt x="13746" y="1"/>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5" name="Google Shape;16075;p73"/>
            <p:cNvSpPr/>
            <p:nvPr/>
          </p:nvSpPr>
          <p:spPr>
            <a:xfrm>
              <a:off x="1193875" y="2433200"/>
              <a:ext cx="517525" cy="203125"/>
            </a:xfrm>
            <a:custGeom>
              <a:avLst/>
              <a:gdLst/>
              <a:ahLst/>
              <a:cxnLst/>
              <a:rect l="l" t="t" r="r" b="b"/>
              <a:pathLst>
                <a:path w="20701" h="8125" extrusionOk="0">
                  <a:moveTo>
                    <a:pt x="1" y="0"/>
                  </a:moveTo>
                  <a:lnTo>
                    <a:pt x="8370" y="8124"/>
                  </a:lnTo>
                  <a:lnTo>
                    <a:pt x="20700" y="8124"/>
                  </a:lnTo>
                  <a:lnTo>
                    <a:pt x="13250" y="0"/>
                  </a:lnTo>
                  <a:close/>
                </a:path>
              </a:pathLst>
            </a:custGeom>
            <a:solidFill>
              <a:srgbClr val="1F4E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6" name="Google Shape;16076;p73"/>
            <p:cNvSpPr/>
            <p:nvPr/>
          </p:nvSpPr>
          <p:spPr>
            <a:xfrm>
              <a:off x="1197275" y="2436450"/>
              <a:ext cx="508900" cy="199750"/>
            </a:xfrm>
            <a:custGeom>
              <a:avLst/>
              <a:gdLst/>
              <a:ahLst/>
              <a:cxnLst/>
              <a:rect l="l" t="t" r="r" b="b"/>
              <a:pathLst>
                <a:path w="20356" h="7990" extrusionOk="0">
                  <a:moveTo>
                    <a:pt x="1" y="1"/>
                  </a:moveTo>
                  <a:lnTo>
                    <a:pt x="8234" y="7989"/>
                  </a:lnTo>
                  <a:lnTo>
                    <a:pt x="20355" y="7989"/>
                  </a:lnTo>
                  <a:lnTo>
                    <a:pt x="13031" y="1"/>
                  </a:lnTo>
                  <a:close/>
                </a:path>
              </a:pathLst>
            </a:custGeom>
            <a:solidFill>
              <a:srgbClr val="41A8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7" name="Google Shape;16077;p73"/>
            <p:cNvSpPr/>
            <p:nvPr/>
          </p:nvSpPr>
          <p:spPr>
            <a:xfrm>
              <a:off x="1412525" y="2437100"/>
              <a:ext cx="167200" cy="199225"/>
            </a:xfrm>
            <a:custGeom>
              <a:avLst/>
              <a:gdLst/>
              <a:ahLst/>
              <a:cxnLst/>
              <a:rect l="l" t="t" r="r" b="b"/>
              <a:pathLst>
                <a:path w="6688" h="7969" extrusionOk="0">
                  <a:moveTo>
                    <a:pt x="1" y="1"/>
                  </a:moveTo>
                  <a:lnTo>
                    <a:pt x="2164" y="7968"/>
                  </a:lnTo>
                  <a:lnTo>
                    <a:pt x="6688" y="7968"/>
                  </a:lnTo>
                  <a:lnTo>
                    <a:pt x="4117" y="1"/>
                  </a:lnTo>
                  <a:close/>
                </a:path>
              </a:pathLst>
            </a:custGeom>
            <a:solidFill>
              <a:srgbClr val="56C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8" name="Google Shape;16078;p73"/>
            <p:cNvSpPr/>
            <p:nvPr/>
          </p:nvSpPr>
          <p:spPr>
            <a:xfrm>
              <a:off x="1370725" y="2437100"/>
              <a:ext cx="69775" cy="199225"/>
            </a:xfrm>
            <a:custGeom>
              <a:avLst/>
              <a:gdLst/>
              <a:ahLst/>
              <a:cxnLst/>
              <a:rect l="l" t="t" r="r" b="b"/>
              <a:pathLst>
                <a:path w="2791" h="7969" extrusionOk="0">
                  <a:moveTo>
                    <a:pt x="1" y="1"/>
                  </a:moveTo>
                  <a:lnTo>
                    <a:pt x="1370" y="7968"/>
                  </a:lnTo>
                  <a:lnTo>
                    <a:pt x="2791" y="7968"/>
                  </a:lnTo>
                  <a:lnTo>
                    <a:pt x="1014" y="1"/>
                  </a:lnTo>
                  <a:close/>
                </a:path>
              </a:pathLst>
            </a:custGeom>
            <a:solidFill>
              <a:srgbClr val="56C1D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9" name="Google Shape;16079;p73"/>
            <p:cNvSpPr/>
            <p:nvPr/>
          </p:nvSpPr>
          <p:spPr>
            <a:xfrm>
              <a:off x="1260500" y="2432025"/>
              <a:ext cx="199850" cy="205350"/>
            </a:xfrm>
            <a:custGeom>
              <a:avLst/>
              <a:gdLst/>
              <a:ahLst/>
              <a:cxnLst/>
              <a:rect l="l" t="t" r="r" b="b"/>
              <a:pathLst>
                <a:path w="7994" h="8214" extrusionOk="0">
                  <a:moveTo>
                    <a:pt x="0" y="0"/>
                  </a:moveTo>
                  <a:lnTo>
                    <a:pt x="7811" y="8213"/>
                  </a:lnTo>
                  <a:lnTo>
                    <a:pt x="7994" y="8213"/>
                  </a:lnTo>
                  <a:lnTo>
                    <a:pt x="183"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0" name="Google Shape;16080;p73"/>
            <p:cNvSpPr/>
            <p:nvPr/>
          </p:nvSpPr>
          <p:spPr>
            <a:xfrm>
              <a:off x="1325925" y="2432025"/>
              <a:ext cx="199875" cy="205350"/>
            </a:xfrm>
            <a:custGeom>
              <a:avLst/>
              <a:gdLst/>
              <a:ahLst/>
              <a:cxnLst/>
              <a:rect l="l" t="t" r="r" b="b"/>
              <a:pathLst>
                <a:path w="7995" h="8214" extrusionOk="0">
                  <a:moveTo>
                    <a:pt x="1" y="0"/>
                  </a:moveTo>
                  <a:lnTo>
                    <a:pt x="7811" y="8213"/>
                  </a:lnTo>
                  <a:lnTo>
                    <a:pt x="7994" y="8213"/>
                  </a:lnTo>
                  <a:lnTo>
                    <a:pt x="184"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1" name="Google Shape;16081;p73"/>
            <p:cNvSpPr/>
            <p:nvPr/>
          </p:nvSpPr>
          <p:spPr>
            <a:xfrm>
              <a:off x="1391375" y="2432025"/>
              <a:ext cx="199850" cy="205350"/>
            </a:xfrm>
            <a:custGeom>
              <a:avLst/>
              <a:gdLst/>
              <a:ahLst/>
              <a:cxnLst/>
              <a:rect l="l" t="t" r="r" b="b"/>
              <a:pathLst>
                <a:path w="7994" h="8214" extrusionOk="0">
                  <a:moveTo>
                    <a:pt x="0" y="0"/>
                  </a:moveTo>
                  <a:lnTo>
                    <a:pt x="7811" y="8213"/>
                  </a:lnTo>
                  <a:lnTo>
                    <a:pt x="7994" y="8213"/>
                  </a:lnTo>
                  <a:lnTo>
                    <a:pt x="183"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2" name="Google Shape;16082;p73"/>
            <p:cNvSpPr/>
            <p:nvPr/>
          </p:nvSpPr>
          <p:spPr>
            <a:xfrm>
              <a:off x="1456800" y="2432025"/>
              <a:ext cx="199875" cy="205350"/>
            </a:xfrm>
            <a:custGeom>
              <a:avLst/>
              <a:gdLst/>
              <a:ahLst/>
              <a:cxnLst/>
              <a:rect l="l" t="t" r="r" b="b"/>
              <a:pathLst>
                <a:path w="7995" h="8214" extrusionOk="0">
                  <a:moveTo>
                    <a:pt x="1" y="0"/>
                  </a:moveTo>
                  <a:lnTo>
                    <a:pt x="7811" y="8213"/>
                  </a:lnTo>
                  <a:lnTo>
                    <a:pt x="7994" y="8213"/>
                  </a:lnTo>
                  <a:lnTo>
                    <a:pt x="184"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3" name="Google Shape;16083;p73"/>
            <p:cNvSpPr/>
            <p:nvPr/>
          </p:nvSpPr>
          <p:spPr>
            <a:xfrm>
              <a:off x="1250175" y="2491575"/>
              <a:ext cx="334650" cy="3675"/>
            </a:xfrm>
            <a:custGeom>
              <a:avLst/>
              <a:gdLst/>
              <a:ahLst/>
              <a:cxnLst/>
              <a:rect l="l" t="t" r="r" b="b"/>
              <a:pathLst>
                <a:path w="13386" h="147" extrusionOk="0">
                  <a:moveTo>
                    <a:pt x="1" y="1"/>
                  </a:moveTo>
                  <a:lnTo>
                    <a:pt x="152" y="147"/>
                  </a:lnTo>
                  <a:lnTo>
                    <a:pt x="13386" y="147"/>
                  </a:lnTo>
                  <a:lnTo>
                    <a:pt x="13250" y="1"/>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4" name="Google Shape;16084;p73"/>
            <p:cNvSpPr/>
            <p:nvPr/>
          </p:nvSpPr>
          <p:spPr>
            <a:xfrm>
              <a:off x="1323450" y="2561725"/>
              <a:ext cx="328250" cy="3675"/>
            </a:xfrm>
            <a:custGeom>
              <a:avLst/>
              <a:gdLst/>
              <a:ahLst/>
              <a:cxnLst/>
              <a:rect l="l" t="t" r="r" b="b"/>
              <a:pathLst>
                <a:path w="13130" h="147" extrusionOk="0">
                  <a:moveTo>
                    <a:pt x="0" y="0"/>
                  </a:moveTo>
                  <a:lnTo>
                    <a:pt x="152" y="146"/>
                  </a:lnTo>
                  <a:lnTo>
                    <a:pt x="13130" y="146"/>
                  </a:lnTo>
                  <a:lnTo>
                    <a:pt x="12994" y="0"/>
                  </a:lnTo>
                  <a:close/>
                </a:path>
              </a:pathLst>
            </a:custGeom>
            <a:solidFill>
              <a:srgbClr val="4186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5" name="Google Shape;16085;p73"/>
            <p:cNvSpPr/>
            <p:nvPr/>
          </p:nvSpPr>
          <p:spPr>
            <a:xfrm>
              <a:off x="1524975" y="2802050"/>
              <a:ext cx="44975" cy="105675"/>
            </a:xfrm>
            <a:custGeom>
              <a:avLst/>
              <a:gdLst/>
              <a:ahLst/>
              <a:cxnLst/>
              <a:rect l="l" t="t" r="r" b="b"/>
              <a:pathLst>
                <a:path w="1799" h="4227" extrusionOk="0">
                  <a:moveTo>
                    <a:pt x="1" y="0"/>
                  </a:moveTo>
                  <a:lnTo>
                    <a:pt x="1" y="4227"/>
                  </a:lnTo>
                  <a:lnTo>
                    <a:pt x="1798" y="4227"/>
                  </a:lnTo>
                  <a:lnTo>
                    <a:pt x="1798" y="0"/>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6" name="Google Shape;16086;p73"/>
            <p:cNvSpPr/>
            <p:nvPr/>
          </p:nvSpPr>
          <p:spPr>
            <a:xfrm>
              <a:off x="1524975" y="2822425"/>
              <a:ext cx="44975" cy="54625"/>
            </a:xfrm>
            <a:custGeom>
              <a:avLst/>
              <a:gdLst/>
              <a:ahLst/>
              <a:cxnLst/>
              <a:rect l="l" t="t" r="r" b="b"/>
              <a:pathLst>
                <a:path w="1799" h="2185" extrusionOk="0">
                  <a:moveTo>
                    <a:pt x="1798" y="0"/>
                  </a:moveTo>
                  <a:lnTo>
                    <a:pt x="1" y="491"/>
                  </a:lnTo>
                  <a:lnTo>
                    <a:pt x="1" y="2184"/>
                  </a:lnTo>
                  <a:lnTo>
                    <a:pt x="1798" y="1688"/>
                  </a:lnTo>
                  <a:lnTo>
                    <a:pt x="1798" y="0"/>
                  </a:lnTo>
                  <a:close/>
                </a:path>
              </a:pathLst>
            </a:custGeom>
            <a:solidFill>
              <a:srgbClr val="E2DED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7" name="Google Shape;16087;p73"/>
            <p:cNvSpPr/>
            <p:nvPr/>
          </p:nvSpPr>
          <p:spPr>
            <a:xfrm>
              <a:off x="1594475" y="2802175"/>
              <a:ext cx="44700" cy="14650"/>
            </a:xfrm>
            <a:custGeom>
              <a:avLst/>
              <a:gdLst/>
              <a:ahLst/>
              <a:cxnLst/>
              <a:rect l="l" t="t" r="r" b="b"/>
              <a:pathLst>
                <a:path w="1788" h="586" extrusionOk="0">
                  <a:moveTo>
                    <a:pt x="0" y="0"/>
                  </a:moveTo>
                  <a:lnTo>
                    <a:pt x="0" y="586"/>
                  </a:lnTo>
                  <a:lnTo>
                    <a:pt x="1787" y="586"/>
                  </a:lnTo>
                  <a:lnTo>
                    <a:pt x="1787" y="0"/>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8" name="Google Shape;16088;p73"/>
            <p:cNvSpPr/>
            <p:nvPr/>
          </p:nvSpPr>
          <p:spPr>
            <a:xfrm>
              <a:off x="1077250" y="2550875"/>
              <a:ext cx="38550" cy="14650"/>
            </a:xfrm>
            <a:custGeom>
              <a:avLst/>
              <a:gdLst/>
              <a:ahLst/>
              <a:cxnLst/>
              <a:rect l="l" t="t" r="r" b="b"/>
              <a:pathLst>
                <a:path w="1542" h="586" extrusionOk="0">
                  <a:moveTo>
                    <a:pt x="0" y="0"/>
                  </a:moveTo>
                  <a:lnTo>
                    <a:pt x="0" y="586"/>
                  </a:lnTo>
                  <a:lnTo>
                    <a:pt x="1541" y="586"/>
                  </a:lnTo>
                  <a:lnTo>
                    <a:pt x="1541"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9" name="Google Shape;16089;p73"/>
            <p:cNvSpPr/>
            <p:nvPr/>
          </p:nvSpPr>
          <p:spPr>
            <a:xfrm>
              <a:off x="1140975" y="2550875"/>
              <a:ext cx="38425" cy="14650"/>
            </a:xfrm>
            <a:custGeom>
              <a:avLst/>
              <a:gdLst/>
              <a:ahLst/>
              <a:cxnLst/>
              <a:rect l="l" t="t" r="r" b="b"/>
              <a:pathLst>
                <a:path w="1537" h="586" extrusionOk="0">
                  <a:moveTo>
                    <a:pt x="1" y="0"/>
                  </a:moveTo>
                  <a:lnTo>
                    <a:pt x="1" y="586"/>
                  </a:lnTo>
                  <a:lnTo>
                    <a:pt x="1537" y="586"/>
                  </a:lnTo>
                  <a:lnTo>
                    <a:pt x="1537" y="0"/>
                  </a:lnTo>
                  <a:close/>
                </a:path>
              </a:pathLst>
            </a:custGeom>
            <a:solidFill>
              <a:srgbClr val="7826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0" name="Google Shape;16090;p73"/>
            <p:cNvSpPr/>
            <p:nvPr/>
          </p:nvSpPr>
          <p:spPr>
            <a:xfrm>
              <a:off x="1675050" y="2802575"/>
              <a:ext cx="44175" cy="13850"/>
            </a:xfrm>
            <a:custGeom>
              <a:avLst/>
              <a:gdLst/>
              <a:ahLst/>
              <a:cxnLst/>
              <a:rect l="l" t="t" r="r" b="b"/>
              <a:pathLst>
                <a:path w="1767" h="554" extrusionOk="0">
                  <a:moveTo>
                    <a:pt x="1" y="0"/>
                  </a:moveTo>
                  <a:lnTo>
                    <a:pt x="1" y="554"/>
                  </a:lnTo>
                  <a:lnTo>
                    <a:pt x="1767" y="554"/>
                  </a:lnTo>
                  <a:lnTo>
                    <a:pt x="1767" y="0"/>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1" name="Google Shape;16091;p73"/>
            <p:cNvSpPr/>
            <p:nvPr/>
          </p:nvSpPr>
          <p:spPr>
            <a:xfrm>
              <a:off x="1061050" y="2659675"/>
              <a:ext cx="250800" cy="5000"/>
            </a:xfrm>
            <a:custGeom>
              <a:avLst/>
              <a:gdLst/>
              <a:ahLst/>
              <a:cxnLst/>
              <a:rect l="l" t="t" r="r" b="b"/>
              <a:pathLst>
                <a:path w="10032" h="200" extrusionOk="0">
                  <a:moveTo>
                    <a:pt x="0" y="0"/>
                  </a:moveTo>
                  <a:lnTo>
                    <a:pt x="0" y="199"/>
                  </a:lnTo>
                  <a:lnTo>
                    <a:pt x="10031" y="199"/>
                  </a:lnTo>
                  <a:lnTo>
                    <a:pt x="10031"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2" name="Google Shape;16092;p73"/>
            <p:cNvSpPr/>
            <p:nvPr/>
          </p:nvSpPr>
          <p:spPr>
            <a:xfrm>
              <a:off x="1308175" y="2753325"/>
              <a:ext cx="4975" cy="96950"/>
            </a:xfrm>
            <a:custGeom>
              <a:avLst/>
              <a:gdLst/>
              <a:ahLst/>
              <a:cxnLst/>
              <a:rect l="l" t="t" r="r" b="b"/>
              <a:pathLst>
                <a:path w="199" h="3878" extrusionOk="0">
                  <a:moveTo>
                    <a:pt x="0" y="0"/>
                  </a:moveTo>
                  <a:lnTo>
                    <a:pt x="0" y="3877"/>
                  </a:lnTo>
                  <a:lnTo>
                    <a:pt x="199" y="3877"/>
                  </a:lnTo>
                  <a:lnTo>
                    <a:pt x="199"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3" name="Google Shape;16093;p73"/>
            <p:cNvSpPr/>
            <p:nvPr/>
          </p:nvSpPr>
          <p:spPr>
            <a:xfrm>
              <a:off x="1308175" y="2864075"/>
              <a:ext cx="4975" cy="42100"/>
            </a:xfrm>
            <a:custGeom>
              <a:avLst/>
              <a:gdLst/>
              <a:ahLst/>
              <a:cxnLst/>
              <a:rect l="l" t="t" r="r" b="b"/>
              <a:pathLst>
                <a:path w="199" h="1684" extrusionOk="0">
                  <a:moveTo>
                    <a:pt x="0" y="1"/>
                  </a:moveTo>
                  <a:lnTo>
                    <a:pt x="0" y="1683"/>
                  </a:lnTo>
                  <a:lnTo>
                    <a:pt x="199" y="1683"/>
                  </a:lnTo>
                  <a:lnTo>
                    <a:pt x="199"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4" name="Google Shape;16094;p73"/>
            <p:cNvSpPr/>
            <p:nvPr/>
          </p:nvSpPr>
          <p:spPr>
            <a:xfrm>
              <a:off x="1308175" y="2706425"/>
              <a:ext cx="4975" cy="34525"/>
            </a:xfrm>
            <a:custGeom>
              <a:avLst/>
              <a:gdLst/>
              <a:ahLst/>
              <a:cxnLst/>
              <a:rect l="l" t="t" r="r" b="b"/>
              <a:pathLst>
                <a:path w="199" h="1381" extrusionOk="0">
                  <a:moveTo>
                    <a:pt x="0" y="1"/>
                  </a:moveTo>
                  <a:lnTo>
                    <a:pt x="0" y="1380"/>
                  </a:lnTo>
                  <a:lnTo>
                    <a:pt x="199" y="1380"/>
                  </a:lnTo>
                  <a:lnTo>
                    <a:pt x="199"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5" name="Google Shape;16095;p73"/>
            <p:cNvSpPr/>
            <p:nvPr/>
          </p:nvSpPr>
          <p:spPr>
            <a:xfrm>
              <a:off x="1308175" y="2658500"/>
              <a:ext cx="4975" cy="34625"/>
            </a:xfrm>
            <a:custGeom>
              <a:avLst/>
              <a:gdLst/>
              <a:ahLst/>
              <a:cxnLst/>
              <a:rect l="l" t="t" r="r" b="b"/>
              <a:pathLst>
                <a:path w="199" h="1385" extrusionOk="0">
                  <a:moveTo>
                    <a:pt x="0" y="0"/>
                  </a:moveTo>
                  <a:lnTo>
                    <a:pt x="0" y="1385"/>
                  </a:lnTo>
                  <a:lnTo>
                    <a:pt x="199" y="1385"/>
                  </a:lnTo>
                  <a:lnTo>
                    <a:pt x="199"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6" name="Google Shape;16096;p73"/>
            <p:cNvSpPr/>
            <p:nvPr/>
          </p:nvSpPr>
          <p:spPr>
            <a:xfrm>
              <a:off x="1059475" y="2753325"/>
              <a:ext cx="5125" cy="96950"/>
            </a:xfrm>
            <a:custGeom>
              <a:avLst/>
              <a:gdLst/>
              <a:ahLst/>
              <a:cxnLst/>
              <a:rect l="l" t="t" r="r" b="b"/>
              <a:pathLst>
                <a:path w="205" h="3878" extrusionOk="0">
                  <a:moveTo>
                    <a:pt x="1" y="0"/>
                  </a:moveTo>
                  <a:lnTo>
                    <a:pt x="1" y="3877"/>
                  </a:lnTo>
                  <a:lnTo>
                    <a:pt x="204" y="3877"/>
                  </a:lnTo>
                  <a:lnTo>
                    <a:pt x="204"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7" name="Google Shape;16097;p73"/>
            <p:cNvSpPr/>
            <p:nvPr/>
          </p:nvSpPr>
          <p:spPr>
            <a:xfrm>
              <a:off x="1059475" y="2864075"/>
              <a:ext cx="5125" cy="42100"/>
            </a:xfrm>
            <a:custGeom>
              <a:avLst/>
              <a:gdLst/>
              <a:ahLst/>
              <a:cxnLst/>
              <a:rect l="l" t="t" r="r" b="b"/>
              <a:pathLst>
                <a:path w="205" h="1684" extrusionOk="0">
                  <a:moveTo>
                    <a:pt x="1" y="1"/>
                  </a:moveTo>
                  <a:lnTo>
                    <a:pt x="1" y="1683"/>
                  </a:lnTo>
                  <a:lnTo>
                    <a:pt x="204" y="1683"/>
                  </a:lnTo>
                  <a:lnTo>
                    <a:pt x="204"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8" name="Google Shape;16098;p73"/>
            <p:cNvSpPr/>
            <p:nvPr/>
          </p:nvSpPr>
          <p:spPr>
            <a:xfrm>
              <a:off x="1059475" y="2706425"/>
              <a:ext cx="5125" cy="34525"/>
            </a:xfrm>
            <a:custGeom>
              <a:avLst/>
              <a:gdLst/>
              <a:ahLst/>
              <a:cxnLst/>
              <a:rect l="l" t="t" r="r" b="b"/>
              <a:pathLst>
                <a:path w="205" h="1381" extrusionOk="0">
                  <a:moveTo>
                    <a:pt x="1" y="1"/>
                  </a:moveTo>
                  <a:lnTo>
                    <a:pt x="1" y="1380"/>
                  </a:lnTo>
                  <a:lnTo>
                    <a:pt x="204" y="1380"/>
                  </a:lnTo>
                  <a:lnTo>
                    <a:pt x="204"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9" name="Google Shape;16099;p73"/>
            <p:cNvSpPr/>
            <p:nvPr/>
          </p:nvSpPr>
          <p:spPr>
            <a:xfrm>
              <a:off x="1059475" y="2658500"/>
              <a:ext cx="5125" cy="34625"/>
            </a:xfrm>
            <a:custGeom>
              <a:avLst/>
              <a:gdLst/>
              <a:ahLst/>
              <a:cxnLst/>
              <a:rect l="l" t="t" r="r" b="b"/>
              <a:pathLst>
                <a:path w="205" h="1385" extrusionOk="0">
                  <a:moveTo>
                    <a:pt x="1" y="0"/>
                  </a:moveTo>
                  <a:lnTo>
                    <a:pt x="1" y="1385"/>
                  </a:lnTo>
                  <a:lnTo>
                    <a:pt x="204" y="1385"/>
                  </a:lnTo>
                  <a:lnTo>
                    <a:pt x="204" y="0"/>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0" name="Google Shape;16100;p73"/>
            <p:cNvSpPr/>
            <p:nvPr/>
          </p:nvSpPr>
          <p:spPr>
            <a:xfrm>
              <a:off x="1054650" y="2654850"/>
              <a:ext cx="263475" cy="252875"/>
            </a:xfrm>
            <a:custGeom>
              <a:avLst/>
              <a:gdLst/>
              <a:ahLst/>
              <a:cxnLst/>
              <a:rect l="l" t="t" r="r" b="b"/>
              <a:pathLst>
                <a:path w="10539" h="10115" extrusionOk="0">
                  <a:moveTo>
                    <a:pt x="10287" y="209"/>
                  </a:moveTo>
                  <a:lnTo>
                    <a:pt x="10287" y="10000"/>
                  </a:lnTo>
                  <a:lnTo>
                    <a:pt x="256" y="10000"/>
                  </a:lnTo>
                  <a:lnTo>
                    <a:pt x="256" y="209"/>
                  </a:lnTo>
                  <a:close/>
                  <a:moveTo>
                    <a:pt x="0" y="0"/>
                  </a:moveTo>
                  <a:lnTo>
                    <a:pt x="0" y="10115"/>
                  </a:lnTo>
                  <a:lnTo>
                    <a:pt x="10538" y="10115"/>
                  </a:lnTo>
                  <a:lnTo>
                    <a:pt x="10538" y="0"/>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1" name="Google Shape;16101;p73"/>
            <p:cNvSpPr/>
            <p:nvPr/>
          </p:nvSpPr>
          <p:spPr>
            <a:xfrm>
              <a:off x="1146350" y="2554000"/>
              <a:ext cx="33050" cy="11525"/>
            </a:xfrm>
            <a:custGeom>
              <a:avLst/>
              <a:gdLst/>
              <a:ahLst/>
              <a:cxnLst/>
              <a:rect l="l" t="t" r="r" b="b"/>
              <a:pathLst>
                <a:path w="1322" h="461" extrusionOk="0">
                  <a:moveTo>
                    <a:pt x="0" y="1"/>
                  </a:moveTo>
                  <a:lnTo>
                    <a:pt x="0" y="461"/>
                  </a:lnTo>
                  <a:lnTo>
                    <a:pt x="1322" y="461"/>
                  </a:lnTo>
                  <a:lnTo>
                    <a:pt x="1322"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2" name="Google Shape;16102;p73"/>
            <p:cNvSpPr/>
            <p:nvPr/>
          </p:nvSpPr>
          <p:spPr>
            <a:xfrm>
              <a:off x="1082600" y="2554000"/>
              <a:ext cx="33200" cy="11525"/>
            </a:xfrm>
            <a:custGeom>
              <a:avLst/>
              <a:gdLst/>
              <a:ahLst/>
              <a:cxnLst/>
              <a:rect l="l" t="t" r="r" b="b"/>
              <a:pathLst>
                <a:path w="1328" h="461" extrusionOk="0">
                  <a:moveTo>
                    <a:pt x="0" y="1"/>
                  </a:moveTo>
                  <a:lnTo>
                    <a:pt x="0" y="461"/>
                  </a:lnTo>
                  <a:lnTo>
                    <a:pt x="1327" y="461"/>
                  </a:lnTo>
                  <a:lnTo>
                    <a:pt x="1327" y="1"/>
                  </a:lnTo>
                  <a:close/>
                </a:path>
              </a:pathLst>
            </a:custGeom>
            <a:solidFill>
              <a:srgbClr val="561A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3" name="Google Shape;16103;p73"/>
            <p:cNvSpPr/>
            <p:nvPr/>
          </p:nvSpPr>
          <p:spPr>
            <a:xfrm>
              <a:off x="1537250" y="2819675"/>
              <a:ext cx="20400" cy="8000"/>
            </a:xfrm>
            <a:custGeom>
              <a:avLst/>
              <a:gdLst/>
              <a:ahLst/>
              <a:cxnLst/>
              <a:rect l="l" t="t" r="r" b="b"/>
              <a:pathLst>
                <a:path w="816" h="320" extrusionOk="0">
                  <a:moveTo>
                    <a:pt x="1" y="1"/>
                  </a:moveTo>
                  <a:lnTo>
                    <a:pt x="1" y="319"/>
                  </a:lnTo>
                  <a:lnTo>
                    <a:pt x="816" y="319"/>
                  </a:lnTo>
                  <a:lnTo>
                    <a:pt x="816" y="1"/>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4" name="Google Shape;16104;p73"/>
            <p:cNvSpPr/>
            <p:nvPr/>
          </p:nvSpPr>
          <p:spPr>
            <a:xfrm>
              <a:off x="1522100" y="2813925"/>
              <a:ext cx="2650" cy="8000"/>
            </a:xfrm>
            <a:custGeom>
              <a:avLst/>
              <a:gdLst/>
              <a:ahLst/>
              <a:cxnLst/>
              <a:rect l="l" t="t" r="r" b="b"/>
              <a:pathLst>
                <a:path w="106" h="320" extrusionOk="0">
                  <a:moveTo>
                    <a:pt x="1" y="1"/>
                  </a:moveTo>
                  <a:lnTo>
                    <a:pt x="1" y="319"/>
                  </a:lnTo>
                  <a:lnTo>
                    <a:pt x="105" y="319"/>
                  </a:lnTo>
                  <a:lnTo>
                    <a:pt x="105" y="1"/>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5" name="Google Shape;16105;p73"/>
            <p:cNvSpPr/>
            <p:nvPr/>
          </p:nvSpPr>
          <p:spPr>
            <a:xfrm>
              <a:off x="1522100" y="2881975"/>
              <a:ext cx="2650" cy="8000"/>
            </a:xfrm>
            <a:custGeom>
              <a:avLst/>
              <a:gdLst/>
              <a:ahLst/>
              <a:cxnLst/>
              <a:rect l="l" t="t" r="r" b="b"/>
              <a:pathLst>
                <a:path w="106" h="320" extrusionOk="0">
                  <a:moveTo>
                    <a:pt x="1" y="1"/>
                  </a:moveTo>
                  <a:lnTo>
                    <a:pt x="1" y="319"/>
                  </a:lnTo>
                  <a:lnTo>
                    <a:pt x="105" y="319"/>
                  </a:lnTo>
                  <a:lnTo>
                    <a:pt x="105" y="1"/>
                  </a:lnTo>
                  <a:close/>
                </a:path>
              </a:pathLst>
            </a:custGeom>
            <a:solidFill>
              <a:srgbClr val="892E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6" name="Google Shape;16106;p73"/>
            <p:cNvSpPr/>
            <p:nvPr/>
          </p:nvSpPr>
          <p:spPr>
            <a:xfrm>
              <a:off x="1523425" y="2884075"/>
              <a:ext cx="1975" cy="3925"/>
            </a:xfrm>
            <a:custGeom>
              <a:avLst/>
              <a:gdLst/>
              <a:ahLst/>
              <a:cxnLst/>
              <a:rect l="l" t="t" r="r" b="b"/>
              <a:pathLst>
                <a:path w="79" h="157" extrusionOk="0">
                  <a:moveTo>
                    <a:pt x="0" y="0"/>
                  </a:moveTo>
                  <a:lnTo>
                    <a:pt x="0" y="157"/>
                  </a:lnTo>
                  <a:lnTo>
                    <a:pt x="79" y="157"/>
                  </a:lnTo>
                  <a:lnTo>
                    <a:pt x="79" y="0"/>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7" name="Google Shape;16107;p73"/>
            <p:cNvSpPr/>
            <p:nvPr/>
          </p:nvSpPr>
          <p:spPr>
            <a:xfrm>
              <a:off x="1523425" y="2816025"/>
              <a:ext cx="1975" cy="3925"/>
            </a:xfrm>
            <a:custGeom>
              <a:avLst/>
              <a:gdLst/>
              <a:ahLst/>
              <a:cxnLst/>
              <a:rect l="l" t="t" r="r" b="b"/>
              <a:pathLst>
                <a:path w="79" h="157" extrusionOk="0">
                  <a:moveTo>
                    <a:pt x="0" y="0"/>
                  </a:moveTo>
                  <a:lnTo>
                    <a:pt x="0" y="157"/>
                  </a:lnTo>
                  <a:lnTo>
                    <a:pt x="79" y="157"/>
                  </a:lnTo>
                  <a:lnTo>
                    <a:pt x="79" y="0"/>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8" name="Google Shape;16108;p73"/>
          <p:cNvGrpSpPr/>
          <p:nvPr/>
        </p:nvGrpSpPr>
        <p:grpSpPr>
          <a:xfrm>
            <a:off x="2220415" y="3820623"/>
            <a:ext cx="1758804" cy="535158"/>
            <a:chOff x="3768775" y="1683725"/>
            <a:chExt cx="823025" cy="250425"/>
          </a:xfrm>
        </p:grpSpPr>
        <p:sp>
          <p:nvSpPr>
            <p:cNvPr id="16109" name="Google Shape;16109;p73"/>
            <p:cNvSpPr/>
            <p:nvPr/>
          </p:nvSpPr>
          <p:spPr>
            <a:xfrm>
              <a:off x="4029100" y="1688825"/>
              <a:ext cx="53425" cy="28500"/>
            </a:xfrm>
            <a:custGeom>
              <a:avLst/>
              <a:gdLst/>
              <a:ahLst/>
              <a:cxnLst/>
              <a:rect l="l" t="t" r="r" b="b"/>
              <a:pathLst>
                <a:path w="2137" h="1140" extrusionOk="0">
                  <a:moveTo>
                    <a:pt x="946" y="1"/>
                  </a:moveTo>
                  <a:lnTo>
                    <a:pt x="0" y="1140"/>
                  </a:lnTo>
                  <a:lnTo>
                    <a:pt x="1191" y="1140"/>
                  </a:lnTo>
                  <a:lnTo>
                    <a:pt x="2137" y="1"/>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0" name="Google Shape;16110;p73"/>
            <p:cNvSpPr/>
            <p:nvPr/>
          </p:nvSpPr>
          <p:spPr>
            <a:xfrm>
              <a:off x="3929950" y="1693800"/>
              <a:ext cx="120450" cy="94875"/>
            </a:xfrm>
            <a:custGeom>
              <a:avLst/>
              <a:gdLst/>
              <a:ahLst/>
              <a:cxnLst/>
              <a:rect l="l" t="t" r="r" b="b"/>
              <a:pathLst>
                <a:path w="4818" h="3795" extrusionOk="0">
                  <a:moveTo>
                    <a:pt x="4233" y="1"/>
                  </a:moveTo>
                  <a:cubicBezTo>
                    <a:pt x="2051" y="1"/>
                    <a:pt x="790" y="1129"/>
                    <a:pt x="246" y="2351"/>
                  </a:cubicBezTo>
                  <a:cubicBezTo>
                    <a:pt x="1" y="2905"/>
                    <a:pt x="210" y="3501"/>
                    <a:pt x="716" y="3715"/>
                  </a:cubicBezTo>
                  <a:cubicBezTo>
                    <a:pt x="842" y="3769"/>
                    <a:pt x="975" y="3794"/>
                    <a:pt x="1107" y="3794"/>
                  </a:cubicBezTo>
                  <a:cubicBezTo>
                    <a:pt x="1630" y="3794"/>
                    <a:pt x="2156" y="3403"/>
                    <a:pt x="2310" y="2832"/>
                  </a:cubicBezTo>
                  <a:cubicBezTo>
                    <a:pt x="2566" y="1876"/>
                    <a:pt x="3099" y="810"/>
                    <a:pt x="4186" y="810"/>
                  </a:cubicBezTo>
                  <a:lnTo>
                    <a:pt x="4818" y="26"/>
                  </a:lnTo>
                  <a:cubicBezTo>
                    <a:pt x="4616" y="9"/>
                    <a:pt x="4421" y="1"/>
                    <a:pt x="423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1" name="Google Shape;16111;p73"/>
            <p:cNvSpPr/>
            <p:nvPr/>
          </p:nvSpPr>
          <p:spPr>
            <a:xfrm>
              <a:off x="3929950" y="1693925"/>
              <a:ext cx="120450" cy="94750"/>
            </a:xfrm>
            <a:custGeom>
              <a:avLst/>
              <a:gdLst/>
              <a:ahLst/>
              <a:cxnLst/>
              <a:rect l="l" t="t" r="r" b="b"/>
              <a:pathLst>
                <a:path w="4818" h="3790" extrusionOk="0">
                  <a:moveTo>
                    <a:pt x="4290" y="0"/>
                  </a:moveTo>
                  <a:cubicBezTo>
                    <a:pt x="3762" y="497"/>
                    <a:pt x="2979" y="1030"/>
                    <a:pt x="2059" y="1479"/>
                  </a:cubicBezTo>
                  <a:cubicBezTo>
                    <a:pt x="1453" y="1777"/>
                    <a:pt x="868" y="2001"/>
                    <a:pt x="340" y="2148"/>
                  </a:cubicBezTo>
                  <a:cubicBezTo>
                    <a:pt x="309" y="2216"/>
                    <a:pt x="278" y="2278"/>
                    <a:pt x="246" y="2346"/>
                  </a:cubicBezTo>
                  <a:cubicBezTo>
                    <a:pt x="1" y="2900"/>
                    <a:pt x="210" y="3496"/>
                    <a:pt x="716" y="3710"/>
                  </a:cubicBezTo>
                  <a:cubicBezTo>
                    <a:pt x="842" y="3764"/>
                    <a:pt x="975" y="3789"/>
                    <a:pt x="1107" y="3789"/>
                  </a:cubicBezTo>
                  <a:cubicBezTo>
                    <a:pt x="1630" y="3789"/>
                    <a:pt x="2156" y="3398"/>
                    <a:pt x="2310" y="2827"/>
                  </a:cubicBezTo>
                  <a:cubicBezTo>
                    <a:pt x="2566" y="1871"/>
                    <a:pt x="3099" y="805"/>
                    <a:pt x="4186" y="805"/>
                  </a:cubicBezTo>
                  <a:lnTo>
                    <a:pt x="4818" y="21"/>
                  </a:lnTo>
                  <a:cubicBezTo>
                    <a:pt x="4635" y="6"/>
                    <a:pt x="4457" y="0"/>
                    <a:pt x="4290" y="0"/>
                  </a:cubicBezTo>
                  <a:close/>
                </a:path>
              </a:pathLst>
            </a:custGeom>
            <a:solidFill>
              <a:srgbClr val="FDB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2" name="Google Shape;16112;p73"/>
            <p:cNvSpPr/>
            <p:nvPr/>
          </p:nvSpPr>
          <p:spPr>
            <a:xfrm>
              <a:off x="4063050" y="1832100"/>
              <a:ext cx="23925" cy="53850"/>
            </a:xfrm>
            <a:custGeom>
              <a:avLst/>
              <a:gdLst/>
              <a:ahLst/>
              <a:cxnLst/>
              <a:rect l="l" t="t" r="r" b="b"/>
              <a:pathLst>
                <a:path w="957" h="2154" extrusionOk="0">
                  <a:moveTo>
                    <a:pt x="178" y="1"/>
                  </a:moveTo>
                  <a:cubicBezTo>
                    <a:pt x="74" y="1"/>
                    <a:pt x="0" y="90"/>
                    <a:pt x="11" y="189"/>
                  </a:cubicBezTo>
                  <a:lnTo>
                    <a:pt x="230" y="2007"/>
                  </a:lnTo>
                  <a:cubicBezTo>
                    <a:pt x="241" y="2091"/>
                    <a:pt x="314" y="2153"/>
                    <a:pt x="398" y="2153"/>
                  </a:cubicBezTo>
                  <a:lnTo>
                    <a:pt x="779" y="2153"/>
                  </a:lnTo>
                  <a:cubicBezTo>
                    <a:pt x="878" y="2153"/>
                    <a:pt x="957" y="2065"/>
                    <a:pt x="946" y="1965"/>
                  </a:cubicBezTo>
                  <a:lnTo>
                    <a:pt x="721" y="152"/>
                  </a:lnTo>
                  <a:cubicBezTo>
                    <a:pt x="711" y="64"/>
                    <a:pt x="638" y="1"/>
                    <a:pt x="554" y="1"/>
                  </a:cubicBez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3" name="Google Shape;16113;p73"/>
            <p:cNvSpPr/>
            <p:nvPr/>
          </p:nvSpPr>
          <p:spPr>
            <a:xfrm>
              <a:off x="4519275" y="1917000"/>
              <a:ext cx="40900" cy="15450"/>
            </a:xfrm>
            <a:custGeom>
              <a:avLst/>
              <a:gdLst/>
              <a:ahLst/>
              <a:cxnLst/>
              <a:rect l="l" t="t" r="r" b="b"/>
              <a:pathLst>
                <a:path w="1636" h="618" extrusionOk="0">
                  <a:moveTo>
                    <a:pt x="48" y="1"/>
                  </a:moveTo>
                  <a:lnTo>
                    <a:pt x="1" y="617"/>
                  </a:lnTo>
                  <a:lnTo>
                    <a:pt x="1584" y="617"/>
                  </a:lnTo>
                  <a:lnTo>
                    <a:pt x="1636" y="424"/>
                  </a:lnTo>
                  <a:lnTo>
                    <a:pt x="48" y="1"/>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4" name="Google Shape;16114;p73"/>
            <p:cNvSpPr/>
            <p:nvPr/>
          </p:nvSpPr>
          <p:spPr>
            <a:xfrm>
              <a:off x="4507000" y="1883050"/>
              <a:ext cx="22100" cy="49400"/>
            </a:xfrm>
            <a:custGeom>
              <a:avLst/>
              <a:gdLst/>
              <a:ahLst/>
              <a:cxnLst/>
              <a:rect l="l" t="t" r="r" b="b"/>
              <a:pathLst>
                <a:path w="884" h="1976" extrusionOk="0">
                  <a:moveTo>
                    <a:pt x="1" y="1"/>
                  </a:moveTo>
                  <a:lnTo>
                    <a:pt x="131" y="1975"/>
                  </a:lnTo>
                  <a:lnTo>
                    <a:pt x="884" y="1975"/>
                  </a:lnTo>
                  <a:lnTo>
                    <a:pt x="523" y="1"/>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5" name="Google Shape;16115;p73"/>
            <p:cNvSpPr/>
            <p:nvPr/>
          </p:nvSpPr>
          <p:spPr>
            <a:xfrm>
              <a:off x="4419500" y="1917000"/>
              <a:ext cx="40900" cy="15450"/>
            </a:xfrm>
            <a:custGeom>
              <a:avLst/>
              <a:gdLst/>
              <a:ahLst/>
              <a:cxnLst/>
              <a:rect l="l" t="t" r="r" b="b"/>
              <a:pathLst>
                <a:path w="1636" h="618" extrusionOk="0">
                  <a:moveTo>
                    <a:pt x="47" y="1"/>
                  </a:moveTo>
                  <a:lnTo>
                    <a:pt x="0" y="617"/>
                  </a:lnTo>
                  <a:lnTo>
                    <a:pt x="1583" y="617"/>
                  </a:lnTo>
                  <a:lnTo>
                    <a:pt x="1635" y="424"/>
                  </a:lnTo>
                  <a:lnTo>
                    <a:pt x="47" y="1"/>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6" name="Google Shape;16116;p73"/>
            <p:cNvSpPr/>
            <p:nvPr/>
          </p:nvSpPr>
          <p:spPr>
            <a:xfrm>
              <a:off x="4407225" y="1883050"/>
              <a:ext cx="22075" cy="49400"/>
            </a:xfrm>
            <a:custGeom>
              <a:avLst/>
              <a:gdLst/>
              <a:ahLst/>
              <a:cxnLst/>
              <a:rect l="l" t="t" r="r" b="b"/>
              <a:pathLst>
                <a:path w="883" h="1976" extrusionOk="0">
                  <a:moveTo>
                    <a:pt x="0" y="1"/>
                  </a:moveTo>
                  <a:lnTo>
                    <a:pt x="131" y="1975"/>
                  </a:lnTo>
                  <a:lnTo>
                    <a:pt x="883" y="1975"/>
                  </a:lnTo>
                  <a:lnTo>
                    <a:pt x="523" y="1"/>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7" name="Google Shape;16117;p73"/>
            <p:cNvSpPr/>
            <p:nvPr/>
          </p:nvSpPr>
          <p:spPr>
            <a:xfrm>
              <a:off x="4548925" y="1917000"/>
              <a:ext cx="42750" cy="15450"/>
            </a:xfrm>
            <a:custGeom>
              <a:avLst/>
              <a:gdLst/>
              <a:ahLst/>
              <a:cxnLst/>
              <a:rect l="l" t="t" r="r" b="b"/>
              <a:pathLst>
                <a:path w="1710" h="618" extrusionOk="0">
                  <a:moveTo>
                    <a:pt x="1" y="1"/>
                  </a:moveTo>
                  <a:lnTo>
                    <a:pt x="126" y="617"/>
                  </a:lnTo>
                  <a:lnTo>
                    <a:pt x="1709" y="617"/>
                  </a:lnTo>
                  <a:lnTo>
                    <a:pt x="1709" y="424"/>
                  </a:lnTo>
                  <a:lnTo>
                    <a:pt x="1" y="1"/>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8" name="Google Shape;16118;p73"/>
            <p:cNvSpPr/>
            <p:nvPr/>
          </p:nvSpPr>
          <p:spPr>
            <a:xfrm>
              <a:off x="4526075" y="1883050"/>
              <a:ext cx="35800" cy="49400"/>
            </a:xfrm>
            <a:custGeom>
              <a:avLst/>
              <a:gdLst/>
              <a:ahLst/>
              <a:cxnLst/>
              <a:rect l="l" t="t" r="r" b="b"/>
              <a:pathLst>
                <a:path w="1432" h="1976" extrusionOk="0">
                  <a:moveTo>
                    <a:pt x="0" y="1"/>
                  </a:moveTo>
                  <a:lnTo>
                    <a:pt x="680" y="1975"/>
                  </a:lnTo>
                  <a:lnTo>
                    <a:pt x="1432" y="1975"/>
                  </a:lnTo>
                  <a:lnTo>
                    <a:pt x="523" y="1"/>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9" name="Google Shape;16119;p73"/>
            <p:cNvSpPr/>
            <p:nvPr/>
          </p:nvSpPr>
          <p:spPr>
            <a:xfrm>
              <a:off x="4533125" y="1873650"/>
              <a:ext cx="58675" cy="56050"/>
            </a:xfrm>
            <a:custGeom>
              <a:avLst/>
              <a:gdLst/>
              <a:ahLst/>
              <a:cxnLst/>
              <a:rect l="l" t="t" r="r" b="b"/>
              <a:pathLst>
                <a:path w="2347" h="2242" extrusionOk="0">
                  <a:moveTo>
                    <a:pt x="1014" y="0"/>
                  </a:moveTo>
                  <a:cubicBezTo>
                    <a:pt x="413" y="0"/>
                    <a:pt x="0" y="502"/>
                    <a:pt x="84" y="1118"/>
                  </a:cubicBezTo>
                  <a:cubicBezTo>
                    <a:pt x="173" y="1740"/>
                    <a:pt x="732" y="2242"/>
                    <a:pt x="1333" y="2242"/>
                  </a:cubicBezTo>
                  <a:cubicBezTo>
                    <a:pt x="1928" y="2242"/>
                    <a:pt x="2346" y="1740"/>
                    <a:pt x="2257" y="1118"/>
                  </a:cubicBezTo>
                  <a:cubicBezTo>
                    <a:pt x="2174" y="502"/>
                    <a:pt x="1615" y="0"/>
                    <a:pt x="1014" y="0"/>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0" name="Google Shape;16120;p73"/>
            <p:cNvSpPr/>
            <p:nvPr/>
          </p:nvSpPr>
          <p:spPr>
            <a:xfrm>
              <a:off x="4027650" y="1690125"/>
              <a:ext cx="135350" cy="48625"/>
            </a:xfrm>
            <a:custGeom>
              <a:avLst/>
              <a:gdLst/>
              <a:ahLst/>
              <a:cxnLst/>
              <a:rect l="l" t="t" r="r" b="b"/>
              <a:pathLst>
                <a:path w="5414" h="1945" extrusionOk="0">
                  <a:moveTo>
                    <a:pt x="837" y="1"/>
                  </a:moveTo>
                  <a:lnTo>
                    <a:pt x="1" y="1020"/>
                  </a:lnTo>
                  <a:lnTo>
                    <a:pt x="1667" y="1030"/>
                  </a:lnTo>
                  <a:lnTo>
                    <a:pt x="2535" y="1944"/>
                  </a:lnTo>
                  <a:lnTo>
                    <a:pt x="5413" y="936"/>
                  </a:lnTo>
                  <a:lnTo>
                    <a:pt x="3862" y="11"/>
                  </a:lnTo>
                  <a:lnTo>
                    <a:pt x="837" y="1"/>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1" name="Google Shape;16121;p73"/>
            <p:cNvSpPr/>
            <p:nvPr/>
          </p:nvSpPr>
          <p:spPr>
            <a:xfrm>
              <a:off x="4027650" y="1690275"/>
              <a:ext cx="119275" cy="48475"/>
            </a:xfrm>
            <a:custGeom>
              <a:avLst/>
              <a:gdLst/>
              <a:ahLst/>
              <a:cxnLst/>
              <a:rect l="l" t="t" r="r" b="b"/>
              <a:pathLst>
                <a:path w="4771" h="1939" extrusionOk="0">
                  <a:moveTo>
                    <a:pt x="837" y="0"/>
                  </a:moveTo>
                  <a:lnTo>
                    <a:pt x="1" y="1014"/>
                  </a:lnTo>
                  <a:lnTo>
                    <a:pt x="1667" y="1024"/>
                  </a:lnTo>
                  <a:lnTo>
                    <a:pt x="2535" y="1938"/>
                  </a:lnTo>
                  <a:lnTo>
                    <a:pt x="4771" y="1155"/>
                  </a:lnTo>
                  <a:lnTo>
                    <a:pt x="3020" y="5"/>
                  </a:lnTo>
                  <a:lnTo>
                    <a:pt x="837" y="0"/>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2" name="Google Shape;16122;p73"/>
            <p:cNvSpPr/>
            <p:nvPr/>
          </p:nvSpPr>
          <p:spPr>
            <a:xfrm>
              <a:off x="4027650" y="1690275"/>
              <a:ext cx="75525" cy="30575"/>
            </a:xfrm>
            <a:custGeom>
              <a:avLst/>
              <a:gdLst/>
              <a:ahLst/>
              <a:cxnLst/>
              <a:rect l="l" t="t" r="r" b="b"/>
              <a:pathLst>
                <a:path w="3021" h="1223" extrusionOk="0">
                  <a:moveTo>
                    <a:pt x="837" y="0"/>
                  </a:moveTo>
                  <a:lnTo>
                    <a:pt x="1" y="1014"/>
                  </a:lnTo>
                  <a:lnTo>
                    <a:pt x="1667" y="1024"/>
                  </a:lnTo>
                  <a:lnTo>
                    <a:pt x="1855" y="1223"/>
                  </a:lnTo>
                  <a:lnTo>
                    <a:pt x="3020" y="5"/>
                  </a:lnTo>
                  <a:lnTo>
                    <a:pt x="837" y="0"/>
                  </a:lnTo>
                  <a:close/>
                </a:path>
              </a:pathLst>
            </a:custGeom>
            <a:solidFill>
              <a:srgbClr val="E3DC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3" name="Google Shape;16123;p73"/>
            <p:cNvSpPr/>
            <p:nvPr/>
          </p:nvSpPr>
          <p:spPr>
            <a:xfrm>
              <a:off x="4191975" y="1874550"/>
              <a:ext cx="16725" cy="15450"/>
            </a:xfrm>
            <a:custGeom>
              <a:avLst/>
              <a:gdLst/>
              <a:ahLst/>
              <a:cxnLst/>
              <a:rect l="l" t="t" r="r" b="b"/>
              <a:pathLst>
                <a:path w="669" h="618" extrusionOk="0">
                  <a:moveTo>
                    <a:pt x="0" y="1"/>
                  </a:moveTo>
                  <a:lnTo>
                    <a:pt x="0" y="617"/>
                  </a:lnTo>
                  <a:lnTo>
                    <a:pt x="669" y="617"/>
                  </a:lnTo>
                  <a:lnTo>
                    <a:pt x="669" y="1"/>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4" name="Google Shape;16124;p73"/>
            <p:cNvSpPr/>
            <p:nvPr/>
          </p:nvSpPr>
          <p:spPr>
            <a:xfrm>
              <a:off x="4191975" y="1917150"/>
              <a:ext cx="16725" cy="15300"/>
            </a:xfrm>
            <a:custGeom>
              <a:avLst/>
              <a:gdLst/>
              <a:ahLst/>
              <a:cxnLst/>
              <a:rect l="l" t="t" r="r" b="b"/>
              <a:pathLst>
                <a:path w="669" h="612" extrusionOk="0">
                  <a:moveTo>
                    <a:pt x="0" y="0"/>
                  </a:moveTo>
                  <a:lnTo>
                    <a:pt x="0" y="611"/>
                  </a:lnTo>
                  <a:lnTo>
                    <a:pt x="669" y="611"/>
                  </a:lnTo>
                  <a:lnTo>
                    <a:pt x="669" y="0"/>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5" name="Google Shape;16125;p73"/>
            <p:cNvSpPr/>
            <p:nvPr/>
          </p:nvSpPr>
          <p:spPr>
            <a:xfrm>
              <a:off x="4183225" y="1874550"/>
              <a:ext cx="52775" cy="57900"/>
            </a:xfrm>
            <a:custGeom>
              <a:avLst/>
              <a:gdLst/>
              <a:ahLst/>
              <a:cxnLst/>
              <a:rect l="l" t="t" r="r" b="b"/>
              <a:pathLst>
                <a:path w="2111" h="2316" extrusionOk="0">
                  <a:moveTo>
                    <a:pt x="1055" y="1"/>
                  </a:moveTo>
                  <a:cubicBezTo>
                    <a:pt x="470" y="1"/>
                    <a:pt x="0" y="518"/>
                    <a:pt x="0" y="1161"/>
                  </a:cubicBezTo>
                  <a:cubicBezTo>
                    <a:pt x="0" y="1798"/>
                    <a:pt x="470" y="2315"/>
                    <a:pt x="1055" y="2315"/>
                  </a:cubicBezTo>
                  <a:cubicBezTo>
                    <a:pt x="1635" y="2315"/>
                    <a:pt x="2111" y="1798"/>
                    <a:pt x="2111" y="1161"/>
                  </a:cubicBezTo>
                  <a:cubicBezTo>
                    <a:pt x="2111" y="518"/>
                    <a:pt x="1635" y="1"/>
                    <a:pt x="1055"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6" name="Google Shape;16126;p73"/>
            <p:cNvSpPr/>
            <p:nvPr/>
          </p:nvSpPr>
          <p:spPr>
            <a:xfrm>
              <a:off x="4165325" y="1874550"/>
              <a:ext cx="52650" cy="57900"/>
            </a:xfrm>
            <a:custGeom>
              <a:avLst/>
              <a:gdLst/>
              <a:ahLst/>
              <a:cxnLst/>
              <a:rect l="l" t="t" r="r" b="b"/>
              <a:pathLst>
                <a:path w="2106" h="2316" extrusionOk="0">
                  <a:moveTo>
                    <a:pt x="1056" y="1"/>
                  </a:moveTo>
                  <a:cubicBezTo>
                    <a:pt x="470" y="1"/>
                    <a:pt x="0" y="518"/>
                    <a:pt x="0" y="1161"/>
                  </a:cubicBezTo>
                  <a:cubicBezTo>
                    <a:pt x="0" y="1798"/>
                    <a:pt x="470" y="2315"/>
                    <a:pt x="1056" y="2315"/>
                  </a:cubicBezTo>
                  <a:cubicBezTo>
                    <a:pt x="1636" y="2315"/>
                    <a:pt x="2106" y="1798"/>
                    <a:pt x="2106" y="1161"/>
                  </a:cubicBezTo>
                  <a:cubicBezTo>
                    <a:pt x="2106" y="518"/>
                    <a:pt x="1636" y="1"/>
                    <a:pt x="1056"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7" name="Google Shape;16127;p73"/>
            <p:cNvSpPr/>
            <p:nvPr/>
          </p:nvSpPr>
          <p:spPr>
            <a:xfrm>
              <a:off x="4177850" y="1888400"/>
              <a:ext cx="27600" cy="30200"/>
            </a:xfrm>
            <a:custGeom>
              <a:avLst/>
              <a:gdLst/>
              <a:ahLst/>
              <a:cxnLst/>
              <a:rect l="l" t="t" r="r" b="b"/>
              <a:pathLst>
                <a:path w="1104" h="1208" extrusionOk="0">
                  <a:moveTo>
                    <a:pt x="549" y="1"/>
                  </a:moveTo>
                  <a:cubicBezTo>
                    <a:pt x="246" y="1"/>
                    <a:pt x="1" y="272"/>
                    <a:pt x="1" y="607"/>
                  </a:cubicBezTo>
                  <a:cubicBezTo>
                    <a:pt x="1" y="936"/>
                    <a:pt x="246" y="1208"/>
                    <a:pt x="549" y="1208"/>
                  </a:cubicBezTo>
                  <a:cubicBezTo>
                    <a:pt x="858" y="1208"/>
                    <a:pt x="1103" y="936"/>
                    <a:pt x="1103" y="607"/>
                  </a:cubicBezTo>
                  <a:cubicBezTo>
                    <a:pt x="1103" y="272"/>
                    <a:pt x="858" y="1"/>
                    <a:pt x="549"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8" name="Google Shape;16128;p73"/>
            <p:cNvSpPr/>
            <p:nvPr/>
          </p:nvSpPr>
          <p:spPr>
            <a:xfrm>
              <a:off x="4187775" y="1895075"/>
              <a:ext cx="15325" cy="16875"/>
            </a:xfrm>
            <a:custGeom>
              <a:avLst/>
              <a:gdLst/>
              <a:ahLst/>
              <a:cxnLst/>
              <a:rect l="l" t="t" r="r" b="b"/>
              <a:pathLst>
                <a:path w="613" h="675" extrusionOk="0">
                  <a:moveTo>
                    <a:pt x="309" y="0"/>
                  </a:moveTo>
                  <a:cubicBezTo>
                    <a:pt x="142" y="0"/>
                    <a:pt x="1" y="152"/>
                    <a:pt x="1" y="340"/>
                  </a:cubicBezTo>
                  <a:cubicBezTo>
                    <a:pt x="1" y="523"/>
                    <a:pt x="142" y="674"/>
                    <a:pt x="309" y="674"/>
                  </a:cubicBezTo>
                  <a:cubicBezTo>
                    <a:pt x="476" y="674"/>
                    <a:pt x="612" y="523"/>
                    <a:pt x="612" y="340"/>
                  </a:cubicBezTo>
                  <a:cubicBezTo>
                    <a:pt x="612" y="152"/>
                    <a:pt x="476" y="0"/>
                    <a:pt x="309"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9" name="Google Shape;16129;p73"/>
            <p:cNvSpPr/>
            <p:nvPr/>
          </p:nvSpPr>
          <p:spPr>
            <a:xfrm>
              <a:off x="4352225" y="1847925"/>
              <a:ext cx="25225" cy="22350"/>
            </a:xfrm>
            <a:custGeom>
              <a:avLst/>
              <a:gdLst/>
              <a:ahLst/>
              <a:cxnLst/>
              <a:rect l="l" t="t" r="r" b="b"/>
              <a:pathLst>
                <a:path w="1009" h="894" extrusionOk="0">
                  <a:moveTo>
                    <a:pt x="1" y="0"/>
                  </a:moveTo>
                  <a:lnTo>
                    <a:pt x="1" y="894"/>
                  </a:lnTo>
                  <a:lnTo>
                    <a:pt x="1009" y="894"/>
                  </a:lnTo>
                  <a:lnTo>
                    <a:pt x="1009" y="0"/>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0" name="Google Shape;16130;p73"/>
            <p:cNvSpPr/>
            <p:nvPr/>
          </p:nvSpPr>
          <p:spPr>
            <a:xfrm>
              <a:off x="4352225" y="1909950"/>
              <a:ext cx="25225" cy="22500"/>
            </a:xfrm>
            <a:custGeom>
              <a:avLst/>
              <a:gdLst/>
              <a:ahLst/>
              <a:cxnLst/>
              <a:rect l="l" t="t" r="r" b="b"/>
              <a:pathLst>
                <a:path w="1009" h="900" extrusionOk="0">
                  <a:moveTo>
                    <a:pt x="1" y="1"/>
                  </a:moveTo>
                  <a:lnTo>
                    <a:pt x="1" y="899"/>
                  </a:lnTo>
                  <a:lnTo>
                    <a:pt x="1009" y="899"/>
                  </a:lnTo>
                  <a:lnTo>
                    <a:pt x="1009" y="1"/>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1" name="Google Shape;16131;p73"/>
            <p:cNvSpPr/>
            <p:nvPr/>
          </p:nvSpPr>
          <p:spPr>
            <a:xfrm>
              <a:off x="4338775" y="1847925"/>
              <a:ext cx="79950" cy="84525"/>
            </a:xfrm>
            <a:custGeom>
              <a:avLst/>
              <a:gdLst/>
              <a:ahLst/>
              <a:cxnLst/>
              <a:rect l="l" t="t" r="r" b="b"/>
              <a:pathLst>
                <a:path w="3198" h="3381" extrusionOk="0">
                  <a:moveTo>
                    <a:pt x="1599" y="0"/>
                  </a:moveTo>
                  <a:cubicBezTo>
                    <a:pt x="716" y="0"/>
                    <a:pt x="0" y="752"/>
                    <a:pt x="0" y="1688"/>
                  </a:cubicBezTo>
                  <a:cubicBezTo>
                    <a:pt x="0" y="2623"/>
                    <a:pt x="716" y="3380"/>
                    <a:pt x="1599" y="3380"/>
                  </a:cubicBezTo>
                  <a:cubicBezTo>
                    <a:pt x="2482" y="3380"/>
                    <a:pt x="3198" y="2623"/>
                    <a:pt x="3198" y="1688"/>
                  </a:cubicBezTo>
                  <a:cubicBezTo>
                    <a:pt x="3198" y="752"/>
                    <a:pt x="2482" y="0"/>
                    <a:pt x="1599"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2" name="Google Shape;16132;p73"/>
            <p:cNvSpPr/>
            <p:nvPr/>
          </p:nvSpPr>
          <p:spPr>
            <a:xfrm>
              <a:off x="4311600" y="1847925"/>
              <a:ext cx="79975" cy="84525"/>
            </a:xfrm>
            <a:custGeom>
              <a:avLst/>
              <a:gdLst/>
              <a:ahLst/>
              <a:cxnLst/>
              <a:rect l="l" t="t" r="r" b="b"/>
              <a:pathLst>
                <a:path w="3199" h="3381" extrusionOk="0">
                  <a:moveTo>
                    <a:pt x="1599" y="0"/>
                  </a:moveTo>
                  <a:cubicBezTo>
                    <a:pt x="716" y="0"/>
                    <a:pt x="1" y="752"/>
                    <a:pt x="1" y="1688"/>
                  </a:cubicBezTo>
                  <a:cubicBezTo>
                    <a:pt x="1" y="2623"/>
                    <a:pt x="716" y="3380"/>
                    <a:pt x="1599" y="3380"/>
                  </a:cubicBezTo>
                  <a:cubicBezTo>
                    <a:pt x="2482" y="3380"/>
                    <a:pt x="3198" y="2623"/>
                    <a:pt x="3198" y="1688"/>
                  </a:cubicBezTo>
                  <a:cubicBezTo>
                    <a:pt x="3198" y="752"/>
                    <a:pt x="2482" y="0"/>
                    <a:pt x="1599"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3" name="Google Shape;16133;p73"/>
            <p:cNvSpPr/>
            <p:nvPr/>
          </p:nvSpPr>
          <p:spPr>
            <a:xfrm>
              <a:off x="4333150" y="1870650"/>
              <a:ext cx="36875" cy="39075"/>
            </a:xfrm>
            <a:custGeom>
              <a:avLst/>
              <a:gdLst/>
              <a:ahLst/>
              <a:cxnLst/>
              <a:rect l="l" t="t" r="r" b="b"/>
              <a:pathLst>
                <a:path w="1475" h="1563" extrusionOk="0">
                  <a:moveTo>
                    <a:pt x="737" y="0"/>
                  </a:moveTo>
                  <a:cubicBezTo>
                    <a:pt x="330" y="0"/>
                    <a:pt x="1" y="350"/>
                    <a:pt x="1" y="779"/>
                  </a:cubicBezTo>
                  <a:cubicBezTo>
                    <a:pt x="1" y="1212"/>
                    <a:pt x="330" y="1562"/>
                    <a:pt x="737" y="1562"/>
                  </a:cubicBezTo>
                  <a:cubicBezTo>
                    <a:pt x="1145" y="1562"/>
                    <a:pt x="1474" y="1212"/>
                    <a:pt x="1474" y="779"/>
                  </a:cubicBezTo>
                  <a:cubicBezTo>
                    <a:pt x="1474" y="350"/>
                    <a:pt x="1145" y="0"/>
                    <a:pt x="737"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4" name="Google Shape;16134;p73"/>
            <p:cNvSpPr/>
            <p:nvPr/>
          </p:nvSpPr>
          <p:spPr>
            <a:xfrm>
              <a:off x="4344125" y="1877425"/>
              <a:ext cx="23925" cy="25375"/>
            </a:xfrm>
            <a:custGeom>
              <a:avLst/>
              <a:gdLst/>
              <a:ahLst/>
              <a:cxnLst/>
              <a:rect l="l" t="t" r="r" b="b"/>
              <a:pathLst>
                <a:path w="957" h="1015" extrusionOk="0">
                  <a:moveTo>
                    <a:pt x="481" y="1"/>
                  </a:moveTo>
                  <a:cubicBezTo>
                    <a:pt x="215" y="1"/>
                    <a:pt x="1" y="231"/>
                    <a:pt x="1" y="508"/>
                  </a:cubicBezTo>
                  <a:cubicBezTo>
                    <a:pt x="1" y="790"/>
                    <a:pt x="215" y="1014"/>
                    <a:pt x="481" y="1014"/>
                  </a:cubicBezTo>
                  <a:cubicBezTo>
                    <a:pt x="743" y="1014"/>
                    <a:pt x="957" y="790"/>
                    <a:pt x="957" y="508"/>
                  </a:cubicBezTo>
                  <a:cubicBezTo>
                    <a:pt x="957" y="231"/>
                    <a:pt x="743" y="1"/>
                    <a:pt x="481"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5" name="Google Shape;16135;p73"/>
            <p:cNvSpPr/>
            <p:nvPr/>
          </p:nvSpPr>
          <p:spPr>
            <a:xfrm>
              <a:off x="4076500" y="1710775"/>
              <a:ext cx="298475" cy="64800"/>
            </a:xfrm>
            <a:custGeom>
              <a:avLst/>
              <a:gdLst/>
              <a:ahLst/>
              <a:cxnLst/>
              <a:rect l="l" t="t" r="r" b="b"/>
              <a:pathLst>
                <a:path w="11939" h="2592" extrusionOk="0">
                  <a:moveTo>
                    <a:pt x="1113" y="0"/>
                  </a:moveTo>
                  <a:lnTo>
                    <a:pt x="1" y="1108"/>
                  </a:lnTo>
                  <a:lnTo>
                    <a:pt x="1" y="2592"/>
                  </a:lnTo>
                  <a:lnTo>
                    <a:pt x="11939" y="2592"/>
                  </a:lnTo>
                  <a:lnTo>
                    <a:pt x="11939" y="215"/>
                  </a:lnTo>
                  <a:lnTo>
                    <a:pt x="11641" y="0"/>
                  </a:lnTo>
                  <a:close/>
                </a:path>
              </a:pathLst>
            </a:custGeom>
            <a:solidFill>
              <a:srgbClr val="00AF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6" name="Google Shape;16136;p73"/>
            <p:cNvSpPr/>
            <p:nvPr/>
          </p:nvSpPr>
          <p:spPr>
            <a:xfrm>
              <a:off x="4076500" y="1710775"/>
              <a:ext cx="298475" cy="64800"/>
            </a:xfrm>
            <a:custGeom>
              <a:avLst/>
              <a:gdLst/>
              <a:ahLst/>
              <a:cxnLst/>
              <a:rect l="l" t="t" r="r" b="b"/>
              <a:pathLst>
                <a:path w="11939" h="2592" extrusionOk="0">
                  <a:moveTo>
                    <a:pt x="11317" y="0"/>
                  </a:moveTo>
                  <a:lnTo>
                    <a:pt x="11317" y="1113"/>
                  </a:lnTo>
                  <a:lnTo>
                    <a:pt x="1" y="1113"/>
                  </a:lnTo>
                  <a:lnTo>
                    <a:pt x="1" y="2592"/>
                  </a:lnTo>
                  <a:lnTo>
                    <a:pt x="11939" y="2592"/>
                  </a:lnTo>
                  <a:lnTo>
                    <a:pt x="11939" y="215"/>
                  </a:lnTo>
                  <a:lnTo>
                    <a:pt x="11641" y="0"/>
                  </a:lnTo>
                  <a:close/>
                </a:path>
              </a:pathLst>
            </a:custGeom>
            <a:solidFill>
              <a:srgbClr val="008DB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7" name="Google Shape;16137;p73"/>
            <p:cNvSpPr/>
            <p:nvPr/>
          </p:nvSpPr>
          <p:spPr>
            <a:xfrm>
              <a:off x="4333275" y="1856025"/>
              <a:ext cx="110675" cy="57225"/>
            </a:xfrm>
            <a:custGeom>
              <a:avLst/>
              <a:gdLst/>
              <a:ahLst/>
              <a:cxnLst/>
              <a:rect l="l" t="t" r="r" b="b"/>
              <a:pathLst>
                <a:path w="4427" h="2289" extrusionOk="0">
                  <a:moveTo>
                    <a:pt x="1" y="0"/>
                  </a:moveTo>
                  <a:lnTo>
                    <a:pt x="1" y="2288"/>
                  </a:lnTo>
                  <a:lnTo>
                    <a:pt x="4160" y="2288"/>
                  </a:lnTo>
                  <a:cubicBezTo>
                    <a:pt x="4306" y="2288"/>
                    <a:pt x="4426" y="2168"/>
                    <a:pt x="4426" y="2017"/>
                  </a:cubicBezTo>
                  <a:lnTo>
                    <a:pt x="4426" y="272"/>
                  </a:lnTo>
                  <a:cubicBezTo>
                    <a:pt x="4426" y="120"/>
                    <a:pt x="4306" y="0"/>
                    <a:pt x="4160" y="0"/>
                  </a:cubicBez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8" name="Google Shape;16138;p73"/>
            <p:cNvSpPr/>
            <p:nvPr/>
          </p:nvSpPr>
          <p:spPr>
            <a:xfrm>
              <a:off x="4345300" y="1888675"/>
              <a:ext cx="98650" cy="24575"/>
            </a:xfrm>
            <a:custGeom>
              <a:avLst/>
              <a:gdLst/>
              <a:ahLst/>
              <a:cxnLst/>
              <a:rect l="l" t="t" r="r" b="b"/>
              <a:pathLst>
                <a:path w="3946" h="983" extrusionOk="0">
                  <a:moveTo>
                    <a:pt x="549" y="0"/>
                  </a:moveTo>
                  <a:lnTo>
                    <a:pt x="1" y="773"/>
                  </a:lnTo>
                  <a:lnTo>
                    <a:pt x="1" y="982"/>
                  </a:lnTo>
                  <a:lnTo>
                    <a:pt x="3804" y="982"/>
                  </a:lnTo>
                  <a:cubicBezTo>
                    <a:pt x="3882" y="982"/>
                    <a:pt x="3945" y="894"/>
                    <a:pt x="3945" y="784"/>
                  </a:cubicBezTo>
                  <a:lnTo>
                    <a:pt x="3945" y="193"/>
                  </a:lnTo>
                  <a:cubicBezTo>
                    <a:pt x="3945" y="84"/>
                    <a:pt x="3882" y="0"/>
                    <a:pt x="3804" y="0"/>
                  </a:cubicBez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9" name="Google Shape;16139;p73"/>
            <p:cNvSpPr/>
            <p:nvPr/>
          </p:nvSpPr>
          <p:spPr>
            <a:xfrm>
              <a:off x="4261700" y="1847925"/>
              <a:ext cx="25250" cy="22350"/>
            </a:xfrm>
            <a:custGeom>
              <a:avLst/>
              <a:gdLst/>
              <a:ahLst/>
              <a:cxnLst/>
              <a:rect l="l" t="t" r="r" b="b"/>
              <a:pathLst>
                <a:path w="1010" h="894" extrusionOk="0">
                  <a:moveTo>
                    <a:pt x="1" y="0"/>
                  </a:moveTo>
                  <a:lnTo>
                    <a:pt x="1" y="894"/>
                  </a:lnTo>
                  <a:lnTo>
                    <a:pt x="1009" y="894"/>
                  </a:lnTo>
                  <a:lnTo>
                    <a:pt x="1009" y="0"/>
                  </a:ln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0" name="Google Shape;16140;p73"/>
            <p:cNvSpPr/>
            <p:nvPr/>
          </p:nvSpPr>
          <p:spPr>
            <a:xfrm>
              <a:off x="4261700" y="1909950"/>
              <a:ext cx="25250" cy="22500"/>
            </a:xfrm>
            <a:custGeom>
              <a:avLst/>
              <a:gdLst/>
              <a:ahLst/>
              <a:cxnLst/>
              <a:rect l="l" t="t" r="r" b="b"/>
              <a:pathLst>
                <a:path w="1010" h="900" extrusionOk="0">
                  <a:moveTo>
                    <a:pt x="1" y="1"/>
                  </a:moveTo>
                  <a:lnTo>
                    <a:pt x="1" y="899"/>
                  </a:lnTo>
                  <a:lnTo>
                    <a:pt x="1009" y="899"/>
                  </a:lnTo>
                  <a:lnTo>
                    <a:pt x="1009" y="1"/>
                  </a:ln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1" name="Google Shape;16141;p73"/>
            <p:cNvSpPr/>
            <p:nvPr/>
          </p:nvSpPr>
          <p:spPr>
            <a:xfrm>
              <a:off x="4248400" y="1847925"/>
              <a:ext cx="79825" cy="84525"/>
            </a:xfrm>
            <a:custGeom>
              <a:avLst/>
              <a:gdLst/>
              <a:ahLst/>
              <a:cxnLst/>
              <a:rect l="l" t="t" r="r" b="b"/>
              <a:pathLst>
                <a:path w="3193" h="3381" extrusionOk="0">
                  <a:moveTo>
                    <a:pt x="1594" y="0"/>
                  </a:moveTo>
                  <a:cubicBezTo>
                    <a:pt x="716" y="0"/>
                    <a:pt x="0" y="752"/>
                    <a:pt x="0" y="1688"/>
                  </a:cubicBezTo>
                  <a:cubicBezTo>
                    <a:pt x="0" y="2623"/>
                    <a:pt x="716" y="3380"/>
                    <a:pt x="1594" y="3380"/>
                  </a:cubicBezTo>
                  <a:cubicBezTo>
                    <a:pt x="2476" y="3380"/>
                    <a:pt x="3192" y="2623"/>
                    <a:pt x="3192" y="1688"/>
                  </a:cubicBezTo>
                  <a:cubicBezTo>
                    <a:pt x="3192" y="752"/>
                    <a:pt x="2476" y="0"/>
                    <a:pt x="1594" y="0"/>
                  </a:cubicBez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2" name="Google Shape;16142;p73"/>
            <p:cNvSpPr/>
            <p:nvPr/>
          </p:nvSpPr>
          <p:spPr>
            <a:xfrm>
              <a:off x="4112425" y="1874550"/>
              <a:ext cx="16600" cy="15450"/>
            </a:xfrm>
            <a:custGeom>
              <a:avLst/>
              <a:gdLst/>
              <a:ahLst/>
              <a:cxnLst/>
              <a:rect l="l" t="t" r="r" b="b"/>
              <a:pathLst>
                <a:path w="664" h="618" extrusionOk="0">
                  <a:moveTo>
                    <a:pt x="0" y="1"/>
                  </a:moveTo>
                  <a:lnTo>
                    <a:pt x="0" y="617"/>
                  </a:lnTo>
                  <a:lnTo>
                    <a:pt x="664" y="617"/>
                  </a:lnTo>
                  <a:lnTo>
                    <a:pt x="664" y="1"/>
                  </a:ln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3" name="Google Shape;16143;p73"/>
            <p:cNvSpPr/>
            <p:nvPr/>
          </p:nvSpPr>
          <p:spPr>
            <a:xfrm>
              <a:off x="4112425" y="1917150"/>
              <a:ext cx="16600" cy="15300"/>
            </a:xfrm>
            <a:custGeom>
              <a:avLst/>
              <a:gdLst/>
              <a:ahLst/>
              <a:cxnLst/>
              <a:rect l="l" t="t" r="r" b="b"/>
              <a:pathLst>
                <a:path w="664" h="612" extrusionOk="0">
                  <a:moveTo>
                    <a:pt x="0" y="0"/>
                  </a:moveTo>
                  <a:lnTo>
                    <a:pt x="0" y="611"/>
                  </a:lnTo>
                  <a:lnTo>
                    <a:pt x="664" y="611"/>
                  </a:lnTo>
                  <a:lnTo>
                    <a:pt x="664" y="0"/>
                  </a:ln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4" name="Google Shape;16144;p73"/>
            <p:cNvSpPr/>
            <p:nvPr/>
          </p:nvSpPr>
          <p:spPr>
            <a:xfrm>
              <a:off x="4103550" y="1874550"/>
              <a:ext cx="52775" cy="57900"/>
            </a:xfrm>
            <a:custGeom>
              <a:avLst/>
              <a:gdLst/>
              <a:ahLst/>
              <a:cxnLst/>
              <a:rect l="l" t="t" r="r" b="b"/>
              <a:pathLst>
                <a:path w="2111" h="2316" extrusionOk="0">
                  <a:moveTo>
                    <a:pt x="1055" y="1"/>
                  </a:moveTo>
                  <a:cubicBezTo>
                    <a:pt x="476" y="1"/>
                    <a:pt x="0" y="518"/>
                    <a:pt x="0" y="1161"/>
                  </a:cubicBezTo>
                  <a:cubicBezTo>
                    <a:pt x="0" y="1798"/>
                    <a:pt x="476" y="2315"/>
                    <a:pt x="1055" y="2315"/>
                  </a:cubicBezTo>
                  <a:cubicBezTo>
                    <a:pt x="1641" y="2315"/>
                    <a:pt x="2111" y="1798"/>
                    <a:pt x="2111" y="1161"/>
                  </a:cubicBezTo>
                  <a:cubicBezTo>
                    <a:pt x="2111" y="518"/>
                    <a:pt x="1641" y="1"/>
                    <a:pt x="1055" y="1"/>
                  </a:cubicBez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5" name="Google Shape;16145;p73"/>
            <p:cNvSpPr/>
            <p:nvPr/>
          </p:nvSpPr>
          <p:spPr>
            <a:xfrm>
              <a:off x="4337850" y="1871675"/>
              <a:ext cx="27075" cy="28375"/>
            </a:xfrm>
            <a:custGeom>
              <a:avLst/>
              <a:gdLst/>
              <a:ahLst/>
              <a:cxnLst/>
              <a:rect l="l" t="t" r="r" b="b"/>
              <a:pathLst>
                <a:path w="1083" h="1135" extrusionOk="0">
                  <a:moveTo>
                    <a:pt x="445" y="1"/>
                  </a:moveTo>
                  <a:lnTo>
                    <a:pt x="1" y="1020"/>
                  </a:lnTo>
                  <a:lnTo>
                    <a:pt x="382" y="1135"/>
                  </a:lnTo>
                  <a:lnTo>
                    <a:pt x="1082" y="1"/>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6" name="Google Shape;16146;p73"/>
            <p:cNvSpPr/>
            <p:nvPr/>
          </p:nvSpPr>
          <p:spPr>
            <a:xfrm>
              <a:off x="4061475" y="1763150"/>
              <a:ext cx="290000" cy="149975"/>
            </a:xfrm>
            <a:custGeom>
              <a:avLst/>
              <a:gdLst/>
              <a:ahLst/>
              <a:cxnLst/>
              <a:rect l="l" t="t" r="r" b="b"/>
              <a:pathLst>
                <a:path w="11600" h="5999" extrusionOk="0">
                  <a:moveTo>
                    <a:pt x="340" y="0"/>
                  </a:moveTo>
                  <a:cubicBezTo>
                    <a:pt x="236" y="0"/>
                    <a:pt x="142" y="47"/>
                    <a:pt x="79" y="126"/>
                  </a:cubicBezTo>
                  <a:cubicBezTo>
                    <a:pt x="27" y="199"/>
                    <a:pt x="1" y="288"/>
                    <a:pt x="16" y="377"/>
                  </a:cubicBezTo>
                  <a:lnTo>
                    <a:pt x="727" y="4969"/>
                  </a:lnTo>
                  <a:cubicBezTo>
                    <a:pt x="737" y="5068"/>
                    <a:pt x="826" y="5141"/>
                    <a:pt x="920" y="5141"/>
                  </a:cubicBezTo>
                  <a:lnTo>
                    <a:pt x="1260" y="5141"/>
                  </a:lnTo>
                  <a:lnTo>
                    <a:pt x="1965" y="4467"/>
                  </a:lnTo>
                  <a:lnTo>
                    <a:pt x="2294" y="4457"/>
                  </a:lnTo>
                  <a:cubicBezTo>
                    <a:pt x="2301" y="4457"/>
                    <a:pt x="2307" y="4457"/>
                    <a:pt x="2314" y="4457"/>
                  </a:cubicBezTo>
                  <a:cubicBezTo>
                    <a:pt x="2984" y="4457"/>
                    <a:pt x="3527" y="4996"/>
                    <a:pt x="3527" y="5669"/>
                  </a:cubicBezTo>
                  <a:lnTo>
                    <a:pt x="3527" y="5920"/>
                  </a:lnTo>
                  <a:lnTo>
                    <a:pt x="6855" y="5920"/>
                  </a:lnTo>
                  <a:lnTo>
                    <a:pt x="6855" y="4535"/>
                  </a:lnTo>
                  <a:lnTo>
                    <a:pt x="7963" y="3391"/>
                  </a:lnTo>
                  <a:lnTo>
                    <a:pt x="8877" y="3391"/>
                  </a:lnTo>
                  <a:cubicBezTo>
                    <a:pt x="9504" y="3454"/>
                    <a:pt x="10006" y="3971"/>
                    <a:pt x="10037" y="4614"/>
                  </a:cubicBezTo>
                  <a:lnTo>
                    <a:pt x="10100" y="5998"/>
                  </a:lnTo>
                  <a:lnTo>
                    <a:pt x="11406" y="5998"/>
                  </a:lnTo>
                  <a:cubicBezTo>
                    <a:pt x="11516" y="5998"/>
                    <a:pt x="11599" y="5915"/>
                    <a:pt x="11599" y="5805"/>
                  </a:cubicBezTo>
                  <a:lnTo>
                    <a:pt x="11599" y="3929"/>
                  </a:lnTo>
                  <a:cubicBezTo>
                    <a:pt x="11599" y="3820"/>
                    <a:pt x="11516" y="3736"/>
                    <a:pt x="11406" y="3736"/>
                  </a:cubicBezTo>
                  <a:lnTo>
                    <a:pt x="10779" y="3736"/>
                  </a:lnTo>
                  <a:lnTo>
                    <a:pt x="10544" y="0"/>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7" name="Google Shape;16147;p73"/>
            <p:cNvSpPr/>
            <p:nvPr/>
          </p:nvSpPr>
          <p:spPr>
            <a:xfrm>
              <a:off x="4085650" y="1874550"/>
              <a:ext cx="52800" cy="57900"/>
            </a:xfrm>
            <a:custGeom>
              <a:avLst/>
              <a:gdLst/>
              <a:ahLst/>
              <a:cxnLst/>
              <a:rect l="l" t="t" r="r" b="b"/>
              <a:pathLst>
                <a:path w="2112" h="2316" extrusionOk="0">
                  <a:moveTo>
                    <a:pt x="1056" y="1"/>
                  </a:moveTo>
                  <a:cubicBezTo>
                    <a:pt x="476" y="1"/>
                    <a:pt x="0" y="518"/>
                    <a:pt x="0" y="1161"/>
                  </a:cubicBezTo>
                  <a:cubicBezTo>
                    <a:pt x="0" y="1798"/>
                    <a:pt x="476" y="2315"/>
                    <a:pt x="1056" y="2315"/>
                  </a:cubicBezTo>
                  <a:cubicBezTo>
                    <a:pt x="1641" y="2315"/>
                    <a:pt x="2111" y="1798"/>
                    <a:pt x="2111" y="1161"/>
                  </a:cubicBezTo>
                  <a:cubicBezTo>
                    <a:pt x="2111" y="518"/>
                    <a:pt x="1641" y="1"/>
                    <a:pt x="1056" y="1"/>
                  </a:cubicBezTo>
                  <a:close/>
                </a:path>
              </a:pathLst>
            </a:custGeom>
            <a:solidFill>
              <a:srgbClr val="444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8" name="Google Shape;16148;p73"/>
            <p:cNvSpPr/>
            <p:nvPr/>
          </p:nvSpPr>
          <p:spPr>
            <a:xfrm>
              <a:off x="4087225" y="1874550"/>
              <a:ext cx="45725" cy="30850"/>
            </a:xfrm>
            <a:custGeom>
              <a:avLst/>
              <a:gdLst/>
              <a:ahLst/>
              <a:cxnLst/>
              <a:rect l="l" t="t" r="r" b="b"/>
              <a:pathLst>
                <a:path w="1829" h="1234" extrusionOk="0">
                  <a:moveTo>
                    <a:pt x="993" y="1"/>
                  </a:moveTo>
                  <a:cubicBezTo>
                    <a:pt x="533" y="1"/>
                    <a:pt x="141" y="325"/>
                    <a:pt x="0" y="779"/>
                  </a:cubicBezTo>
                  <a:cubicBezTo>
                    <a:pt x="188" y="1051"/>
                    <a:pt x="491" y="1234"/>
                    <a:pt x="836" y="1234"/>
                  </a:cubicBezTo>
                  <a:cubicBezTo>
                    <a:pt x="1296" y="1234"/>
                    <a:pt x="1688" y="905"/>
                    <a:pt x="1829" y="455"/>
                  </a:cubicBezTo>
                  <a:cubicBezTo>
                    <a:pt x="1635" y="179"/>
                    <a:pt x="1332" y="1"/>
                    <a:pt x="993" y="1"/>
                  </a:cubicBezTo>
                  <a:close/>
                </a:path>
              </a:pathLst>
            </a:custGeom>
            <a:solidFill>
              <a:srgbClr val="4D5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9" name="Google Shape;16149;p73"/>
            <p:cNvSpPr/>
            <p:nvPr/>
          </p:nvSpPr>
          <p:spPr>
            <a:xfrm>
              <a:off x="4098325" y="1888400"/>
              <a:ext cx="27575" cy="30200"/>
            </a:xfrm>
            <a:custGeom>
              <a:avLst/>
              <a:gdLst/>
              <a:ahLst/>
              <a:cxnLst/>
              <a:rect l="l" t="t" r="r" b="b"/>
              <a:pathLst>
                <a:path w="1103" h="1208" extrusionOk="0">
                  <a:moveTo>
                    <a:pt x="549" y="1"/>
                  </a:moveTo>
                  <a:cubicBezTo>
                    <a:pt x="246" y="1"/>
                    <a:pt x="0" y="272"/>
                    <a:pt x="0" y="607"/>
                  </a:cubicBezTo>
                  <a:cubicBezTo>
                    <a:pt x="0" y="936"/>
                    <a:pt x="246" y="1208"/>
                    <a:pt x="549" y="1208"/>
                  </a:cubicBezTo>
                  <a:cubicBezTo>
                    <a:pt x="852" y="1208"/>
                    <a:pt x="1102" y="936"/>
                    <a:pt x="1102" y="607"/>
                  </a:cubicBezTo>
                  <a:cubicBezTo>
                    <a:pt x="1102" y="272"/>
                    <a:pt x="852" y="1"/>
                    <a:pt x="549" y="1"/>
                  </a:cubicBez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0" name="Google Shape;16150;p73"/>
            <p:cNvSpPr/>
            <p:nvPr/>
          </p:nvSpPr>
          <p:spPr>
            <a:xfrm>
              <a:off x="4108250" y="1895075"/>
              <a:ext cx="15300" cy="16875"/>
            </a:xfrm>
            <a:custGeom>
              <a:avLst/>
              <a:gdLst/>
              <a:ahLst/>
              <a:cxnLst/>
              <a:rect l="l" t="t" r="r" b="b"/>
              <a:pathLst>
                <a:path w="612" h="675" extrusionOk="0">
                  <a:moveTo>
                    <a:pt x="303" y="0"/>
                  </a:moveTo>
                  <a:cubicBezTo>
                    <a:pt x="136" y="0"/>
                    <a:pt x="0" y="152"/>
                    <a:pt x="0" y="340"/>
                  </a:cubicBezTo>
                  <a:cubicBezTo>
                    <a:pt x="0" y="523"/>
                    <a:pt x="136" y="674"/>
                    <a:pt x="303" y="674"/>
                  </a:cubicBezTo>
                  <a:cubicBezTo>
                    <a:pt x="476" y="674"/>
                    <a:pt x="611" y="523"/>
                    <a:pt x="611" y="340"/>
                  </a:cubicBezTo>
                  <a:cubicBezTo>
                    <a:pt x="611" y="152"/>
                    <a:pt x="476" y="0"/>
                    <a:pt x="303" y="0"/>
                  </a:cubicBezTo>
                  <a:close/>
                </a:path>
              </a:pathLst>
            </a:custGeom>
            <a:solidFill>
              <a:srgbClr val="859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1" name="Google Shape;16151;p73"/>
            <p:cNvSpPr/>
            <p:nvPr/>
          </p:nvSpPr>
          <p:spPr>
            <a:xfrm>
              <a:off x="4221225" y="1847925"/>
              <a:ext cx="79825" cy="84525"/>
            </a:xfrm>
            <a:custGeom>
              <a:avLst/>
              <a:gdLst/>
              <a:ahLst/>
              <a:cxnLst/>
              <a:rect l="l" t="t" r="r" b="b"/>
              <a:pathLst>
                <a:path w="3193" h="3381" extrusionOk="0">
                  <a:moveTo>
                    <a:pt x="1599" y="0"/>
                  </a:moveTo>
                  <a:cubicBezTo>
                    <a:pt x="716" y="0"/>
                    <a:pt x="0" y="752"/>
                    <a:pt x="0" y="1688"/>
                  </a:cubicBezTo>
                  <a:cubicBezTo>
                    <a:pt x="0" y="2623"/>
                    <a:pt x="716" y="3380"/>
                    <a:pt x="1599" y="3380"/>
                  </a:cubicBezTo>
                  <a:cubicBezTo>
                    <a:pt x="2477" y="3380"/>
                    <a:pt x="3193" y="2623"/>
                    <a:pt x="3193" y="1688"/>
                  </a:cubicBezTo>
                  <a:cubicBezTo>
                    <a:pt x="3193" y="752"/>
                    <a:pt x="2477" y="0"/>
                    <a:pt x="1599" y="0"/>
                  </a:cubicBezTo>
                  <a:close/>
                </a:path>
              </a:pathLst>
            </a:custGeom>
            <a:solidFill>
              <a:srgbClr val="444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2" name="Google Shape;16152;p73"/>
            <p:cNvSpPr/>
            <p:nvPr/>
          </p:nvSpPr>
          <p:spPr>
            <a:xfrm>
              <a:off x="4223175" y="1847925"/>
              <a:ext cx="70550" cy="46775"/>
            </a:xfrm>
            <a:custGeom>
              <a:avLst/>
              <a:gdLst/>
              <a:ahLst/>
              <a:cxnLst/>
              <a:rect l="l" t="t" r="r" b="b"/>
              <a:pathLst>
                <a:path w="2822" h="1871" extrusionOk="0">
                  <a:moveTo>
                    <a:pt x="1521" y="0"/>
                  </a:moveTo>
                  <a:cubicBezTo>
                    <a:pt x="811" y="0"/>
                    <a:pt x="215" y="486"/>
                    <a:pt x="1" y="1155"/>
                  </a:cubicBezTo>
                  <a:cubicBezTo>
                    <a:pt x="293" y="1588"/>
                    <a:pt x="769" y="1871"/>
                    <a:pt x="1307" y="1871"/>
                  </a:cubicBezTo>
                  <a:cubicBezTo>
                    <a:pt x="2012" y="1871"/>
                    <a:pt x="2613" y="1385"/>
                    <a:pt x="2822" y="711"/>
                  </a:cubicBezTo>
                  <a:cubicBezTo>
                    <a:pt x="2535" y="282"/>
                    <a:pt x="2059" y="0"/>
                    <a:pt x="1521" y="0"/>
                  </a:cubicBezTo>
                  <a:close/>
                </a:path>
              </a:pathLst>
            </a:custGeom>
            <a:solidFill>
              <a:srgbClr val="4D53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3" name="Google Shape;16153;p73"/>
            <p:cNvSpPr/>
            <p:nvPr/>
          </p:nvSpPr>
          <p:spPr>
            <a:xfrm>
              <a:off x="4242650" y="1870650"/>
              <a:ext cx="36975" cy="39075"/>
            </a:xfrm>
            <a:custGeom>
              <a:avLst/>
              <a:gdLst/>
              <a:ahLst/>
              <a:cxnLst/>
              <a:rect l="l" t="t" r="r" b="b"/>
              <a:pathLst>
                <a:path w="1479" h="1563" extrusionOk="0">
                  <a:moveTo>
                    <a:pt x="742" y="0"/>
                  </a:moveTo>
                  <a:cubicBezTo>
                    <a:pt x="335" y="0"/>
                    <a:pt x="0" y="350"/>
                    <a:pt x="0" y="779"/>
                  </a:cubicBezTo>
                  <a:cubicBezTo>
                    <a:pt x="0" y="1212"/>
                    <a:pt x="335" y="1562"/>
                    <a:pt x="742" y="1562"/>
                  </a:cubicBezTo>
                  <a:cubicBezTo>
                    <a:pt x="1150" y="1562"/>
                    <a:pt x="1479" y="1212"/>
                    <a:pt x="1479" y="779"/>
                  </a:cubicBezTo>
                  <a:cubicBezTo>
                    <a:pt x="1479" y="350"/>
                    <a:pt x="1150" y="0"/>
                    <a:pt x="742" y="0"/>
                  </a:cubicBez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4" name="Google Shape;16154;p73"/>
            <p:cNvSpPr/>
            <p:nvPr/>
          </p:nvSpPr>
          <p:spPr>
            <a:xfrm>
              <a:off x="4253750" y="1877425"/>
              <a:ext cx="23925" cy="25375"/>
            </a:xfrm>
            <a:custGeom>
              <a:avLst/>
              <a:gdLst/>
              <a:ahLst/>
              <a:cxnLst/>
              <a:rect l="l" t="t" r="r" b="b"/>
              <a:pathLst>
                <a:path w="957" h="1015" extrusionOk="0">
                  <a:moveTo>
                    <a:pt x="476" y="1"/>
                  </a:moveTo>
                  <a:cubicBezTo>
                    <a:pt x="214" y="1"/>
                    <a:pt x="0" y="231"/>
                    <a:pt x="0" y="508"/>
                  </a:cubicBezTo>
                  <a:cubicBezTo>
                    <a:pt x="0" y="790"/>
                    <a:pt x="214" y="1014"/>
                    <a:pt x="476" y="1014"/>
                  </a:cubicBezTo>
                  <a:cubicBezTo>
                    <a:pt x="742" y="1014"/>
                    <a:pt x="956" y="790"/>
                    <a:pt x="956" y="508"/>
                  </a:cubicBezTo>
                  <a:cubicBezTo>
                    <a:pt x="956" y="231"/>
                    <a:pt x="742" y="1"/>
                    <a:pt x="476" y="1"/>
                  </a:cubicBezTo>
                  <a:close/>
                </a:path>
              </a:pathLst>
            </a:custGeom>
            <a:solidFill>
              <a:srgbClr val="859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5" name="Google Shape;16155;p73"/>
            <p:cNvSpPr/>
            <p:nvPr/>
          </p:nvSpPr>
          <p:spPr>
            <a:xfrm>
              <a:off x="4271375" y="1713525"/>
              <a:ext cx="109350" cy="145000"/>
            </a:xfrm>
            <a:custGeom>
              <a:avLst/>
              <a:gdLst/>
              <a:ahLst/>
              <a:cxnLst/>
              <a:rect l="l" t="t" r="r" b="b"/>
              <a:pathLst>
                <a:path w="4374" h="5800" extrusionOk="0">
                  <a:moveTo>
                    <a:pt x="236" y="0"/>
                  </a:moveTo>
                  <a:cubicBezTo>
                    <a:pt x="152" y="0"/>
                    <a:pt x="79" y="47"/>
                    <a:pt x="37" y="120"/>
                  </a:cubicBezTo>
                  <a:cubicBezTo>
                    <a:pt x="11" y="167"/>
                    <a:pt x="1" y="230"/>
                    <a:pt x="16" y="287"/>
                  </a:cubicBezTo>
                  <a:lnTo>
                    <a:pt x="1234" y="4833"/>
                  </a:lnTo>
                  <a:cubicBezTo>
                    <a:pt x="1385" y="5402"/>
                    <a:pt x="1897" y="5799"/>
                    <a:pt x="2477" y="5799"/>
                  </a:cubicBezTo>
                  <a:lnTo>
                    <a:pt x="3245" y="5799"/>
                  </a:lnTo>
                  <a:cubicBezTo>
                    <a:pt x="3480" y="5799"/>
                    <a:pt x="3673" y="5606"/>
                    <a:pt x="3673" y="5366"/>
                  </a:cubicBezTo>
                  <a:lnTo>
                    <a:pt x="4373" y="523"/>
                  </a:lnTo>
                  <a:cubicBezTo>
                    <a:pt x="4373" y="235"/>
                    <a:pt x="4144" y="0"/>
                    <a:pt x="3861" y="0"/>
                  </a:cubicBez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6" name="Google Shape;16156;p73"/>
            <p:cNvSpPr/>
            <p:nvPr/>
          </p:nvSpPr>
          <p:spPr>
            <a:xfrm>
              <a:off x="4273850" y="1715600"/>
              <a:ext cx="170625" cy="140950"/>
            </a:xfrm>
            <a:custGeom>
              <a:avLst/>
              <a:gdLst/>
              <a:ahLst/>
              <a:cxnLst/>
              <a:rect l="l" t="t" r="r" b="b"/>
              <a:pathLst>
                <a:path w="6825" h="5638" extrusionOk="0">
                  <a:moveTo>
                    <a:pt x="225" y="1"/>
                  </a:moveTo>
                  <a:cubicBezTo>
                    <a:pt x="147" y="1"/>
                    <a:pt x="74" y="42"/>
                    <a:pt x="32" y="116"/>
                  </a:cubicBezTo>
                  <a:cubicBezTo>
                    <a:pt x="6" y="163"/>
                    <a:pt x="1" y="225"/>
                    <a:pt x="11" y="278"/>
                  </a:cubicBezTo>
                  <a:lnTo>
                    <a:pt x="1202" y="4703"/>
                  </a:lnTo>
                  <a:cubicBezTo>
                    <a:pt x="1354" y="5251"/>
                    <a:pt x="1856" y="5638"/>
                    <a:pt x="2425" y="5638"/>
                  </a:cubicBezTo>
                  <a:lnTo>
                    <a:pt x="6406" y="5638"/>
                  </a:lnTo>
                  <a:cubicBezTo>
                    <a:pt x="6636" y="5638"/>
                    <a:pt x="6824" y="5450"/>
                    <a:pt x="6824" y="5220"/>
                  </a:cubicBezTo>
                  <a:lnTo>
                    <a:pt x="6824" y="507"/>
                  </a:lnTo>
                  <a:cubicBezTo>
                    <a:pt x="6824" y="225"/>
                    <a:pt x="6599" y="1"/>
                    <a:pt x="6322" y="1"/>
                  </a:cubicBezTo>
                  <a:close/>
                </a:path>
              </a:pathLst>
            </a:custGeom>
            <a:solidFill>
              <a:srgbClr val="544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7" name="Google Shape;16157;p73"/>
            <p:cNvSpPr/>
            <p:nvPr/>
          </p:nvSpPr>
          <p:spPr>
            <a:xfrm>
              <a:off x="4373125" y="1827150"/>
              <a:ext cx="64800" cy="25750"/>
            </a:xfrm>
            <a:custGeom>
              <a:avLst/>
              <a:gdLst/>
              <a:ahLst/>
              <a:cxnLst/>
              <a:rect l="l" t="t" r="r" b="b"/>
              <a:pathLst>
                <a:path w="2592" h="1030" extrusionOk="0">
                  <a:moveTo>
                    <a:pt x="199" y="0"/>
                  </a:moveTo>
                  <a:cubicBezTo>
                    <a:pt x="89" y="0"/>
                    <a:pt x="0" y="89"/>
                    <a:pt x="0" y="199"/>
                  </a:cubicBezTo>
                  <a:lnTo>
                    <a:pt x="0" y="638"/>
                  </a:lnTo>
                  <a:cubicBezTo>
                    <a:pt x="0" y="852"/>
                    <a:pt x="178" y="1030"/>
                    <a:pt x="398" y="1030"/>
                  </a:cubicBezTo>
                  <a:lnTo>
                    <a:pt x="2195" y="1030"/>
                  </a:lnTo>
                  <a:cubicBezTo>
                    <a:pt x="2414" y="1030"/>
                    <a:pt x="2592" y="852"/>
                    <a:pt x="2592" y="638"/>
                  </a:cubicBezTo>
                  <a:lnTo>
                    <a:pt x="2592" y="204"/>
                  </a:lnTo>
                  <a:cubicBezTo>
                    <a:pt x="2592" y="94"/>
                    <a:pt x="2498" y="0"/>
                    <a:pt x="2383" y="0"/>
                  </a:cubicBezTo>
                  <a:close/>
                </a:path>
              </a:pathLst>
            </a:custGeom>
            <a:solidFill>
              <a:srgbClr val="5E5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8" name="Google Shape;16158;p73"/>
            <p:cNvSpPr/>
            <p:nvPr/>
          </p:nvSpPr>
          <p:spPr>
            <a:xfrm>
              <a:off x="4273850" y="1715725"/>
              <a:ext cx="84275" cy="140825"/>
            </a:xfrm>
            <a:custGeom>
              <a:avLst/>
              <a:gdLst/>
              <a:ahLst/>
              <a:cxnLst/>
              <a:rect l="l" t="t" r="r" b="b"/>
              <a:pathLst>
                <a:path w="3371" h="5633" extrusionOk="0">
                  <a:moveTo>
                    <a:pt x="225" y="1"/>
                  </a:moveTo>
                  <a:cubicBezTo>
                    <a:pt x="147" y="1"/>
                    <a:pt x="74" y="43"/>
                    <a:pt x="32" y="111"/>
                  </a:cubicBezTo>
                  <a:cubicBezTo>
                    <a:pt x="6" y="163"/>
                    <a:pt x="1" y="220"/>
                    <a:pt x="17" y="278"/>
                  </a:cubicBezTo>
                  <a:lnTo>
                    <a:pt x="1208" y="4698"/>
                  </a:lnTo>
                  <a:cubicBezTo>
                    <a:pt x="1354" y="5252"/>
                    <a:pt x="1856" y="5633"/>
                    <a:pt x="2425" y="5633"/>
                  </a:cubicBezTo>
                  <a:lnTo>
                    <a:pt x="2953" y="5633"/>
                  </a:lnTo>
                  <a:cubicBezTo>
                    <a:pt x="3183" y="5633"/>
                    <a:pt x="3371" y="5445"/>
                    <a:pt x="3371" y="5215"/>
                  </a:cubicBezTo>
                  <a:lnTo>
                    <a:pt x="3371" y="502"/>
                  </a:lnTo>
                  <a:cubicBezTo>
                    <a:pt x="3371" y="226"/>
                    <a:pt x="3146" y="1"/>
                    <a:pt x="2869" y="1"/>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9" name="Google Shape;16159;p73"/>
            <p:cNvSpPr/>
            <p:nvPr/>
          </p:nvSpPr>
          <p:spPr>
            <a:xfrm>
              <a:off x="4278300" y="1721100"/>
              <a:ext cx="70825" cy="132725"/>
            </a:xfrm>
            <a:custGeom>
              <a:avLst/>
              <a:gdLst/>
              <a:ahLst/>
              <a:cxnLst/>
              <a:rect l="l" t="t" r="r" b="b"/>
              <a:pathLst>
                <a:path w="2833" h="5309" extrusionOk="0">
                  <a:moveTo>
                    <a:pt x="58" y="0"/>
                  </a:moveTo>
                  <a:cubicBezTo>
                    <a:pt x="53" y="11"/>
                    <a:pt x="42" y="26"/>
                    <a:pt x="32" y="37"/>
                  </a:cubicBezTo>
                  <a:cubicBezTo>
                    <a:pt x="6" y="84"/>
                    <a:pt x="0" y="141"/>
                    <a:pt x="16" y="193"/>
                  </a:cubicBezTo>
                  <a:lnTo>
                    <a:pt x="1150" y="4415"/>
                  </a:lnTo>
                  <a:cubicBezTo>
                    <a:pt x="1291" y="4943"/>
                    <a:pt x="1772" y="5308"/>
                    <a:pt x="2315" y="5308"/>
                  </a:cubicBezTo>
                  <a:lnTo>
                    <a:pt x="2832" y="5308"/>
                  </a:lnTo>
                  <a:cubicBezTo>
                    <a:pt x="2581" y="4451"/>
                    <a:pt x="2137" y="3396"/>
                    <a:pt x="1536" y="2294"/>
                  </a:cubicBezTo>
                  <a:cubicBezTo>
                    <a:pt x="1056" y="1411"/>
                    <a:pt x="544" y="627"/>
                    <a:pt x="58" y="0"/>
                  </a:cubicBezTo>
                  <a:close/>
                </a:path>
              </a:pathLst>
            </a:custGeom>
            <a:solidFill>
              <a:srgbClr val="453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0" name="Google Shape;16160;p73"/>
            <p:cNvSpPr/>
            <p:nvPr/>
          </p:nvSpPr>
          <p:spPr>
            <a:xfrm>
              <a:off x="4365150" y="1880950"/>
              <a:ext cx="34375" cy="18850"/>
            </a:xfrm>
            <a:custGeom>
              <a:avLst/>
              <a:gdLst/>
              <a:ahLst/>
              <a:cxnLst/>
              <a:rect l="l" t="t" r="r" b="b"/>
              <a:pathLst>
                <a:path w="1375" h="754" extrusionOk="0">
                  <a:moveTo>
                    <a:pt x="1" y="1"/>
                  </a:moveTo>
                  <a:lnTo>
                    <a:pt x="278" y="753"/>
                  </a:lnTo>
                  <a:lnTo>
                    <a:pt x="1375" y="753"/>
                  </a:lnTo>
                  <a:lnTo>
                    <a:pt x="1098" y="1"/>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1" name="Google Shape;16161;p73"/>
            <p:cNvSpPr/>
            <p:nvPr/>
          </p:nvSpPr>
          <p:spPr>
            <a:xfrm>
              <a:off x="4359400" y="1858625"/>
              <a:ext cx="62075" cy="41700"/>
            </a:xfrm>
            <a:custGeom>
              <a:avLst/>
              <a:gdLst/>
              <a:ahLst/>
              <a:cxnLst/>
              <a:rect l="l" t="t" r="r" b="b"/>
              <a:pathLst>
                <a:path w="2483" h="1668" extrusionOk="0">
                  <a:moveTo>
                    <a:pt x="1" y="1"/>
                  </a:moveTo>
                  <a:lnTo>
                    <a:pt x="283" y="758"/>
                  </a:lnTo>
                  <a:lnTo>
                    <a:pt x="785" y="758"/>
                  </a:lnTo>
                  <a:lnTo>
                    <a:pt x="2012" y="1667"/>
                  </a:lnTo>
                  <a:lnTo>
                    <a:pt x="2483" y="1667"/>
                  </a:lnTo>
                  <a:lnTo>
                    <a:pt x="1098" y="1"/>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2" name="Google Shape;16162;p73"/>
            <p:cNvSpPr/>
            <p:nvPr/>
          </p:nvSpPr>
          <p:spPr>
            <a:xfrm>
              <a:off x="4347925" y="1858625"/>
              <a:ext cx="62050" cy="41700"/>
            </a:xfrm>
            <a:custGeom>
              <a:avLst/>
              <a:gdLst/>
              <a:ahLst/>
              <a:cxnLst/>
              <a:rect l="l" t="t" r="r" b="b"/>
              <a:pathLst>
                <a:path w="2482" h="1668" extrusionOk="0">
                  <a:moveTo>
                    <a:pt x="0" y="1"/>
                  </a:moveTo>
                  <a:lnTo>
                    <a:pt x="141" y="758"/>
                  </a:lnTo>
                  <a:lnTo>
                    <a:pt x="779" y="758"/>
                  </a:lnTo>
                  <a:lnTo>
                    <a:pt x="2012" y="1667"/>
                  </a:lnTo>
                  <a:lnTo>
                    <a:pt x="2482" y="1667"/>
                  </a:lnTo>
                  <a:lnTo>
                    <a:pt x="1097" y="1"/>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3" name="Google Shape;16163;p73"/>
            <p:cNvSpPr/>
            <p:nvPr/>
          </p:nvSpPr>
          <p:spPr>
            <a:xfrm>
              <a:off x="4404725" y="1858875"/>
              <a:ext cx="27075" cy="25500"/>
            </a:xfrm>
            <a:custGeom>
              <a:avLst/>
              <a:gdLst/>
              <a:ahLst/>
              <a:cxnLst/>
              <a:rect l="l" t="t" r="r" b="b"/>
              <a:pathLst>
                <a:path w="1083" h="1020" extrusionOk="0">
                  <a:moveTo>
                    <a:pt x="445" y="1"/>
                  </a:moveTo>
                  <a:lnTo>
                    <a:pt x="1" y="1020"/>
                  </a:lnTo>
                  <a:lnTo>
                    <a:pt x="633" y="1020"/>
                  </a:lnTo>
                  <a:lnTo>
                    <a:pt x="1082" y="1"/>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4" name="Google Shape;16164;p73"/>
            <p:cNvSpPr/>
            <p:nvPr/>
          </p:nvSpPr>
          <p:spPr>
            <a:xfrm>
              <a:off x="4428375" y="1858625"/>
              <a:ext cx="62075" cy="41700"/>
            </a:xfrm>
            <a:custGeom>
              <a:avLst/>
              <a:gdLst/>
              <a:ahLst/>
              <a:cxnLst/>
              <a:rect l="l" t="t" r="r" b="b"/>
              <a:pathLst>
                <a:path w="2483" h="1668" extrusionOk="0">
                  <a:moveTo>
                    <a:pt x="0" y="1"/>
                  </a:moveTo>
                  <a:lnTo>
                    <a:pt x="283" y="758"/>
                  </a:lnTo>
                  <a:lnTo>
                    <a:pt x="784" y="758"/>
                  </a:lnTo>
                  <a:lnTo>
                    <a:pt x="2012" y="1667"/>
                  </a:lnTo>
                  <a:lnTo>
                    <a:pt x="2482" y="1667"/>
                  </a:lnTo>
                  <a:lnTo>
                    <a:pt x="1103" y="1"/>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5" name="Google Shape;16165;p73"/>
            <p:cNvSpPr/>
            <p:nvPr/>
          </p:nvSpPr>
          <p:spPr>
            <a:xfrm>
              <a:off x="4416100" y="1858625"/>
              <a:ext cx="62050" cy="41700"/>
            </a:xfrm>
            <a:custGeom>
              <a:avLst/>
              <a:gdLst/>
              <a:ahLst/>
              <a:cxnLst/>
              <a:rect l="l" t="t" r="r" b="b"/>
              <a:pathLst>
                <a:path w="2482" h="1668" extrusionOk="0">
                  <a:moveTo>
                    <a:pt x="0" y="1"/>
                  </a:moveTo>
                  <a:lnTo>
                    <a:pt x="105" y="758"/>
                  </a:lnTo>
                  <a:lnTo>
                    <a:pt x="779" y="758"/>
                  </a:lnTo>
                  <a:lnTo>
                    <a:pt x="2012" y="1667"/>
                  </a:lnTo>
                  <a:lnTo>
                    <a:pt x="2482" y="1667"/>
                  </a:lnTo>
                  <a:lnTo>
                    <a:pt x="1097" y="1"/>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6" name="Google Shape;16166;p73"/>
            <p:cNvSpPr/>
            <p:nvPr/>
          </p:nvSpPr>
          <p:spPr>
            <a:xfrm>
              <a:off x="4462475" y="1868950"/>
              <a:ext cx="35150" cy="12300"/>
            </a:xfrm>
            <a:custGeom>
              <a:avLst/>
              <a:gdLst/>
              <a:ahLst/>
              <a:cxnLst/>
              <a:rect l="l" t="t" r="r" b="b"/>
              <a:pathLst>
                <a:path w="1406" h="492" extrusionOk="0">
                  <a:moveTo>
                    <a:pt x="820" y="0"/>
                  </a:moveTo>
                  <a:lnTo>
                    <a:pt x="0" y="491"/>
                  </a:lnTo>
                  <a:lnTo>
                    <a:pt x="0" y="491"/>
                  </a:lnTo>
                  <a:lnTo>
                    <a:pt x="1405" y="350"/>
                  </a:lnTo>
                  <a:lnTo>
                    <a:pt x="1405" y="0"/>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7" name="Google Shape;16167;p73"/>
            <p:cNvSpPr/>
            <p:nvPr/>
          </p:nvSpPr>
          <p:spPr>
            <a:xfrm>
              <a:off x="4497475" y="1868950"/>
              <a:ext cx="22750" cy="8775"/>
            </a:xfrm>
            <a:custGeom>
              <a:avLst/>
              <a:gdLst/>
              <a:ahLst/>
              <a:cxnLst/>
              <a:rect l="l" t="t" r="r" b="b"/>
              <a:pathLst>
                <a:path w="910" h="351" extrusionOk="0">
                  <a:moveTo>
                    <a:pt x="0" y="0"/>
                  </a:moveTo>
                  <a:lnTo>
                    <a:pt x="0" y="350"/>
                  </a:lnTo>
                  <a:lnTo>
                    <a:pt x="909" y="350"/>
                  </a:lnTo>
                  <a:lnTo>
                    <a:pt x="909" y="0"/>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8" name="Google Shape;16168;p73"/>
            <p:cNvSpPr/>
            <p:nvPr/>
          </p:nvSpPr>
          <p:spPr>
            <a:xfrm>
              <a:off x="4388275" y="1868950"/>
              <a:ext cx="35150" cy="12300"/>
            </a:xfrm>
            <a:custGeom>
              <a:avLst/>
              <a:gdLst/>
              <a:ahLst/>
              <a:cxnLst/>
              <a:rect l="l" t="t" r="r" b="b"/>
              <a:pathLst>
                <a:path w="1406" h="492" extrusionOk="0">
                  <a:moveTo>
                    <a:pt x="821" y="0"/>
                  </a:moveTo>
                  <a:lnTo>
                    <a:pt x="1" y="491"/>
                  </a:lnTo>
                  <a:lnTo>
                    <a:pt x="1406" y="350"/>
                  </a:lnTo>
                  <a:lnTo>
                    <a:pt x="1406" y="0"/>
                  </a:ln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9" name="Google Shape;16169;p73"/>
            <p:cNvSpPr/>
            <p:nvPr/>
          </p:nvSpPr>
          <p:spPr>
            <a:xfrm>
              <a:off x="4421325" y="1868950"/>
              <a:ext cx="22750" cy="8775"/>
            </a:xfrm>
            <a:custGeom>
              <a:avLst/>
              <a:gdLst/>
              <a:ahLst/>
              <a:cxnLst/>
              <a:rect l="l" t="t" r="r" b="b"/>
              <a:pathLst>
                <a:path w="910" h="351" extrusionOk="0">
                  <a:moveTo>
                    <a:pt x="0" y="0"/>
                  </a:moveTo>
                  <a:lnTo>
                    <a:pt x="0" y="350"/>
                  </a:lnTo>
                  <a:lnTo>
                    <a:pt x="909" y="350"/>
                  </a:lnTo>
                  <a:lnTo>
                    <a:pt x="909" y="0"/>
                  </a:ln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0" name="Google Shape;16170;p73"/>
            <p:cNvSpPr/>
            <p:nvPr/>
          </p:nvSpPr>
          <p:spPr>
            <a:xfrm>
              <a:off x="4394675" y="1873650"/>
              <a:ext cx="194125" cy="56050"/>
            </a:xfrm>
            <a:custGeom>
              <a:avLst/>
              <a:gdLst/>
              <a:ahLst/>
              <a:cxnLst/>
              <a:rect l="l" t="t" r="r" b="b"/>
              <a:pathLst>
                <a:path w="7765" h="2242" extrusionOk="0">
                  <a:moveTo>
                    <a:pt x="1" y="0"/>
                  </a:moveTo>
                  <a:lnTo>
                    <a:pt x="387" y="2236"/>
                  </a:lnTo>
                  <a:lnTo>
                    <a:pt x="6698" y="2236"/>
                  </a:lnTo>
                  <a:cubicBezTo>
                    <a:pt x="6719" y="2236"/>
                    <a:pt x="6735" y="2242"/>
                    <a:pt x="6756" y="2242"/>
                  </a:cubicBezTo>
                  <a:cubicBezTo>
                    <a:pt x="6777" y="2242"/>
                    <a:pt x="6798" y="2236"/>
                    <a:pt x="6813" y="2236"/>
                  </a:cubicBezTo>
                  <a:lnTo>
                    <a:pt x="6881" y="2236"/>
                  </a:lnTo>
                  <a:lnTo>
                    <a:pt x="6881" y="2231"/>
                  </a:lnTo>
                  <a:cubicBezTo>
                    <a:pt x="7414" y="2169"/>
                    <a:pt x="7764" y="1693"/>
                    <a:pt x="7686" y="1118"/>
                  </a:cubicBezTo>
                  <a:cubicBezTo>
                    <a:pt x="7602" y="523"/>
                    <a:pt x="7074" y="32"/>
                    <a:pt x="6500" y="0"/>
                  </a:cubicBezTo>
                  <a:close/>
                </a:path>
              </a:pathLst>
            </a:custGeom>
            <a:solidFill>
              <a:srgbClr val="544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1" name="Google Shape;16171;p73"/>
            <p:cNvSpPr/>
            <p:nvPr/>
          </p:nvSpPr>
          <p:spPr>
            <a:xfrm>
              <a:off x="4397675" y="1873650"/>
              <a:ext cx="189425" cy="30725"/>
            </a:xfrm>
            <a:custGeom>
              <a:avLst/>
              <a:gdLst/>
              <a:ahLst/>
              <a:cxnLst/>
              <a:rect l="l" t="t" r="r" b="b"/>
              <a:pathLst>
                <a:path w="7577" h="1229" extrusionOk="0">
                  <a:moveTo>
                    <a:pt x="1" y="0"/>
                  </a:moveTo>
                  <a:lnTo>
                    <a:pt x="732" y="1207"/>
                  </a:lnTo>
                  <a:cubicBezTo>
                    <a:pt x="732" y="1207"/>
                    <a:pt x="3219" y="1228"/>
                    <a:pt x="5247" y="1228"/>
                  </a:cubicBezTo>
                  <a:cubicBezTo>
                    <a:pt x="6261" y="1228"/>
                    <a:pt x="7160" y="1223"/>
                    <a:pt x="7576" y="1207"/>
                  </a:cubicBezTo>
                  <a:cubicBezTo>
                    <a:pt x="7576" y="1124"/>
                    <a:pt x="7576" y="1061"/>
                    <a:pt x="7529" y="951"/>
                  </a:cubicBezTo>
                  <a:cubicBezTo>
                    <a:pt x="7378" y="434"/>
                    <a:pt x="6902" y="32"/>
                    <a:pt x="6380" y="0"/>
                  </a:cubicBezTo>
                  <a:close/>
                </a:path>
              </a:pathLst>
            </a:custGeom>
            <a:solidFill>
              <a:srgbClr val="6856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2" name="Google Shape;16172;p73"/>
            <p:cNvSpPr/>
            <p:nvPr/>
          </p:nvSpPr>
          <p:spPr>
            <a:xfrm>
              <a:off x="4403025" y="1921575"/>
              <a:ext cx="178450" cy="2375"/>
            </a:xfrm>
            <a:custGeom>
              <a:avLst/>
              <a:gdLst/>
              <a:ahLst/>
              <a:cxnLst/>
              <a:rect l="l" t="t" r="r" b="b"/>
              <a:pathLst>
                <a:path w="7138" h="95" extrusionOk="0">
                  <a:moveTo>
                    <a:pt x="1" y="1"/>
                  </a:moveTo>
                  <a:lnTo>
                    <a:pt x="17" y="95"/>
                  </a:lnTo>
                  <a:lnTo>
                    <a:pt x="7044" y="95"/>
                  </a:lnTo>
                  <a:cubicBezTo>
                    <a:pt x="7075" y="69"/>
                    <a:pt x="7106" y="37"/>
                    <a:pt x="7138" y="1"/>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3" name="Google Shape;16173;p73"/>
            <p:cNvSpPr/>
            <p:nvPr/>
          </p:nvSpPr>
          <p:spPr>
            <a:xfrm>
              <a:off x="4401475" y="1912450"/>
              <a:ext cx="184700" cy="2375"/>
            </a:xfrm>
            <a:custGeom>
              <a:avLst/>
              <a:gdLst/>
              <a:ahLst/>
              <a:cxnLst/>
              <a:rect l="l" t="t" r="r" b="b"/>
              <a:pathLst>
                <a:path w="7388" h="95" extrusionOk="0">
                  <a:moveTo>
                    <a:pt x="0" y="0"/>
                  </a:moveTo>
                  <a:lnTo>
                    <a:pt x="16" y="94"/>
                  </a:lnTo>
                  <a:lnTo>
                    <a:pt x="7356" y="94"/>
                  </a:lnTo>
                  <a:cubicBezTo>
                    <a:pt x="7372" y="63"/>
                    <a:pt x="7382" y="31"/>
                    <a:pt x="7388" y="0"/>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4" name="Google Shape;16174;p73"/>
            <p:cNvSpPr/>
            <p:nvPr/>
          </p:nvSpPr>
          <p:spPr>
            <a:xfrm>
              <a:off x="4399900" y="1903300"/>
              <a:ext cx="187200" cy="2375"/>
            </a:xfrm>
            <a:custGeom>
              <a:avLst/>
              <a:gdLst/>
              <a:ahLst/>
              <a:cxnLst/>
              <a:rect l="l" t="t" r="r" b="b"/>
              <a:pathLst>
                <a:path w="7488" h="95" extrusionOk="0">
                  <a:moveTo>
                    <a:pt x="0" y="0"/>
                  </a:moveTo>
                  <a:lnTo>
                    <a:pt x="16" y="94"/>
                  </a:lnTo>
                  <a:lnTo>
                    <a:pt x="7487" y="94"/>
                  </a:lnTo>
                  <a:cubicBezTo>
                    <a:pt x="7487" y="63"/>
                    <a:pt x="7487" y="32"/>
                    <a:pt x="7482" y="0"/>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5" name="Google Shape;16175;p73"/>
            <p:cNvSpPr/>
            <p:nvPr/>
          </p:nvSpPr>
          <p:spPr>
            <a:xfrm>
              <a:off x="4398200" y="1894150"/>
              <a:ext cx="187450" cy="2375"/>
            </a:xfrm>
            <a:custGeom>
              <a:avLst/>
              <a:gdLst/>
              <a:ahLst/>
              <a:cxnLst/>
              <a:rect l="l" t="t" r="r" b="b"/>
              <a:pathLst>
                <a:path w="7498" h="95" extrusionOk="0">
                  <a:moveTo>
                    <a:pt x="1" y="1"/>
                  </a:moveTo>
                  <a:lnTo>
                    <a:pt x="21" y="95"/>
                  </a:lnTo>
                  <a:lnTo>
                    <a:pt x="7498" y="95"/>
                  </a:lnTo>
                  <a:cubicBezTo>
                    <a:pt x="7487" y="63"/>
                    <a:pt x="7477" y="32"/>
                    <a:pt x="7461" y="1"/>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6" name="Google Shape;16176;p73"/>
            <p:cNvSpPr/>
            <p:nvPr/>
          </p:nvSpPr>
          <p:spPr>
            <a:xfrm>
              <a:off x="4396625" y="1885000"/>
              <a:ext cx="184325" cy="2375"/>
            </a:xfrm>
            <a:custGeom>
              <a:avLst/>
              <a:gdLst/>
              <a:ahLst/>
              <a:cxnLst/>
              <a:rect l="l" t="t" r="r" b="b"/>
              <a:pathLst>
                <a:path w="7373" h="95" extrusionOk="0">
                  <a:moveTo>
                    <a:pt x="1" y="1"/>
                  </a:moveTo>
                  <a:lnTo>
                    <a:pt x="17" y="95"/>
                  </a:lnTo>
                  <a:lnTo>
                    <a:pt x="7373" y="95"/>
                  </a:lnTo>
                  <a:cubicBezTo>
                    <a:pt x="7352" y="64"/>
                    <a:pt x="7326" y="32"/>
                    <a:pt x="7300" y="1"/>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7" name="Google Shape;16177;p73"/>
            <p:cNvSpPr/>
            <p:nvPr/>
          </p:nvSpPr>
          <p:spPr>
            <a:xfrm>
              <a:off x="4401325" y="1875875"/>
              <a:ext cx="169825" cy="2375"/>
            </a:xfrm>
            <a:custGeom>
              <a:avLst/>
              <a:gdLst/>
              <a:ahLst/>
              <a:cxnLst/>
              <a:rect l="l" t="t" r="r" b="b"/>
              <a:pathLst>
                <a:path w="6793" h="95" extrusionOk="0">
                  <a:moveTo>
                    <a:pt x="1" y="0"/>
                  </a:moveTo>
                  <a:lnTo>
                    <a:pt x="27" y="94"/>
                  </a:lnTo>
                  <a:lnTo>
                    <a:pt x="6793" y="94"/>
                  </a:lnTo>
                  <a:cubicBezTo>
                    <a:pt x="6735" y="58"/>
                    <a:pt x="6673" y="26"/>
                    <a:pt x="6610" y="0"/>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8" name="Google Shape;16178;p73"/>
            <p:cNvSpPr/>
            <p:nvPr/>
          </p:nvSpPr>
          <p:spPr>
            <a:xfrm>
              <a:off x="4432550" y="1873650"/>
              <a:ext cx="35150" cy="56050"/>
            </a:xfrm>
            <a:custGeom>
              <a:avLst/>
              <a:gdLst/>
              <a:ahLst/>
              <a:cxnLst/>
              <a:rect l="l" t="t" r="r" b="b"/>
              <a:pathLst>
                <a:path w="1406" h="2242" extrusionOk="0">
                  <a:moveTo>
                    <a:pt x="1" y="0"/>
                  </a:moveTo>
                  <a:cubicBezTo>
                    <a:pt x="570" y="42"/>
                    <a:pt x="1087" y="528"/>
                    <a:pt x="1171" y="1118"/>
                  </a:cubicBezTo>
                  <a:cubicBezTo>
                    <a:pt x="1255" y="1714"/>
                    <a:pt x="878" y="2195"/>
                    <a:pt x="319" y="2236"/>
                  </a:cubicBezTo>
                  <a:cubicBezTo>
                    <a:pt x="340" y="2236"/>
                    <a:pt x="366" y="2242"/>
                    <a:pt x="392" y="2242"/>
                  </a:cubicBezTo>
                  <a:cubicBezTo>
                    <a:pt x="993" y="2242"/>
                    <a:pt x="1406" y="1740"/>
                    <a:pt x="1322" y="1118"/>
                  </a:cubicBezTo>
                  <a:cubicBezTo>
                    <a:pt x="1234" y="502"/>
                    <a:pt x="675" y="0"/>
                    <a:pt x="74" y="0"/>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9" name="Google Shape;16179;p73"/>
            <p:cNvSpPr/>
            <p:nvPr/>
          </p:nvSpPr>
          <p:spPr>
            <a:xfrm>
              <a:off x="4523725" y="1873650"/>
              <a:ext cx="35150" cy="56050"/>
            </a:xfrm>
            <a:custGeom>
              <a:avLst/>
              <a:gdLst/>
              <a:ahLst/>
              <a:cxnLst/>
              <a:rect l="l" t="t" r="r" b="b"/>
              <a:pathLst>
                <a:path w="1406" h="2242" extrusionOk="0">
                  <a:moveTo>
                    <a:pt x="0" y="0"/>
                  </a:moveTo>
                  <a:cubicBezTo>
                    <a:pt x="570" y="42"/>
                    <a:pt x="1087" y="528"/>
                    <a:pt x="1171" y="1118"/>
                  </a:cubicBezTo>
                  <a:cubicBezTo>
                    <a:pt x="1254" y="1714"/>
                    <a:pt x="878" y="2195"/>
                    <a:pt x="314" y="2236"/>
                  </a:cubicBezTo>
                  <a:cubicBezTo>
                    <a:pt x="340" y="2236"/>
                    <a:pt x="366" y="2242"/>
                    <a:pt x="392" y="2242"/>
                  </a:cubicBezTo>
                  <a:cubicBezTo>
                    <a:pt x="993" y="2242"/>
                    <a:pt x="1406" y="1740"/>
                    <a:pt x="1317" y="1118"/>
                  </a:cubicBezTo>
                  <a:cubicBezTo>
                    <a:pt x="1233" y="502"/>
                    <a:pt x="674" y="0"/>
                    <a:pt x="73" y="0"/>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0" name="Google Shape;16180;p73"/>
            <p:cNvSpPr/>
            <p:nvPr/>
          </p:nvSpPr>
          <p:spPr>
            <a:xfrm>
              <a:off x="4481525" y="1873650"/>
              <a:ext cx="35175" cy="56050"/>
            </a:xfrm>
            <a:custGeom>
              <a:avLst/>
              <a:gdLst/>
              <a:ahLst/>
              <a:cxnLst/>
              <a:rect l="l" t="t" r="r" b="b"/>
              <a:pathLst>
                <a:path w="1407" h="2242" extrusionOk="0">
                  <a:moveTo>
                    <a:pt x="1" y="0"/>
                  </a:moveTo>
                  <a:cubicBezTo>
                    <a:pt x="570" y="42"/>
                    <a:pt x="1088" y="528"/>
                    <a:pt x="1171" y="1118"/>
                  </a:cubicBezTo>
                  <a:cubicBezTo>
                    <a:pt x="1255" y="1714"/>
                    <a:pt x="873" y="2195"/>
                    <a:pt x="314" y="2236"/>
                  </a:cubicBezTo>
                  <a:cubicBezTo>
                    <a:pt x="340" y="2236"/>
                    <a:pt x="367" y="2242"/>
                    <a:pt x="393" y="2242"/>
                  </a:cubicBezTo>
                  <a:cubicBezTo>
                    <a:pt x="993" y="2242"/>
                    <a:pt x="1406" y="1740"/>
                    <a:pt x="1317" y="1118"/>
                  </a:cubicBezTo>
                  <a:cubicBezTo>
                    <a:pt x="1234" y="502"/>
                    <a:pt x="675" y="0"/>
                    <a:pt x="74" y="0"/>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1" name="Google Shape;16181;p73"/>
            <p:cNvSpPr/>
            <p:nvPr/>
          </p:nvSpPr>
          <p:spPr>
            <a:xfrm>
              <a:off x="4370900" y="1873650"/>
              <a:ext cx="58800" cy="56050"/>
            </a:xfrm>
            <a:custGeom>
              <a:avLst/>
              <a:gdLst/>
              <a:ahLst/>
              <a:cxnLst/>
              <a:rect l="l" t="t" r="r" b="b"/>
              <a:pathLst>
                <a:path w="2352" h="2242" extrusionOk="0">
                  <a:moveTo>
                    <a:pt x="1019" y="0"/>
                  </a:moveTo>
                  <a:cubicBezTo>
                    <a:pt x="419" y="0"/>
                    <a:pt x="1" y="502"/>
                    <a:pt x="89" y="1118"/>
                  </a:cubicBezTo>
                  <a:cubicBezTo>
                    <a:pt x="178" y="1740"/>
                    <a:pt x="737" y="2242"/>
                    <a:pt x="1333" y="2242"/>
                  </a:cubicBezTo>
                  <a:cubicBezTo>
                    <a:pt x="1934" y="2242"/>
                    <a:pt x="2352" y="1740"/>
                    <a:pt x="2263" y="1118"/>
                  </a:cubicBezTo>
                  <a:cubicBezTo>
                    <a:pt x="2174" y="502"/>
                    <a:pt x="1620" y="0"/>
                    <a:pt x="1019" y="0"/>
                  </a:cubicBez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2" name="Google Shape;16182;p73"/>
            <p:cNvSpPr/>
            <p:nvPr/>
          </p:nvSpPr>
          <p:spPr>
            <a:xfrm>
              <a:off x="4388925" y="1893100"/>
              <a:ext cx="21175" cy="20275"/>
            </a:xfrm>
            <a:custGeom>
              <a:avLst/>
              <a:gdLst/>
              <a:ahLst/>
              <a:cxnLst/>
              <a:rect l="l" t="t" r="r" b="b"/>
              <a:pathLst>
                <a:path w="847" h="811" extrusionOk="0">
                  <a:moveTo>
                    <a:pt x="366" y="1"/>
                  </a:moveTo>
                  <a:cubicBezTo>
                    <a:pt x="147" y="1"/>
                    <a:pt x="1" y="184"/>
                    <a:pt x="32" y="403"/>
                  </a:cubicBezTo>
                  <a:cubicBezTo>
                    <a:pt x="63" y="628"/>
                    <a:pt x="262" y="811"/>
                    <a:pt x="481" y="811"/>
                  </a:cubicBezTo>
                  <a:cubicBezTo>
                    <a:pt x="695" y="811"/>
                    <a:pt x="847" y="628"/>
                    <a:pt x="816" y="403"/>
                  </a:cubicBezTo>
                  <a:cubicBezTo>
                    <a:pt x="784" y="184"/>
                    <a:pt x="581" y="1"/>
                    <a:pt x="366" y="1"/>
                  </a:cubicBezTo>
                  <a:close/>
                </a:path>
              </a:pathLst>
            </a:custGeom>
            <a:solidFill>
              <a:srgbClr val="544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3" name="Google Shape;16183;p73"/>
            <p:cNvSpPr/>
            <p:nvPr/>
          </p:nvSpPr>
          <p:spPr>
            <a:xfrm>
              <a:off x="4380175" y="1917000"/>
              <a:ext cx="42725" cy="15450"/>
            </a:xfrm>
            <a:custGeom>
              <a:avLst/>
              <a:gdLst/>
              <a:ahLst/>
              <a:cxnLst/>
              <a:rect l="l" t="t" r="r" b="b"/>
              <a:pathLst>
                <a:path w="1709" h="618" extrusionOk="0">
                  <a:moveTo>
                    <a:pt x="1" y="1"/>
                  </a:moveTo>
                  <a:lnTo>
                    <a:pt x="126" y="617"/>
                  </a:lnTo>
                  <a:lnTo>
                    <a:pt x="1709" y="617"/>
                  </a:lnTo>
                  <a:lnTo>
                    <a:pt x="1709" y="424"/>
                  </a:lnTo>
                  <a:lnTo>
                    <a:pt x="1" y="1"/>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4" name="Google Shape;16184;p73"/>
            <p:cNvSpPr/>
            <p:nvPr/>
          </p:nvSpPr>
          <p:spPr>
            <a:xfrm>
              <a:off x="4362275" y="1883050"/>
              <a:ext cx="30850" cy="49400"/>
            </a:xfrm>
            <a:custGeom>
              <a:avLst/>
              <a:gdLst/>
              <a:ahLst/>
              <a:cxnLst/>
              <a:rect l="l" t="t" r="r" b="b"/>
              <a:pathLst>
                <a:path w="1234" h="1976" extrusionOk="0">
                  <a:moveTo>
                    <a:pt x="1" y="1"/>
                  </a:moveTo>
                  <a:lnTo>
                    <a:pt x="481" y="1975"/>
                  </a:lnTo>
                  <a:lnTo>
                    <a:pt x="1234" y="1975"/>
                  </a:lnTo>
                  <a:lnTo>
                    <a:pt x="320" y="1"/>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5" name="Google Shape;16185;p73"/>
            <p:cNvSpPr/>
            <p:nvPr/>
          </p:nvSpPr>
          <p:spPr>
            <a:xfrm>
              <a:off x="4305725" y="1757525"/>
              <a:ext cx="140175" cy="3175"/>
            </a:xfrm>
            <a:custGeom>
              <a:avLst/>
              <a:gdLst/>
              <a:ahLst/>
              <a:cxnLst/>
              <a:rect l="l" t="t" r="r" b="b"/>
              <a:pathLst>
                <a:path w="5607" h="127" extrusionOk="0">
                  <a:moveTo>
                    <a:pt x="63" y="1"/>
                  </a:moveTo>
                  <a:cubicBezTo>
                    <a:pt x="27" y="1"/>
                    <a:pt x="1" y="27"/>
                    <a:pt x="1" y="63"/>
                  </a:cubicBezTo>
                  <a:lnTo>
                    <a:pt x="1" y="69"/>
                  </a:lnTo>
                  <a:cubicBezTo>
                    <a:pt x="1" y="100"/>
                    <a:pt x="27" y="126"/>
                    <a:pt x="63" y="126"/>
                  </a:cubicBezTo>
                  <a:lnTo>
                    <a:pt x="5549" y="126"/>
                  </a:lnTo>
                  <a:cubicBezTo>
                    <a:pt x="5580" y="126"/>
                    <a:pt x="5607" y="100"/>
                    <a:pt x="5607" y="69"/>
                  </a:cubicBezTo>
                  <a:lnTo>
                    <a:pt x="5607" y="63"/>
                  </a:lnTo>
                  <a:cubicBezTo>
                    <a:pt x="5607" y="27"/>
                    <a:pt x="5580" y="1"/>
                    <a:pt x="5549" y="1"/>
                  </a:cubicBezTo>
                  <a:close/>
                </a:path>
              </a:pathLst>
            </a:custGeom>
            <a:solidFill>
              <a:srgbClr val="DE33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6" name="Google Shape;16186;p73"/>
            <p:cNvSpPr/>
            <p:nvPr/>
          </p:nvSpPr>
          <p:spPr>
            <a:xfrm>
              <a:off x="4356925" y="1757525"/>
              <a:ext cx="88975" cy="3175"/>
            </a:xfrm>
            <a:custGeom>
              <a:avLst/>
              <a:gdLst/>
              <a:ahLst/>
              <a:cxnLst/>
              <a:rect l="l" t="t" r="r" b="b"/>
              <a:pathLst>
                <a:path w="3559" h="127" extrusionOk="0">
                  <a:moveTo>
                    <a:pt x="63" y="1"/>
                  </a:moveTo>
                  <a:cubicBezTo>
                    <a:pt x="32" y="1"/>
                    <a:pt x="1" y="27"/>
                    <a:pt x="1" y="63"/>
                  </a:cubicBezTo>
                  <a:lnTo>
                    <a:pt x="1" y="69"/>
                  </a:lnTo>
                  <a:cubicBezTo>
                    <a:pt x="1" y="100"/>
                    <a:pt x="32" y="126"/>
                    <a:pt x="63" y="126"/>
                  </a:cubicBezTo>
                  <a:lnTo>
                    <a:pt x="3496" y="126"/>
                  </a:lnTo>
                  <a:cubicBezTo>
                    <a:pt x="3532" y="126"/>
                    <a:pt x="3559" y="100"/>
                    <a:pt x="3559" y="69"/>
                  </a:cubicBezTo>
                  <a:lnTo>
                    <a:pt x="3559" y="63"/>
                  </a:lnTo>
                  <a:cubicBezTo>
                    <a:pt x="3559" y="27"/>
                    <a:pt x="3532" y="1"/>
                    <a:pt x="3496" y="1"/>
                  </a:cubicBezTo>
                  <a:close/>
                </a:path>
              </a:pathLst>
            </a:custGeom>
            <a:solidFill>
              <a:srgbClr val="FF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7" name="Google Shape;16187;p73"/>
            <p:cNvSpPr/>
            <p:nvPr/>
          </p:nvSpPr>
          <p:spPr>
            <a:xfrm>
              <a:off x="4073375" y="1847925"/>
              <a:ext cx="121225" cy="63225"/>
            </a:xfrm>
            <a:custGeom>
              <a:avLst/>
              <a:gdLst/>
              <a:ahLst/>
              <a:cxnLst/>
              <a:rect l="l" t="t" r="r" b="b"/>
              <a:pathLst>
                <a:path w="4849" h="2529" extrusionOk="0">
                  <a:moveTo>
                    <a:pt x="0" y="0"/>
                  </a:moveTo>
                  <a:lnTo>
                    <a:pt x="21" y="115"/>
                  </a:lnTo>
                  <a:lnTo>
                    <a:pt x="4551" y="115"/>
                  </a:lnTo>
                  <a:cubicBezTo>
                    <a:pt x="4650" y="115"/>
                    <a:pt x="4728" y="193"/>
                    <a:pt x="4728" y="293"/>
                  </a:cubicBezTo>
                  <a:lnTo>
                    <a:pt x="4728" y="2529"/>
                  </a:lnTo>
                  <a:lnTo>
                    <a:pt x="4849" y="2529"/>
                  </a:lnTo>
                  <a:lnTo>
                    <a:pt x="4849" y="251"/>
                  </a:lnTo>
                  <a:cubicBezTo>
                    <a:pt x="4849" y="110"/>
                    <a:pt x="4734" y="0"/>
                    <a:pt x="4593" y="0"/>
                  </a:cubicBez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8" name="Google Shape;16188;p73"/>
            <p:cNvSpPr/>
            <p:nvPr/>
          </p:nvSpPr>
          <p:spPr>
            <a:xfrm>
              <a:off x="4159050" y="1858750"/>
              <a:ext cx="27450" cy="39350"/>
            </a:xfrm>
            <a:custGeom>
              <a:avLst/>
              <a:gdLst/>
              <a:ahLst/>
              <a:cxnLst/>
              <a:rect l="l" t="t" r="r" b="b"/>
              <a:pathLst>
                <a:path w="1098" h="1574" extrusionOk="0">
                  <a:moveTo>
                    <a:pt x="941" y="63"/>
                  </a:moveTo>
                  <a:cubicBezTo>
                    <a:pt x="993" y="63"/>
                    <a:pt x="1035" y="105"/>
                    <a:pt x="1035" y="157"/>
                  </a:cubicBezTo>
                  <a:lnTo>
                    <a:pt x="1035" y="1417"/>
                  </a:lnTo>
                  <a:cubicBezTo>
                    <a:pt x="1035" y="1469"/>
                    <a:pt x="993" y="1511"/>
                    <a:pt x="941" y="1511"/>
                  </a:cubicBezTo>
                  <a:lnTo>
                    <a:pt x="152" y="1511"/>
                  </a:lnTo>
                  <a:cubicBezTo>
                    <a:pt x="105" y="1511"/>
                    <a:pt x="58" y="1469"/>
                    <a:pt x="58" y="1417"/>
                  </a:cubicBezTo>
                  <a:lnTo>
                    <a:pt x="58" y="157"/>
                  </a:lnTo>
                  <a:cubicBezTo>
                    <a:pt x="58" y="105"/>
                    <a:pt x="105" y="63"/>
                    <a:pt x="152" y="63"/>
                  </a:cubicBezTo>
                  <a:close/>
                  <a:moveTo>
                    <a:pt x="152" y="1"/>
                  </a:moveTo>
                  <a:cubicBezTo>
                    <a:pt x="68" y="1"/>
                    <a:pt x="1" y="74"/>
                    <a:pt x="1" y="157"/>
                  </a:cubicBezTo>
                  <a:lnTo>
                    <a:pt x="1" y="1417"/>
                  </a:lnTo>
                  <a:cubicBezTo>
                    <a:pt x="1" y="1500"/>
                    <a:pt x="68" y="1573"/>
                    <a:pt x="152" y="1573"/>
                  </a:cubicBezTo>
                  <a:lnTo>
                    <a:pt x="941" y="1573"/>
                  </a:lnTo>
                  <a:cubicBezTo>
                    <a:pt x="1030" y="1573"/>
                    <a:pt x="1098" y="1500"/>
                    <a:pt x="1098" y="1417"/>
                  </a:cubicBezTo>
                  <a:lnTo>
                    <a:pt x="1098" y="157"/>
                  </a:lnTo>
                  <a:cubicBezTo>
                    <a:pt x="1098" y="74"/>
                    <a:pt x="1030" y="1"/>
                    <a:pt x="941" y="1"/>
                  </a:cubicBezTo>
                  <a:close/>
                </a:path>
              </a:pathLst>
            </a:custGeom>
            <a:solidFill>
              <a:srgbClr val="BFB29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9" name="Google Shape;16189;p73"/>
            <p:cNvSpPr/>
            <p:nvPr/>
          </p:nvSpPr>
          <p:spPr>
            <a:xfrm>
              <a:off x="4062925" y="1778175"/>
              <a:ext cx="120175" cy="8250"/>
            </a:xfrm>
            <a:custGeom>
              <a:avLst/>
              <a:gdLst/>
              <a:ahLst/>
              <a:cxnLst/>
              <a:rect l="l" t="t" r="r" b="b"/>
              <a:pathLst>
                <a:path w="4807" h="330" extrusionOk="0">
                  <a:moveTo>
                    <a:pt x="0" y="0"/>
                  </a:moveTo>
                  <a:lnTo>
                    <a:pt x="47" y="329"/>
                  </a:lnTo>
                  <a:lnTo>
                    <a:pt x="4807" y="329"/>
                  </a:lnTo>
                  <a:lnTo>
                    <a:pt x="4807" y="0"/>
                  </a:lnTo>
                  <a:close/>
                </a:path>
              </a:pathLst>
            </a:custGeom>
            <a:solidFill>
              <a:srgbClr val="CBBEA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0" name="Google Shape;16190;p73"/>
            <p:cNvSpPr/>
            <p:nvPr/>
          </p:nvSpPr>
          <p:spPr>
            <a:xfrm>
              <a:off x="4172500" y="1778175"/>
              <a:ext cx="113000" cy="55275"/>
            </a:xfrm>
            <a:custGeom>
              <a:avLst/>
              <a:gdLst/>
              <a:ahLst/>
              <a:cxnLst/>
              <a:rect l="l" t="t" r="r" b="b"/>
              <a:pathLst>
                <a:path w="4520" h="2211" extrusionOk="0">
                  <a:moveTo>
                    <a:pt x="1" y="0"/>
                  </a:moveTo>
                  <a:lnTo>
                    <a:pt x="507" y="2210"/>
                  </a:lnTo>
                  <a:lnTo>
                    <a:pt x="4279" y="2210"/>
                  </a:lnTo>
                  <a:cubicBezTo>
                    <a:pt x="4415" y="2210"/>
                    <a:pt x="4520" y="2085"/>
                    <a:pt x="4488" y="1949"/>
                  </a:cubicBezTo>
                  <a:lnTo>
                    <a:pt x="4081" y="167"/>
                  </a:lnTo>
                  <a:cubicBezTo>
                    <a:pt x="4055" y="73"/>
                    <a:pt x="3971" y="0"/>
                    <a:pt x="3872" y="0"/>
                  </a:cubicBezTo>
                  <a:close/>
                </a:path>
              </a:pathLst>
            </a:custGeom>
            <a:solidFill>
              <a:srgbClr val="E3DC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1" name="Google Shape;16191;p73"/>
            <p:cNvSpPr/>
            <p:nvPr/>
          </p:nvSpPr>
          <p:spPr>
            <a:xfrm>
              <a:off x="4024775" y="1688825"/>
              <a:ext cx="30725" cy="28500"/>
            </a:xfrm>
            <a:custGeom>
              <a:avLst/>
              <a:gdLst/>
              <a:ahLst/>
              <a:cxnLst/>
              <a:rect l="l" t="t" r="r" b="b"/>
              <a:pathLst>
                <a:path w="1229" h="1140" extrusionOk="0">
                  <a:moveTo>
                    <a:pt x="946" y="1"/>
                  </a:moveTo>
                  <a:lnTo>
                    <a:pt x="1" y="1140"/>
                  </a:lnTo>
                  <a:lnTo>
                    <a:pt x="278" y="1140"/>
                  </a:lnTo>
                  <a:lnTo>
                    <a:pt x="1228" y="1"/>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2" name="Google Shape;16192;p73"/>
            <p:cNvSpPr/>
            <p:nvPr/>
          </p:nvSpPr>
          <p:spPr>
            <a:xfrm>
              <a:off x="4219525" y="1743675"/>
              <a:ext cx="3150" cy="12575"/>
            </a:xfrm>
            <a:custGeom>
              <a:avLst/>
              <a:gdLst/>
              <a:ahLst/>
              <a:cxnLst/>
              <a:rect l="l" t="t" r="r" b="b"/>
              <a:pathLst>
                <a:path w="126" h="503" extrusionOk="0">
                  <a:moveTo>
                    <a:pt x="0" y="1"/>
                  </a:moveTo>
                  <a:lnTo>
                    <a:pt x="0" y="503"/>
                  </a:lnTo>
                  <a:lnTo>
                    <a:pt x="126" y="503"/>
                  </a:lnTo>
                  <a:lnTo>
                    <a:pt x="126" y="1"/>
                  </a:ln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3" name="Google Shape;16193;p73"/>
            <p:cNvSpPr/>
            <p:nvPr/>
          </p:nvSpPr>
          <p:spPr>
            <a:xfrm>
              <a:off x="4212350" y="1743675"/>
              <a:ext cx="3150" cy="12575"/>
            </a:xfrm>
            <a:custGeom>
              <a:avLst/>
              <a:gdLst/>
              <a:ahLst/>
              <a:cxnLst/>
              <a:rect l="l" t="t" r="r" b="b"/>
              <a:pathLst>
                <a:path w="126" h="503" extrusionOk="0">
                  <a:moveTo>
                    <a:pt x="0" y="1"/>
                  </a:moveTo>
                  <a:lnTo>
                    <a:pt x="0" y="503"/>
                  </a:lnTo>
                  <a:lnTo>
                    <a:pt x="125" y="503"/>
                  </a:lnTo>
                  <a:lnTo>
                    <a:pt x="125" y="1"/>
                  </a:ln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4" name="Google Shape;16194;p73"/>
            <p:cNvSpPr/>
            <p:nvPr/>
          </p:nvSpPr>
          <p:spPr>
            <a:xfrm>
              <a:off x="4205150" y="1743675"/>
              <a:ext cx="3175" cy="12575"/>
            </a:xfrm>
            <a:custGeom>
              <a:avLst/>
              <a:gdLst/>
              <a:ahLst/>
              <a:cxnLst/>
              <a:rect l="l" t="t" r="r" b="b"/>
              <a:pathLst>
                <a:path w="127" h="503" extrusionOk="0">
                  <a:moveTo>
                    <a:pt x="1" y="1"/>
                  </a:moveTo>
                  <a:lnTo>
                    <a:pt x="1" y="503"/>
                  </a:lnTo>
                  <a:lnTo>
                    <a:pt x="126" y="503"/>
                  </a:lnTo>
                  <a:lnTo>
                    <a:pt x="126" y="1"/>
                  </a:ln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5" name="Google Shape;16195;p73"/>
            <p:cNvSpPr/>
            <p:nvPr/>
          </p:nvSpPr>
          <p:spPr>
            <a:xfrm>
              <a:off x="4197975" y="1743675"/>
              <a:ext cx="3150" cy="12575"/>
            </a:xfrm>
            <a:custGeom>
              <a:avLst/>
              <a:gdLst/>
              <a:ahLst/>
              <a:cxnLst/>
              <a:rect l="l" t="t" r="r" b="b"/>
              <a:pathLst>
                <a:path w="126" h="503" extrusionOk="0">
                  <a:moveTo>
                    <a:pt x="0" y="1"/>
                  </a:moveTo>
                  <a:lnTo>
                    <a:pt x="0" y="503"/>
                  </a:lnTo>
                  <a:lnTo>
                    <a:pt x="126" y="503"/>
                  </a:lnTo>
                  <a:lnTo>
                    <a:pt x="126" y="1"/>
                  </a:lnTo>
                  <a:close/>
                </a:path>
              </a:pathLst>
            </a:custGeom>
            <a:solidFill>
              <a:srgbClr val="4033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6" name="Google Shape;16196;p73"/>
            <p:cNvSpPr/>
            <p:nvPr/>
          </p:nvSpPr>
          <p:spPr>
            <a:xfrm>
              <a:off x="4011850" y="1707650"/>
              <a:ext cx="2775" cy="2625"/>
            </a:xfrm>
            <a:custGeom>
              <a:avLst/>
              <a:gdLst/>
              <a:ahLst/>
              <a:cxnLst/>
              <a:rect l="l" t="t" r="r" b="b"/>
              <a:pathLst>
                <a:path w="111" h="105" extrusionOk="0">
                  <a:moveTo>
                    <a:pt x="63" y="0"/>
                  </a:moveTo>
                  <a:cubicBezTo>
                    <a:pt x="32" y="0"/>
                    <a:pt x="6" y="21"/>
                    <a:pt x="6" y="52"/>
                  </a:cubicBezTo>
                  <a:cubicBezTo>
                    <a:pt x="0" y="84"/>
                    <a:pt x="21" y="104"/>
                    <a:pt x="48" y="104"/>
                  </a:cubicBezTo>
                  <a:cubicBezTo>
                    <a:pt x="79" y="104"/>
                    <a:pt x="105" y="84"/>
                    <a:pt x="110" y="52"/>
                  </a:cubicBezTo>
                  <a:cubicBezTo>
                    <a:pt x="110" y="21"/>
                    <a:pt x="89"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7" name="Google Shape;16197;p73"/>
            <p:cNvSpPr/>
            <p:nvPr/>
          </p:nvSpPr>
          <p:spPr>
            <a:xfrm>
              <a:off x="3963250" y="1775025"/>
              <a:ext cx="2775" cy="2775"/>
            </a:xfrm>
            <a:custGeom>
              <a:avLst/>
              <a:gdLst/>
              <a:ahLst/>
              <a:cxnLst/>
              <a:rect l="l" t="t" r="r" b="b"/>
              <a:pathLst>
                <a:path w="111" h="111" extrusionOk="0">
                  <a:moveTo>
                    <a:pt x="64" y="1"/>
                  </a:moveTo>
                  <a:cubicBezTo>
                    <a:pt x="32" y="1"/>
                    <a:pt x="6" y="27"/>
                    <a:pt x="1" y="53"/>
                  </a:cubicBezTo>
                  <a:cubicBezTo>
                    <a:pt x="1" y="84"/>
                    <a:pt x="22" y="111"/>
                    <a:pt x="48" y="111"/>
                  </a:cubicBezTo>
                  <a:cubicBezTo>
                    <a:pt x="79" y="111"/>
                    <a:pt x="105" y="84"/>
                    <a:pt x="105" y="53"/>
                  </a:cubicBezTo>
                  <a:cubicBezTo>
                    <a:pt x="111" y="27"/>
                    <a:pt x="90" y="1"/>
                    <a:pt x="6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8" name="Google Shape;16198;p73"/>
            <p:cNvSpPr/>
            <p:nvPr/>
          </p:nvSpPr>
          <p:spPr>
            <a:xfrm>
              <a:off x="3951250" y="1763400"/>
              <a:ext cx="2900" cy="2650"/>
            </a:xfrm>
            <a:custGeom>
              <a:avLst/>
              <a:gdLst/>
              <a:ahLst/>
              <a:cxnLst/>
              <a:rect l="l" t="t" r="r" b="b"/>
              <a:pathLst>
                <a:path w="116" h="106" extrusionOk="0">
                  <a:moveTo>
                    <a:pt x="63" y="1"/>
                  </a:moveTo>
                  <a:cubicBezTo>
                    <a:pt x="37" y="1"/>
                    <a:pt x="11" y="22"/>
                    <a:pt x="6" y="53"/>
                  </a:cubicBezTo>
                  <a:cubicBezTo>
                    <a:pt x="0" y="84"/>
                    <a:pt x="21" y="105"/>
                    <a:pt x="53" y="105"/>
                  </a:cubicBezTo>
                  <a:cubicBezTo>
                    <a:pt x="79" y="105"/>
                    <a:pt x="105" y="84"/>
                    <a:pt x="110" y="53"/>
                  </a:cubicBezTo>
                  <a:cubicBezTo>
                    <a:pt x="115" y="22"/>
                    <a:pt x="94" y="1"/>
                    <a:pt x="6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9" name="Google Shape;16199;p73"/>
            <p:cNvSpPr/>
            <p:nvPr/>
          </p:nvSpPr>
          <p:spPr>
            <a:xfrm>
              <a:off x="3976200" y="1761050"/>
              <a:ext cx="2900" cy="2775"/>
            </a:xfrm>
            <a:custGeom>
              <a:avLst/>
              <a:gdLst/>
              <a:ahLst/>
              <a:cxnLst/>
              <a:rect l="l" t="t" r="r" b="b"/>
              <a:pathLst>
                <a:path w="116" h="111" extrusionOk="0">
                  <a:moveTo>
                    <a:pt x="63" y="1"/>
                  </a:moveTo>
                  <a:cubicBezTo>
                    <a:pt x="37" y="1"/>
                    <a:pt x="11" y="27"/>
                    <a:pt x="5" y="53"/>
                  </a:cubicBezTo>
                  <a:cubicBezTo>
                    <a:pt x="0" y="84"/>
                    <a:pt x="21" y="111"/>
                    <a:pt x="52" y="111"/>
                  </a:cubicBezTo>
                  <a:cubicBezTo>
                    <a:pt x="79" y="111"/>
                    <a:pt x="105" y="84"/>
                    <a:pt x="110" y="53"/>
                  </a:cubicBezTo>
                  <a:cubicBezTo>
                    <a:pt x="115" y="27"/>
                    <a:pt x="94" y="1"/>
                    <a:pt x="6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0" name="Google Shape;16200;p73"/>
            <p:cNvSpPr/>
            <p:nvPr/>
          </p:nvSpPr>
          <p:spPr>
            <a:xfrm>
              <a:off x="3945100" y="1745250"/>
              <a:ext cx="2900" cy="2650"/>
            </a:xfrm>
            <a:custGeom>
              <a:avLst/>
              <a:gdLst/>
              <a:ahLst/>
              <a:cxnLst/>
              <a:rect l="l" t="t" r="r" b="b"/>
              <a:pathLst>
                <a:path w="116" h="106" extrusionOk="0">
                  <a:moveTo>
                    <a:pt x="63" y="1"/>
                  </a:moveTo>
                  <a:cubicBezTo>
                    <a:pt x="37" y="1"/>
                    <a:pt x="11" y="27"/>
                    <a:pt x="6" y="53"/>
                  </a:cubicBezTo>
                  <a:cubicBezTo>
                    <a:pt x="1" y="84"/>
                    <a:pt x="22" y="105"/>
                    <a:pt x="53" y="105"/>
                  </a:cubicBezTo>
                  <a:cubicBezTo>
                    <a:pt x="79" y="105"/>
                    <a:pt x="105" y="84"/>
                    <a:pt x="110" y="53"/>
                  </a:cubicBezTo>
                  <a:cubicBezTo>
                    <a:pt x="116" y="27"/>
                    <a:pt x="95" y="1"/>
                    <a:pt x="6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1" name="Google Shape;16201;p73"/>
            <p:cNvSpPr/>
            <p:nvPr/>
          </p:nvSpPr>
          <p:spPr>
            <a:xfrm>
              <a:off x="3970050" y="1738850"/>
              <a:ext cx="2775" cy="2650"/>
            </a:xfrm>
            <a:custGeom>
              <a:avLst/>
              <a:gdLst/>
              <a:ahLst/>
              <a:cxnLst/>
              <a:rect l="l" t="t" r="r" b="b"/>
              <a:pathLst>
                <a:path w="111" h="106" extrusionOk="0">
                  <a:moveTo>
                    <a:pt x="63" y="1"/>
                  </a:moveTo>
                  <a:cubicBezTo>
                    <a:pt x="32" y="1"/>
                    <a:pt x="6" y="27"/>
                    <a:pt x="6" y="53"/>
                  </a:cubicBezTo>
                  <a:cubicBezTo>
                    <a:pt x="1" y="84"/>
                    <a:pt x="22" y="105"/>
                    <a:pt x="48" y="105"/>
                  </a:cubicBezTo>
                  <a:cubicBezTo>
                    <a:pt x="79" y="105"/>
                    <a:pt x="105" y="84"/>
                    <a:pt x="110" y="53"/>
                  </a:cubicBezTo>
                  <a:cubicBezTo>
                    <a:pt x="110" y="27"/>
                    <a:pt x="89" y="1"/>
                    <a:pt x="6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2" name="Google Shape;16202;p73"/>
            <p:cNvSpPr/>
            <p:nvPr/>
          </p:nvSpPr>
          <p:spPr>
            <a:xfrm>
              <a:off x="3983625" y="1764450"/>
              <a:ext cx="2000" cy="4225"/>
            </a:xfrm>
            <a:custGeom>
              <a:avLst/>
              <a:gdLst/>
              <a:ahLst/>
              <a:cxnLst/>
              <a:rect l="l" t="t" r="r" b="b"/>
              <a:pathLst>
                <a:path w="80" h="169" extrusionOk="0">
                  <a:moveTo>
                    <a:pt x="69" y="1"/>
                  </a:moveTo>
                  <a:lnTo>
                    <a:pt x="69" y="1"/>
                  </a:lnTo>
                  <a:cubicBezTo>
                    <a:pt x="58" y="1"/>
                    <a:pt x="38" y="32"/>
                    <a:pt x="17" y="79"/>
                  </a:cubicBezTo>
                  <a:cubicBezTo>
                    <a:pt x="1" y="126"/>
                    <a:pt x="1" y="168"/>
                    <a:pt x="11" y="168"/>
                  </a:cubicBezTo>
                  <a:cubicBezTo>
                    <a:pt x="12" y="168"/>
                    <a:pt x="13" y="168"/>
                    <a:pt x="14" y="168"/>
                  </a:cubicBezTo>
                  <a:cubicBezTo>
                    <a:pt x="25" y="168"/>
                    <a:pt x="44" y="133"/>
                    <a:pt x="64" y="89"/>
                  </a:cubicBezTo>
                  <a:cubicBezTo>
                    <a:pt x="79" y="42"/>
                    <a:pt x="79" y="6"/>
                    <a:pt x="6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3" name="Google Shape;16203;p73"/>
            <p:cNvSpPr/>
            <p:nvPr/>
          </p:nvSpPr>
          <p:spPr>
            <a:xfrm>
              <a:off x="3955025" y="1786275"/>
              <a:ext cx="4200" cy="1200"/>
            </a:xfrm>
            <a:custGeom>
              <a:avLst/>
              <a:gdLst/>
              <a:ahLst/>
              <a:cxnLst/>
              <a:rect l="l" t="t" r="r" b="b"/>
              <a:pathLst>
                <a:path w="168" h="48" extrusionOk="0">
                  <a:moveTo>
                    <a:pt x="84" y="0"/>
                  </a:moveTo>
                  <a:cubicBezTo>
                    <a:pt x="37" y="0"/>
                    <a:pt x="1" y="16"/>
                    <a:pt x="1" y="26"/>
                  </a:cubicBezTo>
                  <a:cubicBezTo>
                    <a:pt x="1" y="37"/>
                    <a:pt x="37" y="47"/>
                    <a:pt x="79" y="47"/>
                  </a:cubicBezTo>
                  <a:cubicBezTo>
                    <a:pt x="126" y="47"/>
                    <a:pt x="168" y="32"/>
                    <a:pt x="168" y="21"/>
                  </a:cubicBezTo>
                  <a:cubicBezTo>
                    <a:pt x="168" y="11"/>
                    <a:pt x="131" y="0"/>
                    <a:pt x="84"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4" name="Google Shape;16204;p73"/>
            <p:cNvSpPr/>
            <p:nvPr/>
          </p:nvSpPr>
          <p:spPr>
            <a:xfrm>
              <a:off x="3936625" y="1766150"/>
              <a:ext cx="1450" cy="3950"/>
            </a:xfrm>
            <a:custGeom>
              <a:avLst/>
              <a:gdLst/>
              <a:ahLst/>
              <a:cxnLst/>
              <a:rect l="l" t="t" r="r" b="b"/>
              <a:pathLst>
                <a:path w="58" h="158" extrusionOk="0">
                  <a:moveTo>
                    <a:pt x="18" y="0"/>
                  </a:moveTo>
                  <a:cubicBezTo>
                    <a:pt x="17" y="0"/>
                    <a:pt x="17" y="0"/>
                    <a:pt x="16" y="1"/>
                  </a:cubicBezTo>
                  <a:cubicBezTo>
                    <a:pt x="5" y="6"/>
                    <a:pt x="0" y="48"/>
                    <a:pt x="11" y="89"/>
                  </a:cubicBezTo>
                  <a:cubicBezTo>
                    <a:pt x="15" y="128"/>
                    <a:pt x="29" y="158"/>
                    <a:pt x="40" y="158"/>
                  </a:cubicBezTo>
                  <a:cubicBezTo>
                    <a:pt x="40" y="158"/>
                    <a:pt x="41" y="158"/>
                    <a:pt x="42" y="157"/>
                  </a:cubicBezTo>
                  <a:cubicBezTo>
                    <a:pt x="58" y="157"/>
                    <a:pt x="58" y="116"/>
                    <a:pt x="52" y="74"/>
                  </a:cubicBezTo>
                  <a:cubicBezTo>
                    <a:pt x="43" y="30"/>
                    <a:pt x="29" y="0"/>
                    <a:pt x="18"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5" name="Google Shape;16205;p73"/>
            <p:cNvSpPr/>
            <p:nvPr/>
          </p:nvSpPr>
          <p:spPr>
            <a:xfrm>
              <a:off x="3990950" y="1701650"/>
              <a:ext cx="4200" cy="1800"/>
            </a:xfrm>
            <a:custGeom>
              <a:avLst/>
              <a:gdLst/>
              <a:ahLst/>
              <a:cxnLst/>
              <a:rect l="l" t="t" r="r" b="b"/>
              <a:pathLst>
                <a:path w="168" h="72" extrusionOk="0">
                  <a:moveTo>
                    <a:pt x="141" y="1"/>
                  </a:moveTo>
                  <a:cubicBezTo>
                    <a:pt x="125" y="1"/>
                    <a:pt x="101" y="6"/>
                    <a:pt x="74" y="15"/>
                  </a:cubicBezTo>
                  <a:cubicBezTo>
                    <a:pt x="32" y="31"/>
                    <a:pt x="1" y="52"/>
                    <a:pt x="1" y="62"/>
                  </a:cubicBezTo>
                  <a:cubicBezTo>
                    <a:pt x="3" y="69"/>
                    <a:pt x="11" y="72"/>
                    <a:pt x="24" y="72"/>
                  </a:cubicBezTo>
                  <a:cubicBezTo>
                    <a:pt x="41" y="72"/>
                    <a:pt x="65" y="66"/>
                    <a:pt x="89" y="57"/>
                  </a:cubicBezTo>
                  <a:cubicBezTo>
                    <a:pt x="131" y="41"/>
                    <a:pt x="168" y="21"/>
                    <a:pt x="163" y="10"/>
                  </a:cubicBezTo>
                  <a:cubicBezTo>
                    <a:pt x="160" y="4"/>
                    <a:pt x="153" y="1"/>
                    <a:pt x="14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6" name="Google Shape;16206;p73"/>
            <p:cNvSpPr/>
            <p:nvPr/>
          </p:nvSpPr>
          <p:spPr>
            <a:xfrm>
              <a:off x="3989650" y="1737675"/>
              <a:ext cx="1850" cy="1725"/>
            </a:xfrm>
            <a:custGeom>
              <a:avLst/>
              <a:gdLst/>
              <a:ahLst/>
              <a:cxnLst/>
              <a:rect l="l" t="t" r="r" b="b"/>
              <a:pathLst>
                <a:path w="74" h="69" extrusionOk="0">
                  <a:moveTo>
                    <a:pt x="42" y="1"/>
                  </a:moveTo>
                  <a:cubicBezTo>
                    <a:pt x="21" y="1"/>
                    <a:pt x="6" y="16"/>
                    <a:pt x="6" y="37"/>
                  </a:cubicBezTo>
                  <a:cubicBezTo>
                    <a:pt x="0" y="53"/>
                    <a:pt x="16" y="69"/>
                    <a:pt x="32" y="69"/>
                  </a:cubicBezTo>
                  <a:cubicBezTo>
                    <a:pt x="53" y="69"/>
                    <a:pt x="68" y="53"/>
                    <a:pt x="73" y="37"/>
                  </a:cubicBezTo>
                  <a:cubicBezTo>
                    <a:pt x="73" y="16"/>
                    <a:pt x="63" y="1"/>
                    <a:pt x="42"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7" name="Google Shape;16207;p73"/>
            <p:cNvSpPr/>
            <p:nvPr/>
          </p:nvSpPr>
          <p:spPr>
            <a:xfrm>
              <a:off x="3965350" y="1754000"/>
              <a:ext cx="1075" cy="950"/>
            </a:xfrm>
            <a:custGeom>
              <a:avLst/>
              <a:gdLst/>
              <a:ahLst/>
              <a:cxnLst/>
              <a:rect l="l" t="t" r="r" b="b"/>
              <a:pathLst>
                <a:path w="43" h="38" extrusionOk="0">
                  <a:moveTo>
                    <a:pt x="21" y="1"/>
                  </a:moveTo>
                  <a:cubicBezTo>
                    <a:pt x="11" y="1"/>
                    <a:pt x="1" y="6"/>
                    <a:pt x="1" y="22"/>
                  </a:cubicBezTo>
                  <a:cubicBezTo>
                    <a:pt x="1" y="32"/>
                    <a:pt x="6" y="37"/>
                    <a:pt x="16" y="37"/>
                  </a:cubicBezTo>
                  <a:cubicBezTo>
                    <a:pt x="27" y="37"/>
                    <a:pt x="37" y="32"/>
                    <a:pt x="42" y="22"/>
                  </a:cubicBezTo>
                  <a:cubicBezTo>
                    <a:pt x="42" y="6"/>
                    <a:pt x="32" y="1"/>
                    <a:pt x="2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8" name="Google Shape;16208;p73"/>
            <p:cNvSpPr/>
            <p:nvPr/>
          </p:nvSpPr>
          <p:spPr>
            <a:xfrm>
              <a:off x="3989125" y="1706975"/>
              <a:ext cx="1075" cy="1075"/>
            </a:xfrm>
            <a:custGeom>
              <a:avLst/>
              <a:gdLst/>
              <a:ahLst/>
              <a:cxnLst/>
              <a:rect l="l" t="t" r="r" b="b"/>
              <a:pathLst>
                <a:path w="43" h="43" extrusionOk="0">
                  <a:moveTo>
                    <a:pt x="21" y="1"/>
                  </a:moveTo>
                  <a:cubicBezTo>
                    <a:pt x="11" y="1"/>
                    <a:pt x="0" y="11"/>
                    <a:pt x="0" y="22"/>
                  </a:cubicBezTo>
                  <a:cubicBezTo>
                    <a:pt x="0" y="32"/>
                    <a:pt x="6" y="43"/>
                    <a:pt x="16" y="43"/>
                  </a:cubicBezTo>
                  <a:cubicBezTo>
                    <a:pt x="27" y="43"/>
                    <a:pt x="37" y="32"/>
                    <a:pt x="42" y="22"/>
                  </a:cubicBezTo>
                  <a:cubicBezTo>
                    <a:pt x="42" y="11"/>
                    <a:pt x="32" y="1"/>
                    <a:pt x="2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9" name="Google Shape;16209;p73"/>
            <p:cNvSpPr/>
            <p:nvPr/>
          </p:nvSpPr>
          <p:spPr>
            <a:xfrm>
              <a:off x="3984425" y="1748900"/>
              <a:ext cx="1075" cy="1075"/>
            </a:xfrm>
            <a:custGeom>
              <a:avLst/>
              <a:gdLst/>
              <a:ahLst/>
              <a:cxnLst/>
              <a:rect l="l" t="t" r="r" b="b"/>
              <a:pathLst>
                <a:path w="43" h="43" extrusionOk="0">
                  <a:moveTo>
                    <a:pt x="26" y="1"/>
                  </a:moveTo>
                  <a:cubicBezTo>
                    <a:pt x="16" y="1"/>
                    <a:pt x="6" y="11"/>
                    <a:pt x="0" y="22"/>
                  </a:cubicBezTo>
                  <a:cubicBezTo>
                    <a:pt x="0" y="32"/>
                    <a:pt x="11" y="43"/>
                    <a:pt x="21" y="43"/>
                  </a:cubicBezTo>
                  <a:cubicBezTo>
                    <a:pt x="32" y="43"/>
                    <a:pt x="42" y="32"/>
                    <a:pt x="42" y="22"/>
                  </a:cubicBezTo>
                  <a:cubicBezTo>
                    <a:pt x="42" y="11"/>
                    <a:pt x="37" y="1"/>
                    <a:pt x="2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0" name="Google Shape;16210;p73"/>
            <p:cNvSpPr/>
            <p:nvPr/>
          </p:nvSpPr>
          <p:spPr>
            <a:xfrm>
              <a:off x="4027925" y="1702150"/>
              <a:ext cx="1050" cy="1075"/>
            </a:xfrm>
            <a:custGeom>
              <a:avLst/>
              <a:gdLst/>
              <a:ahLst/>
              <a:cxnLst/>
              <a:rect l="l" t="t" r="r" b="b"/>
              <a:pathLst>
                <a:path w="42" h="43" extrusionOk="0">
                  <a:moveTo>
                    <a:pt x="26" y="1"/>
                  </a:moveTo>
                  <a:cubicBezTo>
                    <a:pt x="16" y="1"/>
                    <a:pt x="5" y="11"/>
                    <a:pt x="0" y="21"/>
                  </a:cubicBezTo>
                  <a:cubicBezTo>
                    <a:pt x="0" y="32"/>
                    <a:pt x="11" y="42"/>
                    <a:pt x="21" y="42"/>
                  </a:cubicBezTo>
                  <a:cubicBezTo>
                    <a:pt x="31" y="42"/>
                    <a:pt x="42" y="32"/>
                    <a:pt x="42" y="21"/>
                  </a:cubicBezTo>
                  <a:cubicBezTo>
                    <a:pt x="42" y="11"/>
                    <a:pt x="37" y="1"/>
                    <a:pt x="2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1" name="Google Shape;16211;p73"/>
            <p:cNvSpPr/>
            <p:nvPr/>
          </p:nvSpPr>
          <p:spPr>
            <a:xfrm>
              <a:off x="4014850" y="1699800"/>
              <a:ext cx="1075" cy="1075"/>
            </a:xfrm>
            <a:custGeom>
              <a:avLst/>
              <a:gdLst/>
              <a:ahLst/>
              <a:cxnLst/>
              <a:rect l="l" t="t" r="r" b="b"/>
              <a:pathLst>
                <a:path w="43" h="43" extrusionOk="0">
                  <a:moveTo>
                    <a:pt x="27" y="1"/>
                  </a:moveTo>
                  <a:cubicBezTo>
                    <a:pt x="16" y="1"/>
                    <a:pt x="6" y="11"/>
                    <a:pt x="6" y="21"/>
                  </a:cubicBezTo>
                  <a:cubicBezTo>
                    <a:pt x="1" y="32"/>
                    <a:pt x="11" y="42"/>
                    <a:pt x="22" y="42"/>
                  </a:cubicBezTo>
                  <a:cubicBezTo>
                    <a:pt x="32" y="42"/>
                    <a:pt x="42" y="32"/>
                    <a:pt x="42" y="21"/>
                  </a:cubicBezTo>
                  <a:cubicBezTo>
                    <a:pt x="42" y="11"/>
                    <a:pt x="37" y="1"/>
                    <a:pt x="27"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2" name="Google Shape;16212;p73"/>
            <p:cNvSpPr/>
            <p:nvPr/>
          </p:nvSpPr>
          <p:spPr>
            <a:xfrm>
              <a:off x="3985475" y="1731150"/>
              <a:ext cx="1050" cy="1075"/>
            </a:xfrm>
            <a:custGeom>
              <a:avLst/>
              <a:gdLst/>
              <a:ahLst/>
              <a:cxnLst/>
              <a:rect l="l" t="t" r="r" b="b"/>
              <a:pathLst>
                <a:path w="42" h="43" extrusionOk="0">
                  <a:moveTo>
                    <a:pt x="21" y="0"/>
                  </a:moveTo>
                  <a:cubicBezTo>
                    <a:pt x="11" y="0"/>
                    <a:pt x="0" y="11"/>
                    <a:pt x="0" y="21"/>
                  </a:cubicBezTo>
                  <a:cubicBezTo>
                    <a:pt x="0" y="32"/>
                    <a:pt x="5" y="42"/>
                    <a:pt x="16" y="42"/>
                  </a:cubicBezTo>
                  <a:cubicBezTo>
                    <a:pt x="26" y="42"/>
                    <a:pt x="37" y="32"/>
                    <a:pt x="37" y="21"/>
                  </a:cubicBezTo>
                  <a:cubicBezTo>
                    <a:pt x="42" y="11"/>
                    <a:pt x="31" y="0"/>
                    <a:pt x="21"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3" name="Google Shape;16213;p73"/>
            <p:cNvSpPr/>
            <p:nvPr/>
          </p:nvSpPr>
          <p:spPr>
            <a:xfrm>
              <a:off x="4008200" y="1719925"/>
              <a:ext cx="1200" cy="1050"/>
            </a:xfrm>
            <a:custGeom>
              <a:avLst/>
              <a:gdLst/>
              <a:ahLst/>
              <a:cxnLst/>
              <a:rect l="l" t="t" r="r" b="b"/>
              <a:pathLst>
                <a:path w="48" h="42" extrusionOk="0">
                  <a:moveTo>
                    <a:pt x="26" y="0"/>
                  </a:moveTo>
                  <a:cubicBezTo>
                    <a:pt x="16" y="0"/>
                    <a:pt x="5" y="11"/>
                    <a:pt x="5" y="21"/>
                  </a:cubicBezTo>
                  <a:cubicBezTo>
                    <a:pt x="0" y="31"/>
                    <a:pt x="11" y="42"/>
                    <a:pt x="21" y="42"/>
                  </a:cubicBezTo>
                  <a:cubicBezTo>
                    <a:pt x="32" y="42"/>
                    <a:pt x="42" y="31"/>
                    <a:pt x="42" y="21"/>
                  </a:cubicBezTo>
                  <a:cubicBezTo>
                    <a:pt x="47" y="11"/>
                    <a:pt x="37" y="0"/>
                    <a:pt x="26"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4" name="Google Shape;16214;p73"/>
            <p:cNvSpPr/>
            <p:nvPr/>
          </p:nvSpPr>
          <p:spPr>
            <a:xfrm>
              <a:off x="3968475" y="1717425"/>
              <a:ext cx="1075" cy="950"/>
            </a:xfrm>
            <a:custGeom>
              <a:avLst/>
              <a:gdLst/>
              <a:ahLst/>
              <a:cxnLst/>
              <a:rect l="l" t="t" r="r" b="b"/>
              <a:pathLst>
                <a:path w="43" h="38" extrusionOk="0">
                  <a:moveTo>
                    <a:pt x="22" y="1"/>
                  </a:moveTo>
                  <a:cubicBezTo>
                    <a:pt x="11" y="1"/>
                    <a:pt x="1" y="6"/>
                    <a:pt x="1" y="17"/>
                  </a:cubicBezTo>
                  <a:cubicBezTo>
                    <a:pt x="1" y="32"/>
                    <a:pt x="6" y="37"/>
                    <a:pt x="17" y="37"/>
                  </a:cubicBezTo>
                  <a:cubicBezTo>
                    <a:pt x="32" y="37"/>
                    <a:pt x="38" y="32"/>
                    <a:pt x="43" y="17"/>
                  </a:cubicBezTo>
                  <a:cubicBezTo>
                    <a:pt x="43" y="6"/>
                    <a:pt x="38" y="1"/>
                    <a:pt x="22"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5" name="Google Shape;16215;p73"/>
            <p:cNvSpPr/>
            <p:nvPr/>
          </p:nvSpPr>
          <p:spPr>
            <a:xfrm>
              <a:off x="3942100" y="1776200"/>
              <a:ext cx="1075" cy="1075"/>
            </a:xfrm>
            <a:custGeom>
              <a:avLst/>
              <a:gdLst/>
              <a:ahLst/>
              <a:cxnLst/>
              <a:rect l="l" t="t" r="r" b="b"/>
              <a:pathLst>
                <a:path w="43" h="43" extrusionOk="0">
                  <a:moveTo>
                    <a:pt x="27" y="1"/>
                  </a:moveTo>
                  <a:cubicBezTo>
                    <a:pt x="16" y="1"/>
                    <a:pt x="6" y="11"/>
                    <a:pt x="6" y="22"/>
                  </a:cubicBezTo>
                  <a:cubicBezTo>
                    <a:pt x="1" y="32"/>
                    <a:pt x="11" y="43"/>
                    <a:pt x="21" y="43"/>
                  </a:cubicBezTo>
                  <a:cubicBezTo>
                    <a:pt x="32" y="43"/>
                    <a:pt x="42" y="32"/>
                    <a:pt x="42" y="22"/>
                  </a:cubicBezTo>
                  <a:cubicBezTo>
                    <a:pt x="42" y="11"/>
                    <a:pt x="37" y="1"/>
                    <a:pt x="27"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6" name="Google Shape;16216;p73"/>
            <p:cNvSpPr/>
            <p:nvPr/>
          </p:nvSpPr>
          <p:spPr>
            <a:xfrm>
              <a:off x="3974500" y="1776200"/>
              <a:ext cx="1075" cy="1075"/>
            </a:xfrm>
            <a:custGeom>
              <a:avLst/>
              <a:gdLst/>
              <a:ahLst/>
              <a:cxnLst/>
              <a:rect l="l" t="t" r="r" b="b"/>
              <a:pathLst>
                <a:path w="43" h="43" extrusionOk="0">
                  <a:moveTo>
                    <a:pt x="26" y="1"/>
                  </a:moveTo>
                  <a:cubicBezTo>
                    <a:pt x="16" y="1"/>
                    <a:pt x="5" y="6"/>
                    <a:pt x="0" y="22"/>
                  </a:cubicBezTo>
                  <a:cubicBezTo>
                    <a:pt x="0" y="32"/>
                    <a:pt x="11" y="43"/>
                    <a:pt x="21" y="43"/>
                  </a:cubicBezTo>
                  <a:cubicBezTo>
                    <a:pt x="32" y="43"/>
                    <a:pt x="42" y="32"/>
                    <a:pt x="42" y="22"/>
                  </a:cubicBezTo>
                  <a:cubicBezTo>
                    <a:pt x="42" y="6"/>
                    <a:pt x="37" y="1"/>
                    <a:pt x="2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7" name="Google Shape;16217;p73"/>
            <p:cNvSpPr/>
            <p:nvPr/>
          </p:nvSpPr>
          <p:spPr>
            <a:xfrm>
              <a:off x="3955825" y="1744850"/>
              <a:ext cx="1050" cy="1075"/>
            </a:xfrm>
            <a:custGeom>
              <a:avLst/>
              <a:gdLst/>
              <a:ahLst/>
              <a:cxnLst/>
              <a:rect l="l" t="t" r="r" b="b"/>
              <a:pathLst>
                <a:path w="42" h="43" extrusionOk="0">
                  <a:moveTo>
                    <a:pt x="21" y="1"/>
                  </a:moveTo>
                  <a:cubicBezTo>
                    <a:pt x="11" y="1"/>
                    <a:pt x="0" y="11"/>
                    <a:pt x="0" y="22"/>
                  </a:cubicBezTo>
                  <a:cubicBezTo>
                    <a:pt x="0" y="32"/>
                    <a:pt x="5" y="43"/>
                    <a:pt x="16" y="43"/>
                  </a:cubicBezTo>
                  <a:cubicBezTo>
                    <a:pt x="32" y="43"/>
                    <a:pt x="37" y="32"/>
                    <a:pt x="42" y="22"/>
                  </a:cubicBezTo>
                  <a:cubicBezTo>
                    <a:pt x="42" y="11"/>
                    <a:pt x="37" y="1"/>
                    <a:pt x="2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8" name="Google Shape;16218;p73"/>
            <p:cNvSpPr/>
            <p:nvPr/>
          </p:nvSpPr>
          <p:spPr>
            <a:xfrm>
              <a:off x="3938700" y="1756750"/>
              <a:ext cx="1075" cy="1075"/>
            </a:xfrm>
            <a:custGeom>
              <a:avLst/>
              <a:gdLst/>
              <a:ahLst/>
              <a:cxnLst/>
              <a:rect l="l" t="t" r="r" b="b"/>
              <a:pathLst>
                <a:path w="43" h="43" extrusionOk="0">
                  <a:moveTo>
                    <a:pt x="22" y="0"/>
                  </a:moveTo>
                  <a:cubicBezTo>
                    <a:pt x="11" y="0"/>
                    <a:pt x="1" y="11"/>
                    <a:pt x="1" y="21"/>
                  </a:cubicBezTo>
                  <a:cubicBezTo>
                    <a:pt x="1" y="32"/>
                    <a:pt x="6" y="42"/>
                    <a:pt x="16" y="42"/>
                  </a:cubicBezTo>
                  <a:cubicBezTo>
                    <a:pt x="27" y="42"/>
                    <a:pt x="37" y="32"/>
                    <a:pt x="43" y="21"/>
                  </a:cubicBezTo>
                  <a:cubicBezTo>
                    <a:pt x="43" y="11"/>
                    <a:pt x="32" y="0"/>
                    <a:pt x="22"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9" name="Google Shape;16219;p73"/>
            <p:cNvSpPr/>
            <p:nvPr/>
          </p:nvSpPr>
          <p:spPr>
            <a:xfrm>
              <a:off x="3950075" y="1777775"/>
              <a:ext cx="1075" cy="950"/>
            </a:xfrm>
            <a:custGeom>
              <a:avLst/>
              <a:gdLst/>
              <a:ahLst/>
              <a:cxnLst/>
              <a:rect l="l" t="t" r="r" b="b"/>
              <a:pathLst>
                <a:path w="43" h="38" extrusionOk="0">
                  <a:moveTo>
                    <a:pt x="26" y="1"/>
                  </a:moveTo>
                  <a:cubicBezTo>
                    <a:pt x="16" y="1"/>
                    <a:pt x="6" y="6"/>
                    <a:pt x="6" y="16"/>
                  </a:cubicBezTo>
                  <a:cubicBezTo>
                    <a:pt x="0" y="32"/>
                    <a:pt x="11" y="37"/>
                    <a:pt x="21" y="37"/>
                  </a:cubicBezTo>
                  <a:cubicBezTo>
                    <a:pt x="32" y="37"/>
                    <a:pt x="42" y="32"/>
                    <a:pt x="42" y="16"/>
                  </a:cubicBezTo>
                  <a:cubicBezTo>
                    <a:pt x="42" y="6"/>
                    <a:pt x="37" y="1"/>
                    <a:pt x="2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0" name="Google Shape;16220;p73"/>
            <p:cNvSpPr/>
            <p:nvPr/>
          </p:nvSpPr>
          <p:spPr>
            <a:xfrm>
              <a:off x="3951250" y="1733375"/>
              <a:ext cx="1200" cy="1075"/>
            </a:xfrm>
            <a:custGeom>
              <a:avLst/>
              <a:gdLst/>
              <a:ahLst/>
              <a:cxnLst/>
              <a:rect l="l" t="t" r="r" b="b"/>
              <a:pathLst>
                <a:path w="48" h="43" extrusionOk="0">
                  <a:moveTo>
                    <a:pt x="26" y="0"/>
                  </a:moveTo>
                  <a:cubicBezTo>
                    <a:pt x="16" y="0"/>
                    <a:pt x="6" y="11"/>
                    <a:pt x="6" y="21"/>
                  </a:cubicBezTo>
                  <a:cubicBezTo>
                    <a:pt x="0" y="32"/>
                    <a:pt x="11" y="42"/>
                    <a:pt x="21" y="42"/>
                  </a:cubicBezTo>
                  <a:cubicBezTo>
                    <a:pt x="32" y="42"/>
                    <a:pt x="42" y="32"/>
                    <a:pt x="42" y="21"/>
                  </a:cubicBezTo>
                  <a:cubicBezTo>
                    <a:pt x="47" y="11"/>
                    <a:pt x="37" y="0"/>
                    <a:pt x="26"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1" name="Google Shape;16221;p73"/>
            <p:cNvSpPr/>
            <p:nvPr/>
          </p:nvSpPr>
          <p:spPr>
            <a:xfrm>
              <a:off x="3996575" y="1709325"/>
              <a:ext cx="2900" cy="2650"/>
            </a:xfrm>
            <a:custGeom>
              <a:avLst/>
              <a:gdLst/>
              <a:ahLst/>
              <a:cxnLst/>
              <a:rect l="l" t="t" r="r" b="b"/>
              <a:pathLst>
                <a:path w="116" h="106" extrusionOk="0">
                  <a:moveTo>
                    <a:pt x="63" y="1"/>
                  </a:moveTo>
                  <a:cubicBezTo>
                    <a:pt x="37" y="1"/>
                    <a:pt x="11" y="27"/>
                    <a:pt x="5" y="53"/>
                  </a:cubicBezTo>
                  <a:cubicBezTo>
                    <a:pt x="0" y="85"/>
                    <a:pt x="21" y="105"/>
                    <a:pt x="52" y="105"/>
                  </a:cubicBezTo>
                  <a:cubicBezTo>
                    <a:pt x="79" y="105"/>
                    <a:pt x="105" y="85"/>
                    <a:pt x="110" y="53"/>
                  </a:cubicBezTo>
                  <a:cubicBezTo>
                    <a:pt x="115" y="27"/>
                    <a:pt x="94" y="1"/>
                    <a:pt x="6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2" name="Google Shape;16222;p73"/>
            <p:cNvSpPr/>
            <p:nvPr/>
          </p:nvSpPr>
          <p:spPr>
            <a:xfrm>
              <a:off x="3975150" y="1710650"/>
              <a:ext cx="2775" cy="2750"/>
            </a:xfrm>
            <a:custGeom>
              <a:avLst/>
              <a:gdLst/>
              <a:ahLst/>
              <a:cxnLst/>
              <a:rect l="l" t="t" r="r" b="b"/>
              <a:pathLst>
                <a:path w="111" h="110" extrusionOk="0">
                  <a:moveTo>
                    <a:pt x="63" y="0"/>
                  </a:moveTo>
                  <a:cubicBezTo>
                    <a:pt x="32" y="0"/>
                    <a:pt x="6" y="26"/>
                    <a:pt x="6" y="52"/>
                  </a:cubicBezTo>
                  <a:cubicBezTo>
                    <a:pt x="0" y="84"/>
                    <a:pt x="21" y="110"/>
                    <a:pt x="47" y="110"/>
                  </a:cubicBezTo>
                  <a:cubicBezTo>
                    <a:pt x="79" y="110"/>
                    <a:pt x="105" y="84"/>
                    <a:pt x="110" y="52"/>
                  </a:cubicBezTo>
                  <a:cubicBezTo>
                    <a:pt x="110" y="26"/>
                    <a:pt x="89"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3" name="Google Shape;16223;p73"/>
            <p:cNvSpPr/>
            <p:nvPr/>
          </p:nvSpPr>
          <p:spPr>
            <a:xfrm>
              <a:off x="4032625" y="1695625"/>
              <a:ext cx="2900" cy="2775"/>
            </a:xfrm>
            <a:custGeom>
              <a:avLst/>
              <a:gdLst/>
              <a:ahLst/>
              <a:cxnLst/>
              <a:rect l="l" t="t" r="r" b="b"/>
              <a:pathLst>
                <a:path w="116" h="111" extrusionOk="0">
                  <a:moveTo>
                    <a:pt x="63" y="0"/>
                  </a:moveTo>
                  <a:cubicBezTo>
                    <a:pt x="37" y="0"/>
                    <a:pt x="11" y="26"/>
                    <a:pt x="5" y="53"/>
                  </a:cubicBezTo>
                  <a:cubicBezTo>
                    <a:pt x="0" y="84"/>
                    <a:pt x="21" y="110"/>
                    <a:pt x="52" y="110"/>
                  </a:cubicBezTo>
                  <a:cubicBezTo>
                    <a:pt x="79" y="110"/>
                    <a:pt x="105" y="84"/>
                    <a:pt x="110" y="53"/>
                  </a:cubicBezTo>
                  <a:cubicBezTo>
                    <a:pt x="115" y="26"/>
                    <a:pt x="94"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4" name="Google Shape;16224;p73"/>
            <p:cNvSpPr/>
            <p:nvPr/>
          </p:nvSpPr>
          <p:spPr>
            <a:xfrm>
              <a:off x="4018500" y="1700725"/>
              <a:ext cx="2775" cy="2625"/>
            </a:xfrm>
            <a:custGeom>
              <a:avLst/>
              <a:gdLst/>
              <a:ahLst/>
              <a:cxnLst/>
              <a:rect l="l" t="t" r="r" b="b"/>
              <a:pathLst>
                <a:path w="111" h="105" extrusionOk="0">
                  <a:moveTo>
                    <a:pt x="64" y="0"/>
                  </a:moveTo>
                  <a:cubicBezTo>
                    <a:pt x="32" y="0"/>
                    <a:pt x="6" y="26"/>
                    <a:pt x="6" y="52"/>
                  </a:cubicBezTo>
                  <a:cubicBezTo>
                    <a:pt x="1" y="84"/>
                    <a:pt x="22" y="105"/>
                    <a:pt x="48" y="105"/>
                  </a:cubicBezTo>
                  <a:cubicBezTo>
                    <a:pt x="79" y="105"/>
                    <a:pt x="105" y="84"/>
                    <a:pt x="111" y="52"/>
                  </a:cubicBezTo>
                  <a:cubicBezTo>
                    <a:pt x="111" y="26"/>
                    <a:pt x="90" y="0"/>
                    <a:pt x="64"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5" name="Google Shape;16225;p73"/>
            <p:cNvSpPr/>
            <p:nvPr/>
          </p:nvSpPr>
          <p:spPr>
            <a:xfrm>
              <a:off x="4027000" y="1683725"/>
              <a:ext cx="2900" cy="2650"/>
            </a:xfrm>
            <a:custGeom>
              <a:avLst/>
              <a:gdLst/>
              <a:ahLst/>
              <a:cxnLst/>
              <a:rect l="l" t="t" r="r" b="b"/>
              <a:pathLst>
                <a:path w="116" h="106" extrusionOk="0">
                  <a:moveTo>
                    <a:pt x="63" y="1"/>
                  </a:moveTo>
                  <a:cubicBezTo>
                    <a:pt x="37" y="1"/>
                    <a:pt x="11" y="22"/>
                    <a:pt x="6" y="53"/>
                  </a:cubicBezTo>
                  <a:cubicBezTo>
                    <a:pt x="1" y="79"/>
                    <a:pt x="21" y="105"/>
                    <a:pt x="53" y="105"/>
                  </a:cubicBezTo>
                  <a:cubicBezTo>
                    <a:pt x="79" y="105"/>
                    <a:pt x="105" y="79"/>
                    <a:pt x="110" y="53"/>
                  </a:cubicBezTo>
                  <a:cubicBezTo>
                    <a:pt x="115" y="22"/>
                    <a:pt x="95" y="1"/>
                    <a:pt x="6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6" name="Google Shape;16226;p73"/>
            <p:cNvSpPr/>
            <p:nvPr/>
          </p:nvSpPr>
          <p:spPr>
            <a:xfrm>
              <a:off x="4023600" y="1696025"/>
              <a:ext cx="2775" cy="2750"/>
            </a:xfrm>
            <a:custGeom>
              <a:avLst/>
              <a:gdLst/>
              <a:ahLst/>
              <a:cxnLst/>
              <a:rect l="l" t="t" r="r" b="b"/>
              <a:pathLst>
                <a:path w="111" h="110" extrusionOk="0">
                  <a:moveTo>
                    <a:pt x="63" y="0"/>
                  </a:moveTo>
                  <a:cubicBezTo>
                    <a:pt x="32" y="0"/>
                    <a:pt x="6" y="26"/>
                    <a:pt x="1" y="52"/>
                  </a:cubicBezTo>
                  <a:cubicBezTo>
                    <a:pt x="1" y="84"/>
                    <a:pt x="22" y="110"/>
                    <a:pt x="48" y="110"/>
                  </a:cubicBezTo>
                  <a:cubicBezTo>
                    <a:pt x="79" y="110"/>
                    <a:pt x="105" y="84"/>
                    <a:pt x="105" y="52"/>
                  </a:cubicBezTo>
                  <a:cubicBezTo>
                    <a:pt x="110" y="26"/>
                    <a:pt x="90"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7" name="Google Shape;16227;p73"/>
            <p:cNvSpPr/>
            <p:nvPr/>
          </p:nvSpPr>
          <p:spPr>
            <a:xfrm>
              <a:off x="4008450" y="1685575"/>
              <a:ext cx="2775" cy="2625"/>
            </a:xfrm>
            <a:custGeom>
              <a:avLst/>
              <a:gdLst/>
              <a:ahLst/>
              <a:cxnLst/>
              <a:rect l="l" t="t" r="r" b="b"/>
              <a:pathLst>
                <a:path w="111" h="105" extrusionOk="0">
                  <a:moveTo>
                    <a:pt x="63" y="0"/>
                  </a:moveTo>
                  <a:cubicBezTo>
                    <a:pt x="32" y="0"/>
                    <a:pt x="6" y="21"/>
                    <a:pt x="1" y="52"/>
                  </a:cubicBezTo>
                  <a:cubicBezTo>
                    <a:pt x="1" y="78"/>
                    <a:pt x="16" y="105"/>
                    <a:pt x="48" y="105"/>
                  </a:cubicBezTo>
                  <a:cubicBezTo>
                    <a:pt x="79" y="105"/>
                    <a:pt x="105" y="78"/>
                    <a:pt x="105" y="52"/>
                  </a:cubicBezTo>
                  <a:cubicBezTo>
                    <a:pt x="110" y="21"/>
                    <a:pt x="89"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8" name="Google Shape;16228;p73"/>
            <p:cNvSpPr/>
            <p:nvPr/>
          </p:nvSpPr>
          <p:spPr>
            <a:xfrm>
              <a:off x="4021775" y="1708550"/>
              <a:ext cx="2775" cy="2650"/>
            </a:xfrm>
            <a:custGeom>
              <a:avLst/>
              <a:gdLst/>
              <a:ahLst/>
              <a:cxnLst/>
              <a:rect l="l" t="t" r="r" b="b"/>
              <a:pathLst>
                <a:path w="111" h="106" extrusionOk="0">
                  <a:moveTo>
                    <a:pt x="63" y="1"/>
                  </a:moveTo>
                  <a:cubicBezTo>
                    <a:pt x="32" y="1"/>
                    <a:pt x="6" y="21"/>
                    <a:pt x="6" y="53"/>
                  </a:cubicBezTo>
                  <a:cubicBezTo>
                    <a:pt x="1" y="84"/>
                    <a:pt x="21" y="105"/>
                    <a:pt x="48" y="105"/>
                  </a:cubicBezTo>
                  <a:cubicBezTo>
                    <a:pt x="79" y="105"/>
                    <a:pt x="105" y="84"/>
                    <a:pt x="110" y="53"/>
                  </a:cubicBezTo>
                  <a:cubicBezTo>
                    <a:pt x="110" y="21"/>
                    <a:pt x="95" y="1"/>
                    <a:pt x="6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9" name="Google Shape;16229;p73"/>
            <p:cNvSpPr/>
            <p:nvPr/>
          </p:nvSpPr>
          <p:spPr>
            <a:xfrm>
              <a:off x="3958175" y="1727625"/>
              <a:ext cx="2750" cy="2625"/>
            </a:xfrm>
            <a:custGeom>
              <a:avLst/>
              <a:gdLst/>
              <a:ahLst/>
              <a:cxnLst/>
              <a:rect l="l" t="t" r="r" b="b"/>
              <a:pathLst>
                <a:path w="110" h="105" extrusionOk="0">
                  <a:moveTo>
                    <a:pt x="63" y="0"/>
                  </a:moveTo>
                  <a:cubicBezTo>
                    <a:pt x="32" y="0"/>
                    <a:pt x="5" y="21"/>
                    <a:pt x="0" y="53"/>
                  </a:cubicBezTo>
                  <a:cubicBezTo>
                    <a:pt x="0" y="84"/>
                    <a:pt x="21" y="105"/>
                    <a:pt x="47" y="105"/>
                  </a:cubicBezTo>
                  <a:cubicBezTo>
                    <a:pt x="79" y="105"/>
                    <a:pt x="105" y="84"/>
                    <a:pt x="105" y="53"/>
                  </a:cubicBezTo>
                  <a:cubicBezTo>
                    <a:pt x="110" y="21"/>
                    <a:pt x="89"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0" name="Google Shape;16230;p73"/>
            <p:cNvSpPr/>
            <p:nvPr/>
          </p:nvSpPr>
          <p:spPr>
            <a:xfrm>
              <a:off x="3993700" y="1727500"/>
              <a:ext cx="2750" cy="2625"/>
            </a:xfrm>
            <a:custGeom>
              <a:avLst/>
              <a:gdLst/>
              <a:ahLst/>
              <a:cxnLst/>
              <a:rect l="l" t="t" r="r" b="b"/>
              <a:pathLst>
                <a:path w="110" h="105" extrusionOk="0">
                  <a:moveTo>
                    <a:pt x="63" y="0"/>
                  </a:moveTo>
                  <a:cubicBezTo>
                    <a:pt x="32" y="0"/>
                    <a:pt x="6" y="26"/>
                    <a:pt x="6" y="52"/>
                  </a:cubicBezTo>
                  <a:cubicBezTo>
                    <a:pt x="0" y="84"/>
                    <a:pt x="21" y="105"/>
                    <a:pt x="47" y="105"/>
                  </a:cubicBezTo>
                  <a:cubicBezTo>
                    <a:pt x="79" y="105"/>
                    <a:pt x="105" y="84"/>
                    <a:pt x="110" y="52"/>
                  </a:cubicBezTo>
                  <a:cubicBezTo>
                    <a:pt x="110" y="26"/>
                    <a:pt x="89"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1" name="Google Shape;16231;p73"/>
            <p:cNvSpPr/>
            <p:nvPr/>
          </p:nvSpPr>
          <p:spPr>
            <a:xfrm>
              <a:off x="3968350" y="1727500"/>
              <a:ext cx="2900" cy="2750"/>
            </a:xfrm>
            <a:custGeom>
              <a:avLst/>
              <a:gdLst/>
              <a:ahLst/>
              <a:cxnLst/>
              <a:rect l="l" t="t" r="r" b="b"/>
              <a:pathLst>
                <a:path w="116" h="110" extrusionOk="0">
                  <a:moveTo>
                    <a:pt x="63" y="0"/>
                  </a:moveTo>
                  <a:cubicBezTo>
                    <a:pt x="37" y="0"/>
                    <a:pt x="11" y="26"/>
                    <a:pt x="6" y="52"/>
                  </a:cubicBezTo>
                  <a:cubicBezTo>
                    <a:pt x="1" y="84"/>
                    <a:pt x="22" y="110"/>
                    <a:pt x="53" y="110"/>
                  </a:cubicBezTo>
                  <a:cubicBezTo>
                    <a:pt x="79" y="110"/>
                    <a:pt x="105" y="84"/>
                    <a:pt x="110" y="52"/>
                  </a:cubicBezTo>
                  <a:cubicBezTo>
                    <a:pt x="116" y="26"/>
                    <a:pt x="95"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2" name="Google Shape;16232;p73"/>
            <p:cNvSpPr/>
            <p:nvPr/>
          </p:nvSpPr>
          <p:spPr>
            <a:xfrm>
              <a:off x="4006375" y="1699150"/>
              <a:ext cx="2750" cy="2775"/>
            </a:xfrm>
            <a:custGeom>
              <a:avLst/>
              <a:gdLst/>
              <a:ahLst/>
              <a:cxnLst/>
              <a:rect l="l" t="t" r="r" b="b"/>
              <a:pathLst>
                <a:path w="110" h="111" extrusionOk="0">
                  <a:moveTo>
                    <a:pt x="63" y="0"/>
                  </a:moveTo>
                  <a:cubicBezTo>
                    <a:pt x="31" y="0"/>
                    <a:pt x="5" y="27"/>
                    <a:pt x="5" y="58"/>
                  </a:cubicBezTo>
                  <a:cubicBezTo>
                    <a:pt x="0" y="84"/>
                    <a:pt x="21" y="110"/>
                    <a:pt x="47" y="110"/>
                  </a:cubicBezTo>
                  <a:cubicBezTo>
                    <a:pt x="78" y="110"/>
                    <a:pt x="105" y="84"/>
                    <a:pt x="110" y="58"/>
                  </a:cubicBezTo>
                  <a:cubicBezTo>
                    <a:pt x="110" y="27"/>
                    <a:pt x="89"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3" name="Google Shape;16233;p73"/>
            <p:cNvSpPr/>
            <p:nvPr/>
          </p:nvSpPr>
          <p:spPr>
            <a:xfrm>
              <a:off x="3980100" y="1690800"/>
              <a:ext cx="2900" cy="2625"/>
            </a:xfrm>
            <a:custGeom>
              <a:avLst/>
              <a:gdLst/>
              <a:ahLst/>
              <a:cxnLst/>
              <a:rect l="l" t="t" r="r" b="b"/>
              <a:pathLst>
                <a:path w="116" h="105" extrusionOk="0">
                  <a:moveTo>
                    <a:pt x="64" y="0"/>
                  </a:moveTo>
                  <a:cubicBezTo>
                    <a:pt x="37" y="0"/>
                    <a:pt x="11" y="21"/>
                    <a:pt x="6" y="52"/>
                  </a:cubicBezTo>
                  <a:cubicBezTo>
                    <a:pt x="1" y="84"/>
                    <a:pt x="22" y="105"/>
                    <a:pt x="53" y="105"/>
                  </a:cubicBezTo>
                  <a:cubicBezTo>
                    <a:pt x="79" y="105"/>
                    <a:pt x="105" y="84"/>
                    <a:pt x="111" y="52"/>
                  </a:cubicBezTo>
                  <a:cubicBezTo>
                    <a:pt x="116" y="21"/>
                    <a:pt x="95" y="0"/>
                    <a:pt x="64"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4" name="Google Shape;16234;p73"/>
            <p:cNvSpPr/>
            <p:nvPr/>
          </p:nvSpPr>
          <p:spPr>
            <a:xfrm>
              <a:off x="3996175" y="1685300"/>
              <a:ext cx="1200" cy="1075"/>
            </a:xfrm>
            <a:custGeom>
              <a:avLst/>
              <a:gdLst/>
              <a:ahLst/>
              <a:cxnLst/>
              <a:rect l="l" t="t" r="r" b="b"/>
              <a:pathLst>
                <a:path w="48" h="43" extrusionOk="0">
                  <a:moveTo>
                    <a:pt x="27" y="1"/>
                  </a:moveTo>
                  <a:cubicBezTo>
                    <a:pt x="16" y="1"/>
                    <a:pt x="6" y="11"/>
                    <a:pt x="6" y="22"/>
                  </a:cubicBezTo>
                  <a:cubicBezTo>
                    <a:pt x="1" y="32"/>
                    <a:pt x="11" y="42"/>
                    <a:pt x="21" y="42"/>
                  </a:cubicBezTo>
                  <a:cubicBezTo>
                    <a:pt x="32" y="42"/>
                    <a:pt x="42" y="32"/>
                    <a:pt x="42" y="22"/>
                  </a:cubicBezTo>
                  <a:cubicBezTo>
                    <a:pt x="48" y="11"/>
                    <a:pt x="37" y="1"/>
                    <a:pt x="27"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5" name="Google Shape;16235;p73"/>
            <p:cNvSpPr/>
            <p:nvPr/>
          </p:nvSpPr>
          <p:spPr>
            <a:xfrm>
              <a:off x="3986775" y="1683875"/>
              <a:ext cx="2900" cy="2750"/>
            </a:xfrm>
            <a:custGeom>
              <a:avLst/>
              <a:gdLst/>
              <a:ahLst/>
              <a:cxnLst/>
              <a:rect l="l" t="t" r="r" b="b"/>
              <a:pathLst>
                <a:path w="116" h="110" extrusionOk="0">
                  <a:moveTo>
                    <a:pt x="63" y="0"/>
                  </a:moveTo>
                  <a:cubicBezTo>
                    <a:pt x="37" y="0"/>
                    <a:pt x="11" y="26"/>
                    <a:pt x="6" y="52"/>
                  </a:cubicBezTo>
                  <a:cubicBezTo>
                    <a:pt x="0" y="84"/>
                    <a:pt x="21" y="110"/>
                    <a:pt x="53" y="110"/>
                  </a:cubicBezTo>
                  <a:cubicBezTo>
                    <a:pt x="79" y="110"/>
                    <a:pt x="105" y="84"/>
                    <a:pt x="110" y="52"/>
                  </a:cubicBezTo>
                  <a:cubicBezTo>
                    <a:pt x="115" y="26"/>
                    <a:pt x="94"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6" name="Google Shape;16236;p73"/>
            <p:cNvSpPr/>
            <p:nvPr/>
          </p:nvSpPr>
          <p:spPr>
            <a:xfrm>
              <a:off x="3990025" y="1691700"/>
              <a:ext cx="2900" cy="2650"/>
            </a:xfrm>
            <a:custGeom>
              <a:avLst/>
              <a:gdLst/>
              <a:ahLst/>
              <a:cxnLst/>
              <a:rect l="l" t="t" r="r" b="b"/>
              <a:pathLst>
                <a:path w="116" h="106" extrusionOk="0">
                  <a:moveTo>
                    <a:pt x="64" y="1"/>
                  </a:moveTo>
                  <a:cubicBezTo>
                    <a:pt x="38" y="1"/>
                    <a:pt x="11" y="22"/>
                    <a:pt x="6" y="53"/>
                  </a:cubicBezTo>
                  <a:cubicBezTo>
                    <a:pt x="1" y="84"/>
                    <a:pt x="22" y="105"/>
                    <a:pt x="53" y="105"/>
                  </a:cubicBezTo>
                  <a:cubicBezTo>
                    <a:pt x="79" y="105"/>
                    <a:pt x="105" y="84"/>
                    <a:pt x="111" y="53"/>
                  </a:cubicBezTo>
                  <a:cubicBezTo>
                    <a:pt x="116" y="22"/>
                    <a:pt x="95" y="1"/>
                    <a:pt x="6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7" name="Google Shape;16237;p73"/>
            <p:cNvSpPr/>
            <p:nvPr/>
          </p:nvSpPr>
          <p:spPr>
            <a:xfrm>
              <a:off x="3964425" y="1707825"/>
              <a:ext cx="1200" cy="975"/>
            </a:xfrm>
            <a:custGeom>
              <a:avLst/>
              <a:gdLst/>
              <a:ahLst/>
              <a:cxnLst/>
              <a:rect l="l" t="t" r="r" b="b"/>
              <a:pathLst>
                <a:path w="48" h="39" extrusionOk="0">
                  <a:moveTo>
                    <a:pt x="26" y="0"/>
                  </a:moveTo>
                  <a:cubicBezTo>
                    <a:pt x="21" y="0"/>
                    <a:pt x="16" y="1"/>
                    <a:pt x="11" y="3"/>
                  </a:cubicBezTo>
                  <a:cubicBezTo>
                    <a:pt x="1" y="9"/>
                    <a:pt x="1" y="24"/>
                    <a:pt x="6" y="30"/>
                  </a:cubicBezTo>
                  <a:cubicBezTo>
                    <a:pt x="9" y="36"/>
                    <a:pt x="14" y="38"/>
                    <a:pt x="20" y="38"/>
                  </a:cubicBezTo>
                  <a:cubicBezTo>
                    <a:pt x="24" y="38"/>
                    <a:pt x="28" y="37"/>
                    <a:pt x="32" y="35"/>
                  </a:cubicBezTo>
                  <a:cubicBezTo>
                    <a:pt x="43" y="30"/>
                    <a:pt x="48" y="14"/>
                    <a:pt x="43" y="9"/>
                  </a:cubicBezTo>
                  <a:cubicBezTo>
                    <a:pt x="40" y="3"/>
                    <a:pt x="33" y="0"/>
                    <a:pt x="26"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8" name="Google Shape;16238;p73"/>
            <p:cNvSpPr/>
            <p:nvPr/>
          </p:nvSpPr>
          <p:spPr>
            <a:xfrm>
              <a:off x="3968475" y="1705450"/>
              <a:ext cx="3050" cy="2700"/>
            </a:xfrm>
            <a:custGeom>
              <a:avLst/>
              <a:gdLst/>
              <a:ahLst/>
              <a:cxnLst/>
              <a:rect l="l" t="t" r="r" b="b"/>
              <a:pathLst>
                <a:path w="122" h="108" extrusionOk="0">
                  <a:moveTo>
                    <a:pt x="63" y="1"/>
                  </a:moveTo>
                  <a:cubicBezTo>
                    <a:pt x="53" y="1"/>
                    <a:pt x="42" y="4"/>
                    <a:pt x="32" y="10"/>
                  </a:cubicBezTo>
                  <a:cubicBezTo>
                    <a:pt x="6" y="31"/>
                    <a:pt x="1" y="62"/>
                    <a:pt x="11" y="88"/>
                  </a:cubicBezTo>
                  <a:cubicBezTo>
                    <a:pt x="21" y="101"/>
                    <a:pt x="36" y="108"/>
                    <a:pt x="52" y="108"/>
                  </a:cubicBezTo>
                  <a:cubicBezTo>
                    <a:pt x="63" y="108"/>
                    <a:pt x="74" y="105"/>
                    <a:pt x="85" y="98"/>
                  </a:cubicBezTo>
                  <a:cubicBezTo>
                    <a:pt x="111" y="78"/>
                    <a:pt x="121" y="46"/>
                    <a:pt x="105" y="25"/>
                  </a:cubicBezTo>
                  <a:cubicBezTo>
                    <a:pt x="96" y="9"/>
                    <a:pt x="80" y="1"/>
                    <a:pt x="6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9" name="Google Shape;16239;p73"/>
            <p:cNvSpPr/>
            <p:nvPr/>
          </p:nvSpPr>
          <p:spPr>
            <a:xfrm>
              <a:off x="3950450" y="1700575"/>
              <a:ext cx="3050" cy="2700"/>
            </a:xfrm>
            <a:custGeom>
              <a:avLst/>
              <a:gdLst/>
              <a:ahLst/>
              <a:cxnLst/>
              <a:rect l="l" t="t" r="r" b="b"/>
              <a:pathLst>
                <a:path w="122" h="108" extrusionOk="0">
                  <a:moveTo>
                    <a:pt x="73" y="1"/>
                  </a:moveTo>
                  <a:cubicBezTo>
                    <a:pt x="61" y="1"/>
                    <a:pt x="49" y="4"/>
                    <a:pt x="38" y="11"/>
                  </a:cubicBezTo>
                  <a:cubicBezTo>
                    <a:pt x="11" y="27"/>
                    <a:pt x="1" y="64"/>
                    <a:pt x="17" y="84"/>
                  </a:cubicBezTo>
                  <a:cubicBezTo>
                    <a:pt x="26" y="100"/>
                    <a:pt x="40" y="108"/>
                    <a:pt x="56" y="108"/>
                  </a:cubicBezTo>
                  <a:cubicBezTo>
                    <a:pt x="67" y="108"/>
                    <a:pt x="79" y="104"/>
                    <a:pt x="90" y="95"/>
                  </a:cubicBezTo>
                  <a:cubicBezTo>
                    <a:pt x="116" y="79"/>
                    <a:pt x="121" y="48"/>
                    <a:pt x="111" y="22"/>
                  </a:cubicBezTo>
                  <a:cubicBezTo>
                    <a:pt x="102" y="7"/>
                    <a:pt x="88" y="1"/>
                    <a:pt x="7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0" name="Google Shape;16240;p73"/>
            <p:cNvSpPr/>
            <p:nvPr/>
          </p:nvSpPr>
          <p:spPr>
            <a:xfrm>
              <a:off x="3956850" y="1711725"/>
              <a:ext cx="3050" cy="2700"/>
            </a:xfrm>
            <a:custGeom>
              <a:avLst/>
              <a:gdLst/>
              <a:ahLst/>
              <a:cxnLst/>
              <a:rect l="l" t="t" r="r" b="b"/>
              <a:pathLst>
                <a:path w="122" h="108" extrusionOk="0">
                  <a:moveTo>
                    <a:pt x="63" y="1"/>
                  </a:moveTo>
                  <a:cubicBezTo>
                    <a:pt x="53" y="1"/>
                    <a:pt x="42" y="4"/>
                    <a:pt x="32" y="9"/>
                  </a:cubicBezTo>
                  <a:cubicBezTo>
                    <a:pt x="11" y="30"/>
                    <a:pt x="1" y="62"/>
                    <a:pt x="17" y="88"/>
                  </a:cubicBezTo>
                  <a:cubicBezTo>
                    <a:pt x="23" y="100"/>
                    <a:pt x="37" y="107"/>
                    <a:pt x="53" y="107"/>
                  </a:cubicBezTo>
                  <a:cubicBezTo>
                    <a:pt x="63" y="107"/>
                    <a:pt x="74" y="104"/>
                    <a:pt x="85" y="98"/>
                  </a:cubicBezTo>
                  <a:cubicBezTo>
                    <a:pt x="111" y="83"/>
                    <a:pt x="121" y="46"/>
                    <a:pt x="105" y="25"/>
                  </a:cubicBezTo>
                  <a:cubicBezTo>
                    <a:pt x="96" y="9"/>
                    <a:pt x="80" y="1"/>
                    <a:pt x="6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1" name="Google Shape;16241;p73"/>
            <p:cNvSpPr/>
            <p:nvPr/>
          </p:nvSpPr>
          <p:spPr>
            <a:xfrm>
              <a:off x="3938050" y="1716175"/>
              <a:ext cx="3025" cy="2675"/>
            </a:xfrm>
            <a:custGeom>
              <a:avLst/>
              <a:gdLst/>
              <a:ahLst/>
              <a:cxnLst/>
              <a:rect l="l" t="t" r="r" b="b"/>
              <a:pathLst>
                <a:path w="121" h="107" extrusionOk="0">
                  <a:moveTo>
                    <a:pt x="67" y="0"/>
                  </a:moveTo>
                  <a:cubicBezTo>
                    <a:pt x="58" y="0"/>
                    <a:pt x="47" y="3"/>
                    <a:pt x="37" y="9"/>
                  </a:cubicBezTo>
                  <a:cubicBezTo>
                    <a:pt x="11" y="30"/>
                    <a:pt x="1" y="61"/>
                    <a:pt x="16" y="87"/>
                  </a:cubicBezTo>
                  <a:cubicBezTo>
                    <a:pt x="26" y="100"/>
                    <a:pt x="41" y="107"/>
                    <a:pt x="57" y="107"/>
                  </a:cubicBezTo>
                  <a:cubicBezTo>
                    <a:pt x="68" y="107"/>
                    <a:pt x="79" y="104"/>
                    <a:pt x="89" y="98"/>
                  </a:cubicBezTo>
                  <a:cubicBezTo>
                    <a:pt x="110" y="77"/>
                    <a:pt x="121" y="46"/>
                    <a:pt x="105" y="25"/>
                  </a:cubicBezTo>
                  <a:cubicBezTo>
                    <a:pt x="99" y="8"/>
                    <a:pt x="84" y="0"/>
                    <a:pt x="67"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2" name="Google Shape;16242;p73"/>
            <p:cNvSpPr/>
            <p:nvPr/>
          </p:nvSpPr>
          <p:spPr>
            <a:xfrm>
              <a:off x="3931400" y="1748850"/>
              <a:ext cx="3025" cy="2750"/>
            </a:xfrm>
            <a:custGeom>
              <a:avLst/>
              <a:gdLst/>
              <a:ahLst/>
              <a:cxnLst/>
              <a:rect l="l" t="t" r="r" b="b"/>
              <a:pathLst>
                <a:path w="121" h="110" extrusionOk="0">
                  <a:moveTo>
                    <a:pt x="68" y="1"/>
                  </a:moveTo>
                  <a:cubicBezTo>
                    <a:pt x="50" y="1"/>
                    <a:pt x="32" y="11"/>
                    <a:pt x="21" y="29"/>
                  </a:cubicBezTo>
                  <a:cubicBezTo>
                    <a:pt x="0" y="55"/>
                    <a:pt x="5" y="87"/>
                    <a:pt x="32" y="102"/>
                  </a:cubicBezTo>
                  <a:cubicBezTo>
                    <a:pt x="38" y="107"/>
                    <a:pt x="46" y="110"/>
                    <a:pt x="54" y="110"/>
                  </a:cubicBezTo>
                  <a:cubicBezTo>
                    <a:pt x="71" y="110"/>
                    <a:pt x="90" y="99"/>
                    <a:pt x="105" y="81"/>
                  </a:cubicBezTo>
                  <a:cubicBezTo>
                    <a:pt x="120" y="55"/>
                    <a:pt x="115" y="24"/>
                    <a:pt x="94" y="8"/>
                  </a:cubicBezTo>
                  <a:cubicBezTo>
                    <a:pt x="86" y="3"/>
                    <a:pt x="77" y="1"/>
                    <a:pt x="68"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3" name="Google Shape;16243;p73"/>
            <p:cNvSpPr/>
            <p:nvPr/>
          </p:nvSpPr>
          <p:spPr>
            <a:xfrm>
              <a:off x="3936100" y="1733850"/>
              <a:ext cx="1075" cy="1025"/>
            </a:xfrm>
            <a:custGeom>
              <a:avLst/>
              <a:gdLst/>
              <a:ahLst/>
              <a:cxnLst/>
              <a:rect l="l" t="t" r="r" b="b"/>
              <a:pathLst>
                <a:path w="43" h="41" extrusionOk="0">
                  <a:moveTo>
                    <a:pt x="23" y="0"/>
                  </a:moveTo>
                  <a:cubicBezTo>
                    <a:pt x="16" y="0"/>
                    <a:pt x="9" y="5"/>
                    <a:pt x="5" y="13"/>
                  </a:cubicBezTo>
                  <a:cubicBezTo>
                    <a:pt x="0" y="18"/>
                    <a:pt x="0" y="33"/>
                    <a:pt x="11" y="39"/>
                  </a:cubicBezTo>
                  <a:cubicBezTo>
                    <a:pt x="12" y="40"/>
                    <a:pt x="14" y="41"/>
                    <a:pt x="17" y="41"/>
                  </a:cubicBezTo>
                  <a:cubicBezTo>
                    <a:pt x="24" y="41"/>
                    <a:pt x="33" y="36"/>
                    <a:pt x="37" y="28"/>
                  </a:cubicBezTo>
                  <a:cubicBezTo>
                    <a:pt x="42" y="18"/>
                    <a:pt x="42" y="7"/>
                    <a:pt x="32" y="2"/>
                  </a:cubicBezTo>
                  <a:cubicBezTo>
                    <a:pt x="29" y="1"/>
                    <a:pt x="26" y="0"/>
                    <a:pt x="2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4" name="Google Shape;16244;p73"/>
            <p:cNvSpPr/>
            <p:nvPr/>
          </p:nvSpPr>
          <p:spPr>
            <a:xfrm>
              <a:off x="3926175" y="1744550"/>
              <a:ext cx="1200" cy="1050"/>
            </a:xfrm>
            <a:custGeom>
              <a:avLst/>
              <a:gdLst/>
              <a:ahLst/>
              <a:cxnLst/>
              <a:rect l="l" t="t" r="r" b="b"/>
              <a:pathLst>
                <a:path w="48" h="42" extrusionOk="0">
                  <a:moveTo>
                    <a:pt x="28" y="0"/>
                  </a:moveTo>
                  <a:cubicBezTo>
                    <a:pt x="21" y="0"/>
                    <a:pt x="13" y="5"/>
                    <a:pt x="5" y="13"/>
                  </a:cubicBezTo>
                  <a:cubicBezTo>
                    <a:pt x="0" y="18"/>
                    <a:pt x="0" y="34"/>
                    <a:pt x="11" y="39"/>
                  </a:cubicBezTo>
                  <a:cubicBezTo>
                    <a:pt x="13" y="41"/>
                    <a:pt x="16" y="41"/>
                    <a:pt x="19" y="41"/>
                  </a:cubicBezTo>
                  <a:cubicBezTo>
                    <a:pt x="26" y="41"/>
                    <a:pt x="33" y="36"/>
                    <a:pt x="37" y="29"/>
                  </a:cubicBezTo>
                  <a:cubicBezTo>
                    <a:pt x="47" y="23"/>
                    <a:pt x="42" y="8"/>
                    <a:pt x="37" y="3"/>
                  </a:cubicBezTo>
                  <a:cubicBezTo>
                    <a:pt x="34" y="1"/>
                    <a:pt x="31" y="0"/>
                    <a:pt x="28"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5" name="Google Shape;16245;p73"/>
            <p:cNvSpPr/>
            <p:nvPr/>
          </p:nvSpPr>
          <p:spPr>
            <a:xfrm>
              <a:off x="3933475" y="1725875"/>
              <a:ext cx="3025" cy="2675"/>
            </a:xfrm>
            <a:custGeom>
              <a:avLst/>
              <a:gdLst/>
              <a:ahLst/>
              <a:cxnLst/>
              <a:rect l="l" t="t" r="r" b="b"/>
              <a:pathLst>
                <a:path w="121" h="107" extrusionOk="0">
                  <a:moveTo>
                    <a:pt x="69" y="0"/>
                  </a:moveTo>
                  <a:cubicBezTo>
                    <a:pt x="50" y="0"/>
                    <a:pt x="32" y="11"/>
                    <a:pt x="22" y="29"/>
                  </a:cubicBezTo>
                  <a:cubicBezTo>
                    <a:pt x="1" y="55"/>
                    <a:pt x="6" y="86"/>
                    <a:pt x="32" y="102"/>
                  </a:cubicBezTo>
                  <a:cubicBezTo>
                    <a:pt x="39" y="105"/>
                    <a:pt x="47" y="107"/>
                    <a:pt x="56" y="107"/>
                  </a:cubicBezTo>
                  <a:cubicBezTo>
                    <a:pt x="74" y="107"/>
                    <a:pt x="95" y="99"/>
                    <a:pt x="105" y="81"/>
                  </a:cubicBezTo>
                  <a:cubicBezTo>
                    <a:pt x="121" y="55"/>
                    <a:pt x="116" y="23"/>
                    <a:pt x="95" y="8"/>
                  </a:cubicBezTo>
                  <a:cubicBezTo>
                    <a:pt x="86" y="3"/>
                    <a:pt x="78" y="0"/>
                    <a:pt x="6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6" name="Google Shape;16246;p73"/>
            <p:cNvSpPr/>
            <p:nvPr/>
          </p:nvSpPr>
          <p:spPr>
            <a:xfrm>
              <a:off x="3929425" y="1740375"/>
              <a:ext cx="3025" cy="2725"/>
            </a:xfrm>
            <a:custGeom>
              <a:avLst/>
              <a:gdLst/>
              <a:ahLst/>
              <a:cxnLst/>
              <a:rect l="l" t="t" r="r" b="b"/>
              <a:pathLst>
                <a:path w="121" h="109" extrusionOk="0">
                  <a:moveTo>
                    <a:pt x="67" y="0"/>
                  </a:moveTo>
                  <a:cubicBezTo>
                    <a:pt x="50" y="0"/>
                    <a:pt x="31" y="11"/>
                    <a:pt x="16" y="28"/>
                  </a:cubicBezTo>
                  <a:cubicBezTo>
                    <a:pt x="1" y="55"/>
                    <a:pt x="6" y="86"/>
                    <a:pt x="27" y="102"/>
                  </a:cubicBezTo>
                  <a:cubicBezTo>
                    <a:pt x="35" y="107"/>
                    <a:pt x="44" y="109"/>
                    <a:pt x="53" y="109"/>
                  </a:cubicBezTo>
                  <a:cubicBezTo>
                    <a:pt x="72" y="109"/>
                    <a:pt x="89" y="98"/>
                    <a:pt x="100" y="81"/>
                  </a:cubicBezTo>
                  <a:cubicBezTo>
                    <a:pt x="121" y="55"/>
                    <a:pt x="116" y="23"/>
                    <a:pt x="90" y="8"/>
                  </a:cubicBezTo>
                  <a:cubicBezTo>
                    <a:pt x="83" y="3"/>
                    <a:pt x="75" y="0"/>
                    <a:pt x="67"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7" name="Google Shape;16247;p73"/>
            <p:cNvSpPr/>
            <p:nvPr/>
          </p:nvSpPr>
          <p:spPr>
            <a:xfrm>
              <a:off x="3928400" y="1734100"/>
              <a:ext cx="3025" cy="2750"/>
            </a:xfrm>
            <a:custGeom>
              <a:avLst/>
              <a:gdLst/>
              <a:ahLst/>
              <a:cxnLst/>
              <a:rect l="l" t="t" r="r" b="b"/>
              <a:pathLst>
                <a:path w="121" h="110" extrusionOk="0">
                  <a:moveTo>
                    <a:pt x="68" y="0"/>
                  </a:moveTo>
                  <a:cubicBezTo>
                    <a:pt x="49" y="0"/>
                    <a:pt x="30" y="11"/>
                    <a:pt x="16" y="29"/>
                  </a:cubicBezTo>
                  <a:cubicBezTo>
                    <a:pt x="0" y="55"/>
                    <a:pt x="5" y="86"/>
                    <a:pt x="31" y="102"/>
                  </a:cubicBezTo>
                  <a:cubicBezTo>
                    <a:pt x="38" y="107"/>
                    <a:pt x="46" y="109"/>
                    <a:pt x="54" y="109"/>
                  </a:cubicBezTo>
                  <a:cubicBezTo>
                    <a:pt x="71" y="109"/>
                    <a:pt x="90" y="99"/>
                    <a:pt x="105" y="81"/>
                  </a:cubicBezTo>
                  <a:cubicBezTo>
                    <a:pt x="120" y="55"/>
                    <a:pt x="115" y="23"/>
                    <a:pt x="94" y="8"/>
                  </a:cubicBezTo>
                  <a:cubicBezTo>
                    <a:pt x="86" y="3"/>
                    <a:pt x="77" y="0"/>
                    <a:pt x="68"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8" name="Google Shape;16248;p73"/>
            <p:cNvSpPr/>
            <p:nvPr/>
          </p:nvSpPr>
          <p:spPr>
            <a:xfrm>
              <a:off x="3938175" y="1740375"/>
              <a:ext cx="3050" cy="2725"/>
            </a:xfrm>
            <a:custGeom>
              <a:avLst/>
              <a:gdLst/>
              <a:ahLst/>
              <a:cxnLst/>
              <a:rect l="l" t="t" r="r" b="b"/>
              <a:pathLst>
                <a:path w="122" h="109" extrusionOk="0">
                  <a:moveTo>
                    <a:pt x="69" y="0"/>
                  </a:moveTo>
                  <a:cubicBezTo>
                    <a:pt x="50" y="0"/>
                    <a:pt x="31" y="11"/>
                    <a:pt x="17" y="28"/>
                  </a:cubicBezTo>
                  <a:cubicBezTo>
                    <a:pt x="1" y="55"/>
                    <a:pt x="6" y="86"/>
                    <a:pt x="27" y="102"/>
                  </a:cubicBezTo>
                  <a:cubicBezTo>
                    <a:pt x="35" y="107"/>
                    <a:pt x="44" y="109"/>
                    <a:pt x="53" y="109"/>
                  </a:cubicBezTo>
                  <a:cubicBezTo>
                    <a:pt x="72" y="109"/>
                    <a:pt x="91" y="98"/>
                    <a:pt x="105" y="81"/>
                  </a:cubicBezTo>
                  <a:cubicBezTo>
                    <a:pt x="121" y="55"/>
                    <a:pt x="116" y="23"/>
                    <a:pt x="95" y="8"/>
                  </a:cubicBezTo>
                  <a:cubicBezTo>
                    <a:pt x="87" y="3"/>
                    <a:pt x="78" y="0"/>
                    <a:pt x="6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9" name="Google Shape;16249;p73"/>
            <p:cNvSpPr/>
            <p:nvPr/>
          </p:nvSpPr>
          <p:spPr>
            <a:xfrm>
              <a:off x="3920825" y="1750625"/>
              <a:ext cx="3025" cy="2675"/>
            </a:xfrm>
            <a:custGeom>
              <a:avLst/>
              <a:gdLst/>
              <a:ahLst/>
              <a:cxnLst/>
              <a:rect l="l" t="t" r="r" b="b"/>
              <a:pathLst>
                <a:path w="121" h="107" extrusionOk="0">
                  <a:moveTo>
                    <a:pt x="65" y="0"/>
                  </a:moveTo>
                  <a:cubicBezTo>
                    <a:pt x="47" y="0"/>
                    <a:pt x="26" y="8"/>
                    <a:pt x="16" y="26"/>
                  </a:cubicBezTo>
                  <a:cubicBezTo>
                    <a:pt x="0" y="52"/>
                    <a:pt x="5" y="83"/>
                    <a:pt x="26" y="99"/>
                  </a:cubicBezTo>
                  <a:cubicBezTo>
                    <a:pt x="34" y="104"/>
                    <a:pt x="43" y="106"/>
                    <a:pt x="52" y="106"/>
                  </a:cubicBezTo>
                  <a:cubicBezTo>
                    <a:pt x="71" y="106"/>
                    <a:pt x="89" y="96"/>
                    <a:pt x="99" y="78"/>
                  </a:cubicBezTo>
                  <a:cubicBezTo>
                    <a:pt x="120" y="52"/>
                    <a:pt x="115" y="21"/>
                    <a:pt x="89" y="5"/>
                  </a:cubicBezTo>
                  <a:cubicBezTo>
                    <a:pt x="82" y="2"/>
                    <a:pt x="74" y="0"/>
                    <a:pt x="65"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0" name="Google Shape;16250;p73"/>
            <p:cNvSpPr/>
            <p:nvPr/>
          </p:nvSpPr>
          <p:spPr>
            <a:xfrm>
              <a:off x="3981150" y="1722400"/>
              <a:ext cx="2775" cy="2775"/>
            </a:xfrm>
            <a:custGeom>
              <a:avLst/>
              <a:gdLst/>
              <a:ahLst/>
              <a:cxnLst/>
              <a:rect l="l" t="t" r="r" b="b"/>
              <a:pathLst>
                <a:path w="111" h="111" extrusionOk="0">
                  <a:moveTo>
                    <a:pt x="63" y="0"/>
                  </a:moveTo>
                  <a:cubicBezTo>
                    <a:pt x="32" y="0"/>
                    <a:pt x="6" y="26"/>
                    <a:pt x="1" y="53"/>
                  </a:cubicBezTo>
                  <a:cubicBezTo>
                    <a:pt x="1" y="84"/>
                    <a:pt x="16" y="110"/>
                    <a:pt x="48" y="110"/>
                  </a:cubicBezTo>
                  <a:cubicBezTo>
                    <a:pt x="74" y="110"/>
                    <a:pt x="105" y="84"/>
                    <a:pt x="105" y="53"/>
                  </a:cubicBezTo>
                  <a:cubicBezTo>
                    <a:pt x="110" y="26"/>
                    <a:pt x="90" y="0"/>
                    <a:pt x="6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1" name="Google Shape;16251;p73"/>
            <p:cNvSpPr/>
            <p:nvPr/>
          </p:nvSpPr>
          <p:spPr>
            <a:xfrm>
              <a:off x="4009100" y="1725525"/>
              <a:ext cx="1200" cy="1100"/>
            </a:xfrm>
            <a:custGeom>
              <a:avLst/>
              <a:gdLst/>
              <a:ahLst/>
              <a:cxnLst/>
              <a:rect l="l" t="t" r="r" b="b"/>
              <a:pathLst>
                <a:path w="48" h="44" extrusionOk="0">
                  <a:moveTo>
                    <a:pt x="32" y="1"/>
                  </a:moveTo>
                  <a:cubicBezTo>
                    <a:pt x="22" y="1"/>
                    <a:pt x="11" y="6"/>
                    <a:pt x="6" y="16"/>
                  </a:cubicBezTo>
                  <a:cubicBezTo>
                    <a:pt x="1" y="27"/>
                    <a:pt x="6" y="37"/>
                    <a:pt x="16" y="43"/>
                  </a:cubicBezTo>
                  <a:cubicBezTo>
                    <a:pt x="18" y="44"/>
                    <a:pt x="20" y="44"/>
                    <a:pt x="22" y="44"/>
                  </a:cubicBezTo>
                  <a:cubicBezTo>
                    <a:pt x="31" y="44"/>
                    <a:pt x="38" y="35"/>
                    <a:pt x="43" y="27"/>
                  </a:cubicBezTo>
                  <a:cubicBezTo>
                    <a:pt x="48" y="16"/>
                    <a:pt x="43" y="6"/>
                    <a:pt x="32"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2" name="Google Shape;16252;p73"/>
            <p:cNvSpPr/>
            <p:nvPr/>
          </p:nvSpPr>
          <p:spPr>
            <a:xfrm>
              <a:off x="4001925" y="1738150"/>
              <a:ext cx="1200" cy="1025"/>
            </a:xfrm>
            <a:custGeom>
              <a:avLst/>
              <a:gdLst/>
              <a:ahLst/>
              <a:cxnLst/>
              <a:rect l="l" t="t" r="r" b="b"/>
              <a:pathLst>
                <a:path w="48" h="41" extrusionOk="0">
                  <a:moveTo>
                    <a:pt x="23" y="0"/>
                  </a:moveTo>
                  <a:cubicBezTo>
                    <a:pt x="16" y="0"/>
                    <a:pt x="9" y="5"/>
                    <a:pt x="6" y="13"/>
                  </a:cubicBezTo>
                  <a:cubicBezTo>
                    <a:pt x="0" y="23"/>
                    <a:pt x="6" y="39"/>
                    <a:pt x="16" y="39"/>
                  </a:cubicBezTo>
                  <a:cubicBezTo>
                    <a:pt x="18" y="40"/>
                    <a:pt x="20" y="40"/>
                    <a:pt x="22" y="40"/>
                  </a:cubicBezTo>
                  <a:cubicBezTo>
                    <a:pt x="30" y="40"/>
                    <a:pt x="38" y="32"/>
                    <a:pt x="42" y="23"/>
                  </a:cubicBezTo>
                  <a:cubicBezTo>
                    <a:pt x="47" y="13"/>
                    <a:pt x="42" y="3"/>
                    <a:pt x="32" y="3"/>
                  </a:cubicBezTo>
                  <a:cubicBezTo>
                    <a:pt x="29" y="1"/>
                    <a:pt x="26" y="0"/>
                    <a:pt x="2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3" name="Google Shape;16253;p73"/>
            <p:cNvSpPr/>
            <p:nvPr/>
          </p:nvSpPr>
          <p:spPr>
            <a:xfrm>
              <a:off x="4004400" y="1733075"/>
              <a:ext cx="3025" cy="2750"/>
            </a:xfrm>
            <a:custGeom>
              <a:avLst/>
              <a:gdLst/>
              <a:ahLst/>
              <a:cxnLst/>
              <a:rect l="l" t="t" r="r" b="b"/>
              <a:pathLst>
                <a:path w="121" h="110" extrusionOk="0">
                  <a:moveTo>
                    <a:pt x="69" y="1"/>
                  </a:moveTo>
                  <a:cubicBezTo>
                    <a:pt x="45" y="1"/>
                    <a:pt x="20" y="16"/>
                    <a:pt x="11" y="44"/>
                  </a:cubicBezTo>
                  <a:cubicBezTo>
                    <a:pt x="1" y="70"/>
                    <a:pt x="11" y="101"/>
                    <a:pt x="37" y="106"/>
                  </a:cubicBezTo>
                  <a:cubicBezTo>
                    <a:pt x="42" y="108"/>
                    <a:pt x="47" y="109"/>
                    <a:pt x="52" y="109"/>
                  </a:cubicBezTo>
                  <a:cubicBezTo>
                    <a:pt x="74" y="109"/>
                    <a:pt x="97" y="91"/>
                    <a:pt x="105" y="70"/>
                  </a:cubicBezTo>
                  <a:cubicBezTo>
                    <a:pt x="121" y="38"/>
                    <a:pt x="105" y="12"/>
                    <a:pt x="79" y="2"/>
                  </a:cubicBezTo>
                  <a:cubicBezTo>
                    <a:pt x="76" y="1"/>
                    <a:pt x="72" y="1"/>
                    <a:pt x="6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4" name="Google Shape;16254;p73"/>
            <p:cNvSpPr/>
            <p:nvPr/>
          </p:nvSpPr>
          <p:spPr>
            <a:xfrm>
              <a:off x="3998275" y="1744825"/>
              <a:ext cx="3025" cy="2750"/>
            </a:xfrm>
            <a:custGeom>
              <a:avLst/>
              <a:gdLst/>
              <a:ahLst/>
              <a:cxnLst/>
              <a:rect l="l" t="t" r="r" b="b"/>
              <a:pathLst>
                <a:path w="121" h="110" extrusionOk="0">
                  <a:moveTo>
                    <a:pt x="68" y="1"/>
                  </a:moveTo>
                  <a:cubicBezTo>
                    <a:pt x="45" y="1"/>
                    <a:pt x="20" y="16"/>
                    <a:pt x="11" y="44"/>
                  </a:cubicBezTo>
                  <a:cubicBezTo>
                    <a:pt x="0" y="70"/>
                    <a:pt x="11" y="101"/>
                    <a:pt x="42" y="106"/>
                  </a:cubicBezTo>
                  <a:cubicBezTo>
                    <a:pt x="47" y="108"/>
                    <a:pt x="52" y="109"/>
                    <a:pt x="56" y="109"/>
                  </a:cubicBezTo>
                  <a:cubicBezTo>
                    <a:pt x="79" y="109"/>
                    <a:pt x="101" y="91"/>
                    <a:pt x="110" y="70"/>
                  </a:cubicBezTo>
                  <a:cubicBezTo>
                    <a:pt x="120" y="44"/>
                    <a:pt x="105" y="12"/>
                    <a:pt x="79" y="2"/>
                  </a:cubicBezTo>
                  <a:cubicBezTo>
                    <a:pt x="75" y="1"/>
                    <a:pt x="72" y="1"/>
                    <a:pt x="68"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5" name="Google Shape;16255;p73"/>
            <p:cNvSpPr/>
            <p:nvPr/>
          </p:nvSpPr>
          <p:spPr>
            <a:xfrm>
              <a:off x="4000350" y="1754175"/>
              <a:ext cx="2900" cy="2700"/>
            </a:xfrm>
            <a:custGeom>
              <a:avLst/>
              <a:gdLst/>
              <a:ahLst/>
              <a:cxnLst/>
              <a:rect l="l" t="t" r="r" b="b"/>
              <a:pathLst>
                <a:path w="116" h="108" extrusionOk="0">
                  <a:moveTo>
                    <a:pt x="65" y="1"/>
                  </a:moveTo>
                  <a:cubicBezTo>
                    <a:pt x="59" y="1"/>
                    <a:pt x="53" y="2"/>
                    <a:pt x="48" y="4"/>
                  </a:cubicBezTo>
                  <a:cubicBezTo>
                    <a:pt x="16" y="15"/>
                    <a:pt x="1" y="46"/>
                    <a:pt x="6" y="77"/>
                  </a:cubicBezTo>
                  <a:cubicBezTo>
                    <a:pt x="14" y="97"/>
                    <a:pt x="30" y="107"/>
                    <a:pt x="51" y="107"/>
                  </a:cubicBezTo>
                  <a:cubicBezTo>
                    <a:pt x="58" y="107"/>
                    <a:pt x="66" y="106"/>
                    <a:pt x="74" y="103"/>
                  </a:cubicBezTo>
                  <a:cubicBezTo>
                    <a:pt x="100" y="93"/>
                    <a:pt x="116" y="62"/>
                    <a:pt x="110" y="36"/>
                  </a:cubicBezTo>
                  <a:cubicBezTo>
                    <a:pt x="106" y="15"/>
                    <a:pt x="86" y="1"/>
                    <a:pt x="65"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6" name="Google Shape;16256;p73"/>
            <p:cNvSpPr/>
            <p:nvPr/>
          </p:nvSpPr>
          <p:spPr>
            <a:xfrm>
              <a:off x="3997875" y="1766800"/>
              <a:ext cx="1200" cy="1075"/>
            </a:xfrm>
            <a:custGeom>
              <a:avLst/>
              <a:gdLst/>
              <a:ahLst/>
              <a:cxnLst/>
              <a:rect l="l" t="t" r="r" b="b"/>
              <a:pathLst>
                <a:path w="48" h="43" extrusionOk="0">
                  <a:moveTo>
                    <a:pt x="16" y="1"/>
                  </a:moveTo>
                  <a:cubicBezTo>
                    <a:pt x="6" y="6"/>
                    <a:pt x="0" y="16"/>
                    <a:pt x="6" y="27"/>
                  </a:cubicBezTo>
                  <a:cubicBezTo>
                    <a:pt x="6" y="37"/>
                    <a:pt x="16" y="43"/>
                    <a:pt x="27" y="43"/>
                  </a:cubicBezTo>
                  <a:cubicBezTo>
                    <a:pt x="37" y="37"/>
                    <a:pt x="47" y="27"/>
                    <a:pt x="42" y="16"/>
                  </a:cubicBezTo>
                  <a:cubicBezTo>
                    <a:pt x="42" y="6"/>
                    <a:pt x="32" y="1"/>
                    <a:pt x="1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7" name="Google Shape;16257;p73"/>
            <p:cNvSpPr/>
            <p:nvPr/>
          </p:nvSpPr>
          <p:spPr>
            <a:xfrm>
              <a:off x="3997475" y="1760950"/>
              <a:ext cx="2900" cy="2700"/>
            </a:xfrm>
            <a:custGeom>
              <a:avLst/>
              <a:gdLst/>
              <a:ahLst/>
              <a:cxnLst/>
              <a:rect l="l" t="t" r="r" b="b"/>
              <a:pathLst>
                <a:path w="116" h="108" extrusionOk="0">
                  <a:moveTo>
                    <a:pt x="66" y="1"/>
                  </a:moveTo>
                  <a:cubicBezTo>
                    <a:pt x="58" y="1"/>
                    <a:pt x="51" y="2"/>
                    <a:pt x="43" y="5"/>
                  </a:cubicBezTo>
                  <a:cubicBezTo>
                    <a:pt x="16" y="15"/>
                    <a:pt x="1" y="47"/>
                    <a:pt x="6" y="73"/>
                  </a:cubicBezTo>
                  <a:cubicBezTo>
                    <a:pt x="14" y="93"/>
                    <a:pt x="32" y="107"/>
                    <a:pt x="52" y="107"/>
                  </a:cubicBezTo>
                  <a:cubicBezTo>
                    <a:pt x="58" y="107"/>
                    <a:pt x="63" y="106"/>
                    <a:pt x="69" y="104"/>
                  </a:cubicBezTo>
                  <a:cubicBezTo>
                    <a:pt x="100" y="94"/>
                    <a:pt x="116" y="62"/>
                    <a:pt x="111" y="31"/>
                  </a:cubicBezTo>
                  <a:cubicBezTo>
                    <a:pt x="103" y="12"/>
                    <a:pt x="86" y="1"/>
                    <a:pt x="6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8" name="Google Shape;16258;p73"/>
            <p:cNvSpPr/>
            <p:nvPr/>
          </p:nvSpPr>
          <p:spPr>
            <a:xfrm>
              <a:off x="3991875" y="1758425"/>
              <a:ext cx="2900" cy="2750"/>
            </a:xfrm>
            <a:custGeom>
              <a:avLst/>
              <a:gdLst/>
              <a:ahLst/>
              <a:cxnLst/>
              <a:rect l="l" t="t" r="r" b="b"/>
              <a:pathLst>
                <a:path w="116" h="110" extrusionOk="0">
                  <a:moveTo>
                    <a:pt x="68" y="0"/>
                  </a:moveTo>
                  <a:cubicBezTo>
                    <a:pt x="62" y="0"/>
                    <a:pt x="54" y="2"/>
                    <a:pt x="47" y="7"/>
                  </a:cubicBezTo>
                  <a:cubicBezTo>
                    <a:pt x="16" y="17"/>
                    <a:pt x="0" y="48"/>
                    <a:pt x="5" y="74"/>
                  </a:cubicBezTo>
                  <a:cubicBezTo>
                    <a:pt x="14" y="95"/>
                    <a:pt x="31" y="109"/>
                    <a:pt x="54" y="109"/>
                  </a:cubicBezTo>
                  <a:cubicBezTo>
                    <a:pt x="60" y="109"/>
                    <a:pt x="67" y="108"/>
                    <a:pt x="73" y="106"/>
                  </a:cubicBezTo>
                  <a:cubicBezTo>
                    <a:pt x="99" y="90"/>
                    <a:pt x="115" y="59"/>
                    <a:pt x="110" y="33"/>
                  </a:cubicBezTo>
                  <a:cubicBezTo>
                    <a:pt x="102" y="14"/>
                    <a:pt x="86" y="0"/>
                    <a:pt x="68"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9" name="Google Shape;16259;p73"/>
            <p:cNvSpPr/>
            <p:nvPr/>
          </p:nvSpPr>
          <p:spPr>
            <a:xfrm>
              <a:off x="3936625" y="1795850"/>
              <a:ext cx="1200" cy="1075"/>
            </a:xfrm>
            <a:custGeom>
              <a:avLst/>
              <a:gdLst/>
              <a:ahLst/>
              <a:cxnLst/>
              <a:rect l="l" t="t" r="r" b="b"/>
              <a:pathLst>
                <a:path w="48" h="43" extrusionOk="0">
                  <a:moveTo>
                    <a:pt x="28" y="0"/>
                  </a:moveTo>
                  <a:cubicBezTo>
                    <a:pt x="24" y="0"/>
                    <a:pt x="20" y="2"/>
                    <a:pt x="16" y="4"/>
                  </a:cubicBezTo>
                  <a:cubicBezTo>
                    <a:pt x="5" y="14"/>
                    <a:pt x="0" y="25"/>
                    <a:pt x="11" y="35"/>
                  </a:cubicBezTo>
                  <a:cubicBezTo>
                    <a:pt x="13" y="40"/>
                    <a:pt x="17" y="43"/>
                    <a:pt x="22" y="43"/>
                  </a:cubicBezTo>
                  <a:cubicBezTo>
                    <a:pt x="26" y="43"/>
                    <a:pt x="32" y="40"/>
                    <a:pt x="37" y="35"/>
                  </a:cubicBezTo>
                  <a:cubicBezTo>
                    <a:pt x="47" y="30"/>
                    <a:pt x="47" y="19"/>
                    <a:pt x="42" y="9"/>
                  </a:cubicBezTo>
                  <a:cubicBezTo>
                    <a:pt x="39" y="3"/>
                    <a:pt x="34" y="0"/>
                    <a:pt x="28"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0" name="Google Shape;16260;p73"/>
            <p:cNvSpPr/>
            <p:nvPr/>
          </p:nvSpPr>
          <p:spPr>
            <a:xfrm>
              <a:off x="3920425" y="1766675"/>
              <a:ext cx="3025" cy="2700"/>
            </a:xfrm>
            <a:custGeom>
              <a:avLst/>
              <a:gdLst/>
              <a:ahLst/>
              <a:cxnLst/>
              <a:rect l="l" t="t" r="r" b="b"/>
              <a:pathLst>
                <a:path w="121" h="108" extrusionOk="0">
                  <a:moveTo>
                    <a:pt x="70" y="0"/>
                  </a:moveTo>
                  <a:cubicBezTo>
                    <a:pt x="58" y="0"/>
                    <a:pt x="46" y="4"/>
                    <a:pt x="37" y="11"/>
                  </a:cubicBezTo>
                  <a:cubicBezTo>
                    <a:pt x="11" y="32"/>
                    <a:pt x="0" y="63"/>
                    <a:pt x="16" y="89"/>
                  </a:cubicBezTo>
                  <a:cubicBezTo>
                    <a:pt x="25" y="101"/>
                    <a:pt x="39" y="108"/>
                    <a:pt x="54" y="108"/>
                  </a:cubicBezTo>
                  <a:cubicBezTo>
                    <a:pt x="65" y="108"/>
                    <a:pt x="78" y="104"/>
                    <a:pt x="89" y="95"/>
                  </a:cubicBezTo>
                  <a:cubicBezTo>
                    <a:pt x="115" y="79"/>
                    <a:pt x="120" y="42"/>
                    <a:pt x="105" y="21"/>
                  </a:cubicBezTo>
                  <a:cubicBezTo>
                    <a:pt x="99" y="7"/>
                    <a:pt x="85" y="0"/>
                    <a:pt x="70"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1" name="Google Shape;16261;p73"/>
            <p:cNvSpPr/>
            <p:nvPr/>
          </p:nvSpPr>
          <p:spPr>
            <a:xfrm>
              <a:off x="3927225" y="1791725"/>
              <a:ext cx="1200" cy="1100"/>
            </a:xfrm>
            <a:custGeom>
              <a:avLst/>
              <a:gdLst/>
              <a:ahLst/>
              <a:cxnLst/>
              <a:rect l="l" t="t" r="r" b="b"/>
              <a:pathLst>
                <a:path w="48" h="44" extrusionOk="0">
                  <a:moveTo>
                    <a:pt x="26" y="0"/>
                  </a:moveTo>
                  <a:cubicBezTo>
                    <a:pt x="17" y="0"/>
                    <a:pt x="9" y="9"/>
                    <a:pt x="5" y="17"/>
                  </a:cubicBezTo>
                  <a:cubicBezTo>
                    <a:pt x="0" y="28"/>
                    <a:pt x="5" y="38"/>
                    <a:pt x="16" y="43"/>
                  </a:cubicBezTo>
                  <a:cubicBezTo>
                    <a:pt x="26" y="43"/>
                    <a:pt x="37" y="38"/>
                    <a:pt x="42" y="28"/>
                  </a:cubicBezTo>
                  <a:cubicBezTo>
                    <a:pt x="47" y="17"/>
                    <a:pt x="42" y="7"/>
                    <a:pt x="31" y="2"/>
                  </a:cubicBezTo>
                  <a:cubicBezTo>
                    <a:pt x="29" y="1"/>
                    <a:pt x="28" y="0"/>
                    <a:pt x="26"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2" name="Google Shape;16262;p73"/>
            <p:cNvSpPr/>
            <p:nvPr/>
          </p:nvSpPr>
          <p:spPr>
            <a:xfrm>
              <a:off x="3929700" y="1786725"/>
              <a:ext cx="3025" cy="2725"/>
            </a:xfrm>
            <a:custGeom>
              <a:avLst/>
              <a:gdLst/>
              <a:ahLst/>
              <a:cxnLst/>
              <a:rect l="l" t="t" r="r" b="b"/>
              <a:pathLst>
                <a:path w="121" h="109" extrusionOk="0">
                  <a:moveTo>
                    <a:pt x="64" y="0"/>
                  </a:moveTo>
                  <a:cubicBezTo>
                    <a:pt x="42" y="0"/>
                    <a:pt x="19" y="18"/>
                    <a:pt x="11" y="40"/>
                  </a:cubicBezTo>
                  <a:cubicBezTo>
                    <a:pt x="0" y="71"/>
                    <a:pt x="11" y="97"/>
                    <a:pt x="37" y="108"/>
                  </a:cubicBezTo>
                  <a:cubicBezTo>
                    <a:pt x="40" y="108"/>
                    <a:pt x="44" y="109"/>
                    <a:pt x="47" y="109"/>
                  </a:cubicBezTo>
                  <a:cubicBezTo>
                    <a:pt x="71" y="109"/>
                    <a:pt x="96" y="93"/>
                    <a:pt x="105" y="66"/>
                  </a:cubicBezTo>
                  <a:cubicBezTo>
                    <a:pt x="120" y="40"/>
                    <a:pt x="105" y="8"/>
                    <a:pt x="79" y="3"/>
                  </a:cubicBezTo>
                  <a:cubicBezTo>
                    <a:pt x="74" y="1"/>
                    <a:pt x="69" y="0"/>
                    <a:pt x="64"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3" name="Google Shape;16263;p73"/>
            <p:cNvSpPr/>
            <p:nvPr/>
          </p:nvSpPr>
          <p:spPr>
            <a:xfrm>
              <a:off x="3916375" y="1776150"/>
              <a:ext cx="3025" cy="2725"/>
            </a:xfrm>
            <a:custGeom>
              <a:avLst/>
              <a:gdLst/>
              <a:ahLst/>
              <a:cxnLst/>
              <a:rect l="l" t="t" r="r" b="b"/>
              <a:pathLst>
                <a:path w="121" h="109" extrusionOk="0">
                  <a:moveTo>
                    <a:pt x="69" y="0"/>
                  </a:moveTo>
                  <a:cubicBezTo>
                    <a:pt x="47" y="0"/>
                    <a:pt x="25" y="18"/>
                    <a:pt x="16" y="39"/>
                  </a:cubicBezTo>
                  <a:cubicBezTo>
                    <a:pt x="0" y="66"/>
                    <a:pt x="16" y="97"/>
                    <a:pt x="42" y="107"/>
                  </a:cubicBezTo>
                  <a:cubicBezTo>
                    <a:pt x="45" y="108"/>
                    <a:pt x="49" y="108"/>
                    <a:pt x="52" y="108"/>
                  </a:cubicBezTo>
                  <a:cubicBezTo>
                    <a:pt x="76" y="108"/>
                    <a:pt x="101" y="93"/>
                    <a:pt x="110" y="66"/>
                  </a:cubicBezTo>
                  <a:cubicBezTo>
                    <a:pt x="121" y="39"/>
                    <a:pt x="110" y="8"/>
                    <a:pt x="84" y="3"/>
                  </a:cubicBezTo>
                  <a:cubicBezTo>
                    <a:pt x="79" y="1"/>
                    <a:pt x="74" y="0"/>
                    <a:pt x="6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4" name="Google Shape;16264;p73"/>
            <p:cNvSpPr/>
            <p:nvPr/>
          </p:nvSpPr>
          <p:spPr>
            <a:xfrm>
              <a:off x="3927075" y="1781100"/>
              <a:ext cx="3025" cy="2725"/>
            </a:xfrm>
            <a:custGeom>
              <a:avLst/>
              <a:gdLst/>
              <a:ahLst/>
              <a:cxnLst/>
              <a:rect l="l" t="t" r="r" b="b"/>
              <a:pathLst>
                <a:path w="121" h="109" extrusionOk="0">
                  <a:moveTo>
                    <a:pt x="65" y="1"/>
                  </a:moveTo>
                  <a:cubicBezTo>
                    <a:pt x="42" y="1"/>
                    <a:pt x="20" y="19"/>
                    <a:pt x="11" y="40"/>
                  </a:cubicBezTo>
                  <a:cubicBezTo>
                    <a:pt x="1" y="71"/>
                    <a:pt x="11" y="97"/>
                    <a:pt x="43" y="108"/>
                  </a:cubicBezTo>
                  <a:cubicBezTo>
                    <a:pt x="46" y="109"/>
                    <a:pt x="49" y="109"/>
                    <a:pt x="53" y="109"/>
                  </a:cubicBezTo>
                  <a:cubicBezTo>
                    <a:pt x="76" y="109"/>
                    <a:pt x="101" y="93"/>
                    <a:pt x="110" y="66"/>
                  </a:cubicBezTo>
                  <a:cubicBezTo>
                    <a:pt x="121" y="40"/>
                    <a:pt x="105" y="9"/>
                    <a:pt x="79" y="3"/>
                  </a:cubicBezTo>
                  <a:cubicBezTo>
                    <a:pt x="74" y="2"/>
                    <a:pt x="70" y="1"/>
                    <a:pt x="65"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5" name="Google Shape;16265;p73"/>
            <p:cNvSpPr/>
            <p:nvPr/>
          </p:nvSpPr>
          <p:spPr>
            <a:xfrm>
              <a:off x="3911150" y="1794725"/>
              <a:ext cx="3025" cy="2700"/>
            </a:xfrm>
            <a:custGeom>
              <a:avLst/>
              <a:gdLst/>
              <a:ahLst/>
              <a:cxnLst/>
              <a:rect l="l" t="t" r="r" b="b"/>
              <a:pathLst>
                <a:path w="121" h="108" extrusionOk="0">
                  <a:moveTo>
                    <a:pt x="69" y="1"/>
                  </a:moveTo>
                  <a:cubicBezTo>
                    <a:pt x="45" y="1"/>
                    <a:pt x="20" y="16"/>
                    <a:pt x="11" y="44"/>
                  </a:cubicBezTo>
                  <a:cubicBezTo>
                    <a:pt x="0" y="70"/>
                    <a:pt x="11" y="101"/>
                    <a:pt x="42" y="106"/>
                  </a:cubicBezTo>
                  <a:cubicBezTo>
                    <a:pt x="46" y="107"/>
                    <a:pt x="49" y="107"/>
                    <a:pt x="53" y="107"/>
                  </a:cubicBezTo>
                  <a:cubicBezTo>
                    <a:pt x="76" y="107"/>
                    <a:pt x="101" y="92"/>
                    <a:pt x="110" y="70"/>
                  </a:cubicBezTo>
                  <a:cubicBezTo>
                    <a:pt x="121" y="38"/>
                    <a:pt x="105" y="12"/>
                    <a:pt x="79" y="2"/>
                  </a:cubicBezTo>
                  <a:cubicBezTo>
                    <a:pt x="75" y="1"/>
                    <a:pt x="72" y="1"/>
                    <a:pt x="6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6" name="Google Shape;16266;p73"/>
            <p:cNvSpPr/>
            <p:nvPr/>
          </p:nvSpPr>
          <p:spPr>
            <a:xfrm>
              <a:off x="3923550" y="1798525"/>
              <a:ext cx="3025" cy="2675"/>
            </a:xfrm>
            <a:custGeom>
              <a:avLst/>
              <a:gdLst/>
              <a:ahLst/>
              <a:cxnLst/>
              <a:rect l="l" t="t" r="r" b="b"/>
              <a:pathLst>
                <a:path w="121" h="107" extrusionOk="0">
                  <a:moveTo>
                    <a:pt x="69" y="0"/>
                  </a:moveTo>
                  <a:cubicBezTo>
                    <a:pt x="45" y="0"/>
                    <a:pt x="20" y="15"/>
                    <a:pt x="11" y="38"/>
                  </a:cubicBezTo>
                  <a:cubicBezTo>
                    <a:pt x="1" y="69"/>
                    <a:pt x="16" y="95"/>
                    <a:pt x="43" y="106"/>
                  </a:cubicBezTo>
                  <a:cubicBezTo>
                    <a:pt x="46" y="106"/>
                    <a:pt x="49" y="107"/>
                    <a:pt x="53" y="107"/>
                  </a:cubicBezTo>
                  <a:cubicBezTo>
                    <a:pt x="76" y="107"/>
                    <a:pt x="101" y="91"/>
                    <a:pt x="110" y="64"/>
                  </a:cubicBezTo>
                  <a:cubicBezTo>
                    <a:pt x="121" y="38"/>
                    <a:pt x="110" y="6"/>
                    <a:pt x="79" y="1"/>
                  </a:cubicBezTo>
                  <a:cubicBezTo>
                    <a:pt x="76" y="1"/>
                    <a:pt x="72" y="0"/>
                    <a:pt x="6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7" name="Google Shape;16267;p73"/>
            <p:cNvSpPr/>
            <p:nvPr/>
          </p:nvSpPr>
          <p:spPr>
            <a:xfrm>
              <a:off x="3907875" y="1785325"/>
              <a:ext cx="1200" cy="1025"/>
            </a:xfrm>
            <a:custGeom>
              <a:avLst/>
              <a:gdLst/>
              <a:ahLst/>
              <a:cxnLst/>
              <a:rect l="l" t="t" r="r" b="b"/>
              <a:pathLst>
                <a:path w="48" h="41" extrusionOk="0">
                  <a:moveTo>
                    <a:pt x="26" y="0"/>
                  </a:moveTo>
                  <a:cubicBezTo>
                    <a:pt x="18" y="0"/>
                    <a:pt x="10" y="9"/>
                    <a:pt x="6" y="17"/>
                  </a:cubicBezTo>
                  <a:cubicBezTo>
                    <a:pt x="1" y="28"/>
                    <a:pt x="6" y="38"/>
                    <a:pt x="16" y="38"/>
                  </a:cubicBezTo>
                  <a:cubicBezTo>
                    <a:pt x="19" y="40"/>
                    <a:pt x="22" y="40"/>
                    <a:pt x="25" y="40"/>
                  </a:cubicBezTo>
                  <a:cubicBezTo>
                    <a:pt x="32" y="40"/>
                    <a:pt x="39" y="35"/>
                    <a:pt x="43" y="28"/>
                  </a:cubicBezTo>
                  <a:cubicBezTo>
                    <a:pt x="48" y="17"/>
                    <a:pt x="43" y="2"/>
                    <a:pt x="32" y="2"/>
                  </a:cubicBezTo>
                  <a:cubicBezTo>
                    <a:pt x="30" y="1"/>
                    <a:pt x="28" y="0"/>
                    <a:pt x="26"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8" name="Google Shape;16268;p73"/>
            <p:cNvSpPr/>
            <p:nvPr/>
          </p:nvSpPr>
          <p:spPr>
            <a:xfrm>
              <a:off x="3910375" y="1780300"/>
              <a:ext cx="3025" cy="2675"/>
            </a:xfrm>
            <a:custGeom>
              <a:avLst/>
              <a:gdLst/>
              <a:ahLst/>
              <a:cxnLst/>
              <a:rect l="l" t="t" r="r" b="b"/>
              <a:pathLst>
                <a:path w="121" h="107" extrusionOk="0">
                  <a:moveTo>
                    <a:pt x="62" y="1"/>
                  </a:moveTo>
                  <a:cubicBezTo>
                    <a:pt x="40" y="1"/>
                    <a:pt x="19" y="16"/>
                    <a:pt x="10" y="41"/>
                  </a:cubicBezTo>
                  <a:cubicBezTo>
                    <a:pt x="0" y="67"/>
                    <a:pt x="10" y="98"/>
                    <a:pt x="42" y="103"/>
                  </a:cubicBezTo>
                  <a:cubicBezTo>
                    <a:pt x="47" y="106"/>
                    <a:pt x="53" y="107"/>
                    <a:pt x="59" y="107"/>
                  </a:cubicBezTo>
                  <a:cubicBezTo>
                    <a:pt x="80" y="107"/>
                    <a:pt x="101" y="92"/>
                    <a:pt x="110" y="67"/>
                  </a:cubicBezTo>
                  <a:cubicBezTo>
                    <a:pt x="120" y="41"/>
                    <a:pt x="105" y="9"/>
                    <a:pt x="78" y="4"/>
                  </a:cubicBezTo>
                  <a:cubicBezTo>
                    <a:pt x="73" y="2"/>
                    <a:pt x="67" y="1"/>
                    <a:pt x="62"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9" name="Google Shape;16269;p73"/>
            <p:cNvSpPr/>
            <p:nvPr/>
          </p:nvSpPr>
          <p:spPr>
            <a:xfrm>
              <a:off x="3907750" y="1774700"/>
              <a:ext cx="3025" cy="2725"/>
            </a:xfrm>
            <a:custGeom>
              <a:avLst/>
              <a:gdLst/>
              <a:ahLst/>
              <a:cxnLst/>
              <a:rect l="l" t="t" r="r" b="b"/>
              <a:pathLst>
                <a:path w="121" h="109" extrusionOk="0">
                  <a:moveTo>
                    <a:pt x="64" y="1"/>
                  </a:moveTo>
                  <a:cubicBezTo>
                    <a:pt x="42" y="1"/>
                    <a:pt x="20" y="19"/>
                    <a:pt x="11" y="40"/>
                  </a:cubicBezTo>
                  <a:cubicBezTo>
                    <a:pt x="1" y="71"/>
                    <a:pt x="16" y="97"/>
                    <a:pt x="42" y="108"/>
                  </a:cubicBezTo>
                  <a:cubicBezTo>
                    <a:pt x="46" y="109"/>
                    <a:pt x="49" y="109"/>
                    <a:pt x="53" y="109"/>
                  </a:cubicBezTo>
                  <a:cubicBezTo>
                    <a:pt x="76" y="109"/>
                    <a:pt x="101" y="93"/>
                    <a:pt x="110" y="66"/>
                  </a:cubicBezTo>
                  <a:cubicBezTo>
                    <a:pt x="121" y="40"/>
                    <a:pt x="110" y="9"/>
                    <a:pt x="79" y="3"/>
                  </a:cubicBezTo>
                  <a:cubicBezTo>
                    <a:pt x="74" y="2"/>
                    <a:pt x="69" y="1"/>
                    <a:pt x="6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0" name="Google Shape;16270;p73"/>
            <p:cNvSpPr/>
            <p:nvPr/>
          </p:nvSpPr>
          <p:spPr>
            <a:xfrm>
              <a:off x="4472650" y="1866200"/>
              <a:ext cx="27850" cy="61025"/>
            </a:xfrm>
            <a:custGeom>
              <a:avLst/>
              <a:gdLst/>
              <a:ahLst/>
              <a:cxnLst/>
              <a:rect l="l" t="t" r="r" b="b"/>
              <a:pathLst>
                <a:path w="1114" h="2441" extrusionOk="0">
                  <a:moveTo>
                    <a:pt x="920" y="1"/>
                  </a:moveTo>
                  <a:lnTo>
                    <a:pt x="883" y="6"/>
                  </a:lnTo>
                  <a:cubicBezTo>
                    <a:pt x="889" y="21"/>
                    <a:pt x="1045" y="1500"/>
                    <a:pt x="1" y="2393"/>
                  </a:cubicBezTo>
                  <a:lnTo>
                    <a:pt x="42" y="2440"/>
                  </a:lnTo>
                  <a:cubicBezTo>
                    <a:pt x="1113" y="1526"/>
                    <a:pt x="925" y="16"/>
                    <a:pt x="920"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1" name="Google Shape;16271;p73"/>
            <p:cNvSpPr/>
            <p:nvPr/>
          </p:nvSpPr>
          <p:spPr>
            <a:xfrm>
              <a:off x="4528550" y="1887625"/>
              <a:ext cx="26800" cy="35950"/>
            </a:xfrm>
            <a:custGeom>
              <a:avLst/>
              <a:gdLst/>
              <a:ahLst/>
              <a:cxnLst/>
              <a:rect l="l" t="t" r="r" b="b"/>
              <a:pathLst>
                <a:path w="1072" h="1438" extrusionOk="0">
                  <a:moveTo>
                    <a:pt x="173" y="0"/>
                  </a:moveTo>
                  <a:cubicBezTo>
                    <a:pt x="173" y="16"/>
                    <a:pt x="1" y="1092"/>
                    <a:pt x="1056" y="1437"/>
                  </a:cubicBezTo>
                  <a:lnTo>
                    <a:pt x="1072" y="1380"/>
                  </a:lnTo>
                  <a:cubicBezTo>
                    <a:pt x="74" y="1051"/>
                    <a:pt x="194" y="53"/>
                    <a:pt x="199" y="6"/>
                  </a:cubicBezTo>
                  <a:lnTo>
                    <a:pt x="173" y="0"/>
                  </a:ln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2" name="Google Shape;16272;p73"/>
            <p:cNvSpPr/>
            <p:nvPr/>
          </p:nvSpPr>
          <p:spPr>
            <a:xfrm>
              <a:off x="4433475" y="1876325"/>
              <a:ext cx="33575" cy="22300"/>
            </a:xfrm>
            <a:custGeom>
              <a:avLst/>
              <a:gdLst/>
              <a:ahLst/>
              <a:cxnLst/>
              <a:rect l="l" t="t" r="r" b="b"/>
              <a:pathLst>
                <a:path w="1343" h="892" extrusionOk="0">
                  <a:moveTo>
                    <a:pt x="97" y="0"/>
                  </a:moveTo>
                  <a:cubicBezTo>
                    <a:pt x="66" y="0"/>
                    <a:pt x="33" y="1"/>
                    <a:pt x="0" y="3"/>
                  </a:cubicBezTo>
                  <a:lnTo>
                    <a:pt x="0" y="66"/>
                  </a:lnTo>
                  <a:cubicBezTo>
                    <a:pt x="35" y="64"/>
                    <a:pt x="68" y="62"/>
                    <a:pt x="101" y="62"/>
                  </a:cubicBezTo>
                  <a:cubicBezTo>
                    <a:pt x="995" y="62"/>
                    <a:pt x="1301" y="856"/>
                    <a:pt x="1312" y="891"/>
                  </a:cubicBezTo>
                  <a:lnTo>
                    <a:pt x="1343" y="881"/>
                  </a:lnTo>
                  <a:cubicBezTo>
                    <a:pt x="1338" y="876"/>
                    <a:pt x="1039" y="0"/>
                    <a:pt x="97"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3" name="Google Shape;16273;p73"/>
            <p:cNvSpPr/>
            <p:nvPr/>
          </p:nvSpPr>
          <p:spPr>
            <a:xfrm>
              <a:off x="4527025" y="1892325"/>
              <a:ext cx="5475" cy="5050"/>
            </a:xfrm>
            <a:custGeom>
              <a:avLst/>
              <a:gdLst/>
              <a:ahLst/>
              <a:cxnLst/>
              <a:rect l="l" t="t" r="r" b="b"/>
              <a:pathLst>
                <a:path w="219" h="202" extrusionOk="0">
                  <a:moveTo>
                    <a:pt x="9" y="0"/>
                  </a:moveTo>
                  <a:cubicBezTo>
                    <a:pt x="9" y="0"/>
                    <a:pt x="0" y="202"/>
                    <a:pt x="179" y="202"/>
                  </a:cubicBezTo>
                  <a:cubicBezTo>
                    <a:pt x="191" y="202"/>
                    <a:pt x="204" y="201"/>
                    <a:pt x="218" y="199"/>
                  </a:cubicBezTo>
                  <a:cubicBezTo>
                    <a:pt x="218" y="199"/>
                    <a:pt x="208" y="142"/>
                    <a:pt x="171" y="79"/>
                  </a:cubicBezTo>
                  <a:cubicBezTo>
                    <a:pt x="130" y="16"/>
                    <a:pt x="9" y="0"/>
                    <a:pt x="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4" name="Google Shape;16274;p73"/>
            <p:cNvSpPr/>
            <p:nvPr/>
          </p:nvSpPr>
          <p:spPr>
            <a:xfrm>
              <a:off x="4525950" y="1885150"/>
              <a:ext cx="6275" cy="7325"/>
            </a:xfrm>
            <a:custGeom>
              <a:avLst/>
              <a:gdLst/>
              <a:ahLst/>
              <a:cxnLst/>
              <a:rect l="l" t="t" r="r" b="b"/>
              <a:pathLst>
                <a:path w="251" h="293" extrusionOk="0">
                  <a:moveTo>
                    <a:pt x="89" y="0"/>
                  </a:moveTo>
                  <a:lnTo>
                    <a:pt x="89" y="0"/>
                  </a:lnTo>
                  <a:cubicBezTo>
                    <a:pt x="89" y="0"/>
                    <a:pt x="0" y="251"/>
                    <a:pt x="240" y="293"/>
                  </a:cubicBezTo>
                  <a:cubicBezTo>
                    <a:pt x="240" y="293"/>
                    <a:pt x="251" y="230"/>
                    <a:pt x="230" y="146"/>
                  </a:cubicBezTo>
                  <a:cubicBezTo>
                    <a:pt x="214" y="63"/>
                    <a:pt x="89" y="0"/>
                    <a:pt x="8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5" name="Google Shape;16275;p73"/>
            <p:cNvSpPr/>
            <p:nvPr/>
          </p:nvSpPr>
          <p:spPr>
            <a:xfrm>
              <a:off x="4528550" y="1880575"/>
              <a:ext cx="6825" cy="8250"/>
            </a:xfrm>
            <a:custGeom>
              <a:avLst/>
              <a:gdLst/>
              <a:ahLst/>
              <a:cxnLst/>
              <a:rect l="l" t="t" r="r" b="b"/>
              <a:pathLst>
                <a:path w="273" h="330" extrusionOk="0">
                  <a:moveTo>
                    <a:pt x="194" y="0"/>
                  </a:moveTo>
                  <a:cubicBezTo>
                    <a:pt x="194" y="0"/>
                    <a:pt x="1" y="183"/>
                    <a:pt x="194" y="329"/>
                  </a:cubicBezTo>
                  <a:cubicBezTo>
                    <a:pt x="194" y="329"/>
                    <a:pt x="231" y="282"/>
                    <a:pt x="251" y="199"/>
                  </a:cubicBezTo>
                  <a:cubicBezTo>
                    <a:pt x="272" y="115"/>
                    <a:pt x="194" y="0"/>
                    <a:pt x="194"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6" name="Google Shape;16276;p73"/>
            <p:cNvSpPr/>
            <p:nvPr/>
          </p:nvSpPr>
          <p:spPr>
            <a:xfrm>
              <a:off x="4532075" y="1885400"/>
              <a:ext cx="6950" cy="7350"/>
            </a:xfrm>
            <a:custGeom>
              <a:avLst/>
              <a:gdLst/>
              <a:ahLst/>
              <a:cxnLst/>
              <a:rect l="l" t="t" r="r" b="b"/>
              <a:pathLst>
                <a:path w="278" h="294" extrusionOk="0">
                  <a:moveTo>
                    <a:pt x="262" y="1"/>
                  </a:moveTo>
                  <a:cubicBezTo>
                    <a:pt x="262" y="1"/>
                    <a:pt x="1" y="69"/>
                    <a:pt x="100" y="293"/>
                  </a:cubicBezTo>
                  <a:cubicBezTo>
                    <a:pt x="100" y="293"/>
                    <a:pt x="157" y="267"/>
                    <a:pt x="215" y="204"/>
                  </a:cubicBezTo>
                  <a:cubicBezTo>
                    <a:pt x="278" y="142"/>
                    <a:pt x="262" y="1"/>
                    <a:pt x="262"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7" name="Google Shape;16277;p73"/>
            <p:cNvSpPr/>
            <p:nvPr/>
          </p:nvSpPr>
          <p:spPr>
            <a:xfrm>
              <a:off x="4534075" y="1892325"/>
              <a:ext cx="5725" cy="4725"/>
            </a:xfrm>
            <a:custGeom>
              <a:avLst/>
              <a:gdLst/>
              <a:ahLst/>
              <a:cxnLst/>
              <a:rect l="l" t="t" r="r" b="b"/>
              <a:pathLst>
                <a:path w="229" h="189" extrusionOk="0">
                  <a:moveTo>
                    <a:pt x="176" y="1"/>
                  </a:moveTo>
                  <a:cubicBezTo>
                    <a:pt x="108" y="1"/>
                    <a:pt x="0" y="26"/>
                    <a:pt x="15" y="189"/>
                  </a:cubicBezTo>
                  <a:cubicBezTo>
                    <a:pt x="15" y="189"/>
                    <a:pt x="18" y="189"/>
                    <a:pt x="25" y="189"/>
                  </a:cubicBezTo>
                  <a:cubicBezTo>
                    <a:pt x="44" y="189"/>
                    <a:pt x="88" y="186"/>
                    <a:pt x="135" y="162"/>
                  </a:cubicBezTo>
                  <a:cubicBezTo>
                    <a:pt x="203" y="131"/>
                    <a:pt x="229" y="6"/>
                    <a:pt x="229" y="6"/>
                  </a:cubicBezTo>
                  <a:cubicBezTo>
                    <a:pt x="229" y="6"/>
                    <a:pt x="207" y="1"/>
                    <a:pt x="17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8" name="Google Shape;16278;p73"/>
            <p:cNvSpPr/>
            <p:nvPr/>
          </p:nvSpPr>
          <p:spPr>
            <a:xfrm>
              <a:off x="4489125" y="1871175"/>
              <a:ext cx="5375" cy="5175"/>
            </a:xfrm>
            <a:custGeom>
              <a:avLst/>
              <a:gdLst/>
              <a:ahLst/>
              <a:cxnLst/>
              <a:rect l="l" t="t" r="r" b="b"/>
              <a:pathLst>
                <a:path w="215" h="207" extrusionOk="0">
                  <a:moveTo>
                    <a:pt x="5" y="0"/>
                  </a:moveTo>
                  <a:cubicBezTo>
                    <a:pt x="5" y="0"/>
                    <a:pt x="0" y="207"/>
                    <a:pt x="176" y="207"/>
                  </a:cubicBezTo>
                  <a:cubicBezTo>
                    <a:pt x="188" y="207"/>
                    <a:pt x="201" y="206"/>
                    <a:pt x="214" y="204"/>
                  </a:cubicBezTo>
                  <a:cubicBezTo>
                    <a:pt x="214" y="204"/>
                    <a:pt x="209" y="146"/>
                    <a:pt x="167" y="84"/>
                  </a:cubicBezTo>
                  <a:cubicBezTo>
                    <a:pt x="130" y="21"/>
                    <a:pt x="5" y="0"/>
                    <a:pt x="5"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9" name="Google Shape;16279;p73"/>
            <p:cNvSpPr/>
            <p:nvPr/>
          </p:nvSpPr>
          <p:spPr>
            <a:xfrm>
              <a:off x="4488075" y="1863975"/>
              <a:ext cx="6275" cy="7475"/>
            </a:xfrm>
            <a:custGeom>
              <a:avLst/>
              <a:gdLst/>
              <a:ahLst/>
              <a:cxnLst/>
              <a:rect l="l" t="t" r="r" b="b"/>
              <a:pathLst>
                <a:path w="251" h="299" extrusionOk="0">
                  <a:moveTo>
                    <a:pt x="84" y="1"/>
                  </a:moveTo>
                  <a:cubicBezTo>
                    <a:pt x="84" y="1"/>
                    <a:pt x="0" y="257"/>
                    <a:pt x="235" y="299"/>
                  </a:cubicBezTo>
                  <a:cubicBezTo>
                    <a:pt x="235" y="299"/>
                    <a:pt x="251" y="231"/>
                    <a:pt x="230" y="147"/>
                  </a:cubicBezTo>
                  <a:cubicBezTo>
                    <a:pt x="209" y="63"/>
                    <a:pt x="84" y="1"/>
                    <a:pt x="8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0" name="Google Shape;16280;p73"/>
            <p:cNvSpPr/>
            <p:nvPr/>
          </p:nvSpPr>
          <p:spPr>
            <a:xfrm>
              <a:off x="4490550" y="1859400"/>
              <a:ext cx="6950" cy="8400"/>
            </a:xfrm>
            <a:custGeom>
              <a:avLst/>
              <a:gdLst/>
              <a:ahLst/>
              <a:cxnLst/>
              <a:rect l="l" t="t" r="r" b="b"/>
              <a:pathLst>
                <a:path w="278" h="336" extrusionOk="0">
                  <a:moveTo>
                    <a:pt x="199" y="1"/>
                  </a:moveTo>
                  <a:cubicBezTo>
                    <a:pt x="199" y="1"/>
                    <a:pt x="0" y="184"/>
                    <a:pt x="194" y="335"/>
                  </a:cubicBezTo>
                  <a:cubicBezTo>
                    <a:pt x="194" y="335"/>
                    <a:pt x="235" y="283"/>
                    <a:pt x="256" y="199"/>
                  </a:cubicBezTo>
                  <a:cubicBezTo>
                    <a:pt x="277" y="116"/>
                    <a:pt x="199" y="1"/>
                    <a:pt x="19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1" name="Google Shape;16281;p73"/>
            <p:cNvSpPr/>
            <p:nvPr/>
          </p:nvSpPr>
          <p:spPr>
            <a:xfrm>
              <a:off x="4494075" y="1864375"/>
              <a:ext cx="6950" cy="7200"/>
            </a:xfrm>
            <a:custGeom>
              <a:avLst/>
              <a:gdLst/>
              <a:ahLst/>
              <a:cxnLst/>
              <a:rect l="l" t="t" r="r" b="b"/>
              <a:pathLst>
                <a:path w="278" h="288" extrusionOk="0">
                  <a:moveTo>
                    <a:pt x="262" y="0"/>
                  </a:moveTo>
                  <a:cubicBezTo>
                    <a:pt x="262" y="0"/>
                    <a:pt x="0" y="68"/>
                    <a:pt x="100" y="288"/>
                  </a:cubicBezTo>
                  <a:cubicBezTo>
                    <a:pt x="100" y="288"/>
                    <a:pt x="162" y="262"/>
                    <a:pt x="220" y="199"/>
                  </a:cubicBezTo>
                  <a:cubicBezTo>
                    <a:pt x="277" y="136"/>
                    <a:pt x="262" y="0"/>
                    <a:pt x="262"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2" name="Google Shape;16282;p73"/>
            <p:cNvSpPr/>
            <p:nvPr/>
          </p:nvSpPr>
          <p:spPr>
            <a:xfrm>
              <a:off x="4496200" y="1871175"/>
              <a:ext cx="5600" cy="4850"/>
            </a:xfrm>
            <a:custGeom>
              <a:avLst/>
              <a:gdLst/>
              <a:ahLst/>
              <a:cxnLst/>
              <a:rect l="l" t="t" r="r" b="b"/>
              <a:pathLst>
                <a:path w="224" h="194" extrusionOk="0">
                  <a:moveTo>
                    <a:pt x="174" y="1"/>
                  </a:moveTo>
                  <a:cubicBezTo>
                    <a:pt x="107" y="1"/>
                    <a:pt x="0" y="26"/>
                    <a:pt x="15" y="193"/>
                  </a:cubicBezTo>
                  <a:cubicBezTo>
                    <a:pt x="15" y="193"/>
                    <a:pt x="67" y="193"/>
                    <a:pt x="135" y="167"/>
                  </a:cubicBezTo>
                  <a:cubicBezTo>
                    <a:pt x="203" y="136"/>
                    <a:pt x="224" y="5"/>
                    <a:pt x="224" y="5"/>
                  </a:cubicBezTo>
                  <a:cubicBezTo>
                    <a:pt x="224" y="5"/>
                    <a:pt x="202" y="1"/>
                    <a:pt x="17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3" name="Google Shape;16283;p73"/>
            <p:cNvSpPr/>
            <p:nvPr/>
          </p:nvSpPr>
          <p:spPr>
            <a:xfrm>
              <a:off x="4463125" y="1888150"/>
              <a:ext cx="6800" cy="3650"/>
            </a:xfrm>
            <a:custGeom>
              <a:avLst/>
              <a:gdLst/>
              <a:ahLst/>
              <a:cxnLst/>
              <a:rect l="l" t="t" r="r" b="b"/>
              <a:pathLst>
                <a:path w="272" h="146" extrusionOk="0">
                  <a:moveTo>
                    <a:pt x="107" y="0"/>
                  </a:moveTo>
                  <a:cubicBezTo>
                    <a:pt x="76" y="0"/>
                    <a:pt x="40" y="11"/>
                    <a:pt x="0" y="37"/>
                  </a:cubicBezTo>
                  <a:cubicBezTo>
                    <a:pt x="0" y="37"/>
                    <a:pt x="26" y="84"/>
                    <a:pt x="89" y="126"/>
                  </a:cubicBezTo>
                  <a:cubicBezTo>
                    <a:pt x="112" y="141"/>
                    <a:pt x="142" y="146"/>
                    <a:pt x="172" y="146"/>
                  </a:cubicBezTo>
                  <a:cubicBezTo>
                    <a:pt x="223" y="146"/>
                    <a:pt x="272" y="131"/>
                    <a:pt x="272" y="131"/>
                  </a:cubicBezTo>
                  <a:cubicBezTo>
                    <a:pt x="272" y="131"/>
                    <a:pt x="218" y="0"/>
                    <a:pt x="107"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4" name="Google Shape;16284;p73"/>
            <p:cNvSpPr/>
            <p:nvPr/>
          </p:nvSpPr>
          <p:spPr>
            <a:xfrm>
              <a:off x="4465600" y="1893000"/>
              <a:ext cx="6425" cy="5350"/>
            </a:xfrm>
            <a:custGeom>
              <a:avLst/>
              <a:gdLst/>
              <a:ahLst/>
              <a:cxnLst/>
              <a:rect l="l" t="t" r="r" b="b"/>
              <a:pathLst>
                <a:path w="257" h="214" extrusionOk="0">
                  <a:moveTo>
                    <a:pt x="66" y="0"/>
                  </a:moveTo>
                  <a:cubicBezTo>
                    <a:pt x="47" y="0"/>
                    <a:pt x="25" y="3"/>
                    <a:pt x="0" y="10"/>
                  </a:cubicBezTo>
                  <a:cubicBezTo>
                    <a:pt x="0" y="10"/>
                    <a:pt x="16" y="73"/>
                    <a:pt x="68" y="141"/>
                  </a:cubicBezTo>
                  <a:cubicBezTo>
                    <a:pt x="121" y="209"/>
                    <a:pt x="256" y="214"/>
                    <a:pt x="256" y="214"/>
                  </a:cubicBezTo>
                  <a:cubicBezTo>
                    <a:pt x="256" y="214"/>
                    <a:pt x="236" y="0"/>
                    <a:pt x="66"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5" name="Google Shape;16285;p73"/>
            <p:cNvSpPr/>
            <p:nvPr/>
          </p:nvSpPr>
          <p:spPr>
            <a:xfrm>
              <a:off x="4465475" y="1897150"/>
              <a:ext cx="6275" cy="7600"/>
            </a:xfrm>
            <a:custGeom>
              <a:avLst/>
              <a:gdLst/>
              <a:ahLst/>
              <a:cxnLst/>
              <a:rect l="l" t="t" r="r" b="b"/>
              <a:pathLst>
                <a:path w="251" h="304" extrusionOk="0">
                  <a:moveTo>
                    <a:pt x="11" y="1"/>
                  </a:moveTo>
                  <a:cubicBezTo>
                    <a:pt x="11" y="1"/>
                    <a:pt x="0" y="63"/>
                    <a:pt x="11" y="147"/>
                  </a:cubicBezTo>
                  <a:cubicBezTo>
                    <a:pt x="26" y="231"/>
                    <a:pt x="146" y="304"/>
                    <a:pt x="146" y="304"/>
                  </a:cubicBezTo>
                  <a:cubicBezTo>
                    <a:pt x="146" y="304"/>
                    <a:pt x="251" y="53"/>
                    <a:pt x="1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6" name="Google Shape;16286;p73"/>
            <p:cNvSpPr/>
            <p:nvPr/>
          </p:nvSpPr>
          <p:spPr>
            <a:xfrm>
              <a:off x="4460625" y="1894150"/>
              <a:ext cx="7075" cy="8250"/>
            </a:xfrm>
            <a:custGeom>
              <a:avLst/>
              <a:gdLst/>
              <a:ahLst/>
              <a:cxnLst/>
              <a:rect l="l" t="t" r="r" b="b"/>
              <a:pathLst>
                <a:path w="283" h="330" extrusionOk="0">
                  <a:moveTo>
                    <a:pt x="100" y="1"/>
                  </a:moveTo>
                  <a:cubicBezTo>
                    <a:pt x="100" y="1"/>
                    <a:pt x="58" y="48"/>
                    <a:pt x="27" y="131"/>
                  </a:cubicBezTo>
                  <a:cubicBezTo>
                    <a:pt x="1" y="210"/>
                    <a:pt x="74" y="330"/>
                    <a:pt x="74" y="330"/>
                  </a:cubicBezTo>
                  <a:cubicBezTo>
                    <a:pt x="74" y="330"/>
                    <a:pt x="283" y="163"/>
                    <a:pt x="100"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7" name="Google Shape;16287;p73"/>
            <p:cNvSpPr/>
            <p:nvPr/>
          </p:nvSpPr>
          <p:spPr>
            <a:xfrm>
              <a:off x="4457625" y="1890100"/>
              <a:ext cx="6700" cy="6425"/>
            </a:xfrm>
            <a:custGeom>
              <a:avLst/>
              <a:gdLst/>
              <a:ahLst/>
              <a:cxnLst/>
              <a:rect l="l" t="t" r="r" b="b"/>
              <a:pathLst>
                <a:path w="268" h="257" extrusionOk="0">
                  <a:moveTo>
                    <a:pt x="147" y="1"/>
                  </a:moveTo>
                  <a:cubicBezTo>
                    <a:pt x="147" y="1"/>
                    <a:pt x="95" y="22"/>
                    <a:pt x="48" y="74"/>
                  </a:cubicBezTo>
                  <a:cubicBezTo>
                    <a:pt x="1" y="131"/>
                    <a:pt x="32" y="257"/>
                    <a:pt x="32" y="257"/>
                  </a:cubicBezTo>
                  <a:cubicBezTo>
                    <a:pt x="32" y="257"/>
                    <a:pt x="267" y="210"/>
                    <a:pt x="147"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8" name="Google Shape;16288;p73"/>
            <p:cNvSpPr/>
            <p:nvPr/>
          </p:nvSpPr>
          <p:spPr>
            <a:xfrm>
              <a:off x="3873400" y="1921850"/>
              <a:ext cx="18975" cy="6950"/>
            </a:xfrm>
            <a:custGeom>
              <a:avLst/>
              <a:gdLst/>
              <a:ahLst/>
              <a:cxnLst/>
              <a:rect l="l" t="t" r="r" b="b"/>
              <a:pathLst>
                <a:path w="759" h="278" extrusionOk="0">
                  <a:moveTo>
                    <a:pt x="100" y="0"/>
                  </a:moveTo>
                  <a:cubicBezTo>
                    <a:pt x="48" y="0"/>
                    <a:pt x="1" y="47"/>
                    <a:pt x="1" y="105"/>
                  </a:cubicBezTo>
                  <a:lnTo>
                    <a:pt x="1" y="173"/>
                  </a:lnTo>
                  <a:cubicBezTo>
                    <a:pt x="1" y="230"/>
                    <a:pt x="48" y="277"/>
                    <a:pt x="100" y="277"/>
                  </a:cubicBezTo>
                  <a:lnTo>
                    <a:pt x="654" y="277"/>
                  </a:lnTo>
                  <a:cubicBezTo>
                    <a:pt x="711" y="277"/>
                    <a:pt x="758" y="230"/>
                    <a:pt x="758" y="173"/>
                  </a:cubicBezTo>
                  <a:lnTo>
                    <a:pt x="758" y="105"/>
                  </a:lnTo>
                  <a:cubicBezTo>
                    <a:pt x="758" y="47"/>
                    <a:pt x="711" y="0"/>
                    <a:pt x="654"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9" name="Google Shape;16289;p73"/>
            <p:cNvSpPr/>
            <p:nvPr/>
          </p:nvSpPr>
          <p:spPr>
            <a:xfrm>
              <a:off x="3782225" y="1791625"/>
              <a:ext cx="45100" cy="14650"/>
            </a:xfrm>
            <a:custGeom>
              <a:avLst/>
              <a:gdLst/>
              <a:ahLst/>
              <a:cxnLst/>
              <a:rect l="l" t="t" r="r" b="b"/>
              <a:pathLst>
                <a:path w="1804" h="586" extrusionOk="0">
                  <a:moveTo>
                    <a:pt x="142" y="0"/>
                  </a:moveTo>
                  <a:cubicBezTo>
                    <a:pt x="63" y="0"/>
                    <a:pt x="1" y="68"/>
                    <a:pt x="1" y="147"/>
                  </a:cubicBezTo>
                  <a:lnTo>
                    <a:pt x="1" y="586"/>
                  </a:lnTo>
                  <a:lnTo>
                    <a:pt x="1803" y="586"/>
                  </a:lnTo>
                  <a:lnTo>
                    <a:pt x="1803" y="147"/>
                  </a:lnTo>
                  <a:cubicBezTo>
                    <a:pt x="1803" y="68"/>
                    <a:pt x="1741" y="0"/>
                    <a:pt x="1662" y="0"/>
                  </a:cubicBez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0" name="Google Shape;16290;p73"/>
            <p:cNvSpPr/>
            <p:nvPr/>
          </p:nvSpPr>
          <p:spPr>
            <a:xfrm>
              <a:off x="3800250" y="1791625"/>
              <a:ext cx="45225" cy="14650"/>
            </a:xfrm>
            <a:custGeom>
              <a:avLst/>
              <a:gdLst/>
              <a:ahLst/>
              <a:cxnLst/>
              <a:rect l="l" t="t" r="r" b="b"/>
              <a:pathLst>
                <a:path w="1809" h="586" extrusionOk="0">
                  <a:moveTo>
                    <a:pt x="147" y="0"/>
                  </a:moveTo>
                  <a:cubicBezTo>
                    <a:pt x="69" y="0"/>
                    <a:pt x="1" y="68"/>
                    <a:pt x="1" y="147"/>
                  </a:cubicBezTo>
                  <a:lnTo>
                    <a:pt x="1" y="586"/>
                  </a:lnTo>
                  <a:lnTo>
                    <a:pt x="1808" y="586"/>
                  </a:lnTo>
                  <a:lnTo>
                    <a:pt x="1808" y="147"/>
                  </a:lnTo>
                  <a:cubicBezTo>
                    <a:pt x="1808" y="68"/>
                    <a:pt x="1746" y="0"/>
                    <a:pt x="1667" y="0"/>
                  </a:cubicBez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1" name="Google Shape;16291;p73"/>
            <p:cNvSpPr/>
            <p:nvPr/>
          </p:nvSpPr>
          <p:spPr>
            <a:xfrm>
              <a:off x="3814375" y="1791625"/>
              <a:ext cx="54350" cy="14650"/>
            </a:xfrm>
            <a:custGeom>
              <a:avLst/>
              <a:gdLst/>
              <a:ahLst/>
              <a:cxnLst/>
              <a:rect l="l" t="t" r="r" b="b"/>
              <a:pathLst>
                <a:path w="2174" h="586" extrusionOk="0">
                  <a:moveTo>
                    <a:pt x="554" y="0"/>
                  </a:moveTo>
                  <a:cubicBezTo>
                    <a:pt x="475" y="0"/>
                    <a:pt x="366" y="68"/>
                    <a:pt x="313" y="147"/>
                  </a:cubicBezTo>
                  <a:lnTo>
                    <a:pt x="0" y="586"/>
                  </a:lnTo>
                  <a:lnTo>
                    <a:pt x="1808" y="586"/>
                  </a:lnTo>
                  <a:lnTo>
                    <a:pt x="2116" y="147"/>
                  </a:lnTo>
                  <a:cubicBezTo>
                    <a:pt x="2173" y="68"/>
                    <a:pt x="2153" y="0"/>
                    <a:pt x="2074" y="0"/>
                  </a:cubicBez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2" name="Google Shape;16292;p73"/>
            <p:cNvSpPr/>
            <p:nvPr/>
          </p:nvSpPr>
          <p:spPr>
            <a:xfrm>
              <a:off x="3815800" y="1773200"/>
              <a:ext cx="122275" cy="35300"/>
            </a:xfrm>
            <a:custGeom>
              <a:avLst/>
              <a:gdLst/>
              <a:ahLst/>
              <a:cxnLst/>
              <a:rect l="l" t="t" r="r" b="b"/>
              <a:pathLst>
                <a:path w="4891" h="1412" extrusionOk="0">
                  <a:moveTo>
                    <a:pt x="2675" y="1"/>
                  </a:moveTo>
                  <a:cubicBezTo>
                    <a:pt x="2675" y="1"/>
                    <a:pt x="1051" y="346"/>
                    <a:pt x="0" y="1411"/>
                  </a:cubicBezTo>
                  <a:lnTo>
                    <a:pt x="4891" y="1197"/>
                  </a:lnTo>
                  <a:cubicBezTo>
                    <a:pt x="4128" y="424"/>
                    <a:pt x="2675" y="1"/>
                    <a:pt x="2675" y="1"/>
                  </a:cubicBezTo>
                  <a:close/>
                </a:path>
              </a:pathLst>
            </a:custGeom>
            <a:solidFill>
              <a:srgbClr val="FFB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3" name="Google Shape;16293;p73"/>
            <p:cNvSpPr/>
            <p:nvPr/>
          </p:nvSpPr>
          <p:spPr>
            <a:xfrm>
              <a:off x="3815800" y="1776075"/>
              <a:ext cx="122275" cy="32425"/>
            </a:xfrm>
            <a:custGeom>
              <a:avLst/>
              <a:gdLst/>
              <a:ahLst/>
              <a:cxnLst/>
              <a:rect l="l" t="t" r="r" b="b"/>
              <a:pathLst>
                <a:path w="4891" h="1297" extrusionOk="0">
                  <a:moveTo>
                    <a:pt x="2268" y="1"/>
                  </a:moveTo>
                  <a:cubicBezTo>
                    <a:pt x="1714" y="173"/>
                    <a:pt x="721" y="565"/>
                    <a:pt x="0" y="1296"/>
                  </a:cubicBezTo>
                  <a:lnTo>
                    <a:pt x="4891" y="1082"/>
                  </a:lnTo>
                  <a:cubicBezTo>
                    <a:pt x="4776" y="962"/>
                    <a:pt x="4640" y="852"/>
                    <a:pt x="4499" y="748"/>
                  </a:cubicBezTo>
                  <a:cubicBezTo>
                    <a:pt x="4390" y="763"/>
                    <a:pt x="4273" y="771"/>
                    <a:pt x="4151" y="771"/>
                  </a:cubicBezTo>
                  <a:cubicBezTo>
                    <a:pt x="3980" y="771"/>
                    <a:pt x="3799" y="755"/>
                    <a:pt x="3616" y="722"/>
                  </a:cubicBezTo>
                  <a:cubicBezTo>
                    <a:pt x="2973" y="607"/>
                    <a:pt x="2456" y="319"/>
                    <a:pt x="2268" y="1"/>
                  </a:cubicBezTo>
                  <a:close/>
                </a:path>
              </a:pathLst>
            </a:custGeom>
            <a:solidFill>
              <a:srgbClr val="FF9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4" name="Google Shape;16294;p73"/>
            <p:cNvSpPr/>
            <p:nvPr/>
          </p:nvSpPr>
          <p:spPr>
            <a:xfrm>
              <a:off x="3902275" y="1798850"/>
              <a:ext cx="1450" cy="1300"/>
            </a:xfrm>
            <a:custGeom>
              <a:avLst/>
              <a:gdLst/>
              <a:ahLst/>
              <a:cxnLst/>
              <a:rect l="l" t="t" r="r" b="b"/>
              <a:pathLst>
                <a:path w="58" h="52" extrusionOk="0">
                  <a:moveTo>
                    <a:pt x="27" y="1"/>
                  </a:moveTo>
                  <a:cubicBezTo>
                    <a:pt x="20" y="1"/>
                    <a:pt x="14" y="3"/>
                    <a:pt x="11" y="9"/>
                  </a:cubicBezTo>
                  <a:cubicBezTo>
                    <a:pt x="0" y="20"/>
                    <a:pt x="0" y="35"/>
                    <a:pt x="11" y="46"/>
                  </a:cubicBezTo>
                  <a:cubicBezTo>
                    <a:pt x="15" y="50"/>
                    <a:pt x="19" y="51"/>
                    <a:pt x="24" y="51"/>
                  </a:cubicBezTo>
                  <a:cubicBezTo>
                    <a:pt x="32" y="51"/>
                    <a:pt x="41" y="47"/>
                    <a:pt x="47" y="41"/>
                  </a:cubicBezTo>
                  <a:cubicBezTo>
                    <a:pt x="58" y="30"/>
                    <a:pt x="52" y="14"/>
                    <a:pt x="42" y="4"/>
                  </a:cubicBezTo>
                  <a:cubicBezTo>
                    <a:pt x="38" y="2"/>
                    <a:pt x="32" y="1"/>
                    <a:pt x="27"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5" name="Google Shape;16295;p73"/>
            <p:cNvSpPr/>
            <p:nvPr/>
          </p:nvSpPr>
          <p:spPr>
            <a:xfrm>
              <a:off x="3865950" y="1809825"/>
              <a:ext cx="1475" cy="1250"/>
            </a:xfrm>
            <a:custGeom>
              <a:avLst/>
              <a:gdLst/>
              <a:ahLst/>
              <a:cxnLst/>
              <a:rect l="l" t="t" r="r" b="b"/>
              <a:pathLst>
                <a:path w="59" h="50" extrusionOk="0">
                  <a:moveTo>
                    <a:pt x="28" y="0"/>
                  </a:moveTo>
                  <a:cubicBezTo>
                    <a:pt x="20" y="0"/>
                    <a:pt x="12" y="3"/>
                    <a:pt x="6" y="9"/>
                  </a:cubicBezTo>
                  <a:cubicBezTo>
                    <a:pt x="1" y="19"/>
                    <a:pt x="1" y="35"/>
                    <a:pt x="11" y="46"/>
                  </a:cubicBezTo>
                  <a:cubicBezTo>
                    <a:pt x="15" y="48"/>
                    <a:pt x="21" y="49"/>
                    <a:pt x="26" y="49"/>
                  </a:cubicBezTo>
                  <a:cubicBezTo>
                    <a:pt x="34" y="49"/>
                    <a:pt x="42" y="46"/>
                    <a:pt x="48" y="40"/>
                  </a:cubicBezTo>
                  <a:cubicBezTo>
                    <a:pt x="58" y="30"/>
                    <a:pt x="53" y="14"/>
                    <a:pt x="43" y="4"/>
                  </a:cubicBezTo>
                  <a:cubicBezTo>
                    <a:pt x="38" y="2"/>
                    <a:pt x="33" y="0"/>
                    <a:pt x="28"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6" name="Google Shape;16296;p73"/>
            <p:cNvSpPr/>
            <p:nvPr/>
          </p:nvSpPr>
          <p:spPr>
            <a:xfrm>
              <a:off x="3864775" y="1801225"/>
              <a:ext cx="1475" cy="1325"/>
            </a:xfrm>
            <a:custGeom>
              <a:avLst/>
              <a:gdLst/>
              <a:ahLst/>
              <a:cxnLst/>
              <a:rect l="l" t="t" r="r" b="b"/>
              <a:pathLst>
                <a:path w="59" h="53" extrusionOk="0">
                  <a:moveTo>
                    <a:pt x="29" y="0"/>
                  </a:moveTo>
                  <a:cubicBezTo>
                    <a:pt x="23" y="0"/>
                    <a:pt x="16" y="3"/>
                    <a:pt x="11" y="8"/>
                  </a:cubicBezTo>
                  <a:cubicBezTo>
                    <a:pt x="1" y="19"/>
                    <a:pt x="1" y="34"/>
                    <a:pt x="11" y="45"/>
                  </a:cubicBezTo>
                  <a:cubicBezTo>
                    <a:pt x="16" y="50"/>
                    <a:pt x="23" y="53"/>
                    <a:pt x="29" y="53"/>
                  </a:cubicBezTo>
                  <a:cubicBezTo>
                    <a:pt x="36" y="53"/>
                    <a:pt x="42" y="50"/>
                    <a:pt x="48" y="45"/>
                  </a:cubicBezTo>
                  <a:cubicBezTo>
                    <a:pt x="58" y="34"/>
                    <a:pt x="58" y="13"/>
                    <a:pt x="48" y="8"/>
                  </a:cubicBezTo>
                  <a:cubicBezTo>
                    <a:pt x="42" y="3"/>
                    <a:pt x="36" y="0"/>
                    <a:pt x="2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7" name="Google Shape;16297;p73"/>
            <p:cNvSpPr/>
            <p:nvPr/>
          </p:nvSpPr>
          <p:spPr>
            <a:xfrm>
              <a:off x="3874450" y="1808525"/>
              <a:ext cx="1450" cy="1225"/>
            </a:xfrm>
            <a:custGeom>
              <a:avLst/>
              <a:gdLst/>
              <a:ahLst/>
              <a:cxnLst/>
              <a:rect l="l" t="t" r="r" b="b"/>
              <a:pathLst>
                <a:path w="58" h="49" extrusionOk="0">
                  <a:moveTo>
                    <a:pt x="32" y="0"/>
                  </a:moveTo>
                  <a:cubicBezTo>
                    <a:pt x="25" y="0"/>
                    <a:pt x="17" y="3"/>
                    <a:pt x="11" y="9"/>
                  </a:cubicBezTo>
                  <a:cubicBezTo>
                    <a:pt x="0" y="19"/>
                    <a:pt x="6" y="35"/>
                    <a:pt x="16" y="45"/>
                  </a:cubicBezTo>
                  <a:cubicBezTo>
                    <a:pt x="20" y="48"/>
                    <a:pt x="26" y="49"/>
                    <a:pt x="31" y="49"/>
                  </a:cubicBezTo>
                  <a:cubicBezTo>
                    <a:pt x="39" y="49"/>
                    <a:pt x="46" y="46"/>
                    <a:pt x="53" y="40"/>
                  </a:cubicBezTo>
                  <a:cubicBezTo>
                    <a:pt x="58" y="30"/>
                    <a:pt x="58" y="14"/>
                    <a:pt x="47" y="4"/>
                  </a:cubicBezTo>
                  <a:cubicBezTo>
                    <a:pt x="43" y="1"/>
                    <a:pt x="38" y="0"/>
                    <a:pt x="32"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8" name="Google Shape;16298;p73"/>
            <p:cNvSpPr/>
            <p:nvPr/>
          </p:nvSpPr>
          <p:spPr>
            <a:xfrm>
              <a:off x="3867525" y="1791950"/>
              <a:ext cx="1450" cy="1325"/>
            </a:xfrm>
            <a:custGeom>
              <a:avLst/>
              <a:gdLst/>
              <a:ahLst/>
              <a:cxnLst/>
              <a:rect l="l" t="t" r="r" b="b"/>
              <a:pathLst>
                <a:path w="58" h="53" extrusionOk="0">
                  <a:moveTo>
                    <a:pt x="29" y="0"/>
                  </a:moveTo>
                  <a:cubicBezTo>
                    <a:pt x="23" y="0"/>
                    <a:pt x="16" y="3"/>
                    <a:pt x="11" y="8"/>
                  </a:cubicBezTo>
                  <a:cubicBezTo>
                    <a:pt x="0" y="19"/>
                    <a:pt x="0" y="34"/>
                    <a:pt x="11" y="45"/>
                  </a:cubicBezTo>
                  <a:cubicBezTo>
                    <a:pt x="16" y="50"/>
                    <a:pt x="23" y="53"/>
                    <a:pt x="29" y="53"/>
                  </a:cubicBezTo>
                  <a:cubicBezTo>
                    <a:pt x="36" y="53"/>
                    <a:pt x="42" y="50"/>
                    <a:pt x="47" y="45"/>
                  </a:cubicBezTo>
                  <a:cubicBezTo>
                    <a:pt x="58" y="34"/>
                    <a:pt x="58" y="13"/>
                    <a:pt x="47" y="8"/>
                  </a:cubicBezTo>
                  <a:cubicBezTo>
                    <a:pt x="42" y="3"/>
                    <a:pt x="36" y="0"/>
                    <a:pt x="2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9" name="Google Shape;16299;p73"/>
            <p:cNvSpPr/>
            <p:nvPr/>
          </p:nvSpPr>
          <p:spPr>
            <a:xfrm>
              <a:off x="3878375" y="1797575"/>
              <a:ext cx="1450" cy="1325"/>
            </a:xfrm>
            <a:custGeom>
              <a:avLst/>
              <a:gdLst/>
              <a:ahLst/>
              <a:cxnLst/>
              <a:rect l="l" t="t" r="r" b="b"/>
              <a:pathLst>
                <a:path w="58" h="53" extrusionOk="0">
                  <a:moveTo>
                    <a:pt x="29" y="0"/>
                  </a:moveTo>
                  <a:cubicBezTo>
                    <a:pt x="22" y="0"/>
                    <a:pt x="16" y="3"/>
                    <a:pt x="10" y="8"/>
                  </a:cubicBezTo>
                  <a:cubicBezTo>
                    <a:pt x="0" y="18"/>
                    <a:pt x="0" y="34"/>
                    <a:pt x="10" y="44"/>
                  </a:cubicBezTo>
                  <a:cubicBezTo>
                    <a:pt x="16" y="50"/>
                    <a:pt x="22" y="52"/>
                    <a:pt x="29" y="52"/>
                  </a:cubicBezTo>
                  <a:cubicBezTo>
                    <a:pt x="35" y="52"/>
                    <a:pt x="42" y="50"/>
                    <a:pt x="47" y="44"/>
                  </a:cubicBezTo>
                  <a:cubicBezTo>
                    <a:pt x="58" y="34"/>
                    <a:pt x="58" y="18"/>
                    <a:pt x="47" y="8"/>
                  </a:cubicBezTo>
                  <a:cubicBezTo>
                    <a:pt x="42" y="3"/>
                    <a:pt x="35" y="0"/>
                    <a:pt x="2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0" name="Google Shape;16300;p73"/>
            <p:cNvSpPr/>
            <p:nvPr/>
          </p:nvSpPr>
          <p:spPr>
            <a:xfrm>
              <a:off x="3875625" y="1812475"/>
              <a:ext cx="1975" cy="1275"/>
            </a:xfrm>
            <a:custGeom>
              <a:avLst/>
              <a:gdLst/>
              <a:ahLst/>
              <a:cxnLst/>
              <a:rect l="l" t="t" r="r" b="b"/>
              <a:pathLst>
                <a:path w="79" h="51" extrusionOk="0">
                  <a:moveTo>
                    <a:pt x="68" y="0"/>
                  </a:moveTo>
                  <a:cubicBezTo>
                    <a:pt x="60" y="0"/>
                    <a:pt x="47" y="6"/>
                    <a:pt x="32" y="18"/>
                  </a:cubicBezTo>
                  <a:cubicBezTo>
                    <a:pt x="16" y="28"/>
                    <a:pt x="0" y="44"/>
                    <a:pt x="6" y="49"/>
                  </a:cubicBezTo>
                  <a:cubicBezTo>
                    <a:pt x="7" y="50"/>
                    <a:pt x="8" y="51"/>
                    <a:pt x="9" y="51"/>
                  </a:cubicBezTo>
                  <a:cubicBezTo>
                    <a:pt x="17" y="51"/>
                    <a:pt x="30" y="42"/>
                    <a:pt x="47" y="34"/>
                  </a:cubicBezTo>
                  <a:cubicBezTo>
                    <a:pt x="63" y="18"/>
                    <a:pt x="79" y="8"/>
                    <a:pt x="73" y="2"/>
                  </a:cubicBezTo>
                  <a:cubicBezTo>
                    <a:pt x="72" y="1"/>
                    <a:pt x="70" y="0"/>
                    <a:pt x="68"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1" name="Google Shape;16301;p73"/>
            <p:cNvSpPr/>
            <p:nvPr/>
          </p:nvSpPr>
          <p:spPr>
            <a:xfrm>
              <a:off x="3860075" y="1811450"/>
              <a:ext cx="1850" cy="1400"/>
            </a:xfrm>
            <a:custGeom>
              <a:avLst/>
              <a:gdLst/>
              <a:ahLst/>
              <a:cxnLst/>
              <a:rect l="l" t="t" r="r" b="b"/>
              <a:pathLst>
                <a:path w="74" h="56" extrusionOk="0">
                  <a:moveTo>
                    <a:pt x="10" y="0"/>
                  </a:moveTo>
                  <a:cubicBezTo>
                    <a:pt x="8" y="0"/>
                    <a:pt x="7" y="1"/>
                    <a:pt x="6" y="1"/>
                  </a:cubicBezTo>
                  <a:cubicBezTo>
                    <a:pt x="1" y="7"/>
                    <a:pt x="11" y="22"/>
                    <a:pt x="32" y="38"/>
                  </a:cubicBezTo>
                  <a:cubicBezTo>
                    <a:pt x="44" y="50"/>
                    <a:pt x="55" y="56"/>
                    <a:pt x="63" y="56"/>
                  </a:cubicBezTo>
                  <a:cubicBezTo>
                    <a:pt x="65" y="56"/>
                    <a:pt x="67" y="55"/>
                    <a:pt x="69" y="54"/>
                  </a:cubicBezTo>
                  <a:cubicBezTo>
                    <a:pt x="74" y="49"/>
                    <a:pt x="63" y="33"/>
                    <a:pt x="42" y="17"/>
                  </a:cubicBezTo>
                  <a:cubicBezTo>
                    <a:pt x="30" y="9"/>
                    <a:pt x="17" y="0"/>
                    <a:pt x="10"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2" name="Google Shape;16302;p73"/>
            <p:cNvSpPr/>
            <p:nvPr/>
          </p:nvSpPr>
          <p:spPr>
            <a:xfrm>
              <a:off x="3858375" y="1797250"/>
              <a:ext cx="1200" cy="1850"/>
            </a:xfrm>
            <a:custGeom>
              <a:avLst/>
              <a:gdLst/>
              <a:ahLst/>
              <a:cxnLst/>
              <a:rect l="l" t="t" r="r" b="b"/>
              <a:pathLst>
                <a:path w="48" h="74" extrusionOk="0">
                  <a:moveTo>
                    <a:pt x="42" y="0"/>
                  </a:moveTo>
                  <a:cubicBezTo>
                    <a:pt x="37" y="0"/>
                    <a:pt x="22" y="16"/>
                    <a:pt x="11" y="37"/>
                  </a:cubicBezTo>
                  <a:cubicBezTo>
                    <a:pt x="6" y="52"/>
                    <a:pt x="1" y="73"/>
                    <a:pt x="6" y="73"/>
                  </a:cubicBezTo>
                  <a:cubicBezTo>
                    <a:pt x="11" y="73"/>
                    <a:pt x="27" y="63"/>
                    <a:pt x="32" y="42"/>
                  </a:cubicBezTo>
                  <a:cubicBezTo>
                    <a:pt x="42" y="21"/>
                    <a:pt x="48" y="5"/>
                    <a:pt x="42"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3" name="Google Shape;16303;p73"/>
            <p:cNvSpPr/>
            <p:nvPr/>
          </p:nvSpPr>
          <p:spPr>
            <a:xfrm>
              <a:off x="3896400" y="1789850"/>
              <a:ext cx="1975" cy="825"/>
            </a:xfrm>
            <a:custGeom>
              <a:avLst/>
              <a:gdLst/>
              <a:ahLst/>
              <a:cxnLst/>
              <a:rect l="l" t="t" r="r" b="b"/>
              <a:pathLst>
                <a:path w="79" h="33" extrusionOk="0">
                  <a:moveTo>
                    <a:pt x="9" y="0"/>
                  </a:moveTo>
                  <a:cubicBezTo>
                    <a:pt x="4" y="0"/>
                    <a:pt x="0" y="1"/>
                    <a:pt x="0" y="3"/>
                  </a:cubicBezTo>
                  <a:cubicBezTo>
                    <a:pt x="0" y="9"/>
                    <a:pt x="16" y="19"/>
                    <a:pt x="37" y="24"/>
                  </a:cubicBezTo>
                  <a:cubicBezTo>
                    <a:pt x="46" y="30"/>
                    <a:pt x="57" y="33"/>
                    <a:pt x="64" y="33"/>
                  </a:cubicBezTo>
                  <a:cubicBezTo>
                    <a:pt x="70" y="33"/>
                    <a:pt x="73" y="32"/>
                    <a:pt x="73" y="30"/>
                  </a:cubicBezTo>
                  <a:cubicBezTo>
                    <a:pt x="78" y="24"/>
                    <a:pt x="63" y="14"/>
                    <a:pt x="42" y="9"/>
                  </a:cubicBezTo>
                  <a:cubicBezTo>
                    <a:pt x="30" y="3"/>
                    <a:pt x="17" y="0"/>
                    <a:pt x="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4" name="Google Shape;16304;p73"/>
            <p:cNvSpPr/>
            <p:nvPr/>
          </p:nvSpPr>
          <p:spPr>
            <a:xfrm>
              <a:off x="3886075" y="1803400"/>
              <a:ext cx="925" cy="875"/>
            </a:xfrm>
            <a:custGeom>
              <a:avLst/>
              <a:gdLst/>
              <a:ahLst/>
              <a:cxnLst/>
              <a:rect l="l" t="t" r="r" b="b"/>
              <a:pathLst>
                <a:path w="37" h="35" extrusionOk="0">
                  <a:moveTo>
                    <a:pt x="17" y="1"/>
                  </a:moveTo>
                  <a:cubicBezTo>
                    <a:pt x="12" y="1"/>
                    <a:pt x="8" y="2"/>
                    <a:pt x="6" y="5"/>
                  </a:cubicBezTo>
                  <a:cubicBezTo>
                    <a:pt x="0" y="15"/>
                    <a:pt x="0" y="26"/>
                    <a:pt x="6" y="31"/>
                  </a:cubicBezTo>
                  <a:cubicBezTo>
                    <a:pt x="11" y="34"/>
                    <a:pt x="16" y="35"/>
                    <a:pt x="21" y="35"/>
                  </a:cubicBezTo>
                  <a:cubicBezTo>
                    <a:pt x="25" y="35"/>
                    <a:pt x="29" y="34"/>
                    <a:pt x="32" y="31"/>
                  </a:cubicBezTo>
                  <a:cubicBezTo>
                    <a:pt x="37" y="20"/>
                    <a:pt x="37" y="10"/>
                    <a:pt x="32" y="5"/>
                  </a:cubicBezTo>
                  <a:cubicBezTo>
                    <a:pt x="26" y="2"/>
                    <a:pt x="21" y="1"/>
                    <a:pt x="17"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5" name="Google Shape;16305;p73"/>
            <p:cNvSpPr/>
            <p:nvPr/>
          </p:nvSpPr>
          <p:spPr>
            <a:xfrm>
              <a:off x="3872875" y="1801850"/>
              <a:ext cx="550" cy="475"/>
            </a:xfrm>
            <a:custGeom>
              <a:avLst/>
              <a:gdLst/>
              <a:ahLst/>
              <a:cxnLst/>
              <a:rect l="l" t="t" r="r" b="b"/>
              <a:pathLst>
                <a:path w="22" h="19" extrusionOk="0">
                  <a:moveTo>
                    <a:pt x="8" y="0"/>
                  </a:moveTo>
                  <a:cubicBezTo>
                    <a:pt x="6" y="0"/>
                    <a:pt x="3" y="1"/>
                    <a:pt x="1" y="4"/>
                  </a:cubicBezTo>
                  <a:cubicBezTo>
                    <a:pt x="1" y="9"/>
                    <a:pt x="1" y="15"/>
                    <a:pt x="1" y="15"/>
                  </a:cubicBezTo>
                  <a:cubicBezTo>
                    <a:pt x="3" y="17"/>
                    <a:pt x="6" y="18"/>
                    <a:pt x="8" y="18"/>
                  </a:cubicBezTo>
                  <a:cubicBezTo>
                    <a:pt x="11" y="18"/>
                    <a:pt x="14" y="17"/>
                    <a:pt x="16" y="15"/>
                  </a:cubicBezTo>
                  <a:cubicBezTo>
                    <a:pt x="22" y="15"/>
                    <a:pt x="22" y="4"/>
                    <a:pt x="16" y="4"/>
                  </a:cubicBezTo>
                  <a:cubicBezTo>
                    <a:pt x="14" y="1"/>
                    <a:pt x="11" y="0"/>
                    <a:pt x="8"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6" name="Google Shape;16306;p73"/>
            <p:cNvSpPr/>
            <p:nvPr/>
          </p:nvSpPr>
          <p:spPr>
            <a:xfrm>
              <a:off x="3894425" y="1790875"/>
              <a:ext cx="550" cy="500"/>
            </a:xfrm>
            <a:custGeom>
              <a:avLst/>
              <a:gdLst/>
              <a:ahLst/>
              <a:cxnLst/>
              <a:rect l="l" t="t" r="r" b="b"/>
              <a:pathLst>
                <a:path w="22" h="20" extrusionOk="0">
                  <a:moveTo>
                    <a:pt x="13" y="0"/>
                  </a:moveTo>
                  <a:cubicBezTo>
                    <a:pt x="11" y="0"/>
                    <a:pt x="8" y="2"/>
                    <a:pt x="6" y="4"/>
                  </a:cubicBezTo>
                  <a:cubicBezTo>
                    <a:pt x="1" y="9"/>
                    <a:pt x="1" y="15"/>
                    <a:pt x="6" y="20"/>
                  </a:cubicBezTo>
                  <a:lnTo>
                    <a:pt x="22" y="20"/>
                  </a:lnTo>
                  <a:cubicBezTo>
                    <a:pt x="22" y="15"/>
                    <a:pt x="22" y="9"/>
                    <a:pt x="16" y="4"/>
                  </a:cubicBezTo>
                  <a:cubicBezTo>
                    <a:pt x="16" y="2"/>
                    <a:pt x="15" y="0"/>
                    <a:pt x="13"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7" name="Google Shape;16307;p73"/>
            <p:cNvSpPr/>
            <p:nvPr/>
          </p:nvSpPr>
          <p:spPr>
            <a:xfrm>
              <a:off x="3881225" y="1806125"/>
              <a:ext cx="550" cy="500"/>
            </a:xfrm>
            <a:custGeom>
              <a:avLst/>
              <a:gdLst/>
              <a:ahLst/>
              <a:cxnLst/>
              <a:rect l="l" t="t" r="r" b="b"/>
              <a:pathLst>
                <a:path w="22" h="20" extrusionOk="0">
                  <a:moveTo>
                    <a:pt x="1" y="0"/>
                  </a:moveTo>
                  <a:cubicBezTo>
                    <a:pt x="1" y="6"/>
                    <a:pt x="1" y="11"/>
                    <a:pt x="6" y="16"/>
                  </a:cubicBezTo>
                  <a:cubicBezTo>
                    <a:pt x="6" y="19"/>
                    <a:pt x="8" y="20"/>
                    <a:pt x="9" y="20"/>
                  </a:cubicBezTo>
                  <a:cubicBezTo>
                    <a:pt x="11" y="20"/>
                    <a:pt x="14" y="19"/>
                    <a:pt x="17" y="16"/>
                  </a:cubicBezTo>
                  <a:cubicBezTo>
                    <a:pt x="22" y="11"/>
                    <a:pt x="22" y="6"/>
                    <a:pt x="17"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8" name="Google Shape;16308;p73"/>
            <p:cNvSpPr/>
            <p:nvPr/>
          </p:nvSpPr>
          <p:spPr>
            <a:xfrm>
              <a:off x="3909975" y="1801700"/>
              <a:ext cx="550" cy="525"/>
            </a:xfrm>
            <a:custGeom>
              <a:avLst/>
              <a:gdLst/>
              <a:ahLst/>
              <a:cxnLst/>
              <a:rect l="l" t="t" r="r" b="b"/>
              <a:pathLst>
                <a:path w="22" h="21" extrusionOk="0">
                  <a:moveTo>
                    <a:pt x="8" y="1"/>
                  </a:moveTo>
                  <a:cubicBezTo>
                    <a:pt x="6" y="1"/>
                    <a:pt x="3" y="2"/>
                    <a:pt x="0" y="5"/>
                  </a:cubicBezTo>
                  <a:cubicBezTo>
                    <a:pt x="0" y="10"/>
                    <a:pt x="0" y="15"/>
                    <a:pt x="6" y="21"/>
                  </a:cubicBezTo>
                  <a:cubicBezTo>
                    <a:pt x="6" y="21"/>
                    <a:pt x="16" y="21"/>
                    <a:pt x="16" y="15"/>
                  </a:cubicBezTo>
                  <a:cubicBezTo>
                    <a:pt x="21" y="15"/>
                    <a:pt x="21" y="5"/>
                    <a:pt x="16" y="5"/>
                  </a:cubicBezTo>
                  <a:cubicBezTo>
                    <a:pt x="13" y="2"/>
                    <a:pt x="11" y="1"/>
                    <a:pt x="8"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9" name="Google Shape;16309;p73"/>
            <p:cNvSpPr/>
            <p:nvPr/>
          </p:nvSpPr>
          <p:spPr>
            <a:xfrm>
              <a:off x="3905800" y="1796475"/>
              <a:ext cx="550" cy="525"/>
            </a:xfrm>
            <a:custGeom>
              <a:avLst/>
              <a:gdLst/>
              <a:ahLst/>
              <a:cxnLst/>
              <a:rect l="l" t="t" r="r" b="b"/>
              <a:pathLst>
                <a:path w="22" h="21" extrusionOk="0">
                  <a:moveTo>
                    <a:pt x="13" y="1"/>
                  </a:moveTo>
                  <a:cubicBezTo>
                    <a:pt x="11" y="1"/>
                    <a:pt x="8" y="2"/>
                    <a:pt x="5" y="5"/>
                  </a:cubicBezTo>
                  <a:cubicBezTo>
                    <a:pt x="0" y="10"/>
                    <a:pt x="0" y="15"/>
                    <a:pt x="5" y="21"/>
                  </a:cubicBezTo>
                  <a:cubicBezTo>
                    <a:pt x="11" y="21"/>
                    <a:pt x="16" y="21"/>
                    <a:pt x="21" y="15"/>
                  </a:cubicBezTo>
                  <a:cubicBezTo>
                    <a:pt x="21" y="15"/>
                    <a:pt x="21" y="5"/>
                    <a:pt x="21" y="5"/>
                  </a:cubicBezTo>
                  <a:cubicBezTo>
                    <a:pt x="18" y="2"/>
                    <a:pt x="16" y="1"/>
                    <a:pt x="1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0" name="Google Shape;16310;p73"/>
            <p:cNvSpPr/>
            <p:nvPr/>
          </p:nvSpPr>
          <p:spPr>
            <a:xfrm>
              <a:off x="3886450" y="1799350"/>
              <a:ext cx="550" cy="500"/>
            </a:xfrm>
            <a:custGeom>
              <a:avLst/>
              <a:gdLst/>
              <a:ahLst/>
              <a:cxnLst/>
              <a:rect l="l" t="t" r="r" b="b"/>
              <a:pathLst>
                <a:path w="22" h="20" extrusionOk="0">
                  <a:moveTo>
                    <a:pt x="9" y="1"/>
                  </a:moveTo>
                  <a:cubicBezTo>
                    <a:pt x="7" y="1"/>
                    <a:pt x="6" y="2"/>
                    <a:pt x="6" y="5"/>
                  </a:cubicBezTo>
                  <a:cubicBezTo>
                    <a:pt x="1" y="5"/>
                    <a:pt x="1" y="15"/>
                    <a:pt x="6" y="15"/>
                  </a:cubicBezTo>
                  <a:cubicBezTo>
                    <a:pt x="6" y="18"/>
                    <a:pt x="9" y="19"/>
                    <a:pt x="11" y="19"/>
                  </a:cubicBezTo>
                  <a:cubicBezTo>
                    <a:pt x="14" y="19"/>
                    <a:pt x="17" y="18"/>
                    <a:pt x="17" y="15"/>
                  </a:cubicBezTo>
                  <a:cubicBezTo>
                    <a:pt x="22" y="10"/>
                    <a:pt x="22" y="5"/>
                    <a:pt x="17" y="5"/>
                  </a:cubicBezTo>
                  <a:cubicBezTo>
                    <a:pt x="14" y="2"/>
                    <a:pt x="11" y="1"/>
                    <a:pt x="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1" name="Google Shape;16311;p73"/>
            <p:cNvSpPr/>
            <p:nvPr/>
          </p:nvSpPr>
          <p:spPr>
            <a:xfrm>
              <a:off x="3897825" y="1802375"/>
              <a:ext cx="675" cy="475"/>
            </a:xfrm>
            <a:custGeom>
              <a:avLst/>
              <a:gdLst/>
              <a:ahLst/>
              <a:cxnLst/>
              <a:rect l="l" t="t" r="r" b="b"/>
              <a:pathLst>
                <a:path w="27" h="19" extrusionOk="0">
                  <a:moveTo>
                    <a:pt x="14" y="0"/>
                  </a:moveTo>
                  <a:cubicBezTo>
                    <a:pt x="11" y="0"/>
                    <a:pt x="8" y="1"/>
                    <a:pt x="6" y="4"/>
                  </a:cubicBezTo>
                  <a:cubicBezTo>
                    <a:pt x="0" y="4"/>
                    <a:pt x="0" y="14"/>
                    <a:pt x="6" y="14"/>
                  </a:cubicBezTo>
                  <a:cubicBezTo>
                    <a:pt x="8" y="17"/>
                    <a:pt x="11" y="18"/>
                    <a:pt x="14" y="18"/>
                  </a:cubicBezTo>
                  <a:cubicBezTo>
                    <a:pt x="16" y="18"/>
                    <a:pt x="19" y="17"/>
                    <a:pt x="21" y="14"/>
                  </a:cubicBezTo>
                  <a:cubicBezTo>
                    <a:pt x="27" y="9"/>
                    <a:pt x="21" y="4"/>
                    <a:pt x="21" y="4"/>
                  </a:cubicBezTo>
                  <a:cubicBezTo>
                    <a:pt x="19" y="1"/>
                    <a:pt x="16" y="0"/>
                    <a:pt x="14"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2" name="Google Shape;16312;p73"/>
            <p:cNvSpPr/>
            <p:nvPr/>
          </p:nvSpPr>
          <p:spPr>
            <a:xfrm>
              <a:off x="3884100" y="1788250"/>
              <a:ext cx="550" cy="500"/>
            </a:xfrm>
            <a:custGeom>
              <a:avLst/>
              <a:gdLst/>
              <a:ahLst/>
              <a:cxnLst/>
              <a:rect l="l" t="t" r="r" b="b"/>
              <a:pathLst>
                <a:path w="22" h="20" extrusionOk="0">
                  <a:moveTo>
                    <a:pt x="9" y="1"/>
                  </a:moveTo>
                  <a:cubicBezTo>
                    <a:pt x="6" y="1"/>
                    <a:pt x="4" y="2"/>
                    <a:pt x="1" y="5"/>
                  </a:cubicBezTo>
                  <a:cubicBezTo>
                    <a:pt x="1" y="10"/>
                    <a:pt x="1" y="15"/>
                    <a:pt x="6" y="15"/>
                  </a:cubicBezTo>
                  <a:cubicBezTo>
                    <a:pt x="6" y="18"/>
                    <a:pt x="9" y="19"/>
                    <a:pt x="11" y="19"/>
                  </a:cubicBezTo>
                  <a:cubicBezTo>
                    <a:pt x="14" y="19"/>
                    <a:pt x="17" y="18"/>
                    <a:pt x="17" y="15"/>
                  </a:cubicBezTo>
                  <a:cubicBezTo>
                    <a:pt x="22" y="15"/>
                    <a:pt x="22" y="5"/>
                    <a:pt x="17" y="5"/>
                  </a:cubicBezTo>
                  <a:cubicBezTo>
                    <a:pt x="14" y="2"/>
                    <a:pt x="11" y="1"/>
                    <a:pt x="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3" name="Google Shape;16313;p73"/>
            <p:cNvSpPr/>
            <p:nvPr/>
          </p:nvSpPr>
          <p:spPr>
            <a:xfrm>
              <a:off x="3858250" y="1803125"/>
              <a:ext cx="550" cy="500"/>
            </a:xfrm>
            <a:custGeom>
              <a:avLst/>
              <a:gdLst/>
              <a:ahLst/>
              <a:cxnLst/>
              <a:rect l="l" t="t" r="r" b="b"/>
              <a:pathLst>
                <a:path w="22" h="20" extrusionOk="0">
                  <a:moveTo>
                    <a:pt x="16" y="0"/>
                  </a:moveTo>
                  <a:cubicBezTo>
                    <a:pt x="16" y="0"/>
                    <a:pt x="6" y="0"/>
                    <a:pt x="6" y="5"/>
                  </a:cubicBezTo>
                  <a:cubicBezTo>
                    <a:pt x="0" y="5"/>
                    <a:pt x="0" y="11"/>
                    <a:pt x="6" y="16"/>
                  </a:cubicBezTo>
                  <a:cubicBezTo>
                    <a:pt x="8" y="18"/>
                    <a:pt x="11" y="20"/>
                    <a:pt x="14" y="20"/>
                  </a:cubicBezTo>
                  <a:cubicBezTo>
                    <a:pt x="16" y="20"/>
                    <a:pt x="19" y="18"/>
                    <a:pt x="21" y="16"/>
                  </a:cubicBezTo>
                  <a:cubicBezTo>
                    <a:pt x="21" y="11"/>
                    <a:pt x="21" y="5"/>
                    <a:pt x="16"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4" name="Google Shape;16314;p73"/>
            <p:cNvSpPr/>
            <p:nvPr/>
          </p:nvSpPr>
          <p:spPr>
            <a:xfrm>
              <a:off x="3870000" y="1813725"/>
              <a:ext cx="675" cy="525"/>
            </a:xfrm>
            <a:custGeom>
              <a:avLst/>
              <a:gdLst/>
              <a:ahLst/>
              <a:cxnLst/>
              <a:rect l="l" t="t" r="r" b="b"/>
              <a:pathLst>
                <a:path w="27" h="21" extrusionOk="0">
                  <a:moveTo>
                    <a:pt x="14" y="1"/>
                  </a:moveTo>
                  <a:cubicBezTo>
                    <a:pt x="11" y="1"/>
                    <a:pt x="9" y="2"/>
                    <a:pt x="6" y="5"/>
                  </a:cubicBezTo>
                  <a:cubicBezTo>
                    <a:pt x="1" y="10"/>
                    <a:pt x="1" y="15"/>
                    <a:pt x="6" y="20"/>
                  </a:cubicBezTo>
                  <a:cubicBezTo>
                    <a:pt x="11" y="20"/>
                    <a:pt x="16" y="20"/>
                    <a:pt x="22" y="15"/>
                  </a:cubicBezTo>
                  <a:cubicBezTo>
                    <a:pt x="27" y="15"/>
                    <a:pt x="27" y="5"/>
                    <a:pt x="22" y="5"/>
                  </a:cubicBezTo>
                  <a:cubicBezTo>
                    <a:pt x="19" y="2"/>
                    <a:pt x="16" y="1"/>
                    <a:pt x="1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5" name="Google Shape;16315;p73"/>
            <p:cNvSpPr/>
            <p:nvPr/>
          </p:nvSpPr>
          <p:spPr>
            <a:xfrm>
              <a:off x="3871825" y="1795050"/>
              <a:ext cx="550" cy="525"/>
            </a:xfrm>
            <a:custGeom>
              <a:avLst/>
              <a:gdLst/>
              <a:ahLst/>
              <a:cxnLst/>
              <a:rect l="l" t="t" r="r" b="b"/>
              <a:pathLst>
                <a:path w="22" h="21" extrusionOk="0">
                  <a:moveTo>
                    <a:pt x="14" y="1"/>
                  </a:moveTo>
                  <a:cubicBezTo>
                    <a:pt x="11" y="1"/>
                    <a:pt x="9" y="2"/>
                    <a:pt x="6" y="4"/>
                  </a:cubicBezTo>
                  <a:cubicBezTo>
                    <a:pt x="1" y="10"/>
                    <a:pt x="1" y="15"/>
                    <a:pt x="6" y="20"/>
                  </a:cubicBezTo>
                  <a:lnTo>
                    <a:pt x="22" y="20"/>
                  </a:lnTo>
                  <a:cubicBezTo>
                    <a:pt x="22" y="15"/>
                    <a:pt x="22" y="10"/>
                    <a:pt x="22" y="4"/>
                  </a:cubicBezTo>
                  <a:cubicBezTo>
                    <a:pt x="19" y="2"/>
                    <a:pt x="16" y="1"/>
                    <a:pt x="1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6" name="Google Shape;16316;p73"/>
            <p:cNvSpPr/>
            <p:nvPr/>
          </p:nvSpPr>
          <p:spPr>
            <a:xfrm>
              <a:off x="3862300" y="1794125"/>
              <a:ext cx="675" cy="575"/>
            </a:xfrm>
            <a:custGeom>
              <a:avLst/>
              <a:gdLst/>
              <a:ahLst/>
              <a:cxnLst/>
              <a:rect l="l" t="t" r="r" b="b"/>
              <a:pathLst>
                <a:path w="27" h="23" extrusionOk="0">
                  <a:moveTo>
                    <a:pt x="13" y="1"/>
                  </a:moveTo>
                  <a:cubicBezTo>
                    <a:pt x="11" y="1"/>
                    <a:pt x="8" y="2"/>
                    <a:pt x="6" y="5"/>
                  </a:cubicBezTo>
                  <a:cubicBezTo>
                    <a:pt x="0" y="10"/>
                    <a:pt x="6" y="15"/>
                    <a:pt x="6" y="21"/>
                  </a:cubicBezTo>
                  <a:cubicBezTo>
                    <a:pt x="7" y="22"/>
                    <a:pt x="9" y="23"/>
                    <a:pt x="11" y="23"/>
                  </a:cubicBezTo>
                  <a:cubicBezTo>
                    <a:pt x="14" y="23"/>
                    <a:pt x="18" y="21"/>
                    <a:pt x="21" y="21"/>
                  </a:cubicBezTo>
                  <a:cubicBezTo>
                    <a:pt x="27" y="15"/>
                    <a:pt x="27" y="10"/>
                    <a:pt x="21" y="5"/>
                  </a:cubicBezTo>
                  <a:cubicBezTo>
                    <a:pt x="19" y="2"/>
                    <a:pt x="16" y="1"/>
                    <a:pt x="1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7" name="Google Shape;16317;p73"/>
            <p:cNvSpPr/>
            <p:nvPr/>
          </p:nvSpPr>
          <p:spPr>
            <a:xfrm>
              <a:off x="3860725" y="1806275"/>
              <a:ext cx="550" cy="575"/>
            </a:xfrm>
            <a:custGeom>
              <a:avLst/>
              <a:gdLst/>
              <a:ahLst/>
              <a:cxnLst/>
              <a:rect l="l" t="t" r="r" b="b"/>
              <a:pathLst>
                <a:path w="22" h="23" extrusionOk="0">
                  <a:moveTo>
                    <a:pt x="11" y="1"/>
                  </a:moveTo>
                  <a:cubicBezTo>
                    <a:pt x="9" y="1"/>
                    <a:pt x="6" y="2"/>
                    <a:pt x="6" y="5"/>
                  </a:cubicBezTo>
                  <a:cubicBezTo>
                    <a:pt x="1" y="10"/>
                    <a:pt x="1" y="15"/>
                    <a:pt x="6" y="20"/>
                  </a:cubicBezTo>
                  <a:cubicBezTo>
                    <a:pt x="8" y="22"/>
                    <a:pt x="9" y="23"/>
                    <a:pt x="11" y="23"/>
                  </a:cubicBezTo>
                  <a:cubicBezTo>
                    <a:pt x="15" y="23"/>
                    <a:pt x="18" y="20"/>
                    <a:pt x="22" y="20"/>
                  </a:cubicBezTo>
                  <a:cubicBezTo>
                    <a:pt x="22" y="15"/>
                    <a:pt x="22" y="10"/>
                    <a:pt x="16" y="5"/>
                  </a:cubicBezTo>
                  <a:cubicBezTo>
                    <a:pt x="16" y="2"/>
                    <a:pt x="14" y="1"/>
                    <a:pt x="1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8" name="Google Shape;16318;p73"/>
            <p:cNvSpPr/>
            <p:nvPr/>
          </p:nvSpPr>
          <p:spPr>
            <a:xfrm>
              <a:off x="3873400" y="1789000"/>
              <a:ext cx="550" cy="525"/>
            </a:xfrm>
            <a:custGeom>
              <a:avLst/>
              <a:gdLst/>
              <a:ahLst/>
              <a:cxnLst/>
              <a:rect l="l" t="t" r="r" b="b"/>
              <a:pathLst>
                <a:path w="22" h="21" extrusionOk="0">
                  <a:moveTo>
                    <a:pt x="16" y="1"/>
                  </a:moveTo>
                  <a:cubicBezTo>
                    <a:pt x="16" y="1"/>
                    <a:pt x="6" y="1"/>
                    <a:pt x="6" y="6"/>
                  </a:cubicBezTo>
                  <a:cubicBezTo>
                    <a:pt x="1" y="6"/>
                    <a:pt x="1" y="17"/>
                    <a:pt x="6" y="17"/>
                  </a:cubicBezTo>
                  <a:cubicBezTo>
                    <a:pt x="8" y="19"/>
                    <a:pt x="11" y="20"/>
                    <a:pt x="13" y="20"/>
                  </a:cubicBezTo>
                  <a:cubicBezTo>
                    <a:pt x="15" y="20"/>
                    <a:pt x="16" y="19"/>
                    <a:pt x="16" y="17"/>
                  </a:cubicBezTo>
                  <a:cubicBezTo>
                    <a:pt x="21" y="11"/>
                    <a:pt x="21" y="6"/>
                    <a:pt x="1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9" name="Google Shape;16319;p73"/>
            <p:cNvSpPr/>
            <p:nvPr/>
          </p:nvSpPr>
          <p:spPr>
            <a:xfrm>
              <a:off x="3896125" y="1794475"/>
              <a:ext cx="1475" cy="1300"/>
            </a:xfrm>
            <a:custGeom>
              <a:avLst/>
              <a:gdLst/>
              <a:ahLst/>
              <a:cxnLst/>
              <a:rect l="l" t="t" r="r" b="b"/>
              <a:pathLst>
                <a:path w="59" h="52" extrusionOk="0">
                  <a:moveTo>
                    <a:pt x="34" y="1"/>
                  </a:moveTo>
                  <a:cubicBezTo>
                    <a:pt x="26" y="1"/>
                    <a:pt x="17" y="5"/>
                    <a:pt x="11" y="12"/>
                  </a:cubicBezTo>
                  <a:cubicBezTo>
                    <a:pt x="1" y="22"/>
                    <a:pt x="6" y="38"/>
                    <a:pt x="16" y="48"/>
                  </a:cubicBezTo>
                  <a:cubicBezTo>
                    <a:pt x="21" y="50"/>
                    <a:pt x="26" y="52"/>
                    <a:pt x="31" y="52"/>
                  </a:cubicBezTo>
                  <a:cubicBezTo>
                    <a:pt x="39" y="52"/>
                    <a:pt x="47" y="49"/>
                    <a:pt x="53" y="43"/>
                  </a:cubicBezTo>
                  <a:cubicBezTo>
                    <a:pt x="58" y="33"/>
                    <a:pt x="58" y="17"/>
                    <a:pt x="48" y="7"/>
                  </a:cubicBezTo>
                  <a:cubicBezTo>
                    <a:pt x="44" y="3"/>
                    <a:pt x="39" y="1"/>
                    <a:pt x="3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0" name="Google Shape;16320;p73"/>
            <p:cNvSpPr/>
            <p:nvPr/>
          </p:nvSpPr>
          <p:spPr>
            <a:xfrm>
              <a:off x="3888025" y="1788000"/>
              <a:ext cx="1475" cy="1250"/>
            </a:xfrm>
            <a:custGeom>
              <a:avLst/>
              <a:gdLst/>
              <a:ahLst/>
              <a:cxnLst/>
              <a:rect l="l" t="t" r="r" b="b"/>
              <a:pathLst>
                <a:path w="59" h="50" extrusionOk="0">
                  <a:moveTo>
                    <a:pt x="31" y="1"/>
                  </a:moveTo>
                  <a:cubicBezTo>
                    <a:pt x="23" y="1"/>
                    <a:pt x="14" y="3"/>
                    <a:pt x="11" y="10"/>
                  </a:cubicBezTo>
                  <a:cubicBezTo>
                    <a:pt x="1" y="20"/>
                    <a:pt x="1" y="36"/>
                    <a:pt x="11" y="46"/>
                  </a:cubicBezTo>
                  <a:cubicBezTo>
                    <a:pt x="15" y="48"/>
                    <a:pt x="21" y="50"/>
                    <a:pt x="26" y="50"/>
                  </a:cubicBezTo>
                  <a:cubicBezTo>
                    <a:pt x="34" y="50"/>
                    <a:pt x="42" y="47"/>
                    <a:pt x="48" y="41"/>
                  </a:cubicBezTo>
                  <a:cubicBezTo>
                    <a:pt x="58" y="30"/>
                    <a:pt x="58" y="15"/>
                    <a:pt x="48" y="4"/>
                  </a:cubicBezTo>
                  <a:cubicBezTo>
                    <a:pt x="43" y="2"/>
                    <a:pt x="37" y="1"/>
                    <a:pt x="3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1" name="Google Shape;16321;p73"/>
            <p:cNvSpPr/>
            <p:nvPr/>
          </p:nvSpPr>
          <p:spPr>
            <a:xfrm>
              <a:off x="3913100" y="1800875"/>
              <a:ext cx="1475" cy="1300"/>
            </a:xfrm>
            <a:custGeom>
              <a:avLst/>
              <a:gdLst/>
              <a:ahLst/>
              <a:cxnLst/>
              <a:rect l="l" t="t" r="r" b="b"/>
              <a:pathLst>
                <a:path w="59" h="52" extrusionOk="0">
                  <a:moveTo>
                    <a:pt x="34" y="1"/>
                  </a:moveTo>
                  <a:cubicBezTo>
                    <a:pt x="26" y="1"/>
                    <a:pt x="18" y="5"/>
                    <a:pt x="11" y="12"/>
                  </a:cubicBezTo>
                  <a:cubicBezTo>
                    <a:pt x="1" y="22"/>
                    <a:pt x="1" y="38"/>
                    <a:pt x="11" y="48"/>
                  </a:cubicBezTo>
                  <a:cubicBezTo>
                    <a:pt x="16" y="50"/>
                    <a:pt x="21" y="52"/>
                    <a:pt x="26" y="52"/>
                  </a:cubicBezTo>
                  <a:cubicBezTo>
                    <a:pt x="34" y="52"/>
                    <a:pt x="42" y="49"/>
                    <a:pt x="48" y="43"/>
                  </a:cubicBezTo>
                  <a:cubicBezTo>
                    <a:pt x="58" y="33"/>
                    <a:pt x="58" y="17"/>
                    <a:pt x="48" y="7"/>
                  </a:cubicBezTo>
                  <a:cubicBezTo>
                    <a:pt x="44" y="3"/>
                    <a:pt x="39" y="1"/>
                    <a:pt x="3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2" name="Google Shape;16322;p73"/>
            <p:cNvSpPr/>
            <p:nvPr/>
          </p:nvSpPr>
          <p:spPr>
            <a:xfrm>
              <a:off x="3906575" y="1798225"/>
              <a:ext cx="1450" cy="1325"/>
            </a:xfrm>
            <a:custGeom>
              <a:avLst/>
              <a:gdLst/>
              <a:ahLst/>
              <a:cxnLst/>
              <a:rect l="l" t="t" r="r" b="b"/>
              <a:pathLst>
                <a:path w="58" h="53" extrusionOk="0">
                  <a:moveTo>
                    <a:pt x="27" y="0"/>
                  </a:moveTo>
                  <a:cubicBezTo>
                    <a:pt x="20" y="0"/>
                    <a:pt x="14" y="3"/>
                    <a:pt x="11" y="8"/>
                  </a:cubicBezTo>
                  <a:cubicBezTo>
                    <a:pt x="1" y="18"/>
                    <a:pt x="1" y="39"/>
                    <a:pt x="11" y="45"/>
                  </a:cubicBezTo>
                  <a:cubicBezTo>
                    <a:pt x="16" y="50"/>
                    <a:pt x="23" y="52"/>
                    <a:pt x="29" y="52"/>
                  </a:cubicBezTo>
                  <a:cubicBezTo>
                    <a:pt x="36" y="52"/>
                    <a:pt x="42" y="50"/>
                    <a:pt x="48" y="45"/>
                  </a:cubicBezTo>
                  <a:cubicBezTo>
                    <a:pt x="58" y="34"/>
                    <a:pt x="58" y="18"/>
                    <a:pt x="48" y="8"/>
                  </a:cubicBezTo>
                  <a:cubicBezTo>
                    <a:pt x="42" y="3"/>
                    <a:pt x="34" y="0"/>
                    <a:pt x="27"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3" name="Google Shape;16323;p73"/>
            <p:cNvSpPr/>
            <p:nvPr/>
          </p:nvSpPr>
          <p:spPr>
            <a:xfrm>
              <a:off x="3914425" y="1794275"/>
              <a:ext cx="1450" cy="1300"/>
            </a:xfrm>
            <a:custGeom>
              <a:avLst/>
              <a:gdLst/>
              <a:ahLst/>
              <a:cxnLst/>
              <a:rect l="l" t="t" r="r" b="b"/>
              <a:pathLst>
                <a:path w="58" h="52" extrusionOk="0">
                  <a:moveTo>
                    <a:pt x="27" y="1"/>
                  </a:moveTo>
                  <a:cubicBezTo>
                    <a:pt x="19" y="1"/>
                    <a:pt x="11" y="3"/>
                    <a:pt x="5" y="9"/>
                  </a:cubicBezTo>
                  <a:cubicBezTo>
                    <a:pt x="0" y="20"/>
                    <a:pt x="0" y="35"/>
                    <a:pt x="10" y="46"/>
                  </a:cubicBezTo>
                  <a:cubicBezTo>
                    <a:pt x="14" y="50"/>
                    <a:pt x="19" y="52"/>
                    <a:pt x="24" y="52"/>
                  </a:cubicBezTo>
                  <a:cubicBezTo>
                    <a:pt x="32" y="52"/>
                    <a:pt x="41" y="47"/>
                    <a:pt x="47" y="41"/>
                  </a:cubicBezTo>
                  <a:cubicBezTo>
                    <a:pt x="57" y="30"/>
                    <a:pt x="52" y="15"/>
                    <a:pt x="42" y="4"/>
                  </a:cubicBezTo>
                  <a:cubicBezTo>
                    <a:pt x="37" y="2"/>
                    <a:pt x="32" y="1"/>
                    <a:pt x="27"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4" name="Google Shape;16324;p73"/>
            <p:cNvSpPr/>
            <p:nvPr/>
          </p:nvSpPr>
          <p:spPr>
            <a:xfrm>
              <a:off x="3909700" y="1798075"/>
              <a:ext cx="1475" cy="1300"/>
            </a:xfrm>
            <a:custGeom>
              <a:avLst/>
              <a:gdLst/>
              <a:ahLst/>
              <a:cxnLst/>
              <a:rect l="l" t="t" r="r" b="b"/>
              <a:pathLst>
                <a:path w="59" h="52" extrusionOk="0">
                  <a:moveTo>
                    <a:pt x="28" y="1"/>
                  </a:moveTo>
                  <a:cubicBezTo>
                    <a:pt x="21" y="1"/>
                    <a:pt x="14" y="4"/>
                    <a:pt x="11" y="9"/>
                  </a:cubicBezTo>
                  <a:cubicBezTo>
                    <a:pt x="1" y="19"/>
                    <a:pt x="1" y="35"/>
                    <a:pt x="11" y="45"/>
                  </a:cubicBezTo>
                  <a:cubicBezTo>
                    <a:pt x="15" y="49"/>
                    <a:pt x="20" y="51"/>
                    <a:pt x="25" y="51"/>
                  </a:cubicBezTo>
                  <a:cubicBezTo>
                    <a:pt x="33" y="51"/>
                    <a:pt x="41" y="47"/>
                    <a:pt x="48" y="40"/>
                  </a:cubicBezTo>
                  <a:cubicBezTo>
                    <a:pt x="58" y="30"/>
                    <a:pt x="58" y="14"/>
                    <a:pt x="48" y="9"/>
                  </a:cubicBezTo>
                  <a:cubicBezTo>
                    <a:pt x="43" y="4"/>
                    <a:pt x="35" y="1"/>
                    <a:pt x="28"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5" name="Google Shape;16325;p73"/>
            <p:cNvSpPr/>
            <p:nvPr/>
          </p:nvSpPr>
          <p:spPr>
            <a:xfrm>
              <a:off x="3907100" y="1788825"/>
              <a:ext cx="1450" cy="1325"/>
            </a:xfrm>
            <a:custGeom>
              <a:avLst/>
              <a:gdLst/>
              <a:ahLst/>
              <a:cxnLst/>
              <a:rect l="l" t="t" r="r" b="b"/>
              <a:pathLst>
                <a:path w="58" h="53" extrusionOk="0">
                  <a:moveTo>
                    <a:pt x="27" y="0"/>
                  </a:moveTo>
                  <a:cubicBezTo>
                    <a:pt x="20" y="0"/>
                    <a:pt x="13" y="3"/>
                    <a:pt x="11" y="8"/>
                  </a:cubicBezTo>
                  <a:cubicBezTo>
                    <a:pt x="0" y="18"/>
                    <a:pt x="0" y="39"/>
                    <a:pt x="11" y="44"/>
                  </a:cubicBezTo>
                  <a:cubicBezTo>
                    <a:pt x="16" y="50"/>
                    <a:pt x="23" y="52"/>
                    <a:pt x="29" y="52"/>
                  </a:cubicBezTo>
                  <a:cubicBezTo>
                    <a:pt x="36" y="52"/>
                    <a:pt x="42" y="50"/>
                    <a:pt x="47" y="44"/>
                  </a:cubicBezTo>
                  <a:cubicBezTo>
                    <a:pt x="58" y="34"/>
                    <a:pt x="58" y="18"/>
                    <a:pt x="47" y="8"/>
                  </a:cubicBezTo>
                  <a:cubicBezTo>
                    <a:pt x="42" y="3"/>
                    <a:pt x="34" y="0"/>
                    <a:pt x="27"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6" name="Google Shape;16326;p73"/>
            <p:cNvSpPr/>
            <p:nvPr/>
          </p:nvSpPr>
          <p:spPr>
            <a:xfrm>
              <a:off x="3905525" y="1802450"/>
              <a:ext cx="1475" cy="1275"/>
            </a:xfrm>
            <a:custGeom>
              <a:avLst/>
              <a:gdLst/>
              <a:ahLst/>
              <a:cxnLst/>
              <a:rect l="l" t="t" r="r" b="b"/>
              <a:pathLst>
                <a:path w="59" h="51" extrusionOk="0">
                  <a:moveTo>
                    <a:pt x="34" y="1"/>
                  </a:moveTo>
                  <a:cubicBezTo>
                    <a:pt x="26" y="1"/>
                    <a:pt x="18" y="5"/>
                    <a:pt x="11" y="11"/>
                  </a:cubicBezTo>
                  <a:cubicBezTo>
                    <a:pt x="1" y="22"/>
                    <a:pt x="6" y="38"/>
                    <a:pt x="16" y="43"/>
                  </a:cubicBezTo>
                  <a:cubicBezTo>
                    <a:pt x="22" y="48"/>
                    <a:pt x="28" y="51"/>
                    <a:pt x="35" y="51"/>
                  </a:cubicBezTo>
                  <a:cubicBezTo>
                    <a:pt x="41" y="51"/>
                    <a:pt x="48" y="48"/>
                    <a:pt x="53" y="43"/>
                  </a:cubicBezTo>
                  <a:cubicBezTo>
                    <a:pt x="58" y="32"/>
                    <a:pt x="58" y="17"/>
                    <a:pt x="48" y="6"/>
                  </a:cubicBezTo>
                  <a:cubicBezTo>
                    <a:pt x="44" y="2"/>
                    <a:pt x="39" y="1"/>
                    <a:pt x="3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7" name="Google Shape;16327;p73"/>
            <p:cNvSpPr/>
            <p:nvPr/>
          </p:nvSpPr>
          <p:spPr>
            <a:xfrm>
              <a:off x="3877200" y="1789175"/>
              <a:ext cx="1450" cy="1300"/>
            </a:xfrm>
            <a:custGeom>
              <a:avLst/>
              <a:gdLst/>
              <a:ahLst/>
              <a:cxnLst/>
              <a:rect l="l" t="t" r="r" b="b"/>
              <a:pathLst>
                <a:path w="58" h="52" extrusionOk="0">
                  <a:moveTo>
                    <a:pt x="27" y="1"/>
                  </a:moveTo>
                  <a:cubicBezTo>
                    <a:pt x="19" y="1"/>
                    <a:pt x="11" y="3"/>
                    <a:pt x="5" y="10"/>
                  </a:cubicBezTo>
                  <a:cubicBezTo>
                    <a:pt x="0" y="20"/>
                    <a:pt x="0" y="36"/>
                    <a:pt x="10" y="46"/>
                  </a:cubicBezTo>
                  <a:cubicBezTo>
                    <a:pt x="14" y="50"/>
                    <a:pt x="19" y="52"/>
                    <a:pt x="24" y="52"/>
                  </a:cubicBezTo>
                  <a:cubicBezTo>
                    <a:pt x="32" y="52"/>
                    <a:pt x="41" y="47"/>
                    <a:pt x="47" y="41"/>
                  </a:cubicBezTo>
                  <a:cubicBezTo>
                    <a:pt x="57" y="30"/>
                    <a:pt x="52" y="15"/>
                    <a:pt x="42" y="4"/>
                  </a:cubicBezTo>
                  <a:cubicBezTo>
                    <a:pt x="37" y="2"/>
                    <a:pt x="32" y="1"/>
                    <a:pt x="27"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8" name="Google Shape;16328;p73"/>
            <p:cNvSpPr/>
            <p:nvPr/>
          </p:nvSpPr>
          <p:spPr>
            <a:xfrm>
              <a:off x="3890125" y="1800800"/>
              <a:ext cx="1450" cy="1300"/>
            </a:xfrm>
            <a:custGeom>
              <a:avLst/>
              <a:gdLst/>
              <a:ahLst/>
              <a:cxnLst/>
              <a:rect l="l" t="t" r="r" b="b"/>
              <a:pathLst>
                <a:path w="58" h="52" extrusionOk="0">
                  <a:moveTo>
                    <a:pt x="32" y="1"/>
                  </a:moveTo>
                  <a:cubicBezTo>
                    <a:pt x="25" y="1"/>
                    <a:pt x="17" y="3"/>
                    <a:pt x="11" y="10"/>
                  </a:cubicBezTo>
                  <a:cubicBezTo>
                    <a:pt x="0" y="20"/>
                    <a:pt x="0" y="36"/>
                    <a:pt x="11" y="46"/>
                  </a:cubicBezTo>
                  <a:cubicBezTo>
                    <a:pt x="15" y="50"/>
                    <a:pt x="19" y="52"/>
                    <a:pt x="24" y="52"/>
                  </a:cubicBezTo>
                  <a:cubicBezTo>
                    <a:pt x="32" y="52"/>
                    <a:pt x="41" y="47"/>
                    <a:pt x="47" y="41"/>
                  </a:cubicBezTo>
                  <a:cubicBezTo>
                    <a:pt x="58" y="30"/>
                    <a:pt x="58" y="15"/>
                    <a:pt x="47" y="4"/>
                  </a:cubicBezTo>
                  <a:cubicBezTo>
                    <a:pt x="43" y="2"/>
                    <a:pt x="38" y="1"/>
                    <a:pt x="32"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9" name="Google Shape;16329;p73"/>
            <p:cNvSpPr/>
            <p:nvPr/>
          </p:nvSpPr>
          <p:spPr>
            <a:xfrm>
              <a:off x="3880850" y="1792475"/>
              <a:ext cx="1450" cy="1325"/>
            </a:xfrm>
            <a:custGeom>
              <a:avLst/>
              <a:gdLst/>
              <a:ahLst/>
              <a:cxnLst/>
              <a:rect l="l" t="t" r="r" b="b"/>
              <a:pathLst>
                <a:path w="58" h="53" extrusionOk="0">
                  <a:moveTo>
                    <a:pt x="29" y="0"/>
                  </a:moveTo>
                  <a:cubicBezTo>
                    <a:pt x="23" y="0"/>
                    <a:pt x="16" y="3"/>
                    <a:pt x="11" y="8"/>
                  </a:cubicBezTo>
                  <a:cubicBezTo>
                    <a:pt x="0" y="19"/>
                    <a:pt x="6" y="34"/>
                    <a:pt x="16" y="45"/>
                  </a:cubicBezTo>
                  <a:cubicBezTo>
                    <a:pt x="21" y="50"/>
                    <a:pt x="28" y="53"/>
                    <a:pt x="34" y="53"/>
                  </a:cubicBezTo>
                  <a:cubicBezTo>
                    <a:pt x="41" y="53"/>
                    <a:pt x="47" y="50"/>
                    <a:pt x="53" y="45"/>
                  </a:cubicBezTo>
                  <a:cubicBezTo>
                    <a:pt x="58" y="34"/>
                    <a:pt x="58" y="19"/>
                    <a:pt x="47" y="8"/>
                  </a:cubicBezTo>
                  <a:cubicBezTo>
                    <a:pt x="42" y="3"/>
                    <a:pt x="36" y="0"/>
                    <a:pt x="2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0" name="Google Shape;16330;p73"/>
            <p:cNvSpPr/>
            <p:nvPr/>
          </p:nvSpPr>
          <p:spPr>
            <a:xfrm>
              <a:off x="3902525" y="1793650"/>
              <a:ext cx="1475" cy="1325"/>
            </a:xfrm>
            <a:custGeom>
              <a:avLst/>
              <a:gdLst/>
              <a:ahLst/>
              <a:cxnLst/>
              <a:rect l="l" t="t" r="r" b="b"/>
              <a:pathLst>
                <a:path w="59" h="53" extrusionOk="0">
                  <a:moveTo>
                    <a:pt x="29" y="0"/>
                  </a:moveTo>
                  <a:cubicBezTo>
                    <a:pt x="23" y="0"/>
                    <a:pt x="16" y="3"/>
                    <a:pt x="11" y="8"/>
                  </a:cubicBezTo>
                  <a:cubicBezTo>
                    <a:pt x="1" y="19"/>
                    <a:pt x="1" y="34"/>
                    <a:pt x="11" y="45"/>
                  </a:cubicBezTo>
                  <a:cubicBezTo>
                    <a:pt x="16" y="50"/>
                    <a:pt x="23" y="53"/>
                    <a:pt x="29" y="53"/>
                  </a:cubicBezTo>
                  <a:cubicBezTo>
                    <a:pt x="36" y="53"/>
                    <a:pt x="42" y="50"/>
                    <a:pt x="48" y="45"/>
                  </a:cubicBezTo>
                  <a:cubicBezTo>
                    <a:pt x="58" y="34"/>
                    <a:pt x="58" y="19"/>
                    <a:pt x="48" y="8"/>
                  </a:cubicBezTo>
                  <a:cubicBezTo>
                    <a:pt x="42" y="3"/>
                    <a:pt x="36" y="0"/>
                    <a:pt x="2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1" name="Google Shape;16331;p73"/>
            <p:cNvSpPr/>
            <p:nvPr/>
          </p:nvSpPr>
          <p:spPr>
            <a:xfrm>
              <a:off x="3895350" y="1781675"/>
              <a:ext cx="1450" cy="1275"/>
            </a:xfrm>
            <a:custGeom>
              <a:avLst/>
              <a:gdLst/>
              <a:ahLst/>
              <a:cxnLst/>
              <a:rect l="l" t="t" r="r" b="b"/>
              <a:pathLst>
                <a:path w="58" h="51" extrusionOk="0">
                  <a:moveTo>
                    <a:pt x="32" y="1"/>
                  </a:moveTo>
                  <a:cubicBezTo>
                    <a:pt x="23" y="1"/>
                    <a:pt x="14" y="5"/>
                    <a:pt x="11" y="12"/>
                  </a:cubicBezTo>
                  <a:cubicBezTo>
                    <a:pt x="0" y="22"/>
                    <a:pt x="0" y="38"/>
                    <a:pt x="11" y="43"/>
                  </a:cubicBezTo>
                  <a:cubicBezTo>
                    <a:pt x="16" y="48"/>
                    <a:pt x="22" y="51"/>
                    <a:pt x="29" y="51"/>
                  </a:cubicBezTo>
                  <a:cubicBezTo>
                    <a:pt x="35" y="51"/>
                    <a:pt x="42" y="48"/>
                    <a:pt x="47" y="43"/>
                  </a:cubicBezTo>
                  <a:cubicBezTo>
                    <a:pt x="58" y="33"/>
                    <a:pt x="58" y="17"/>
                    <a:pt x="47" y="7"/>
                  </a:cubicBezTo>
                  <a:cubicBezTo>
                    <a:pt x="43" y="3"/>
                    <a:pt x="38" y="1"/>
                    <a:pt x="32"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2" name="Google Shape;16332;p73"/>
            <p:cNvSpPr/>
            <p:nvPr/>
          </p:nvSpPr>
          <p:spPr>
            <a:xfrm>
              <a:off x="3903050" y="1784600"/>
              <a:ext cx="550" cy="475"/>
            </a:xfrm>
            <a:custGeom>
              <a:avLst/>
              <a:gdLst/>
              <a:ahLst/>
              <a:cxnLst/>
              <a:rect l="l" t="t" r="r" b="b"/>
              <a:pathLst>
                <a:path w="22" h="19" extrusionOk="0">
                  <a:moveTo>
                    <a:pt x="11" y="1"/>
                  </a:moveTo>
                  <a:cubicBezTo>
                    <a:pt x="8" y="1"/>
                    <a:pt x="6" y="2"/>
                    <a:pt x="6" y="4"/>
                  </a:cubicBezTo>
                  <a:cubicBezTo>
                    <a:pt x="0" y="4"/>
                    <a:pt x="0" y="15"/>
                    <a:pt x="6" y="15"/>
                  </a:cubicBezTo>
                  <a:cubicBezTo>
                    <a:pt x="8" y="18"/>
                    <a:pt x="11" y="19"/>
                    <a:pt x="13" y="19"/>
                  </a:cubicBezTo>
                  <a:cubicBezTo>
                    <a:pt x="15" y="19"/>
                    <a:pt x="16" y="18"/>
                    <a:pt x="16" y="15"/>
                  </a:cubicBezTo>
                  <a:cubicBezTo>
                    <a:pt x="21" y="10"/>
                    <a:pt x="21" y="4"/>
                    <a:pt x="16" y="4"/>
                  </a:cubicBezTo>
                  <a:cubicBezTo>
                    <a:pt x="16" y="2"/>
                    <a:pt x="14" y="1"/>
                    <a:pt x="1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3" name="Google Shape;16333;p73"/>
            <p:cNvSpPr/>
            <p:nvPr/>
          </p:nvSpPr>
          <p:spPr>
            <a:xfrm>
              <a:off x="3899650" y="1781100"/>
              <a:ext cx="1475" cy="1350"/>
            </a:xfrm>
            <a:custGeom>
              <a:avLst/>
              <a:gdLst/>
              <a:ahLst/>
              <a:cxnLst/>
              <a:rect l="l" t="t" r="r" b="b"/>
              <a:pathLst>
                <a:path w="59" h="54" extrusionOk="0">
                  <a:moveTo>
                    <a:pt x="29" y="1"/>
                  </a:moveTo>
                  <a:cubicBezTo>
                    <a:pt x="23" y="1"/>
                    <a:pt x="16" y="3"/>
                    <a:pt x="11" y="9"/>
                  </a:cubicBezTo>
                  <a:cubicBezTo>
                    <a:pt x="1" y="19"/>
                    <a:pt x="1" y="35"/>
                    <a:pt x="11" y="45"/>
                  </a:cubicBezTo>
                  <a:cubicBezTo>
                    <a:pt x="16" y="50"/>
                    <a:pt x="23" y="53"/>
                    <a:pt x="29" y="53"/>
                  </a:cubicBezTo>
                  <a:cubicBezTo>
                    <a:pt x="36" y="53"/>
                    <a:pt x="42" y="50"/>
                    <a:pt x="48" y="45"/>
                  </a:cubicBezTo>
                  <a:cubicBezTo>
                    <a:pt x="58" y="35"/>
                    <a:pt x="58" y="19"/>
                    <a:pt x="48" y="9"/>
                  </a:cubicBezTo>
                  <a:cubicBezTo>
                    <a:pt x="42" y="3"/>
                    <a:pt x="36" y="1"/>
                    <a:pt x="2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4" name="Google Shape;16334;p73"/>
            <p:cNvSpPr/>
            <p:nvPr/>
          </p:nvSpPr>
          <p:spPr>
            <a:xfrm>
              <a:off x="3898750" y="1785275"/>
              <a:ext cx="1450" cy="1350"/>
            </a:xfrm>
            <a:custGeom>
              <a:avLst/>
              <a:gdLst/>
              <a:ahLst/>
              <a:cxnLst/>
              <a:rect l="l" t="t" r="r" b="b"/>
              <a:pathLst>
                <a:path w="58" h="54" extrusionOk="0">
                  <a:moveTo>
                    <a:pt x="24" y="1"/>
                  </a:moveTo>
                  <a:cubicBezTo>
                    <a:pt x="17" y="1"/>
                    <a:pt x="11" y="4"/>
                    <a:pt x="5" y="9"/>
                  </a:cubicBezTo>
                  <a:cubicBezTo>
                    <a:pt x="0" y="19"/>
                    <a:pt x="0" y="35"/>
                    <a:pt x="11" y="45"/>
                  </a:cubicBezTo>
                  <a:cubicBezTo>
                    <a:pt x="16" y="51"/>
                    <a:pt x="22" y="53"/>
                    <a:pt x="29" y="53"/>
                  </a:cubicBezTo>
                  <a:cubicBezTo>
                    <a:pt x="35" y="53"/>
                    <a:pt x="42" y="51"/>
                    <a:pt x="47" y="45"/>
                  </a:cubicBezTo>
                  <a:cubicBezTo>
                    <a:pt x="58" y="35"/>
                    <a:pt x="52" y="19"/>
                    <a:pt x="42" y="9"/>
                  </a:cubicBezTo>
                  <a:cubicBezTo>
                    <a:pt x="37" y="4"/>
                    <a:pt x="30" y="1"/>
                    <a:pt x="2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5" name="Google Shape;16335;p73"/>
            <p:cNvSpPr/>
            <p:nvPr/>
          </p:nvSpPr>
          <p:spPr>
            <a:xfrm>
              <a:off x="3885275" y="1783125"/>
              <a:ext cx="550" cy="475"/>
            </a:xfrm>
            <a:custGeom>
              <a:avLst/>
              <a:gdLst/>
              <a:ahLst/>
              <a:cxnLst/>
              <a:rect l="l" t="t" r="r" b="b"/>
              <a:pathLst>
                <a:path w="22" h="19" extrusionOk="0">
                  <a:moveTo>
                    <a:pt x="11" y="1"/>
                  </a:moveTo>
                  <a:cubicBezTo>
                    <a:pt x="6" y="1"/>
                    <a:pt x="1" y="1"/>
                    <a:pt x="1" y="6"/>
                  </a:cubicBezTo>
                  <a:cubicBezTo>
                    <a:pt x="1" y="11"/>
                    <a:pt x="6" y="16"/>
                    <a:pt x="11" y="16"/>
                  </a:cubicBezTo>
                  <a:cubicBezTo>
                    <a:pt x="13" y="18"/>
                    <a:pt x="14" y="19"/>
                    <a:pt x="16" y="19"/>
                  </a:cubicBezTo>
                  <a:cubicBezTo>
                    <a:pt x="19" y="19"/>
                    <a:pt x="22" y="15"/>
                    <a:pt x="22" y="11"/>
                  </a:cubicBezTo>
                  <a:cubicBezTo>
                    <a:pt x="22" y="6"/>
                    <a:pt x="17" y="1"/>
                    <a:pt x="1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6" name="Google Shape;16336;p73"/>
            <p:cNvSpPr/>
            <p:nvPr/>
          </p:nvSpPr>
          <p:spPr>
            <a:xfrm>
              <a:off x="3887125" y="1783750"/>
              <a:ext cx="1325" cy="1275"/>
            </a:xfrm>
            <a:custGeom>
              <a:avLst/>
              <a:gdLst/>
              <a:ahLst/>
              <a:cxnLst/>
              <a:rect l="l" t="t" r="r" b="b"/>
              <a:pathLst>
                <a:path w="53" h="51" extrusionOk="0">
                  <a:moveTo>
                    <a:pt x="20" y="1"/>
                  </a:moveTo>
                  <a:cubicBezTo>
                    <a:pt x="11" y="1"/>
                    <a:pt x="0" y="10"/>
                    <a:pt x="0" y="23"/>
                  </a:cubicBezTo>
                  <a:cubicBezTo>
                    <a:pt x="0" y="38"/>
                    <a:pt x="11" y="49"/>
                    <a:pt x="21" y="49"/>
                  </a:cubicBezTo>
                  <a:cubicBezTo>
                    <a:pt x="24" y="50"/>
                    <a:pt x="27" y="50"/>
                    <a:pt x="29" y="50"/>
                  </a:cubicBezTo>
                  <a:cubicBezTo>
                    <a:pt x="42" y="50"/>
                    <a:pt x="52" y="41"/>
                    <a:pt x="52" y="28"/>
                  </a:cubicBezTo>
                  <a:cubicBezTo>
                    <a:pt x="52" y="12"/>
                    <a:pt x="42" y="2"/>
                    <a:pt x="26" y="2"/>
                  </a:cubicBezTo>
                  <a:cubicBezTo>
                    <a:pt x="24" y="1"/>
                    <a:pt x="22" y="1"/>
                    <a:pt x="20"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7" name="Google Shape;16337;p73"/>
            <p:cNvSpPr/>
            <p:nvPr/>
          </p:nvSpPr>
          <p:spPr>
            <a:xfrm>
              <a:off x="3881900" y="1775925"/>
              <a:ext cx="1325" cy="1250"/>
            </a:xfrm>
            <a:custGeom>
              <a:avLst/>
              <a:gdLst/>
              <a:ahLst/>
              <a:cxnLst/>
              <a:rect l="l" t="t" r="r" b="b"/>
              <a:pathLst>
                <a:path w="53" h="50" extrusionOk="0">
                  <a:moveTo>
                    <a:pt x="24" y="0"/>
                  </a:moveTo>
                  <a:cubicBezTo>
                    <a:pt x="12" y="0"/>
                    <a:pt x="4" y="9"/>
                    <a:pt x="0" y="22"/>
                  </a:cubicBezTo>
                  <a:cubicBezTo>
                    <a:pt x="0" y="38"/>
                    <a:pt x="11" y="48"/>
                    <a:pt x="26" y="48"/>
                  </a:cubicBezTo>
                  <a:cubicBezTo>
                    <a:pt x="28" y="49"/>
                    <a:pt x="30" y="50"/>
                    <a:pt x="32" y="50"/>
                  </a:cubicBezTo>
                  <a:cubicBezTo>
                    <a:pt x="42" y="50"/>
                    <a:pt x="52" y="40"/>
                    <a:pt x="52" y="28"/>
                  </a:cubicBezTo>
                  <a:cubicBezTo>
                    <a:pt x="52" y="12"/>
                    <a:pt x="42" y="1"/>
                    <a:pt x="31" y="1"/>
                  </a:cubicBezTo>
                  <a:cubicBezTo>
                    <a:pt x="29" y="0"/>
                    <a:pt x="26" y="0"/>
                    <a:pt x="24"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8" name="Google Shape;16338;p73"/>
            <p:cNvSpPr/>
            <p:nvPr/>
          </p:nvSpPr>
          <p:spPr>
            <a:xfrm>
              <a:off x="3881100" y="1782450"/>
              <a:ext cx="1325" cy="1275"/>
            </a:xfrm>
            <a:custGeom>
              <a:avLst/>
              <a:gdLst/>
              <a:ahLst/>
              <a:cxnLst/>
              <a:rect l="l" t="t" r="r" b="b"/>
              <a:pathLst>
                <a:path w="53" h="51" extrusionOk="0">
                  <a:moveTo>
                    <a:pt x="24" y="0"/>
                  </a:moveTo>
                  <a:cubicBezTo>
                    <a:pt x="13" y="0"/>
                    <a:pt x="5" y="10"/>
                    <a:pt x="1" y="23"/>
                  </a:cubicBezTo>
                  <a:cubicBezTo>
                    <a:pt x="1" y="38"/>
                    <a:pt x="11" y="49"/>
                    <a:pt x="27" y="49"/>
                  </a:cubicBezTo>
                  <a:cubicBezTo>
                    <a:pt x="29" y="50"/>
                    <a:pt x="31" y="50"/>
                    <a:pt x="33" y="50"/>
                  </a:cubicBezTo>
                  <a:cubicBezTo>
                    <a:pt x="42" y="50"/>
                    <a:pt x="53" y="41"/>
                    <a:pt x="53" y="28"/>
                  </a:cubicBezTo>
                  <a:cubicBezTo>
                    <a:pt x="53" y="12"/>
                    <a:pt x="43" y="2"/>
                    <a:pt x="32" y="2"/>
                  </a:cubicBezTo>
                  <a:cubicBezTo>
                    <a:pt x="29" y="1"/>
                    <a:pt x="27" y="0"/>
                    <a:pt x="24"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9" name="Google Shape;16339;p73"/>
            <p:cNvSpPr/>
            <p:nvPr/>
          </p:nvSpPr>
          <p:spPr>
            <a:xfrm>
              <a:off x="3873000" y="1778050"/>
              <a:ext cx="1475" cy="1325"/>
            </a:xfrm>
            <a:custGeom>
              <a:avLst/>
              <a:gdLst/>
              <a:ahLst/>
              <a:cxnLst/>
              <a:rect l="l" t="t" r="r" b="b"/>
              <a:pathLst>
                <a:path w="59" h="53" extrusionOk="0">
                  <a:moveTo>
                    <a:pt x="32" y="0"/>
                  </a:moveTo>
                  <a:cubicBezTo>
                    <a:pt x="17" y="0"/>
                    <a:pt x="6" y="10"/>
                    <a:pt x="6" y="21"/>
                  </a:cubicBezTo>
                  <a:cubicBezTo>
                    <a:pt x="1" y="37"/>
                    <a:pt x="11" y="52"/>
                    <a:pt x="27" y="52"/>
                  </a:cubicBezTo>
                  <a:cubicBezTo>
                    <a:pt x="43" y="52"/>
                    <a:pt x="53" y="42"/>
                    <a:pt x="53" y="26"/>
                  </a:cubicBezTo>
                  <a:cubicBezTo>
                    <a:pt x="58" y="16"/>
                    <a:pt x="48" y="0"/>
                    <a:pt x="32"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0" name="Google Shape;16340;p73"/>
            <p:cNvSpPr/>
            <p:nvPr/>
          </p:nvSpPr>
          <p:spPr>
            <a:xfrm>
              <a:off x="3861525" y="1788950"/>
              <a:ext cx="1450" cy="1300"/>
            </a:xfrm>
            <a:custGeom>
              <a:avLst/>
              <a:gdLst/>
              <a:ahLst/>
              <a:cxnLst/>
              <a:rect l="l" t="t" r="r" b="b"/>
              <a:pathLst>
                <a:path w="58" h="52" extrusionOk="0">
                  <a:moveTo>
                    <a:pt x="33" y="1"/>
                  </a:moveTo>
                  <a:cubicBezTo>
                    <a:pt x="29" y="1"/>
                    <a:pt x="25" y="2"/>
                    <a:pt x="21" y="3"/>
                  </a:cubicBezTo>
                  <a:cubicBezTo>
                    <a:pt x="11" y="3"/>
                    <a:pt x="0" y="19"/>
                    <a:pt x="5" y="34"/>
                  </a:cubicBezTo>
                  <a:cubicBezTo>
                    <a:pt x="10" y="43"/>
                    <a:pt x="21" y="51"/>
                    <a:pt x="30" y="51"/>
                  </a:cubicBezTo>
                  <a:cubicBezTo>
                    <a:pt x="33" y="51"/>
                    <a:pt x="35" y="51"/>
                    <a:pt x="37" y="50"/>
                  </a:cubicBezTo>
                  <a:cubicBezTo>
                    <a:pt x="52" y="45"/>
                    <a:pt x="58" y="29"/>
                    <a:pt x="58" y="19"/>
                  </a:cubicBezTo>
                  <a:cubicBezTo>
                    <a:pt x="54" y="7"/>
                    <a:pt x="44" y="1"/>
                    <a:pt x="3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1" name="Google Shape;16341;p73"/>
            <p:cNvSpPr/>
            <p:nvPr/>
          </p:nvSpPr>
          <p:spPr>
            <a:xfrm>
              <a:off x="3867775" y="1784175"/>
              <a:ext cx="550" cy="550"/>
            </a:xfrm>
            <a:custGeom>
              <a:avLst/>
              <a:gdLst/>
              <a:ahLst/>
              <a:cxnLst/>
              <a:rect l="l" t="t" r="r" b="b"/>
              <a:pathLst>
                <a:path w="22" h="22" extrusionOk="0">
                  <a:moveTo>
                    <a:pt x="6" y="1"/>
                  </a:moveTo>
                  <a:cubicBezTo>
                    <a:pt x="1" y="1"/>
                    <a:pt x="1" y="6"/>
                    <a:pt x="1" y="11"/>
                  </a:cubicBezTo>
                  <a:cubicBezTo>
                    <a:pt x="1" y="16"/>
                    <a:pt x="6" y="21"/>
                    <a:pt x="11" y="21"/>
                  </a:cubicBezTo>
                  <a:cubicBezTo>
                    <a:pt x="17" y="16"/>
                    <a:pt x="22" y="11"/>
                    <a:pt x="17" y="6"/>
                  </a:cubicBezTo>
                  <a:cubicBezTo>
                    <a:pt x="17" y="1"/>
                    <a:pt x="11" y="1"/>
                    <a:pt x="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2" name="Google Shape;16342;p73"/>
            <p:cNvSpPr/>
            <p:nvPr/>
          </p:nvSpPr>
          <p:spPr>
            <a:xfrm>
              <a:off x="3861125" y="1785225"/>
              <a:ext cx="675" cy="550"/>
            </a:xfrm>
            <a:custGeom>
              <a:avLst/>
              <a:gdLst/>
              <a:ahLst/>
              <a:cxnLst/>
              <a:rect l="l" t="t" r="r" b="b"/>
              <a:pathLst>
                <a:path w="27" h="22" extrusionOk="0">
                  <a:moveTo>
                    <a:pt x="11" y="0"/>
                  </a:moveTo>
                  <a:cubicBezTo>
                    <a:pt x="6" y="0"/>
                    <a:pt x="0" y="6"/>
                    <a:pt x="6" y="11"/>
                  </a:cubicBezTo>
                  <a:cubicBezTo>
                    <a:pt x="6" y="16"/>
                    <a:pt x="11" y="21"/>
                    <a:pt x="16" y="21"/>
                  </a:cubicBezTo>
                  <a:cubicBezTo>
                    <a:pt x="21" y="16"/>
                    <a:pt x="27" y="11"/>
                    <a:pt x="21" y="6"/>
                  </a:cubicBezTo>
                  <a:cubicBezTo>
                    <a:pt x="21" y="0"/>
                    <a:pt x="16" y="0"/>
                    <a:pt x="11"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3" name="Google Shape;16343;p73"/>
            <p:cNvSpPr/>
            <p:nvPr/>
          </p:nvSpPr>
          <p:spPr>
            <a:xfrm>
              <a:off x="3868700" y="1780400"/>
              <a:ext cx="1450" cy="1350"/>
            </a:xfrm>
            <a:custGeom>
              <a:avLst/>
              <a:gdLst/>
              <a:ahLst/>
              <a:cxnLst/>
              <a:rect l="l" t="t" r="r" b="b"/>
              <a:pathLst>
                <a:path w="58" h="54" extrusionOk="0">
                  <a:moveTo>
                    <a:pt x="21" y="0"/>
                  </a:moveTo>
                  <a:cubicBezTo>
                    <a:pt x="6" y="5"/>
                    <a:pt x="0" y="21"/>
                    <a:pt x="6" y="37"/>
                  </a:cubicBezTo>
                  <a:cubicBezTo>
                    <a:pt x="10" y="45"/>
                    <a:pt x="18" y="54"/>
                    <a:pt x="29" y="54"/>
                  </a:cubicBezTo>
                  <a:cubicBezTo>
                    <a:pt x="31" y="54"/>
                    <a:pt x="34" y="53"/>
                    <a:pt x="37" y="52"/>
                  </a:cubicBezTo>
                  <a:cubicBezTo>
                    <a:pt x="47" y="47"/>
                    <a:pt x="58" y="31"/>
                    <a:pt x="53" y="16"/>
                  </a:cubicBezTo>
                  <a:cubicBezTo>
                    <a:pt x="47" y="5"/>
                    <a:pt x="32" y="0"/>
                    <a:pt x="21"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4" name="Google Shape;16344;p73"/>
            <p:cNvSpPr/>
            <p:nvPr/>
          </p:nvSpPr>
          <p:spPr>
            <a:xfrm>
              <a:off x="3863200" y="1784825"/>
              <a:ext cx="1475" cy="1375"/>
            </a:xfrm>
            <a:custGeom>
              <a:avLst/>
              <a:gdLst/>
              <a:ahLst/>
              <a:cxnLst/>
              <a:rect l="l" t="t" r="r" b="b"/>
              <a:pathLst>
                <a:path w="59" h="55" extrusionOk="0">
                  <a:moveTo>
                    <a:pt x="22" y="1"/>
                  </a:moveTo>
                  <a:cubicBezTo>
                    <a:pt x="6" y="6"/>
                    <a:pt x="1" y="22"/>
                    <a:pt x="6" y="37"/>
                  </a:cubicBezTo>
                  <a:cubicBezTo>
                    <a:pt x="6" y="46"/>
                    <a:pt x="17" y="54"/>
                    <a:pt x="29" y="54"/>
                  </a:cubicBezTo>
                  <a:cubicBezTo>
                    <a:pt x="32" y="54"/>
                    <a:pt x="35" y="54"/>
                    <a:pt x="38" y="53"/>
                  </a:cubicBezTo>
                  <a:cubicBezTo>
                    <a:pt x="48" y="48"/>
                    <a:pt x="58" y="32"/>
                    <a:pt x="53" y="22"/>
                  </a:cubicBezTo>
                  <a:cubicBezTo>
                    <a:pt x="48" y="6"/>
                    <a:pt x="32" y="1"/>
                    <a:pt x="22"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5" name="Google Shape;16345;p73"/>
            <p:cNvSpPr/>
            <p:nvPr/>
          </p:nvSpPr>
          <p:spPr>
            <a:xfrm>
              <a:off x="3864525" y="1782050"/>
              <a:ext cx="1450" cy="1275"/>
            </a:xfrm>
            <a:custGeom>
              <a:avLst/>
              <a:gdLst/>
              <a:ahLst/>
              <a:cxnLst/>
              <a:rect l="l" t="t" r="r" b="b"/>
              <a:pathLst>
                <a:path w="58" h="51" extrusionOk="0">
                  <a:moveTo>
                    <a:pt x="32" y="0"/>
                  </a:moveTo>
                  <a:cubicBezTo>
                    <a:pt x="29" y="0"/>
                    <a:pt x="25" y="1"/>
                    <a:pt x="21" y="2"/>
                  </a:cubicBezTo>
                  <a:cubicBezTo>
                    <a:pt x="5" y="7"/>
                    <a:pt x="0" y="18"/>
                    <a:pt x="5" y="33"/>
                  </a:cubicBezTo>
                  <a:cubicBezTo>
                    <a:pt x="9" y="45"/>
                    <a:pt x="19" y="51"/>
                    <a:pt x="28" y="51"/>
                  </a:cubicBezTo>
                  <a:cubicBezTo>
                    <a:pt x="31" y="51"/>
                    <a:pt x="34" y="50"/>
                    <a:pt x="37" y="49"/>
                  </a:cubicBezTo>
                  <a:cubicBezTo>
                    <a:pt x="52" y="44"/>
                    <a:pt x="58" y="28"/>
                    <a:pt x="52" y="18"/>
                  </a:cubicBezTo>
                  <a:cubicBezTo>
                    <a:pt x="49" y="6"/>
                    <a:pt x="42" y="0"/>
                    <a:pt x="32"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6" name="Google Shape;16346;p73"/>
            <p:cNvSpPr/>
            <p:nvPr/>
          </p:nvSpPr>
          <p:spPr>
            <a:xfrm>
              <a:off x="3866350" y="1787775"/>
              <a:ext cx="1450" cy="1300"/>
            </a:xfrm>
            <a:custGeom>
              <a:avLst/>
              <a:gdLst/>
              <a:ahLst/>
              <a:cxnLst/>
              <a:rect l="l" t="t" r="r" b="b"/>
              <a:pathLst>
                <a:path w="58" h="52" extrusionOk="0">
                  <a:moveTo>
                    <a:pt x="32" y="1"/>
                  </a:moveTo>
                  <a:cubicBezTo>
                    <a:pt x="29" y="1"/>
                    <a:pt x="25" y="2"/>
                    <a:pt x="21" y="3"/>
                  </a:cubicBezTo>
                  <a:cubicBezTo>
                    <a:pt x="11" y="3"/>
                    <a:pt x="0" y="19"/>
                    <a:pt x="6" y="34"/>
                  </a:cubicBezTo>
                  <a:cubicBezTo>
                    <a:pt x="10" y="43"/>
                    <a:pt x="21" y="51"/>
                    <a:pt x="31" y="51"/>
                  </a:cubicBezTo>
                  <a:cubicBezTo>
                    <a:pt x="33" y="51"/>
                    <a:pt x="35" y="51"/>
                    <a:pt x="37" y="50"/>
                  </a:cubicBezTo>
                  <a:cubicBezTo>
                    <a:pt x="53" y="45"/>
                    <a:pt x="58" y="29"/>
                    <a:pt x="53" y="19"/>
                  </a:cubicBezTo>
                  <a:cubicBezTo>
                    <a:pt x="49" y="7"/>
                    <a:pt x="42" y="1"/>
                    <a:pt x="32"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7" name="Google Shape;16347;p73"/>
            <p:cNvSpPr/>
            <p:nvPr/>
          </p:nvSpPr>
          <p:spPr>
            <a:xfrm>
              <a:off x="3857200" y="1786100"/>
              <a:ext cx="1475" cy="1275"/>
            </a:xfrm>
            <a:custGeom>
              <a:avLst/>
              <a:gdLst/>
              <a:ahLst/>
              <a:cxnLst/>
              <a:rect l="l" t="t" r="r" b="b"/>
              <a:pathLst>
                <a:path w="59" h="51" extrusionOk="0">
                  <a:moveTo>
                    <a:pt x="28" y="1"/>
                  </a:moveTo>
                  <a:cubicBezTo>
                    <a:pt x="26" y="1"/>
                    <a:pt x="23" y="1"/>
                    <a:pt x="22" y="2"/>
                  </a:cubicBezTo>
                  <a:cubicBezTo>
                    <a:pt x="6" y="7"/>
                    <a:pt x="1" y="23"/>
                    <a:pt x="6" y="33"/>
                  </a:cubicBezTo>
                  <a:cubicBezTo>
                    <a:pt x="10" y="45"/>
                    <a:pt x="20" y="51"/>
                    <a:pt x="29" y="51"/>
                  </a:cubicBezTo>
                  <a:cubicBezTo>
                    <a:pt x="32" y="51"/>
                    <a:pt x="35" y="50"/>
                    <a:pt x="37" y="49"/>
                  </a:cubicBezTo>
                  <a:cubicBezTo>
                    <a:pt x="53" y="49"/>
                    <a:pt x="58" y="33"/>
                    <a:pt x="53" y="18"/>
                  </a:cubicBezTo>
                  <a:cubicBezTo>
                    <a:pt x="49" y="9"/>
                    <a:pt x="37" y="1"/>
                    <a:pt x="28"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8" name="Google Shape;16348;p73"/>
            <p:cNvSpPr/>
            <p:nvPr/>
          </p:nvSpPr>
          <p:spPr>
            <a:xfrm>
              <a:off x="3886975" y="1794625"/>
              <a:ext cx="1475" cy="1275"/>
            </a:xfrm>
            <a:custGeom>
              <a:avLst/>
              <a:gdLst/>
              <a:ahLst/>
              <a:cxnLst/>
              <a:rect l="l" t="t" r="r" b="b"/>
              <a:pathLst>
                <a:path w="59" h="51" extrusionOk="0">
                  <a:moveTo>
                    <a:pt x="29" y="0"/>
                  </a:moveTo>
                  <a:cubicBezTo>
                    <a:pt x="21" y="0"/>
                    <a:pt x="13" y="5"/>
                    <a:pt x="6" y="11"/>
                  </a:cubicBezTo>
                  <a:cubicBezTo>
                    <a:pt x="1" y="21"/>
                    <a:pt x="1" y="37"/>
                    <a:pt x="11" y="48"/>
                  </a:cubicBezTo>
                  <a:cubicBezTo>
                    <a:pt x="16" y="50"/>
                    <a:pt x="21" y="51"/>
                    <a:pt x="26" y="51"/>
                  </a:cubicBezTo>
                  <a:cubicBezTo>
                    <a:pt x="34" y="51"/>
                    <a:pt x="42" y="48"/>
                    <a:pt x="48" y="42"/>
                  </a:cubicBezTo>
                  <a:cubicBezTo>
                    <a:pt x="58" y="32"/>
                    <a:pt x="53" y="16"/>
                    <a:pt x="43" y="6"/>
                  </a:cubicBezTo>
                  <a:cubicBezTo>
                    <a:pt x="39" y="2"/>
                    <a:pt x="34" y="0"/>
                    <a:pt x="2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9" name="Google Shape;16349;p73"/>
            <p:cNvSpPr/>
            <p:nvPr/>
          </p:nvSpPr>
          <p:spPr>
            <a:xfrm>
              <a:off x="3896650" y="1804900"/>
              <a:ext cx="550" cy="525"/>
            </a:xfrm>
            <a:custGeom>
              <a:avLst/>
              <a:gdLst/>
              <a:ahLst/>
              <a:cxnLst/>
              <a:rect l="l" t="t" r="r" b="b"/>
              <a:pathLst>
                <a:path w="22" h="21" extrusionOk="0">
                  <a:moveTo>
                    <a:pt x="10" y="0"/>
                  </a:moveTo>
                  <a:cubicBezTo>
                    <a:pt x="9" y="0"/>
                    <a:pt x="7" y="1"/>
                    <a:pt x="6" y="2"/>
                  </a:cubicBezTo>
                  <a:cubicBezTo>
                    <a:pt x="0" y="7"/>
                    <a:pt x="0" y="13"/>
                    <a:pt x="6" y="18"/>
                  </a:cubicBezTo>
                  <a:cubicBezTo>
                    <a:pt x="6" y="18"/>
                    <a:pt x="8" y="20"/>
                    <a:pt x="11" y="20"/>
                  </a:cubicBezTo>
                  <a:cubicBezTo>
                    <a:pt x="13" y="20"/>
                    <a:pt x="14" y="20"/>
                    <a:pt x="16" y="18"/>
                  </a:cubicBezTo>
                  <a:cubicBezTo>
                    <a:pt x="21" y="18"/>
                    <a:pt x="21" y="7"/>
                    <a:pt x="21" y="7"/>
                  </a:cubicBezTo>
                  <a:cubicBezTo>
                    <a:pt x="18" y="4"/>
                    <a:pt x="14" y="0"/>
                    <a:pt x="10"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0" name="Google Shape;16350;p73"/>
            <p:cNvSpPr/>
            <p:nvPr/>
          </p:nvSpPr>
          <p:spPr>
            <a:xfrm>
              <a:off x="3890500" y="1807550"/>
              <a:ext cx="700" cy="525"/>
            </a:xfrm>
            <a:custGeom>
              <a:avLst/>
              <a:gdLst/>
              <a:ahLst/>
              <a:cxnLst/>
              <a:rect l="l" t="t" r="r" b="b"/>
              <a:pathLst>
                <a:path w="28" h="21" extrusionOk="0">
                  <a:moveTo>
                    <a:pt x="6" y="1"/>
                  </a:moveTo>
                  <a:cubicBezTo>
                    <a:pt x="6" y="6"/>
                    <a:pt x="1" y="11"/>
                    <a:pt x="6" y="16"/>
                  </a:cubicBezTo>
                  <a:cubicBezTo>
                    <a:pt x="6" y="19"/>
                    <a:pt x="9" y="20"/>
                    <a:pt x="12" y="20"/>
                  </a:cubicBezTo>
                  <a:cubicBezTo>
                    <a:pt x="15" y="20"/>
                    <a:pt x="19" y="19"/>
                    <a:pt x="22" y="16"/>
                  </a:cubicBezTo>
                  <a:cubicBezTo>
                    <a:pt x="22" y="16"/>
                    <a:pt x="27" y="11"/>
                    <a:pt x="22" y="6"/>
                  </a:cubicBezTo>
                  <a:cubicBezTo>
                    <a:pt x="17" y="1"/>
                    <a:pt x="11" y="1"/>
                    <a:pt x="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1" name="Google Shape;16351;p73"/>
            <p:cNvSpPr/>
            <p:nvPr/>
          </p:nvSpPr>
          <p:spPr>
            <a:xfrm>
              <a:off x="3892475" y="1806575"/>
              <a:ext cx="1450" cy="1325"/>
            </a:xfrm>
            <a:custGeom>
              <a:avLst/>
              <a:gdLst/>
              <a:ahLst/>
              <a:cxnLst/>
              <a:rect l="l" t="t" r="r" b="b"/>
              <a:pathLst>
                <a:path w="58" h="53" extrusionOk="0">
                  <a:moveTo>
                    <a:pt x="29" y="0"/>
                  </a:moveTo>
                  <a:cubicBezTo>
                    <a:pt x="24" y="0"/>
                    <a:pt x="20" y="1"/>
                    <a:pt x="16" y="3"/>
                  </a:cubicBezTo>
                  <a:cubicBezTo>
                    <a:pt x="6" y="14"/>
                    <a:pt x="0" y="29"/>
                    <a:pt x="11" y="40"/>
                  </a:cubicBezTo>
                  <a:cubicBezTo>
                    <a:pt x="15" y="47"/>
                    <a:pt x="24" y="52"/>
                    <a:pt x="33" y="52"/>
                  </a:cubicBezTo>
                  <a:cubicBezTo>
                    <a:pt x="36" y="52"/>
                    <a:pt x="39" y="52"/>
                    <a:pt x="42" y="50"/>
                  </a:cubicBezTo>
                  <a:cubicBezTo>
                    <a:pt x="58" y="40"/>
                    <a:pt x="58" y="24"/>
                    <a:pt x="53" y="14"/>
                  </a:cubicBezTo>
                  <a:cubicBezTo>
                    <a:pt x="46" y="4"/>
                    <a:pt x="37" y="0"/>
                    <a:pt x="2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2" name="Google Shape;16352;p73"/>
            <p:cNvSpPr/>
            <p:nvPr/>
          </p:nvSpPr>
          <p:spPr>
            <a:xfrm>
              <a:off x="3886975" y="1809300"/>
              <a:ext cx="1475" cy="1300"/>
            </a:xfrm>
            <a:custGeom>
              <a:avLst/>
              <a:gdLst/>
              <a:ahLst/>
              <a:cxnLst/>
              <a:rect l="l" t="t" r="r" b="b"/>
              <a:pathLst>
                <a:path w="59" h="52" extrusionOk="0">
                  <a:moveTo>
                    <a:pt x="31" y="0"/>
                  </a:moveTo>
                  <a:cubicBezTo>
                    <a:pt x="26" y="0"/>
                    <a:pt x="21" y="2"/>
                    <a:pt x="17" y="4"/>
                  </a:cubicBezTo>
                  <a:cubicBezTo>
                    <a:pt x="6" y="9"/>
                    <a:pt x="1" y="30"/>
                    <a:pt x="11" y="40"/>
                  </a:cubicBezTo>
                  <a:cubicBezTo>
                    <a:pt x="15" y="47"/>
                    <a:pt x="22" y="51"/>
                    <a:pt x="30" y="51"/>
                  </a:cubicBezTo>
                  <a:cubicBezTo>
                    <a:pt x="36" y="51"/>
                    <a:pt x="42" y="50"/>
                    <a:pt x="48" y="46"/>
                  </a:cubicBezTo>
                  <a:cubicBezTo>
                    <a:pt x="58" y="40"/>
                    <a:pt x="58" y="25"/>
                    <a:pt x="53" y="9"/>
                  </a:cubicBezTo>
                  <a:cubicBezTo>
                    <a:pt x="47" y="3"/>
                    <a:pt x="39" y="0"/>
                    <a:pt x="31"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3" name="Google Shape;16353;p73"/>
            <p:cNvSpPr/>
            <p:nvPr/>
          </p:nvSpPr>
          <p:spPr>
            <a:xfrm>
              <a:off x="3885150" y="1813650"/>
              <a:ext cx="1475" cy="1300"/>
            </a:xfrm>
            <a:custGeom>
              <a:avLst/>
              <a:gdLst/>
              <a:ahLst/>
              <a:cxnLst/>
              <a:rect l="l" t="t" r="r" b="b"/>
              <a:pathLst>
                <a:path w="59" h="52" extrusionOk="0">
                  <a:moveTo>
                    <a:pt x="34" y="1"/>
                  </a:moveTo>
                  <a:cubicBezTo>
                    <a:pt x="21" y="1"/>
                    <a:pt x="10" y="9"/>
                    <a:pt x="6" y="18"/>
                  </a:cubicBezTo>
                  <a:cubicBezTo>
                    <a:pt x="1" y="34"/>
                    <a:pt x="11" y="44"/>
                    <a:pt x="22" y="49"/>
                  </a:cubicBezTo>
                  <a:cubicBezTo>
                    <a:pt x="26" y="51"/>
                    <a:pt x="29" y="51"/>
                    <a:pt x="33" y="51"/>
                  </a:cubicBezTo>
                  <a:cubicBezTo>
                    <a:pt x="44" y="51"/>
                    <a:pt x="53" y="45"/>
                    <a:pt x="53" y="34"/>
                  </a:cubicBezTo>
                  <a:cubicBezTo>
                    <a:pt x="58" y="23"/>
                    <a:pt x="53" y="8"/>
                    <a:pt x="43" y="2"/>
                  </a:cubicBezTo>
                  <a:cubicBezTo>
                    <a:pt x="40" y="1"/>
                    <a:pt x="37" y="1"/>
                    <a:pt x="34"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4" name="Google Shape;16354;p73"/>
            <p:cNvSpPr/>
            <p:nvPr/>
          </p:nvSpPr>
          <p:spPr>
            <a:xfrm>
              <a:off x="3881100" y="1817700"/>
              <a:ext cx="675" cy="525"/>
            </a:xfrm>
            <a:custGeom>
              <a:avLst/>
              <a:gdLst/>
              <a:ahLst/>
              <a:cxnLst/>
              <a:rect l="l" t="t" r="r" b="b"/>
              <a:pathLst>
                <a:path w="27" h="21" extrusionOk="0">
                  <a:moveTo>
                    <a:pt x="12" y="0"/>
                  </a:moveTo>
                  <a:cubicBezTo>
                    <a:pt x="9" y="0"/>
                    <a:pt x="6" y="4"/>
                    <a:pt x="6" y="7"/>
                  </a:cubicBezTo>
                  <a:cubicBezTo>
                    <a:pt x="1" y="13"/>
                    <a:pt x="6" y="18"/>
                    <a:pt x="11" y="18"/>
                  </a:cubicBezTo>
                  <a:cubicBezTo>
                    <a:pt x="13" y="19"/>
                    <a:pt x="14" y="20"/>
                    <a:pt x="16" y="20"/>
                  </a:cubicBezTo>
                  <a:cubicBezTo>
                    <a:pt x="19" y="20"/>
                    <a:pt x="22" y="16"/>
                    <a:pt x="22" y="13"/>
                  </a:cubicBezTo>
                  <a:cubicBezTo>
                    <a:pt x="27" y="7"/>
                    <a:pt x="22" y="2"/>
                    <a:pt x="16" y="2"/>
                  </a:cubicBezTo>
                  <a:cubicBezTo>
                    <a:pt x="15" y="1"/>
                    <a:pt x="13" y="0"/>
                    <a:pt x="12"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5" name="Google Shape;16355;p73"/>
            <p:cNvSpPr/>
            <p:nvPr/>
          </p:nvSpPr>
          <p:spPr>
            <a:xfrm>
              <a:off x="3882275" y="1815350"/>
              <a:ext cx="1475" cy="1400"/>
            </a:xfrm>
            <a:custGeom>
              <a:avLst/>
              <a:gdLst/>
              <a:ahLst/>
              <a:cxnLst/>
              <a:rect l="l" t="t" r="r" b="b"/>
              <a:pathLst>
                <a:path w="59" h="56" extrusionOk="0">
                  <a:moveTo>
                    <a:pt x="31" y="1"/>
                  </a:moveTo>
                  <a:cubicBezTo>
                    <a:pt x="21" y="1"/>
                    <a:pt x="10" y="9"/>
                    <a:pt x="6" y="18"/>
                  </a:cubicBezTo>
                  <a:cubicBezTo>
                    <a:pt x="1" y="34"/>
                    <a:pt x="6" y="49"/>
                    <a:pt x="22" y="54"/>
                  </a:cubicBezTo>
                  <a:cubicBezTo>
                    <a:pt x="24" y="55"/>
                    <a:pt x="26" y="56"/>
                    <a:pt x="28" y="56"/>
                  </a:cubicBezTo>
                  <a:cubicBezTo>
                    <a:pt x="38" y="56"/>
                    <a:pt x="49" y="47"/>
                    <a:pt x="53" y="39"/>
                  </a:cubicBezTo>
                  <a:cubicBezTo>
                    <a:pt x="58" y="23"/>
                    <a:pt x="53" y="7"/>
                    <a:pt x="37" y="2"/>
                  </a:cubicBezTo>
                  <a:cubicBezTo>
                    <a:pt x="35" y="1"/>
                    <a:pt x="33" y="1"/>
                    <a:pt x="31"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6" name="Google Shape;16356;p73"/>
            <p:cNvSpPr/>
            <p:nvPr/>
          </p:nvSpPr>
          <p:spPr>
            <a:xfrm>
              <a:off x="3880975" y="1812600"/>
              <a:ext cx="1450" cy="1300"/>
            </a:xfrm>
            <a:custGeom>
              <a:avLst/>
              <a:gdLst/>
              <a:ahLst/>
              <a:cxnLst/>
              <a:rect l="l" t="t" r="r" b="b"/>
              <a:pathLst>
                <a:path w="58" h="52" extrusionOk="0">
                  <a:moveTo>
                    <a:pt x="26" y="1"/>
                  </a:moveTo>
                  <a:cubicBezTo>
                    <a:pt x="17" y="1"/>
                    <a:pt x="10" y="6"/>
                    <a:pt x="6" y="18"/>
                  </a:cubicBezTo>
                  <a:cubicBezTo>
                    <a:pt x="1" y="29"/>
                    <a:pt x="6" y="44"/>
                    <a:pt x="21" y="50"/>
                  </a:cubicBezTo>
                  <a:cubicBezTo>
                    <a:pt x="24" y="51"/>
                    <a:pt x="27" y="51"/>
                    <a:pt x="30" y="51"/>
                  </a:cubicBezTo>
                  <a:cubicBezTo>
                    <a:pt x="39" y="51"/>
                    <a:pt x="49" y="46"/>
                    <a:pt x="53" y="34"/>
                  </a:cubicBezTo>
                  <a:cubicBezTo>
                    <a:pt x="58" y="18"/>
                    <a:pt x="48" y="8"/>
                    <a:pt x="37" y="3"/>
                  </a:cubicBezTo>
                  <a:cubicBezTo>
                    <a:pt x="33" y="1"/>
                    <a:pt x="30" y="1"/>
                    <a:pt x="2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7" name="Google Shape;16357;p73"/>
            <p:cNvSpPr/>
            <p:nvPr/>
          </p:nvSpPr>
          <p:spPr>
            <a:xfrm>
              <a:off x="3850925" y="1809125"/>
              <a:ext cx="425" cy="550"/>
            </a:xfrm>
            <a:custGeom>
              <a:avLst/>
              <a:gdLst/>
              <a:ahLst/>
              <a:cxnLst/>
              <a:rect l="l" t="t" r="r" b="b"/>
              <a:pathLst>
                <a:path w="17" h="22" extrusionOk="0">
                  <a:moveTo>
                    <a:pt x="11" y="0"/>
                  </a:moveTo>
                  <a:cubicBezTo>
                    <a:pt x="6" y="0"/>
                    <a:pt x="1" y="6"/>
                    <a:pt x="1" y="11"/>
                  </a:cubicBezTo>
                  <a:cubicBezTo>
                    <a:pt x="1" y="16"/>
                    <a:pt x="1" y="21"/>
                    <a:pt x="6" y="21"/>
                  </a:cubicBezTo>
                  <a:cubicBezTo>
                    <a:pt x="11" y="21"/>
                    <a:pt x="17" y="16"/>
                    <a:pt x="17" y="11"/>
                  </a:cubicBezTo>
                  <a:cubicBezTo>
                    <a:pt x="17" y="6"/>
                    <a:pt x="17" y="0"/>
                    <a:pt x="11"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8" name="Google Shape;16358;p73"/>
            <p:cNvSpPr/>
            <p:nvPr/>
          </p:nvSpPr>
          <p:spPr>
            <a:xfrm>
              <a:off x="3852775" y="1792400"/>
              <a:ext cx="1325" cy="1325"/>
            </a:xfrm>
            <a:custGeom>
              <a:avLst/>
              <a:gdLst/>
              <a:ahLst/>
              <a:cxnLst/>
              <a:rect l="l" t="t" r="r" b="b"/>
              <a:pathLst>
                <a:path w="53" h="53" extrusionOk="0">
                  <a:moveTo>
                    <a:pt x="26" y="1"/>
                  </a:moveTo>
                  <a:cubicBezTo>
                    <a:pt x="10" y="1"/>
                    <a:pt x="0" y="11"/>
                    <a:pt x="0" y="27"/>
                  </a:cubicBezTo>
                  <a:cubicBezTo>
                    <a:pt x="0" y="37"/>
                    <a:pt x="10" y="53"/>
                    <a:pt x="21" y="53"/>
                  </a:cubicBezTo>
                  <a:cubicBezTo>
                    <a:pt x="37" y="53"/>
                    <a:pt x="52" y="43"/>
                    <a:pt x="52" y="27"/>
                  </a:cubicBezTo>
                  <a:cubicBezTo>
                    <a:pt x="52" y="16"/>
                    <a:pt x="42" y="1"/>
                    <a:pt x="26"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9" name="Google Shape;16359;p73"/>
            <p:cNvSpPr/>
            <p:nvPr/>
          </p:nvSpPr>
          <p:spPr>
            <a:xfrm>
              <a:off x="3848575" y="1804425"/>
              <a:ext cx="550" cy="500"/>
            </a:xfrm>
            <a:custGeom>
              <a:avLst/>
              <a:gdLst/>
              <a:ahLst/>
              <a:cxnLst/>
              <a:rect l="l" t="t" r="r" b="b"/>
              <a:pathLst>
                <a:path w="22" h="20" extrusionOk="0">
                  <a:moveTo>
                    <a:pt x="6" y="0"/>
                  </a:moveTo>
                  <a:cubicBezTo>
                    <a:pt x="1" y="6"/>
                    <a:pt x="1" y="11"/>
                    <a:pt x="1" y="16"/>
                  </a:cubicBezTo>
                  <a:cubicBezTo>
                    <a:pt x="3" y="19"/>
                    <a:pt x="6" y="20"/>
                    <a:pt x="9" y="20"/>
                  </a:cubicBezTo>
                  <a:cubicBezTo>
                    <a:pt x="11" y="20"/>
                    <a:pt x="14" y="19"/>
                    <a:pt x="17" y="16"/>
                  </a:cubicBezTo>
                  <a:cubicBezTo>
                    <a:pt x="22" y="16"/>
                    <a:pt x="22" y="11"/>
                    <a:pt x="17" y="6"/>
                  </a:cubicBezTo>
                  <a:cubicBezTo>
                    <a:pt x="17" y="0"/>
                    <a:pt x="11" y="0"/>
                    <a:pt x="6"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0" name="Google Shape;16360;p73"/>
            <p:cNvSpPr/>
            <p:nvPr/>
          </p:nvSpPr>
          <p:spPr>
            <a:xfrm>
              <a:off x="3850400" y="1803425"/>
              <a:ext cx="1600" cy="1325"/>
            </a:xfrm>
            <a:custGeom>
              <a:avLst/>
              <a:gdLst/>
              <a:ahLst/>
              <a:cxnLst/>
              <a:rect l="l" t="t" r="r" b="b"/>
              <a:pathLst>
                <a:path w="64" h="53" extrusionOk="0">
                  <a:moveTo>
                    <a:pt x="33" y="1"/>
                  </a:moveTo>
                  <a:cubicBezTo>
                    <a:pt x="28" y="1"/>
                    <a:pt x="22" y="2"/>
                    <a:pt x="17" y="4"/>
                  </a:cubicBezTo>
                  <a:cubicBezTo>
                    <a:pt x="6" y="14"/>
                    <a:pt x="1" y="30"/>
                    <a:pt x="11" y="40"/>
                  </a:cubicBezTo>
                  <a:cubicBezTo>
                    <a:pt x="15" y="48"/>
                    <a:pt x="25" y="53"/>
                    <a:pt x="36" y="53"/>
                  </a:cubicBezTo>
                  <a:cubicBezTo>
                    <a:pt x="40" y="53"/>
                    <a:pt x="44" y="52"/>
                    <a:pt x="48" y="51"/>
                  </a:cubicBezTo>
                  <a:cubicBezTo>
                    <a:pt x="58" y="40"/>
                    <a:pt x="64" y="25"/>
                    <a:pt x="53" y="14"/>
                  </a:cubicBezTo>
                  <a:cubicBezTo>
                    <a:pt x="50" y="4"/>
                    <a:pt x="42" y="1"/>
                    <a:pt x="33"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1" name="Google Shape;16361;p73"/>
            <p:cNvSpPr/>
            <p:nvPr/>
          </p:nvSpPr>
          <p:spPr>
            <a:xfrm>
              <a:off x="3848575" y="1794875"/>
              <a:ext cx="1475" cy="1300"/>
            </a:xfrm>
            <a:custGeom>
              <a:avLst/>
              <a:gdLst/>
              <a:ahLst/>
              <a:cxnLst/>
              <a:rect l="l" t="t" r="r" b="b"/>
              <a:pathLst>
                <a:path w="59" h="52" extrusionOk="0">
                  <a:moveTo>
                    <a:pt x="30" y="1"/>
                  </a:moveTo>
                  <a:cubicBezTo>
                    <a:pt x="25" y="1"/>
                    <a:pt x="21" y="2"/>
                    <a:pt x="17" y="6"/>
                  </a:cubicBezTo>
                  <a:cubicBezTo>
                    <a:pt x="6" y="11"/>
                    <a:pt x="1" y="27"/>
                    <a:pt x="6" y="43"/>
                  </a:cubicBezTo>
                  <a:cubicBezTo>
                    <a:pt x="12" y="49"/>
                    <a:pt x="20" y="51"/>
                    <a:pt x="28" y="51"/>
                  </a:cubicBezTo>
                  <a:cubicBezTo>
                    <a:pt x="33" y="51"/>
                    <a:pt x="38" y="50"/>
                    <a:pt x="43" y="48"/>
                  </a:cubicBezTo>
                  <a:cubicBezTo>
                    <a:pt x="53" y="38"/>
                    <a:pt x="58" y="22"/>
                    <a:pt x="53" y="11"/>
                  </a:cubicBezTo>
                  <a:cubicBezTo>
                    <a:pt x="47" y="5"/>
                    <a:pt x="38" y="1"/>
                    <a:pt x="30"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2" name="Google Shape;16362;p73"/>
            <p:cNvSpPr/>
            <p:nvPr/>
          </p:nvSpPr>
          <p:spPr>
            <a:xfrm>
              <a:off x="3851075" y="1800350"/>
              <a:ext cx="1450" cy="1300"/>
            </a:xfrm>
            <a:custGeom>
              <a:avLst/>
              <a:gdLst/>
              <a:ahLst/>
              <a:cxnLst/>
              <a:rect l="l" t="t" r="r" b="b"/>
              <a:pathLst>
                <a:path w="58" h="52" extrusionOk="0">
                  <a:moveTo>
                    <a:pt x="29" y="1"/>
                  </a:moveTo>
                  <a:cubicBezTo>
                    <a:pt x="25" y="1"/>
                    <a:pt x="20" y="3"/>
                    <a:pt x="16" y="7"/>
                  </a:cubicBezTo>
                  <a:cubicBezTo>
                    <a:pt x="5" y="12"/>
                    <a:pt x="0" y="28"/>
                    <a:pt x="11" y="43"/>
                  </a:cubicBezTo>
                  <a:cubicBezTo>
                    <a:pt x="14" y="49"/>
                    <a:pt x="20" y="52"/>
                    <a:pt x="27" y="52"/>
                  </a:cubicBezTo>
                  <a:cubicBezTo>
                    <a:pt x="32" y="52"/>
                    <a:pt x="38" y="51"/>
                    <a:pt x="42" y="48"/>
                  </a:cubicBezTo>
                  <a:cubicBezTo>
                    <a:pt x="58" y="38"/>
                    <a:pt x="58" y="22"/>
                    <a:pt x="52" y="12"/>
                  </a:cubicBezTo>
                  <a:cubicBezTo>
                    <a:pt x="46" y="5"/>
                    <a:pt x="37" y="1"/>
                    <a:pt x="2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3" name="Google Shape;16363;p73"/>
            <p:cNvSpPr/>
            <p:nvPr/>
          </p:nvSpPr>
          <p:spPr>
            <a:xfrm>
              <a:off x="3841525" y="1800550"/>
              <a:ext cx="1475" cy="1325"/>
            </a:xfrm>
            <a:custGeom>
              <a:avLst/>
              <a:gdLst/>
              <a:ahLst/>
              <a:cxnLst/>
              <a:rect l="l" t="t" r="r" b="b"/>
              <a:pathLst>
                <a:path w="59" h="53" extrusionOk="0">
                  <a:moveTo>
                    <a:pt x="29" y="1"/>
                  </a:moveTo>
                  <a:cubicBezTo>
                    <a:pt x="25" y="1"/>
                    <a:pt x="20" y="2"/>
                    <a:pt x="16" y="4"/>
                  </a:cubicBezTo>
                  <a:cubicBezTo>
                    <a:pt x="1" y="14"/>
                    <a:pt x="1" y="30"/>
                    <a:pt x="6" y="40"/>
                  </a:cubicBezTo>
                  <a:cubicBezTo>
                    <a:pt x="14" y="48"/>
                    <a:pt x="24" y="53"/>
                    <a:pt x="33" y="53"/>
                  </a:cubicBezTo>
                  <a:cubicBezTo>
                    <a:pt x="37" y="53"/>
                    <a:pt x="40" y="52"/>
                    <a:pt x="43" y="51"/>
                  </a:cubicBezTo>
                  <a:cubicBezTo>
                    <a:pt x="53" y="40"/>
                    <a:pt x="58" y="25"/>
                    <a:pt x="53" y="14"/>
                  </a:cubicBezTo>
                  <a:cubicBezTo>
                    <a:pt x="46" y="4"/>
                    <a:pt x="38" y="1"/>
                    <a:pt x="2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4" name="Google Shape;16364;p73"/>
            <p:cNvSpPr/>
            <p:nvPr/>
          </p:nvSpPr>
          <p:spPr>
            <a:xfrm>
              <a:off x="3845050" y="1806175"/>
              <a:ext cx="1475" cy="1275"/>
            </a:xfrm>
            <a:custGeom>
              <a:avLst/>
              <a:gdLst/>
              <a:ahLst/>
              <a:cxnLst/>
              <a:rect l="l" t="t" r="r" b="b"/>
              <a:pathLst>
                <a:path w="59" h="51" extrusionOk="0">
                  <a:moveTo>
                    <a:pt x="28" y="0"/>
                  </a:moveTo>
                  <a:cubicBezTo>
                    <a:pt x="23" y="0"/>
                    <a:pt x="17" y="2"/>
                    <a:pt x="11" y="4"/>
                  </a:cubicBezTo>
                  <a:cubicBezTo>
                    <a:pt x="1" y="14"/>
                    <a:pt x="1" y="30"/>
                    <a:pt x="6" y="40"/>
                  </a:cubicBezTo>
                  <a:cubicBezTo>
                    <a:pt x="12" y="47"/>
                    <a:pt x="21" y="51"/>
                    <a:pt x="29" y="51"/>
                  </a:cubicBezTo>
                  <a:cubicBezTo>
                    <a:pt x="34" y="51"/>
                    <a:pt x="39" y="49"/>
                    <a:pt x="43" y="45"/>
                  </a:cubicBezTo>
                  <a:cubicBezTo>
                    <a:pt x="53" y="40"/>
                    <a:pt x="58" y="24"/>
                    <a:pt x="48" y="14"/>
                  </a:cubicBezTo>
                  <a:cubicBezTo>
                    <a:pt x="44" y="4"/>
                    <a:pt x="37" y="0"/>
                    <a:pt x="28"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5" name="Google Shape;16365;p73"/>
            <p:cNvSpPr/>
            <p:nvPr/>
          </p:nvSpPr>
          <p:spPr>
            <a:xfrm>
              <a:off x="3843225" y="1795550"/>
              <a:ext cx="675" cy="500"/>
            </a:xfrm>
            <a:custGeom>
              <a:avLst/>
              <a:gdLst/>
              <a:ahLst/>
              <a:cxnLst/>
              <a:rect l="l" t="t" r="r" b="b"/>
              <a:pathLst>
                <a:path w="27" h="20" extrusionOk="0">
                  <a:moveTo>
                    <a:pt x="6" y="0"/>
                  </a:moveTo>
                  <a:cubicBezTo>
                    <a:pt x="6" y="5"/>
                    <a:pt x="1" y="11"/>
                    <a:pt x="6" y="16"/>
                  </a:cubicBezTo>
                  <a:cubicBezTo>
                    <a:pt x="8" y="18"/>
                    <a:pt x="11" y="20"/>
                    <a:pt x="14" y="20"/>
                  </a:cubicBezTo>
                  <a:cubicBezTo>
                    <a:pt x="16" y="20"/>
                    <a:pt x="19" y="18"/>
                    <a:pt x="22" y="16"/>
                  </a:cubicBezTo>
                  <a:cubicBezTo>
                    <a:pt x="22" y="16"/>
                    <a:pt x="27" y="5"/>
                    <a:pt x="22" y="5"/>
                  </a:cubicBezTo>
                  <a:cubicBezTo>
                    <a:pt x="22" y="0"/>
                    <a:pt x="11" y="0"/>
                    <a:pt x="6"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6" name="Google Shape;16366;p73"/>
            <p:cNvSpPr/>
            <p:nvPr/>
          </p:nvSpPr>
          <p:spPr>
            <a:xfrm>
              <a:off x="3845200" y="1794550"/>
              <a:ext cx="1450" cy="1300"/>
            </a:xfrm>
            <a:custGeom>
              <a:avLst/>
              <a:gdLst/>
              <a:ahLst/>
              <a:cxnLst/>
              <a:rect l="l" t="t" r="r" b="b"/>
              <a:pathLst>
                <a:path w="58" h="52" extrusionOk="0">
                  <a:moveTo>
                    <a:pt x="29" y="0"/>
                  </a:moveTo>
                  <a:cubicBezTo>
                    <a:pt x="24" y="0"/>
                    <a:pt x="20" y="2"/>
                    <a:pt x="16" y="4"/>
                  </a:cubicBezTo>
                  <a:cubicBezTo>
                    <a:pt x="5" y="14"/>
                    <a:pt x="0" y="30"/>
                    <a:pt x="10" y="40"/>
                  </a:cubicBezTo>
                  <a:cubicBezTo>
                    <a:pt x="14" y="47"/>
                    <a:pt x="21" y="51"/>
                    <a:pt x="28" y="51"/>
                  </a:cubicBezTo>
                  <a:cubicBezTo>
                    <a:pt x="33" y="51"/>
                    <a:pt x="38" y="49"/>
                    <a:pt x="42" y="45"/>
                  </a:cubicBezTo>
                  <a:cubicBezTo>
                    <a:pt x="57" y="40"/>
                    <a:pt x="57" y="24"/>
                    <a:pt x="52" y="14"/>
                  </a:cubicBezTo>
                  <a:cubicBezTo>
                    <a:pt x="46" y="4"/>
                    <a:pt x="37" y="0"/>
                    <a:pt x="29" y="0"/>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7" name="Google Shape;16367;p73"/>
            <p:cNvSpPr/>
            <p:nvPr/>
          </p:nvSpPr>
          <p:spPr>
            <a:xfrm>
              <a:off x="3845850" y="1791475"/>
              <a:ext cx="1450" cy="1300"/>
            </a:xfrm>
            <a:custGeom>
              <a:avLst/>
              <a:gdLst/>
              <a:ahLst/>
              <a:cxnLst/>
              <a:rect l="l" t="t" r="r" b="b"/>
              <a:pathLst>
                <a:path w="58" h="52" extrusionOk="0">
                  <a:moveTo>
                    <a:pt x="29" y="1"/>
                  </a:moveTo>
                  <a:cubicBezTo>
                    <a:pt x="25" y="1"/>
                    <a:pt x="20" y="2"/>
                    <a:pt x="16" y="6"/>
                  </a:cubicBezTo>
                  <a:cubicBezTo>
                    <a:pt x="0" y="12"/>
                    <a:pt x="0" y="27"/>
                    <a:pt x="5" y="38"/>
                  </a:cubicBezTo>
                  <a:cubicBezTo>
                    <a:pt x="12" y="48"/>
                    <a:pt x="21" y="51"/>
                    <a:pt x="29" y="51"/>
                  </a:cubicBezTo>
                  <a:cubicBezTo>
                    <a:pt x="34" y="51"/>
                    <a:pt x="38" y="50"/>
                    <a:pt x="42" y="48"/>
                  </a:cubicBezTo>
                  <a:cubicBezTo>
                    <a:pt x="52" y="38"/>
                    <a:pt x="58" y="22"/>
                    <a:pt x="47" y="12"/>
                  </a:cubicBezTo>
                  <a:cubicBezTo>
                    <a:pt x="44" y="5"/>
                    <a:pt x="37" y="1"/>
                    <a:pt x="29" y="1"/>
                  </a:cubicBezTo>
                  <a:close/>
                </a:path>
              </a:pathLst>
            </a:custGeom>
            <a:solidFill>
              <a:srgbClr val="FF8C4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8" name="Google Shape;16368;p73"/>
            <p:cNvSpPr/>
            <p:nvPr/>
          </p:nvSpPr>
          <p:spPr>
            <a:xfrm>
              <a:off x="3791625" y="1796975"/>
              <a:ext cx="160550" cy="12050"/>
            </a:xfrm>
            <a:custGeom>
              <a:avLst/>
              <a:gdLst/>
              <a:ahLst/>
              <a:cxnLst/>
              <a:rect l="l" t="t" r="r" b="b"/>
              <a:pathLst>
                <a:path w="6422" h="482" extrusionOk="0">
                  <a:moveTo>
                    <a:pt x="247" y="1"/>
                  </a:moveTo>
                  <a:cubicBezTo>
                    <a:pt x="111" y="1"/>
                    <a:pt x="1" y="110"/>
                    <a:pt x="1" y="246"/>
                  </a:cubicBezTo>
                  <a:lnTo>
                    <a:pt x="1" y="481"/>
                  </a:lnTo>
                  <a:lnTo>
                    <a:pt x="6422" y="481"/>
                  </a:lnTo>
                  <a:lnTo>
                    <a:pt x="6422" y="246"/>
                  </a:lnTo>
                  <a:cubicBezTo>
                    <a:pt x="6422" y="110"/>
                    <a:pt x="6312" y="1"/>
                    <a:pt x="6176" y="1"/>
                  </a:cubicBez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9" name="Google Shape;16369;p73"/>
            <p:cNvSpPr/>
            <p:nvPr/>
          </p:nvSpPr>
          <p:spPr>
            <a:xfrm>
              <a:off x="3791625" y="1799600"/>
              <a:ext cx="115625" cy="11250"/>
            </a:xfrm>
            <a:custGeom>
              <a:avLst/>
              <a:gdLst/>
              <a:ahLst/>
              <a:cxnLst/>
              <a:rect l="l" t="t" r="r" b="b"/>
              <a:pathLst>
                <a:path w="4625" h="450" extrusionOk="0">
                  <a:moveTo>
                    <a:pt x="205" y="0"/>
                  </a:moveTo>
                  <a:cubicBezTo>
                    <a:pt x="95" y="0"/>
                    <a:pt x="1" y="89"/>
                    <a:pt x="1" y="199"/>
                  </a:cubicBezTo>
                  <a:lnTo>
                    <a:pt x="1" y="449"/>
                  </a:lnTo>
                  <a:lnTo>
                    <a:pt x="4625" y="449"/>
                  </a:lnTo>
                  <a:lnTo>
                    <a:pt x="4625" y="199"/>
                  </a:lnTo>
                  <a:cubicBezTo>
                    <a:pt x="4625" y="89"/>
                    <a:pt x="4536" y="0"/>
                    <a:pt x="4426" y="0"/>
                  </a:cubicBezTo>
                  <a:close/>
                </a:path>
              </a:pathLst>
            </a:custGeom>
            <a:solidFill>
              <a:srgbClr val="1D20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0" name="Google Shape;16370;p73"/>
            <p:cNvSpPr/>
            <p:nvPr/>
          </p:nvSpPr>
          <p:spPr>
            <a:xfrm>
              <a:off x="3930750" y="1795275"/>
              <a:ext cx="55000" cy="14525"/>
            </a:xfrm>
            <a:custGeom>
              <a:avLst/>
              <a:gdLst/>
              <a:ahLst/>
              <a:cxnLst/>
              <a:rect l="l" t="t" r="r" b="b"/>
              <a:pathLst>
                <a:path w="2200" h="581" extrusionOk="0">
                  <a:moveTo>
                    <a:pt x="157" y="1"/>
                  </a:moveTo>
                  <a:cubicBezTo>
                    <a:pt x="68" y="1"/>
                    <a:pt x="0" y="74"/>
                    <a:pt x="0" y="157"/>
                  </a:cubicBezTo>
                  <a:lnTo>
                    <a:pt x="0" y="581"/>
                  </a:lnTo>
                  <a:lnTo>
                    <a:pt x="2200" y="581"/>
                  </a:lnTo>
                  <a:lnTo>
                    <a:pt x="2200" y="157"/>
                  </a:lnTo>
                  <a:cubicBezTo>
                    <a:pt x="2200" y="74"/>
                    <a:pt x="2126" y="1"/>
                    <a:pt x="2043" y="1"/>
                  </a:cubicBez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1" name="Google Shape;16371;p73"/>
            <p:cNvSpPr/>
            <p:nvPr/>
          </p:nvSpPr>
          <p:spPr>
            <a:xfrm>
              <a:off x="3948250" y="1795275"/>
              <a:ext cx="37500" cy="14525"/>
            </a:xfrm>
            <a:custGeom>
              <a:avLst/>
              <a:gdLst/>
              <a:ahLst/>
              <a:cxnLst/>
              <a:rect l="l" t="t" r="r" b="b"/>
              <a:pathLst>
                <a:path w="1500" h="581" extrusionOk="0">
                  <a:moveTo>
                    <a:pt x="131" y="1"/>
                  </a:moveTo>
                  <a:cubicBezTo>
                    <a:pt x="58" y="1"/>
                    <a:pt x="0" y="58"/>
                    <a:pt x="0" y="131"/>
                  </a:cubicBezTo>
                  <a:lnTo>
                    <a:pt x="0" y="581"/>
                  </a:lnTo>
                  <a:lnTo>
                    <a:pt x="1500" y="581"/>
                  </a:lnTo>
                  <a:lnTo>
                    <a:pt x="1500" y="131"/>
                  </a:lnTo>
                  <a:cubicBezTo>
                    <a:pt x="1500" y="58"/>
                    <a:pt x="1442" y="1"/>
                    <a:pt x="1369" y="1"/>
                  </a:cubicBezTo>
                  <a:close/>
                </a:path>
              </a:pathLst>
            </a:custGeom>
            <a:solidFill>
              <a:srgbClr val="EEECE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2" name="Google Shape;16372;p73"/>
            <p:cNvSpPr/>
            <p:nvPr/>
          </p:nvSpPr>
          <p:spPr>
            <a:xfrm>
              <a:off x="3832900" y="1891550"/>
              <a:ext cx="11400" cy="11375"/>
            </a:xfrm>
            <a:custGeom>
              <a:avLst/>
              <a:gdLst/>
              <a:ahLst/>
              <a:cxnLst/>
              <a:rect l="l" t="t" r="r" b="b"/>
              <a:pathLst>
                <a:path w="456" h="455" extrusionOk="0">
                  <a:moveTo>
                    <a:pt x="1" y="0"/>
                  </a:moveTo>
                  <a:lnTo>
                    <a:pt x="1" y="455"/>
                  </a:lnTo>
                  <a:lnTo>
                    <a:pt x="455" y="455"/>
                  </a:lnTo>
                  <a:lnTo>
                    <a:pt x="455" y="0"/>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3" name="Google Shape;16373;p73"/>
            <p:cNvSpPr/>
            <p:nvPr/>
          </p:nvSpPr>
          <p:spPr>
            <a:xfrm>
              <a:off x="3832900" y="1922875"/>
              <a:ext cx="11400" cy="11275"/>
            </a:xfrm>
            <a:custGeom>
              <a:avLst/>
              <a:gdLst/>
              <a:ahLst/>
              <a:cxnLst/>
              <a:rect l="l" t="t" r="r" b="b"/>
              <a:pathLst>
                <a:path w="456" h="451" extrusionOk="0">
                  <a:moveTo>
                    <a:pt x="1" y="1"/>
                  </a:moveTo>
                  <a:lnTo>
                    <a:pt x="1" y="450"/>
                  </a:lnTo>
                  <a:lnTo>
                    <a:pt x="455" y="450"/>
                  </a:lnTo>
                  <a:lnTo>
                    <a:pt x="455" y="1"/>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4" name="Google Shape;16374;p73"/>
            <p:cNvSpPr/>
            <p:nvPr/>
          </p:nvSpPr>
          <p:spPr>
            <a:xfrm>
              <a:off x="3826900" y="1891550"/>
              <a:ext cx="35825" cy="42600"/>
            </a:xfrm>
            <a:custGeom>
              <a:avLst/>
              <a:gdLst/>
              <a:ahLst/>
              <a:cxnLst/>
              <a:rect l="l" t="t" r="r" b="b"/>
              <a:pathLst>
                <a:path w="1433" h="1704" extrusionOk="0">
                  <a:moveTo>
                    <a:pt x="716" y="0"/>
                  </a:moveTo>
                  <a:cubicBezTo>
                    <a:pt x="325" y="0"/>
                    <a:pt x="1" y="382"/>
                    <a:pt x="1" y="852"/>
                  </a:cubicBezTo>
                  <a:cubicBezTo>
                    <a:pt x="1" y="1322"/>
                    <a:pt x="325" y="1703"/>
                    <a:pt x="716" y="1703"/>
                  </a:cubicBezTo>
                  <a:cubicBezTo>
                    <a:pt x="1113" y="1703"/>
                    <a:pt x="1432" y="1322"/>
                    <a:pt x="1432" y="852"/>
                  </a:cubicBezTo>
                  <a:cubicBezTo>
                    <a:pt x="1432" y="382"/>
                    <a:pt x="1113" y="0"/>
                    <a:pt x="716"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5" name="Google Shape;16375;p73"/>
            <p:cNvSpPr/>
            <p:nvPr/>
          </p:nvSpPr>
          <p:spPr>
            <a:xfrm>
              <a:off x="3813700" y="1891550"/>
              <a:ext cx="38950" cy="42600"/>
            </a:xfrm>
            <a:custGeom>
              <a:avLst/>
              <a:gdLst/>
              <a:ahLst/>
              <a:cxnLst/>
              <a:rect l="l" t="t" r="r" b="b"/>
              <a:pathLst>
                <a:path w="1558" h="1704" extrusionOk="0">
                  <a:moveTo>
                    <a:pt x="779" y="0"/>
                  </a:moveTo>
                  <a:cubicBezTo>
                    <a:pt x="351" y="0"/>
                    <a:pt x="1" y="382"/>
                    <a:pt x="1" y="852"/>
                  </a:cubicBezTo>
                  <a:cubicBezTo>
                    <a:pt x="1" y="1322"/>
                    <a:pt x="351" y="1703"/>
                    <a:pt x="779" y="1703"/>
                  </a:cubicBezTo>
                  <a:cubicBezTo>
                    <a:pt x="1208" y="1703"/>
                    <a:pt x="1558" y="1322"/>
                    <a:pt x="1558" y="852"/>
                  </a:cubicBezTo>
                  <a:cubicBezTo>
                    <a:pt x="1558" y="382"/>
                    <a:pt x="1208" y="0"/>
                    <a:pt x="779"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6" name="Google Shape;16376;p73"/>
            <p:cNvSpPr/>
            <p:nvPr/>
          </p:nvSpPr>
          <p:spPr>
            <a:xfrm>
              <a:off x="3822975" y="1901725"/>
              <a:ext cx="20400" cy="22375"/>
            </a:xfrm>
            <a:custGeom>
              <a:avLst/>
              <a:gdLst/>
              <a:ahLst/>
              <a:cxnLst/>
              <a:rect l="l" t="t" r="r" b="b"/>
              <a:pathLst>
                <a:path w="816" h="895" extrusionOk="0">
                  <a:moveTo>
                    <a:pt x="408" y="1"/>
                  </a:moveTo>
                  <a:cubicBezTo>
                    <a:pt x="184" y="1"/>
                    <a:pt x="1" y="199"/>
                    <a:pt x="1" y="445"/>
                  </a:cubicBezTo>
                  <a:cubicBezTo>
                    <a:pt x="1" y="690"/>
                    <a:pt x="184" y="894"/>
                    <a:pt x="408" y="894"/>
                  </a:cubicBezTo>
                  <a:cubicBezTo>
                    <a:pt x="633" y="894"/>
                    <a:pt x="816" y="690"/>
                    <a:pt x="816" y="445"/>
                  </a:cubicBezTo>
                  <a:cubicBezTo>
                    <a:pt x="816" y="199"/>
                    <a:pt x="633" y="1"/>
                    <a:pt x="408"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7" name="Google Shape;16377;p73"/>
            <p:cNvSpPr/>
            <p:nvPr/>
          </p:nvSpPr>
          <p:spPr>
            <a:xfrm>
              <a:off x="3830425" y="1906700"/>
              <a:ext cx="11250" cy="12425"/>
            </a:xfrm>
            <a:custGeom>
              <a:avLst/>
              <a:gdLst/>
              <a:ahLst/>
              <a:cxnLst/>
              <a:rect l="l" t="t" r="r" b="b"/>
              <a:pathLst>
                <a:path w="450" h="497" extrusionOk="0">
                  <a:moveTo>
                    <a:pt x="225" y="0"/>
                  </a:moveTo>
                  <a:cubicBezTo>
                    <a:pt x="100" y="0"/>
                    <a:pt x="1" y="110"/>
                    <a:pt x="1" y="246"/>
                  </a:cubicBezTo>
                  <a:cubicBezTo>
                    <a:pt x="1" y="387"/>
                    <a:pt x="100" y="496"/>
                    <a:pt x="225" y="496"/>
                  </a:cubicBezTo>
                  <a:cubicBezTo>
                    <a:pt x="345" y="496"/>
                    <a:pt x="450" y="387"/>
                    <a:pt x="450" y="246"/>
                  </a:cubicBezTo>
                  <a:cubicBezTo>
                    <a:pt x="450" y="110"/>
                    <a:pt x="345" y="0"/>
                    <a:pt x="225"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8" name="Google Shape;16378;p73"/>
            <p:cNvSpPr/>
            <p:nvPr/>
          </p:nvSpPr>
          <p:spPr>
            <a:xfrm>
              <a:off x="3967825" y="1897150"/>
              <a:ext cx="9825" cy="9825"/>
            </a:xfrm>
            <a:custGeom>
              <a:avLst/>
              <a:gdLst/>
              <a:ahLst/>
              <a:cxnLst/>
              <a:rect l="l" t="t" r="r" b="b"/>
              <a:pathLst>
                <a:path w="393" h="393" extrusionOk="0">
                  <a:moveTo>
                    <a:pt x="1" y="1"/>
                  </a:moveTo>
                  <a:lnTo>
                    <a:pt x="1" y="393"/>
                  </a:lnTo>
                  <a:lnTo>
                    <a:pt x="393" y="393"/>
                  </a:lnTo>
                  <a:lnTo>
                    <a:pt x="393" y="1"/>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9" name="Google Shape;16379;p73"/>
            <p:cNvSpPr/>
            <p:nvPr/>
          </p:nvSpPr>
          <p:spPr>
            <a:xfrm>
              <a:off x="3967825" y="1924325"/>
              <a:ext cx="9825" cy="9825"/>
            </a:xfrm>
            <a:custGeom>
              <a:avLst/>
              <a:gdLst/>
              <a:ahLst/>
              <a:cxnLst/>
              <a:rect l="l" t="t" r="r" b="b"/>
              <a:pathLst>
                <a:path w="393" h="393" extrusionOk="0">
                  <a:moveTo>
                    <a:pt x="1" y="0"/>
                  </a:moveTo>
                  <a:lnTo>
                    <a:pt x="1" y="392"/>
                  </a:lnTo>
                  <a:lnTo>
                    <a:pt x="393" y="392"/>
                  </a:lnTo>
                  <a:lnTo>
                    <a:pt x="393" y="0"/>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0" name="Google Shape;16380;p73"/>
            <p:cNvSpPr/>
            <p:nvPr/>
          </p:nvSpPr>
          <p:spPr>
            <a:xfrm>
              <a:off x="3962600" y="1897150"/>
              <a:ext cx="31125" cy="37000"/>
            </a:xfrm>
            <a:custGeom>
              <a:avLst/>
              <a:gdLst/>
              <a:ahLst/>
              <a:cxnLst/>
              <a:rect l="l" t="t" r="r" b="b"/>
              <a:pathLst>
                <a:path w="1245" h="1480" extrusionOk="0">
                  <a:moveTo>
                    <a:pt x="623" y="1"/>
                  </a:moveTo>
                  <a:cubicBezTo>
                    <a:pt x="278" y="1"/>
                    <a:pt x="1" y="335"/>
                    <a:pt x="1" y="743"/>
                  </a:cubicBezTo>
                  <a:cubicBezTo>
                    <a:pt x="1" y="1150"/>
                    <a:pt x="278" y="1479"/>
                    <a:pt x="623" y="1479"/>
                  </a:cubicBezTo>
                  <a:cubicBezTo>
                    <a:pt x="962" y="1479"/>
                    <a:pt x="1244" y="1150"/>
                    <a:pt x="1244" y="743"/>
                  </a:cubicBezTo>
                  <a:cubicBezTo>
                    <a:pt x="1244" y="335"/>
                    <a:pt x="962" y="1"/>
                    <a:pt x="623"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1" name="Google Shape;16381;p73"/>
            <p:cNvSpPr/>
            <p:nvPr/>
          </p:nvSpPr>
          <p:spPr>
            <a:xfrm>
              <a:off x="3951125" y="1897150"/>
              <a:ext cx="33700" cy="37000"/>
            </a:xfrm>
            <a:custGeom>
              <a:avLst/>
              <a:gdLst/>
              <a:ahLst/>
              <a:cxnLst/>
              <a:rect l="l" t="t" r="r" b="b"/>
              <a:pathLst>
                <a:path w="1348" h="1480" extrusionOk="0">
                  <a:moveTo>
                    <a:pt x="674" y="1"/>
                  </a:moveTo>
                  <a:cubicBezTo>
                    <a:pt x="303" y="1"/>
                    <a:pt x="0" y="335"/>
                    <a:pt x="0" y="743"/>
                  </a:cubicBezTo>
                  <a:cubicBezTo>
                    <a:pt x="0" y="1150"/>
                    <a:pt x="303" y="1479"/>
                    <a:pt x="674" y="1479"/>
                  </a:cubicBezTo>
                  <a:cubicBezTo>
                    <a:pt x="1050" y="1479"/>
                    <a:pt x="1348" y="1150"/>
                    <a:pt x="1348" y="743"/>
                  </a:cubicBezTo>
                  <a:cubicBezTo>
                    <a:pt x="1348" y="335"/>
                    <a:pt x="1050" y="1"/>
                    <a:pt x="674"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2" name="Google Shape;16382;p73"/>
            <p:cNvSpPr/>
            <p:nvPr/>
          </p:nvSpPr>
          <p:spPr>
            <a:xfrm>
              <a:off x="3959225" y="1906050"/>
              <a:ext cx="17650" cy="19350"/>
            </a:xfrm>
            <a:custGeom>
              <a:avLst/>
              <a:gdLst/>
              <a:ahLst/>
              <a:cxnLst/>
              <a:rect l="l" t="t" r="r" b="b"/>
              <a:pathLst>
                <a:path w="706" h="774" extrusionOk="0">
                  <a:moveTo>
                    <a:pt x="350" y="0"/>
                  </a:moveTo>
                  <a:cubicBezTo>
                    <a:pt x="157" y="0"/>
                    <a:pt x="0" y="172"/>
                    <a:pt x="0" y="387"/>
                  </a:cubicBezTo>
                  <a:cubicBezTo>
                    <a:pt x="0" y="601"/>
                    <a:pt x="157" y="773"/>
                    <a:pt x="350" y="773"/>
                  </a:cubicBezTo>
                  <a:cubicBezTo>
                    <a:pt x="543" y="773"/>
                    <a:pt x="705" y="601"/>
                    <a:pt x="705" y="387"/>
                  </a:cubicBezTo>
                  <a:cubicBezTo>
                    <a:pt x="705" y="172"/>
                    <a:pt x="543" y="0"/>
                    <a:pt x="350"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3" name="Google Shape;16383;p73"/>
            <p:cNvSpPr/>
            <p:nvPr/>
          </p:nvSpPr>
          <p:spPr>
            <a:xfrm>
              <a:off x="3965625" y="1910350"/>
              <a:ext cx="9675" cy="10725"/>
            </a:xfrm>
            <a:custGeom>
              <a:avLst/>
              <a:gdLst/>
              <a:ahLst/>
              <a:cxnLst/>
              <a:rect l="l" t="t" r="r" b="b"/>
              <a:pathLst>
                <a:path w="387" h="429" extrusionOk="0">
                  <a:moveTo>
                    <a:pt x="193" y="0"/>
                  </a:moveTo>
                  <a:cubicBezTo>
                    <a:pt x="84" y="0"/>
                    <a:pt x="0" y="94"/>
                    <a:pt x="0" y="215"/>
                  </a:cubicBezTo>
                  <a:cubicBezTo>
                    <a:pt x="0" y="335"/>
                    <a:pt x="84" y="429"/>
                    <a:pt x="193" y="429"/>
                  </a:cubicBezTo>
                  <a:cubicBezTo>
                    <a:pt x="303" y="429"/>
                    <a:pt x="387" y="335"/>
                    <a:pt x="387" y="215"/>
                  </a:cubicBezTo>
                  <a:cubicBezTo>
                    <a:pt x="387" y="94"/>
                    <a:pt x="303" y="0"/>
                    <a:pt x="193" y="0"/>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4" name="Google Shape;16384;p73"/>
            <p:cNvSpPr/>
            <p:nvPr/>
          </p:nvSpPr>
          <p:spPr>
            <a:xfrm>
              <a:off x="3813700" y="1911275"/>
              <a:ext cx="108700" cy="15300"/>
            </a:xfrm>
            <a:custGeom>
              <a:avLst/>
              <a:gdLst/>
              <a:ahLst/>
              <a:cxnLst/>
              <a:rect l="l" t="t" r="r" b="b"/>
              <a:pathLst>
                <a:path w="4348" h="612" extrusionOk="0">
                  <a:moveTo>
                    <a:pt x="1" y="0"/>
                  </a:moveTo>
                  <a:lnTo>
                    <a:pt x="1" y="611"/>
                  </a:lnTo>
                  <a:lnTo>
                    <a:pt x="4348" y="611"/>
                  </a:lnTo>
                  <a:lnTo>
                    <a:pt x="4348" y="0"/>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5" name="Google Shape;16385;p73"/>
            <p:cNvSpPr/>
            <p:nvPr/>
          </p:nvSpPr>
          <p:spPr>
            <a:xfrm>
              <a:off x="3779225" y="1874700"/>
              <a:ext cx="26400" cy="32150"/>
            </a:xfrm>
            <a:custGeom>
              <a:avLst/>
              <a:gdLst/>
              <a:ahLst/>
              <a:cxnLst/>
              <a:rect l="l" t="t" r="r" b="b"/>
              <a:pathLst>
                <a:path w="1056" h="1286" extrusionOk="0">
                  <a:moveTo>
                    <a:pt x="1" y="0"/>
                  </a:moveTo>
                  <a:lnTo>
                    <a:pt x="152" y="1285"/>
                  </a:lnTo>
                  <a:lnTo>
                    <a:pt x="1056" y="1285"/>
                  </a:lnTo>
                  <a:lnTo>
                    <a:pt x="904" y="0"/>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6" name="Google Shape;16386;p73"/>
            <p:cNvSpPr/>
            <p:nvPr/>
          </p:nvSpPr>
          <p:spPr>
            <a:xfrm>
              <a:off x="3920025" y="1881475"/>
              <a:ext cx="77350" cy="39475"/>
            </a:xfrm>
            <a:custGeom>
              <a:avLst/>
              <a:gdLst/>
              <a:ahLst/>
              <a:cxnLst/>
              <a:rect l="l" t="t" r="r" b="b"/>
              <a:pathLst>
                <a:path w="3094" h="1579" extrusionOk="0">
                  <a:moveTo>
                    <a:pt x="1" y="1"/>
                  </a:moveTo>
                  <a:lnTo>
                    <a:pt x="1" y="1579"/>
                  </a:lnTo>
                  <a:lnTo>
                    <a:pt x="2911" y="1579"/>
                  </a:lnTo>
                  <a:cubicBezTo>
                    <a:pt x="3010" y="1579"/>
                    <a:pt x="3094" y="1500"/>
                    <a:pt x="3094" y="1401"/>
                  </a:cubicBezTo>
                  <a:lnTo>
                    <a:pt x="3094" y="1"/>
                  </a:ln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7" name="Google Shape;16387;p73"/>
            <p:cNvSpPr/>
            <p:nvPr/>
          </p:nvSpPr>
          <p:spPr>
            <a:xfrm>
              <a:off x="3794650" y="1891550"/>
              <a:ext cx="11250" cy="11375"/>
            </a:xfrm>
            <a:custGeom>
              <a:avLst/>
              <a:gdLst/>
              <a:ahLst/>
              <a:cxnLst/>
              <a:rect l="l" t="t" r="r" b="b"/>
              <a:pathLst>
                <a:path w="450" h="455" extrusionOk="0">
                  <a:moveTo>
                    <a:pt x="0" y="0"/>
                  </a:moveTo>
                  <a:lnTo>
                    <a:pt x="0" y="455"/>
                  </a:lnTo>
                  <a:lnTo>
                    <a:pt x="449" y="455"/>
                  </a:lnTo>
                  <a:lnTo>
                    <a:pt x="449" y="0"/>
                  </a:ln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8" name="Google Shape;16388;p73"/>
            <p:cNvSpPr/>
            <p:nvPr/>
          </p:nvSpPr>
          <p:spPr>
            <a:xfrm>
              <a:off x="3794650" y="1922875"/>
              <a:ext cx="11250" cy="11275"/>
            </a:xfrm>
            <a:custGeom>
              <a:avLst/>
              <a:gdLst/>
              <a:ahLst/>
              <a:cxnLst/>
              <a:rect l="l" t="t" r="r" b="b"/>
              <a:pathLst>
                <a:path w="450" h="451" extrusionOk="0">
                  <a:moveTo>
                    <a:pt x="0" y="1"/>
                  </a:moveTo>
                  <a:lnTo>
                    <a:pt x="0" y="450"/>
                  </a:lnTo>
                  <a:lnTo>
                    <a:pt x="449" y="450"/>
                  </a:lnTo>
                  <a:lnTo>
                    <a:pt x="449" y="1"/>
                  </a:ln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9" name="Google Shape;16389;p73"/>
            <p:cNvSpPr/>
            <p:nvPr/>
          </p:nvSpPr>
          <p:spPr>
            <a:xfrm>
              <a:off x="3788625" y="1891550"/>
              <a:ext cx="35825" cy="42600"/>
            </a:xfrm>
            <a:custGeom>
              <a:avLst/>
              <a:gdLst/>
              <a:ahLst/>
              <a:cxnLst/>
              <a:rect l="l" t="t" r="r" b="b"/>
              <a:pathLst>
                <a:path w="1433" h="1704" extrusionOk="0">
                  <a:moveTo>
                    <a:pt x="717" y="0"/>
                  </a:moveTo>
                  <a:cubicBezTo>
                    <a:pt x="319" y="0"/>
                    <a:pt x="1" y="382"/>
                    <a:pt x="1" y="852"/>
                  </a:cubicBezTo>
                  <a:cubicBezTo>
                    <a:pt x="1" y="1322"/>
                    <a:pt x="319" y="1703"/>
                    <a:pt x="717" y="1703"/>
                  </a:cubicBezTo>
                  <a:cubicBezTo>
                    <a:pt x="1114" y="1703"/>
                    <a:pt x="1432" y="1322"/>
                    <a:pt x="1432" y="852"/>
                  </a:cubicBezTo>
                  <a:cubicBezTo>
                    <a:pt x="1432" y="382"/>
                    <a:pt x="1114" y="0"/>
                    <a:pt x="717" y="0"/>
                  </a:cubicBez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0" name="Google Shape;16390;p73"/>
            <p:cNvSpPr/>
            <p:nvPr/>
          </p:nvSpPr>
          <p:spPr>
            <a:xfrm>
              <a:off x="3775450" y="1891550"/>
              <a:ext cx="38800" cy="42600"/>
            </a:xfrm>
            <a:custGeom>
              <a:avLst/>
              <a:gdLst/>
              <a:ahLst/>
              <a:cxnLst/>
              <a:rect l="l" t="t" r="r" b="b"/>
              <a:pathLst>
                <a:path w="1552" h="1704" extrusionOk="0">
                  <a:moveTo>
                    <a:pt x="779" y="0"/>
                  </a:moveTo>
                  <a:cubicBezTo>
                    <a:pt x="350" y="0"/>
                    <a:pt x="0" y="382"/>
                    <a:pt x="0" y="852"/>
                  </a:cubicBezTo>
                  <a:cubicBezTo>
                    <a:pt x="0" y="1322"/>
                    <a:pt x="350" y="1703"/>
                    <a:pt x="779" y="1703"/>
                  </a:cubicBezTo>
                  <a:cubicBezTo>
                    <a:pt x="1207" y="1703"/>
                    <a:pt x="1552" y="1322"/>
                    <a:pt x="1552" y="852"/>
                  </a:cubicBezTo>
                  <a:cubicBezTo>
                    <a:pt x="1552" y="382"/>
                    <a:pt x="1207" y="0"/>
                    <a:pt x="779" y="0"/>
                  </a:cubicBezTo>
                  <a:close/>
                </a:path>
              </a:pathLst>
            </a:custGeom>
            <a:solidFill>
              <a:srgbClr val="444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1" name="Google Shape;16391;p73"/>
            <p:cNvSpPr/>
            <p:nvPr/>
          </p:nvSpPr>
          <p:spPr>
            <a:xfrm>
              <a:off x="3784725" y="1901725"/>
              <a:ext cx="20250" cy="22375"/>
            </a:xfrm>
            <a:custGeom>
              <a:avLst/>
              <a:gdLst/>
              <a:ahLst/>
              <a:cxnLst/>
              <a:rect l="l" t="t" r="r" b="b"/>
              <a:pathLst>
                <a:path w="810" h="895" extrusionOk="0">
                  <a:moveTo>
                    <a:pt x="408" y="1"/>
                  </a:moveTo>
                  <a:cubicBezTo>
                    <a:pt x="183" y="1"/>
                    <a:pt x="0" y="199"/>
                    <a:pt x="0" y="445"/>
                  </a:cubicBezTo>
                  <a:cubicBezTo>
                    <a:pt x="0" y="690"/>
                    <a:pt x="183" y="894"/>
                    <a:pt x="408" y="894"/>
                  </a:cubicBezTo>
                  <a:cubicBezTo>
                    <a:pt x="632" y="894"/>
                    <a:pt x="810" y="690"/>
                    <a:pt x="810" y="445"/>
                  </a:cubicBezTo>
                  <a:cubicBezTo>
                    <a:pt x="810" y="199"/>
                    <a:pt x="632" y="1"/>
                    <a:pt x="408" y="1"/>
                  </a:cubicBez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2" name="Google Shape;16392;p73"/>
            <p:cNvSpPr/>
            <p:nvPr/>
          </p:nvSpPr>
          <p:spPr>
            <a:xfrm>
              <a:off x="3792025" y="1906700"/>
              <a:ext cx="11250" cy="12425"/>
            </a:xfrm>
            <a:custGeom>
              <a:avLst/>
              <a:gdLst/>
              <a:ahLst/>
              <a:cxnLst/>
              <a:rect l="l" t="t" r="r" b="b"/>
              <a:pathLst>
                <a:path w="450" h="497" extrusionOk="0">
                  <a:moveTo>
                    <a:pt x="225" y="0"/>
                  </a:moveTo>
                  <a:cubicBezTo>
                    <a:pt x="105" y="0"/>
                    <a:pt x="1" y="110"/>
                    <a:pt x="1" y="246"/>
                  </a:cubicBezTo>
                  <a:cubicBezTo>
                    <a:pt x="1" y="387"/>
                    <a:pt x="105" y="496"/>
                    <a:pt x="225" y="496"/>
                  </a:cubicBezTo>
                  <a:cubicBezTo>
                    <a:pt x="351" y="496"/>
                    <a:pt x="450" y="387"/>
                    <a:pt x="450" y="246"/>
                  </a:cubicBezTo>
                  <a:cubicBezTo>
                    <a:pt x="450" y="110"/>
                    <a:pt x="351" y="0"/>
                    <a:pt x="225" y="0"/>
                  </a:cubicBezTo>
                  <a:close/>
                </a:path>
              </a:pathLst>
            </a:custGeom>
            <a:solidFill>
              <a:srgbClr val="859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3" name="Google Shape;16393;p73"/>
            <p:cNvSpPr/>
            <p:nvPr/>
          </p:nvSpPr>
          <p:spPr>
            <a:xfrm>
              <a:off x="3929425" y="1897150"/>
              <a:ext cx="9825" cy="9825"/>
            </a:xfrm>
            <a:custGeom>
              <a:avLst/>
              <a:gdLst/>
              <a:ahLst/>
              <a:cxnLst/>
              <a:rect l="l" t="t" r="r" b="b"/>
              <a:pathLst>
                <a:path w="393" h="393" extrusionOk="0">
                  <a:moveTo>
                    <a:pt x="1" y="1"/>
                  </a:moveTo>
                  <a:lnTo>
                    <a:pt x="1" y="393"/>
                  </a:lnTo>
                  <a:lnTo>
                    <a:pt x="393" y="393"/>
                  </a:lnTo>
                  <a:lnTo>
                    <a:pt x="393" y="1"/>
                  </a:ln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4" name="Google Shape;16394;p73"/>
            <p:cNvSpPr/>
            <p:nvPr/>
          </p:nvSpPr>
          <p:spPr>
            <a:xfrm>
              <a:off x="3929425" y="1924325"/>
              <a:ext cx="9825" cy="9825"/>
            </a:xfrm>
            <a:custGeom>
              <a:avLst/>
              <a:gdLst/>
              <a:ahLst/>
              <a:cxnLst/>
              <a:rect l="l" t="t" r="r" b="b"/>
              <a:pathLst>
                <a:path w="393" h="393" extrusionOk="0">
                  <a:moveTo>
                    <a:pt x="1" y="0"/>
                  </a:moveTo>
                  <a:lnTo>
                    <a:pt x="1" y="392"/>
                  </a:lnTo>
                  <a:lnTo>
                    <a:pt x="393" y="392"/>
                  </a:lnTo>
                  <a:lnTo>
                    <a:pt x="393" y="0"/>
                  </a:ln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5" name="Google Shape;16395;p73"/>
            <p:cNvSpPr/>
            <p:nvPr/>
          </p:nvSpPr>
          <p:spPr>
            <a:xfrm>
              <a:off x="3924350" y="1897150"/>
              <a:ext cx="30975" cy="37000"/>
            </a:xfrm>
            <a:custGeom>
              <a:avLst/>
              <a:gdLst/>
              <a:ahLst/>
              <a:cxnLst/>
              <a:rect l="l" t="t" r="r" b="b"/>
              <a:pathLst>
                <a:path w="1239" h="1480" extrusionOk="0">
                  <a:moveTo>
                    <a:pt x="617" y="1"/>
                  </a:moveTo>
                  <a:cubicBezTo>
                    <a:pt x="277" y="1"/>
                    <a:pt x="0" y="335"/>
                    <a:pt x="0" y="743"/>
                  </a:cubicBezTo>
                  <a:cubicBezTo>
                    <a:pt x="0" y="1150"/>
                    <a:pt x="277" y="1479"/>
                    <a:pt x="617" y="1479"/>
                  </a:cubicBezTo>
                  <a:cubicBezTo>
                    <a:pt x="961" y="1479"/>
                    <a:pt x="1238" y="1150"/>
                    <a:pt x="1238" y="743"/>
                  </a:cubicBezTo>
                  <a:cubicBezTo>
                    <a:pt x="1238" y="335"/>
                    <a:pt x="961" y="1"/>
                    <a:pt x="617" y="1"/>
                  </a:cubicBez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6" name="Google Shape;16396;p73"/>
            <p:cNvSpPr/>
            <p:nvPr/>
          </p:nvSpPr>
          <p:spPr>
            <a:xfrm>
              <a:off x="3784050" y="1883975"/>
              <a:ext cx="139150" cy="39200"/>
            </a:xfrm>
            <a:custGeom>
              <a:avLst/>
              <a:gdLst/>
              <a:ahLst/>
              <a:cxnLst/>
              <a:rect l="l" t="t" r="r" b="b"/>
              <a:pathLst>
                <a:path w="5566" h="1568" extrusionOk="0">
                  <a:moveTo>
                    <a:pt x="1" y="0"/>
                  </a:moveTo>
                  <a:lnTo>
                    <a:pt x="1" y="173"/>
                  </a:lnTo>
                  <a:cubicBezTo>
                    <a:pt x="1" y="246"/>
                    <a:pt x="58" y="298"/>
                    <a:pt x="132" y="298"/>
                  </a:cubicBezTo>
                  <a:lnTo>
                    <a:pt x="612" y="298"/>
                  </a:lnTo>
                  <a:cubicBezTo>
                    <a:pt x="1051" y="298"/>
                    <a:pt x="1406" y="653"/>
                    <a:pt x="1406" y="1092"/>
                  </a:cubicBezTo>
                  <a:lnTo>
                    <a:pt x="1406" y="1421"/>
                  </a:lnTo>
                  <a:cubicBezTo>
                    <a:pt x="1406" y="1505"/>
                    <a:pt x="1469" y="1567"/>
                    <a:pt x="1553" y="1567"/>
                  </a:cubicBezTo>
                  <a:lnTo>
                    <a:pt x="5565" y="1567"/>
                  </a:lnTo>
                  <a:lnTo>
                    <a:pt x="5565" y="0"/>
                  </a:lnTo>
                  <a:close/>
                </a:path>
              </a:pathLst>
            </a:custGeom>
            <a:solidFill>
              <a:srgbClr val="D7CD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7" name="Google Shape;16397;p73"/>
            <p:cNvSpPr/>
            <p:nvPr/>
          </p:nvSpPr>
          <p:spPr>
            <a:xfrm>
              <a:off x="3784050" y="1883975"/>
              <a:ext cx="139150" cy="39200"/>
            </a:xfrm>
            <a:custGeom>
              <a:avLst/>
              <a:gdLst/>
              <a:ahLst/>
              <a:cxnLst/>
              <a:rect l="l" t="t" r="r" b="b"/>
              <a:pathLst>
                <a:path w="5566" h="1568" extrusionOk="0">
                  <a:moveTo>
                    <a:pt x="1" y="0"/>
                  </a:moveTo>
                  <a:lnTo>
                    <a:pt x="1" y="173"/>
                  </a:lnTo>
                  <a:cubicBezTo>
                    <a:pt x="3120" y="173"/>
                    <a:pt x="4844" y="361"/>
                    <a:pt x="5022" y="1567"/>
                  </a:cubicBezTo>
                  <a:lnTo>
                    <a:pt x="5565" y="1567"/>
                  </a:lnTo>
                  <a:lnTo>
                    <a:pt x="5565" y="0"/>
                  </a:lnTo>
                  <a:close/>
                </a:path>
              </a:pathLst>
            </a:custGeom>
            <a:solidFill>
              <a:srgbClr val="CEC1B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8" name="Google Shape;16398;p73"/>
            <p:cNvSpPr/>
            <p:nvPr/>
          </p:nvSpPr>
          <p:spPr>
            <a:xfrm>
              <a:off x="3912850" y="1897150"/>
              <a:ext cx="33725" cy="37000"/>
            </a:xfrm>
            <a:custGeom>
              <a:avLst/>
              <a:gdLst/>
              <a:ahLst/>
              <a:cxnLst/>
              <a:rect l="l" t="t" r="r" b="b"/>
              <a:pathLst>
                <a:path w="1349" h="1480" extrusionOk="0">
                  <a:moveTo>
                    <a:pt x="674" y="1"/>
                  </a:moveTo>
                  <a:cubicBezTo>
                    <a:pt x="303" y="1"/>
                    <a:pt x="0" y="335"/>
                    <a:pt x="0" y="743"/>
                  </a:cubicBezTo>
                  <a:cubicBezTo>
                    <a:pt x="0" y="1150"/>
                    <a:pt x="303" y="1479"/>
                    <a:pt x="674" y="1479"/>
                  </a:cubicBezTo>
                  <a:cubicBezTo>
                    <a:pt x="1045" y="1479"/>
                    <a:pt x="1348" y="1150"/>
                    <a:pt x="1348" y="743"/>
                  </a:cubicBezTo>
                  <a:cubicBezTo>
                    <a:pt x="1348" y="335"/>
                    <a:pt x="1045" y="1"/>
                    <a:pt x="674" y="1"/>
                  </a:cubicBezTo>
                  <a:close/>
                </a:path>
              </a:pathLst>
            </a:custGeom>
            <a:solidFill>
              <a:srgbClr val="444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9" name="Google Shape;16399;p73"/>
            <p:cNvSpPr/>
            <p:nvPr/>
          </p:nvSpPr>
          <p:spPr>
            <a:xfrm>
              <a:off x="3920825" y="1906050"/>
              <a:ext cx="17650" cy="19350"/>
            </a:xfrm>
            <a:custGeom>
              <a:avLst/>
              <a:gdLst/>
              <a:ahLst/>
              <a:cxnLst/>
              <a:rect l="l" t="t" r="r" b="b"/>
              <a:pathLst>
                <a:path w="706" h="774" extrusionOk="0">
                  <a:moveTo>
                    <a:pt x="355" y="0"/>
                  </a:moveTo>
                  <a:cubicBezTo>
                    <a:pt x="162" y="0"/>
                    <a:pt x="0" y="172"/>
                    <a:pt x="0" y="387"/>
                  </a:cubicBezTo>
                  <a:cubicBezTo>
                    <a:pt x="0" y="601"/>
                    <a:pt x="162" y="773"/>
                    <a:pt x="355" y="773"/>
                  </a:cubicBezTo>
                  <a:cubicBezTo>
                    <a:pt x="549" y="773"/>
                    <a:pt x="705" y="601"/>
                    <a:pt x="705" y="387"/>
                  </a:cubicBezTo>
                  <a:cubicBezTo>
                    <a:pt x="705" y="172"/>
                    <a:pt x="549" y="0"/>
                    <a:pt x="355" y="0"/>
                  </a:cubicBezTo>
                  <a:close/>
                </a:path>
              </a:pathLst>
            </a:custGeom>
            <a:solidFill>
              <a:srgbClr val="2F3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0" name="Google Shape;16400;p73"/>
            <p:cNvSpPr/>
            <p:nvPr/>
          </p:nvSpPr>
          <p:spPr>
            <a:xfrm>
              <a:off x="3927225" y="1910350"/>
              <a:ext cx="9800" cy="10725"/>
            </a:xfrm>
            <a:custGeom>
              <a:avLst/>
              <a:gdLst/>
              <a:ahLst/>
              <a:cxnLst/>
              <a:rect l="l" t="t" r="r" b="b"/>
              <a:pathLst>
                <a:path w="392" h="429" extrusionOk="0">
                  <a:moveTo>
                    <a:pt x="199" y="0"/>
                  </a:moveTo>
                  <a:cubicBezTo>
                    <a:pt x="89" y="0"/>
                    <a:pt x="0" y="94"/>
                    <a:pt x="0" y="215"/>
                  </a:cubicBezTo>
                  <a:cubicBezTo>
                    <a:pt x="0" y="335"/>
                    <a:pt x="89" y="429"/>
                    <a:pt x="199" y="429"/>
                  </a:cubicBezTo>
                  <a:cubicBezTo>
                    <a:pt x="303" y="429"/>
                    <a:pt x="392" y="335"/>
                    <a:pt x="392" y="215"/>
                  </a:cubicBezTo>
                  <a:cubicBezTo>
                    <a:pt x="392" y="94"/>
                    <a:pt x="303" y="0"/>
                    <a:pt x="199" y="0"/>
                  </a:cubicBezTo>
                  <a:close/>
                </a:path>
              </a:pathLst>
            </a:custGeom>
            <a:solidFill>
              <a:srgbClr val="8590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1" name="Google Shape;16401;p73"/>
            <p:cNvSpPr/>
            <p:nvPr/>
          </p:nvSpPr>
          <p:spPr>
            <a:xfrm>
              <a:off x="3768775" y="1801150"/>
              <a:ext cx="233050" cy="116675"/>
            </a:xfrm>
            <a:custGeom>
              <a:avLst/>
              <a:gdLst/>
              <a:ahLst/>
              <a:cxnLst/>
              <a:rect l="l" t="t" r="r" b="b"/>
              <a:pathLst>
                <a:path w="9322" h="4667" extrusionOk="0">
                  <a:moveTo>
                    <a:pt x="617" y="1"/>
                  </a:moveTo>
                  <a:cubicBezTo>
                    <a:pt x="272" y="1"/>
                    <a:pt x="1" y="299"/>
                    <a:pt x="37" y="643"/>
                  </a:cubicBezTo>
                  <a:lnTo>
                    <a:pt x="298" y="3198"/>
                  </a:lnTo>
                  <a:cubicBezTo>
                    <a:pt x="309" y="3313"/>
                    <a:pt x="408" y="3402"/>
                    <a:pt x="523" y="3402"/>
                  </a:cubicBezTo>
                  <a:lnTo>
                    <a:pt x="5722" y="3402"/>
                  </a:lnTo>
                  <a:cubicBezTo>
                    <a:pt x="5754" y="3402"/>
                    <a:pt x="5786" y="3401"/>
                    <a:pt x="5814" y="3401"/>
                  </a:cubicBezTo>
                  <a:cubicBezTo>
                    <a:pt x="5901" y="3401"/>
                    <a:pt x="5967" y="3412"/>
                    <a:pt x="5983" y="3506"/>
                  </a:cubicBezTo>
                  <a:cubicBezTo>
                    <a:pt x="6009" y="3632"/>
                    <a:pt x="6119" y="3726"/>
                    <a:pt x="6244" y="3726"/>
                  </a:cubicBezTo>
                  <a:lnTo>
                    <a:pt x="6631" y="3726"/>
                  </a:lnTo>
                  <a:cubicBezTo>
                    <a:pt x="6960" y="3726"/>
                    <a:pt x="7231" y="3977"/>
                    <a:pt x="7258" y="4306"/>
                  </a:cubicBezTo>
                  <a:lnTo>
                    <a:pt x="7278" y="4666"/>
                  </a:lnTo>
                  <a:lnTo>
                    <a:pt x="9321" y="4666"/>
                  </a:lnTo>
                  <a:cubicBezTo>
                    <a:pt x="9279" y="2723"/>
                    <a:pt x="9232" y="821"/>
                    <a:pt x="8788" y="1"/>
                  </a:cubicBezTo>
                  <a:close/>
                </a:path>
              </a:pathLst>
            </a:custGeom>
            <a:solidFill>
              <a:srgbClr val="544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2" name="Google Shape;16402;p73"/>
            <p:cNvSpPr/>
            <p:nvPr/>
          </p:nvSpPr>
          <p:spPr>
            <a:xfrm>
              <a:off x="3923175" y="1801150"/>
              <a:ext cx="77600" cy="79575"/>
            </a:xfrm>
            <a:custGeom>
              <a:avLst/>
              <a:gdLst/>
              <a:ahLst/>
              <a:cxnLst/>
              <a:rect l="l" t="t" r="r" b="b"/>
              <a:pathLst>
                <a:path w="3104" h="3183" extrusionOk="0">
                  <a:moveTo>
                    <a:pt x="0" y="1"/>
                  </a:moveTo>
                  <a:cubicBezTo>
                    <a:pt x="37" y="643"/>
                    <a:pt x="355" y="1380"/>
                    <a:pt x="925" y="2017"/>
                  </a:cubicBezTo>
                  <a:cubicBezTo>
                    <a:pt x="1578" y="2749"/>
                    <a:pt x="2403" y="3167"/>
                    <a:pt x="3103" y="3182"/>
                  </a:cubicBezTo>
                  <a:cubicBezTo>
                    <a:pt x="3051" y="1814"/>
                    <a:pt x="2941" y="607"/>
                    <a:pt x="2612" y="1"/>
                  </a:cubicBezTo>
                  <a:close/>
                </a:path>
              </a:pathLst>
            </a:custGeom>
            <a:solidFill>
              <a:srgbClr val="5E5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3" name="Google Shape;16403;p73"/>
            <p:cNvSpPr/>
            <p:nvPr/>
          </p:nvSpPr>
          <p:spPr>
            <a:xfrm>
              <a:off x="3768775" y="1801150"/>
              <a:ext cx="186800" cy="116675"/>
            </a:xfrm>
            <a:custGeom>
              <a:avLst/>
              <a:gdLst/>
              <a:ahLst/>
              <a:cxnLst/>
              <a:rect l="l" t="t" r="r" b="b"/>
              <a:pathLst>
                <a:path w="7472" h="4667" extrusionOk="0">
                  <a:moveTo>
                    <a:pt x="617" y="1"/>
                  </a:moveTo>
                  <a:cubicBezTo>
                    <a:pt x="272" y="1"/>
                    <a:pt x="1" y="299"/>
                    <a:pt x="37" y="643"/>
                  </a:cubicBezTo>
                  <a:lnTo>
                    <a:pt x="298" y="3198"/>
                  </a:lnTo>
                  <a:cubicBezTo>
                    <a:pt x="309" y="3313"/>
                    <a:pt x="408" y="3402"/>
                    <a:pt x="523" y="3402"/>
                  </a:cubicBezTo>
                  <a:lnTo>
                    <a:pt x="5722" y="3402"/>
                  </a:lnTo>
                  <a:cubicBezTo>
                    <a:pt x="5852" y="3402"/>
                    <a:pt x="5962" y="3428"/>
                    <a:pt x="5983" y="3553"/>
                  </a:cubicBezTo>
                  <a:cubicBezTo>
                    <a:pt x="6009" y="3679"/>
                    <a:pt x="6119" y="3773"/>
                    <a:pt x="6244" y="3773"/>
                  </a:cubicBezTo>
                  <a:lnTo>
                    <a:pt x="6631" y="3773"/>
                  </a:lnTo>
                  <a:cubicBezTo>
                    <a:pt x="6960" y="3773"/>
                    <a:pt x="7231" y="4024"/>
                    <a:pt x="7258" y="4348"/>
                  </a:cubicBezTo>
                  <a:lnTo>
                    <a:pt x="7278" y="4666"/>
                  </a:lnTo>
                  <a:lnTo>
                    <a:pt x="7472" y="4666"/>
                  </a:lnTo>
                  <a:cubicBezTo>
                    <a:pt x="7435" y="2733"/>
                    <a:pt x="7383" y="847"/>
                    <a:pt x="6949" y="1"/>
                  </a:cubicBezTo>
                  <a:close/>
                </a:path>
              </a:pathLst>
            </a:custGeom>
            <a:solidFill>
              <a:srgbClr val="48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4" name="Google Shape;16404;p73"/>
            <p:cNvSpPr/>
            <p:nvPr/>
          </p:nvSpPr>
          <p:spPr>
            <a:xfrm>
              <a:off x="3768775" y="1801150"/>
              <a:ext cx="185625" cy="75925"/>
            </a:xfrm>
            <a:custGeom>
              <a:avLst/>
              <a:gdLst/>
              <a:ahLst/>
              <a:cxnLst/>
              <a:rect l="l" t="t" r="r" b="b"/>
              <a:pathLst>
                <a:path w="7425" h="3037" extrusionOk="0">
                  <a:moveTo>
                    <a:pt x="617" y="1"/>
                  </a:moveTo>
                  <a:cubicBezTo>
                    <a:pt x="272" y="1"/>
                    <a:pt x="1" y="299"/>
                    <a:pt x="37" y="643"/>
                  </a:cubicBezTo>
                  <a:lnTo>
                    <a:pt x="278" y="3036"/>
                  </a:lnTo>
                  <a:lnTo>
                    <a:pt x="7425" y="3036"/>
                  </a:lnTo>
                  <a:cubicBezTo>
                    <a:pt x="7372" y="1735"/>
                    <a:pt x="7258" y="602"/>
                    <a:pt x="6949" y="1"/>
                  </a:cubicBezTo>
                  <a:close/>
                </a:path>
              </a:pathLst>
            </a:custGeom>
            <a:solidFill>
              <a:srgbClr val="4D4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5" name="Google Shape;16405;p73"/>
            <p:cNvSpPr/>
            <p:nvPr/>
          </p:nvSpPr>
          <p:spPr>
            <a:xfrm>
              <a:off x="3769950" y="1801150"/>
              <a:ext cx="181050" cy="32150"/>
            </a:xfrm>
            <a:custGeom>
              <a:avLst/>
              <a:gdLst/>
              <a:ahLst/>
              <a:cxnLst/>
              <a:rect l="l" t="t" r="r" b="b"/>
              <a:pathLst>
                <a:path w="7242" h="1286" extrusionOk="0">
                  <a:moveTo>
                    <a:pt x="570" y="1"/>
                  </a:moveTo>
                  <a:cubicBezTo>
                    <a:pt x="293" y="1"/>
                    <a:pt x="63" y="194"/>
                    <a:pt x="1" y="450"/>
                  </a:cubicBezTo>
                  <a:cubicBezTo>
                    <a:pt x="553" y="368"/>
                    <a:pt x="1171" y="324"/>
                    <a:pt x="1832" y="324"/>
                  </a:cubicBezTo>
                  <a:cubicBezTo>
                    <a:pt x="2386" y="324"/>
                    <a:pt x="2969" y="354"/>
                    <a:pt x="3569" y="419"/>
                  </a:cubicBezTo>
                  <a:cubicBezTo>
                    <a:pt x="4980" y="570"/>
                    <a:pt x="6254" y="884"/>
                    <a:pt x="7242" y="1286"/>
                  </a:cubicBezTo>
                  <a:cubicBezTo>
                    <a:pt x="7163" y="753"/>
                    <a:pt x="7059" y="309"/>
                    <a:pt x="6902" y="1"/>
                  </a:cubicBezTo>
                  <a:close/>
                </a:path>
              </a:pathLst>
            </a:custGeom>
            <a:solidFill>
              <a:srgbClr val="483D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6" name="Google Shape;16406;p73"/>
            <p:cNvSpPr/>
            <p:nvPr/>
          </p:nvSpPr>
          <p:spPr>
            <a:xfrm>
              <a:off x="3941200" y="1801150"/>
              <a:ext cx="14375" cy="116675"/>
            </a:xfrm>
            <a:custGeom>
              <a:avLst/>
              <a:gdLst/>
              <a:ahLst/>
              <a:cxnLst/>
              <a:rect l="l" t="t" r="r" b="b"/>
              <a:pathLst>
                <a:path w="575" h="4667" extrusionOk="0">
                  <a:moveTo>
                    <a:pt x="0" y="1"/>
                  </a:moveTo>
                  <a:cubicBezTo>
                    <a:pt x="434" y="847"/>
                    <a:pt x="486" y="2733"/>
                    <a:pt x="522" y="4666"/>
                  </a:cubicBezTo>
                  <a:lnTo>
                    <a:pt x="575" y="4666"/>
                  </a:lnTo>
                  <a:cubicBezTo>
                    <a:pt x="538" y="2733"/>
                    <a:pt x="486" y="847"/>
                    <a:pt x="52"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7" name="Google Shape;16407;p73"/>
            <p:cNvSpPr/>
            <p:nvPr/>
          </p:nvSpPr>
          <p:spPr>
            <a:xfrm>
              <a:off x="3775175" y="1832625"/>
              <a:ext cx="78275" cy="36875"/>
            </a:xfrm>
            <a:custGeom>
              <a:avLst/>
              <a:gdLst/>
              <a:ahLst/>
              <a:cxnLst/>
              <a:rect l="l" t="t" r="r" b="b"/>
              <a:pathLst>
                <a:path w="3131" h="1475" extrusionOk="0">
                  <a:moveTo>
                    <a:pt x="142" y="1"/>
                  </a:moveTo>
                  <a:cubicBezTo>
                    <a:pt x="63" y="1"/>
                    <a:pt x="1" y="74"/>
                    <a:pt x="11" y="158"/>
                  </a:cubicBezTo>
                  <a:lnTo>
                    <a:pt x="131" y="1349"/>
                  </a:lnTo>
                  <a:cubicBezTo>
                    <a:pt x="137" y="1422"/>
                    <a:pt x="194" y="1474"/>
                    <a:pt x="262" y="1474"/>
                  </a:cubicBezTo>
                  <a:lnTo>
                    <a:pt x="2994" y="1474"/>
                  </a:lnTo>
                  <a:cubicBezTo>
                    <a:pt x="3073" y="1474"/>
                    <a:pt x="3130" y="1401"/>
                    <a:pt x="3125" y="1323"/>
                  </a:cubicBezTo>
                  <a:lnTo>
                    <a:pt x="3000" y="126"/>
                  </a:lnTo>
                  <a:cubicBezTo>
                    <a:pt x="2994" y="58"/>
                    <a:pt x="2937" y="1"/>
                    <a:pt x="2869"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8" name="Google Shape;16408;p73"/>
            <p:cNvSpPr/>
            <p:nvPr/>
          </p:nvSpPr>
          <p:spPr>
            <a:xfrm>
              <a:off x="3775575" y="1833550"/>
              <a:ext cx="74725" cy="34250"/>
            </a:xfrm>
            <a:custGeom>
              <a:avLst/>
              <a:gdLst/>
              <a:ahLst/>
              <a:cxnLst/>
              <a:rect l="l" t="t" r="r" b="b"/>
              <a:pathLst>
                <a:path w="2989" h="1370" extrusionOk="0">
                  <a:moveTo>
                    <a:pt x="131" y="0"/>
                  </a:moveTo>
                  <a:cubicBezTo>
                    <a:pt x="58" y="0"/>
                    <a:pt x="0" y="68"/>
                    <a:pt x="6" y="141"/>
                  </a:cubicBezTo>
                  <a:lnTo>
                    <a:pt x="121" y="1254"/>
                  </a:lnTo>
                  <a:cubicBezTo>
                    <a:pt x="131" y="1322"/>
                    <a:pt x="183" y="1369"/>
                    <a:pt x="246" y="1369"/>
                  </a:cubicBezTo>
                  <a:lnTo>
                    <a:pt x="2858" y="1369"/>
                  </a:lnTo>
                  <a:cubicBezTo>
                    <a:pt x="2931" y="1369"/>
                    <a:pt x="2989" y="1307"/>
                    <a:pt x="2984" y="1228"/>
                  </a:cubicBezTo>
                  <a:lnTo>
                    <a:pt x="2869" y="115"/>
                  </a:lnTo>
                  <a:cubicBezTo>
                    <a:pt x="2863" y="53"/>
                    <a:pt x="2806" y="0"/>
                    <a:pt x="2743" y="0"/>
                  </a:cubicBezTo>
                  <a:close/>
                </a:path>
              </a:pathLst>
            </a:custGeom>
            <a:solidFill>
              <a:srgbClr val="564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9" name="Google Shape;16409;p73"/>
            <p:cNvSpPr/>
            <p:nvPr/>
          </p:nvSpPr>
          <p:spPr>
            <a:xfrm>
              <a:off x="3912050" y="1834325"/>
              <a:ext cx="85575" cy="2525"/>
            </a:xfrm>
            <a:custGeom>
              <a:avLst/>
              <a:gdLst/>
              <a:ahLst/>
              <a:cxnLst/>
              <a:rect l="l" t="t" r="r" b="b"/>
              <a:pathLst>
                <a:path w="3423" h="101" extrusionOk="0">
                  <a:moveTo>
                    <a:pt x="53" y="1"/>
                  </a:moveTo>
                  <a:cubicBezTo>
                    <a:pt x="22" y="1"/>
                    <a:pt x="1" y="22"/>
                    <a:pt x="1" y="53"/>
                  </a:cubicBezTo>
                  <a:cubicBezTo>
                    <a:pt x="1" y="79"/>
                    <a:pt x="22" y="100"/>
                    <a:pt x="53" y="100"/>
                  </a:cubicBezTo>
                  <a:lnTo>
                    <a:pt x="3423" y="100"/>
                  </a:lnTo>
                  <a:cubicBezTo>
                    <a:pt x="3418" y="69"/>
                    <a:pt x="3413" y="32"/>
                    <a:pt x="3407" y="1"/>
                  </a:cubicBezTo>
                  <a:close/>
                </a:path>
              </a:pathLst>
            </a:custGeom>
            <a:solidFill>
              <a:srgbClr val="342B2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0" name="Google Shape;16410;p73"/>
            <p:cNvSpPr/>
            <p:nvPr/>
          </p:nvSpPr>
          <p:spPr>
            <a:xfrm>
              <a:off x="3912050" y="1832900"/>
              <a:ext cx="85450" cy="2625"/>
            </a:xfrm>
            <a:custGeom>
              <a:avLst/>
              <a:gdLst/>
              <a:ahLst/>
              <a:cxnLst/>
              <a:rect l="l" t="t" r="r" b="b"/>
              <a:pathLst>
                <a:path w="3418" h="105" extrusionOk="0">
                  <a:moveTo>
                    <a:pt x="53" y="0"/>
                  </a:moveTo>
                  <a:cubicBezTo>
                    <a:pt x="22" y="0"/>
                    <a:pt x="1" y="26"/>
                    <a:pt x="1" y="53"/>
                  </a:cubicBezTo>
                  <a:cubicBezTo>
                    <a:pt x="1" y="79"/>
                    <a:pt x="22" y="105"/>
                    <a:pt x="53" y="105"/>
                  </a:cubicBezTo>
                  <a:lnTo>
                    <a:pt x="3418" y="105"/>
                  </a:lnTo>
                  <a:cubicBezTo>
                    <a:pt x="3413" y="68"/>
                    <a:pt x="3407" y="37"/>
                    <a:pt x="3402" y="0"/>
                  </a:cubicBezTo>
                  <a:close/>
                </a:path>
              </a:pathLst>
            </a:custGeom>
            <a:solidFill>
              <a:srgbClr val="FF53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1" name="Google Shape;16411;p73"/>
            <p:cNvSpPr/>
            <p:nvPr/>
          </p:nvSpPr>
          <p:spPr>
            <a:xfrm>
              <a:off x="3912050" y="1832900"/>
              <a:ext cx="39600" cy="2625"/>
            </a:xfrm>
            <a:custGeom>
              <a:avLst/>
              <a:gdLst/>
              <a:ahLst/>
              <a:cxnLst/>
              <a:rect l="l" t="t" r="r" b="b"/>
              <a:pathLst>
                <a:path w="1584" h="105" extrusionOk="0">
                  <a:moveTo>
                    <a:pt x="53" y="0"/>
                  </a:moveTo>
                  <a:cubicBezTo>
                    <a:pt x="22" y="0"/>
                    <a:pt x="1" y="26"/>
                    <a:pt x="1" y="53"/>
                  </a:cubicBezTo>
                  <a:cubicBezTo>
                    <a:pt x="1" y="79"/>
                    <a:pt x="22" y="105"/>
                    <a:pt x="53" y="105"/>
                  </a:cubicBezTo>
                  <a:lnTo>
                    <a:pt x="1584" y="105"/>
                  </a:lnTo>
                  <a:cubicBezTo>
                    <a:pt x="1558" y="105"/>
                    <a:pt x="1532" y="79"/>
                    <a:pt x="1532" y="53"/>
                  </a:cubicBezTo>
                  <a:cubicBezTo>
                    <a:pt x="1532" y="26"/>
                    <a:pt x="1558" y="0"/>
                    <a:pt x="1584" y="0"/>
                  </a:cubicBezTo>
                  <a:close/>
                </a:path>
              </a:pathLst>
            </a:custGeom>
            <a:solidFill>
              <a:srgbClr val="CC2A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2" name="Google Shape;16412;p73"/>
            <p:cNvSpPr/>
            <p:nvPr/>
          </p:nvSpPr>
          <p:spPr>
            <a:xfrm>
              <a:off x="3848575" y="1890625"/>
              <a:ext cx="37250" cy="29925"/>
            </a:xfrm>
            <a:custGeom>
              <a:avLst/>
              <a:gdLst/>
              <a:ahLst/>
              <a:cxnLst/>
              <a:rect l="l" t="t" r="r" b="b"/>
              <a:pathLst>
                <a:path w="1490" h="1197" extrusionOk="0">
                  <a:moveTo>
                    <a:pt x="1370" y="42"/>
                  </a:moveTo>
                  <a:cubicBezTo>
                    <a:pt x="1411" y="42"/>
                    <a:pt x="1448" y="79"/>
                    <a:pt x="1448" y="121"/>
                  </a:cubicBezTo>
                  <a:lnTo>
                    <a:pt x="1448" y="1077"/>
                  </a:lnTo>
                  <a:cubicBezTo>
                    <a:pt x="1448" y="1124"/>
                    <a:pt x="1411" y="1160"/>
                    <a:pt x="1370" y="1160"/>
                  </a:cubicBezTo>
                  <a:lnTo>
                    <a:pt x="121" y="1160"/>
                  </a:lnTo>
                  <a:cubicBezTo>
                    <a:pt x="74" y="1160"/>
                    <a:pt x="37" y="1124"/>
                    <a:pt x="37" y="1077"/>
                  </a:cubicBezTo>
                  <a:lnTo>
                    <a:pt x="37" y="121"/>
                  </a:lnTo>
                  <a:cubicBezTo>
                    <a:pt x="37" y="79"/>
                    <a:pt x="74" y="42"/>
                    <a:pt x="121" y="42"/>
                  </a:cubicBezTo>
                  <a:close/>
                  <a:moveTo>
                    <a:pt x="121" y="1"/>
                  </a:moveTo>
                  <a:cubicBezTo>
                    <a:pt x="53" y="1"/>
                    <a:pt x="1" y="58"/>
                    <a:pt x="1" y="121"/>
                  </a:cubicBezTo>
                  <a:lnTo>
                    <a:pt x="1" y="1077"/>
                  </a:lnTo>
                  <a:cubicBezTo>
                    <a:pt x="1" y="1145"/>
                    <a:pt x="53" y="1197"/>
                    <a:pt x="121" y="1197"/>
                  </a:cubicBezTo>
                  <a:lnTo>
                    <a:pt x="1370" y="1197"/>
                  </a:lnTo>
                  <a:cubicBezTo>
                    <a:pt x="1432" y="1197"/>
                    <a:pt x="1490" y="1145"/>
                    <a:pt x="1490" y="1077"/>
                  </a:cubicBezTo>
                  <a:lnTo>
                    <a:pt x="1490" y="121"/>
                  </a:lnTo>
                  <a:cubicBezTo>
                    <a:pt x="1490" y="58"/>
                    <a:pt x="1432" y="1"/>
                    <a:pt x="1370" y="1"/>
                  </a:cubicBezTo>
                  <a:close/>
                </a:path>
              </a:pathLst>
            </a:custGeom>
            <a:solidFill>
              <a:srgbClr val="AA9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3" name="Google Shape;16413;p73"/>
            <p:cNvSpPr/>
            <p:nvPr/>
          </p:nvSpPr>
          <p:spPr>
            <a:xfrm>
              <a:off x="3828075" y="1890625"/>
              <a:ext cx="17650" cy="29925"/>
            </a:xfrm>
            <a:custGeom>
              <a:avLst/>
              <a:gdLst/>
              <a:ahLst/>
              <a:cxnLst/>
              <a:rect l="l" t="t" r="r" b="b"/>
              <a:pathLst>
                <a:path w="706" h="1197" extrusionOk="0">
                  <a:moveTo>
                    <a:pt x="586" y="42"/>
                  </a:moveTo>
                  <a:cubicBezTo>
                    <a:pt x="633" y="42"/>
                    <a:pt x="669" y="79"/>
                    <a:pt x="669" y="121"/>
                  </a:cubicBezTo>
                  <a:lnTo>
                    <a:pt x="669" y="1077"/>
                  </a:lnTo>
                  <a:cubicBezTo>
                    <a:pt x="669" y="1124"/>
                    <a:pt x="633" y="1160"/>
                    <a:pt x="586" y="1160"/>
                  </a:cubicBezTo>
                  <a:lnTo>
                    <a:pt x="121" y="1160"/>
                  </a:lnTo>
                  <a:cubicBezTo>
                    <a:pt x="79" y="1160"/>
                    <a:pt x="42" y="1124"/>
                    <a:pt x="42" y="1077"/>
                  </a:cubicBezTo>
                  <a:lnTo>
                    <a:pt x="42" y="121"/>
                  </a:lnTo>
                  <a:cubicBezTo>
                    <a:pt x="42" y="79"/>
                    <a:pt x="79" y="42"/>
                    <a:pt x="121" y="42"/>
                  </a:cubicBezTo>
                  <a:close/>
                  <a:moveTo>
                    <a:pt x="121" y="1"/>
                  </a:moveTo>
                  <a:cubicBezTo>
                    <a:pt x="58" y="1"/>
                    <a:pt x="1" y="58"/>
                    <a:pt x="1" y="121"/>
                  </a:cubicBezTo>
                  <a:lnTo>
                    <a:pt x="1" y="1077"/>
                  </a:lnTo>
                  <a:cubicBezTo>
                    <a:pt x="1" y="1145"/>
                    <a:pt x="58" y="1197"/>
                    <a:pt x="121" y="1197"/>
                  </a:cubicBezTo>
                  <a:lnTo>
                    <a:pt x="586" y="1197"/>
                  </a:lnTo>
                  <a:cubicBezTo>
                    <a:pt x="654" y="1197"/>
                    <a:pt x="706" y="1145"/>
                    <a:pt x="706" y="1077"/>
                  </a:cubicBezTo>
                  <a:lnTo>
                    <a:pt x="706" y="121"/>
                  </a:lnTo>
                  <a:cubicBezTo>
                    <a:pt x="706" y="58"/>
                    <a:pt x="654" y="1"/>
                    <a:pt x="586" y="1"/>
                  </a:cubicBezTo>
                  <a:close/>
                </a:path>
              </a:pathLst>
            </a:custGeom>
            <a:solidFill>
              <a:srgbClr val="AA9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4" name="Google Shape;16414;p73"/>
            <p:cNvSpPr/>
            <p:nvPr/>
          </p:nvSpPr>
          <p:spPr>
            <a:xfrm>
              <a:off x="3877975" y="1913475"/>
              <a:ext cx="2775" cy="2900"/>
            </a:xfrm>
            <a:custGeom>
              <a:avLst/>
              <a:gdLst/>
              <a:ahLst/>
              <a:cxnLst/>
              <a:rect l="l" t="t" r="r" b="b"/>
              <a:pathLst>
                <a:path w="111" h="116" extrusionOk="0">
                  <a:moveTo>
                    <a:pt x="53" y="1"/>
                  </a:moveTo>
                  <a:cubicBezTo>
                    <a:pt x="21" y="1"/>
                    <a:pt x="0" y="27"/>
                    <a:pt x="0" y="58"/>
                  </a:cubicBezTo>
                  <a:cubicBezTo>
                    <a:pt x="0" y="90"/>
                    <a:pt x="21" y="116"/>
                    <a:pt x="53" y="116"/>
                  </a:cubicBezTo>
                  <a:cubicBezTo>
                    <a:pt x="84" y="116"/>
                    <a:pt x="110" y="90"/>
                    <a:pt x="110" y="58"/>
                  </a:cubicBezTo>
                  <a:cubicBezTo>
                    <a:pt x="110" y="27"/>
                    <a:pt x="84" y="1"/>
                    <a:pt x="53" y="1"/>
                  </a:cubicBezTo>
                  <a:close/>
                </a:path>
              </a:pathLst>
            </a:custGeom>
            <a:solidFill>
              <a:srgbClr val="AA9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5" name="Google Shape;16415;p73"/>
            <p:cNvSpPr/>
            <p:nvPr/>
          </p:nvSpPr>
          <p:spPr>
            <a:xfrm>
              <a:off x="3840225" y="1913475"/>
              <a:ext cx="2900" cy="2900"/>
            </a:xfrm>
            <a:custGeom>
              <a:avLst/>
              <a:gdLst/>
              <a:ahLst/>
              <a:cxnLst/>
              <a:rect l="l" t="t" r="r" b="b"/>
              <a:pathLst>
                <a:path w="116" h="116" extrusionOk="0">
                  <a:moveTo>
                    <a:pt x="58" y="1"/>
                  </a:moveTo>
                  <a:cubicBezTo>
                    <a:pt x="27" y="1"/>
                    <a:pt x="0" y="27"/>
                    <a:pt x="0" y="58"/>
                  </a:cubicBezTo>
                  <a:cubicBezTo>
                    <a:pt x="0" y="90"/>
                    <a:pt x="27" y="116"/>
                    <a:pt x="58" y="116"/>
                  </a:cubicBezTo>
                  <a:cubicBezTo>
                    <a:pt x="89" y="116"/>
                    <a:pt x="115" y="90"/>
                    <a:pt x="115" y="58"/>
                  </a:cubicBezTo>
                  <a:cubicBezTo>
                    <a:pt x="115" y="27"/>
                    <a:pt x="89" y="1"/>
                    <a:pt x="58" y="1"/>
                  </a:cubicBezTo>
                  <a:close/>
                </a:path>
              </a:pathLst>
            </a:custGeom>
            <a:solidFill>
              <a:srgbClr val="AA9C8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6" name="Google Shape;16416;p73"/>
            <p:cNvSpPr/>
            <p:nvPr/>
          </p:nvSpPr>
          <p:spPr>
            <a:xfrm>
              <a:off x="3958700" y="1803125"/>
              <a:ext cx="32275" cy="15700"/>
            </a:xfrm>
            <a:custGeom>
              <a:avLst/>
              <a:gdLst/>
              <a:ahLst/>
              <a:cxnLst/>
              <a:rect l="l" t="t" r="r" b="b"/>
              <a:pathLst>
                <a:path w="1291" h="628" extrusionOk="0">
                  <a:moveTo>
                    <a:pt x="89" y="0"/>
                  </a:moveTo>
                  <a:cubicBezTo>
                    <a:pt x="31" y="52"/>
                    <a:pt x="0" y="110"/>
                    <a:pt x="0" y="167"/>
                  </a:cubicBezTo>
                  <a:cubicBezTo>
                    <a:pt x="0" y="423"/>
                    <a:pt x="538" y="627"/>
                    <a:pt x="1207" y="627"/>
                  </a:cubicBezTo>
                  <a:lnTo>
                    <a:pt x="1291" y="627"/>
                  </a:lnTo>
                  <a:cubicBezTo>
                    <a:pt x="1233" y="371"/>
                    <a:pt x="1165" y="162"/>
                    <a:pt x="1082" y="0"/>
                  </a:cubicBezTo>
                  <a:close/>
                </a:path>
              </a:pathLst>
            </a:custGeom>
            <a:solidFill>
              <a:srgbClr val="705E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7" name="Google Shape;16417;p73"/>
            <p:cNvSpPr/>
            <p:nvPr/>
          </p:nvSpPr>
          <p:spPr>
            <a:xfrm>
              <a:off x="3949800" y="1803125"/>
              <a:ext cx="8250" cy="3425"/>
            </a:xfrm>
            <a:custGeom>
              <a:avLst/>
              <a:gdLst/>
              <a:ahLst/>
              <a:cxnLst/>
              <a:rect l="l" t="t" r="r" b="b"/>
              <a:pathLst>
                <a:path w="330" h="137" extrusionOk="0">
                  <a:moveTo>
                    <a:pt x="1" y="0"/>
                  </a:moveTo>
                  <a:cubicBezTo>
                    <a:pt x="1" y="0"/>
                    <a:pt x="1" y="5"/>
                    <a:pt x="1" y="5"/>
                  </a:cubicBezTo>
                  <a:cubicBezTo>
                    <a:pt x="1" y="78"/>
                    <a:pt x="74" y="136"/>
                    <a:pt x="163" y="136"/>
                  </a:cubicBezTo>
                  <a:cubicBezTo>
                    <a:pt x="166" y="136"/>
                    <a:pt x="170" y="136"/>
                    <a:pt x="174" y="136"/>
                  </a:cubicBezTo>
                  <a:cubicBezTo>
                    <a:pt x="262" y="136"/>
                    <a:pt x="330" y="76"/>
                    <a:pt x="330" y="5"/>
                  </a:cubicBezTo>
                  <a:cubicBezTo>
                    <a:pt x="330" y="5"/>
                    <a:pt x="330" y="0"/>
                    <a:pt x="330" y="0"/>
                  </a:cubicBezTo>
                  <a:close/>
                </a:path>
              </a:pathLst>
            </a:custGeom>
            <a:solidFill>
              <a:srgbClr val="705E6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8" name="Google Shape;16418;p73"/>
            <p:cNvSpPr/>
            <p:nvPr/>
          </p:nvSpPr>
          <p:spPr>
            <a:xfrm>
              <a:off x="3957250" y="1905375"/>
              <a:ext cx="42225" cy="10875"/>
            </a:xfrm>
            <a:custGeom>
              <a:avLst/>
              <a:gdLst/>
              <a:ahLst/>
              <a:cxnLst/>
              <a:rect l="l" t="t" r="r" b="b"/>
              <a:pathLst>
                <a:path w="1689" h="435" extrusionOk="0">
                  <a:moveTo>
                    <a:pt x="434" y="1"/>
                  </a:moveTo>
                  <a:cubicBezTo>
                    <a:pt x="194" y="1"/>
                    <a:pt x="1" y="194"/>
                    <a:pt x="1" y="435"/>
                  </a:cubicBezTo>
                  <a:lnTo>
                    <a:pt x="1688" y="435"/>
                  </a:lnTo>
                  <a:lnTo>
                    <a:pt x="1688" y="1"/>
                  </a:lnTo>
                  <a:close/>
                </a:path>
              </a:pathLst>
            </a:custGeom>
            <a:solidFill>
              <a:srgbClr val="5E50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9" name="Google Shape;16419;p73"/>
            <p:cNvSpPr/>
            <p:nvPr/>
          </p:nvSpPr>
          <p:spPr>
            <a:xfrm>
              <a:off x="3775575" y="1833550"/>
              <a:ext cx="74725" cy="34250"/>
            </a:xfrm>
            <a:custGeom>
              <a:avLst/>
              <a:gdLst/>
              <a:ahLst/>
              <a:cxnLst/>
              <a:rect l="l" t="t" r="r" b="b"/>
              <a:pathLst>
                <a:path w="2989" h="1370" extrusionOk="0">
                  <a:moveTo>
                    <a:pt x="131" y="0"/>
                  </a:moveTo>
                  <a:cubicBezTo>
                    <a:pt x="58" y="0"/>
                    <a:pt x="0" y="68"/>
                    <a:pt x="6" y="141"/>
                  </a:cubicBezTo>
                  <a:lnTo>
                    <a:pt x="16" y="251"/>
                  </a:lnTo>
                  <a:lnTo>
                    <a:pt x="2607" y="251"/>
                  </a:lnTo>
                  <a:cubicBezTo>
                    <a:pt x="2670" y="251"/>
                    <a:pt x="2728" y="303"/>
                    <a:pt x="2733" y="366"/>
                  </a:cubicBezTo>
                  <a:lnTo>
                    <a:pt x="2837" y="1369"/>
                  </a:lnTo>
                  <a:lnTo>
                    <a:pt x="2858" y="1369"/>
                  </a:lnTo>
                  <a:cubicBezTo>
                    <a:pt x="2931" y="1369"/>
                    <a:pt x="2989" y="1307"/>
                    <a:pt x="2984" y="1228"/>
                  </a:cubicBezTo>
                  <a:lnTo>
                    <a:pt x="2869" y="115"/>
                  </a:lnTo>
                  <a:cubicBezTo>
                    <a:pt x="2863" y="53"/>
                    <a:pt x="2806" y="0"/>
                    <a:pt x="2743" y="0"/>
                  </a:cubicBezTo>
                  <a:close/>
                </a:path>
              </a:pathLst>
            </a:custGeom>
            <a:solidFill>
              <a:srgbClr val="4D43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0" name="Google Shape;16420;p73"/>
            <p:cNvSpPr/>
            <p:nvPr/>
          </p:nvSpPr>
          <p:spPr>
            <a:xfrm>
              <a:off x="3928000" y="1866325"/>
              <a:ext cx="21575" cy="8250"/>
            </a:xfrm>
            <a:custGeom>
              <a:avLst/>
              <a:gdLst/>
              <a:ahLst/>
              <a:cxnLst/>
              <a:rect l="l" t="t" r="r" b="b"/>
              <a:pathLst>
                <a:path w="863" h="330" extrusionOk="0">
                  <a:moveTo>
                    <a:pt x="79" y="1"/>
                  </a:moveTo>
                  <a:cubicBezTo>
                    <a:pt x="37" y="1"/>
                    <a:pt x="0" y="37"/>
                    <a:pt x="0" y="79"/>
                  </a:cubicBezTo>
                  <a:lnTo>
                    <a:pt x="0" y="252"/>
                  </a:lnTo>
                  <a:cubicBezTo>
                    <a:pt x="0" y="293"/>
                    <a:pt x="37" y="330"/>
                    <a:pt x="79" y="330"/>
                  </a:cubicBezTo>
                  <a:lnTo>
                    <a:pt x="784" y="330"/>
                  </a:lnTo>
                  <a:cubicBezTo>
                    <a:pt x="826" y="330"/>
                    <a:pt x="862" y="293"/>
                    <a:pt x="862" y="252"/>
                  </a:cubicBezTo>
                  <a:lnTo>
                    <a:pt x="862" y="79"/>
                  </a:lnTo>
                  <a:cubicBezTo>
                    <a:pt x="862" y="37"/>
                    <a:pt x="826" y="1"/>
                    <a:pt x="784" y="1"/>
                  </a:cubicBezTo>
                  <a:close/>
                </a:path>
              </a:pathLst>
            </a:custGeom>
            <a:solidFill>
              <a:srgbClr val="564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1" name="Google Shape;16421;p73"/>
            <p:cNvSpPr/>
            <p:nvPr/>
          </p:nvSpPr>
          <p:spPr>
            <a:xfrm>
              <a:off x="3914675" y="1866325"/>
              <a:ext cx="9025" cy="8250"/>
            </a:xfrm>
            <a:custGeom>
              <a:avLst/>
              <a:gdLst/>
              <a:ahLst/>
              <a:cxnLst/>
              <a:rect l="l" t="t" r="r" b="b"/>
              <a:pathLst>
                <a:path w="361" h="330" extrusionOk="0">
                  <a:moveTo>
                    <a:pt x="79" y="1"/>
                  </a:moveTo>
                  <a:cubicBezTo>
                    <a:pt x="37" y="1"/>
                    <a:pt x="0" y="37"/>
                    <a:pt x="0" y="79"/>
                  </a:cubicBezTo>
                  <a:lnTo>
                    <a:pt x="0" y="252"/>
                  </a:lnTo>
                  <a:cubicBezTo>
                    <a:pt x="0" y="293"/>
                    <a:pt x="37" y="330"/>
                    <a:pt x="79" y="330"/>
                  </a:cubicBezTo>
                  <a:lnTo>
                    <a:pt x="283" y="330"/>
                  </a:lnTo>
                  <a:cubicBezTo>
                    <a:pt x="324" y="330"/>
                    <a:pt x="361" y="293"/>
                    <a:pt x="361" y="252"/>
                  </a:cubicBezTo>
                  <a:lnTo>
                    <a:pt x="361" y="79"/>
                  </a:lnTo>
                  <a:cubicBezTo>
                    <a:pt x="361" y="37"/>
                    <a:pt x="324" y="1"/>
                    <a:pt x="283" y="1"/>
                  </a:cubicBezTo>
                  <a:close/>
                </a:path>
              </a:pathLst>
            </a:custGeom>
            <a:solidFill>
              <a:srgbClr val="564C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2" name="Google Shape;16422;p73"/>
            <p:cNvSpPr/>
            <p:nvPr/>
          </p:nvSpPr>
          <p:spPr>
            <a:xfrm>
              <a:off x="3792800" y="1858750"/>
              <a:ext cx="19100" cy="6950"/>
            </a:xfrm>
            <a:custGeom>
              <a:avLst/>
              <a:gdLst/>
              <a:ahLst/>
              <a:cxnLst/>
              <a:rect l="l" t="t" r="r" b="b"/>
              <a:pathLst>
                <a:path w="764" h="278" extrusionOk="0">
                  <a:moveTo>
                    <a:pt x="64" y="1"/>
                  </a:moveTo>
                  <a:cubicBezTo>
                    <a:pt x="27" y="1"/>
                    <a:pt x="1" y="27"/>
                    <a:pt x="6" y="63"/>
                  </a:cubicBezTo>
                  <a:lnTo>
                    <a:pt x="32" y="210"/>
                  </a:lnTo>
                  <a:cubicBezTo>
                    <a:pt x="38" y="246"/>
                    <a:pt x="74" y="278"/>
                    <a:pt x="111" y="278"/>
                  </a:cubicBezTo>
                  <a:lnTo>
                    <a:pt x="701" y="278"/>
                  </a:lnTo>
                  <a:cubicBezTo>
                    <a:pt x="738" y="278"/>
                    <a:pt x="764" y="246"/>
                    <a:pt x="759" y="210"/>
                  </a:cubicBezTo>
                  <a:lnTo>
                    <a:pt x="732" y="63"/>
                  </a:lnTo>
                  <a:cubicBezTo>
                    <a:pt x="727" y="27"/>
                    <a:pt x="696" y="1"/>
                    <a:pt x="654" y="1"/>
                  </a:cubicBezTo>
                  <a:close/>
                </a:path>
              </a:pathLst>
            </a:custGeom>
            <a:solidFill>
              <a:srgbClr val="6156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3" name="Google Shape;16423;p73"/>
            <p:cNvSpPr/>
            <p:nvPr/>
          </p:nvSpPr>
          <p:spPr>
            <a:xfrm>
              <a:off x="3781575" y="1858750"/>
              <a:ext cx="8525" cy="6950"/>
            </a:xfrm>
            <a:custGeom>
              <a:avLst/>
              <a:gdLst/>
              <a:ahLst/>
              <a:cxnLst/>
              <a:rect l="l" t="t" r="r" b="b"/>
              <a:pathLst>
                <a:path w="341" h="278" extrusionOk="0">
                  <a:moveTo>
                    <a:pt x="63" y="1"/>
                  </a:moveTo>
                  <a:cubicBezTo>
                    <a:pt x="27" y="1"/>
                    <a:pt x="1" y="27"/>
                    <a:pt x="6" y="63"/>
                  </a:cubicBezTo>
                  <a:lnTo>
                    <a:pt x="32" y="210"/>
                  </a:lnTo>
                  <a:cubicBezTo>
                    <a:pt x="37" y="246"/>
                    <a:pt x="69" y="278"/>
                    <a:pt x="105" y="278"/>
                  </a:cubicBezTo>
                  <a:lnTo>
                    <a:pt x="278" y="278"/>
                  </a:lnTo>
                  <a:cubicBezTo>
                    <a:pt x="314" y="278"/>
                    <a:pt x="340" y="246"/>
                    <a:pt x="335" y="210"/>
                  </a:cubicBezTo>
                  <a:lnTo>
                    <a:pt x="309" y="63"/>
                  </a:lnTo>
                  <a:cubicBezTo>
                    <a:pt x="304" y="27"/>
                    <a:pt x="272" y="1"/>
                    <a:pt x="236" y="1"/>
                  </a:cubicBezTo>
                  <a:close/>
                </a:path>
              </a:pathLst>
            </a:custGeom>
            <a:solidFill>
              <a:srgbClr val="61565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24" name="Google Shape;16424;p73"/>
          <p:cNvGrpSpPr/>
          <p:nvPr/>
        </p:nvGrpSpPr>
        <p:grpSpPr>
          <a:xfrm>
            <a:off x="3187791" y="4158402"/>
            <a:ext cx="1166853" cy="179694"/>
            <a:chOff x="3973450" y="2343200"/>
            <a:chExt cx="681175" cy="104900"/>
          </a:xfrm>
        </p:grpSpPr>
        <p:sp>
          <p:nvSpPr>
            <p:cNvPr id="16425" name="Google Shape;16425;p73"/>
            <p:cNvSpPr/>
            <p:nvPr/>
          </p:nvSpPr>
          <p:spPr>
            <a:xfrm>
              <a:off x="3997100" y="2360050"/>
              <a:ext cx="655825" cy="77750"/>
            </a:xfrm>
            <a:custGeom>
              <a:avLst/>
              <a:gdLst/>
              <a:ahLst/>
              <a:cxnLst/>
              <a:rect l="l" t="t" r="r" b="b"/>
              <a:pathLst>
                <a:path w="26233" h="3110" extrusionOk="0">
                  <a:moveTo>
                    <a:pt x="9122" y="0"/>
                  </a:moveTo>
                  <a:lnTo>
                    <a:pt x="5115" y="68"/>
                  </a:lnTo>
                  <a:lnTo>
                    <a:pt x="0" y="262"/>
                  </a:lnTo>
                  <a:lnTo>
                    <a:pt x="794" y="2832"/>
                  </a:lnTo>
                  <a:lnTo>
                    <a:pt x="23364" y="3109"/>
                  </a:lnTo>
                  <a:lnTo>
                    <a:pt x="26232" y="178"/>
                  </a:lnTo>
                  <a:lnTo>
                    <a:pt x="20762" y="335"/>
                  </a:lnTo>
                  <a:lnTo>
                    <a:pt x="12199" y="162"/>
                  </a:lnTo>
                  <a:lnTo>
                    <a:pt x="9122" y="0"/>
                  </a:lnTo>
                  <a:close/>
                </a:path>
              </a:pathLst>
            </a:custGeom>
            <a:solidFill>
              <a:srgbClr val="FF8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6" name="Google Shape;16426;p73"/>
            <p:cNvSpPr/>
            <p:nvPr/>
          </p:nvSpPr>
          <p:spPr>
            <a:xfrm>
              <a:off x="3976975" y="2355600"/>
              <a:ext cx="675950" cy="91850"/>
            </a:xfrm>
            <a:custGeom>
              <a:avLst/>
              <a:gdLst/>
              <a:ahLst/>
              <a:cxnLst/>
              <a:rect l="l" t="t" r="r" b="b"/>
              <a:pathLst>
                <a:path w="27038" h="3674" extrusionOk="0">
                  <a:moveTo>
                    <a:pt x="8375" y="1"/>
                  </a:moveTo>
                  <a:cubicBezTo>
                    <a:pt x="8036" y="11"/>
                    <a:pt x="7519" y="32"/>
                    <a:pt x="6902" y="53"/>
                  </a:cubicBezTo>
                  <a:cubicBezTo>
                    <a:pt x="6782" y="680"/>
                    <a:pt x="6970" y="1568"/>
                    <a:pt x="6970" y="1568"/>
                  </a:cubicBezTo>
                  <a:cubicBezTo>
                    <a:pt x="6970" y="1568"/>
                    <a:pt x="6463" y="743"/>
                    <a:pt x="6354" y="79"/>
                  </a:cubicBezTo>
                  <a:cubicBezTo>
                    <a:pt x="6019" y="90"/>
                    <a:pt x="5664" y="105"/>
                    <a:pt x="5298" y="121"/>
                  </a:cubicBezTo>
                  <a:cubicBezTo>
                    <a:pt x="5011" y="481"/>
                    <a:pt x="4332" y="847"/>
                    <a:pt x="4332" y="847"/>
                  </a:cubicBezTo>
                  <a:cubicBezTo>
                    <a:pt x="4332" y="847"/>
                    <a:pt x="4629" y="492"/>
                    <a:pt x="4750" y="142"/>
                  </a:cubicBezTo>
                  <a:lnTo>
                    <a:pt x="4750" y="142"/>
                  </a:lnTo>
                  <a:cubicBezTo>
                    <a:pt x="4201" y="168"/>
                    <a:pt x="3647" y="189"/>
                    <a:pt x="3120" y="215"/>
                  </a:cubicBezTo>
                  <a:cubicBezTo>
                    <a:pt x="3167" y="670"/>
                    <a:pt x="3140" y="1009"/>
                    <a:pt x="3140" y="1009"/>
                  </a:cubicBezTo>
                  <a:cubicBezTo>
                    <a:pt x="3140" y="1009"/>
                    <a:pt x="3031" y="675"/>
                    <a:pt x="2832" y="225"/>
                  </a:cubicBezTo>
                  <a:cubicBezTo>
                    <a:pt x="2341" y="246"/>
                    <a:pt x="1881" y="267"/>
                    <a:pt x="1474" y="288"/>
                  </a:cubicBezTo>
                  <a:cubicBezTo>
                    <a:pt x="1395" y="863"/>
                    <a:pt x="1129" y="1422"/>
                    <a:pt x="1129" y="1422"/>
                  </a:cubicBezTo>
                  <a:cubicBezTo>
                    <a:pt x="1129" y="1422"/>
                    <a:pt x="1092" y="852"/>
                    <a:pt x="878" y="314"/>
                  </a:cubicBezTo>
                  <a:cubicBezTo>
                    <a:pt x="335" y="335"/>
                    <a:pt x="1" y="351"/>
                    <a:pt x="1" y="351"/>
                  </a:cubicBezTo>
                  <a:lnTo>
                    <a:pt x="596" y="3674"/>
                  </a:lnTo>
                  <a:lnTo>
                    <a:pt x="26985" y="3674"/>
                  </a:lnTo>
                  <a:lnTo>
                    <a:pt x="27037" y="293"/>
                  </a:lnTo>
                  <a:cubicBezTo>
                    <a:pt x="27037" y="293"/>
                    <a:pt x="26277" y="282"/>
                    <a:pt x="25843" y="282"/>
                  </a:cubicBezTo>
                  <a:cubicBezTo>
                    <a:pt x="25771" y="282"/>
                    <a:pt x="25707" y="282"/>
                    <a:pt x="25658" y="283"/>
                  </a:cubicBezTo>
                  <a:cubicBezTo>
                    <a:pt x="25444" y="649"/>
                    <a:pt x="25193" y="1061"/>
                    <a:pt x="25193" y="1061"/>
                  </a:cubicBezTo>
                  <a:lnTo>
                    <a:pt x="25345" y="283"/>
                  </a:lnTo>
                  <a:lnTo>
                    <a:pt x="25345" y="283"/>
                  </a:lnTo>
                  <a:cubicBezTo>
                    <a:pt x="24921" y="288"/>
                    <a:pt x="24389" y="293"/>
                    <a:pt x="23824" y="304"/>
                  </a:cubicBezTo>
                  <a:cubicBezTo>
                    <a:pt x="23772" y="926"/>
                    <a:pt x="24023" y="1704"/>
                    <a:pt x="24023" y="1704"/>
                  </a:cubicBezTo>
                  <a:cubicBezTo>
                    <a:pt x="24023" y="1704"/>
                    <a:pt x="23380" y="946"/>
                    <a:pt x="23318" y="309"/>
                  </a:cubicBezTo>
                  <a:cubicBezTo>
                    <a:pt x="23009" y="309"/>
                    <a:pt x="22701" y="314"/>
                    <a:pt x="22403" y="314"/>
                  </a:cubicBezTo>
                  <a:cubicBezTo>
                    <a:pt x="22152" y="790"/>
                    <a:pt x="21708" y="1291"/>
                    <a:pt x="21708" y="1291"/>
                  </a:cubicBezTo>
                  <a:cubicBezTo>
                    <a:pt x="21708" y="1291"/>
                    <a:pt x="21943" y="774"/>
                    <a:pt x="22011" y="320"/>
                  </a:cubicBezTo>
                  <a:lnTo>
                    <a:pt x="22011" y="320"/>
                  </a:lnTo>
                  <a:cubicBezTo>
                    <a:pt x="21557" y="325"/>
                    <a:pt x="21155" y="325"/>
                    <a:pt x="20867" y="330"/>
                  </a:cubicBezTo>
                  <a:cubicBezTo>
                    <a:pt x="20752" y="330"/>
                    <a:pt x="20590" y="330"/>
                    <a:pt x="20387" y="325"/>
                  </a:cubicBezTo>
                  <a:lnTo>
                    <a:pt x="20387" y="325"/>
                  </a:lnTo>
                  <a:cubicBezTo>
                    <a:pt x="20402" y="1328"/>
                    <a:pt x="20481" y="2169"/>
                    <a:pt x="20481" y="2169"/>
                  </a:cubicBezTo>
                  <a:cubicBezTo>
                    <a:pt x="20481" y="2169"/>
                    <a:pt x="20209" y="1333"/>
                    <a:pt x="20042" y="314"/>
                  </a:cubicBezTo>
                  <a:cubicBezTo>
                    <a:pt x="19639" y="309"/>
                    <a:pt x="19138" y="293"/>
                    <a:pt x="18568" y="272"/>
                  </a:cubicBezTo>
                  <a:cubicBezTo>
                    <a:pt x="18307" y="847"/>
                    <a:pt x="18009" y="1296"/>
                    <a:pt x="18009" y="1296"/>
                  </a:cubicBezTo>
                  <a:cubicBezTo>
                    <a:pt x="18009" y="1296"/>
                    <a:pt x="18150" y="842"/>
                    <a:pt x="18271" y="267"/>
                  </a:cubicBezTo>
                  <a:cubicBezTo>
                    <a:pt x="17800" y="252"/>
                    <a:pt x="17294" y="236"/>
                    <a:pt x="16766" y="215"/>
                  </a:cubicBezTo>
                  <a:lnTo>
                    <a:pt x="16766" y="215"/>
                  </a:lnTo>
                  <a:cubicBezTo>
                    <a:pt x="16813" y="471"/>
                    <a:pt x="16938" y="706"/>
                    <a:pt x="16938" y="706"/>
                  </a:cubicBezTo>
                  <a:cubicBezTo>
                    <a:pt x="16938" y="706"/>
                    <a:pt x="16667" y="471"/>
                    <a:pt x="16463" y="210"/>
                  </a:cubicBezTo>
                  <a:cubicBezTo>
                    <a:pt x="16108" y="194"/>
                    <a:pt x="15742" y="184"/>
                    <a:pt x="15371" y="173"/>
                  </a:cubicBezTo>
                  <a:cubicBezTo>
                    <a:pt x="15141" y="539"/>
                    <a:pt x="14582" y="905"/>
                    <a:pt x="14582" y="905"/>
                  </a:cubicBezTo>
                  <a:cubicBezTo>
                    <a:pt x="14582" y="905"/>
                    <a:pt x="14833" y="523"/>
                    <a:pt x="14911" y="158"/>
                  </a:cubicBezTo>
                  <a:cubicBezTo>
                    <a:pt x="14425" y="142"/>
                    <a:pt x="13934" y="126"/>
                    <a:pt x="13448" y="111"/>
                  </a:cubicBezTo>
                  <a:lnTo>
                    <a:pt x="13448" y="111"/>
                  </a:lnTo>
                  <a:cubicBezTo>
                    <a:pt x="13459" y="790"/>
                    <a:pt x="13584" y="1485"/>
                    <a:pt x="13584" y="1485"/>
                  </a:cubicBezTo>
                  <a:cubicBezTo>
                    <a:pt x="13584" y="1485"/>
                    <a:pt x="13255" y="805"/>
                    <a:pt x="13051" y="100"/>
                  </a:cubicBezTo>
                  <a:cubicBezTo>
                    <a:pt x="12404" y="79"/>
                    <a:pt x="11771" y="58"/>
                    <a:pt x="11197" y="43"/>
                  </a:cubicBezTo>
                  <a:lnTo>
                    <a:pt x="11197" y="43"/>
                  </a:lnTo>
                  <a:cubicBezTo>
                    <a:pt x="11155" y="1056"/>
                    <a:pt x="11212" y="1929"/>
                    <a:pt x="11212" y="1929"/>
                  </a:cubicBezTo>
                  <a:cubicBezTo>
                    <a:pt x="11212" y="1929"/>
                    <a:pt x="10909" y="1061"/>
                    <a:pt x="10763" y="32"/>
                  </a:cubicBezTo>
                  <a:cubicBezTo>
                    <a:pt x="10084" y="16"/>
                    <a:pt x="9493" y="6"/>
                    <a:pt x="9044" y="1"/>
                  </a:cubicBezTo>
                  <a:cubicBezTo>
                    <a:pt x="8741" y="487"/>
                    <a:pt x="8428" y="858"/>
                    <a:pt x="8428" y="858"/>
                  </a:cubicBezTo>
                  <a:cubicBezTo>
                    <a:pt x="8428" y="858"/>
                    <a:pt x="8584" y="487"/>
                    <a:pt x="8736" y="1"/>
                  </a:cubicBezTo>
                  <a:close/>
                </a:path>
              </a:pathLst>
            </a:custGeom>
            <a:solidFill>
              <a:srgbClr val="FDB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7" name="Google Shape;16427;p73"/>
            <p:cNvSpPr/>
            <p:nvPr/>
          </p:nvSpPr>
          <p:spPr>
            <a:xfrm>
              <a:off x="3976975" y="2355600"/>
              <a:ext cx="675950" cy="70675"/>
            </a:xfrm>
            <a:custGeom>
              <a:avLst/>
              <a:gdLst/>
              <a:ahLst/>
              <a:cxnLst/>
              <a:rect l="l" t="t" r="r" b="b"/>
              <a:pathLst>
                <a:path w="27038" h="2827" extrusionOk="0">
                  <a:moveTo>
                    <a:pt x="8375" y="1"/>
                  </a:moveTo>
                  <a:cubicBezTo>
                    <a:pt x="8036" y="11"/>
                    <a:pt x="7519" y="32"/>
                    <a:pt x="6902" y="53"/>
                  </a:cubicBezTo>
                  <a:cubicBezTo>
                    <a:pt x="6782" y="680"/>
                    <a:pt x="6970" y="1568"/>
                    <a:pt x="6970" y="1568"/>
                  </a:cubicBezTo>
                  <a:cubicBezTo>
                    <a:pt x="6970" y="1568"/>
                    <a:pt x="6463" y="743"/>
                    <a:pt x="6354" y="79"/>
                  </a:cubicBezTo>
                  <a:cubicBezTo>
                    <a:pt x="6019" y="90"/>
                    <a:pt x="5664" y="105"/>
                    <a:pt x="5298" y="121"/>
                  </a:cubicBezTo>
                  <a:cubicBezTo>
                    <a:pt x="5011" y="481"/>
                    <a:pt x="4332" y="847"/>
                    <a:pt x="4332" y="847"/>
                  </a:cubicBezTo>
                  <a:cubicBezTo>
                    <a:pt x="4332" y="847"/>
                    <a:pt x="4629" y="492"/>
                    <a:pt x="4750" y="142"/>
                  </a:cubicBezTo>
                  <a:lnTo>
                    <a:pt x="4750" y="142"/>
                  </a:lnTo>
                  <a:cubicBezTo>
                    <a:pt x="4201" y="168"/>
                    <a:pt x="3647" y="189"/>
                    <a:pt x="3120" y="215"/>
                  </a:cubicBezTo>
                  <a:cubicBezTo>
                    <a:pt x="3167" y="670"/>
                    <a:pt x="3140" y="1009"/>
                    <a:pt x="3140" y="1009"/>
                  </a:cubicBezTo>
                  <a:cubicBezTo>
                    <a:pt x="3140" y="1009"/>
                    <a:pt x="3031" y="675"/>
                    <a:pt x="2832" y="225"/>
                  </a:cubicBezTo>
                  <a:cubicBezTo>
                    <a:pt x="2341" y="246"/>
                    <a:pt x="1876" y="267"/>
                    <a:pt x="1474" y="288"/>
                  </a:cubicBezTo>
                  <a:cubicBezTo>
                    <a:pt x="1395" y="863"/>
                    <a:pt x="1129" y="1422"/>
                    <a:pt x="1129" y="1422"/>
                  </a:cubicBezTo>
                  <a:cubicBezTo>
                    <a:pt x="1129" y="1422"/>
                    <a:pt x="1092" y="852"/>
                    <a:pt x="878" y="314"/>
                  </a:cubicBezTo>
                  <a:cubicBezTo>
                    <a:pt x="335" y="335"/>
                    <a:pt x="1" y="351"/>
                    <a:pt x="1" y="351"/>
                  </a:cubicBezTo>
                  <a:lnTo>
                    <a:pt x="241" y="1683"/>
                  </a:lnTo>
                  <a:cubicBezTo>
                    <a:pt x="2923" y="2569"/>
                    <a:pt x="7690" y="2826"/>
                    <a:pt x="12213" y="2826"/>
                  </a:cubicBezTo>
                  <a:cubicBezTo>
                    <a:pt x="13240" y="2826"/>
                    <a:pt x="14255" y="2813"/>
                    <a:pt x="15230" y="2791"/>
                  </a:cubicBezTo>
                  <a:cubicBezTo>
                    <a:pt x="20277" y="2681"/>
                    <a:pt x="24451" y="2341"/>
                    <a:pt x="27022" y="1281"/>
                  </a:cubicBezTo>
                  <a:lnTo>
                    <a:pt x="27037" y="293"/>
                  </a:lnTo>
                  <a:cubicBezTo>
                    <a:pt x="27037" y="293"/>
                    <a:pt x="26277" y="282"/>
                    <a:pt x="25843" y="282"/>
                  </a:cubicBezTo>
                  <a:cubicBezTo>
                    <a:pt x="25771" y="282"/>
                    <a:pt x="25707" y="282"/>
                    <a:pt x="25658" y="283"/>
                  </a:cubicBezTo>
                  <a:cubicBezTo>
                    <a:pt x="25444" y="649"/>
                    <a:pt x="25193" y="1061"/>
                    <a:pt x="25193" y="1061"/>
                  </a:cubicBezTo>
                  <a:lnTo>
                    <a:pt x="25345" y="283"/>
                  </a:lnTo>
                  <a:lnTo>
                    <a:pt x="25345" y="283"/>
                  </a:lnTo>
                  <a:cubicBezTo>
                    <a:pt x="24921" y="288"/>
                    <a:pt x="24389" y="293"/>
                    <a:pt x="23824" y="304"/>
                  </a:cubicBezTo>
                  <a:cubicBezTo>
                    <a:pt x="23772" y="926"/>
                    <a:pt x="24023" y="1704"/>
                    <a:pt x="24023" y="1704"/>
                  </a:cubicBezTo>
                  <a:cubicBezTo>
                    <a:pt x="24023" y="1704"/>
                    <a:pt x="23380" y="946"/>
                    <a:pt x="23318" y="309"/>
                  </a:cubicBezTo>
                  <a:cubicBezTo>
                    <a:pt x="23009" y="309"/>
                    <a:pt x="22701" y="314"/>
                    <a:pt x="22403" y="314"/>
                  </a:cubicBezTo>
                  <a:cubicBezTo>
                    <a:pt x="22152" y="790"/>
                    <a:pt x="21708" y="1291"/>
                    <a:pt x="21708" y="1291"/>
                  </a:cubicBezTo>
                  <a:cubicBezTo>
                    <a:pt x="21708" y="1291"/>
                    <a:pt x="21943" y="774"/>
                    <a:pt x="22011" y="320"/>
                  </a:cubicBezTo>
                  <a:lnTo>
                    <a:pt x="22011" y="320"/>
                  </a:lnTo>
                  <a:cubicBezTo>
                    <a:pt x="21557" y="325"/>
                    <a:pt x="21155" y="325"/>
                    <a:pt x="20867" y="330"/>
                  </a:cubicBezTo>
                  <a:cubicBezTo>
                    <a:pt x="20752" y="330"/>
                    <a:pt x="20590" y="330"/>
                    <a:pt x="20387" y="325"/>
                  </a:cubicBezTo>
                  <a:lnTo>
                    <a:pt x="20387" y="325"/>
                  </a:lnTo>
                  <a:cubicBezTo>
                    <a:pt x="20402" y="1328"/>
                    <a:pt x="20481" y="2169"/>
                    <a:pt x="20481" y="2169"/>
                  </a:cubicBezTo>
                  <a:cubicBezTo>
                    <a:pt x="20481" y="2169"/>
                    <a:pt x="20209" y="1333"/>
                    <a:pt x="20042" y="314"/>
                  </a:cubicBezTo>
                  <a:cubicBezTo>
                    <a:pt x="19639" y="309"/>
                    <a:pt x="19138" y="293"/>
                    <a:pt x="18568" y="272"/>
                  </a:cubicBezTo>
                  <a:cubicBezTo>
                    <a:pt x="18307" y="847"/>
                    <a:pt x="18009" y="1296"/>
                    <a:pt x="18009" y="1296"/>
                  </a:cubicBezTo>
                  <a:cubicBezTo>
                    <a:pt x="18009" y="1296"/>
                    <a:pt x="18150" y="842"/>
                    <a:pt x="18271" y="267"/>
                  </a:cubicBezTo>
                  <a:cubicBezTo>
                    <a:pt x="17800" y="252"/>
                    <a:pt x="17294" y="236"/>
                    <a:pt x="16766" y="215"/>
                  </a:cubicBezTo>
                  <a:lnTo>
                    <a:pt x="16766" y="215"/>
                  </a:lnTo>
                  <a:cubicBezTo>
                    <a:pt x="16813" y="471"/>
                    <a:pt x="16938" y="706"/>
                    <a:pt x="16938" y="706"/>
                  </a:cubicBezTo>
                  <a:cubicBezTo>
                    <a:pt x="16938" y="706"/>
                    <a:pt x="16667" y="471"/>
                    <a:pt x="16463" y="210"/>
                  </a:cubicBezTo>
                  <a:cubicBezTo>
                    <a:pt x="16108" y="194"/>
                    <a:pt x="15742" y="184"/>
                    <a:pt x="15371" y="173"/>
                  </a:cubicBezTo>
                  <a:cubicBezTo>
                    <a:pt x="15141" y="539"/>
                    <a:pt x="14582" y="905"/>
                    <a:pt x="14582" y="905"/>
                  </a:cubicBezTo>
                  <a:cubicBezTo>
                    <a:pt x="14582" y="905"/>
                    <a:pt x="14833" y="523"/>
                    <a:pt x="14911" y="158"/>
                  </a:cubicBezTo>
                  <a:cubicBezTo>
                    <a:pt x="14425" y="142"/>
                    <a:pt x="13934" y="126"/>
                    <a:pt x="13448" y="111"/>
                  </a:cubicBezTo>
                  <a:lnTo>
                    <a:pt x="13448" y="111"/>
                  </a:lnTo>
                  <a:cubicBezTo>
                    <a:pt x="13459" y="790"/>
                    <a:pt x="13584" y="1485"/>
                    <a:pt x="13584" y="1485"/>
                  </a:cubicBezTo>
                  <a:cubicBezTo>
                    <a:pt x="13584" y="1485"/>
                    <a:pt x="13255" y="805"/>
                    <a:pt x="13051" y="100"/>
                  </a:cubicBezTo>
                  <a:cubicBezTo>
                    <a:pt x="12404" y="79"/>
                    <a:pt x="11771" y="58"/>
                    <a:pt x="11197" y="43"/>
                  </a:cubicBezTo>
                  <a:lnTo>
                    <a:pt x="11197" y="43"/>
                  </a:lnTo>
                  <a:cubicBezTo>
                    <a:pt x="11155" y="1056"/>
                    <a:pt x="11212" y="1929"/>
                    <a:pt x="11212" y="1929"/>
                  </a:cubicBezTo>
                  <a:cubicBezTo>
                    <a:pt x="11212" y="1929"/>
                    <a:pt x="10909" y="1061"/>
                    <a:pt x="10763" y="32"/>
                  </a:cubicBezTo>
                  <a:cubicBezTo>
                    <a:pt x="10084" y="16"/>
                    <a:pt x="9493" y="6"/>
                    <a:pt x="9044" y="1"/>
                  </a:cubicBezTo>
                  <a:cubicBezTo>
                    <a:pt x="8741" y="487"/>
                    <a:pt x="8428" y="858"/>
                    <a:pt x="8428" y="858"/>
                  </a:cubicBezTo>
                  <a:cubicBezTo>
                    <a:pt x="8428" y="858"/>
                    <a:pt x="8584" y="487"/>
                    <a:pt x="873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8" name="Google Shape;16428;p73"/>
            <p:cNvSpPr/>
            <p:nvPr/>
          </p:nvSpPr>
          <p:spPr>
            <a:xfrm>
              <a:off x="4473300" y="2363450"/>
              <a:ext cx="23925" cy="60625"/>
            </a:xfrm>
            <a:custGeom>
              <a:avLst/>
              <a:gdLst/>
              <a:ahLst/>
              <a:cxnLst/>
              <a:rect l="l" t="t" r="r" b="b"/>
              <a:pathLst>
                <a:path w="957" h="2425" extrusionOk="0">
                  <a:moveTo>
                    <a:pt x="1" y="0"/>
                  </a:moveTo>
                  <a:cubicBezTo>
                    <a:pt x="116" y="1578"/>
                    <a:pt x="664" y="2424"/>
                    <a:pt x="664" y="2424"/>
                  </a:cubicBezTo>
                  <a:cubicBezTo>
                    <a:pt x="664" y="2424"/>
                    <a:pt x="649" y="1275"/>
                    <a:pt x="957" y="16"/>
                  </a:cubicBezTo>
                  <a:cubicBezTo>
                    <a:pt x="847" y="16"/>
                    <a:pt x="706" y="11"/>
                    <a:pt x="534" y="11"/>
                  </a:cubicBezTo>
                  <a:cubicBezTo>
                    <a:pt x="554" y="1014"/>
                    <a:pt x="628" y="1855"/>
                    <a:pt x="628" y="1855"/>
                  </a:cubicBezTo>
                  <a:cubicBezTo>
                    <a:pt x="628" y="1855"/>
                    <a:pt x="356" y="1019"/>
                    <a:pt x="189"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9" name="Google Shape;16429;p73"/>
            <p:cNvSpPr/>
            <p:nvPr/>
          </p:nvSpPr>
          <p:spPr>
            <a:xfrm>
              <a:off x="4549850" y="2363050"/>
              <a:ext cx="33200" cy="41700"/>
            </a:xfrm>
            <a:custGeom>
              <a:avLst/>
              <a:gdLst/>
              <a:ahLst/>
              <a:cxnLst/>
              <a:rect l="l" t="t" r="r" b="b"/>
              <a:pathLst>
                <a:path w="1328" h="1668" extrusionOk="0">
                  <a:moveTo>
                    <a:pt x="1139" y="1"/>
                  </a:moveTo>
                  <a:cubicBezTo>
                    <a:pt x="1061" y="1"/>
                    <a:pt x="982" y="1"/>
                    <a:pt x="909" y="6"/>
                  </a:cubicBezTo>
                  <a:cubicBezTo>
                    <a:pt x="857" y="628"/>
                    <a:pt x="1108" y="1406"/>
                    <a:pt x="1108" y="1406"/>
                  </a:cubicBezTo>
                  <a:cubicBezTo>
                    <a:pt x="1108" y="1406"/>
                    <a:pt x="465" y="648"/>
                    <a:pt x="403" y="11"/>
                  </a:cubicBezTo>
                  <a:lnTo>
                    <a:pt x="0" y="11"/>
                  </a:lnTo>
                  <a:cubicBezTo>
                    <a:pt x="429" y="1140"/>
                    <a:pt x="1327" y="1667"/>
                    <a:pt x="1327" y="1667"/>
                  </a:cubicBezTo>
                  <a:cubicBezTo>
                    <a:pt x="1327" y="1667"/>
                    <a:pt x="1024" y="868"/>
                    <a:pt x="1139"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0" name="Google Shape;16430;p73"/>
            <p:cNvSpPr/>
            <p:nvPr/>
          </p:nvSpPr>
          <p:spPr>
            <a:xfrm>
              <a:off x="4636975" y="2362925"/>
              <a:ext cx="17650" cy="84525"/>
            </a:xfrm>
            <a:custGeom>
              <a:avLst/>
              <a:gdLst/>
              <a:ahLst/>
              <a:cxnLst/>
              <a:rect l="l" t="t" r="r" b="b"/>
              <a:pathLst>
                <a:path w="706" h="3381" extrusionOk="0">
                  <a:moveTo>
                    <a:pt x="637" y="0"/>
                  </a:moveTo>
                  <a:lnTo>
                    <a:pt x="637" y="6"/>
                  </a:lnTo>
                  <a:lnTo>
                    <a:pt x="637" y="6"/>
                  </a:lnTo>
                  <a:cubicBezTo>
                    <a:pt x="637" y="6"/>
                    <a:pt x="637" y="6"/>
                    <a:pt x="637" y="6"/>
                  </a:cubicBezTo>
                  <a:cubicBezTo>
                    <a:pt x="705" y="6"/>
                    <a:pt x="637" y="0"/>
                    <a:pt x="637" y="0"/>
                  </a:cubicBezTo>
                  <a:close/>
                  <a:moveTo>
                    <a:pt x="637" y="6"/>
                  </a:moveTo>
                  <a:lnTo>
                    <a:pt x="637" y="6"/>
                  </a:lnTo>
                  <a:cubicBezTo>
                    <a:pt x="0" y="1469"/>
                    <a:pt x="575" y="2628"/>
                    <a:pt x="585" y="3381"/>
                  </a:cubicBezTo>
                  <a:lnTo>
                    <a:pt x="637" y="6"/>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1" name="Google Shape;16431;p73"/>
            <p:cNvSpPr/>
            <p:nvPr/>
          </p:nvSpPr>
          <p:spPr>
            <a:xfrm>
              <a:off x="4388800" y="2360975"/>
              <a:ext cx="24450" cy="68050"/>
            </a:xfrm>
            <a:custGeom>
              <a:avLst/>
              <a:gdLst/>
              <a:ahLst/>
              <a:cxnLst/>
              <a:rect l="l" t="t" r="r" b="b"/>
              <a:pathLst>
                <a:path w="978" h="2722" extrusionOk="0">
                  <a:moveTo>
                    <a:pt x="293" y="0"/>
                  </a:moveTo>
                  <a:lnTo>
                    <a:pt x="293" y="0"/>
                  </a:lnTo>
                  <a:cubicBezTo>
                    <a:pt x="340" y="256"/>
                    <a:pt x="465" y="491"/>
                    <a:pt x="465" y="491"/>
                  </a:cubicBezTo>
                  <a:cubicBezTo>
                    <a:pt x="465" y="491"/>
                    <a:pt x="204" y="261"/>
                    <a:pt x="0" y="5"/>
                  </a:cubicBezTo>
                  <a:lnTo>
                    <a:pt x="0" y="5"/>
                  </a:lnTo>
                  <a:cubicBezTo>
                    <a:pt x="403" y="1390"/>
                    <a:pt x="434" y="2722"/>
                    <a:pt x="434" y="2722"/>
                  </a:cubicBezTo>
                  <a:cubicBezTo>
                    <a:pt x="434" y="2722"/>
                    <a:pt x="967" y="1771"/>
                    <a:pt x="977" y="26"/>
                  </a:cubicBezTo>
                  <a:cubicBezTo>
                    <a:pt x="753" y="16"/>
                    <a:pt x="523" y="10"/>
                    <a:pt x="293"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2" name="Google Shape;16432;p73"/>
            <p:cNvSpPr/>
            <p:nvPr/>
          </p:nvSpPr>
          <p:spPr>
            <a:xfrm>
              <a:off x="4334600" y="2359125"/>
              <a:ext cx="15175" cy="30200"/>
            </a:xfrm>
            <a:custGeom>
              <a:avLst/>
              <a:gdLst/>
              <a:ahLst/>
              <a:cxnLst/>
              <a:rect l="l" t="t" r="r" b="b"/>
              <a:pathLst>
                <a:path w="607" h="1208" extrusionOk="0">
                  <a:moveTo>
                    <a:pt x="157" y="1"/>
                  </a:moveTo>
                  <a:cubicBezTo>
                    <a:pt x="147" y="659"/>
                    <a:pt x="0" y="1208"/>
                    <a:pt x="0" y="1208"/>
                  </a:cubicBezTo>
                  <a:cubicBezTo>
                    <a:pt x="0" y="1208"/>
                    <a:pt x="199" y="1025"/>
                    <a:pt x="429" y="659"/>
                  </a:cubicBezTo>
                  <a:lnTo>
                    <a:pt x="429" y="659"/>
                  </a:lnTo>
                  <a:cubicBezTo>
                    <a:pt x="340" y="722"/>
                    <a:pt x="277" y="764"/>
                    <a:pt x="277" y="764"/>
                  </a:cubicBezTo>
                  <a:cubicBezTo>
                    <a:pt x="277" y="764"/>
                    <a:pt x="528" y="382"/>
                    <a:pt x="606" y="17"/>
                  </a:cubicBezTo>
                  <a:cubicBezTo>
                    <a:pt x="455" y="11"/>
                    <a:pt x="308" y="6"/>
                    <a:pt x="157"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3" name="Google Shape;16433;p73"/>
            <p:cNvSpPr/>
            <p:nvPr/>
          </p:nvSpPr>
          <p:spPr>
            <a:xfrm>
              <a:off x="4422500" y="2362000"/>
              <a:ext cx="24175" cy="35425"/>
            </a:xfrm>
            <a:custGeom>
              <a:avLst/>
              <a:gdLst/>
              <a:ahLst/>
              <a:cxnLst/>
              <a:rect l="l" t="t" r="r" b="b"/>
              <a:pathLst>
                <a:path w="967" h="1417" extrusionOk="0">
                  <a:moveTo>
                    <a:pt x="178" y="1"/>
                  </a:moveTo>
                  <a:lnTo>
                    <a:pt x="178" y="1"/>
                  </a:lnTo>
                  <a:cubicBezTo>
                    <a:pt x="194" y="769"/>
                    <a:pt x="0" y="1417"/>
                    <a:pt x="0" y="1417"/>
                  </a:cubicBezTo>
                  <a:cubicBezTo>
                    <a:pt x="0" y="1417"/>
                    <a:pt x="585" y="952"/>
                    <a:pt x="967" y="27"/>
                  </a:cubicBezTo>
                  <a:cubicBezTo>
                    <a:pt x="894" y="22"/>
                    <a:pt x="821" y="22"/>
                    <a:pt x="747" y="16"/>
                  </a:cubicBezTo>
                  <a:cubicBezTo>
                    <a:pt x="486" y="591"/>
                    <a:pt x="188" y="1040"/>
                    <a:pt x="188" y="1040"/>
                  </a:cubicBezTo>
                  <a:cubicBezTo>
                    <a:pt x="188" y="1040"/>
                    <a:pt x="329" y="586"/>
                    <a:pt x="450" y="11"/>
                  </a:cubicBezTo>
                  <a:cubicBezTo>
                    <a:pt x="361" y="6"/>
                    <a:pt x="272" y="6"/>
                    <a:pt x="17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4" name="Google Shape;16434;p73"/>
            <p:cNvSpPr/>
            <p:nvPr/>
          </p:nvSpPr>
          <p:spPr>
            <a:xfrm>
              <a:off x="4177600" y="2355600"/>
              <a:ext cx="40900" cy="76450"/>
            </a:xfrm>
            <a:custGeom>
              <a:avLst/>
              <a:gdLst/>
              <a:ahLst/>
              <a:cxnLst/>
              <a:rect l="l" t="t" r="r" b="b"/>
              <a:pathLst>
                <a:path w="1636" h="3058" extrusionOk="0">
                  <a:moveTo>
                    <a:pt x="350" y="1"/>
                  </a:moveTo>
                  <a:cubicBezTo>
                    <a:pt x="293" y="6"/>
                    <a:pt x="225" y="6"/>
                    <a:pt x="157" y="11"/>
                  </a:cubicBezTo>
                  <a:cubicBezTo>
                    <a:pt x="0" y="2106"/>
                    <a:pt x="878" y="3057"/>
                    <a:pt x="878" y="3057"/>
                  </a:cubicBezTo>
                  <a:cubicBezTo>
                    <a:pt x="878" y="3057"/>
                    <a:pt x="972" y="1600"/>
                    <a:pt x="1636" y="11"/>
                  </a:cubicBezTo>
                  <a:cubicBezTo>
                    <a:pt x="1411" y="6"/>
                    <a:pt x="1202" y="1"/>
                    <a:pt x="1019" y="1"/>
                  </a:cubicBezTo>
                  <a:cubicBezTo>
                    <a:pt x="716" y="487"/>
                    <a:pt x="403" y="858"/>
                    <a:pt x="403" y="858"/>
                  </a:cubicBezTo>
                  <a:cubicBezTo>
                    <a:pt x="403" y="858"/>
                    <a:pt x="559" y="487"/>
                    <a:pt x="711"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5" name="Google Shape;16435;p73"/>
            <p:cNvSpPr/>
            <p:nvPr/>
          </p:nvSpPr>
          <p:spPr>
            <a:xfrm>
              <a:off x="3976975" y="2364225"/>
              <a:ext cx="23025" cy="83225"/>
            </a:xfrm>
            <a:custGeom>
              <a:avLst/>
              <a:gdLst/>
              <a:ahLst/>
              <a:cxnLst/>
              <a:rect l="l" t="t" r="r" b="b"/>
              <a:pathLst>
                <a:path w="921" h="3329" extrusionOk="0">
                  <a:moveTo>
                    <a:pt x="152" y="1"/>
                  </a:moveTo>
                  <a:cubicBezTo>
                    <a:pt x="53" y="6"/>
                    <a:pt x="1" y="6"/>
                    <a:pt x="1" y="6"/>
                  </a:cubicBezTo>
                  <a:lnTo>
                    <a:pt x="596" y="3329"/>
                  </a:lnTo>
                  <a:lnTo>
                    <a:pt x="852" y="3329"/>
                  </a:lnTo>
                  <a:cubicBezTo>
                    <a:pt x="920" y="2571"/>
                    <a:pt x="810" y="1437"/>
                    <a:pt x="152"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6" name="Google Shape;16436;p73"/>
            <p:cNvSpPr/>
            <p:nvPr/>
          </p:nvSpPr>
          <p:spPr>
            <a:xfrm>
              <a:off x="4036675" y="2360825"/>
              <a:ext cx="27450" cy="50050"/>
            </a:xfrm>
            <a:custGeom>
              <a:avLst/>
              <a:gdLst/>
              <a:ahLst/>
              <a:cxnLst/>
              <a:rect l="l" t="t" r="r" b="b"/>
              <a:pathLst>
                <a:path w="1098" h="2002" extrusionOk="0">
                  <a:moveTo>
                    <a:pt x="784" y="1"/>
                  </a:moveTo>
                  <a:lnTo>
                    <a:pt x="784" y="1"/>
                  </a:lnTo>
                  <a:cubicBezTo>
                    <a:pt x="768" y="6"/>
                    <a:pt x="747" y="6"/>
                    <a:pt x="732" y="6"/>
                  </a:cubicBezTo>
                  <a:cubicBezTo>
                    <a:pt x="779" y="461"/>
                    <a:pt x="752" y="800"/>
                    <a:pt x="752" y="800"/>
                  </a:cubicBezTo>
                  <a:cubicBezTo>
                    <a:pt x="752" y="800"/>
                    <a:pt x="643" y="466"/>
                    <a:pt x="444" y="16"/>
                  </a:cubicBezTo>
                  <a:cubicBezTo>
                    <a:pt x="293" y="22"/>
                    <a:pt x="146" y="32"/>
                    <a:pt x="0" y="37"/>
                  </a:cubicBezTo>
                  <a:cubicBezTo>
                    <a:pt x="543" y="1056"/>
                    <a:pt x="763" y="2002"/>
                    <a:pt x="763" y="2002"/>
                  </a:cubicBezTo>
                  <a:cubicBezTo>
                    <a:pt x="763" y="2002"/>
                    <a:pt x="1097" y="1349"/>
                    <a:pt x="784"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7" name="Google Shape;16437;p73"/>
            <p:cNvSpPr/>
            <p:nvPr/>
          </p:nvSpPr>
          <p:spPr>
            <a:xfrm>
              <a:off x="4435550" y="2398450"/>
              <a:ext cx="14650" cy="22350"/>
            </a:xfrm>
            <a:custGeom>
              <a:avLst/>
              <a:gdLst/>
              <a:ahLst/>
              <a:cxnLst/>
              <a:rect l="l" t="t" r="r" b="b"/>
              <a:pathLst>
                <a:path w="586" h="894" extrusionOk="0">
                  <a:moveTo>
                    <a:pt x="1" y="0"/>
                  </a:moveTo>
                  <a:cubicBezTo>
                    <a:pt x="6" y="429"/>
                    <a:pt x="252" y="648"/>
                    <a:pt x="434" y="810"/>
                  </a:cubicBezTo>
                  <a:cubicBezTo>
                    <a:pt x="466" y="836"/>
                    <a:pt x="497" y="868"/>
                    <a:pt x="523" y="894"/>
                  </a:cubicBezTo>
                  <a:lnTo>
                    <a:pt x="586" y="831"/>
                  </a:lnTo>
                  <a:cubicBezTo>
                    <a:pt x="560" y="805"/>
                    <a:pt x="523" y="774"/>
                    <a:pt x="492" y="742"/>
                  </a:cubicBezTo>
                  <a:cubicBezTo>
                    <a:pt x="314" y="586"/>
                    <a:pt x="90" y="392"/>
                    <a:pt x="90"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8" name="Google Shape;16438;p73"/>
            <p:cNvSpPr/>
            <p:nvPr/>
          </p:nvSpPr>
          <p:spPr>
            <a:xfrm>
              <a:off x="4360975" y="2403400"/>
              <a:ext cx="31375" cy="16750"/>
            </a:xfrm>
            <a:custGeom>
              <a:avLst/>
              <a:gdLst/>
              <a:ahLst/>
              <a:cxnLst/>
              <a:rect l="l" t="t" r="r" b="b"/>
              <a:pathLst>
                <a:path w="1255" h="670" extrusionOk="0">
                  <a:moveTo>
                    <a:pt x="1239" y="1"/>
                  </a:moveTo>
                  <a:cubicBezTo>
                    <a:pt x="539" y="168"/>
                    <a:pt x="298" y="361"/>
                    <a:pt x="100" y="518"/>
                  </a:cubicBezTo>
                  <a:cubicBezTo>
                    <a:pt x="69" y="544"/>
                    <a:pt x="32" y="570"/>
                    <a:pt x="1" y="597"/>
                  </a:cubicBezTo>
                  <a:lnTo>
                    <a:pt x="53" y="670"/>
                  </a:lnTo>
                  <a:cubicBezTo>
                    <a:pt x="84" y="644"/>
                    <a:pt x="121" y="612"/>
                    <a:pt x="157" y="586"/>
                  </a:cubicBezTo>
                  <a:cubicBezTo>
                    <a:pt x="345" y="435"/>
                    <a:pt x="575" y="247"/>
                    <a:pt x="1254" y="90"/>
                  </a:cubicBezTo>
                  <a:lnTo>
                    <a:pt x="1239"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9" name="Google Shape;16439;p73"/>
            <p:cNvSpPr/>
            <p:nvPr/>
          </p:nvSpPr>
          <p:spPr>
            <a:xfrm>
              <a:off x="4313175" y="2380825"/>
              <a:ext cx="20125" cy="38150"/>
            </a:xfrm>
            <a:custGeom>
              <a:avLst/>
              <a:gdLst/>
              <a:ahLst/>
              <a:cxnLst/>
              <a:rect l="l" t="t" r="r" b="b"/>
              <a:pathLst>
                <a:path w="805" h="1526" extrusionOk="0">
                  <a:moveTo>
                    <a:pt x="617" y="0"/>
                  </a:moveTo>
                  <a:lnTo>
                    <a:pt x="533" y="16"/>
                  </a:lnTo>
                  <a:cubicBezTo>
                    <a:pt x="533" y="26"/>
                    <a:pt x="711" y="852"/>
                    <a:pt x="0" y="1463"/>
                  </a:cubicBezTo>
                  <a:lnTo>
                    <a:pt x="58" y="1526"/>
                  </a:lnTo>
                  <a:cubicBezTo>
                    <a:pt x="805" y="883"/>
                    <a:pt x="617" y="5"/>
                    <a:pt x="617"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0" name="Google Shape;16440;p73"/>
            <p:cNvSpPr/>
            <p:nvPr/>
          </p:nvSpPr>
          <p:spPr>
            <a:xfrm>
              <a:off x="4281700" y="2376250"/>
              <a:ext cx="29400" cy="71725"/>
            </a:xfrm>
            <a:custGeom>
              <a:avLst/>
              <a:gdLst/>
              <a:ahLst/>
              <a:cxnLst/>
              <a:rect l="l" t="t" r="r" b="b"/>
              <a:pathLst>
                <a:path w="1176" h="2869" extrusionOk="0">
                  <a:moveTo>
                    <a:pt x="68" y="0"/>
                  </a:moveTo>
                  <a:lnTo>
                    <a:pt x="0" y="53"/>
                  </a:lnTo>
                  <a:cubicBezTo>
                    <a:pt x="11" y="68"/>
                    <a:pt x="1077" y="1547"/>
                    <a:pt x="481" y="2832"/>
                  </a:cubicBezTo>
                  <a:lnTo>
                    <a:pt x="559" y="2869"/>
                  </a:lnTo>
                  <a:cubicBezTo>
                    <a:pt x="1176" y="1542"/>
                    <a:pt x="79" y="16"/>
                    <a:pt x="68"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1" name="Google Shape;16441;p73"/>
            <p:cNvSpPr/>
            <p:nvPr/>
          </p:nvSpPr>
          <p:spPr>
            <a:xfrm>
              <a:off x="4207125" y="2376250"/>
              <a:ext cx="21425" cy="71600"/>
            </a:xfrm>
            <a:custGeom>
              <a:avLst/>
              <a:gdLst/>
              <a:ahLst/>
              <a:cxnLst/>
              <a:rect l="l" t="t" r="r" b="b"/>
              <a:pathLst>
                <a:path w="857" h="2864" extrusionOk="0">
                  <a:moveTo>
                    <a:pt x="784" y="0"/>
                  </a:moveTo>
                  <a:cubicBezTo>
                    <a:pt x="773" y="16"/>
                    <a:pt x="0" y="1526"/>
                    <a:pt x="507" y="2863"/>
                  </a:cubicBezTo>
                  <a:lnTo>
                    <a:pt x="585" y="2832"/>
                  </a:lnTo>
                  <a:cubicBezTo>
                    <a:pt x="94" y="1531"/>
                    <a:pt x="852" y="58"/>
                    <a:pt x="857" y="42"/>
                  </a:cubicBezTo>
                  <a:lnTo>
                    <a:pt x="784"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2" name="Google Shape;16442;p73"/>
            <p:cNvSpPr/>
            <p:nvPr/>
          </p:nvSpPr>
          <p:spPr>
            <a:xfrm>
              <a:off x="4449925" y="2369325"/>
              <a:ext cx="21175" cy="78650"/>
            </a:xfrm>
            <a:custGeom>
              <a:avLst/>
              <a:gdLst/>
              <a:ahLst/>
              <a:cxnLst/>
              <a:rect l="l" t="t" r="r" b="b"/>
              <a:pathLst>
                <a:path w="847" h="3146" extrusionOk="0">
                  <a:moveTo>
                    <a:pt x="450" y="0"/>
                  </a:moveTo>
                  <a:lnTo>
                    <a:pt x="366" y="21"/>
                  </a:lnTo>
                  <a:cubicBezTo>
                    <a:pt x="371" y="37"/>
                    <a:pt x="753" y="1662"/>
                    <a:pt x="0" y="3104"/>
                  </a:cubicBezTo>
                  <a:lnTo>
                    <a:pt x="79" y="3146"/>
                  </a:lnTo>
                  <a:cubicBezTo>
                    <a:pt x="847" y="1677"/>
                    <a:pt x="455" y="16"/>
                    <a:pt x="450"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3" name="Google Shape;16443;p73"/>
            <p:cNvSpPr/>
            <p:nvPr/>
          </p:nvSpPr>
          <p:spPr>
            <a:xfrm>
              <a:off x="4549050" y="2400150"/>
              <a:ext cx="14925" cy="21575"/>
            </a:xfrm>
            <a:custGeom>
              <a:avLst/>
              <a:gdLst/>
              <a:ahLst/>
              <a:cxnLst/>
              <a:rect l="l" t="t" r="r" b="b"/>
              <a:pathLst>
                <a:path w="597" h="863" extrusionOk="0">
                  <a:moveTo>
                    <a:pt x="513" y="0"/>
                  </a:moveTo>
                  <a:cubicBezTo>
                    <a:pt x="487" y="382"/>
                    <a:pt x="273" y="565"/>
                    <a:pt x="95" y="716"/>
                  </a:cubicBezTo>
                  <a:cubicBezTo>
                    <a:pt x="64" y="742"/>
                    <a:pt x="32" y="774"/>
                    <a:pt x="1" y="800"/>
                  </a:cubicBezTo>
                  <a:lnTo>
                    <a:pt x="64" y="862"/>
                  </a:lnTo>
                  <a:cubicBezTo>
                    <a:pt x="90" y="836"/>
                    <a:pt x="121" y="810"/>
                    <a:pt x="152" y="779"/>
                  </a:cubicBezTo>
                  <a:cubicBezTo>
                    <a:pt x="330" y="633"/>
                    <a:pt x="576" y="424"/>
                    <a:pt x="596" y="6"/>
                  </a:cubicBezTo>
                  <a:lnTo>
                    <a:pt x="513"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4" name="Google Shape;16444;p73"/>
            <p:cNvSpPr/>
            <p:nvPr/>
          </p:nvSpPr>
          <p:spPr>
            <a:xfrm>
              <a:off x="4507275" y="2380675"/>
              <a:ext cx="17525" cy="21450"/>
            </a:xfrm>
            <a:custGeom>
              <a:avLst/>
              <a:gdLst/>
              <a:ahLst/>
              <a:cxnLst/>
              <a:rect l="l" t="t" r="r" b="b"/>
              <a:pathLst>
                <a:path w="701" h="858" extrusionOk="0">
                  <a:moveTo>
                    <a:pt x="78" y="1"/>
                  </a:moveTo>
                  <a:lnTo>
                    <a:pt x="0" y="32"/>
                  </a:lnTo>
                  <a:cubicBezTo>
                    <a:pt x="10" y="58"/>
                    <a:pt x="21" y="90"/>
                    <a:pt x="31" y="121"/>
                  </a:cubicBezTo>
                  <a:cubicBezTo>
                    <a:pt x="84" y="299"/>
                    <a:pt x="157" y="544"/>
                    <a:pt x="653" y="858"/>
                  </a:cubicBezTo>
                  <a:lnTo>
                    <a:pt x="700" y="785"/>
                  </a:lnTo>
                  <a:cubicBezTo>
                    <a:pt x="230" y="487"/>
                    <a:pt x="167" y="267"/>
                    <a:pt x="110" y="95"/>
                  </a:cubicBezTo>
                  <a:cubicBezTo>
                    <a:pt x="99" y="64"/>
                    <a:pt x="94" y="27"/>
                    <a:pt x="7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5" name="Google Shape;16445;p73"/>
            <p:cNvSpPr/>
            <p:nvPr/>
          </p:nvSpPr>
          <p:spPr>
            <a:xfrm>
              <a:off x="4501900" y="2409150"/>
              <a:ext cx="27975" cy="12700"/>
            </a:xfrm>
            <a:custGeom>
              <a:avLst/>
              <a:gdLst/>
              <a:ahLst/>
              <a:cxnLst/>
              <a:rect l="l" t="t" r="r" b="b"/>
              <a:pathLst>
                <a:path w="1119" h="508" extrusionOk="0">
                  <a:moveTo>
                    <a:pt x="48" y="1"/>
                  </a:moveTo>
                  <a:lnTo>
                    <a:pt x="1" y="74"/>
                  </a:lnTo>
                  <a:cubicBezTo>
                    <a:pt x="32" y="95"/>
                    <a:pt x="64" y="116"/>
                    <a:pt x="95" y="137"/>
                  </a:cubicBezTo>
                  <a:cubicBezTo>
                    <a:pt x="273" y="267"/>
                    <a:pt x="502" y="429"/>
                    <a:pt x="1108" y="508"/>
                  </a:cubicBezTo>
                  <a:lnTo>
                    <a:pt x="1119" y="419"/>
                  </a:lnTo>
                  <a:cubicBezTo>
                    <a:pt x="534" y="346"/>
                    <a:pt x="320" y="189"/>
                    <a:pt x="147" y="69"/>
                  </a:cubicBezTo>
                  <a:cubicBezTo>
                    <a:pt x="111" y="43"/>
                    <a:pt x="79" y="22"/>
                    <a:pt x="4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6" name="Google Shape;16446;p73"/>
            <p:cNvSpPr/>
            <p:nvPr/>
          </p:nvSpPr>
          <p:spPr>
            <a:xfrm>
              <a:off x="4529600" y="2371150"/>
              <a:ext cx="18575" cy="76825"/>
            </a:xfrm>
            <a:custGeom>
              <a:avLst/>
              <a:gdLst/>
              <a:ahLst/>
              <a:cxnLst/>
              <a:rect l="l" t="t" r="r" b="b"/>
              <a:pathLst>
                <a:path w="743" h="3073" extrusionOk="0">
                  <a:moveTo>
                    <a:pt x="460" y="1"/>
                  </a:moveTo>
                  <a:cubicBezTo>
                    <a:pt x="455" y="16"/>
                    <a:pt x="0" y="1620"/>
                    <a:pt x="664" y="3073"/>
                  </a:cubicBezTo>
                  <a:lnTo>
                    <a:pt x="742" y="3036"/>
                  </a:lnTo>
                  <a:cubicBezTo>
                    <a:pt x="94" y="1615"/>
                    <a:pt x="539" y="37"/>
                    <a:pt x="544" y="21"/>
                  </a:cubicBezTo>
                  <a:lnTo>
                    <a:pt x="460"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7" name="Google Shape;16447;p73"/>
            <p:cNvSpPr/>
            <p:nvPr/>
          </p:nvSpPr>
          <p:spPr>
            <a:xfrm>
              <a:off x="4582625" y="2381725"/>
              <a:ext cx="24450" cy="66375"/>
            </a:xfrm>
            <a:custGeom>
              <a:avLst/>
              <a:gdLst/>
              <a:ahLst/>
              <a:cxnLst/>
              <a:rect l="l" t="t" r="r" b="b"/>
              <a:pathLst>
                <a:path w="978" h="2655" extrusionOk="0">
                  <a:moveTo>
                    <a:pt x="460" y="1"/>
                  </a:moveTo>
                  <a:lnTo>
                    <a:pt x="377" y="32"/>
                  </a:lnTo>
                  <a:cubicBezTo>
                    <a:pt x="382" y="48"/>
                    <a:pt x="878" y="1401"/>
                    <a:pt x="1" y="2603"/>
                  </a:cubicBezTo>
                  <a:lnTo>
                    <a:pt x="74" y="2655"/>
                  </a:lnTo>
                  <a:cubicBezTo>
                    <a:pt x="978" y="1417"/>
                    <a:pt x="466" y="16"/>
                    <a:pt x="460"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8" name="Google Shape;16448;p73"/>
            <p:cNvSpPr/>
            <p:nvPr/>
          </p:nvSpPr>
          <p:spPr>
            <a:xfrm>
              <a:off x="4347400" y="2375200"/>
              <a:ext cx="29525" cy="72525"/>
            </a:xfrm>
            <a:custGeom>
              <a:avLst/>
              <a:gdLst/>
              <a:ahLst/>
              <a:cxnLst/>
              <a:rect l="l" t="t" r="r" b="b"/>
              <a:pathLst>
                <a:path w="1181" h="2901" extrusionOk="0">
                  <a:moveTo>
                    <a:pt x="1113" y="0"/>
                  </a:moveTo>
                  <a:cubicBezTo>
                    <a:pt x="1103" y="16"/>
                    <a:pt x="0" y="1531"/>
                    <a:pt x="230" y="2900"/>
                  </a:cubicBezTo>
                  <a:lnTo>
                    <a:pt x="314" y="2884"/>
                  </a:lnTo>
                  <a:cubicBezTo>
                    <a:pt x="94" y="1552"/>
                    <a:pt x="1171" y="68"/>
                    <a:pt x="1181" y="53"/>
                  </a:cubicBezTo>
                  <a:lnTo>
                    <a:pt x="1113"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9" name="Google Shape;16449;p73"/>
            <p:cNvSpPr/>
            <p:nvPr/>
          </p:nvSpPr>
          <p:spPr>
            <a:xfrm>
              <a:off x="4047900" y="2387075"/>
              <a:ext cx="29400" cy="39750"/>
            </a:xfrm>
            <a:custGeom>
              <a:avLst/>
              <a:gdLst/>
              <a:ahLst/>
              <a:cxnLst/>
              <a:rect l="l" t="t" r="r" b="b"/>
              <a:pathLst>
                <a:path w="1176" h="1590" extrusionOk="0">
                  <a:moveTo>
                    <a:pt x="1092" y="1"/>
                  </a:moveTo>
                  <a:cubicBezTo>
                    <a:pt x="1092" y="6"/>
                    <a:pt x="1009" y="905"/>
                    <a:pt x="0" y="1516"/>
                  </a:cubicBezTo>
                  <a:lnTo>
                    <a:pt x="47" y="1589"/>
                  </a:lnTo>
                  <a:cubicBezTo>
                    <a:pt x="1098" y="952"/>
                    <a:pt x="1176" y="43"/>
                    <a:pt x="1176" y="6"/>
                  </a:cubicBezTo>
                  <a:lnTo>
                    <a:pt x="1092"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0" name="Google Shape;16450;p73"/>
            <p:cNvSpPr/>
            <p:nvPr/>
          </p:nvSpPr>
          <p:spPr>
            <a:xfrm>
              <a:off x="4104725" y="2401050"/>
              <a:ext cx="32150" cy="21850"/>
            </a:xfrm>
            <a:custGeom>
              <a:avLst/>
              <a:gdLst/>
              <a:ahLst/>
              <a:cxnLst/>
              <a:rect l="l" t="t" r="r" b="b"/>
              <a:pathLst>
                <a:path w="1286" h="874" extrusionOk="0">
                  <a:moveTo>
                    <a:pt x="1264" y="1"/>
                  </a:moveTo>
                  <a:cubicBezTo>
                    <a:pt x="779" y="126"/>
                    <a:pt x="141" y="497"/>
                    <a:pt x="0" y="837"/>
                  </a:cubicBezTo>
                  <a:lnTo>
                    <a:pt x="78" y="873"/>
                  </a:lnTo>
                  <a:cubicBezTo>
                    <a:pt x="209" y="565"/>
                    <a:pt x="820" y="205"/>
                    <a:pt x="1285" y="90"/>
                  </a:cubicBezTo>
                  <a:lnTo>
                    <a:pt x="1264"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1" name="Google Shape;16451;p73"/>
            <p:cNvSpPr/>
            <p:nvPr/>
          </p:nvSpPr>
          <p:spPr>
            <a:xfrm>
              <a:off x="4221475" y="2398700"/>
              <a:ext cx="23400" cy="23675"/>
            </a:xfrm>
            <a:custGeom>
              <a:avLst/>
              <a:gdLst/>
              <a:ahLst/>
              <a:cxnLst/>
              <a:rect l="l" t="t" r="r" b="b"/>
              <a:pathLst>
                <a:path w="936" h="947" extrusionOk="0">
                  <a:moveTo>
                    <a:pt x="910" y="1"/>
                  </a:moveTo>
                  <a:cubicBezTo>
                    <a:pt x="497" y="152"/>
                    <a:pt x="27" y="570"/>
                    <a:pt x="1" y="936"/>
                  </a:cubicBezTo>
                  <a:lnTo>
                    <a:pt x="84" y="947"/>
                  </a:lnTo>
                  <a:cubicBezTo>
                    <a:pt x="111" y="628"/>
                    <a:pt x="560" y="220"/>
                    <a:pt x="936" y="84"/>
                  </a:cubicBezTo>
                  <a:lnTo>
                    <a:pt x="910"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2" name="Google Shape;16452;p73"/>
            <p:cNvSpPr/>
            <p:nvPr/>
          </p:nvSpPr>
          <p:spPr>
            <a:xfrm>
              <a:off x="4267975" y="2390875"/>
              <a:ext cx="23550" cy="22350"/>
            </a:xfrm>
            <a:custGeom>
              <a:avLst/>
              <a:gdLst/>
              <a:ahLst/>
              <a:cxnLst/>
              <a:rect l="l" t="t" r="r" b="b"/>
              <a:pathLst>
                <a:path w="942" h="894" extrusionOk="0">
                  <a:moveTo>
                    <a:pt x="32" y="0"/>
                  </a:moveTo>
                  <a:lnTo>
                    <a:pt x="1" y="79"/>
                  </a:lnTo>
                  <a:cubicBezTo>
                    <a:pt x="528" y="283"/>
                    <a:pt x="847" y="695"/>
                    <a:pt x="837" y="889"/>
                  </a:cubicBezTo>
                  <a:lnTo>
                    <a:pt x="920" y="894"/>
                  </a:lnTo>
                  <a:cubicBezTo>
                    <a:pt x="941" y="638"/>
                    <a:pt x="581" y="209"/>
                    <a:pt x="32"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3" name="Google Shape;16453;p73"/>
            <p:cNvSpPr/>
            <p:nvPr/>
          </p:nvSpPr>
          <p:spPr>
            <a:xfrm>
              <a:off x="4088250" y="2379250"/>
              <a:ext cx="15450" cy="33200"/>
            </a:xfrm>
            <a:custGeom>
              <a:avLst/>
              <a:gdLst/>
              <a:ahLst/>
              <a:cxnLst/>
              <a:rect l="l" t="t" r="r" b="b"/>
              <a:pathLst>
                <a:path w="618" h="1328" extrusionOk="0">
                  <a:moveTo>
                    <a:pt x="314" y="0"/>
                  </a:moveTo>
                  <a:lnTo>
                    <a:pt x="314" y="0"/>
                  </a:lnTo>
                  <a:cubicBezTo>
                    <a:pt x="1" y="606"/>
                    <a:pt x="528" y="1301"/>
                    <a:pt x="549" y="1327"/>
                  </a:cubicBezTo>
                  <a:lnTo>
                    <a:pt x="617" y="1275"/>
                  </a:lnTo>
                  <a:cubicBezTo>
                    <a:pt x="612" y="1270"/>
                    <a:pt x="100" y="601"/>
                    <a:pt x="393" y="37"/>
                  </a:cubicBezTo>
                  <a:lnTo>
                    <a:pt x="314"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4" name="Google Shape;16454;p73"/>
            <p:cNvSpPr/>
            <p:nvPr/>
          </p:nvSpPr>
          <p:spPr>
            <a:xfrm>
              <a:off x="3997225" y="2387600"/>
              <a:ext cx="29275" cy="27725"/>
            </a:xfrm>
            <a:custGeom>
              <a:avLst/>
              <a:gdLst/>
              <a:ahLst/>
              <a:cxnLst/>
              <a:rect l="l" t="t" r="r" b="b"/>
              <a:pathLst>
                <a:path w="1171" h="1109" extrusionOk="0">
                  <a:moveTo>
                    <a:pt x="84" y="1"/>
                  </a:moveTo>
                  <a:lnTo>
                    <a:pt x="0" y="27"/>
                  </a:lnTo>
                  <a:cubicBezTo>
                    <a:pt x="241" y="706"/>
                    <a:pt x="1097" y="1093"/>
                    <a:pt x="1134" y="1108"/>
                  </a:cubicBezTo>
                  <a:lnTo>
                    <a:pt x="1171" y="1030"/>
                  </a:lnTo>
                  <a:cubicBezTo>
                    <a:pt x="1160" y="1025"/>
                    <a:pt x="309" y="638"/>
                    <a:pt x="84"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5" name="Google Shape;16455;p73"/>
            <p:cNvSpPr/>
            <p:nvPr/>
          </p:nvSpPr>
          <p:spPr>
            <a:xfrm>
              <a:off x="4019825" y="2371150"/>
              <a:ext cx="30700" cy="76825"/>
            </a:xfrm>
            <a:custGeom>
              <a:avLst/>
              <a:gdLst/>
              <a:ahLst/>
              <a:cxnLst/>
              <a:rect l="l" t="t" r="r" b="b"/>
              <a:pathLst>
                <a:path w="1228" h="3073" extrusionOk="0">
                  <a:moveTo>
                    <a:pt x="68" y="1"/>
                  </a:moveTo>
                  <a:lnTo>
                    <a:pt x="0" y="53"/>
                  </a:lnTo>
                  <a:cubicBezTo>
                    <a:pt x="11" y="68"/>
                    <a:pt x="1129" y="1662"/>
                    <a:pt x="361" y="3031"/>
                  </a:cubicBezTo>
                  <a:lnTo>
                    <a:pt x="439" y="3073"/>
                  </a:lnTo>
                  <a:cubicBezTo>
                    <a:pt x="1228" y="1657"/>
                    <a:pt x="79" y="16"/>
                    <a:pt x="6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6" name="Google Shape;16456;p73"/>
            <p:cNvSpPr/>
            <p:nvPr/>
          </p:nvSpPr>
          <p:spPr>
            <a:xfrm>
              <a:off x="4092300" y="2370100"/>
              <a:ext cx="35700" cy="77475"/>
            </a:xfrm>
            <a:custGeom>
              <a:avLst/>
              <a:gdLst/>
              <a:ahLst/>
              <a:cxnLst/>
              <a:rect l="l" t="t" r="r" b="b"/>
              <a:pathLst>
                <a:path w="1428" h="3099" extrusionOk="0">
                  <a:moveTo>
                    <a:pt x="1359" y="1"/>
                  </a:moveTo>
                  <a:cubicBezTo>
                    <a:pt x="1349" y="16"/>
                    <a:pt x="1" y="1646"/>
                    <a:pt x="163" y="3099"/>
                  </a:cubicBezTo>
                  <a:lnTo>
                    <a:pt x="252" y="3088"/>
                  </a:lnTo>
                  <a:cubicBezTo>
                    <a:pt x="90" y="1673"/>
                    <a:pt x="1411" y="74"/>
                    <a:pt x="1427" y="58"/>
                  </a:cubicBezTo>
                  <a:lnTo>
                    <a:pt x="1359"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7" name="Google Shape;16457;p73"/>
            <p:cNvSpPr/>
            <p:nvPr/>
          </p:nvSpPr>
          <p:spPr>
            <a:xfrm>
              <a:off x="4156575" y="2380675"/>
              <a:ext cx="23650" cy="67425"/>
            </a:xfrm>
            <a:custGeom>
              <a:avLst/>
              <a:gdLst/>
              <a:ahLst/>
              <a:cxnLst/>
              <a:rect l="l" t="t" r="r" b="b"/>
              <a:pathLst>
                <a:path w="946" h="2697" extrusionOk="0">
                  <a:moveTo>
                    <a:pt x="408" y="1"/>
                  </a:moveTo>
                  <a:lnTo>
                    <a:pt x="329" y="32"/>
                  </a:lnTo>
                  <a:cubicBezTo>
                    <a:pt x="335" y="48"/>
                    <a:pt x="847" y="1443"/>
                    <a:pt x="0" y="2645"/>
                  </a:cubicBezTo>
                  <a:lnTo>
                    <a:pt x="73" y="2697"/>
                  </a:lnTo>
                  <a:cubicBezTo>
                    <a:pt x="946" y="1453"/>
                    <a:pt x="413" y="17"/>
                    <a:pt x="40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8" name="Google Shape;16458;p73"/>
            <p:cNvSpPr/>
            <p:nvPr/>
          </p:nvSpPr>
          <p:spPr>
            <a:xfrm>
              <a:off x="4102625" y="2346325"/>
              <a:ext cx="16625" cy="20550"/>
            </a:xfrm>
            <a:custGeom>
              <a:avLst/>
              <a:gdLst/>
              <a:ahLst/>
              <a:cxnLst/>
              <a:rect l="l" t="t" r="r" b="b"/>
              <a:pathLst>
                <a:path w="665" h="822" extrusionOk="0">
                  <a:moveTo>
                    <a:pt x="450" y="1"/>
                  </a:moveTo>
                  <a:cubicBezTo>
                    <a:pt x="450" y="1"/>
                    <a:pt x="1" y="492"/>
                    <a:pt x="398" y="821"/>
                  </a:cubicBezTo>
                  <a:cubicBezTo>
                    <a:pt x="664" y="565"/>
                    <a:pt x="643" y="288"/>
                    <a:pt x="45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9" name="Google Shape;16459;p73"/>
            <p:cNvSpPr/>
            <p:nvPr/>
          </p:nvSpPr>
          <p:spPr>
            <a:xfrm>
              <a:off x="4095175" y="2355475"/>
              <a:ext cx="16625" cy="16875"/>
            </a:xfrm>
            <a:custGeom>
              <a:avLst/>
              <a:gdLst/>
              <a:ahLst/>
              <a:cxnLst/>
              <a:rect l="l" t="t" r="r" b="b"/>
              <a:pathLst>
                <a:path w="665" h="675" extrusionOk="0">
                  <a:moveTo>
                    <a:pt x="246" y="1"/>
                  </a:moveTo>
                  <a:cubicBezTo>
                    <a:pt x="246" y="1"/>
                    <a:pt x="1" y="439"/>
                    <a:pt x="507" y="675"/>
                  </a:cubicBezTo>
                  <a:cubicBezTo>
                    <a:pt x="664" y="439"/>
                    <a:pt x="539" y="215"/>
                    <a:pt x="24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0" name="Google Shape;16460;p73"/>
            <p:cNvSpPr/>
            <p:nvPr/>
          </p:nvSpPr>
          <p:spPr>
            <a:xfrm>
              <a:off x="4113075" y="2353000"/>
              <a:ext cx="14125" cy="13875"/>
            </a:xfrm>
            <a:custGeom>
              <a:avLst/>
              <a:gdLst/>
              <a:ahLst/>
              <a:cxnLst/>
              <a:rect l="l" t="t" r="r" b="b"/>
              <a:pathLst>
                <a:path w="565" h="555" extrusionOk="0">
                  <a:moveTo>
                    <a:pt x="382" y="0"/>
                  </a:moveTo>
                  <a:lnTo>
                    <a:pt x="382" y="0"/>
                  </a:lnTo>
                  <a:cubicBezTo>
                    <a:pt x="382" y="0"/>
                    <a:pt x="1" y="335"/>
                    <a:pt x="335" y="554"/>
                  </a:cubicBezTo>
                  <a:cubicBezTo>
                    <a:pt x="565" y="382"/>
                    <a:pt x="549" y="194"/>
                    <a:pt x="38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1" name="Google Shape;16461;p73"/>
            <p:cNvSpPr/>
            <p:nvPr/>
          </p:nvSpPr>
          <p:spPr>
            <a:xfrm>
              <a:off x="4124050" y="2347375"/>
              <a:ext cx="17650" cy="20025"/>
            </a:xfrm>
            <a:custGeom>
              <a:avLst/>
              <a:gdLst/>
              <a:ahLst/>
              <a:cxnLst/>
              <a:rect l="l" t="t" r="r" b="b"/>
              <a:pathLst>
                <a:path w="706" h="801" extrusionOk="0">
                  <a:moveTo>
                    <a:pt x="643" y="1"/>
                  </a:moveTo>
                  <a:cubicBezTo>
                    <a:pt x="643" y="1"/>
                    <a:pt x="0" y="440"/>
                    <a:pt x="241" y="800"/>
                  </a:cubicBezTo>
                  <a:cubicBezTo>
                    <a:pt x="612" y="575"/>
                    <a:pt x="706" y="304"/>
                    <a:pt x="64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2" name="Google Shape;16462;p73"/>
            <p:cNvSpPr/>
            <p:nvPr/>
          </p:nvSpPr>
          <p:spPr>
            <a:xfrm>
              <a:off x="4130850" y="2363175"/>
              <a:ext cx="15025" cy="11275"/>
            </a:xfrm>
            <a:custGeom>
              <a:avLst/>
              <a:gdLst/>
              <a:ahLst/>
              <a:cxnLst/>
              <a:rect l="l" t="t" r="r" b="b"/>
              <a:pathLst>
                <a:path w="601" h="451" extrusionOk="0">
                  <a:moveTo>
                    <a:pt x="507" y="1"/>
                  </a:moveTo>
                  <a:cubicBezTo>
                    <a:pt x="507" y="1"/>
                    <a:pt x="0" y="241"/>
                    <a:pt x="256" y="450"/>
                  </a:cubicBezTo>
                  <a:cubicBezTo>
                    <a:pt x="549" y="330"/>
                    <a:pt x="601" y="173"/>
                    <a:pt x="507"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3" name="Google Shape;16463;p73"/>
            <p:cNvSpPr/>
            <p:nvPr/>
          </p:nvSpPr>
          <p:spPr>
            <a:xfrm>
              <a:off x="4106425" y="2369575"/>
              <a:ext cx="14775" cy="9175"/>
            </a:xfrm>
            <a:custGeom>
              <a:avLst/>
              <a:gdLst/>
              <a:ahLst/>
              <a:cxnLst/>
              <a:rect l="l" t="t" r="r" b="b"/>
              <a:pathLst>
                <a:path w="591" h="367" extrusionOk="0">
                  <a:moveTo>
                    <a:pt x="324" y="1"/>
                  </a:moveTo>
                  <a:cubicBezTo>
                    <a:pt x="324" y="1"/>
                    <a:pt x="0" y="252"/>
                    <a:pt x="392" y="367"/>
                  </a:cubicBezTo>
                  <a:cubicBezTo>
                    <a:pt x="590" y="236"/>
                    <a:pt x="533" y="116"/>
                    <a:pt x="32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4" name="Google Shape;16464;p73"/>
            <p:cNvSpPr/>
            <p:nvPr/>
          </p:nvSpPr>
          <p:spPr>
            <a:xfrm>
              <a:off x="4207375" y="2350525"/>
              <a:ext cx="15825" cy="13475"/>
            </a:xfrm>
            <a:custGeom>
              <a:avLst/>
              <a:gdLst/>
              <a:ahLst/>
              <a:cxnLst/>
              <a:rect l="l" t="t" r="r" b="b"/>
              <a:pathLst>
                <a:path w="633" h="539" extrusionOk="0">
                  <a:moveTo>
                    <a:pt x="163" y="0"/>
                  </a:moveTo>
                  <a:cubicBezTo>
                    <a:pt x="163" y="0"/>
                    <a:pt x="1" y="381"/>
                    <a:pt x="518" y="538"/>
                  </a:cubicBezTo>
                  <a:cubicBezTo>
                    <a:pt x="633" y="334"/>
                    <a:pt x="481" y="157"/>
                    <a:pt x="16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5" name="Google Shape;16465;p73"/>
            <p:cNvSpPr/>
            <p:nvPr/>
          </p:nvSpPr>
          <p:spPr>
            <a:xfrm>
              <a:off x="4219125" y="2349725"/>
              <a:ext cx="13475" cy="9575"/>
            </a:xfrm>
            <a:custGeom>
              <a:avLst/>
              <a:gdLst/>
              <a:ahLst/>
              <a:cxnLst/>
              <a:rect l="l" t="t" r="r" b="b"/>
              <a:pathLst>
                <a:path w="539" h="383" extrusionOk="0">
                  <a:moveTo>
                    <a:pt x="283" y="1"/>
                  </a:moveTo>
                  <a:cubicBezTo>
                    <a:pt x="283" y="1"/>
                    <a:pt x="1" y="251"/>
                    <a:pt x="361" y="382"/>
                  </a:cubicBezTo>
                  <a:cubicBezTo>
                    <a:pt x="539" y="246"/>
                    <a:pt x="481" y="121"/>
                    <a:pt x="28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6" name="Google Shape;16466;p73"/>
            <p:cNvSpPr/>
            <p:nvPr/>
          </p:nvSpPr>
          <p:spPr>
            <a:xfrm>
              <a:off x="4228800" y="2346600"/>
              <a:ext cx="15825" cy="14250"/>
            </a:xfrm>
            <a:custGeom>
              <a:avLst/>
              <a:gdLst/>
              <a:ahLst/>
              <a:cxnLst/>
              <a:rect l="l" t="t" r="r" b="b"/>
              <a:pathLst>
                <a:path w="633" h="570" extrusionOk="0">
                  <a:moveTo>
                    <a:pt x="507" y="0"/>
                  </a:moveTo>
                  <a:lnTo>
                    <a:pt x="507" y="0"/>
                  </a:lnTo>
                  <a:cubicBezTo>
                    <a:pt x="507" y="0"/>
                    <a:pt x="0" y="345"/>
                    <a:pt x="309" y="570"/>
                  </a:cubicBezTo>
                  <a:cubicBezTo>
                    <a:pt x="601" y="392"/>
                    <a:pt x="633" y="199"/>
                    <a:pt x="50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7" name="Google Shape;16467;p73"/>
            <p:cNvSpPr/>
            <p:nvPr/>
          </p:nvSpPr>
          <p:spPr>
            <a:xfrm>
              <a:off x="4234550" y="2356125"/>
              <a:ext cx="14125" cy="10875"/>
            </a:xfrm>
            <a:custGeom>
              <a:avLst/>
              <a:gdLst/>
              <a:ahLst/>
              <a:cxnLst/>
              <a:rect l="l" t="t" r="r" b="b"/>
              <a:pathLst>
                <a:path w="565" h="435" extrusionOk="0">
                  <a:moveTo>
                    <a:pt x="470" y="1"/>
                  </a:moveTo>
                  <a:cubicBezTo>
                    <a:pt x="470" y="1"/>
                    <a:pt x="0" y="231"/>
                    <a:pt x="246" y="434"/>
                  </a:cubicBezTo>
                  <a:cubicBezTo>
                    <a:pt x="517" y="319"/>
                    <a:pt x="565" y="168"/>
                    <a:pt x="47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8" name="Google Shape;16468;p73"/>
            <p:cNvSpPr/>
            <p:nvPr/>
          </p:nvSpPr>
          <p:spPr>
            <a:xfrm>
              <a:off x="4156825" y="2350000"/>
              <a:ext cx="13475" cy="10725"/>
            </a:xfrm>
            <a:custGeom>
              <a:avLst/>
              <a:gdLst/>
              <a:ahLst/>
              <a:cxnLst/>
              <a:rect l="l" t="t" r="r" b="b"/>
              <a:pathLst>
                <a:path w="539" h="429" extrusionOk="0">
                  <a:moveTo>
                    <a:pt x="63" y="0"/>
                  </a:moveTo>
                  <a:lnTo>
                    <a:pt x="63" y="0"/>
                  </a:lnTo>
                  <a:cubicBezTo>
                    <a:pt x="1" y="178"/>
                    <a:pt x="63" y="324"/>
                    <a:pt x="335" y="429"/>
                  </a:cubicBezTo>
                  <a:cubicBezTo>
                    <a:pt x="539" y="204"/>
                    <a:pt x="63" y="0"/>
                    <a:pt x="6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9" name="Google Shape;16469;p73"/>
            <p:cNvSpPr/>
            <p:nvPr/>
          </p:nvSpPr>
          <p:spPr>
            <a:xfrm>
              <a:off x="4181900" y="2352475"/>
              <a:ext cx="11000" cy="9300"/>
            </a:xfrm>
            <a:custGeom>
              <a:avLst/>
              <a:gdLst/>
              <a:ahLst/>
              <a:cxnLst/>
              <a:rect l="l" t="t" r="r" b="b"/>
              <a:pathLst>
                <a:path w="440" h="372" extrusionOk="0">
                  <a:moveTo>
                    <a:pt x="205" y="0"/>
                  </a:moveTo>
                  <a:lnTo>
                    <a:pt x="205" y="0"/>
                  </a:lnTo>
                  <a:cubicBezTo>
                    <a:pt x="43" y="126"/>
                    <a:pt x="1" y="246"/>
                    <a:pt x="142" y="371"/>
                  </a:cubicBezTo>
                  <a:cubicBezTo>
                    <a:pt x="440" y="230"/>
                    <a:pt x="205" y="0"/>
                    <a:pt x="205"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0" name="Google Shape;16470;p73"/>
            <p:cNvSpPr/>
            <p:nvPr/>
          </p:nvSpPr>
          <p:spPr>
            <a:xfrm>
              <a:off x="4167550" y="2353000"/>
              <a:ext cx="10975" cy="9300"/>
            </a:xfrm>
            <a:custGeom>
              <a:avLst/>
              <a:gdLst/>
              <a:ahLst/>
              <a:cxnLst/>
              <a:rect l="l" t="t" r="r" b="b"/>
              <a:pathLst>
                <a:path w="439" h="372" extrusionOk="0">
                  <a:moveTo>
                    <a:pt x="209" y="0"/>
                  </a:moveTo>
                  <a:cubicBezTo>
                    <a:pt x="47" y="126"/>
                    <a:pt x="0" y="251"/>
                    <a:pt x="141" y="371"/>
                  </a:cubicBezTo>
                  <a:cubicBezTo>
                    <a:pt x="439" y="235"/>
                    <a:pt x="209" y="0"/>
                    <a:pt x="209"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1" name="Google Shape;16471;p73"/>
            <p:cNvSpPr/>
            <p:nvPr/>
          </p:nvSpPr>
          <p:spPr>
            <a:xfrm>
              <a:off x="4206200" y="2361225"/>
              <a:ext cx="13475" cy="8525"/>
            </a:xfrm>
            <a:custGeom>
              <a:avLst/>
              <a:gdLst/>
              <a:ahLst/>
              <a:cxnLst/>
              <a:rect l="l" t="t" r="r" b="b"/>
              <a:pathLst>
                <a:path w="539" h="341" extrusionOk="0">
                  <a:moveTo>
                    <a:pt x="173" y="0"/>
                  </a:moveTo>
                  <a:lnTo>
                    <a:pt x="173" y="0"/>
                  </a:lnTo>
                  <a:cubicBezTo>
                    <a:pt x="173" y="1"/>
                    <a:pt x="1" y="267"/>
                    <a:pt x="424" y="340"/>
                  </a:cubicBezTo>
                  <a:cubicBezTo>
                    <a:pt x="539" y="199"/>
                    <a:pt x="429" y="89"/>
                    <a:pt x="17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2" name="Google Shape;16472;p73"/>
            <p:cNvSpPr/>
            <p:nvPr/>
          </p:nvSpPr>
          <p:spPr>
            <a:xfrm>
              <a:off x="4094400" y="2370625"/>
              <a:ext cx="14900" cy="6350"/>
            </a:xfrm>
            <a:custGeom>
              <a:avLst/>
              <a:gdLst/>
              <a:ahLst/>
              <a:cxnLst/>
              <a:rect l="l" t="t" r="r" b="b"/>
              <a:pathLst>
                <a:path w="596" h="254" extrusionOk="0">
                  <a:moveTo>
                    <a:pt x="0" y="1"/>
                  </a:moveTo>
                  <a:cubicBezTo>
                    <a:pt x="0" y="1"/>
                    <a:pt x="105" y="253"/>
                    <a:pt x="533" y="253"/>
                  </a:cubicBezTo>
                  <a:cubicBezTo>
                    <a:pt x="553" y="253"/>
                    <a:pt x="574" y="253"/>
                    <a:pt x="596" y="251"/>
                  </a:cubicBezTo>
                  <a:cubicBezTo>
                    <a:pt x="554" y="95"/>
                    <a:pt x="335" y="22"/>
                    <a:pt x="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3" name="Google Shape;16473;p73"/>
            <p:cNvSpPr/>
            <p:nvPr/>
          </p:nvSpPr>
          <p:spPr>
            <a:xfrm>
              <a:off x="3983375" y="2348175"/>
              <a:ext cx="17525" cy="19075"/>
            </a:xfrm>
            <a:custGeom>
              <a:avLst/>
              <a:gdLst/>
              <a:ahLst/>
              <a:cxnLst/>
              <a:rect l="l" t="t" r="r" b="b"/>
              <a:pathLst>
                <a:path w="701" h="763" extrusionOk="0">
                  <a:moveTo>
                    <a:pt x="486" y="0"/>
                  </a:moveTo>
                  <a:cubicBezTo>
                    <a:pt x="486" y="0"/>
                    <a:pt x="1" y="455"/>
                    <a:pt x="408" y="763"/>
                  </a:cubicBezTo>
                  <a:cubicBezTo>
                    <a:pt x="701" y="522"/>
                    <a:pt x="685" y="266"/>
                    <a:pt x="486"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4" name="Google Shape;16474;p73"/>
            <p:cNvSpPr/>
            <p:nvPr/>
          </p:nvSpPr>
          <p:spPr>
            <a:xfrm>
              <a:off x="3974375" y="2353900"/>
              <a:ext cx="17650" cy="17400"/>
            </a:xfrm>
            <a:custGeom>
              <a:avLst/>
              <a:gdLst/>
              <a:ahLst/>
              <a:cxnLst/>
              <a:rect l="l" t="t" r="r" b="b"/>
              <a:pathLst>
                <a:path w="706" h="696" extrusionOk="0">
                  <a:moveTo>
                    <a:pt x="272" y="1"/>
                  </a:moveTo>
                  <a:cubicBezTo>
                    <a:pt x="272" y="1"/>
                    <a:pt x="0" y="455"/>
                    <a:pt x="533" y="696"/>
                  </a:cubicBezTo>
                  <a:cubicBezTo>
                    <a:pt x="705" y="455"/>
                    <a:pt x="580" y="226"/>
                    <a:pt x="27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5" name="Google Shape;16475;p73"/>
            <p:cNvSpPr/>
            <p:nvPr/>
          </p:nvSpPr>
          <p:spPr>
            <a:xfrm>
              <a:off x="3991600" y="2359275"/>
              <a:ext cx="17525" cy="10725"/>
            </a:xfrm>
            <a:custGeom>
              <a:avLst/>
              <a:gdLst/>
              <a:ahLst/>
              <a:cxnLst/>
              <a:rect l="l" t="t" r="r" b="b"/>
              <a:pathLst>
                <a:path w="701" h="429" extrusionOk="0">
                  <a:moveTo>
                    <a:pt x="607" y="0"/>
                  </a:moveTo>
                  <a:cubicBezTo>
                    <a:pt x="607" y="0"/>
                    <a:pt x="1" y="209"/>
                    <a:pt x="283" y="429"/>
                  </a:cubicBezTo>
                  <a:cubicBezTo>
                    <a:pt x="633" y="324"/>
                    <a:pt x="701" y="178"/>
                    <a:pt x="60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6" name="Google Shape;16476;p73"/>
            <p:cNvSpPr/>
            <p:nvPr/>
          </p:nvSpPr>
          <p:spPr>
            <a:xfrm>
              <a:off x="4004675" y="2368025"/>
              <a:ext cx="15025" cy="8775"/>
            </a:xfrm>
            <a:custGeom>
              <a:avLst/>
              <a:gdLst/>
              <a:ahLst/>
              <a:cxnLst/>
              <a:rect l="l" t="t" r="r" b="b"/>
              <a:pathLst>
                <a:path w="601" h="351" extrusionOk="0">
                  <a:moveTo>
                    <a:pt x="193" y="0"/>
                  </a:moveTo>
                  <a:cubicBezTo>
                    <a:pt x="193" y="0"/>
                    <a:pt x="0" y="287"/>
                    <a:pt x="470" y="350"/>
                  </a:cubicBezTo>
                  <a:cubicBezTo>
                    <a:pt x="601" y="199"/>
                    <a:pt x="476" y="84"/>
                    <a:pt x="19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7" name="Google Shape;16477;p73"/>
            <p:cNvSpPr/>
            <p:nvPr/>
          </p:nvSpPr>
          <p:spPr>
            <a:xfrm>
              <a:off x="3973450" y="2369575"/>
              <a:ext cx="15575" cy="6500"/>
            </a:xfrm>
            <a:custGeom>
              <a:avLst/>
              <a:gdLst/>
              <a:ahLst/>
              <a:cxnLst/>
              <a:rect l="l" t="t" r="r" b="b"/>
              <a:pathLst>
                <a:path w="623" h="260" extrusionOk="0">
                  <a:moveTo>
                    <a:pt x="0" y="1"/>
                  </a:moveTo>
                  <a:cubicBezTo>
                    <a:pt x="0" y="1"/>
                    <a:pt x="104" y="259"/>
                    <a:pt x="547" y="259"/>
                  </a:cubicBezTo>
                  <a:cubicBezTo>
                    <a:pt x="571" y="259"/>
                    <a:pt x="596" y="258"/>
                    <a:pt x="622" y="257"/>
                  </a:cubicBezTo>
                  <a:cubicBezTo>
                    <a:pt x="586" y="95"/>
                    <a:pt x="351" y="22"/>
                    <a:pt x="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8" name="Google Shape;16478;p73"/>
            <p:cNvSpPr/>
            <p:nvPr/>
          </p:nvSpPr>
          <p:spPr>
            <a:xfrm>
              <a:off x="4061225" y="2346075"/>
              <a:ext cx="17400" cy="20650"/>
            </a:xfrm>
            <a:custGeom>
              <a:avLst/>
              <a:gdLst/>
              <a:ahLst/>
              <a:cxnLst/>
              <a:rect l="l" t="t" r="r" b="b"/>
              <a:pathLst>
                <a:path w="696" h="826" extrusionOk="0">
                  <a:moveTo>
                    <a:pt x="377" y="0"/>
                  </a:moveTo>
                  <a:cubicBezTo>
                    <a:pt x="376" y="1"/>
                    <a:pt x="0" y="507"/>
                    <a:pt x="465" y="826"/>
                  </a:cubicBezTo>
                  <a:cubicBezTo>
                    <a:pt x="695" y="559"/>
                    <a:pt x="622" y="283"/>
                    <a:pt x="37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9" name="Google Shape;16479;p73"/>
            <p:cNvSpPr/>
            <p:nvPr/>
          </p:nvSpPr>
          <p:spPr>
            <a:xfrm>
              <a:off x="4046325" y="2352875"/>
              <a:ext cx="17925" cy="13075"/>
            </a:xfrm>
            <a:custGeom>
              <a:avLst/>
              <a:gdLst/>
              <a:ahLst/>
              <a:cxnLst/>
              <a:rect l="l" t="t" r="r" b="b"/>
              <a:pathLst>
                <a:path w="717" h="523" extrusionOk="0">
                  <a:moveTo>
                    <a:pt x="142" y="0"/>
                  </a:moveTo>
                  <a:lnTo>
                    <a:pt x="142" y="0"/>
                  </a:lnTo>
                  <a:cubicBezTo>
                    <a:pt x="142" y="0"/>
                    <a:pt x="1" y="402"/>
                    <a:pt x="612" y="523"/>
                  </a:cubicBezTo>
                  <a:cubicBezTo>
                    <a:pt x="717" y="308"/>
                    <a:pt x="523" y="141"/>
                    <a:pt x="14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0" name="Google Shape;16480;p73"/>
            <p:cNvSpPr/>
            <p:nvPr/>
          </p:nvSpPr>
          <p:spPr>
            <a:xfrm>
              <a:off x="4018650" y="2351175"/>
              <a:ext cx="23400" cy="17000"/>
            </a:xfrm>
            <a:custGeom>
              <a:avLst/>
              <a:gdLst/>
              <a:ahLst/>
              <a:cxnLst/>
              <a:rect l="l" t="t" r="r" b="b"/>
              <a:pathLst>
                <a:path w="936" h="680" extrusionOk="0">
                  <a:moveTo>
                    <a:pt x="742" y="0"/>
                  </a:moveTo>
                  <a:cubicBezTo>
                    <a:pt x="742" y="0"/>
                    <a:pt x="0" y="382"/>
                    <a:pt x="455" y="679"/>
                  </a:cubicBezTo>
                  <a:cubicBezTo>
                    <a:pt x="894" y="486"/>
                    <a:pt x="935" y="251"/>
                    <a:pt x="74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1" name="Google Shape;16481;p73"/>
            <p:cNvSpPr/>
            <p:nvPr/>
          </p:nvSpPr>
          <p:spPr>
            <a:xfrm>
              <a:off x="4029750" y="2365525"/>
              <a:ext cx="15825" cy="10625"/>
            </a:xfrm>
            <a:custGeom>
              <a:avLst/>
              <a:gdLst/>
              <a:ahLst/>
              <a:cxnLst/>
              <a:rect l="l" t="t" r="r" b="b"/>
              <a:pathLst>
                <a:path w="633" h="425" extrusionOk="0">
                  <a:moveTo>
                    <a:pt x="596" y="1"/>
                  </a:moveTo>
                  <a:cubicBezTo>
                    <a:pt x="596" y="1"/>
                    <a:pt x="0" y="199"/>
                    <a:pt x="188" y="424"/>
                  </a:cubicBezTo>
                  <a:cubicBezTo>
                    <a:pt x="528" y="325"/>
                    <a:pt x="632" y="179"/>
                    <a:pt x="59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2" name="Google Shape;16482;p73"/>
            <p:cNvSpPr/>
            <p:nvPr/>
          </p:nvSpPr>
          <p:spPr>
            <a:xfrm>
              <a:off x="4007275" y="2356000"/>
              <a:ext cx="15300" cy="11400"/>
            </a:xfrm>
            <a:custGeom>
              <a:avLst/>
              <a:gdLst/>
              <a:ahLst/>
              <a:cxnLst/>
              <a:rect l="l" t="t" r="r" b="b"/>
              <a:pathLst>
                <a:path w="612" h="456" extrusionOk="0">
                  <a:moveTo>
                    <a:pt x="372" y="0"/>
                  </a:moveTo>
                  <a:lnTo>
                    <a:pt x="372" y="0"/>
                  </a:lnTo>
                  <a:cubicBezTo>
                    <a:pt x="372" y="1"/>
                    <a:pt x="1" y="288"/>
                    <a:pt x="387" y="455"/>
                  </a:cubicBezTo>
                  <a:cubicBezTo>
                    <a:pt x="612" y="304"/>
                    <a:pt x="570" y="152"/>
                    <a:pt x="37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3" name="Google Shape;16483;p73"/>
            <p:cNvSpPr/>
            <p:nvPr/>
          </p:nvSpPr>
          <p:spPr>
            <a:xfrm>
              <a:off x="4355875" y="2349200"/>
              <a:ext cx="13875" cy="19225"/>
            </a:xfrm>
            <a:custGeom>
              <a:avLst/>
              <a:gdLst/>
              <a:ahLst/>
              <a:cxnLst/>
              <a:rect l="l" t="t" r="r" b="b"/>
              <a:pathLst>
                <a:path w="555" h="769" extrusionOk="0">
                  <a:moveTo>
                    <a:pt x="429" y="1"/>
                  </a:moveTo>
                  <a:cubicBezTo>
                    <a:pt x="429" y="1"/>
                    <a:pt x="1" y="440"/>
                    <a:pt x="288" y="769"/>
                  </a:cubicBezTo>
                  <a:cubicBezTo>
                    <a:pt x="539" y="539"/>
                    <a:pt x="555" y="278"/>
                    <a:pt x="429"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4" name="Google Shape;16484;p73"/>
            <p:cNvSpPr/>
            <p:nvPr/>
          </p:nvSpPr>
          <p:spPr>
            <a:xfrm>
              <a:off x="4348950" y="2357300"/>
              <a:ext cx="13625" cy="15975"/>
            </a:xfrm>
            <a:custGeom>
              <a:avLst/>
              <a:gdLst/>
              <a:ahLst/>
              <a:cxnLst/>
              <a:rect l="l" t="t" r="r" b="b"/>
              <a:pathLst>
                <a:path w="545" h="639" extrusionOk="0">
                  <a:moveTo>
                    <a:pt x="252" y="1"/>
                  </a:moveTo>
                  <a:cubicBezTo>
                    <a:pt x="252" y="1"/>
                    <a:pt x="1" y="403"/>
                    <a:pt x="382" y="638"/>
                  </a:cubicBezTo>
                  <a:cubicBezTo>
                    <a:pt x="544" y="429"/>
                    <a:pt x="466" y="215"/>
                    <a:pt x="25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5" name="Google Shape;16485;p73"/>
            <p:cNvSpPr/>
            <p:nvPr/>
          </p:nvSpPr>
          <p:spPr>
            <a:xfrm>
              <a:off x="4364250" y="2355750"/>
              <a:ext cx="11500" cy="12950"/>
            </a:xfrm>
            <a:custGeom>
              <a:avLst/>
              <a:gdLst/>
              <a:ahLst/>
              <a:cxnLst/>
              <a:rect l="l" t="t" r="r" b="b"/>
              <a:pathLst>
                <a:path w="460" h="518" extrusionOk="0">
                  <a:moveTo>
                    <a:pt x="350" y="0"/>
                  </a:moveTo>
                  <a:cubicBezTo>
                    <a:pt x="350" y="0"/>
                    <a:pt x="0" y="298"/>
                    <a:pt x="246" y="517"/>
                  </a:cubicBezTo>
                  <a:cubicBezTo>
                    <a:pt x="450" y="366"/>
                    <a:pt x="460" y="188"/>
                    <a:pt x="35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6" name="Google Shape;16486;p73"/>
            <p:cNvSpPr/>
            <p:nvPr/>
          </p:nvSpPr>
          <p:spPr>
            <a:xfrm>
              <a:off x="4373525" y="2351175"/>
              <a:ext cx="14900" cy="18300"/>
            </a:xfrm>
            <a:custGeom>
              <a:avLst/>
              <a:gdLst/>
              <a:ahLst/>
              <a:cxnLst/>
              <a:rect l="l" t="t" r="r" b="b"/>
              <a:pathLst>
                <a:path w="596" h="732" extrusionOk="0">
                  <a:moveTo>
                    <a:pt x="580" y="0"/>
                  </a:moveTo>
                  <a:cubicBezTo>
                    <a:pt x="580" y="0"/>
                    <a:pt x="0" y="387"/>
                    <a:pt x="152" y="732"/>
                  </a:cubicBezTo>
                  <a:cubicBezTo>
                    <a:pt x="481" y="533"/>
                    <a:pt x="596" y="282"/>
                    <a:pt x="58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7" name="Google Shape;16487;p73"/>
            <p:cNvSpPr/>
            <p:nvPr/>
          </p:nvSpPr>
          <p:spPr>
            <a:xfrm>
              <a:off x="4377700" y="2366050"/>
              <a:ext cx="12550" cy="10350"/>
            </a:xfrm>
            <a:custGeom>
              <a:avLst/>
              <a:gdLst/>
              <a:ahLst/>
              <a:cxnLst/>
              <a:rect l="l" t="t" r="r" b="b"/>
              <a:pathLst>
                <a:path w="502" h="414" extrusionOk="0">
                  <a:moveTo>
                    <a:pt x="444" y="1"/>
                  </a:moveTo>
                  <a:cubicBezTo>
                    <a:pt x="444" y="1"/>
                    <a:pt x="0" y="205"/>
                    <a:pt x="183" y="414"/>
                  </a:cubicBezTo>
                  <a:cubicBezTo>
                    <a:pt x="439" y="309"/>
                    <a:pt x="502" y="168"/>
                    <a:pt x="44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8" name="Google Shape;16488;p73"/>
            <p:cNvSpPr/>
            <p:nvPr/>
          </p:nvSpPr>
          <p:spPr>
            <a:xfrm>
              <a:off x="4356925" y="2371025"/>
              <a:ext cx="12050" cy="8650"/>
            </a:xfrm>
            <a:custGeom>
              <a:avLst/>
              <a:gdLst/>
              <a:ahLst/>
              <a:cxnLst/>
              <a:rect l="l" t="t" r="r" b="b"/>
              <a:pathLst>
                <a:path w="482" h="346" extrusionOk="0">
                  <a:moveTo>
                    <a:pt x="293" y="0"/>
                  </a:moveTo>
                  <a:lnTo>
                    <a:pt x="293" y="0"/>
                  </a:lnTo>
                  <a:cubicBezTo>
                    <a:pt x="293" y="0"/>
                    <a:pt x="1" y="220"/>
                    <a:pt x="304" y="345"/>
                  </a:cubicBezTo>
                  <a:cubicBezTo>
                    <a:pt x="481" y="230"/>
                    <a:pt x="450" y="115"/>
                    <a:pt x="29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9" name="Google Shape;16489;p73"/>
            <p:cNvSpPr/>
            <p:nvPr/>
          </p:nvSpPr>
          <p:spPr>
            <a:xfrm>
              <a:off x="4579225" y="2354700"/>
              <a:ext cx="12175" cy="12425"/>
            </a:xfrm>
            <a:custGeom>
              <a:avLst/>
              <a:gdLst/>
              <a:ahLst/>
              <a:cxnLst/>
              <a:rect l="l" t="t" r="r" b="b"/>
              <a:pathLst>
                <a:path w="487" h="497" extrusionOk="0">
                  <a:moveTo>
                    <a:pt x="152" y="0"/>
                  </a:moveTo>
                  <a:cubicBezTo>
                    <a:pt x="152" y="0"/>
                    <a:pt x="1" y="340"/>
                    <a:pt x="382" y="497"/>
                  </a:cubicBezTo>
                  <a:cubicBezTo>
                    <a:pt x="487" y="319"/>
                    <a:pt x="382" y="152"/>
                    <a:pt x="15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0" name="Google Shape;16490;p73"/>
            <p:cNvSpPr/>
            <p:nvPr/>
          </p:nvSpPr>
          <p:spPr>
            <a:xfrm>
              <a:off x="4588625" y="2357300"/>
              <a:ext cx="10350" cy="8650"/>
            </a:xfrm>
            <a:custGeom>
              <a:avLst/>
              <a:gdLst/>
              <a:ahLst/>
              <a:cxnLst/>
              <a:rect l="l" t="t" r="r" b="b"/>
              <a:pathLst>
                <a:path w="414" h="346" extrusionOk="0">
                  <a:moveTo>
                    <a:pt x="236" y="1"/>
                  </a:moveTo>
                  <a:lnTo>
                    <a:pt x="236" y="1"/>
                  </a:lnTo>
                  <a:cubicBezTo>
                    <a:pt x="236" y="1"/>
                    <a:pt x="1" y="215"/>
                    <a:pt x="267" y="346"/>
                  </a:cubicBezTo>
                  <a:cubicBezTo>
                    <a:pt x="414" y="231"/>
                    <a:pt x="377" y="116"/>
                    <a:pt x="23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1" name="Google Shape;16491;p73"/>
            <p:cNvSpPr/>
            <p:nvPr/>
          </p:nvSpPr>
          <p:spPr>
            <a:xfrm>
              <a:off x="4595175" y="2353650"/>
              <a:ext cx="12425" cy="12825"/>
            </a:xfrm>
            <a:custGeom>
              <a:avLst/>
              <a:gdLst/>
              <a:ahLst/>
              <a:cxnLst/>
              <a:rect l="l" t="t" r="r" b="b"/>
              <a:pathLst>
                <a:path w="497" h="513" extrusionOk="0">
                  <a:moveTo>
                    <a:pt x="413" y="0"/>
                  </a:moveTo>
                  <a:cubicBezTo>
                    <a:pt x="413" y="1"/>
                    <a:pt x="0" y="293"/>
                    <a:pt x="220" y="512"/>
                  </a:cubicBezTo>
                  <a:cubicBezTo>
                    <a:pt x="460" y="361"/>
                    <a:pt x="496" y="189"/>
                    <a:pt x="41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2" name="Google Shape;16492;p73"/>
            <p:cNvSpPr/>
            <p:nvPr/>
          </p:nvSpPr>
          <p:spPr>
            <a:xfrm>
              <a:off x="4601050" y="2361100"/>
              <a:ext cx="11000" cy="9675"/>
            </a:xfrm>
            <a:custGeom>
              <a:avLst/>
              <a:gdLst/>
              <a:ahLst/>
              <a:cxnLst/>
              <a:rect l="l" t="t" r="r" b="b"/>
              <a:pathLst>
                <a:path w="440" h="387" extrusionOk="0">
                  <a:moveTo>
                    <a:pt x="382" y="0"/>
                  </a:moveTo>
                  <a:lnTo>
                    <a:pt x="382" y="0"/>
                  </a:lnTo>
                  <a:cubicBezTo>
                    <a:pt x="382" y="0"/>
                    <a:pt x="0" y="188"/>
                    <a:pt x="173" y="387"/>
                  </a:cubicBezTo>
                  <a:cubicBezTo>
                    <a:pt x="392" y="288"/>
                    <a:pt x="439" y="157"/>
                    <a:pt x="38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3" name="Google Shape;16493;p73"/>
            <p:cNvSpPr/>
            <p:nvPr/>
          </p:nvSpPr>
          <p:spPr>
            <a:xfrm>
              <a:off x="4530525" y="2361225"/>
              <a:ext cx="10600" cy="10725"/>
            </a:xfrm>
            <a:custGeom>
              <a:avLst/>
              <a:gdLst/>
              <a:ahLst/>
              <a:cxnLst/>
              <a:rect l="l" t="t" r="r" b="b"/>
              <a:pathLst>
                <a:path w="424" h="429" extrusionOk="0">
                  <a:moveTo>
                    <a:pt x="230" y="0"/>
                  </a:moveTo>
                  <a:cubicBezTo>
                    <a:pt x="230" y="1"/>
                    <a:pt x="0" y="314"/>
                    <a:pt x="282" y="429"/>
                  </a:cubicBezTo>
                  <a:cubicBezTo>
                    <a:pt x="423" y="256"/>
                    <a:pt x="381" y="121"/>
                    <a:pt x="23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4" name="Google Shape;16494;p73"/>
            <p:cNvSpPr/>
            <p:nvPr/>
          </p:nvSpPr>
          <p:spPr>
            <a:xfrm>
              <a:off x="4536400" y="2357300"/>
              <a:ext cx="10600" cy="10600"/>
            </a:xfrm>
            <a:custGeom>
              <a:avLst/>
              <a:gdLst/>
              <a:ahLst/>
              <a:cxnLst/>
              <a:rect l="l" t="t" r="r" b="b"/>
              <a:pathLst>
                <a:path w="424" h="424" extrusionOk="0">
                  <a:moveTo>
                    <a:pt x="308" y="1"/>
                  </a:moveTo>
                  <a:cubicBezTo>
                    <a:pt x="308" y="1"/>
                    <a:pt x="0" y="272"/>
                    <a:pt x="240" y="424"/>
                  </a:cubicBezTo>
                  <a:cubicBezTo>
                    <a:pt x="423" y="283"/>
                    <a:pt x="423" y="142"/>
                    <a:pt x="30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5" name="Google Shape;16495;p73"/>
            <p:cNvSpPr/>
            <p:nvPr/>
          </p:nvSpPr>
          <p:spPr>
            <a:xfrm>
              <a:off x="4543825" y="2358475"/>
              <a:ext cx="11400" cy="9825"/>
            </a:xfrm>
            <a:custGeom>
              <a:avLst/>
              <a:gdLst/>
              <a:ahLst/>
              <a:cxnLst/>
              <a:rect l="l" t="t" r="r" b="b"/>
              <a:pathLst>
                <a:path w="456" h="393" extrusionOk="0">
                  <a:moveTo>
                    <a:pt x="398" y="1"/>
                  </a:moveTo>
                  <a:cubicBezTo>
                    <a:pt x="398" y="1"/>
                    <a:pt x="1" y="194"/>
                    <a:pt x="173" y="393"/>
                  </a:cubicBezTo>
                  <a:cubicBezTo>
                    <a:pt x="403" y="293"/>
                    <a:pt x="455" y="157"/>
                    <a:pt x="39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6" name="Google Shape;16496;p73"/>
            <p:cNvSpPr/>
            <p:nvPr/>
          </p:nvSpPr>
          <p:spPr>
            <a:xfrm>
              <a:off x="4614500" y="2358100"/>
              <a:ext cx="10475" cy="9800"/>
            </a:xfrm>
            <a:custGeom>
              <a:avLst/>
              <a:gdLst/>
              <a:ahLst/>
              <a:cxnLst/>
              <a:rect l="l" t="t" r="r" b="b"/>
              <a:pathLst>
                <a:path w="419" h="392" extrusionOk="0">
                  <a:moveTo>
                    <a:pt x="136" y="0"/>
                  </a:moveTo>
                  <a:lnTo>
                    <a:pt x="136" y="0"/>
                  </a:lnTo>
                  <a:cubicBezTo>
                    <a:pt x="136" y="0"/>
                    <a:pt x="0" y="272"/>
                    <a:pt x="324" y="392"/>
                  </a:cubicBezTo>
                  <a:cubicBezTo>
                    <a:pt x="418" y="246"/>
                    <a:pt x="330" y="120"/>
                    <a:pt x="136"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7" name="Google Shape;16497;p73"/>
            <p:cNvSpPr/>
            <p:nvPr/>
          </p:nvSpPr>
          <p:spPr>
            <a:xfrm>
              <a:off x="4637475" y="2359000"/>
              <a:ext cx="10750" cy="9575"/>
            </a:xfrm>
            <a:custGeom>
              <a:avLst/>
              <a:gdLst/>
              <a:ahLst/>
              <a:cxnLst/>
              <a:rect l="l" t="t" r="r" b="b"/>
              <a:pathLst>
                <a:path w="430" h="383" extrusionOk="0">
                  <a:moveTo>
                    <a:pt x="377" y="1"/>
                  </a:moveTo>
                  <a:cubicBezTo>
                    <a:pt x="377" y="1"/>
                    <a:pt x="1" y="189"/>
                    <a:pt x="168" y="382"/>
                  </a:cubicBezTo>
                  <a:cubicBezTo>
                    <a:pt x="382" y="288"/>
                    <a:pt x="429" y="152"/>
                    <a:pt x="377"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8" name="Google Shape;16498;p73"/>
            <p:cNvSpPr/>
            <p:nvPr/>
          </p:nvSpPr>
          <p:spPr>
            <a:xfrm>
              <a:off x="4637225" y="2367225"/>
              <a:ext cx="11000" cy="8775"/>
            </a:xfrm>
            <a:custGeom>
              <a:avLst/>
              <a:gdLst/>
              <a:ahLst/>
              <a:cxnLst/>
              <a:rect l="l" t="t" r="r" b="b"/>
              <a:pathLst>
                <a:path w="440" h="351" extrusionOk="0">
                  <a:moveTo>
                    <a:pt x="439" y="1"/>
                  </a:moveTo>
                  <a:cubicBezTo>
                    <a:pt x="439" y="1"/>
                    <a:pt x="0" y="142"/>
                    <a:pt x="94" y="351"/>
                  </a:cubicBezTo>
                  <a:cubicBezTo>
                    <a:pt x="340" y="283"/>
                    <a:pt x="434" y="158"/>
                    <a:pt x="439"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9" name="Google Shape;16499;p73"/>
            <p:cNvSpPr/>
            <p:nvPr/>
          </p:nvSpPr>
          <p:spPr>
            <a:xfrm>
              <a:off x="4622200" y="2355750"/>
              <a:ext cx="10475" cy="10075"/>
            </a:xfrm>
            <a:custGeom>
              <a:avLst/>
              <a:gdLst/>
              <a:ahLst/>
              <a:cxnLst/>
              <a:rect l="l" t="t" r="r" b="b"/>
              <a:pathLst>
                <a:path w="419" h="403" extrusionOk="0">
                  <a:moveTo>
                    <a:pt x="220" y="0"/>
                  </a:moveTo>
                  <a:cubicBezTo>
                    <a:pt x="220" y="0"/>
                    <a:pt x="1" y="256"/>
                    <a:pt x="283" y="402"/>
                  </a:cubicBezTo>
                  <a:cubicBezTo>
                    <a:pt x="419" y="272"/>
                    <a:pt x="372" y="136"/>
                    <a:pt x="22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0" name="Google Shape;16500;p73"/>
            <p:cNvSpPr/>
            <p:nvPr/>
          </p:nvSpPr>
          <p:spPr>
            <a:xfrm>
              <a:off x="4631350" y="2355225"/>
              <a:ext cx="10200" cy="10075"/>
            </a:xfrm>
            <a:custGeom>
              <a:avLst/>
              <a:gdLst/>
              <a:ahLst/>
              <a:cxnLst/>
              <a:rect l="l" t="t" r="r" b="b"/>
              <a:pathLst>
                <a:path w="408" h="403" extrusionOk="0">
                  <a:moveTo>
                    <a:pt x="282" y="0"/>
                  </a:moveTo>
                  <a:lnTo>
                    <a:pt x="282" y="0"/>
                  </a:lnTo>
                  <a:cubicBezTo>
                    <a:pt x="282" y="0"/>
                    <a:pt x="0" y="235"/>
                    <a:pt x="241" y="402"/>
                  </a:cubicBezTo>
                  <a:cubicBezTo>
                    <a:pt x="408" y="282"/>
                    <a:pt x="403" y="146"/>
                    <a:pt x="28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1" name="Google Shape;16501;p73"/>
            <p:cNvSpPr/>
            <p:nvPr/>
          </p:nvSpPr>
          <p:spPr>
            <a:xfrm>
              <a:off x="4572575" y="2360050"/>
              <a:ext cx="10600" cy="7850"/>
            </a:xfrm>
            <a:custGeom>
              <a:avLst/>
              <a:gdLst/>
              <a:ahLst/>
              <a:cxnLst/>
              <a:rect l="l" t="t" r="r" b="b"/>
              <a:pathLst>
                <a:path w="424" h="314" extrusionOk="0">
                  <a:moveTo>
                    <a:pt x="157" y="0"/>
                  </a:moveTo>
                  <a:lnTo>
                    <a:pt x="157" y="0"/>
                  </a:lnTo>
                  <a:cubicBezTo>
                    <a:pt x="157" y="0"/>
                    <a:pt x="0" y="236"/>
                    <a:pt x="319" y="314"/>
                  </a:cubicBezTo>
                  <a:cubicBezTo>
                    <a:pt x="423" y="189"/>
                    <a:pt x="345" y="89"/>
                    <a:pt x="15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2" name="Google Shape;16502;p73"/>
            <p:cNvSpPr/>
            <p:nvPr/>
          </p:nvSpPr>
          <p:spPr>
            <a:xfrm>
              <a:off x="4441825" y="2356650"/>
              <a:ext cx="13225" cy="12950"/>
            </a:xfrm>
            <a:custGeom>
              <a:avLst/>
              <a:gdLst/>
              <a:ahLst/>
              <a:cxnLst/>
              <a:rect l="l" t="t" r="r" b="b"/>
              <a:pathLst>
                <a:path w="529" h="518" extrusionOk="0">
                  <a:moveTo>
                    <a:pt x="178" y="1"/>
                  </a:moveTo>
                  <a:cubicBezTo>
                    <a:pt x="178" y="1"/>
                    <a:pt x="1" y="356"/>
                    <a:pt x="408" y="518"/>
                  </a:cubicBezTo>
                  <a:cubicBezTo>
                    <a:pt x="528" y="335"/>
                    <a:pt x="424" y="163"/>
                    <a:pt x="17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3" name="Google Shape;16503;p73"/>
            <p:cNvSpPr/>
            <p:nvPr/>
          </p:nvSpPr>
          <p:spPr>
            <a:xfrm>
              <a:off x="4451875" y="2356525"/>
              <a:ext cx="11125" cy="9025"/>
            </a:xfrm>
            <a:custGeom>
              <a:avLst/>
              <a:gdLst/>
              <a:ahLst/>
              <a:cxnLst/>
              <a:rect l="l" t="t" r="r" b="b"/>
              <a:pathLst>
                <a:path w="445" h="361" extrusionOk="0">
                  <a:moveTo>
                    <a:pt x="267" y="0"/>
                  </a:moveTo>
                  <a:cubicBezTo>
                    <a:pt x="267" y="0"/>
                    <a:pt x="1" y="225"/>
                    <a:pt x="288" y="361"/>
                  </a:cubicBezTo>
                  <a:cubicBezTo>
                    <a:pt x="445" y="241"/>
                    <a:pt x="414" y="121"/>
                    <a:pt x="26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4" name="Google Shape;16504;p73"/>
            <p:cNvSpPr/>
            <p:nvPr/>
          </p:nvSpPr>
          <p:spPr>
            <a:xfrm>
              <a:off x="4459975" y="2354175"/>
              <a:ext cx="13475" cy="13225"/>
            </a:xfrm>
            <a:custGeom>
              <a:avLst/>
              <a:gdLst/>
              <a:ahLst/>
              <a:cxnLst/>
              <a:rect l="l" t="t" r="r" b="b"/>
              <a:pathLst>
                <a:path w="539" h="529" extrusionOk="0">
                  <a:moveTo>
                    <a:pt x="461" y="0"/>
                  </a:moveTo>
                  <a:lnTo>
                    <a:pt x="461" y="0"/>
                  </a:lnTo>
                  <a:cubicBezTo>
                    <a:pt x="460" y="0"/>
                    <a:pt x="1" y="303"/>
                    <a:pt x="225" y="528"/>
                  </a:cubicBezTo>
                  <a:cubicBezTo>
                    <a:pt x="492" y="371"/>
                    <a:pt x="539" y="194"/>
                    <a:pt x="461"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5" name="Google Shape;16505;p73"/>
            <p:cNvSpPr/>
            <p:nvPr/>
          </p:nvSpPr>
          <p:spPr>
            <a:xfrm>
              <a:off x="4463900" y="2363325"/>
              <a:ext cx="11900" cy="9950"/>
            </a:xfrm>
            <a:custGeom>
              <a:avLst/>
              <a:gdLst/>
              <a:ahLst/>
              <a:cxnLst/>
              <a:rect l="l" t="t" r="r" b="b"/>
              <a:pathLst>
                <a:path w="476" h="398" extrusionOk="0">
                  <a:moveTo>
                    <a:pt x="418" y="0"/>
                  </a:moveTo>
                  <a:cubicBezTo>
                    <a:pt x="418" y="0"/>
                    <a:pt x="1" y="199"/>
                    <a:pt x="178" y="397"/>
                  </a:cubicBezTo>
                  <a:cubicBezTo>
                    <a:pt x="418" y="298"/>
                    <a:pt x="476" y="162"/>
                    <a:pt x="418"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6" name="Google Shape;16506;p73"/>
            <p:cNvSpPr/>
            <p:nvPr/>
          </p:nvSpPr>
          <p:spPr>
            <a:xfrm>
              <a:off x="4419100" y="2354700"/>
              <a:ext cx="12175" cy="10075"/>
            </a:xfrm>
            <a:custGeom>
              <a:avLst/>
              <a:gdLst/>
              <a:ahLst/>
              <a:cxnLst/>
              <a:rect l="l" t="t" r="r" b="b"/>
              <a:pathLst>
                <a:path w="487" h="403" extrusionOk="0">
                  <a:moveTo>
                    <a:pt x="429" y="0"/>
                  </a:moveTo>
                  <a:cubicBezTo>
                    <a:pt x="429" y="0"/>
                    <a:pt x="1" y="199"/>
                    <a:pt x="178" y="403"/>
                  </a:cubicBezTo>
                  <a:cubicBezTo>
                    <a:pt x="424" y="303"/>
                    <a:pt x="486" y="162"/>
                    <a:pt x="429"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7" name="Google Shape;16507;p73"/>
            <p:cNvSpPr/>
            <p:nvPr/>
          </p:nvSpPr>
          <p:spPr>
            <a:xfrm>
              <a:off x="4398200" y="2357425"/>
              <a:ext cx="10225" cy="8775"/>
            </a:xfrm>
            <a:custGeom>
              <a:avLst/>
              <a:gdLst/>
              <a:ahLst/>
              <a:cxnLst/>
              <a:rect l="l" t="t" r="r" b="b"/>
              <a:pathLst>
                <a:path w="409" h="351" extrusionOk="0">
                  <a:moveTo>
                    <a:pt x="220" y="1"/>
                  </a:moveTo>
                  <a:cubicBezTo>
                    <a:pt x="220" y="1"/>
                    <a:pt x="1" y="226"/>
                    <a:pt x="272" y="351"/>
                  </a:cubicBezTo>
                  <a:cubicBezTo>
                    <a:pt x="408" y="231"/>
                    <a:pt x="366" y="116"/>
                    <a:pt x="220"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8" name="Google Shape;16508;p73"/>
            <p:cNvSpPr/>
            <p:nvPr/>
          </p:nvSpPr>
          <p:spPr>
            <a:xfrm>
              <a:off x="4411400" y="2357700"/>
              <a:ext cx="10075" cy="8775"/>
            </a:xfrm>
            <a:custGeom>
              <a:avLst/>
              <a:gdLst/>
              <a:ahLst/>
              <a:cxnLst/>
              <a:rect l="l" t="t" r="r" b="b"/>
              <a:pathLst>
                <a:path w="403" h="351" extrusionOk="0">
                  <a:moveTo>
                    <a:pt x="220" y="0"/>
                  </a:moveTo>
                  <a:cubicBezTo>
                    <a:pt x="220" y="0"/>
                    <a:pt x="0" y="225"/>
                    <a:pt x="267" y="350"/>
                  </a:cubicBezTo>
                  <a:cubicBezTo>
                    <a:pt x="403" y="230"/>
                    <a:pt x="361" y="115"/>
                    <a:pt x="22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9" name="Google Shape;16509;p73"/>
            <p:cNvSpPr/>
            <p:nvPr/>
          </p:nvSpPr>
          <p:spPr>
            <a:xfrm>
              <a:off x="4495500" y="2360050"/>
              <a:ext cx="11275" cy="10200"/>
            </a:xfrm>
            <a:custGeom>
              <a:avLst/>
              <a:gdLst/>
              <a:ahLst/>
              <a:cxnLst/>
              <a:rect l="l" t="t" r="r" b="b"/>
              <a:pathLst>
                <a:path w="451" h="408" extrusionOk="0">
                  <a:moveTo>
                    <a:pt x="158" y="0"/>
                  </a:moveTo>
                  <a:cubicBezTo>
                    <a:pt x="158" y="1"/>
                    <a:pt x="1" y="283"/>
                    <a:pt x="346" y="408"/>
                  </a:cubicBezTo>
                  <a:cubicBezTo>
                    <a:pt x="450" y="256"/>
                    <a:pt x="361" y="121"/>
                    <a:pt x="158"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0" name="Google Shape;16510;p73"/>
            <p:cNvSpPr/>
            <p:nvPr/>
          </p:nvSpPr>
          <p:spPr>
            <a:xfrm>
              <a:off x="4516925" y="2360175"/>
              <a:ext cx="11525" cy="9825"/>
            </a:xfrm>
            <a:custGeom>
              <a:avLst/>
              <a:gdLst/>
              <a:ahLst/>
              <a:cxnLst/>
              <a:rect l="l" t="t" r="r" b="b"/>
              <a:pathLst>
                <a:path w="461" h="393" extrusionOk="0">
                  <a:moveTo>
                    <a:pt x="408" y="1"/>
                  </a:moveTo>
                  <a:lnTo>
                    <a:pt x="408" y="1"/>
                  </a:lnTo>
                  <a:cubicBezTo>
                    <a:pt x="408" y="1"/>
                    <a:pt x="1" y="194"/>
                    <a:pt x="173" y="393"/>
                  </a:cubicBezTo>
                  <a:cubicBezTo>
                    <a:pt x="408" y="293"/>
                    <a:pt x="460" y="157"/>
                    <a:pt x="40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1" name="Google Shape;16511;p73"/>
            <p:cNvSpPr/>
            <p:nvPr/>
          </p:nvSpPr>
          <p:spPr>
            <a:xfrm>
              <a:off x="4516400" y="2368675"/>
              <a:ext cx="11925" cy="9025"/>
            </a:xfrm>
            <a:custGeom>
              <a:avLst/>
              <a:gdLst/>
              <a:ahLst/>
              <a:cxnLst/>
              <a:rect l="l" t="t" r="r" b="b"/>
              <a:pathLst>
                <a:path w="477" h="361" extrusionOk="0">
                  <a:moveTo>
                    <a:pt x="476" y="0"/>
                  </a:moveTo>
                  <a:cubicBezTo>
                    <a:pt x="476" y="0"/>
                    <a:pt x="1" y="147"/>
                    <a:pt x="95" y="361"/>
                  </a:cubicBezTo>
                  <a:cubicBezTo>
                    <a:pt x="361" y="288"/>
                    <a:pt x="466" y="162"/>
                    <a:pt x="476"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2" name="Google Shape;16512;p73"/>
            <p:cNvSpPr/>
            <p:nvPr/>
          </p:nvSpPr>
          <p:spPr>
            <a:xfrm>
              <a:off x="4501375" y="2355475"/>
              <a:ext cx="11275" cy="10475"/>
            </a:xfrm>
            <a:custGeom>
              <a:avLst/>
              <a:gdLst/>
              <a:ahLst/>
              <a:cxnLst/>
              <a:rect l="l" t="t" r="r" b="b"/>
              <a:pathLst>
                <a:path w="451" h="419" extrusionOk="0">
                  <a:moveTo>
                    <a:pt x="246" y="1"/>
                  </a:moveTo>
                  <a:cubicBezTo>
                    <a:pt x="246" y="1"/>
                    <a:pt x="1" y="262"/>
                    <a:pt x="299" y="419"/>
                  </a:cubicBezTo>
                  <a:cubicBezTo>
                    <a:pt x="450" y="277"/>
                    <a:pt x="408" y="142"/>
                    <a:pt x="24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3" name="Google Shape;16513;p73"/>
            <p:cNvSpPr/>
            <p:nvPr/>
          </p:nvSpPr>
          <p:spPr>
            <a:xfrm>
              <a:off x="4510400" y="2356250"/>
              <a:ext cx="11000" cy="10350"/>
            </a:xfrm>
            <a:custGeom>
              <a:avLst/>
              <a:gdLst/>
              <a:ahLst/>
              <a:cxnLst/>
              <a:rect l="l" t="t" r="r" b="b"/>
              <a:pathLst>
                <a:path w="440" h="414" extrusionOk="0">
                  <a:moveTo>
                    <a:pt x="314" y="1"/>
                  </a:moveTo>
                  <a:cubicBezTo>
                    <a:pt x="314" y="1"/>
                    <a:pt x="0" y="241"/>
                    <a:pt x="256" y="414"/>
                  </a:cubicBezTo>
                  <a:cubicBezTo>
                    <a:pt x="439" y="294"/>
                    <a:pt x="434" y="152"/>
                    <a:pt x="31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4" name="Google Shape;16514;p73"/>
            <p:cNvSpPr/>
            <p:nvPr/>
          </p:nvSpPr>
          <p:spPr>
            <a:xfrm>
              <a:off x="4439725" y="2366700"/>
              <a:ext cx="11400" cy="8275"/>
            </a:xfrm>
            <a:custGeom>
              <a:avLst/>
              <a:gdLst/>
              <a:ahLst/>
              <a:cxnLst/>
              <a:rect l="l" t="t" r="r" b="b"/>
              <a:pathLst>
                <a:path w="456" h="331" extrusionOk="0">
                  <a:moveTo>
                    <a:pt x="179" y="1"/>
                  </a:moveTo>
                  <a:cubicBezTo>
                    <a:pt x="179" y="1"/>
                    <a:pt x="1" y="246"/>
                    <a:pt x="341" y="330"/>
                  </a:cubicBezTo>
                  <a:cubicBezTo>
                    <a:pt x="455" y="199"/>
                    <a:pt x="377" y="95"/>
                    <a:pt x="179"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5" name="Google Shape;16515;p73"/>
            <p:cNvSpPr/>
            <p:nvPr/>
          </p:nvSpPr>
          <p:spPr>
            <a:xfrm>
              <a:off x="4347775" y="2371150"/>
              <a:ext cx="11400" cy="6425"/>
            </a:xfrm>
            <a:custGeom>
              <a:avLst/>
              <a:gdLst/>
              <a:ahLst/>
              <a:cxnLst/>
              <a:rect l="l" t="t" r="r" b="b"/>
              <a:pathLst>
                <a:path w="456" h="257" extrusionOk="0">
                  <a:moveTo>
                    <a:pt x="1" y="1"/>
                  </a:moveTo>
                  <a:cubicBezTo>
                    <a:pt x="1" y="1"/>
                    <a:pt x="56" y="257"/>
                    <a:pt x="433" y="257"/>
                  </a:cubicBezTo>
                  <a:cubicBezTo>
                    <a:pt x="440" y="257"/>
                    <a:pt x="448" y="257"/>
                    <a:pt x="455" y="257"/>
                  </a:cubicBezTo>
                  <a:cubicBezTo>
                    <a:pt x="440" y="110"/>
                    <a:pt x="267" y="37"/>
                    <a:pt x="1"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6" name="Google Shape;16516;p73"/>
            <p:cNvSpPr/>
            <p:nvPr/>
          </p:nvSpPr>
          <p:spPr>
            <a:xfrm>
              <a:off x="4258325" y="2343200"/>
              <a:ext cx="14650" cy="19625"/>
            </a:xfrm>
            <a:custGeom>
              <a:avLst/>
              <a:gdLst/>
              <a:ahLst/>
              <a:cxnLst/>
              <a:rect l="l" t="t" r="r" b="b"/>
              <a:pathLst>
                <a:path w="586" h="785" extrusionOk="0">
                  <a:moveTo>
                    <a:pt x="460" y="0"/>
                  </a:moveTo>
                  <a:lnTo>
                    <a:pt x="460" y="0"/>
                  </a:lnTo>
                  <a:cubicBezTo>
                    <a:pt x="460" y="1"/>
                    <a:pt x="0" y="450"/>
                    <a:pt x="293" y="784"/>
                  </a:cubicBezTo>
                  <a:cubicBezTo>
                    <a:pt x="559" y="549"/>
                    <a:pt x="585" y="288"/>
                    <a:pt x="46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7" name="Google Shape;16517;p73"/>
            <p:cNvSpPr/>
            <p:nvPr/>
          </p:nvSpPr>
          <p:spPr>
            <a:xfrm>
              <a:off x="4250875" y="2351425"/>
              <a:ext cx="14250" cy="16475"/>
            </a:xfrm>
            <a:custGeom>
              <a:avLst/>
              <a:gdLst/>
              <a:ahLst/>
              <a:cxnLst/>
              <a:rect l="l" t="t" r="r" b="b"/>
              <a:pathLst>
                <a:path w="570" h="659" extrusionOk="0">
                  <a:moveTo>
                    <a:pt x="272" y="1"/>
                  </a:moveTo>
                  <a:cubicBezTo>
                    <a:pt x="272" y="1"/>
                    <a:pt x="0" y="413"/>
                    <a:pt x="397" y="659"/>
                  </a:cubicBezTo>
                  <a:cubicBezTo>
                    <a:pt x="570" y="439"/>
                    <a:pt x="497" y="220"/>
                    <a:pt x="27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8" name="Google Shape;16518;p73"/>
            <p:cNvSpPr/>
            <p:nvPr/>
          </p:nvSpPr>
          <p:spPr>
            <a:xfrm>
              <a:off x="4266925" y="2349850"/>
              <a:ext cx="12325" cy="13350"/>
            </a:xfrm>
            <a:custGeom>
              <a:avLst/>
              <a:gdLst/>
              <a:ahLst/>
              <a:cxnLst/>
              <a:rect l="l" t="t" r="r" b="b"/>
              <a:pathLst>
                <a:path w="493" h="534" extrusionOk="0">
                  <a:moveTo>
                    <a:pt x="382" y="1"/>
                  </a:moveTo>
                  <a:lnTo>
                    <a:pt x="382" y="1"/>
                  </a:lnTo>
                  <a:cubicBezTo>
                    <a:pt x="382" y="1"/>
                    <a:pt x="1" y="309"/>
                    <a:pt x="257" y="534"/>
                  </a:cubicBezTo>
                  <a:cubicBezTo>
                    <a:pt x="476" y="377"/>
                    <a:pt x="492" y="194"/>
                    <a:pt x="38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9" name="Google Shape;16519;p73"/>
            <p:cNvSpPr/>
            <p:nvPr/>
          </p:nvSpPr>
          <p:spPr>
            <a:xfrm>
              <a:off x="4258975" y="2365525"/>
              <a:ext cx="12700" cy="8925"/>
            </a:xfrm>
            <a:custGeom>
              <a:avLst/>
              <a:gdLst/>
              <a:ahLst/>
              <a:cxnLst/>
              <a:rect l="l" t="t" r="r" b="b"/>
              <a:pathLst>
                <a:path w="508" h="357" extrusionOk="0">
                  <a:moveTo>
                    <a:pt x="314" y="1"/>
                  </a:moveTo>
                  <a:cubicBezTo>
                    <a:pt x="314" y="1"/>
                    <a:pt x="0" y="226"/>
                    <a:pt x="319" y="356"/>
                  </a:cubicBezTo>
                  <a:cubicBezTo>
                    <a:pt x="507" y="236"/>
                    <a:pt x="481" y="116"/>
                    <a:pt x="31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0" name="Google Shape;16520;p73"/>
            <p:cNvSpPr/>
            <p:nvPr/>
          </p:nvSpPr>
          <p:spPr>
            <a:xfrm>
              <a:off x="4249575" y="2365675"/>
              <a:ext cx="11775" cy="6675"/>
            </a:xfrm>
            <a:custGeom>
              <a:avLst/>
              <a:gdLst/>
              <a:ahLst/>
              <a:cxnLst/>
              <a:rect l="l" t="t" r="r" b="b"/>
              <a:pathLst>
                <a:path w="471" h="267" extrusionOk="0">
                  <a:moveTo>
                    <a:pt x="0" y="0"/>
                  </a:moveTo>
                  <a:lnTo>
                    <a:pt x="0" y="0"/>
                  </a:lnTo>
                  <a:cubicBezTo>
                    <a:pt x="0" y="0"/>
                    <a:pt x="51" y="267"/>
                    <a:pt x="458" y="267"/>
                  </a:cubicBezTo>
                  <a:cubicBezTo>
                    <a:pt x="462" y="267"/>
                    <a:pt x="466" y="267"/>
                    <a:pt x="470" y="267"/>
                  </a:cubicBezTo>
                  <a:cubicBezTo>
                    <a:pt x="460" y="115"/>
                    <a:pt x="282" y="37"/>
                    <a:pt x="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1" name="Google Shape;16521;p73"/>
            <p:cNvSpPr/>
            <p:nvPr/>
          </p:nvSpPr>
          <p:spPr>
            <a:xfrm>
              <a:off x="4322175" y="2347375"/>
              <a:ext cx="13875" cy="19350"/>
            </a:xfrm>
            <a:custGeom>
              <a:avLst/>
              <a:gdLst/>
              <a:ahLst/>
              <a:cxnLst/>
              <a:rect l="l" t="t" r="r" b="b"/>
              <a:pathLst>
                <a:path w="555" h="774" extrusionOk="0">
                  <a:moveTo>
                    <a:pt x="367" y="1"/>
                  </a:moveTo>
                  <a:lnTo>
                    <a:pt x="367" y="1"/>
                  </a:lnTo>
                  <a:cubicBezTo>
                    <a:pt x="367" y="1"/>
                    <a:pt x="1" y="460"/>
                    <a:pt x="335" y="774"/>
                  </a:cubicBezTo>
                  <a:cubicBezTo>
                    <a:pt x="555" y="534"/>
                    <a:pt x="534" y="272"/>
                    <a:pt x="367"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2" name="Google Shape;16522;p73"/>
            <p:cNvSpPr/>
            <p:nvPr/>
          </p:nvSpPr>
          <p:spPr>
            <a:xfrm>
              <a:off x="4309525" y="2352875"/>
              <a:ext cx="14900" cy="12825"/>
            </a:xfrm>
            <a:custGeom>
              <a:avLst/>
              <a:gdLst/>
              <a:ahLst/>
              <a:cxnLst/>
              <a:rect l="l" t="t" r="r" b="b"/>
              <a:pathLst>
                <a:path w="596" h="513" extrusionOk="0">
                  <a:moveTo>
                    <a:pt x="167" y="0"/>
                  </a:moveTo>
                  <a:cubicBezTo>
                    <a:pt x="167" y="0"/>
                    <a:pt x="0" y="371"/>
                    <a:pt x="481" y="512"/>
                  </a:cubicBezTo>
                  <a:cubicBezTo>
                    <a:pt x="596" y="314"/>
                    <a:pt x="455" y="146"/>
                    <a:pt x="16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3" name="Google Shape;16523;p73"/>
            <p:cNvSpPr/>
            <p:nvPr/>
          </p:nvSpPr>
          <p:spPr>
            <a:xfrm>
              <a:off x="4289150" y="2351025"/>
              <a:ext cx="19350" cy="15700"/>
            </a:xfrm>
            <a:custGeom>
              <a:avLst/>
              <a:gdLst/>
              <a:ahLst/>
              <a:cxnLst/>
              <a:rect l="l" t="t" r="r" b="b"/>
              <a:pathLst>
                <a:path w="774" h="628" extrusionOk="0">
                  <a:moveTo>
                    <a:pt x="653" y="1"/>
                  </a:moveTo>
                  <a:cubicBezTo>
                    <a:pt x="653" y="1"/>
                    <a:pt x="0" y="330"/>
                    <a:pt x="334" y="628"/>
                  </a:cubicBezTo>
                  <a:cubicBezTo>
                    <a:pt x="711" y="461"/>
                    <a:pt x="773" y="247"/>
                    <a:pt x="65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4" name="Google Shape;16524;p73"/>
            <p:cNvSpPr/>
            <p:nvPr/>
          </p:nvSpPr>
          <p:spPr>
            <a:xfrm>
              <a:off x="4295025" y="2364625"/>
              <a:ext cx="12950" cy="9425"/>
            </a:xfrm>
            <a:custGeom>
              <a:avLst/>
              <a:gdLst/>
              <a:ahLst/>
              <a:cxnLst/>
              <a:rect l="l" t="t" r="r" b="b"/>
              <a:pathLst>
                <a:path w="518" h="377" extrusionOk="0">
                  <a:moveTo>
                    <a:pt x="512" y="0"/>
                  </a:moveTo>
                  <a:cubicBezTo>
                    <a:pt x="512" y="0"/>
                    <a:pt x="0" y="162"/>
                    <a:pt x="126" y="376"/>
                  </a:cubicBezTo>
                  <a:cubicBezTo>
                    <a:pt x="413" y="298"/>
                    <a:pt x="517" y="167"/>
                    <a:pt x="51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5" name="Google Shape;16525;p73"/>
            <p:cNvSpPr/>
            <p:nvPr/>
          </p:nvSpPr>
          <p:spPr>
            <a:xfrm>
              <a:off x="4278550" y="2350525"/>
              <a:ext cx="12450" cy="10475"/>
            </a:xfrm>
            <a:custGeom>
              <a:avLst/>
              <a:gdLst/>
              <a:ahLst/>
              <a:cxnLst/>
              <a:rect l="l" t="t" r="r" b="b"/>
              <a:pathLst>
                <a:path w="498" h="419" extrusionOk="0">
                  <a:moveTo>
                    <a:pt x="372" y="0"/>
                  </a:moveTo>
                  <a:cubicBezTo>
                    <a:pt x="372" y="0"/>
                    <a:pt x="1" y="235"/>
                    <a:pt x="267" y="418"/>
                  </a:cubicBezTo>
                  <a:cubicBezTo>
                    <a:pt x="487" y="293"/>
                    <a:pt x="497" y="152"/>
                    <a:pt x="37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26" name="Google Shape;16526;p73"/>
          <p:cNvGrpSpPr/>
          <p:nvPr/>
        </p:nvGrpSpPr>
        <p:grpSpPr>
          <a:xfrm>
            <a:off x="4258391" y="4158402"/>
            <a:ext cx="1166853" cy="179694"/>
            <a:chOff x="3973450" y="2343200"/>
            <a:chExt cx="681175" cy="104900"/>
          </a:xfrm>
        </p:grpSpPr>
        <p:sp>
          <p:nvSpPr>
            <p:cNvPr id="16527" name="Google Shape;16527;p73"/>
            <p:cNvSpPr/>
            <p:nvPr/>
          </p:nvSpPr>
          <p:spPr>
            <a:xfrm>
              <a:off x="3997100" y="2360050"/>
              <a:ext cx="655825" cy="77750"/>
            </a:xfrm>
            <a:custGeom>
              <a:avLst/>
              <a:gdLst/>
              <a:ahLst/>
              <a:cxnLst/>
              <a:rect l="l" t="t" r="r" b="b"/>
              <a:pathLst>
                <a:path w="26233" h="3110" extrusionOk="0">
                  <a:moveTo>
                    <a:pt x="9122" y="0"/>
                  </a:moveTo>
                  <a:lnTo>
                    <a:pt x="5115" y="68"/>
                  </a:lnTo>
                  <a:lnTo>
                    <a:pt x="0" y="262"/>
                  </a:lnTo>
                  <a:lnTo>
                    <a:pt x="794" y="2832"/>
                  </a:lnTo>
                  <a:lnTo>
                    <a:pt x="23364" y="3109"/>
                  </a:lnTo>
                  <a:lnTo>
                    <a:pt x="26232" y="178"/>
                  </a:lnTo>
                  <a:lnTo>
                    <a:pt x="20762" y="335"/>
                  </a:lnTo>
                  <a:lnTo>
                    <a:pt x="12199" y="162"/>
                  </a:lnTo>
                  <a:lnTo>
                    <a:pt x="9122" y="0"/>
                  </a:lnTo>
                  <a:close/>
                </a:path>
              </a:pathLst>
            </a:custGeom>
            <a:solidFill>
              <a:srgbClr val="FF8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8" name="Google Shape;16528;p73"/>
            <p:cNvSpPr/>
            <p:nvPr/>
          </p:nvSpPr>
          <p:spPr>
            <a:xfrm>
              <a:off x="3976975" y="2355600"/>
              <a:ext cx="675950" cy="91850"/>
            </a:xfrm>
            <a:custGeom>
              <a:avLst/>
              <a:gdLst/>
              <a:ahLst/>
              <a:cxnLst/>
              <a:rect l="l" t="t" r="r" b="b"/>
              <a:pathLst>
                <a:path w="27038" h="3674" extrusionOk="0">
                  <a:moveTo>
                    <a:pt x="8375" y="1"/>
                  </a:moveTo>
                  <a:cubicBezTo>
                    <a:pt x="8036" y="11"/>
                    <a:pt x="7519" y="32"/>
                    <a:pt x="6902" y="53"/>
                  </a:cubicBezTo>
                  <a:cubicBezTo>
                    <a:pt x="6782" y="680"/>
                    <a:pt x="6970" y="1568"/>
                    <a:pt x="6970" y="1568"/>
                  </a:cubicBezTo>
                  <a:cubicBezTo>
                    <a:pt x="6970" y="1568"/>
                    <a:pt x="6463" y="743"/>
                    <a:pt x="6354" y="79"/>
                  </a:cubicBezTo>
                  <a:cubicBezTo>
                    <a:pt x="6019" y="90"/>
                    <a:pt x="5664" y="105"/>
                    <a:pt x="5298" y="121"/>
                  </a:cubicBezTo>
                  <a:cubicBezTo>
                    <a:pt x="5011" y="481"/>
                    <a:pt x="4332" y="847"/>
                    <a:pt x="4332" y="847"/>
                  </a:cubicBezTo>
                  <a:cubicBezTo>
                    <a:pt x="4332" y="847"/>
                    <a:pt x="4629" y="492"/>
                    <a:pt x="4750" y="142"/>
                  </a:cubicBezTo>
                  <a:lnTo>
                    <a:pt x="4750" y="142"/>
                  </a:lnTo>
                  <a:cubicBezTo>
                    <a:pt x="4201" y="168"/>
                    <a:pt x="3647" y="189"/>
                    <a:pt x="3120" y="215"/>
                  </a:cubicBezTo>
                  <a:cubicBezTo>
                    <a:pt x="3167" y="670"/>
                    <a:pt x="3140" y="1009"/>
                    <a:pt x="3140" y="1009"/>
                  </a:cubicBezTo>
                  <a:cubicBezTo>
                    <a:pt x="3140" y="1009"/>
                    <a:pt x="3031" y="675"/>
                    <a:pt x="2832" y="225"/>
                  </a:cubicBezTo>
                  <a:cubicBezTo>
                    <a:pt x="2341" y="246"/>
                    <a:pt x="1881" y="267"/>
                    <a:pt x="1474" y="288"/>
                  </a:cubicBezTo>
                  <a:cubicBezTo>
                    <a:pt x="1395" y="863"/>
                    <a:pt x="1129" y="1422"/>
                    <a:pt x="1129" y="1422"/>
                  </a:cubicBezTo>
                  <a:cubicBezTo>
                    <a:pt x="1129" y="1422"/>
                    <a:pt x="1092" y="852"/>
                    <a:pt x="878" y="314"/>
                  </a:cubicBezTo>
                  <a:cubicBezTo>
                    <a:pt x="335" y="335"/>
                    <a:pt x="1" y="351"/>
                    <a:pt x="1" y="351"/>
                  </a:cubicBezTo>
                  <a:lnTo>
                    <a:pt x="596" y="3674"/>
                  </a:lnTo>
                  <a:lnTo>
                    <a:pt x="26985" y="3674"/>
                  </a:lnTo>
                  <a:lnTo>
                    <a:pt x="27037" y="293"/>
                  </a:lnTo>
                  <a:cubicBezTo>
                    <a:pt x="27037" y="293"/>
                    <a:pt x="26277" y="282"/>
                    <a:pt x="25843" y="282"/>
                  </a:cubicBezTo>
                  <a:cubicBezTo>
                    <a:pt x="25771" y="282"/>
                    <a:pt x="25707" y="282"/>
                    <a:pt x="25658" y="283"/>
                  </a:cubicBezTo>
                  <a:cubicBezTo>
                    <a:pt x="25444" y="649"/>
                    <a:pt x="25193" y="1061"/>
                    <a:pt x="25193" y="1061"/>
                  </a:cubicBezTo>
                  <a:lnTo>
                    <a:pt x="25345" y="283"/>
                  </a:lnTo>
                  <a:lnTo>
                    <a:pt x="25345" y="283"/>
                  </a:lnTo>
                  <a:cubicBezTo>
                    <a:pt x="24921" y="288"/>
                    <a:pt x="24389" y="293"/>
                    <a:pt x="23824" y="304"/>
                  </a:cubicBezTo>
                  <a:cubicBezTo>
                    <a:pt x="23772" y="926"/>
                    <a:pt x="24023" y="1704"/>
                    <a:pt x="24023" y="1704"/>
                  </a:cubicBezTo>
                  <a:cubicBezTo>
                    <a:pt x="24023" y="1704"/>
                    <a:pt x="23380" y="946"/>
                    <a:pt x="23318" y="309"/>
                  </a:cubicBezTo>
                  <a:cubicBezTo>
                    <a:pt x="23009" y="309"/>
                    <a:pt x="22701" y="314"/>
                    <a:pt x="22403" y="314"/>
                  </a:cubicBezTo>
                  <a:cubicBezTo>
                    <a:pt x="22152" y="790"/>
                    <a:pt x="21708" y="1291"/>
                    <a:pt x="21708" y="1291"/>
                  </a:cubicBezTo>
                  <a:cubicBezTo>
                    <a:pt x="21708" y="1291"/>
                    <a:pt x="21943" y="774"/>
                    <a:pt x="22011" y="320"/>
                  </a:cubicBezTo>
                  <a:lnTo>
                    <a:pt x="22011" y="320"/>
                  </a:lnTo>
                  <a:cubicBezTo>
                    <a:pt x="21557" y="325"/>
                    <a:pt x="21155" y="325"/>
                    <a:pt x="20867" y="330"/>
                  </a:cubicBezTo>
                  <a:cubicBezTo>
                    <a:pt x="20752" y="330"/>
                    <a:pt x="20590" y="330"/>
                    <a:pt x="20387" y="325"/>
                  </a:cubicBezTo>
                  <a:lnTo>
                    <a:pt x="20387" y="325"/>
                  </a:lnTo>
                  <a:cubicBezTo>
                    <a:pt x="20402" y="1328"/>
                    <a:pt x="20481" y="2169"/>
                    <a:pt x="20481" y="2169"/>
                  </a:cubicBezTo>
                  <a:cubicBezTo>
                    <a:pt x="20481" y="2169"/>
                    <a:pt x="20209" y="1333"/>
                    <a:pt x="20042" y="314"/>
                  </a:cubicBezTo>
                  <a:cubicBezTo>
                    <a:pt x="19639" y="309"/>
                    <a:pt x="19138" y="293"/>
                    <a:pt x="18568" y="272"/>
                  </a:cubicBezTo>
                  <a:cubicBezTo>
                    <a:pt x="18307" y="847"/>
                    <a:pt x="18009" y="1296"/>
                    <a:pt x="18009" y="1296"/>
                  </a:cubicBezTo>
                  <a:cubicBezTo>
                    <a:pt x="18009" y="1296"/>
                    <a:pt x="18150" y="842"/>
                    <a:pt x="18271" y="267"/>
                  </a:cubicBezTo>
                  <a:cubicBezTo>
                    <a:pt x="17800" y="252"/>
                    <a:pt x="17294" y="236"/>
                    <a:pt x="16766" y="215"/>
                  </a:cubicBezTo>
                  <a:lnTo>
                    <a:pt x="16766" y="215"/>
                  </a:lnTo>
                  <a:cubicBezTo>
                    <a:pt x="16813" y="471"/>
                    <a:pt x="16938" y="706"/>
                    <a:pt x="16938" y="706"/>
                  </a:cubicBezTo>
                  <a:cubicBezTo>
                    <a:pt x="16938" y="706"/>
                    <a:pt x="16667" y="471"/>
                    <a:pt x="16463" y="210"/>
                  </a:cubicBezTo>
                  <a:cubicBezTo>
                    <a:pt x="16108" y="194"/>
                    <a:pt x="15742" y="184"/>
                    <a:pt x="15371" y="173"/>
                  </a:cubicBezTo>
                  <a:cubicBezTo>
                    <a:pt x="15141" y="539"/>
                    <a:pt x="14582" y="905"/>
                    <a:pt x="14582" y="905"/>
                  </a:cubicBezTo>
                  <a:cubicBezTo>
                    <a:pt x="14582" y="905"/>
                    <a:pt x="14833" y="523"/>
                    <a:pt x="14911" y="158"/>
                  </a:cubicBezTo>
                  <a:cubicBezTo>
                    <a:pt x="14425" y="142"/>
                    <a:pt x="13934" y="126"/>
                    <a:pt x="13448" y="111"/>
                  </a:cubicBezTo>
                  <a:lnTo>
                    <a:pt x="13448" y="111"/>
                  </a:lnTo>
                  <a:cubicBezTo>
                    <a:pt x="13459" y="790"/>
                    <a:pt x="13584" y="1485"/>
                    <a:pt x="13584" y="1485"/>
                  </a:cubicBezTo>
                  <a:cubicBezTo>
                    <a:pt x="13584" y="1485"/>
                    <a:pt x="13255" y="805"/>
                    <a:pt x="13051" y="100"/>
                  </a:cubicBezTo>
                  <a:cubicBezTo>
                    <a:pt x="12404" y="79"/>
                    <a:pt x="11771" y="58"/>
                    <a:pt x="11197" y="43"/>
                  </a:cubicBezTo>
                  <a:lnTo>
                    <a:pt x="11197" y="43"/>
                  </a:lnTo>
                  <a:cubicBezTo>
                    <a:pt x="11155" y="1056"/>
                    <a:pt x="11212" y="1929"/>
                    <a:pt x="11212" y="1929"/>
                  </a:cubicBezTo>
                  <a:cubicBezTo>
                    <a:pt x="11212" y="1929"/>
                    <a:pt x="10909" y="1061"/>
                    <a:pt x="10763" y="32"/>
                  </a:cubicBezTo>
                  <a:cubicBezTo>
                    <a:pt x="10084" y="16"/>
                    <a:pt x="9493" y="6"/>
                    <a:pt x="9044" y="1"/>
                  </a:cubicBezTo>
                  <a:cubicBezTo>
                    <a:pt x="8741" y="487"/>
                    <a:pt x="8428" y="858"/>
                    <a:pt x="8428" y="858"/>
                  </a:cubicBezTo>
                  <a:cubicBezTo>
                    <a:pt x="8428" y="858"/>
                    <a:pt x="8584" y="487"/>
                    <a:pt x="8736" y="1"/>
                  </a:cubicBezTo>
                  <a:close/>
                </a:path>
              </a:pathLst>
            </a:custGeom>
            <a:solidFill>
              <a:srgbClr val="FDB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9" name="Google Shape;16529;p73"/>
            <p:cNvSpPr/>
            <p:nvPr/>
          </p:nvSpPr>
          <p:spPr>
            <a:xfrm>
              <a:off x="3976975" y="2355600"/>
              <a:ext cx="675950" cy="70675"/>
            </a:xfrm>
            <a:custGeom>
              <a:avLst/>
              <a:gdLst/>
              <a:ahLst/>
              <a:cxnLst/>
              <a:rect l="l" t="t" r="r" b="b"/>
              <a:pathLst>
                <a:path w="27038" h="2827" extrusionOk="0">
                  <a:moveTo>
                    <a:pt x="8375" y="1"/>
                  </a:moveTo>
                  <a:cubicBezTo>
                    <a:pt x="8036" y="11"/>
                    <a:pt x="7519" y="32"/>
                    <a:pt x="6902" y="53"/>
                  </a:cubicBezTo>
                  <a:cubicBezTo>
                    <a:pt x="6782" y="680"/>
                    <a:pt x="6970" y="1568"/>
                    <a:pt x="6970" y="1568"/>
                  </a:cubicBezTo>
                  <a:cubicBezTo>
                    <a:pt x="6970" y="1568"/>
                    <a:pt x="6463" y="743"/>
                    <a:pt x="6354" y="79"/>
                  </a:cubicBezTo>
                  <a:cubicBezTo>
                    <a:pt x="6019" y="90"/>
                    <a:pt x="5664" y="105"/>
                    <a:pt x="5298" y="121"/>
                  </a:cubicBezTo>
                  <a:cubicBezTo>
                    <a:pt x="5011" y="481"/>
                    <a:pt x="4332" y="847"/>
                    <a:pt x="4332" y="847"/>
                  </a:cubicBezTo>
                  <a:cubicBezTo>
                    <a:pt x="4332" y="847"/>
                    <a:pt x="4629" y="492"/>
                    <a:pt x="4750" y="142"/>
                  </a:cubicBezTo>
                  <a:lnTo>
                    <a:pt x="4750" y="142"/>
                  </a:lnTo>
                  <a:cubicBezTo>
                    <a:pt x="4201" y="168"/>
                    <a:pt x="3647" y="189"/>
                    <a:pt x="3120" y="215"/>
                  </a:cubicBezTo>
                  <a:cubicBezTo>
                    <a:pt x="3167" y="670"/>
                    <a:pt x="3140" y="1009"/>
                    <a:pt x="3140" y="1009"/>
                  </a:cubicBezTo>
                  <a:cubicBezTo>
                    <a:pt x="3140" y="1009"/>
                    <a:pt x="3031" y="675"/>
                    <a:pt x="2832" y="225"/>
                  </a:cubicBezTo>
                  <a:cubicBezTo>
                    <a:pt x="2341" y="246"/>
                    <a:pt x="1876" y="267"/>
                    <a:pt x="1474" y="288"/>
                  </a:cubicBezTo>
                  <a:cubicBezTo>
                    <a:pt x="1395" y="863"/>
                    <a:pt x="1129" y="1422"/>
                    <a:pt x="1129" y="1422"/>
                  </a:cubicBezTo>
                  <a:cubicBezTo>
                    <a:pt x="1129" y="1422"/>
                    <a:pt x="1092" y="852"/>
                    <a:pt x="878" y="314"/>
                  </a:cubicBezTo>
                  <a:cubicBezTo>
                    <a:pt x="335" y="335"/>
                    <a:pt x="1" y="351"/>
                    <a:pt x="1" y="351"/>
                  </a:cubicBezTo>
                  <a:lnTo>
                    <a:pt x="241" y="1683"/>
                  </a:lnTo>
                  <a:cubicBezTo>
                    <a:pt x="2923" y="2569"/>
                    <a:pt x="7690" y="2826"/>
                    <a:pt x="12213" y="2826"/>
                  </a:cubicBezTo>
                  <a:cubicBezTo>
                    <a:pt x="13240" y="2826"/>
                    <a:pt x="14255" y="2813"/>
                    <a:pt x="15230" y="2791"/>
                  </a:cubicBezTo>
                  <a:cubicBezTo>
                    <a:pt x="20277" y="2681"/>
                    <a:pt x="24451" y="2341"/>
                    <a:pt x="27022" y="1281"/>
                  </a:cubicBezTo>
                  <a:lnTo>
                    <a:pt x="27037" y="293"/>
                  </a:lnTo>
                  <a:cubicBezTo>
                    <a:pt x="27037" y="293"/>
                    <a:pt x="26277" y="282"/>
                    <a:pt x="25843" y="282"/>
                  </a:cubicBezTo>
                  <a:cubicBezTo>
                    <a:pt x="25771" y="282"/>
                    <a:pt x="25707" y="282"/>
                    <a:pt x="25658" y="283"/>
                  </a:cubicBezTo>
                  <a:cubicBezTo>
                    <a:pt x="25444" y="649"/>
                    <a:pt x="25193" y="1061"/>
                    <a:pt x="25193" y="1061"/>
                  </a:cubicBezTo>
                  <a:lnTo>
                    <a:pt x="25345" y="283"/>
                  </a:lnTo>
                  <a:lnTo>
                    <a:pt x="25345" y="283"/>
                  </a:lnTo>
                  <a:cubicBezTo>
                    <a:pt x="24921" y="288"/>
                    <a:pt x="24389" y="293"/>
                    <a:pt x="23824" y="304"/>
                  </a:cubicBezTo>
                  <a:cubicBezTo>
                    <a:pt x="23772" y="926"/>
                    <a:pt x="24023" y="1704"/>
                    <a:pt x="24023" y="1704"/>
                  </a:cubicBezTo>
                  <a:cubicBezTo>
                    <a:pt x="24023" y="1704"/>
                    <a:pt x="23380" y="946"/>
                    <a:pt x="23318" y="309"/>
                  </a:cubicBezTo>
                  <a:cubicBezTo>
                    <a:pt x="23009" y="309"/>
                    <a:pt x="22701" y="314"/>
                    <a:pt x="22403" y="314"/>
                  </a:cubicBezTo>
                  <a:cubicBezTo>
                    <a:pt x="22152" y="790"/>
                    <a:pt x="21708" y="1291"/>
                    <a:pt x="21708" y="1291"/>
                  </a:cubicBezTo>
                  <a:cubicBezTo>
                    <a:pt x="21708" y="1291"/>
                    <a:pt x="21943" y="774"/>
                    <a:pt x="22011" y="320"/>
                  </a:cubicBezTo>
                  <a:lnTo>
                    <a:pt x="22011" y="320"/>
                  </a:lnTo>
                  <a:cubicBezTo>
                    <a:pt x="21557" y="325"/>
                    <a:pt x="21155" y="325"/>
                    <a:pt x="20867" y="330"/>
                  </a:cubicBezTo>
                  <a:cubicBezTo>
                    <a:pt x="20752" y="330"/>
                    <a:pt x="20590" y="330"/>
                    <a:pt x="20387" y="325"/>
                  </a:cubicBezTo>
                  <a:lnTo>
                    <a:pt x="20387" y="325"/>
                  </a:lnTo>
                  <a:cubicBezTo>
                    <a:pt x="20402" y="1328"/>
                    <a:pt x="20481" y="2169"/>
                    <a:pt x="20481" y="2169"/>
                  </a:cubicBezTo>
                  <a:cubicBezTo>
                    <a:pt x="20481" y="2169"/>
                    <a:pt x="20209" y="1333"/>
                    <a:pt x="20042" y="314"/>
                  </a:cubicBezTo>
                  <a:cubicBezTo>
                    <a:pt x="19639" y="309"/>
                    <a:pt x="19138" y="293"/>
                    <a:pt x="18568" y="272"/>
                  </a:cubicBezTo>
                  <a:cubicBezTo>
                    <a:pt x="18307" y="847"/>
                    <a:pt x="18009" y="1296"/>
                    <a:pt x="18009" y="1296"/>
                  </a:cubicBezTo>
                  <a:cubicBezTo>
                    <a:pt x="18009" y="1296"/>
                    <a:pt x="18150" y="842"/>
                    <a:pt x="18271" y="267"/>
                  </a:cubicBezTo>
                  <a:cubicBezTo>
                    <a:pt x="17800" y="252"/>
                    <a:pt x="17294" y="236"/>
                    <a:pt x="16766" y="215"/>
                  </a:cubicBezTo>
                  <a:lnTo>
                    <a:pt x="16766" y="215"/>
                  </a:lnTo>
                  <a:cubicBezTo>
                    <a:pt x="16813" y="471"/>
                    <a:pt x="16938" y="706"/>
                    <a:pt x="16938" y="706"/>
                  </a:cubicBezTo>
                  <a:cubicBezTo>
                    <a:pt x="16938" y="706"/>
                    <a:pt x="16667" y="471"/>
                    <a:pt x="16463" y="210"/>
                  </a:cubicBezTo>
                  <a:cubicBezTo>
                    <a:pt x="16108" y="194"/>
                    <a:pt x="15742" y="184"/>
                    <a:pt x="15371" y="173"/>
                  </a:cubicBezTo>
                  <a:cubicBezTo>
                    <a:pt x="15141" y="539"/>
                    <a:pt x="14582" y="905"/>
                    <a:pt x="14582" y="905"/>
                  </a:cubicBezTo>
                  <a:cubicBezTo>
                    <a:pt x="14582" y="905"/>
                    <a:pt x="14833" y="523"/>
                    <a:pt x="14911" y="158"/>
                  </a:cubicBezTo>
                  <a:cubicBezTo>
                    <a:pt x="14425" y="142"/>
                    <a:pt x="13934" y="126"/>
                    <a:pt x="13448" y="111"/>
                  </a:cubicBezTo>
                  <a:lnTo>
                    <a:pt x="13448" y="111"/>
                  </a:lnTo>
                  <a:cubicBezTo>
                    <a:pt x="13459" y="790"/>
                    <a:pt x="13584" y="1485"/>
                    <a:pt x="13584" y="1485"/>
                  </a:cubicBezTo>
                  <a:cubicBezTo>
                    <a:pt x="13584" y="1485"/>
                    <a:pt x="13255" y="805"/>
                    <a:pt x="13051" y="100"/>
                  </a:cubicBezTo>
                  <a:cubicBezTo>
                    <a:pt x="12404" y="79"/>
                    <a:pt x="11771" y="58"/>
                    <a:pt x="11197" y="43"/>
                  </a:cubicBezTo>
                  <a:lnTo>
                    <a:pt x="11197" y="43"/>
                  </a:lnTo>
                  <a:cubicBezTo>
                    <a:pt x="11155" y="1056"/>
                    <a:pt x="11212" y="1929"/>
                    <a:pt x="11212" y="1929"/>
                  </a:cubicBezTo>
                  <a:cubicBezTo>
                    <a:pt x="11212" y="1929"/>
                    <a:pt x="10909" y="1061"/>
                    <a:pt x="10763" y="32"/>
                  </a:cubicBezTo>
                  <a:cubicBezTo>
                    <a:pt x="10084" y="16"/>
                    <a:pt x="9493" y="6"/>
                    <a:pt x="9044" y="1"/>
                  </a:cubicBezTo>
                  <a:cubicBezTo>
                    <a:pt x="8741" y="487"/>
                    <a:pt x="8428" y="858"/>
                    <a:pt x="8428" y="858"/>
                  </a:cubicBezTo>
                  <a:cubicBezTo>
                    <a:pt x="8428" y="858"/>
                    <a:pt x="8584" y="487"/>
                    <a:pt x="873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0" name="Google Shape;16530;p73"/>
            <p:cNvSpPr/>
            <p:nvPr/>
          </p:nvSpPr>
          <p:spPr>
            <a:xfrm>
              <a:off x="4473300" y="2363450"/>
              <a:ext cx="23925" cy="60625"/>
            </a:xfrm>
            <a:custGeom>
              <a:avLst/>
              <a:gdLst/>
              <a:ahLst/>
              <a:cxnLst/>
              <a:rect l="l" t="t" r="r" b="b"/>
              <a:pathLst>
                <a:path w="957" h="2425" extrusionOk="0">
                  <a:moveTo>
                    <a:pt x="1" y="0"/>
                  </a:moveTo>
                  <a:cubicBezTo>
                    <a:pt x="116" y="1578"/>
                    <a:pt x="664" y="2424"/>
                    <a:pt x="664" y="2424"/>
                  </a:cubicBezTo>
                  <a:cubicBezTo>
                    <a:pt x="664" y="2424"/>
                    <a:pt x="649" y="1275"/>
                    <a:pt x="957" y="16"/>
                  </a:cubicBezTo>
                  <a:cubicBezTo>
                    <a:pt x="847" y="16"/>
                    <a:pt x="706" y="11"/>
                    <a:pt x="534" y="11"/>
                  </a:cubicBezTo>
                  <a:cubicBezTo>
                    <a:pt x="554" y="1014"/>
                    <a:pt x="628" y="1855"/>
                    <a:pt x="628" y="1855"/>
                  </a:cubicBezTo>
                  <a:cubicBezTo>
                    <a:pt x="628" y="1855"/>
                    <a:pt x="356" y="1019"/>
                    <a:pt x="189"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1" name="Google Shape;16531;p73"/>
            <p:cNvSpPr/>
            <p:nvPr/>
          </p:nvSpPr>
          <p:spPr>
            <a:xfrm>
              <a:off x="4549850" y="2363050"/>
              <a:ext cx="33200" cy="41700"/>
            </a:xfrm>
            <a:custGeom>
              <a:avLst/>
              <a:gdLst/>
              <a:ahLst/>
              <a:cxnLst/>
              <a:rect l="l" t="t" r="r" b="b"/>
              <a:pathLst>
                <a:path w="1328" h="1668" extrusionOk="0">
                  <a:moveTo>
                    <a:pt x="1139" y="1"/>
                  </a:moveTo>
                  <a:cubicBezTo>
                    <a:pt x="1061" y="1"/>
                    <a:pt x="982" y="1"/>
                    <a:pt x="909" y="6"/>
                  </a:cubicBezTo>
                  <a:cubicBezTo>
                    <a:pt x="857" y="628"/>
                    <a:pt x="1108" y="1406"/>
                    <a:pt x="1108" y="1406"/>
                  </a:cubicBezTo>
                  <a:cubicBezTo>
                    <a:pt x="1108" y="1406"/>
                    <a:pt x="465" y="648"/>
                    <a:pt x="403" y="11"/>
                  </a:cubicBezTo>
                  <a:lnTo>
                    <a:pt x="0" y="11"/>
                  </a:lnTo>
                  <a:cubicBezTo>
                    <a:pt x="429" y="1140"/>
                    <a:pt x="1327" y="1667"/>
                    <a:pt x="1327" y="1667"/>
                  </a:cubicBezTo>
                  <a:cubicBezTo>
                    <a:pt x="1327" y="1667"/>
                    <a:pt x="1024" y="868"/>
                    <a:pt x="1139"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2" name="Google Shape;16532;p73"/>
            <p:cNvSpPr/>
            <p:nvPr/>
          </p:nvSpPr>
          <p:spPr>
            <a:xfrm>
              <a:off x="4636975" y="2362925"/>
              <a:ext cx="17650" cy="84525"/>
            </a:xfrm>
            <a:custGeom>
              <a:avLst/>
              <a:gdLst/>
              <a:ahLst/>
              <a:cxnLst/>
              <a:rect l="l" t="t" r="r" b="b"/>
              <a:pathLst>
                <a:path w="706" h="3381" extrusionOk="0">
                  <a:moveTo>
                    <a:pt x="637" y="0"/>
                  </a:moveTo>
                  <a:lnTo>
                    <a:pt x="637" y="6"/>
                  </a:lnTo>
                  <a:lnTo>
                    <a:pt x="637" y="6"/>
                  </a:lnTo>
                  <a:cubicBezTo>
                    <a:pt x="637" y="6"/>
                    <a:pt x="637" y="6"/>
                    <a:pt x="637" y="6"/>
                  </a:cubicBezTo>
                  <a:cubicBezTo>
                    <a:pt x="705" y="6"/>
                    <a:pt x="637" y="0"/>
                    <a:pt x="637" y="0"/>
                  </a:cubicBezTo>
                  <a:close/>
                  <a:moveTo>
                    <a:pt x="637" y="6"/>
                  </a:moveTo>
                  <a:lnTo>
                    <a:pt x="637" y="6"/>
                  </a:lnTo>
                  <a:cubicBezTo>
                    <a:pt x="0" y="1469"/>
                    <a:pt x="575" y="2628"/>
                    <a:pt x="585" y="3381"/>
                  </a:cubicBezTo>
                  <a:lnTo>
                    <a:pt x="637" y="6"/>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3" name="Google Shape;16533;p73"/>
            <p:cNvSpPr/>
            <p:nvPr/>
          </p:nvSpPr>
          <p:spPr>
            <a:xfrm>
              <a:off x="4388800" y="2360975"/>
              <a:ext cx="24450" cy="68050"/>
            </a:xfrm>
            <a:custGeom>
              <a:avLst/>
              <a:gdLst/>
              <a:ahLst/>
              <a:cxnLst/>
              <a:rect l="l" t="t" r="r" b="b"/>
              <a:pathLst>
                <a:path w="978" h="2722" extrusionOk="0">
                  <a:moveTo>
                    <a:pt x="293" y="0"/>
                  </a:moveTo>
                  <a:lnTo>
                    <a:pt x="293" y="0"/>
                  </a:lnTo>
                  <a:cubicBezTo>
                    <a:pt x="340" y="256"/>
                    <a:pt x="465" y="491"/>
                    <a:pt x="465" y="491"/>
                  </a:cubicBezTo>
                  <a:cubicBezTo>
                    <a:pt x="465" y="491"/>
                    <a:pt x="204" y="261"/>
                    <a:pt x="0" y="5"/>
                  </a:cubicBezTo>
                  <a:lnTo>
                    <a:pt x="0" y="5"/>
                  </a:lnTo>
                  <a:cubicBezTo>
                    <a:pt x="403" y="1390"/>
                    <a:pt x="434" y="2722"/>
                    <a:pt x="434" y="2722"/>
                  </a:cubicBezTo>
                  <a:cubicBezTo>
                    <a:pt x="434" y="2722"/>
                    <a:pt x="967" y="1771"/>
                    <a:pt x="977" y="26"/>
                  </a:cubicBezTo>
                  <a:cubicBezTo>
                    <a:pt x="753" y="16"/>
                    <a:pt x="523" y="10"/>
                    <a:pt x="293"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4" name="Google Shape;16534;p73"/>
            <p:cNvSpPr/>
            <p:nvPr/>
          </p:nvSpPr>
          <p:spPr>
            <a:xfrm>
              <a:off x="4334600" y="2359125"/>
              <a:ext cx="15175" cy="30200"/>
            </a:xfrm>
            <a:custGeom>
              <a:avLst/>
              <a:gdLst/>
              <a:ahLst/>
              <a:cxnLst/>
              <a:rect l="l" t="t" r="r" b="b"/>
              <a:pathLst>
                <a:path w="607" h="1208" extrusionOk="0">
                  <a:moveTo>
                    <a:pt x="157" y="1"/>
                  </a:moveTo>
                  <a:cubicBezTo>
                    <a:pt x="147" y="659"/>
                    <a:pt x="0" y="1208"/>
                    <a:pt x="0" y="1208"/>
                  </a:cubicBezTo>
                  <a:cubicBezTo>
                    <a:pt x="0" y="1208"/>
                    <a:pt x="199" y="1025"/>
                    <a:pt x="429" y="659"/>
                  </a:cubicBezTo>
                  <a:lnTo>
                    <a:pt x="429" y="659"/>
                  </a:lnTo>
                  <a:cubicBezTo>
                    <a:pt x="340" y="722"/>
                    <a:pt x="277" y="764"/>
                    <a:pt x="277" y="764"/>
                  </a:cubicBezTo>
                  <a:cubicBezTo>
                    <a:pt x="277" y="764"/>
                    <a:pt x="528" y="382"/>
                    <a:pt x="606" y="17"/>
                  </a:cubicBezTo>
                  <a:cubicBezTo>
                    <a:pt x="455" y="11"/>
                    <a:pt x="308" y="6"/>
                    <a:pt x="157"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5" name="Google Shape;16535;p73"/>
            <p:cNvSpPr/>
            <p:nvPr/>
          </p:nvSpPr>
          <p:spPr>
            <a:xfrm>
              <a:off x="4422500" y="2362000"/>
              <a:ext cx="24175" cy="35425"/>
            </a:xfrm>
            <a:custGeom>
              <a:avLst/>
              <a:gdLst/>
              <a:ahLst/>
              <a:cxnLst/>
              <a:rect l="l" t="t" r="r" b="b"/>
              <a:pathLst>
                <a:path w="967" h="1417" extrusionOk="0">
                  <a:moveTo>
                    <a:pt x="178" y="1"/>
                  </a:moveTo>
                  <a:lnTo>
                    <a:pt x="178" y="1"/>
                  </a:lnTo>
                  <a:cubicBezTo>
                    <a:pt x="194" y="769"/>
                    <a:pt x="0" y="1417"/>
                    <a:pt x="0" y="1417"/>
                  </a:cubicBezTo>
                  <a:cubicBezTo>
                    <a:pt x="0" y="1417"/>
                    <a:pt x="585" y="952"/>
                    <a:pt x="967" y="27"/>
                  </a:cubicBezTo>
                  <a:cubicBezTo>
                    <a:pt x="894" y="22"/>
                    <a:pt x="821" y="22"/>
                    <a:pt x="747" y="16"/>
                  </a:cubicBezTo>
                  <a:cubicBezTo>
                    <a:pt x="486" y="591"/>
                    <a:pt x="188" y="1040"/>
                    <a:pt x="188" y="1040"/>
                  </a:cubicBezTo>
                  <a:cubicBezTo>
                    <a:pt x="188" y="1040"/>
                    <a:pt x="329" y="586"/>
                    <a:pt x="450" y="11"/>
                  </a:cubicBezTo>
                  <a:cubicBezTo>
                    <a:pt x="361" y="6"/>
                    <a:pt x="272" y="6"/>
                    <a:pt x="17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6" name="Google Shape;16536;p73"/>
            <p:cNvSpPr/>
            <p:nvPr/>
          </p:nvSpPr>
          <p:spPr>
            <a:xfrm>
              <a:off x="4177600" y="2355600"/>
              <a:ext cx="40900" cy="76450"/>
            </a:xfrm>
            <a:custGeom>
              <a:avLst/>
              <a:gdLst/>
              <a:ahLst/>
              <a:cxnLst/>
              <a:rect l="l" t="t" r="r" b="b"/>
              <a:pathLst>
                <a:path w="1636" h="3058" extrusionOk="0">
                  <a:moveTo>
                    <a:pt x="350" y="1"/>
                  </a:moveTo>
                  <a:cubicBezTo>
                    <a:pt x="293" y="6"/>
                    <a:pt x="225" y="6"/>
                    <a:pt x="157" y="11"/>
                  </a:cubicBezTo>
                  <a:cubicBezTo>
                    <a:pt x="0" y="2106"/>
                    <a:pt x="878" y="3057"/>
                    <a:pt x="878" y="3057"/>
                  </a:cubicBezTo>
                  <a:cubicBezTo>
                    <a:pt x="878" y="3057"/>
                    <a:pt x="972" y="1600"/>
                    <a:pt x="1636" y="11"/>
                  </a:cubicBezTo>
                  <a:cubicBezTo>
                    <a:pt x="1411" y="6"/>
                    <a:pt x="1202" y="1"/>
                    <a:pt x="1019" y="1"/>
                  </a:cubicBezTo>
                  <a:cubicBezTo>
                    <a:pt x="716" y="487"/>
                    <a:pt x="403" y="858"/>
                    <a:pt x="403" y="858"/>
                  </a:cubicBezTo>
                  <a:cubicBezTo>
                    <a:pt x="403" y="858"/>
                    <a:pt x="559" y="487"/>
                    <a:pt x="711"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7" name="Google Shape;16537;p73"/>
            <p:cNvSpPr/>
            <p:nvPr/>
          </p:nvSpPr>
          <p:spPr>
            <a:xfrm>
              <a:off x="3976975" y="2364225"/>
              <a:ext cx="23025" cy="83225"/>
            </a:xfrm>
            <a:custGeom>
              <a:avLst/>
              <a:gdLst/>
              <a:ahLst/>
              <a:cxnLst/>
              <a:rect l="l" t="t" r="r" b="b"/>
              <a:pathLst>
                <a:path w="921" h="3329" extrusionOk="0">
                  <a:moveTo>
                    <a:pt x="152" y="1"/>
                  </a:moveTo>
                  <a:cubicBezTo>
                    <a:pt x="53" y="6"/>
                    <a:pt x="1" y="6"/>
                    <a:pt x="1" y="6"/>
                  </a:cubicBezTo>
                  <a:lnTo>
                    <a:pt x="596" y="3329"/>
                  </a:lnTo>
                  <a:lnTo>
                    <a:pt x="852" y="3329"/>
                  </a:lnTo>
                  <a:cubicBezTo>
                    <a:pt x="920" y="2571"/>
                    <a:pt x="810" y="1437"/>
                    <a:pt x="152"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8" name="Google Shape;16538;p73"/>
            <p:cNvSpPr/>
            <p:nvPr/>
          </p:nvSpPr>
          <p:spPr>
            <a:xfrm>
              <a:off x="4036675" y="2360825"/>
              <a:ext cx="27450" cy="50050"/>
            </a:xfrm>
            <a:custGeom>
              <a:avLst/>
              <a:gdLst/>
              <a:ahLst/>
              <a:cxnLst/>
              <a:rect l="l" t="t" r="r" b="b"/>
              <a:pathLst>
                <a:path w="1098" h="2002" extrusionOk="0">
                  <a:moveTo>
                    <a:pt x="784" y="1"/>
                  </a:moveTo>
                  <a:lnTo>
                    <a:pt x="784" y="1"/>
                  </a:lnTo>
                  <a:cubicBezTo>
                    <a:pt x="768" y="6"/>
                    <a:pt x="747" y="6"/>
                    <a:pt x="732" y="6"/>
                  </a:cubicBezTo>
                  <a:cubicBezTo>
                    <a:pt x="779" y="461"/>
                    <a:pt x="752" y="800"/>
                    <a:pt x="752" y="800"/>
                  </a:cubicBezTo>
                  <a:cubicBezTo>
                    <a:pt x="752" y="800"/>
                    <a:pt x="643" y="466"/>
                    <a:pt x="444" y="16"/>
                  </a:cubicBezTo>
                  <a:cubicBezTo>
                    <a:pt x="293" y="22"/>
                    <a:pt x="146" y="32"/>
                    <a:pt x="0" y="37"/>
                  </a:cubicBezTo>
                  <a:cubicBezTo>
                    <a:pt x="543" y="1056"/>
                    <a:pt x="763" y="2002"/>
                    <a:pt x="763" y="2002"/>
                  </a:cubicBezTo>
                  <a:cubicBezTo>
                    <a:pt x="763" y="2002"/>
                    <a:pt x="1097" y="1349"/>
                    <a:pt x="784"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9" name="Google Shape;16539;p73"/>
            <p:cNvSpPr/>
            <p:nvPr/>
          </p:nvSpPr>
          <p:spPr>
            <a:xfrm>
              <a:off x="4435550" y="2398450"/>
              <a:ext cx="14650" cy="22350"/>
            </a:xfrm>
            <a:custGeom>
              <a:avLst/>
              <a:gdLst/>
              <a:ahLst/>
              <a:cxnLst/>
              <a:rect l="l" t="t" r="r" b="b"/>
              <a:pathLst>
                <a:path w="586" h="894" extrusionOk="0">
                  <a:moveTo>
                    <a:pt x="1" y="0"/>
                  </a:moveTo>
                  <a:cubicBezTo>
                    <a:pt x="6" y="429"/>
                    <a:pt x="252" y="648"/>
                    <a:pt x="434" y="810"/>
                  </a:cubicBezTo>
                  <a:cubicBezTo>
                    <a:pt x="466" y="836"/>
                    <a:pt x="497" y="868"/>
                    <a:pt x="523" y="894"/>
                  </a:cubicBezTo>
                  <a:lnTo>
                    <a:pt x="586" y="831"/>
                  </a:lnTo>
                  <a:cubicBezTo>
                    <a:pt x="560" y="805"/>
                    <a:pt x="523" y="774"/>
                    <a:pt x="492" y="742"/>
                  </a:cubicBezTo>
                  <a:cubicBezTo>
                    <a:pt x="314" y="586"/>
                    <a:pt x="90" y="392"/>
                    <a:pt x="90"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0" name="Google Shape;16540;p73"/>
            <p:cNvSpPr/>
            <p:nvPr/>
          </p:nvSpPr>
          <p:spPr>
            <a:xfrm>
              <a:off x="4360975" y="2403400"/>
              <a:ext cx="31375" cy="16750"/>
            </a:xfrm>
            <a:custGeom>
              <a:avLst/>
              <a:gdLst/>
              <a:ahLst/>
              <a:cxnLst/>
              <a:rect l="l" t="t" r="r" b="b"/>
              <a:pathLst>
                <a:path w="1255" h="670" extrusionOk="0">
                  <a:moveTo>
                    <a:pt x="1239" y="1"/>
                  </a:moveTo>
                  <a:cubicBezTo>
                    <a:pt x="539" y="168"/>
                    <a:pt x="298" y="361"/>
                    <a:pt x="100" y="518"/>
                  </a:cubicBezTo>
                  <a:cubicBezTo>
                    <a:pt x="69" y="544"/>
                    <a:pt x="32" y="570"/>
                    <a:pt x="1" y="597"/>
                  </a:cubicBezTo>
                  <a:lnTo>
                    <a:pt x="53" y="670"/>
                  </a:lnTo>
                  <a:cubicBezTo>
                    <a:pt x="84" y="644"/>
                    <a:pt x="121" y="612"/>
                    <a:pt x="157" y="586"/>
                  </a:cubicBezTo>
                  <a:cubicBezTo>
                    <a:pt x="345" y="435"/>
                    <a:pt x="575" y="247"/>
                    <a:pt x="1254" y="90"/>
                  </a:cubicBezTo>
                  <a:lnTo>
                    <a:pt x="1239"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1" name="Google Shape;16541;p73"/>
            <p:cNvSpPr/>
            <p:nvPr/>
          </p:nvSpPr>
          <p:spPr>
            <a:xfrm>
              <a:off x="4313175" y="2380825"/>
              <a:ext cx="20125" cy="38150"/>
            </a:xfrm>
            <a:custGeom>
              <a:avLst/>
              <a:gdLst/>
              <a:ahLst/>
              <a:cxnLst/>
              <a:rect l="l" t="t" r="r" b="b"/>
              <a:pathLst>
                <a:path w="805" h="1526" extrusionOk="0">
                  <a:moveTo>
                    <a:pt x="617" y="0"/>
                  </a:moveTo>
                  <a:lnTo>
                    <a:pt x="533" y="16"/>
                  </a:lnTo>
                  <a:cubicBezTo>
                    <a:pt x="533" y="26"/>
                    <a:pt x="711" y="852"/>
                    <a:pt x="0" y="1463"/>
                  </a:cubicBezTo>
                  <a:lnTo>
                    <a:pt x="58" y="1526"/>
                  </a:lnTo>
                  <a:cubicBezTo>
                    <a:pt x="805" y="883"/>
                    <a:pt x="617" y="5"/>
                    <a:pt x="617"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2" name="Google Shape;16542;p73"/>
            <p:cNvSpPr/>
            <p:nvPr/>
          </p:nvSpPr>
          <p:spPr>
            <a:xfrm>
              <a:off x="4281700" y="2376250"/>
              <a:ext cx="29400" cy="71725"/>
            </a:xfrm>
            <a:custGeom>
              <a:avLst/>
              <a:gdLst/>
              <a:ahLst/>
              <a:cxnLst/>
              <a:rect l="l" t="t" r="r" b="b"/>
              <a:pathLst>
                <a:path w="1176" h="2869" extrusionOk="0">
                  <a:moveTo>
                    <a:pt x="68" y="0"/>
                  </a:moveTo>
                  <a:lnTo>
                    <a:pt x="0" y="53"/>
                  </a:lnTo>
                  <a:cubicBezTo>
                    <a:pt x="11" y="68"/>
                    <a:pt x="1077" y="1547"/>
                    <a:pt x="481" y="2832"/>
                  </a:cubicBezTo>
                  <a:lnTo>
                    <a:pt x="559" y="2869"/>
                  </a:lnTo>
                  <a:cubicBezTo>
                    <a:pt x="1176" y="1542"/>
                    <a:pt x="79" y="16"/>
                    <a:pt x="68"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3" name="Google Shape;16543;p73"/>
            <p:cNvSpPr/>
            <p:nvPr/>
          </p:nvSpPr>
          <p:spPr>
            <a:xfrm>
              <a:off x="4207125" y="2376250"/>
              <a:ext cx="21425" cy="71600"/>
            </a:xfrm>
            <a:custGeom>
              <a:avLst/>
              <a:gdLst/>
              <a:ahLst/>
              <a:cxnLst/>
              <a:rect l="l" t="t" r="r" b="b"/>
              <a:pathLst>
                <a:path w="857" h="2864" extrusionOk="0">
                  <a:moveTo>
                    <a:pt x="784" y="0"/>
                  </a:moveTo>
                  <a:cubicBezTo>
                    <a:pt x="773" y="16"/>
                    <a:pt x="0" y="1526"/>
                    <a:pt x="507" y="2863"/>
                  </a:cubicBezTo>
                  <a:lnTo>
                    <a:pt x="585" y="2832"/>
                  </a:lnTo>
                  <a:cubicBezTo>
                    <a:pt x="94" y="1531"/>
                    <a:pt x="852" y="58"/>
                    <a:pt x="857" y="42"/>
                  </a:cubicBezTo>
                  <a:lnTo>
                    <a:pt x="784"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4" name="Google Shape;16544;p73"/>
            <p:cNvSpPr/>
            <p:nvPr/>
          </p:nvSpPr>
          <p:spPr>
            <a:xfrm>
              <a:off x="4449925" y="2369325"/>
              <a:ext cx="21175" cy="78650"/>
            </a:xfrm>
            <a:custGeom>
              <a:avLst/>
              <a:gdLst/>
              <a:ahLst/>
              <a:cxnLst/>
              <a:rect l="l" t="t" r="r" b="b"/>
              <a:pathLst>
                <a:path w="847" h="3146" extrusionOk="0">
                  <a:moveTo>
                    <a:pt x="450" y="0"/>
                  </a:moveTo>
                  <a:lnTo>
                    <a:pt x="366" y="21"/>
                  </a:lnTo>
                  <a:cubicBezTo>
                    <a:pt x="371" y="37"/>
                    <a:pt x="753" y="1662"/>
                    <a:pt x="0" y="3104"/>
                  </a:cubicBezTo>
                  <a:lnTo>
                    <a:pt x="79" y="3146"/>
                  </a:lnTo>
                  <a:cubicBezTo>
                    <a:pt x="847" y="1677"/>
                    <a:pt x="455" y="16"/>
                    <a:pt x="450"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5" name="Google Shape;16545;p73"/>
            <p:cNvSpPr/>
            <p:nvPr/>
          </p:nvSpPr>
          <p:spPr>
            <a:xfrm>
              <a:off x="4549050" y="2400150"/>
              <a:ext cx="14925" cy="21575"/>
            </a:xfrm>
            <a:custGeom>
              <a:avLst/>
              <a:gdLst/>
              <a:ahLst/>
              <a:cxnLst/>
              <a:rect l="l" t="t" r="r" b="b"/>
              <a:pathLst>
                <a:path w="597" h="863" extrusionOk="0">
                  <a:moveTo>
                    <a:pt x="513" y="0"/>
                  </a:moveTo>
                  <a:cubicBezTo>
                    <a:pt x="487" y="382"/>
                    <a:pt x="273" y="565"/>
                    <a:pt x="95" y="716"/>
                  </a:cubicBezTo>
                  <a:cubicBezTo>
                    <a:pt x="64" y="742"/>
                    <a:pt x="32" y="774"/>
                    <a:pt x="1" y="800"/>
                  </a:cubicBezTo>
                  <a:lnTo>
                    <a:pt x="64" y="862"/>
                  </a:lnTo>
                  <a:cubicBezTo>
                    <a:pt x="90" y="836"/>
                    <a:pt x="121" y="810"/>
                    <a:pt x="152" y="779"/>
                  </a:cubicBezTo>
                  <a:cubicBezTo>
                    <a:pt x="330" y="633"/>
                    <a:pt x="576" y="424"/>
                    <a:pt x="596" y="6"/>
                  </a:cubicBezTo>
                  <a:lnTo>
                    <a:pt x="513"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6" name="Google Shape;16546;p73"/>
            <p:cNvSpPr/>
            <p:nvPr/>
          </p:nvSpPr>
          <p:spPr>
            <a:xfrm>
              <a:off x="4507275" y="2380675"/>
              <a:ext cx="17525" cy="21450"/>
            </a:xfrm>
            <a:custGeom>
              <a:avLst/>
              <a:gdLst/>
              <a:ahLst/>
              <a:cxnLst/>
              <a:rect l="l" t="t" r="r" b="b"/>
              <a:pathLst>
                <a:path w="701" h="858" extrusionOk="0">
                  <a:moveTo>
                    <a:pt x="78" y="1"/>
                  </a:moveTo>
                  <a:lnTo>
                    <a:pt x="0" y="32"/>
                  </a:lnTo>
                  <a:cubicBezTo>
                    <a:pt x="10" y="58"/>
                    <a:pt x="21" y="90"/>
                    <a:pt x="31" y="121"/>
                  </a:cubicBezTo>
                  <a:cubicBezTo>
                    <a:pt x="84" y="299"/>
                    <a:pt x="157" y="544"/>
                    <a:pt x="653" y="858"/>
                  </a:cubicBezTo>
                  <a:lnTo>
                    <a:pt x="700" y="785"/>
                  </a:lnTo>
                  <a:cubicBezTo>
                    <a:pt x="230" y="487"/>
                    <a:pt x="167" y="267"/>
                    <a:pt x="110" y="95"/>
                  </a:cubicBezTo>
                  <a:cubicBezTo>
                    <a:pt x="99" y="64"/>
                    <a:pt x="94" y="27"/>
                    <a:pt x="7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7" name="Google Shape;16547;p73"/>
            <p:cNvSpPr/>
            <p:nvPr/>
          </p:nvSpPr>
          <p:spPr>
            <a:xfrm>
              <a:off x="4501900" y="2409150"/>
              <a:ext cx="27975" cy="12700"/>
            </a:xfrm>
            <a:custGeom>
              <a:avLst/>
              <a:gdLst/>
              <a:ahLst/>
              <a:cxnLst/>
              <a:rect l="l" t="t" r="r" b="b"/>
              <a:pathLst>
                <a:path w="1119" h="508" extrusionOk="0">
                  <a:moveTo>
                    <a:pt x="48" y="1"/>
                  </a:moveTo>
                  <a:lnTo>
                    <a:pt x="1" y="74"/>
                  </a:lnTo>
                  <a:cubicBezTo>
                    <a:pt x="32" y="95"/>
                    <a:pt x="64" y="116"/>
                    <a:pt x="95" y="137"/>
                  </a:cubicBezTo>
                  <a:cubicBezTo>
                    <a:pt x="273" y="267"/>
                    <a:pt x="502" y="429"/>
                    <a:pt x="1108" y="508"/>
                  </a:cubicBezTo>
                  <a:lnTo>
                    <a:pt x="1119" y="419"/>
                  </a:lnTo>
                  <a:cubicBezTo>
                    <a:pt x="534" y="346"/>
                    <a:pt x="320" y="189"/>
                    <a:pt x="147" y="69"/>
                  </a:cubicBezTo>
                  <a:cubicBezTo>
                    <a:pt x="111" y="43"/>
                    <a:pt x="79" y="22"/>
                    <a:pt x="4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8" name="Google Shape;16548;p73"/>
            <p:cNvSpPr/>
            <p:nvPr/>
          </p:nvSpPr>
          <p:spPr>
            <a:xfrm>
              <a:off x="4529600" y="2371150"/>
              <a:ext cx="18575" cy="76825"/>
            </a:xfrm>
            <a:custGeom>
              <a:avLst/>
              <a:gdLst/>
              <a:ahLst/>
              <a:cxnLst/>
              <a:rect l="l" t="t" r="r" b="b"/>
              <a:pathLst>
                <a:path w="743" h="3073" extrusionOk="0">
                  <a:moveTo>
                    <a:pt x="460" y="1"/>
                  </a:moveTo>
                  <a:cubicBezTo>
                    <a:pt x="455" y="16"/>
                    <a:pt x="0" y="1620"/>
                    <a:pt x="664" y="3073"/>
                  </a:cubicBezTo>
                  <a:lnTo>
                    <a:pt x="742" y="3036"/>
                  </a:lnTo>
                  <a:cubicBezTo>
                    <a:pt x="94" y="1615"/>
                    <a:pt x="539" y="37"/>
                    <a:pt x="544" y="21"/>
                  </a:cubicBezTo>
                  <a:lnTo>
                    <a:pt x="460"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9" name="Google Shape;16549;p73"/>
            <p:cNvSpPr/>
            <p:nvPr/>
          </p:nvSpPr>
          <p:spPr>
            <a:xfrm>
              <a:off x="4582625" y="2381725"/>
              <a:ext cx="24450" cy="66375"/>
            </a:xfrm>
            <a:custGeom>
              <a:avLst/>
              <a:gdLst/>
              <a:ahLst/>
              <a:cxnLst/>
              <a:rect l="l" t="t" r="r" b="b"/>
              <a:pathLst>
                <a:path w="978" h="2655" extrusionOk="0">
                  <a:moveTo>
                    <a:pt x="460" y="1"/>
                  </a:moveTo>
                  <a:lnTo>
                    <a:pt x="377" y="32"/>
                  </a:lnTo>
                  <a:cubicBezTo>
                    <a:pt x="382" y="48"/>
                    <a:pt x="878" y="1401"/>
                    <a:pt x="1" y="2603"/>
                  </a:cubicBezTo>
                  <a:lnTo>
                    <a:pt x="74" y="2655"/>
                  </a:lnTo>
                  <a:cubicBezTo>
                    <a:pt x="978" y="1417"/>
                    <a:pt x="466" y="16"/>
                    <a:pt x="460"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0" name="Google Shape;16550;p73"/>
            <p:cNvSpPr/>
            <p:nvPr/>
          </p:nvSpPr>
          <p:spPr>
            <a:xfrm>
              <a:off x="4347400" y="2375200"/>
              <a:ext cx="29525" cy="72525"/>
            </a:xfrm>
            <a:custGeom>
              <a:avLst/>
              <a:gdLst/>
              <a:ahLst/>
              <a:cxnLst/>
              <a:rect l="l" t="t" r="r" b="b"/>
              <a:pathLst>
                <a:path w="1181" h="2901" extrusionOk="0">
                  <a:moveTo>
                    <a:pt x="1113" y="0"/>
                  </a:moveTo>
                  <a:cubicBezTo>
                    <a:pt x="1103" y="16"/>
                    <a:pt x="0" y="1531"/>
                    <a:pt x="230" y="2900"/>
                  </a:cubicBezTo>
                  <a:lnTo>
                    <a:pt x="314" y="2884"/>
                  </a:lnTo>
                  <a:cubicBezTo>
                    <a:pt x="94" y="1552"/>
                    <a:pt x="1171" y="68"/>
                    <a:pt x="1181" y="53"/>
                  </a:cubicBezTo>
                  <a:lnTo>
                    <a:pt x="1113"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1" name="Google Shape;16551;p73"/>
            <p:cNvSpPr/>
            <p:nvPr/>
          </p:nvSpPr>
          <p:spPr>
            <a:xfrm>
              <a:off x="4047900" y="2387075"/>
              <a:ext cx="29400" cy="39750"/>
            </a:xfrm>
            <a:custGeom>
              <a:avLst/>
              <a:gdLst/>
              <a:ahLst/>
              <a:cxnLst/>
              <a:rect l="l" t="t" r="r" b="b"/>
              <a:pathLst>
                <a:path w="1176" h="1590" extrusionOk="0">
                  <a:moveTo>
                    <a:pt x="1092" y="1"/>
                  </a:moveTo>
                  <a:cubicBezTo>
                    <a:pt x="1092" y="6"/>
                    <a:pt x="1009" y="905"/>
                    <a:pt x="0" y="1516"/>
                  </a:cubicBezTo>
                  <a:lnTo>
                    <a:pt x="47" y="1589"/>
                  </a:lnTo>
                  <a:cubicBezTo>
                    <a:pt x="1098" y="952"/>
                    <a:pt x="1176" y="43"/>
                    <a:pt x="1176" y="6"/>
                  </a:cubicBezTo>
                  <a:lnTo>
                    <a:pt x="1092"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2" name="Google Shape;16552;p73"/>
            <p:cNvSpPr/>
            <p:nvPr/>
          </p:nvSpPr>
          <p:spPr>
            <a:xfrm>
              <a:off x="4104725" y="2401050"/>
              <a:ext cx="32150" cy="21850"/>
            </a:xfrm>
            <a:custGeom>
              <a:avLst/>
              <a:gdLst/>
              <a:ahLst/>
              <a:cxnLst/>
              <a:rect l="l" t="t" r="r" b="b"/>
              <a:pathLst>
                <a:path w="1286" h="874" extrusionOk="0">
                  <a:moveTo>
                    <a:pt x="1264" y="1"/>
                  </a:moveTo>
                  <a:cubicBezTo>
                    <a:pt x="779" y="126"/>
                    <a:pt x="141" y="497"/>
                    <a:pt x="0" y="837"/>
                  </a:cubicBezTo>
                  <a:lnTo>
                    <a:pt x="78" y="873"/>
                  </a:lnTo>
                  <a:cubicBezTo>
                    <a:pt x="209" y="565"/>
                    <a:pt x="820" y="205"/>
                    <a:pt x="1285" y="90"/>
                  </a:cubicBezTo>
                  <a:lnTo>
                    <a:pt x="1264"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3" name="Google Shape;16553;p73"/>
            <p:cNvSpPr/>
            <p:nvPr/>
          </p:nvSpPr>
          <p:spPr>
            <a:xfrm>
              <a:off x="4221475" y="2398700"/>
              <a:ext cx="23400" cy="23675"/>
            </a:xfrm>
            <a:custGeom>
              <a:avLst/>
              <a:gdLst/>
              <a:ahLst/>
              <a:cxnLst/>
              <a:rect l="l" t="t" r="r" b="b"/>
              <a:pathLst>
                <a:path w="936" h="947" extrusionOk="0">
                  <a:moveTo>
                    <a:pt x="910" y="1"/>
                  </a:moveTo>
                  <a:cubicBezTo>
                    <a:pt x="497" y="152"/>
                    <a:pt x="27" y="570"/>
                    <a:pt x="1" y="936"/>
                  </a:cubicBezTo>
                  <a:lnTo>
                    <a:pt x="84" y="947"/>
                  </a:lnTo>
                  <a:cubicBezTo>
                    <a:pt x="111" y="628"/>
                    <a:pt x="560" y="220"/>
                    <a:pt x="936" y="84"/>
                  </a:cubicBezTo>
                  <a:lnTo>
                    <a:pt x="910"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4" name="Google Shape;16554;p73"/>
            <p:cNvSpPr/>
            <p:nvPr/>
          </p:nvSpPr>
          <p:spPr>
            <a:xfrm>
              <a:off x="4267975" y="2390875"/>
              <a:ext cx="23550" cy="22350"/>
            </a:xfrm>
            <a:custGeom>
              <a:avLst/>
              <a:gdLst/>
              <a:ahLst/>
              <a:cxnLst/>
              <a:rect l="l" t="t" r="r" b="b"/>
              <a:pathLst>
                <a:path w="942" h="894" extrusionOk="0">
                  <a:moveTo>
                    <a:pt x="32" y="0"/>
                  </a:moveTo>
                  <a:lnTo>
                    <a:pt x="1" y="79"/>
                  </a:lnTo>
                  <a:cubicBezTo>
                    <a:pt x="528" y="283"/>
                    <a:pt x="847" y="695"/>
                    <a:pt x="837" y="889"/>
                  </a:cubicBezTo>
                  <a:lnTo>
                    <a:pt x="920" y="894"/>
                  </a:lnTo>
                  <a:cubicBezTo>
                    <a:pt x="941" y="638"/>
                    <a:pt x="581" y="209"/>
                    <a:pt x="32"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5" name="Google Shape;16555;p73"/>
            <p:cNvSpPr/>
            <p:nvPr/>
          </p:nvSpPr>
          <p:spPr>
            <a:xfrm>
              <a:off x="4088250" y="2379250"/>
              <a:ext cx="15450" cy="33200"/>
            </a:xfrm>
            <a:custGeom>
              <a:avLst/>
              <a:gdLst/>
              <a:ahLst/>
              <a:cxnLst/>
              <a:rect l="l" t="t" r="r" b="b"/>
              <a:pathLst>
                <a:path w="618" h="1328" extrusionOk="0">
                  <a:moveTo>
                    <a:pt x="314" y="0"/>
                  </a:moveTo>
                  <a:lnTo>
                    <a:pt x="314" y="0"/>
                  </a:lnTo>
                  <a:cubicBezTo>
                    <a:pt x="1" y="606"/>
                    <a:pt x="528" y="1301"/>
                    <a:pt x="549" y="1327"/>
                  </a:cubicBezTo>
                  <a:lnTo>
                    <a:pt x="617" y="1275"/>
                  </a:lnTo>
                  <a:cubicBezTo>
                    <a:pt x="612" y="1270"/>
                    <a:pt x="100" y="601"/>
                    <a:pt x="393" y="37"/>
                  </a:cubicBezTo>
                  <a:lnTo>
                    <a:pt x="314"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6" name="Google Shape;16556;p73"/>
            <p:cNvSpPr/>
            <p:nvPr/>
          </p:nvSpPr>
          <p:spPr>
            <a:xfrm>
              <a:off x="3997225" y="2387600"/>
              <a:ext cx="29275" cy="27725"/>
            </a:xfrm>
            <a:custGeom>
              <a:avLst/>
              <a:gdLst/>
              <a:ahLst/>
              <a:cxnLst/>
              <a:rect l="l" t="t" r="r" b="b"/>
              <a:pathLst>
                <a:path w="1171" h="1109" extrusionOk="0">
                  <a:moveTo>
                    <a:pt x="84" y="1"/>
                  </a:moveTo>
                  <a:lnTo>
                    <a:pt x="0" y="27"/>
                  </a:lnTo>
                  <a:cubicBezTo>
                    <a:pt x="241" y="706"/>
                    <a:pt x="1097" y="1093"/>
                    <a:pt x="1134" y="1108"/>
                  </a:cubicBezTo>
                  <a:lnTo>
                    <a:pt x="1171" y="1030"/>
                  </a:lnTo>
                  <a:cubicBezTo>
                    <a:pt x="1160" y="1025"/>
                    <a:pt x="309" y="638"/>
                    <a:pt x="84"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7" name="Google Shape;16557;p73"/>
            <p:cNvSpPr/>
            <p:nvPr/>
          </p:nvSpPr>
          <p:spPr>
            <a:xfrm>
              <a:off x="4019825" y="2371150"/>
              <a:ext cx="30700" cy="76825"/>
            </a:xfrm>
            <a:custGeom>
              <a:avLst/>
              <a:gdLst/>
              <a:ahLst/>
              <a:cxnLst/>
              <a:rect l="l" t="t" r="r" b="b"/>
              <a:pathLst>
                <a:path w="1228" h="3073" extrusionOk="0">
                  <a:moveTo>
                    <a:pt x="68" y="1"/>
                  </a:moveTo>
                  <a:lnTo>
                    <a:pt x="0" y="53"/>
                  </a:lnTo>
                  <a:cubicBezTo>
                    <a:pt x="11" y="68"/>
                    <a:pt x="1129" y="1662"/>
                    <a:pt x="361" y="3031"/>
                  </a:cubicBezTo>
                  <a:lnTo>
                    <a:pt x="439" y="3073"/>
                  </a:lnTo>
                  <a:cubicBezTo>
                    <a:pt x="1228" y="1657"/>
                    <a:pt x="79" y="16"/>
                    <a:pt x="6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8" name="Google Shape;16558;p73"/>
            <p:cNvSpPr/>
            <p:nvPr/>
          </p:nvSpPr>
          <p:spPr>
            <a:xfrm>
              <a:off x="4092300" y="2370100"/>
              <a:ext cx="35700" cy="77475"/>
            </a:xfrm>
            <a:custGeom>
              <a:avLst/>
              <a:gdLst/>
              <a:ahLst/>
              <a:cxnLst/>
              <a:rect l="l" t="t" r="r" b="b"/>
              <a:pathLst>
                <a:path w="1428" h="3099" extrusionOk="0">
                  <a:moveTo>
                    <a:pt x="1359" y="1"/>
                  </a:moveTo>
                  <a:cubicBezTo>
                    <a:pt x="1349" y="16"/>
                    <a:pt x="1" y="1646"/>
                    <a:pt x="163" y="3099"/>
                  </a:cubicBezTo>
                  <a:lnTo>
                    <a:pt x="252" y="3088"/>
                  </a:lnTo>
                  <a:cubicBezTo>
                    <a:pt x="90" y="1673"/>
                    <a:pt x="1411" y="74"/>
                    <a:pt x="1427" y="58"/>
                  </a:cubicBezTo>
                  <a:lnTo>
                    <a:pt x="1359"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9" name="Google Shape;16559;p73"/>
            <p:cNvSpPr/>
            <p:nvPr/>
          </p:nvSpPr>
          <p:spPr>
            <a:xfrm>
              <a:off x="4156575" y="2380675"/>
              <a:ext cx="23650" cy="67425"/>
            </a:xfrm>
            <a:custGeom>
              <a:avLst/>
              <a:gdLst/>
              <a:ahLst/>
              <a:cxnLst/>
              <a:rect l="l" t="t" r="r" b="b"/>
              <a:pathLst>
                <a:path w="946" h="2697" extrusionOk="0">
                  <a:moveTo>
                    <a:pt x="408" y="1"/>
                  </a:moveTo>
                  <a:lnTo>
                    <a:pt x="329" y="32"/>
                  </a:lnTo>
                  <a:cubicBezTo>
                    <a:pt x="335" y="48"/>
                    <a:pt x="847" y="1443"/>
                    <a:pt x="0" y="2645"/>
                  </a:cubicBezTo>
                  <a:lnTo>
                    <a:pt x="73" y="2697"/>
                  </a:lnTo>
                  <a:cubicBezTo>
                    <a:pt x="946" y="1453"/>
                    <a:pt x="413" y="17"/>
                    <a:pt x="40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0" name="Google Shape;16560;p73"/>
            <p:cNvSpPr/>
            <p:nvPr/>
          </p:nvSpPr>
          <p:spPr>
            <a:xfrm>
              <a:off x="4102625" y="2346325"/>
              <a:ext cx="16625" cy="20550"/>
            </a:xfrm>
            <a:custGeom>
              <a:avLst/>
              <a:gdLst/>
              <a:ahLst/>
              <a:cxnLst/>
              <a:rect l="l" t="t" r="r" b="b"/>
              <a:pathLst>
                <a:path w="665" h="822" extrusionOk="0">
                  <a:moveTo>
                    <a:pt x="450" y="1"/>
                  </a:moveTo>
                  <a:cubicBezTo>
                    <a:pt x="450" y="1"/>
                    <a:pt x="1" y="492"/>
                    <a:pt x="398" y="821"/>
                  </a:cubicBezTo>
                  <a:cubicBezTo>
                    <a:pt x="664" y="565"/>
                    <a:pt x="643" y="288"/>
                    <a:pt x="45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1" name="Google Shape;16561;p73"/>
            <p:cNvSpPr/>
            <p:nvPr/>
          </p:nvSpPr>
          <p:spPr>
            <a:xfrm>
              <a:off x="4095175" y="2355475"/>
              <a:ext cx="16625" cy="16875"/>
            </a:xfrm>
            <a:custGeom>
              <a:avLst/>
              <a:gdLst/>
              <a:ahLst/>
              <a:cxnLst/>
              <a:rect l="l" t="t" r="r" b="b"/>
              <a:pathLst>
                <a:path w="665" h="675" extrusionOk="0">
                  <a:moveTo>
                    <a:pt x="246" y="1"/>
                  </a:moveTo>
                  <a:cubicBezTo>
                    <a:pt x="246" y="1"/>
                    <a:pt x="1" y="439"/>
                    <a:pt x="507" y="675"/>
                  </a:cubicBezTo>
                  <a:cubicBezTo>
                    <a:pt x="664" y="439"/>
                    <a:pt x="539" y="215"/>
                    <a:pt x="24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2" name="Google Shape;16562;p73"/>
            <p:cNvSpPr/>
            <p:nvPr/>
          </p:nvSpPr>
          <p:spPr>
            <a:xfrm>
              <a:off x="4113075" y="2353000"/>
              <a:ext cx="14125" cy="13875"/>
            </a:xfrm>
            <a:custGeom>
              <a:avLst/>
              <a:gdLst/>
              <a:ahLst/>
              <a:cxnLst/>
              <a:rect l="l" t="t" r="r" b="b"/>
              <a:pathLst>
                <a:path w="565" h="555" extrusionOk="0">
                  <a:moveTo>
                    <a:pt x="382" y="0"/>
                  </a:moveTo>
                  <a:lnTo>
                    <a:pt x="382" y="0"/>
                  </a:lnTo>
                  <a:cubicBezTo>
                    <a:pt x="382" y="0"/>
                    <a:pt x="1" y="335"/>
                    <a:pt x="335" y="554"/>
                  </a:cubicBezTo>
                  <a:cubicBezTo>
                    <a:pt x="565" y="382"/>
                    <a:pt x="549" y="194"/>
                    <a:pt x="38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3" name="Google Shape;16563;p73"/>
            <p:cNvSpPr/>
            <p:nvPr/>
          </p:nvSpPr>
          <p:spPr>
            <a:xfrm>
              <a:off x="4124050" y="2347375"/>
              <a:ext cx="17650" cy="20025"/>
            </a:xfrm>
            <a:custGeom>
              <a:avLst/>
              <a:gdLst/>
              <a:ahLst/>
              <a:cxnLst/>
              <a:rect l="l" t="t" r="r" b="b"/>
              <a:pathLst>
                <a:path w="706" h="801" extrusionOk="0">
                  <a:moveTo>
                    <a:pt x="643" y="1"/>
                  </a:moveTo>
                  <a:cubicBezTo>
                    <a:pt x="643" y="1"/>
                    <a:pt x="0" y="440"/>
                    <a:pt x="241" y="800"/>
                  </a:cubicBezTo>
                  <a:cubicBezTo>
                    <a:pt x="612" y="575"/>
                    <a:pt x="706" y="304"/>
                    <a:pt x="64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4" name="Google Shape;16564;p73"/>
            <p:cNvSpPr/>
            <p:nvPr/>
          </p:nvSpPr>
          <p:spPr>
            <a:xfrm>
              <a:off x="4130850" y="2363175"/>
              <a:ext cx="15025" cy="11275"/>
            </a:xfrm>
            <a:custGeom>
              <a:avLst/>
              <a:gdLst/>
              <a:ahLst/>
              <a:cxnLst/>
              <a:rect l="l" t="t" r="r" b="b"/>
              <a:pathLst>
                <a:path w="601" h="451" extrusionOk="0">
                  <a:moveTo>
                    <a:pt x="507" y="1"/>
                  </a:moveTo>
                  <a:cubicBezTo>
                    <a:pt x="507" y="1"/>
                    <a:pt x="0" y="241"/>
                    <a:pt x="256" y="450"/>
                  </a:cubicBezTo>
                  <a:cubicBezTo>
                    <a:pt x="549" y="330"/>
                    <a:pt x="601" y="173"/>
                    <a:pt x="507"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5" name="Google Shape;16565;p73"/>
            <p:cNvSpPr/>
            <p:nvPr/>
          </p:nvSpPr>
          <p:spPr>
            <a:xfrm>
              <a:off x="4106425" y="2369575"/>
              <a:ext cx="14775" cy="9175"/>
            </a:xfrm>
            <a:custGeom>
              <a:avLst/>
              <a:gdLst/>
              <a:ahLst/>
              <a:cxnLst/>
              <a:rect l="l" t="t" r="r" b="b"/>
              <a:pathLst>
                <a:path w="591" h="367" extrusionOk="0">
                  <a:moveTo>
                    <a:pt x="324" y="1"/>
                  </a:moveTo>
                  <a:cubicBezTo>
                    <a:pt x="324" y="1"/>
                    <a:pt x="0" y="252"/>
                    <a:pt x="392" y="367"/>
                  </a:cubicBezTo>
                  <a:cubicBezTo>
                    <a:pt x="590" y="236"/>
                    <a:pt x="533" y="116"/>
                    <a:pt x="32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6" name="Google Shape;16566;p73"/>
            <p:cNvSpPr/>
            <p:nvPr/>
          </p:nvSpPr>
          <p:spPr>
            <a:xfrm>
              <a:off x="4207375" y="2350525"/>
              <a:ext cx="15825" cy="13475"/>
            </a:xfrm>
            <a:custGeom>
              <a:avLst/>
              <a:gdLst/>
              <a:ahLst/>
              <a:cxnLst/>
              <a:rect l="l" t="t" r="r" b="b"/>
              <a:pathLst>
                <a:path w="633" h="539" extrusionOk="0">
                  <a:moveTo>
                    <a:pt x="163" y="0"/>
                  </a:moveTo>
                  <a:cubicBezTo>
                    <a:pt x="163" y="0"/>
                    <a:pt x="1" y="381"/>
                    <a:pt x="518" y="538"/>
                  </a:cubicBezTo>
                  <a:cubicBezTo>
                    <a:pt x="633" y="334"/>
                    <a:pt x="481" y="157"/>
                    <a:pt x="16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7" name="Google Shape;16567;p73"/>
            <p:cNvSpPr/>
            <p:nvPr/>
          </p:nvSpPr>
          <p:spPr>
            <a:xfrm>
              <a:off x="4219125" y="2349725"/>
              <a:ext cx="13475" cy="9575"/>
            </a:xfrm>
            <a:custGeom>
              <a:avLst/>
              <a:gdLst/>
              <a:ahLst/>
              <a:cxnLst/>
              <a:rect l="l" t="t" r="r" b="b"/>
              <a:pathLst>
                <a:path w="539" h="383" extrusionOk="0">
                  <a:moveTo>
                    <a:pt x="283" y="1"/>
                  </a:moveTo>
                  <a:cubicBezTo>
                    <a:pt x="283" y="1"/>
                    <a:pt x="1" y="251"/>
                    <a:pt x="361" y="382"/>
                  </a:cubicBezTo>
                  <a:cubicBezTo>
                    <a:pt x="539" y="246"/>
                    <a:pt x="481" y="121"/>
                    <a:pt x="28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8" name="Google Shape;16568;p73"/>
            <p:cNvSpPr/>
            <p:nvPr/>
          </p:nvSpPr>
          <p:spPr>
            <a:xfrm>
              <a:off x="4228800" y="2346600"/>
              <a:ext cx="15825" cy="14250"/>
            </a:xfrm>
            <a:custGeom>
              <a:avLst/>
              <a:gdLst/>
              <a:ahLst/>
              <a:cxnLst/>
              <a:rect l="l" t="t" r="r" b="b"/>
              <a:pathLst>
                <a:path w="633" h="570" extrusionOk="0">
                  <a:moveTo>
                    <a:pt x="507" y="0"/>
                  </a:moveTo>
                  <a:lnTo>
                    <a:pt x="507" y="0"/>
                  </a:lnTo>
                  <a:cubicBezTo>
                    <a:pt x="507" y="0"/>
                    <a:pt x="0" y="345"/>
                    <a:pt x="309" y="570"/>
                  </a:cubicBezTo>
                  <a:cubicBezTo>
                    <a:pt x="601" y="392"/>
                    <a:pt x="633" y="199"/>
                    <a:pt x="50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9" name="Google Shape;16569;p73"/>
            <p:cNvSpPr/>
            <p:nvPr/>
          </p:nvSpPr>
          <p:spPr>
            <a:xfrm>
              <a:off x="4234550" y="2356125"/>
              <a:ext cx="14125" cy="10875"/>
            </a:xfrm>
            <a:custGeom>
              <a:avLst/>
              <a:gdLst/>
              <a:ahLst/>
              <a:cxnLst/>
              <a:rect l="l" t="t" r="r" b="b"/>
              <a:pathLst>
                <a:path w="565" h="435" extrusionOk="0">
                  <a:moveTo>
                    <a:pt x="470" y="1"/>
                  </a:moveTo>
                  <a:cubicBezTo>
                    <a:pt x="470" y="1"/>
                    <a:pt x="0" y="231"/>
                    <a:pt x="246" y="434"/>
                  </a:cubicBezTo>
                  <a:cubicBezTo>
                    <a:pt x="517" y="319"/>
                    <a:pt x="565" y="168"/>
                    <a:pt x="47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0" name="Google Shape;16570;p73"/>
            <p:cNvSpPr/>
            <p:nvPr/>
          </p:nvSpPr>
          <p:spPr>
            <a:xfrm>
              <a:off x="4156825" y="2350000"/>
              <a:ext cx="13475" cy="10725"/>
            </a:xfrm>
            <a:custGeom>
              <a:avLst/>
              <a:gdLst/>
              <a:ahLst/>
              <a:cxnLst/>
              <a:rect l="l" t="t" r="r" b="b"/>
              <a:pathLst>
                <a:path w="539" h="429" extrusionOk="0">
                  <a:moveTo>
                    <a:pt x="63" y="0"/>
                  </a:moveTo>
                  <a:lnTo>
                    <a:pt x="63" y="0"/>
                  </a:lnTo>
                  <a:cubicBezTo>
                    <a:pt x="1" y="178"/>
                    <a:pt x="63" y="324"/>
                    <a:pt x="335" y="429"/>
                  </a:cubicBezTo>
                  <a:cubicBezTo>
                    <a:pt x="539" y="204"/>
                    <a:pt x="63" y="0"/>
                    <a:pt x="6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1" name="Google Shape;16571;p73"/>
            <p:cNvSpPr/>
            <p:nvPr/>
          </p:nvSpPr>
          <p:spPr>
            <a:xfrm>
              <a:off x="4181900" y="2352475"/>
              <a:ext cx="11000" cy="9300"/>
            </a:xfrm>
            <a:custGeom>
              <a:avLst/>
              <a:gdLst/>
              <a:ahLst/>
              <a:cxnLst/>
              <a:rect l="l" t="t" r="r" b="b"/>
              <a:pathLst>
                <a:path w="440" h="372" extrusionOk="0">
                  <a:moveTo>
                    <a:pt x="205" y="0"/>
                  </a:moveTo>
                  <a:lnTo>
                    <a:pt x="205" y="0"/>
                  </a:lnTo>
                  <a:cubicBezTo>
                    <a:pt x="43" y="126"/>
                    <a:pt x="1" y="246"/>
                    <a:pt x="142" y="371"/>
                  </a:cubicBezTo>
                  <a:cubicBezTo>
                    <a:pt x="440" y="230"/>
                    <a:pt x="205" y="0"/>
                    <a:pt x="205"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2" name="Google Shape;16572;p73"/>
            <p:cNvSpPr/>
            <p:nvPr/>
          </p:nvSpPr>
          <p:spPr>
            <a:xfrm>
              <a:off x="4167550" y="2353000"/>
              <a:ext cx="10975" cy="9300"/>
            </a:xfrm>
            <a:custGeom>
              <a:avLst/>
              <a:gdLst/>
              <a:ahLst/>
              <a:cxnLst/>
              <a:rect l="l" t="t" r="r" b="b"/>
              <a:pathLst>
                <a:path w="439" h="372" extrusionOk="0">
                  <a:moveTo>
                    <a:pt x="209" y="0"/>
                  </a:moveTo>
                  <a:cubicBezTo>
                    <a:pt x="47" y="126"/>
                    <a:pt x="0" y="251"/>
                    <a:pt x="141" y="371"/>
                  </a:cubicBezTo>
                  <a:cubicBezTo>
                    <a:pt x="439" y="235"/>
                    <a:pt x="209" y="0"/>
                    <a:pt x="209"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3" name="Google Shape;16573;p73"/>
            <p:cNvSpPr/>
            <p:nvPr/>
          </p:nvSpPr>
          <p:spPr>
            <a:xfrm>
              <a:off x="4206200" y="2361225"/>
              <a:ext cx="13475" cy="8525"/>
            </a:xfrm>
            <a:custGeom>
              <a:avLst/>
              <a:gdLst/>
              <a:ahLst/>
              <a:cxnLst/>
              <a:rect l="l" t="t" r="r" b="b"/>
              <a:pathLst>
                <a:path w="539" h="341" extrusionOk="0">
                  <a:moveTo>
                    <a:pt x="173" y="0"/>
                  </a:moveTo>
                  <a:lnTo>
                    <a:pt x="173" y="0"/>
                  </a:lnTo>
                  <a:cubicBezTo>
                    <a:pt x="173" y="1"/>
                    <a:pt x="1" y="267"/>
                    <a:pt x="424" y="340"/>
                  </a:cubicBezTo>
                  <a:cubicBezTo>
                    <a:pt x="539" y="199"/>
                    <a:pt x="429" y="89"/>
                    <a:pt x="17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4" name="Google Shape;16574;p73"/>
            <p:cNvSpPr/>
            <p:nvPr/>
          </p:nvSpPr>
          <p:spPr>
            <a:xfrm>
              <a:off x="4094400" y="2370625"/>
              <a:ext cx="14900" cy="6350"/>
            </a:xfrm>
            <a:custGeom>
              <a:avLst/>
              <a:gdLst/>
              <a:ahLst/>
              <a:cxnLst/>
              <a:rect l="l" t="t" r="r" b="b"/>
              <a:pathLst>
                <a:path w="596" h="254" extrusionOk="0">
                  <a:moveTo>
                    <a:pt x="0" y="1"/>
                  </a:moveTo>
                  <a:cubicBezTo>
                    <a:pt x="0" y="1"/>
                    <a:pt x="105" y="253"/>
                    <a:pt x="533" y="253"/>
                  </a:cubicBezTo>
                  <a:cubicBezTo>
                    <a:pt x="553" y="253"/>
                    <a:pt x="574" y="253"/>
                    <a:pt x="596" y="251"/>
                  </a:cubicBezTo>
                  <a:cubicBezTo>
                    <a:pt x="554" y="95"/>
                    <a:pt x="335" y="22"/>
                    <a:pt x="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5" name="Google Shape;16575;p73"/>
            <p:cNvSpPr/>
            <p:nvPr/>
          </p:nvSpPr>
          <p:spPr>
            <a:xfrm>
              <a:off x="3983375" y="2348175"/>
              <a:ext cx="17525" cy="19075"/>
            </a:xfrm>
            <a:custGeom>
              <a:avLst/>
              <a:gdLst/>
              <a:ahLst/>
              <a:cxnLst/>
              <a:rect l="l" t="t" r="r" b="b"/>
              <a:pathLst>
                <a:path w="701" h="763" extrusionOk="0">
                  <a:moveTo>
                    <a:pt x="486" y="0"/>
                  </a:moveTo>
                  <a:cubicBezTo>
                    <a:pt x="486" y="0"/>
                    <a:pt x="1" y="455"/>
                    <a:pt x="408" y="763"/>
                  </a:cubicBezTo>
                  <a:cubicBezTo>
                    <a:pt x="701" y="522"/>
                    <a:pt x="685" y="266"/>
                    <a:pt x="486"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6" name="Google Shape;16576;p73"/>
            <p:cNvSpPr/>
            <p:nvPr/>
          </p:nvSpPr>
          <p:spPr>
            <a:xfrm>
              <a:off x="3974375" y="2353900"/>
              <a:ext cx="17650" cy="17400"/>
            </a:xfrm>
            <a:custGeom>
              <a:avLst/>
              <a:gdLst/>
              <a:ahLst/>
              <a:cxnLst/>
              <a:rect l="l" t="t" r="r" b="b"/>
              <a:pathLst>
                <a:path w="706" h="696" extrusionOk="0">
                  <a:moveTo>
                    <a:pt x="272" y="1"/>
                  </a:moveTo>
                  <a:cubicBezTo>
                    <a:pt x="272" y="1"/>
                    <a:pt x="0" y="455"/>
                    <a:pt x="533" y="696"/>
                  </a:cubicBezTo>
                  <a:cubicBezTo>
                    <a:pt x="705" y="455"/>
                    <a:pt x="580" y="226"/>
                    <a:pt x="27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7" name="Google Shape;16577;p73"/>
            <p:cNvSpPr/>
            <p:nvPr/>
          </p:nvSpPr>
          <p:spPr>
            <a:xfrm>
              <a:off x="3991600" y="2359275"/>
              <a:ext cx="17525" cy="10725"/>
            </a:xfrm>
            <a:custGeom>
              <a:avLst/>
              <a:gdLst/>
              <a:ahLst/>
              <a:cxnLst/>
              <a:rect l="l" t="t" r="r" b="b"/>
              <a:pathLst>
                <a:path w="701" h="429" extrusionOk="0">
                  <a:moveTo>
                    <a:pt x="607" y="0"/>
                  </a:moveTo>
                  <a:cubicBezTo>
                    <a:pt x="607" y="0"/>
                    <a:pt x="1" y="209"/>
                    <a:pt x="283" y="429"/>
                  </a:cubicBezTo>
                  <a:cubicBezTo>
                    <a:pt x="633" y="324"/>
                    <a:pt x="701" y="178"/>
                    <a:pt x="60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8" name="Google Shape;16578;p73"/>
            <p:cNvSpPr/>
            <p:nvPr/>
          </p:nvSpPr>
          <p:spPr>
            <a:xfrm>
              <a:off x="4004675" y="2368025"/>
              <a:ext cx="15025" cy="8775"/>
            </a:xfrm>
            <a:custGeom>
              <a:avLst/>
              <a:gdLst/>
              <a:ahLst/>
              <a:cxnLst/>
              <a:rect l="l" t="t" r="r" b="b"/>
              <a:pathLst>
                <a:path w="601" h="351" extrusionOk="0">
                  <a:moveTo>
                    <a:pt x="193" y="0"/>
                  </a:moveTo>
                  <a:cubicBezTo>
                    <a:pt x="193" y="0"/>
                    <a:pt x="0" y="287"/>
                    <a:pt x="470" y="350"/>
                  </a:cubicBezTo>
                  <a:cubicBezTo>
                    <a:pt x="601" y="199"/>
                    <a:pt x="476" y="84"/>
                    <a:pt x="19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9" name="Google Shape;16579;p73"/>
            <p:cNvSpPr/>
            <p:nvPr/>
          </p:nvSpPr>
          <p:spPr>
            <a:xfrm>
              <a:off x="3973450" y="2369575"/>
              <a:ext cx="15575" cy="6500"/>
            </a:xfrm>
            <a:custGeom>
              <a:avLst/>
              <a:gdLst/>
              <a:ahLst/>
              <a:cxnLst/>
              <a:rect l="l" t="t" r="r" b="b"/>
              <a:pathLst>
                <a:path w="623" h="260" extrusionOk="0">
                  <a:moveTo>
                    <a:pt x="0" y="1"/>
                  </a:moveTo>
                  <a:cubicBezTo>
                    <a:pt x="0" y="1"/>
                    <a:pt x="104" y="259"/>
                    <a:pt x="547" y="259"/>
                  </a:cubicBezTo>
                  <a:cubicBezTo>
                    <a:pt x="571" y="259"/>
                    <a:pt x="596" y="258"/>
                    <a:pt x="622" y="257"/>
                  </a:cubicBezTo>
                  <a:cubicBezTo>
                    <a:pt x="586" y="95"/>
                    <a:pt x="351" y="22"/>
                    <a:pt x="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0" name="Google Shape;16580;p73"/>
            <p:cNvSpPr/>
            <p:nvPr/>
          </p:nvSpPr>
          <p:spPr>
            <a:xfrm>
              <a:off x="4061225" y="2346075"/>
              <a:ext cx="17400" cy="20650"/>
            </a:xfrm>
            <a:custGeom>
              <a:avLst/>
              <a:gdLst/>
              <a:ahLst/>
              <a:cxnLst/>
              <a:rect l="l" t="t" r="r" b="b"/>
              <a:pathLst>
                <a:path w="696" h="826" extrusionOk="0">
                  <a:moveTo>
                    <a:pt x="377" y="0"/>
                  </a:moveTo>
                  <a:cubicBezTo>
                    <a:pt x="376" y="1"/>
                    <a:pt x="0" y="507"/>
                    <a:pt x="465" y="826"/>
                  </a:cubicBezTo>
                  <a:cubicBezTo>
                    <a:pt x="695" y="559"/>
                    <a:pt x="622" y="283"/>
                    <a:pt x="37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1" name="Google Shape;16581;p73"/>
            <p:cNvSpPr/>
            <p:nvPr/>
          </p:nvSpPr>
          <p:spPr>
            <a:xfrm>
              <a:off x="4046325" y="2352875"/>
              <a:ext cx="17925" cy="13075"/>
            </a:xfrm>
            <a:custGeom>
              <a:avLst/>
              <a:gdLst/>
              <a:ahLst/>
              <a:cxnLst/>
              <a:rect l="l" t="t" r="r" b="b"/>
              <a:pathLst>
                <a:path w="717" h="523" extrusionOk="0">
                  <a:moveTo>
                    <a:pt x="142" y="0"/>
                  </a:moveTo>
                  <a:lnTo>
                    <a:pt x="142" y="0"/>
                  </a:lnTo>
                  <a:cubicBezTo>
                    <a:pt x="142" y="0"/>
                    <a:pt x="1" y="402"/>
                    <a:pt x="612" y="523"/>
                  </a:cubicBezTo>
                  <a:cubicBezTo>
                    <a:pt x="717" y="308"/>
                    <a:pt x="523" y="141"/>
                    <a:pt x="14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2" name="Google Shape;16582;p73"/>
            <p:cNvSpPr/>
            <p:nvPr/>
          </p:nvSpPr>
          <p:spPr>
            <a:xfrm>
              <a:off x="4018650" y="2351175"/>
              <a:ext cx="23400" cy="17000"/>
            </a:xfrm>
            <a:custGeom>
              <a:avLst/>
              <a:gdLst/>
              <a:ahLst/>
              <a:cxnLst/>
              <a:rect l="l" t="t" r="r" b="b"/>
              <a:pathLst>
                <a:path w="936" h="680" extrusionOk="0">
                  <a:moveTo>
                    <a:pt x="742" y="0"/>
                  </a:moveTo>
                  <a:cubicBezTo>
                    <a:pt x="742" y="0"/>
                    <a:pt x="0" y="382"/>
                    <a:pt x="455" y="679"/>
                  </a:cubicBezTo>
                  <a:cubicBezTo>
                    <a:pt x="894" y="486"/>
                    <a:pt x="935" y="251"/>
                    <a:pt x="74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3" name="Google Shape;16583;p73"/>
            <p:cNvSpPr/>
            <p:nvPr/>
          </p:nvSpPr>
          <p:spPr>
            <a:xfrm>
              <a:off x="4029750" y="2365525"/>
              <a:ext cx="15825" cy="10625"/>
            </a:xfrm>
            <a:custGeom>
              <a:avLst/>
              <a:gdLst/>
              <a:ahLst/>
              <a:cxnLst/>
              <a:rect l="l" t="t" r="r" b="b"/>
              <a:pathLst>
                <a:path w="633" h="425" extrusionOk="0">
                  <a:moveTo>
                    <a:pt x="596" y="1"/>
                  </a:moveTo>
                  <a:cubicBezTo>
                    <a:pt x="596" y="1"/>
                    <a:pt x="0" y="199"/>
                    <a:pt x="188" y="424"/>
                  </a:cubicBezTo>
                  <a:cubicBezTo>
                    <a:pt x="528" y="325"/>
                    <a:pt x="632" y="179"/>
                    <a:pt x="59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4" name="Google Shape;16584;p73"/>
            <p:cNvSpPr/>
            <p:nvPr/>
          </p:nvSpPr>
          <p:spPr>
            <a:xfrm>
              <a:off x="4007275" y="2356000"/>
              <a:ext cx="15300" cy="11400"/>
            </a:xfrm>
            <a:custGeom>
              <a:avLst/>
              <a:gdLst/>
              <a:ahLst/>
              <a:cxnLst/>
              <a:rect l="l" t="t" r="r" b="b"/>
              <a:pathLst>
                <a:path w="612" h="456" extrusionOk="0">
                  <a:moveTo>
                    <a:pt x="372" y="0"/>
                  </a:moveTo>
                  <a:lnTo>
                    <a:pt x="372" y="0"/>
                  </a:lnTo>
                  <a:cubicBezTo>
                    <a:pt x="372" y="1"/>
                    <a:pt x="1" y="288"/>
                    <a:pt x="387" y="455"/>
                  </a:cubicBezTo>
                  <a:cubicBezTo>
                    <a:pt x="612" y="304"/>
                    <a:pt x="570" y="152"/>
                    <a:pt x="37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5" name="Google Shape;16585;p73"/>
            <p:cNvSpPr/>
            <p:nvPr/>
          </p:nvSpPr>
          <p:spPr>
            <a:xfrm>
              <a:off x="4355875" y="2349200"/>
              <a:ext cx="13875" cy="19225"/>
            </a:xfrm>
            <a:custGeom>
              <a:avLst/>
              <a:gdLst/>
              <a:ahLst/>
              <a:cxnLst/>
              <a:rect l="l" t="t" r="r" b="b"/>
              <a:pathLst>
                <a:path w="555" h="769" extrusionOk="0">
                  <a:moveTo>
                    <a:pt x="429" y="1"/>
                  </a:moveTo>
                  <a:cubicBezTo>
                    <a:pt x="429" y="1"/>
                    <a:pt x="1" y="440"/>
                    <a:pt x="288" y="769"/>
                  </a:cubicBezTo>
                  <a:cubicBezTo>
                    <a:pt x="539" y="539"/>
                    <a:pt x="555" y="278"/>
                    <a:pt x="429"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6" name="Google Shape;16586;p73"/>
            <p:cNvSpPr/>
            <p:nvPr/>
          </p:nvSpPr>
          <p:spPr>
            <a:xfrm>
              <a:off x="4348950" y="2357300"/>
              <a:ext cx="13625" cy="15975"/>
            </a:xfrm>
            <a:custGeom>
              <a:avLst/>
              <a:gdLst/>
              <a:ahLst/>
              <a:cxnLst/>
              <a:rect l="l" t="t" r="r" b="b"/>
              <a:pathLst>
                <a:path w="545" h="639" extrusionOk="0">
                  <a:moveTo>
                    <a:pt x="252" y="1"/>
                  </a:moveTo>
                  <a:cubicBezTo>
                    <a:pt x="252" y="1"/>
                    <a:pt x="1" y="403"/>
                    <a:pt x="382" y="638"/>
                  </a:cubicBezTo>
                  <a:cubicBezTo>
                    <a:pt x="544" y="429"/>
                    <a:pt x="466" y="215"/>
                    <a:pt x="25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7" name="Google Shape;16587;p73"/>
            <p:cNvSpPr/>
            <p:nvPr/>
          </p:nvSpPr>
          <p:spPr>
            <a:xfrm>
              <a:off x="4364250" y="2355750"/>
              <a:ext cx="11500" cy="12950"/>
            </a:xfrm>
            <a:custGeom>
              <a:avLst/>
              <a:gdLst/>
              <a:ahLst/>
              <a:cxnLst/>
              <a:rect l="l" t="t" r="r" b="b"/>
              <a:pathLst>
                <a:path w="460" h="518" extrusionOk="0">
                  <a:moveTo>
                    <a:pt x="350" y="0"/>
                  </a:moveTo>
                  <a:cubicBezTo>
                    <a:pt x="350" y="0"/>
                    <a:pt x="0" y="298"/>
                    <a:pt x="246" y="517"/>
                  </a:cubicBezTo>
                  <a:cubicBezTo>
                    <a:pt x="450" y="366"/>
                    <a:pt x="460" y="188"/>
                    <a:pt x="35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8" name="Google Shape;16588;p73"/>
            <p:cNvSpPr/>
            <p:nvPr/>
          </p:nvSpPr>
          <p:spPr>
            <a:xfrm>
              <a:off x="4373525" y="2351175"/>
              <a:ext cx="14900" cy="18300"/>
            </a:xfrm>
            <a:custGeom>
              <a:avLst/>
              <a:gdLst/>
              <a:ahLst/>
              <a:cxnLst/>
              <a:rect l="l" t="t" r="r" b="b"/>
              <a:pathLst>
                <a:path w="596" h="732" extrusionOk="0">
                  <a:moveTo>
                    <a:pt x="580" y="0"/>
                  </a:moveTo>
                  <a:cubicBezTo>
                    <a:pt x="580" y="0"/>
                    <a:pt x="0" y="387"/>
                    <a:pt x="152" y="732"/>
                  </a:cubicBezTo>
                  <a:cubicBezTo>
                    <a:pt x="481" y="533"/>
                    <a:pt x="596" y="282"/>
                    <a:pt x="58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9" name="Google Shape;16589;p73"/>
            <p:cNvSpPr/>
            <p:nvPr/>
          </p:nvSpPr>
          <p:spPr>
            <a:xfrm>
              <a:off x="4377700" y="2366050"/>
              <a:ext cx="12550" cy="10350"/>
            </a:xfrm>
            <a:custGeom>
              <a:avLst/>
              <a:gdLst/>
              <a:ahLst/>
              <a:cxnLst/>
              <a:rect l="l" t="t" r="r" b="b"/>
              <a:pathLst>
                <a:path w="502" h="414" extrusionOk="0">
                  <a:moveTo>
                    <a:pt x="444" y="1"/>
                  </a:moveTo>
                  <a:cubicBezTo>
                    <a:pt x="444" y="1"/>
                    <a:pt x="0" y="205"/>
                    <a:pt x="183" y="414"/>
                  </a:cubicBezTo>
                  <a:cubicBezTo>
                    <a:pt x="439" y="309"/>
                    <a:pt x="502" y="168"/>
                    <a:pt x="44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0" name="Google Shape;16590;p73"/>
            <p:cNvSpPr/>
            <p:nvPr/>
          </p:nvSpPr>
          <p:spPr>
            <a:xfrm>
              <a:off x="4356925" y="2371025"/>
              <a:ext cx="12050" cy="8650"/>
            </a:xfrm>
            <a:custGeom>
              <a:avLst/>
              <a:gdLst/>
              <a:ahLst/>
              <a:cxnLst/>
              <a:rect l="l" t="t" r="r" b="b"/>
              <a:pathLst>
                <a:path w="482" h="346" extrusionOk="0">
                  <a:moveTo>
                    <a:pt x="293" y="0"/>
                  </a:moveTo>
                  <a:lnTo>
                    <a:pt x="293" y="0"/>
                  </a:lnTo>
                  <a:cubicBezTo>
                    <a:pt x="293" y="0"/>
                    <a:pt x="1" y="220"/>
                    <a:pt x="304" y="345"/>
                  </a:cubicBezTo>
                  <a:cubicBezTo>
                    <a:pt x="481" y="230"/>
                    <a:pt x="450" y="115"/>
                    <a:pt x="29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1" name="Google Shape;16591;p73"/>
            <p:cNvSpPr/>
            <p:nvPr/>
          </p:nvSpPr>
          <p:spPr>
            <a:xfrm>
              <a:off x="4579225" y="2354700"/>
              <a:ext cx="12175" cy="12425"/>
            </a:xfrm>
            <a:custGeom>
              <a:avLst/>
              <a:gdLst/>
              <a:ahLst/>
              <a:cxnLst/>
              <a:rect l="l" t="t" r="r" b="b"/>
              <a:pathLst>
                <a:path w="487" h="497" extrusionOk="0">
                  <a:moveTo>
                    <a:pt x="152" y="0"/>
                  </a:moveTo>
                  <a:cubicBezTo>
                    <a:pt x="152" y="0"/>
                    <a:pt x="1" y="340"/>
                    <a:pt x="382" y="497"/>
                  </a:cubicBezTo>
                  <a:cubicBezTo>
                    <a:pt x="487" y="319"/>
                    <a:pt x="382" y="152"/>
                    <a:pt x="15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2" name="Google Shape;16592;p73"/>
            <p:cNvSpPr/>
            <p:nvPr/>
          </p:nvSpPr>
          <p:spPr>
            <a:xfrm>
              <a:off x="4588625" y="2357300"/>
              <a:ext cx="10350" cy="8650"/>
            </a:xfrm>
            <a:custGeom>
              <a:avLst/>
              <a:gdLst/>
              <a:ahLst/>
              <a:cxnLst/>
              <a:rect l="l" t="t" r="r" b="b"/>
              <a:pathLst>
                <a:path w="414" h="346" extrusionOk="0">
                  <a:moveTo>
                    <a:pt x="236" y="1"/>
                  </a:moveTo>
                  <a:lnTo>
                    <a:pt x="236" y="1"/>
                  </a:lnTo>
                  <a:cubicBezTo>
                    <a:pt x="236" y="1"/>
                    <a:pt x="1" y="215"/>
                    <a:pt x="267" y="346"/>
                  </a:cubicBezTo>
                  <a:cubicBezTo>
                    <a:pt x="414" y="231"/>
                    <a:pt x="377" y="116"/>
                    <a:pt x="23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3" name="Google Shape;16593;p73"/>
            <p:cNvSpPr/>
            <p:nvPr/>
          </p:nvSpPr>
          <p:spPr>
            <a:xfrm>
              <a:off x="4595175" y="2353650"/>
              <a:ext cx="12425" cy="12825"/>
            </a:xfrm>
            <a:custGeom>
              <a:avLst/>
              <a:gdLst/>
              <a:ahLst/>
              <a:cxnLst/>
              <a:rect l="l" t="t" r="r" b="b"/>
              <a:pathLst>
                <a:path w="497" h="513" extrusionOk="0">
                  <a:moveTo>
                    <a:pt x="413" y="0"/>
                  </a:moveTo>
                  <a:cubicBezTo>
                    <a:pt x="413" y="1"/>
                    <a:pt x="0" y="293"/>
                    <a:pt x="220" y="512"/>
                  </a:cubicBezTo>
                  <a:cubicBezTo>
                    <a:pt x="460" y="361"/>
                    <a:pt x="496" y="189"/>
                    <a:pt x="41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4" name="Google Shape;16594;p73"/>
            <p:cNvSpPr/>
            <p:nvPr/>
          </p:nvSpPr>
          <p:spPr>
            <a:xfrm>
              <a:off x="4601050" y="2361100"/>
              <a:ext cx="11000" cy="9675"/>
            </a:xfrm>
            <a:custGeom>
              <a:avLst/>
              <a:gdLst/>
              <a:ahLst/>
              <a:cxnLst/>
              <a:rect l="l" t="t" r="r" b="b"/>
              <a:pathLst>
                <a:path w="440" h="387" extrusionOk="0">
                  <a:moveTo>
                    <a:pt x="382" y="0"/>
                  </a:moveTo>
                  <a:lnTo>
                    <a:pt x="382" y="0"/>
                  </a:lnTo>
                  <a:cubicBezTo>
                    <a:pt x="382" y="0"/>
                    <a:pt x="0" y="188"/>
                    <a:pt x="173" y="387"/>
                  </a:cubicBezTo>
                  <a:cubicBezTo>
                    <a:pt x="392" y="288"/>
                    <a:pt x="439" y="157"/>
                    <a:pt x="38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5" name="Google Shape;16595;p73"/>
            <p:cNvSpPr/>
            <p:nvPr/>
          </p:nvSpPr>
          <p:spPr>
            <a:xfrm>
              <a:off x="4530525" y="2361225"/>
              <a:ext cx="10600" cy="10725"/>
            </a:xfrm>
            <a:custGeom>
              <a:avLst/>
              <a:gdLst/>
              <a:ahLst/>
              <a:cxnLst/>
              <a:rect l="l" t="t" r="r" b="b"/>
              <a:pathLst>
                <a:path w="424" h="429" extrusionOk="0">
                  <a:moveTo>
                    <a:pt x="230" y="0"/>
                  </a:moveTo>
                  <a:cubicBezTo>
                    <a:pt x="230" y="1"/>
                    <a:pt x="0" y="314"/>
                    <a:pt x="282" y="429"/>
                  </a:cubicBezTo>
                  <a:cubicBezTo>
                    <a:pt x="423" y="256"/>
                    <a:pt x="381" y="121"/>
                    <a:pt x="23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6" name="Google Shape;16596;p73"/>
            <p:cNvSpPr/>
            <p:nvPr/>
          </p:nvSpPr>
          <p:spPr>
            <a:xfrm>
              <a:off x="4536400" y="2357300"/>
              <a:ext cx="10600" cy="10600"/>
            </a:xfrm>
            <a:custGeom>
              <a:avLst/>
              <a:gdLst/>
              <a:ahLst/>
              <a:cxnLst/>
              <a:rect l="l" t="t" r="r" b="b"/>
              <a:pathLst>
                <a:path w="424" h="424" extrusionOk="0">
                  <a:moveTo>
                    <a:pt x="308" y="1"/>
                  </a:moveTo>
                  <a:cubicBezTo>
                    <a:pt x="308" y="1"/>
                    <a:pt x="0" y="272"/>
                    <a:pt x="240" y="424"/>
                  </a:cubicBezTo>
                  <a:cubicBezTo>
                    <a:pt x="423" y="283"/>
                    <a:pt x="423" y="142"/>
                    <a:pt x="30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7" name="Google Shape;16597;p73"/>
            <p:cNvSpPr/>
            <p:nvPr/>
          </p:nvSpPr>
          <p:spPr>
            <a:xfrm>
              <a:off x="4543825" y="2358475"/>
              <a:ext cx="11400" cy="9825"/>
            </a:xfrm>
            <a:custGeom>
              <a:avLst/>
              <a:gdLst/>
              <a:ahLst/>
              <a:cxnLst/>
              <a:rect l="l" t="t" r="r" b="b"/>
              <a:pathLst>
                <a:path w="456" h="393" extrusionOk="0">
                  <a:moveTo>
                    <a:pt x="398" y="1"/>
                  </a:moveTo>
                  <a:cubicBezTo>
                    <a:pt x="398" y="1"/>
                    <a:pt x="1" y="194"/>
                    <a:pt x="173" y="393"/>
                  </a:cubicBezTo>
                  <a:cubicBezTo>
                    <a:pt x="403" y="293"/>
                    <a:pt x="455" y="157"/>
                    <a:pt x="39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8" name="Google Shape;16598;p73"/>
            <p:cNvSpPr/>
            <p:nvPr/>
          </p:nvSpPr>
          <p:spPr>
            <a:xfrm>
              <a:off x="4614500" y="2358100"/>
              <a:ext cx="10475" cy="9800"/>
            </a:xfrm>
            <a:custGeom>
              <a:avLst/>
              <a:gdLst/>
              <a:ahLst/>
              <a:cxnLst/>
              <a:rect l="l" t="t" r="r" b="b"/>
              <a:pathLst>
                <a:path w="419" h="392" extrusionOk="0">
                  <a:moveTo>
                    <a:pt x="136" y="0"/>
                  </a:moveTo>
                  <a:lnTo>
                    <a:pt x="136" y="0"/>
                  </a:lnTo>
                  <a:cubicBezTo>
                    <a:pt x="136" y="0"/>
                    <a:pt x="0" y="272"/>
                    <a:pt x="324" y="392"/>
                  </a:cubicBezTo>
                  <a:cubicBezTo>
                    <a:pt x="418" y="246"/>
                    <a:pt x="330" y="120"/>
                    <a:pt x="136"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9" name="Google Shape;16599;p73"/>
            <p:cNvSpPr/>
            <p:nvPr/>
          </p:nvSpPr>
          <p:spPr>
            <a:xfrm>
              <a:off x="4637475" y="2359000"/>
              <a:ext cx="10750" cy="9575"/>
            </a:xfrm>
            <a:custGeom>
              <a:avLst/>
              <a:gdLst/>
              <a:ahLst/>
              <a:cxnLst/>
              <a:rect l="l" t="t" r="r" b="b"/>
              <a:pathLst>
                <a:path w="430" h="383" extrusionOk="0">
                  <a:moveTo>
                    <a:pt x="377" y="1"/>
                  </a:moveTo>
                  <a:cubicBezTo>
                    <a:pt x="377" y="1"/>
                    <a:pt x="1" y="189"/>
                    <a:pt x="168" y="382"/>
                  </a:cubicBezTo>
                  <a:cubicBezTo>
                    <a:pt x="382" y="288"/>
                    <a:pt x="429" y="152"/>
                    <a:pt x="377"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0" name="Google Shape;16600;p73"/>
            <p:cNvSpPr/>
            <p:nvPr/>
          </p:nvSpPr>
          <p:spPr>
            <a:xfrm>
              <a:off x="4637225" y="2367225"/>
              <a:ext cx="11000" cy="8775"/>
            </a:xfrm>
            <a:custGeom>
              <a:avLst/>
              <a:gdLst/>
              <a:ahLst/>
              <a:cxnLst/>
              <a:rect l="l" t="t" r="r" b="b"/>
              <a:pathLst>
                <a:path w="440" h="351" extrusionOk="0">
                  <a:moveTo>
                    <a:pt x="439" y="1"/>
                  </a:moveTo>
                  <a:cubicBezTo>
                    <a:pt x="439" y="1"/>
                    <a:pt x="0" y="142"/>
                    <a:pt x="94" y="351"/>
                  </a:cubicBezTo>
                  <a:cubicBezTo>
                    <a:pt x="340" y="283"/>
                    <a:pt x="434" y="158"/>
                    <a:pt x="439"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1" name="Google Shape;16601;p73"/>
            <p:cNvSpPr/>
            <p:nvPr/>
          </p:nvSpPr>
          <p:spPr>
            <a:xfrm>
              <a:off x="4622200" y="2355750"/>
              <a:ext cx="10475" cy="10075"/>
            </a:xfrm>
            <a:custGeom>
              <a:avLst/>
              <a:gdLst/>
              <a:ahLst/>
              <a:cxnLst/>
              <a:rect l="l" t="t" r="r" b="b"/>
              <a:pathLst>
                <a:path w="419" h="403" extrusionOk="0">
                  <a:moveTo>
                    <a:pt x="220" y="0"/>
                  </a:moveTo>
                  <a:cubicBezTo>
                    <a:pt x="220" y="0"/>
                    <a:pt x="1" y="256"/>
                    <a:pt x="283" y="402"/>
                  </a:cubicBezTo>
                  <a:cubicBezTo>
                    <a:pt x="419" y="272"/>
                    <a:pt x="372" y="136"/>
                    <a:pt x="22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2" name="Google Shape;16602;p73"/>
            <p:cNvSpPr/>
            <p:nvPr/>
          </p:nvSpPr>
          <p:spPr>
            <a:xfrm>
              <a:off x="4631350" y="2355225"/>
              <a:ext cx="10200" cy="10075"/>
            </a:xfrm>
            <a:custGeom>
              <a:avLst/>
              <a:gdLst/>
              <a:ahLst/>
              <a:cxnLst/>
              <a:rect l="l" t="t" r="r" b="b"/>
              <a:pathLst>
                <a:path w="408" h="403" extrusionOk="0">
                  <a:moveTo>
                    <a:pt x="282" y="0"/>
                  </a:moveTo>
                  <a:lnTo>
                    <a:pt x="282" y="0"/>
                  </a:lnTo>
                  <a:cubicBezTo>
                    <a:pt x="282" y="0"/>
                    <a:pt x="0" y="235"/>
                    <a:pt x="241" y="402"/>
                  </a:cubicBezTo>
                  <a:cubicBezTo>
                    <a:pt x="408" y="282"/>
                    <a:pt x="403" y="146"/>
                    <a:pt x="28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3" name="Google Shape;16603;p73"/>
            <p:cNvSpPr/>
            <p:nvPr/>
          </p:nvSpPr>
          <p:spPr>
            <a:xfrm>
              <a:off x="4572575" y="2360050"/>
              <a:ext cx="10600" cy="7850"/>
            </a:xfrm>
            <a:custGeom>
              <a:avLst/>
              <a:gdLst/>
              <a:ahLst/>
              <a:cxnLst/>
              <a:rect l="l" t="t" r="r" b="b"/>
              <a:pathLst>
                <a:path w="424" h="314" extrusionOk="0">
                  <a:moveTo>
                    <a:pt x="157" y="0"/>
                  </a:moveTo>
                  <a:lnTo>
                    <a:pt x="157" y="0"/>
                  </a:lnTo>
                  <a:cubicBezTo>
                    <a:pt x="157" y="0"/>
                    <a:pt x="0" y="236"/>
                    <a:pt x="319" y="314"/>
                  </a:cubicBezTo>
                  <a:cubicBezTo>
                    <a:pt x="423" y="189"/>
                    <a:pt x="345" y="89"/>
                    <a:pt x="15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4" name="Google Shape;16604;p73"/>
            <p:cNvSpPr/>
            <p:nvPr/>
          </p:nvSpPr>
          <p:spPr>
            <a:xfrm>
              <a:off x="4441825" y="2356650"/>
              <a:ext cx="13225" cy="12950"/>
            </a:xfrm>
            <a:custGeom>
              <a:avLst/>
              <a:gdLst/>
              <a:ahLst/>
              <a:cxnLst/>
              <a:rect l="l" t="t" r="r" b="b"/>
              <a:pathLst>
                <a:path w="529" h="518" extrusionOk="0">
                  <a:moveTo>
                    <a:pt x="178" y="1"/>
                  </a:moveTo>
                  <a:cubicBezTo>
                    <a:pt x="178" y="1"/>
                    <a:pt x="1" y="356"/>
                    <a:pt x="408" y="518"/>
                  </a:cubicBezTo>
                  <a:cubicBezTo>
                    <a:pt x="528" y="335"/>
                    <a:pt x="424" y="163"/>
                    <a:pt x="17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5" name="Google Shape;16605;p73"/>
            <p:cNvSpPr/>
            <p:nvPr/>
          </p:nvSpPr>
          <p:spPr>
            <a:xfrm>
              <a:off x="4451875" y="2356525"/>
              <a:ext cx="11125" cy="9025"/>
            </a:xfrm>
            <a:custGeom>
              <a:avLst/>
              <a:gdLst/>
              <a:ahLst/>
              <a:cxnLst/>
              <a:rect l="l" t="t" r="r" b="b"/>
              <a:pathLst>
                <a:path w="445" h="361" extrusionOk="0">
                  <a:moveTo>
                    <a:pt x="267" y="0"/>
                  </a:moveTo>
                  <a:cubicBezTo>
                    <a:pt x="267" y="0"/>
                    <a:pt x="1" y="225"/>
                    <a:pt x="288" y="361"/>
                  </a:cubicBezTo>
                  <a:cubicBezTo>
                    <a:pt x="445" y="241"/>
                    <a:pt x="414" y="121"/>
                    <a:pt x="26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6" name="Google Shape;16606;p73"/>
            <p:cNvSpPr/>
            <p:nvPr/>
          </p:nvSpPr>
          <p:spPr>
            <a:xfrm>
              <a:off x="4459975" y="2354175"/>
              <a:ext cx="13475" cy="13225"/>
            </a:xfrm>
            <a:custGeom>
              <a:avLst/>
              <a:gdLst/>
              <a:ahLst/>
              <a:cxnLst/>
              <a:rect l="l" t="t" r="r" b="b"/>
              <a:pathLst>
                <a:path w="539" h="529" extrusionOk="0">
                  <a:moveTo>
                    <a:pt x="461" y="0"/>
                  </a:moveTo>
                  <a:lnTo>
                    <a:pt x="461" y="0"/>
                  </a:lnTo>
                  <a:cubicBezTo>
                    <a:pt x="460" y="0"/>
                    <a:pt x="1" y="303"/>
                    <a:pt x="225" y="528"/>
                  </a:cubicBezTo>
                  <a:cubicBezTo>
                    <a:pt x="492" y="371"/>
                    <a:pt x="539" y="194"/>
                    <a:pt x="461"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7" name="Google Shape;16607;p73"/>
            <p:cNvSpPr/>
            <p:nvPr/>
          </p:nvSpPr>
          <p:spPr>
            <a:xfrm>
              <a:off x="4463900" y="2363325"/>
              <a:ext cx="11900" cy="9950"/>
            </a:xfrm>
            <a:custGeom>
              <a:avLst/>
              <a:gdLst/>
              <a:ahLst/>
              <a:cxnLst/>
              <a:rect l="l" t="t" r="r" b="b"/>
              <a:pathLst>
                <a:path w="476" h="398" extrusionOk="0">
                  <a:moveTo>
                    <a:pt x="418" y="0"/>
                  </a:moveTo>
                  <a:cubicBezTo>
                    <a:pt x="418" y="0"/>
                    <a:pt x="1" y="199"/>
                    <a:pt x="178" y="397"/>
                  </a:cubicBezTo>
                  <a:cubicBezTo>
                    <a:pt x="418" y="298"/>
                    <a:pt x="476" y="162"/>
                    <a:pt x="418"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8" name="Google Shape;16608;p73"/>
            <p:cNvSpPr/>
            <p:nvPr/>
          </p:nvSpPr>
          <p:spPr>
            <a:xfrm>
              <a:off x="4419100" y="2354700"/>
              <a:ext cx="12175" cy="10075"/>
            </a:xfrm>
            <a:custGeom>
              <a:avLst/>
              <a:gdLst/>
              <a:ahLst/>
              <a:cxnLst/>
              <a:rect l="l" t="t" r="r" b="b"/>
              <a:pathLst>
                <a:path w="487" h="403" extrusionOk="0">
                  <a:moveTo>
                    <a:pt x="429" y="0"/>
                  </a:moveTo>
                  <a:cubicBezTo>
                    <a:pt x="429" y="0"/>
                    <a:pt x="1" y="199"/>
                    <a:pt x="178" y="403"/>
                  </a:cubicBezTo>
                  <a:cubicBezTo>
                    <a:pt x="424" y="303"/>
                    <a:pt x="486" y="162"/>
                    <a:pt x="429"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9" name="Google Shape;16609;p73"/>
            <p:cNvSpPr/>
            <p:nvPr/>
          </p:nvSpPr>
          <p:spPr>
            <a:xfrm>
              <a:off x="4398200" y="2357425"/>
              <a:ext cx="10225" cy="8775"/>
            </a:xfrm>
            <a:custGeom>
              <a:avLst/>
              <a:gdLst/>
              <a:ahLst/>
              <a:cxnLst/>
              <a:rect l="l" t="t" r="r" b="b"/>
              <a:pathLst>
                <a:path w="409" h="351" extrusionOk="0">
                  <a:moveTo>
                    <a:pt x="220" y="1"/>
                  </a:moveTo>
                  <a:cubicBezTo>
                    <a:pt x="220" y="1"/>
                    <a:pt x="1" y="226"/>
                    <a:pt x="272" y="351"/>
                  </a:cubicBezTo>
                  <a:cubicBezTo>
                    <a:pt x="408" y="231"/>
                    <a:pt x="366" y="116"/>
                    <a:pt x="220"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0" name="Google Shape;16610;p73"/>
            <p:cNvSpPr/>
            <p:nvPr/>
          </p:nvSpPr>
          <p:spPr>
            <a:xfrm>
              <a:off x="4411400" y="2357700"/>
              <a:ext cx="10075" cy="8775"/>
            </a:xfrm>
            <a:custGeom>
              <a:avLst/>
              <a:gdLst/>
              <a:ahLst/>
              <a:cxnLst/>
              <a:rect l="l" t="t" r="r" b="b"/>
              <a:pathLst>
                <a:path w="403" h="351" extrusionOk="0">
                  <a:moveTo>
                    <a:pt x="220" y="0"/>
                  </a:moveTo>
                  <a:cubicBezTo>
                    <a:pt x="220" y="0"/>
                    <a:pt x="0" y="225"/>
                    <a:pt x="267" y="350"/>
                  </a:cubicBezTo>
                  <a:cubicBezTo>
                    <a:pt x="403" y="230"/>
                    <a:pt x="361" y="115"/>
                    <a:pt x="22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1" name="Google Shape;16611;p73"/>
            <p:cNvSpPr/>
            <p:nvPr/>
          </p:nvSpPr>
          <p:spPr>
            <a:xfrm>
              <a:off x="4495500" y="2360050"/>
              <a:ext cx="11275" cy="10200"/>
            </a:xfrm>
            <a:custGeom>
              <a:avLst/>
              <a:gdLst/>
              <a:ahLst/>
              <a:cxnLst/>
              <a:rect l="l" t="t" r="r" b="b"/>
              <a:pathLst>
                <a:path w="451" h="408" extrusionOk="0">
                  <a:moveTo>
                    <a:pt x="158" y="0"/>
                  </a:moveTo>
                  <a:cubicBezTo>
                    <a:pt x="158" y="1"/>
                    <a:pt x="1" y="283"/>
                    <a:pt x="346" y="408"/>
                  </a:cubicBezTo>
                  <a:cubicBezTo>
                    <a:pt x="450" y="256"/>
                    <a:pt x="361" y="121"/>
                    <a:pt x="158"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2" name="Google Shape;16612;p73"/>
            <p:cNvSpPr/>
            <p:nvPr/>
          </p:nvSpPr>
          <p:spPr>
            <a:xfrm>
              <a:off x="4516925" y="2360175"/>
              <a:ext cx="11525" cy="9825"/>
            </a:xfrm>
            <a:custGeom>
              <a:avLst/>
              <a:gdLst/>
              <a:ahLst/>
              <a:cxnLst/>
              <a:rect l="l" t="t" r="r" b="b"/>
              <a:pathLst>
                <a:path w="461" h="393" extrusionOk="0">
                  <a:moveTo>
                    <a:pt x="408" y="1"/>
                  </a:moveTo>
                  <a:lnTo>
                    <a:pt x="408" y="1"/>
                  </a:lnTo>
                  <a:cubicBezTo>
                    <a:pt x="408" y="1"/>
                    <a:pt x="1" y="194"/>
                    <a:pt x="173" y="393"/>
                  </a:cubicBezTo>
                  <a:cubicBezTo>
                    <a:pt x="408" y="293"/>
                    <a:pt x="460" y="157"/>
                    <a:pt x="40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3" name="Google Shape;16613;p73"/>
            <p:cNvSpPr/>
            <p:nvPr/>
          </p:nvSpPr>
          <p:spPr>
            <a:xfrm>
              <a:off x="4516400" y="2368675"/>
              <a:ext cx="11925" cy="9025"/>
            </a:xfrm>
            <a:custGeom>
              <a:avLst/>
              <a:gdLst/>
              <a:ahLst/>
              <a:cxnLst/>
              <a:rect l="l" t="t" r="r" b="b"/>
              <a:pathLst>
                <a:path w="477" h="361" extrusionOk="0">
                  <a:moveTo>
                    <a:pt x="476" y="0"/>
                  </a:moveTo>
                  <a:cubicBezTo>
                    <a:pt x="476" y="0"/>
                    <a:pt x="1" y="147"/>
                    <a:pt x="95" y="361"/>
                  </a:cubicBezTo>
                  <a:cubicBezTo>
                    <a:pt x="361" y="288"/>
                    <a:pt x="466" y="162"/>
                    <a:pt x="476"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4" name="Google Shape;16614;p73"/>
            <p:cNvSpPr/>
            <p:nvPr/>
          </p:nvSpPr>
          <p:spPr>
            <a:xfrm>
              <a:off x="4501375" y="2355475"/>
              <a:ext cx="11275" cy="10475"/>
            </a:xfrm>
            <a:custGeom>
              <a:avLst/>
              <a:gdLst/>
              <a:ahLst/>
              <a:cxnLst/>
              <a:rect l="l" t="t" r="r" b="b"/>
              <a:pathLst>
                <a:path w="451" h="419" extrusionOk="0">
                  <a:moveTo>
                    <a:pt x="246" y="1"/>
                  </a:moveTo>
                  <a:cubicBezTo>
                    <a:pt x="246" y="1"/>
                    <a:pt x="1" y="262"/>
                    <a:pt x="299" y="419"/>
                  </a:cubicBezTo>
                  <a:cubicBezTo>
                    <a:pt x="450" y="277"/>
                    <a:pt x="408" y="142"/>
                    <a:pt x="24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5" name="Google Shape;16615;p73"/>
            <p:cNvSpPr/>
            <p:nvPr/>
          </p:nvSpPr>
          <p:spPr>
            <a:xfrm>
              <a:off x="4510400" y="2356250"/>
              <a:ext cx="11000" cy="10350"/>
            </a:xfrm>
            <a:custGeom>
              <a:avLst/>
              <a:gdLst/>
              <a:ahLst/>
              <a:cxnLst/>
              <a:rect l="l" t="t" r="r" b="b"/>
              <a:pathLst>
                <a:path w="440" h="414" extrusionOk="0">
                  <a:moveTo>
                    <a:pt x="314" y="1"/>
                  </a:moveTo>
                  <a:cubicBezTo>
                    <a:pt x="314" y="1"/>
                    <a:pt x="0" y="241"/>
                    <a:pt x="256" y="414"/>
                  </a:cubicBezTo>
                  <a:cubicBezTo>
                    <a:pt x="439" y="294"/>
                    <a:pt x="434" y="152"/>
                    <a:pt x="31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6" name="Google Shape;16616;p73"/>
            <p:cNvSpPr/>
            <p:nvPr/>
          </p:nvSpPr>
          <p:spPr>
            <a:xfrm>
              <a:off x="4439725" y="2366700"/>
              <a:ext cx="11400" cy="8275"/>
            </a:xfrm>
            <a:custGeom>
              <a:avLst/>
              <a:gdLst/>
              <a:ahLst/>
              <a:cxnLst/>
              <a:rect l="l" t="t" r="r" b="b"/>
              <a:pathLst>
                <a:path w="456" h="331" extrusionOk="0">
                  <a:moveTo>
                    <a:pt x="179" y="1"/>
                  </a:moveTo>
                  <a:cubicBezTo>
                    <a:pt x="179" y="1"/>
                    <a:pt x="1" y="246"/>
                    <a:pt x="341" y="330"/>
                  </a:cubicBezTo>
                  <a:cubicBezTo>
                    <a:pt x="455" y="199"/>
                    <a:pt x="377" y="95"/>
                    <a:pt x="179"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7" name="Google Shape;16617;p73"/>
            <p:cNvSpPr/>
            <p:nvPr/>
          </p:nvSpPr>
          <p:spPr>
            <a:xfrm>
              <a:off x="4347775" y="2371150"/>
              <a:ext cx="11400" cy="6425"/>
            </a:xfrm>
            <a:custGeom>
              <a:avLst/>
              <a:gdLst/>
              <a:ahLst/>
              <a:cxnLst/>
              <a:rect l="l" t="t" r="r" b="b"/>
              <a:pathLst>
                <a:path w="456" h="257" extrusionOk="0">
                  <a:moveTo>
                    <a:pt x="1" y="1"/>
                  </a:moveTo>
                  <a:cubicBezTo>
                    <a:pt x="1" y="1"/>
                    <a:pt x="56" y="257"/>
                    <a:pt x="433" y="257"/>
                  </a:cubicBezTo>
                  <a:cubicBezTo>
                    <a:pt x="440" y="257"/>
                    <a:pt x="448" y="257"/>
                    <a:pt x="455" y="257"/>
                  </a:cubicBezTo>
                  <a:cubicBezTo>
                    <a:pt x="440" y="110"/>
                    <a:pt x="267" y="37"/>
                    <a:pt x="1"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8" name="Google Shape;16618;p73"/>
            <p:cNvSpPr/>
            <p:nvPr/>
          </p:nvSpPr>
          <p:spPr>
            <a:xfrm>
              <a:off x="4258325" y="2343200"/>
              <a:ext cx="14650" cy="19625"/>
            </a:xfrm>
            <a:custGeom>
              <a:avLst/>
              <a:gdLst/>
              <a:ahLst/>
              <a:cxnLst/>
              <a:rect l="l" t="t" r="r" b="b"/>
              <a:pathLst>
                <a:path w="586" h="785" extrusionOk="0">
                  <a:moveTo>
                    <a:pt x="460" y="0"/>
                  </a:moveTo>
                  <a:lnTo>
                    <a:pt x="460" y="0"/>
                  </a:lnTo>
                  <a:cubicBezTo>
                    <a:pt x="460" y="1"/>
                    <a:pt x="0" y="450"/>
                    <a:pt x="293" y="784"/>
                  </a:cubicBezTo>
                  <a:cubicBezTo>
                    <a:pt x="559" y="549"/>
                    <a:pt x="585" y="288"/>
                    <a:pt x="46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9" name="Google Shape;16619;p73"/>
            <p:cNvSpPr/>
            <p:nvPr/>
          </p:nvSpPr>
          <p:spPr>
            <a:xfrm>
              <a:off x="4250875" y="2351425"/>
              <a:ext cx="14250" cy="16475"/>
            </a:xfrm>
            <a:custGeom>
              <a:avLst/>
              <a:gdLst/>
              <a:ahLst/>
              <a:cxnLst/>
              <a:rect l="l" t="t" r="r" b="b"/>
              <a:pathLst>
                <a:path w="570" h="659" extrusionOk="0">
                  <a:moveTo>
                    <a:pt x="272" y="1"/>
                  </a:moveTo>
                  <a:cubicBezTo>
                    <a:pt x="272" y="1"/>
                    <a:pt x="0" y="413"/>
                    <a:pt x="397" y="659"/>
                  </a:cubicBezTo>
                  <a:cubicBezTo>
                    <a:pt x="570" y="439"/>
                    <a:pt x="497" y="220"/>
                    <a:pt x="27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0" name="Google Shape;16620;p73"/>
            <p:cNvSpPr/>
            <p:nvPr/>
          </p:nvSpPr>
          <p:spPr>
            <a:xfrm>
              <a:off x="4266925" y="2349850"/>
              <a:ext cx="12325" cy="13350"/>
            </a:xfrm>
            <a:custGeom>
              <a:avLst/>
              <a:gdLst/>
              <a:ahLst/>
              <a:cxnLst/>
              <a:rect l="l" t="t" r="r" b="b"/>
              <a:pathLst>
                <a:path w="493" h="534" extrusionOk="0">
                  <a:moveTo>
                    <a:pt x="382" y="1"/>
                  </a:moveTo>
                  <a:lnTo>
                    <a:pt x="382" y="1"/>
                  </a:lnTo>
                  <a:cubicBezTo>
                    <a:pt x="382" y="1"/>
                    <a:pt x="1" y="309"/>
                    <a:pt x="257" y="534"/>
                  </a:cubicBezTo>
                  <a:cubicBezTo>
                    <a:pt x="476" y="377"/>
                    <a:pt x="492" y="194"/>
                    <a:pt x="38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1" name="Google Shape;16621;p73"/>
            <p:cNvSpPr/>
            <p:nvPr/>
          </p:nvSpPr>
          <p:spPr>
            <a:xfrm>
              <a:off x="4258975" y="2365525"/>
              <a:ext cx="12700" cy="8925"/>
            </a:xfrm>
            <a:custGeom>
              <a:avLst/>
              <a:gdLst/>
              <a:ahLst/>
              <a:cxnLst/>
              <a:rect l="l" t="t" r="r" b="b"/>
              <a:pathLst>
                <a:path w="508" h="357" extrusionOk="0">
                  <a:moveTo>
                    <a:pt x="314" y="1"/>
                  </a:moveTo>
                  <a:cubicBezTo>
                    <a:pt x="314" y="1"/>
                    <a:pt x="0" y="226"/>
                    <a:pt x="319" y="356"/>
                  </a:cubicBezTo>
                  <a:cubicBezTo>
                    <a:pt x="507" y="236"/>
                    <a:pt x="481" y="116"/>
                    <a:pt x="31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2" name="Google Shape;16622;p73"/>
            <p:cNvSpPr/>
            <p:nvPr/>
          </p:nvSpPr>
          <p:spPr>
            <a:xfrm>
              <a:off x="4249575" y="2365675"/>
              <a:ext cx="11775" cy="6675"/>
            </a:xfrm>
            <a:custGeom>
              <a:avLst/>
              <a:gdLst/>
              <a:ahLst/>
              <a:cxnLst/>
              <a:rect l="l" t="t" r="r" b="b"/>
              <a:pathLst>
                <a:path w="471" h="267" extrusionOk="0">
                  <a:moveTo>
                    <a:pt x="0" y="0"/>
                  </a:moveTo>
                  <a:lnTo>
                    <a:pt x="0" y="0"/>
                  </a:lnTo>
                  <a:cubicBezTo>
                    <a:pt x="0" y="0"/>
                    <a:pt x="51" y="267"/>
                    <a:pt x="458" y="267"/>
                  </a:cubicBezTo>
                  <a:cubicBezTo>
                    <a:pt x="462" y="267"/>
                    <a:pt x="466" y="267"/>
                    <a:pt x="470" y="267"/>
                  </a:cubicBezTo>
                  <a:cubicBezTo>
                    <a:pt x="460" y="115"/>
                    <a:pt x="282" y="37"/>
                    <a:pt x="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3" name="Google Shape;16623;p73"/>
            <p:cNvSpPr/>
            <p:nvPr/>
          </p:nvSpPr>
          <p:spPr>
            <a:xfrm>
              <a:off x="4322175" y="2347375"/>
              <a:ext cx="13875" cy="19350"/>
            </a:xfrm>
            <a:custGeom>
              <a:avLst/>
              <a:gdLst/>
              <a:ahLst/>
              <a:cxnLst/>
              <a:rect l="l" t="t" r="r" b="b"/>
              <a:pathLst>
                <a:path w="555" h="774" extrusionOk="0">
                  <a:moveTo>
                    <a:pt x="367" y="1"/>
                  </a:moveTo>
                  <a:lnTo>
                    <a:pt x="367" y="1"/>
                  </a:lnTo>
                  <a:cubicBezTo>
                    <a:pt x="367" y="1"/>
                    <a:pt x="1" y="460"/>
                    <a:pt x="335" y="774"/>
                  </a:cubicBezTo>
                  <a:cubicBezTo>
                    <a:pt x="555" y="534"/>
                    <a:pt x="534" y="272"/>
                    <a:pt x="367"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4" name="Google Shape;16624;p73"/>
            <p:cNvSpPr/>
            <p:nvPr/>
          </p:nvSpPr>
          <p:spPr>
            <a:xfrm>
              <a:off x="4309525" y="2352875"/>
              <a:ext cx="14900" cy="12825"/>
            </a:xfrm>
            <a:custGeom>
              <a:avLst/>
              <a:gdLst/>
              <a:ahLst/>
              <a:cxnLst/>
              <a:rect l="l" t="t" r="r" b="b"/>
              <a:pathLst>
                <a:path w="596" h="513" extrusionOk="0">
                  <a:moveTo>
                    <a:pt x="167" y="0"/>
                  </a:moveTo>
                  <a:cubicBezTo>
                    <a:pt x="167" y="0"/>
                    <a:pt x="0" y="371"/>
                    <a:pt x="481" y="512"/>
                  </a:cubicBezTo>
                  <a:cubicBezTo>
                    <a:pt x="596" y="314"/>
                    <a:pt x="455" y="146"/>
                    <a:pt x="16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5" name="Google Shape;16625;p73"/>
            <p:cNvSpPr/>
            <p:nvPr/>
          </p:nvSpPr>
          <p:spPr>
            <a:xfrm>
              <a:off x="4289150" y="2351025"/>
              <a:ext cx="19350" cy="15700"/>
            </a:xfrm>
            <a:custGeom>
              <a:avLst/>
              <a:gdLst/>
              <a:ahLst/>
              <a:cxnLst/>
              <a:rect l="l" t="t" r="r" b="b"/>
              <a:pathLst>
                <a:path w="774" h="628" extrusionOk="0">
                  <a:moveTo>
                    <a:pt x="653" y="1"/>
                  </a:moveTo>
                  <a:cubicBezTo>
                    <a:pt x="653" y="1"/>
                    <a:pt x="0" y="330"/>
                    <a:pt x="334" y="628"/>
                  </a:cubicBezTo>
                  <a:cubicBezTo>
                    <a:pt x="711" y="461"/>
                    <a:pt x="773" y="247"/>
                    <a:pt x="65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6" name="Google Shape;16626;p73"/>
            <p:cNvSpPr/>
            <p:nvPr/>
          </p:nvSpPr>
          <p:spPr>
            <a:xfrm>
              <a:off x="4295025" y="2364625"/>
              <a:ext cx="12950" cy="9425"/>
            </a:xfrm>
            <a:custGeom>
              <a:avLst/>
              <a:gdLst/>
              <a:ahLst/>
              <a:cxnLst/>
              <a:rect l="l" t="t" r="r" b="b"/>
              <a:pathLst>
                <a:path w="518" h="377" extrusionOk="0">
                  <a:moveTo>
                    <a:pt x="512" y="0"/>
                  </a:moveTo>
                  <a:cubicBezTo>
                    <a:pt x="512" y="0"/>
                    <a:pt x="0" y="162"/>
                    <a:pt x="126" y="376"/>
                  </a:cubicBezTo>
                  <a:cubicBezTo>
                    <a:pt x="413" y="298"/>
                    <a:pt x="517" y="167"/>
                    <a:pt x="51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7" name="Google Shape;16627;p73"/>
            <p:cNvSpPr/>
            <p:nvPr/>
          </p:nvSpPr>
          <p:spPr>
            <a:xfrm>
              <a:off x="4278550" y="2350525"/>
              <a:ext cx="12450" cy="10475"/>
            </a:xfrm>
            <a:custGeom>
              <a:avLst/>
              <a:gdLst/>
              <a:ahLst/>
              <a:cxnLst/>
              <a:rect l="l" t="t" r="r" b="b"/>
              <a:pathLst>
                <a:path w="498" h="419" extrusionOk="0">
                  <a:moveTo>
                    <a:pt x="372" y="0"/>
                  </a:moveTo>
                  <a:cubicBezTo>
                    <a:pt x="372" y="0"/>
                    <a:pt x="1" y="235"/>
                    <a:pt x="267" y="418"/>
                  </a:cubicBezTo>
                  <a:cubicBezTo>
                    <a:pt x="487" y="293"/>
                    <a:pt x="497" y="152"/>
                    <a:pt x="37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28" name="Google Shape;16628;p73"/>
          <p:cNvGrpSpPr/>
          <p:nvPr/>
        </p:nvGrpSpPr>
        <p:grpSpPr>
          <a:xfrm>
            <a:off x="5127741" y="4158402"/>
            <a:ext cx="1166853" cy="179694"/>
            <a:chOff x="3973450" y="2343200"/>
            <a:chExt cx="681175" cy="104900"/>
          </a:xfrm>
        </p:grpSpPr>
        <p:sp>
          <p:nvSpPr>
            <p:cNvPr id="16629" name="Google Shape;16629;p73"/>
            <p:cNvSpPr/>
            <p:nvPr/>
          </p:nvSpPr>
          <p:spPr>
            <a:xfrm>
              <a:off x="3997100" y="2360050"/>
              <a:ext cx="655825" cy="77750"/>
            </a:xfrm>
            <a:custGeom>
              <a:avLst/>
              <a:gdLst/>
              <a:ahLst/>
              <a:cxnLst/>
              <a:rect l="l" t="t" r="r" b="b"/>
              <a:pathLst>
                <a:path w="26233" h="3110" extrusionOk="0">
                  <a:moveTo>
                    <a:pt x="9122" y="0"/>
                  </a:moveTo>
                  <a:lnTo>
                    <a:pt x="5115" y="68"/>
                  </a:lnTo>
                  <a:lnTo>
                    <a:pt x="0" y="262"/>
                  </a:lnTo>
                  <a:lnTo>
                    <a:pt x="794" y="2832"/>
                  </a:lnTo>
                  <a:lnTo>
                    <a:pt x="23364" y="3109"/>
                  </a:lnTo>
                  <a:lnTo>
                    <a:pt x="26232" y="178"/>
                  </a:lnTo>
                  <a:lnTo>
                    <a:pt x="20762" y="335"/>
                  </a:lnTo>
                  <a:lnTo>
                    <a:pt x="12199" y="162"/>
                  </a:lnTo>
                  <a:lnTo>
                    <a:pt x="9122" y="0"/>
                  </a:lnTo>
                  <a:close/>
                </a:path>
              </a:pathLst>
            </a:custGeom>
            <a:solidFill>
              <a:srgbClr val="FF8C2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0" name="Google Shape;16630;p73"/>
            <p:cNvSpPr/>
            <p:nvPr/>
          </p:nvSpPr>
          <p:spPr>
            <a:xfrm>
              <a:off x="3976975" y="2355600"/>
              <a:ext cx="675950" cy="91850"/>
            </a:xfrm>
            <a:custGeom>
              <a:avLst/>
              <a:gdLst/>
              <a:ahLst/>
              <a:cxnLst/>
              <a:rect l="l" t="t" r="r" b="b"/>
              <a:pathLst>
                <a:path w="27038" h="3674" extrusionOk="0">
                  <a:moveTo>
                    <a:pt x="8375" y="1"/>
                  </a:moveTo>
                  <a:cubicBezTo>
                    <a:pt x="8036" y="11"/>
                    <a:pt x="7519" y="32"/>
                    <a:pt x="6902" y="53"/>
                  </a:cubicBezTo>
                  <a:cubicBezTo>
                    <a:pt x="6782" y="680"/>
                    <a:pt x="6970" y="1568"/>
                    <a:pt x="6970" y="1568"/>
                  </a:cubicBezTo>
                  <a:cubicBezTo>
                    <a:pt x="6970" y="1568"/>
                    <a:pt x="6463" y="743"/>
                    <a:pt x="6354" y="79"/>
                  </a:cubicBezTo>
                  <a:cubicBezTo>
                    <a:pt x="6019" y="90"/>
                    <a:pt x="5664" y="105"/>
                    <a:pt x="5298" y="121"/>
                  </a:cubicBezTo>
                  <a:cubicBezTo>
                    <a:pt x="5011" y="481"/>
                    <a:pt x="4332" y="847"/>
                    <a:pt x="4332" y="847"/>
                  </a:cubicBezTo>
                  <a:cubicBezTo>
                    <a:pt x="4332" y="847"/>
                    <a:pt x="4629" y="492"/>
                    <a:pt x="4750" y="142"/>
                  </a:cubicBezTo>
                  <a:lnTo>
                    <a:pt x="4750" y="142"/>
                  </a:lnTo>
                  <a:cubicBezTo>
                    <a:pt x="4201" y="168"/>
                    <a:pt x="3647" y="189"/>
                    <a:pt x="3120" y="215"/>
                  </a:cubicBezTo>
                  <a:cubicBezTo>
                    <a:pt x="3167" y="670"/>
                    <a:pt x="3140" y="1009"/>
                    <a:pt x="3140" y="1009"/>
                  </a:cubicBezTo>
                  <a:cubicBezTo>
                    <a:pt x="3140" y="1009"/>
                    <a:pt x="3031" y="675"/>
                    <a:pt x="2832" y="225"/>
                  </a:cubicBezTo>
                  <a:cubicBezTo>
                    <a:pt x="2341" y="246"/>
                    <a:pt x="1881" y="267"/>
                    <a:pt x="1474" y="288"/>
                  </a:cubicBezTo>
                  <a:cubicBezTo>
                    <a:pt x="1395" y="863"/>
                    <a:pt x="1129" y="1422"/>
                    <a:pt x="1129" y="1422"/>
                  </a:cubicBezTo>
                  <a:cubicBezTo>
                    <a:pt x="1129" y="1422"/>
                    <a:pt x="1092" y="852"/>
                    <a:pt x="878" y="314"/>
                  </a:cubicBezTo>
                  <a:cubicBezTo>
                    <a:pt x="335" y="335"/>
                    <a:pt x="1" y="351"/>
                    <a:pt x="1" y="351"/>
                  </a:cubicBezTo>
                  <a:lnTo>
                    <a:pt x="596" y="3674"/>
                  </a:lnTo>
                  <a:lnTo>
                    <a:pt x="26985" y="3674"/>
                  </a:lnTo>
                  <a:lnTo>
                    <a:pt x="27037" y="293"/>
                  </a:lnTo>
                  <a:cubicBezTo>
                    <a:pt x="27037" y="293"/>
                    <a:pt x="26277" y="282"/>
                    <a:pt x="25843" y="282"/>
                  </a:cubicBezTo>
                  <a:cubicBezTo>
                    <a:pt x="25771" y="282"/>
                    <a:pt x="25707" y="282"/>
                    <a:pt x="25658" y="283"/>
                  </a:cubicBezTo>
                  <a:cubicBezTo>
                    <a:pt x="25444" y="649"/>
                    <a:pt x="25193" y="1061"/>
                    <a:pt x="25193" y="1061"/>
                  </a:cubicBezTo>
                  <a:lnTo>
                    <a:pt x="25345" y="283"/>
                  </a:lnTo>
                  <a:lnTo>
                    <a:pt x="25345" y="283"/>
                  </a:lnTo>
                  <a:cubicBezTo>
                    <a:pt x="24921" y="288"/>
                    <a:pt x="24389" y="293"/>
                    <a:pt x="23824" y="304"/>
                  </a:cubicBezTo>
                  <a:cubicBezTo>
                    <a:pt x="23772" y="926"/>
                    <a:pt x="24023" y="1704"/>
                    <a:pt x="24023" y="1704"/>
                  </a:cubicBezTo>
                  <a:cubicBezTo>
                    <a:pt x="24023" y="1704"/>
                    <a:pt x="23380" y="946"/>
                    <a:pt x="23318" y="309"/>
                  </a:cubicBezTo>
                  <a:cubicBezTo>
                    <a:pt x="23009" y="309"/>
                    <a:pt x="22701" y="314"/>
                    <a:pt x="22403" y="314"/>
                  </a:cubicBezTo>
                  <a:cubicBezTo>
                    <a:pt x="22152" y="790"/>
                    <a:pt x="21708" y="1291"/>
                    <a:pt x="21708" y="1291"/>
                  </a:cubicBezTo>
                  <a:cubicBezTo>
                    <a:pt x="21708" y="1291"/>
                    <a:pt x="21943" y="774"/>
                    <a:pt x="22011" y="320"/>
                  </a:cubicBezTo>
                  <a:lnTo>
                    <a:pt x="22011" y="320"/>
                  </a:lnTo>
                  <a:cubicBezTo>
                    <a:pt x="21557" y="325"/>
                    <a:pt x="21155" y="325"/>
                    <a:pt x="20867" y="330"/>
                  </a:cubicBezTo>
                  <a:cubicBezTo>
                    <a:pt x="20752" y="330"/>
                    <a:pt x="20590" y="330"/>
                    <a:pt x="20387" y="325"/>
                  </a:cubicBezTo>
                  <a:lnTo>
                    <a:pt x="20387" y="325"/>
                  </a:lnTo>
                  <a:cubicBezTo>
                    <a:pt x="20402" y="1328"/>
                    <a:pt x="20481" y="2169"/>
                    <a:pt x="20481" y="2169"/>
                  </a:cubicBezTo>
                  <a:cubicBezTo>
                    <a:pt x="20481" y="2169"/>
                    <a:pt x="20209" y="1333"/>
                    <a:pt x="20042" y="314"/>
                  </a:cubicBezTo>
                  <a:cubicBezTo>
                    <a:pt x="19639" y="309"/>
                    <a:pt x="19138" y="293"/>
                    <a:pt x="18568" y="272"/>
                  </a:cubicBezTo>
                  <a:cubicBezTo>
                    <a:pt x="18307" y="847"/>
                    <a:pt x="18009" y="1296"/>
                    <a:pt x="18009" y="1296"/>
                  </a:cubicBezTo>
                  <a:cubicBezTo>
                    <a:pt x="18009" y="1296"/>
                    <a:pt x="18150" y="842"/>
                    <a:pt x="18271" y="267"/>
                  </a:cubicBezTo>
                  <a:cubicBezTo>
                    <a:pt x="17800" y="252"/>
                    <a:pt x="17294" y="236"/>
                    <a:pt x="16766" y="215"/>
                  </a:cubicBezTo>
                  <a:lnTo>
                    <a:pt x="16766" y="215"/>
                  </a:lnTo>
                  <a:cubicBezTo>
                    <a:pt x="16813" y="471"/>
                    <a:pt x="16938" y="706"/>
                    <a:pt x="16938" y="706"/>
                  </a:cubicBezTo>
                  <a:cubicBezTo>
                    <a:pt x="16938" y="706"/>
                    <a:pt x="16667" y="471"/>
                    <a:pt x="16463" y="210"/>
                  </a:cubicBezTo>
                  <a:cubicBezTo>
                    <a:pt x="16108" y="194"/>
                    <a:pt x="15742" y="184"/>
                    <a:pt x="15371" y="173"/>
                  </a:cubicBezTo>
                  <a:cubicBezTo>
                    <a:pt x="15141" y="539"/>
                    <a:pt x="14582" y="905"/>
                    <a:pt x="14582" y="905"/>
                  </a:cubicBezTo>
                  <a:cubicBezTo>
                    <a:pt x="14582" y="905"/>
                    <a:pt x="14833" y="523"/>
                    <a:pt x="14911" y="158"/>
                  </a:cubicBezTo>
                  <a:cubicBezTo>
                    <a:pt x="14425" y="142"/>
                    <a:pt x="13934" y="126"/>
                    <a:pt x="13448" y="111"/>
                  </a:cubicBezTo>
                  <a:lnTo>
                    <a:pt x="13448" y="111"/>
                  </a:lnTo>
                  <a:cubicBezTo>
                    <a:pt x="13459" y="790"/>
                    <a:pt x="13584" y="1485"/>
                    <a:pt x="13584" y="1485"/>
                  </a:cubicBezTo>
                  <a:cubicBezTo>
                    <a:pt x="13584" y="1485"/>
                    <a:pt x="13255" y="805"/>
                    <a:pt x="13051" y="100"/>
                  </a:cubicBezTo>
                  <a:cubicBezTo>
                    <a:pt x="12404" y="79"/>
                    <a:pt x="11771" y="58"/>
                    <a:pt x="11197" y="43"/>
                  </a:cubicBezTo>
                  <a:lnTo>
                    <a:pt x="11197" y="43"/>
                  </a:lnTo>
                  <a:cubicBezTo>
                    <a:pt x="11155" y="1056"/>
                    <a:pt x="11212" y="1929"/>
                    <a:pt x="11212" y="1929"/>
                  </a:cubicBezTo>
                  <a:cubicBezTo>
                    <a:pt x="11212" y="1929"/>
                    <a:pt x="10909" y="1061"/>
                    <a:pt x="10763" y="32"/>
                  </a:cubicBezTo>
                  <a:cubicBezTo>
                    <a:pt x="10084" y="16"/>
                    <a:pt x="9493" y="6"/>
                    <a:pt x="9044" y="1"/>
                  </a:cubicBezTo>
                  <a:cubicBezTo>
                    <a:pt x="8741" y="487"/>
                    <a:pt x="8428" y="858"/>
                    <a:pt x="8428" y="858"/>
                  </a:cubicBezTo>
                  <a:cubicBezTo>
                    <a:pt x="8428" y="858"/>
                    <a:pt x="8584" y="487"/>
                    <a:pt x="8736" y="1"/>
                  </a:cubicBezTo>
                  <a:close/>
                </a:path>
              </a:pathLst>
            </a:custGeom>
            <a:solidFill>
              <a:srgbClr val="FDB0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1" name="Google Shape;16631;p73"/>
            <p:cNvSpPr/>
            <p:nvPr/>
          </p:nvSpPr>
          <p:spPr>
            <a:xfrm>
              <a:off x="3976975" y="2355600"/>
              <a:ext cx="675950" cy="70675"/>
            </a:xfrm>
            <a:custGeom>
              <a:avLst/>
              <a:gdLst/>
              <a:ahLst/>
              <a:cxnLst/>
              <a:rect l="l" t="t" r="r" b="b"/>
              <a:pathLst>
                <a:path w="27038" h="2827" extrusionOk="0">
                  <a:moveTo>
                    <a:pt x="8375" y="1"/>
                  </a:moveTo>
                  <a:cubicBezTo>
                    <a:pt x="8036" y="11"/>
                    <a:pt x="7519" y="32"/>
                    <a:pt x="6902" y="53"/>
                  </a:cubicBezTo>
                  <a:cubicBezTo>
                    <a:pt x="6782" y="680"/>
                    <a:pt x="6970" y="1568"/>
                    <a:pt x="6970" y="1568"/>
                  </a:cubicBezTo>
                  <a:cubicBezTo>
                    <a:pt x="6970" y="1568"/>
                    <a:pt x="6463" y="743"/>
                    <a:pt x="6354" y="79"/>
                  </a:cubicBezTo>
                  <a:cubicBezTo>
                    <a:pt x="6019" y="90"/>
                    <a:pt x="5664" y="105"/>
                    <a:pt x="5298" y="121"/>
                  </a:cubicBezTo>
                  <a:cubicBezTo>
                    <a:pt x="5011" y="481"/>
                    <a:pt x="4332" y="847"/>
                    <a:pt x="4332" y="847"/>
                  </a:cubicBezTo>
                  <a:cubicBezTo>
                    <a:pt x="4332" y="847"/>
                    <a:pt x="4629" y="492"/>
                    <a:pt x="4750" y="142"/>
                  </a:cubicBezTo>
                  <a:lnTo>
                    <a:pt x="4750" y="142"/>
                  </a:lnTo>
                  <a:cubicBezTo>
                    <a:pt x="4201" y="168"/>
                    <a:pt x="3647" y="189"/>
                    <a:pt x="3120" y="215"/>
                  </a:cubicBezTo>
                  <a:cubicBezTo>
                    <a:pt x="3167" y="670"/>
                    <a:pt x="3140" y="1009"/>
                    <a:pt x="3140" y="1009"/>
                  </a:cubicBezTo>
                  <a:cubicBezTo>
                    <a:pt x="3140" y="1009"/>
                    <a:pt x="3031" y="675"/>
                    <a:pt x="2832" y="225"/>
                  </a:cubicBezTo>
                  <a:cubicBezTo>
                    <a:pt x="2341" y="246"/>
                    <a:pt x="1876" y="267"/>
                    <a:pt x="1474" y="288"/>
                  </a:cubicBezTo>
                  <a:cubicBezTo>
                    <a:pt x="1395" y="863"/>
                    <a:pt x="1129" y="1422"/>
                    <a:pt x="1129" y="1422"/>
                  </a:cubicBezTo>
                  <a:cubicBezTo>
                    <a:pt x="1129" y="1422"/>
                    <a:pt x="1092" y="852"/>
                    <a:pt x="878" y="314"/>
                  </a:cubicBezTo>
                  <a:cubicBezTo>
                    <a:pt x="335" y="335"/>
                    <a:pt x="1" y="351"/>
                    <a:pt x="1" y="351"/>
                  </a:cubicBezTo>
                  <a:lnTo>
                    <a:pt x="241" y="1683"/>
                  </a:lnTo>
                  <a:cubicBezTo>
                    <a:pt x="2923" y="2569"/>
                    <a:pt x="7690" y="2826"/>
                    <a:pt x="12213" y="2826"/>
                  </a:cubicBezTo>
                  <a:cubicBezTo>
                    <a:pt x="13240" y="2826"/>
                    <a:pt x="14255" y="2813"/>
                    <a:pt x="15230" y="2791"/>
                  </a:cubicBezTo>
                  <a:cubicBezTo>
                    <a:pt x="20277" y="2681"/>
                    <a:pt x="24451" y="2341"/>
                    <a:pt x="27022" y="1281"/>
                  </a:cubicBezTo>
                  <a:lnTo>
                    <a:pt x="27037" y="293"/>
                  </a:lnTo>
                  <a:cubicBezTo>
                    <a:pt x="27037" y="293"/>
                    <a:pt x="26277" y="282"/>
                    <a:pt x="25843" y="282"/>
                  </a:cubicBezTo>
                  <a:cubicBezTo>
                    <a:pt x="25771" y="282"/>
                    <a:pt x="25707" y="282"/>
                    <a:pt x="25658" y="283"/>
                  </a:cubicBezTo>
                  <a:cubicBezTo>
                    <a:pt x="25444" y="649"/>
                    <a:pt x="25193" y="1061"/>
                    <a:pt x="25193" y="1061"/>
                  </a:cubicBezTo>
                  <a:lnTo>
                    <a:pt x="25345" y="283"/>
                  </a:lnTo>
                  <a:lnTo>
                    <a:pt x="25345" y="283"/>
                  </a:lnTo>
                  <a:cubicBezTo>
                    <a:pt x="24921" y="288"/>
                    <a:pt x="24389" y="293"/>
                    <a:pt x="23824" y="304"/>
                  </a:cubicBezTo>
                  <a:cubicBezTo>
                    <a:pt x="23772" y="926"/>
                    <a:pt x="24023" y="1704"/>
                    <a:pt x="24023" y="1704"/>
                  </a:cubicBezTo>
                  <a:cubicBezTo>
                    <a:pt x="24023" y="1704"/>
                    <a:pt x="23380" y="946"/>
                    <a:pt x="23318" y="309"/>
                  </a:cubicBezTo>
                  <a:cubicBezTo>
                    <a:pt x="23009" y="309"/>
                    <a:pt x="22701" y="314"/>
                    <a:pt x="22403" y="314"/>
                  </a:cubicBezTo>
                  <a:cubicBezTo>
                    <a:pt x="22152" y="790"/>
                    <a:pt x="21708" y="1291"/>
                    <a:pt x="21708" y="1291"/>
                  </a:cubicBezTo>
                  <a:cubicBezTo>
                    <a:pt x="21708" y="1291"/>
                    <a:pt x="21943" y="774"/>
                    <a:pt x="22011" y="320"/>
                  </a:cubicBezTo>
                  <a:lnTo>
                    <a:pt x="22011" y="320"/>
                  </a:lnTo>
                  <a:cubicBezTo>
                    <a:pt x="21557" y="325"/>
                    <a:pt x="21155" y="325"/>
                    <a:pt x="20867" y="330"/>
                  </a:cubicBezTo>
                  <a:cubicBezTo>
                    <a:pt x="20752" y="330"/>
                    <a:pt x="20590" y="330"/>
                    <a:pt x="20387" y="325"/>
                  </a:cubicBezTo>
                  <a:lnTo>
                    <a:pt x="20387" y="325"/>
                  </a:lnTo>
                  <a:cubicBezTo>
                    <a:pt x="20402" y="1328"/>
                    <a:pt x="20481" y="2169"/>
                    <a:pt x="20481" y="2169"/>
                  </a:cubicBezTo>
                  <a:cubicBezTo>
                    <a:pt x="20481" y="2169"/>
                    <a:pt x="20209" y="1333"/>
                    <a:pt x="20042" y="314"/>
                  </a:cubicBezTo>
                  <a:cubicBezTo>
                    <a:pt x="19639" y="309"/>
                    <a:pt x="19138" y="293"/>
                    <a:pt x="18568" y="272"/>
                  </a:cubicBezTo>
                  <a:cubicBezTo>
                    <a:pt x="18307" y="847"/>
                    <a:pt x="18009" y="1296"/>
                    <a:pt x="18009" y="1296"/>
                  </a:cubicBezTo>
                  <a:cubicBezTo>
                    <a:pt x="18009" y="1296"/>
                    <a:pt x="18150" y="842"/>
                    <a:pt x="18271" y="267"/>
                  </a:cubicBezTo>
                  <a:cubicBezTo>
                    <a:pt x="17800" y="252"/>
                    <a:pt x="17294" y="236"/>
                    <a:pt x="16766" y="215"/>
                  </a:cubicBezTo>
                  <a:lnTo>
                    <a:pt x="16766" y="215"/>
                  </a:lnTo>
                  <a:cubicBezTo>
                    <a:pt x="16813" y="471"/>
                    <a:pt x="16938" y="706"/>
                    <a:pt x="16938" y="706"/>
                  </a:cubicBezTo>
                  <a:cubicBezTo>
                    <a:pt x="16938" y="706"/>
                    <a:pt x="16667" y="471"/>
                    <a:pt x="16463" y="210"/>
                  </a:cubicBezTo>
                  <a:cubicBezTo>
                    <a:pt x="16108" y="194"/>
                    <a:pt x="15742" y="184"/>
                    <a:pt x="15371" y="173"/>
                  </a:cubicBezTo>
                  <a:cubicBezTo>
                    <a:pt x="15141" y="539"/>
                    <a:pt x="14582" y="905"/>
                    <a:pt x="14582" y="905"/>
                  </a:cubicBezTo>
                  <a:cubicBezTo>
                    <a:pt x="14582" y="905"/>
                    <a:pt x="14833" y="523"/>
                    <a:pt x="14911" y="158"/>
                  </a:cubicBezTo>
                  <a:cubicBezTo>
                    <a:pt x="14425" y="142"/>
                    <a:pt x="13934" y="126"/>
                    <a:pt x="13448" y="111"/>
                  </a:cubicBezTo>
                  <a:lnTo>
                    <a:pt x="13448" y="111"/>
                  </a:lnTo>
                  <a:cubicBezTo>
                    <a:pt x="13459" y="790"/>
                    <a:pt x="13584" y="1485"/>
                    <a:pt x="13584" y="1485"/>
                  </a:cubicBezTo>
                  <a:cubicBezTo>
                    <a:pt x="13584" y="1485"/>
                    <a:pt x="13255" y="805"/>
                    <a:pt x="13051" y="100"/>
                  </a:cubicBezTo>
                  <a:cubicBezTo>
                    <a:pt x="12404" y="79"/>
                    <a:pt x="11771" y="58"/>
                    <a:pt x="11197" y="43"/>
                  </a:cubicBezTo>
                  <a:lnTo>
                    <a:pt x="11197" y="43"/>
                  </a:lnTo>
                  <a:cubicBezTo>
                    <a:pt x="11155" y="1056"/>
                    <a:pt x="11212" y="1929"/>
                    <a:pt x="11212" y="1929"/>
                  </a:cubicBezTo>
                  <a:cubicBezTo>
                    <a:pt x="11212" y="1929"/>
                    <a:pt x="10909" y="1061"/>
                    <a:pt x="10763" y="32"/>
                  </a:cubicBezTo>
                  <a:cubicBezTo>
                    <a:pt x="10084" y="16"/>
                    <a:pt x="9493" y="6"/>
                    <a:pt x="9044" y="1"/>
                  </a:cubicBezTo>
                  <a:cubicBezTo>
                    <a:pt x="8741" y="487"/>
                    <a:pt x="8428" y="858"/>
                    <a:pt x="8428" y="858"/>
                  </a:cubicBezTo>
                  <a:cubicBezTo>
                    <a:pt x="8428" y="858"/>
                    <a:pt x="8584" y="487"/>
                    <a:pt x="873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2" name="Google Shape;16632;p73"/>
            <p:cNvSpPr/>
            <p:nvPr/>
          </p:nvSpPr>
          <p:spPr>
            <a:xfrm>
              <a:off x="4473300" y="2363450"/>
              <a:ext cx="23925" cy="60625"/>
            </a:xfrm>
            <a:custGeom>
              <a:avLst/>
              <a:gdLst/>
              <a:ahLst/>
              <a:cxnLst/>
              <a:rect l="l" t="t" r="r" b="b"/>
              <a:pathLst>
                <a:path w="957" h="2425" extrusionOk="0">
                  <a:moveTo>
                    <a:pt x="1" y="0"/>
                  </a:moveTo>
                  <a:cubicBezTo>
                    <a:pt x="116" y="1578"/>
                    <a:pt x="664" y="2424"/>
                    <a:pt x="664" y="2424"/>
                  </a:cubicBezTo>
                  <a:cubicBezTo>
                    <a:pt x="664" y="2424"/>
                    <a:pt x="649" y="1275"/>
                    <a:pt x="957" y="16"/>
                  </a:cubicBezTo>
                  <a:cubicBezTo>
                    <a:pt x="847" y="16"/>
                    <a:pt x="706" y="11"/>
                    <a:pt x="534" y="11"/>
                  </a:cubicBezTo>
                  <a:cubicBezTo>
                    <a:pt x="554" y="1014"/>
                    <a:pt x="628" y="1855"/>
                    <a:pt x="628" y="1855"/>
                  </a:cubicBezTo>
                  <a:cubicBezTo>
                    <a:pt x="628" y="1855"/>
                    <a:pt x="356" y="1019"/>
                    <a:pt x="189"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3" name="Google Shape;16633;p73"/>
            <p:cNvSpPr/>
            <p:nvPr/>
          </p:nvSpPr>
          <p:spPr>
            <a:xfrm>
              <a:off x="4549850" y="2363050"/>
              <a:ext cx="33200" cy="41700"/>
            </a:xfrm>
            <a:custGeom>
              <a:avLst/>
              <a:gdLst/>
              <a:ahLst/>
              <a:cxnLst/>
              <a:rect l="l" t="t" r="r" b="b"/>
              <a:pathLst>
                <a:path w="1328" h="1668" extrusionOk="0">
                  <a:moveTo>
                    <a:pt x="1139" y="1"/>
                  </a:moveTo>
                  <a:cubicBezTo>
                    <a:pt x="1061" y="1"/>
                    <a:pt x="982" y="1"/>
                    <a:pt x="909" y="6"/>
                  </a:cubicBezTo>
                  <a:cubicBezTo>
                    <a:pt x="857" y="628"/>
                    <a:pt x="1108" y="1406"/>
                    <a:pt x="1108" y="1406"/>
                  </a:cubicBezTo>
                  <a:cubicBezTo>
                    <a:pt x="1108" y="1406"/>
                    <a:pt x="465" y="648"/>
                    <a:pt x="403" y="11"/>
                  </a:cubicBezTo>
                  <a:lnTo>
                    <a:pt x="0" y="11"/>
                  </a:lnTo>
                  <a:cubicBezTo>
                    <a:pt x="429" y="1140"/>
                    <a:pt x="1327" y="1667"/>
                    <a:pt x="1327" y="1667"/>
                  </a:cubicBezTo>
                  <a:cubicBezTo>
                    <a:pt x="1327" y="1667"/>
                    <a:pt x="1024" y="868"/>
                    <a:pt x="1139"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4" name="Google Shape;16634;p73"/>
            <p:cNvSpPr/>
            <p:nvPr/>
          </p:nvSpPr>
          <p:spPr>
            <a:xfrm>
              <a:off x="4636975" y="2362925"/>
              <a:ext cx="17650" cy="84525"/>
            </a:xfrm>
            <a:custGeom>
              <a:avLst/>
              <a:gdLst/>
              <a:ahLst/>
              <a:cxnLst/>
              <a:rect l="l" t="t" r="r" b="b"/>
              <a:pathLst>
                <a:path w="706" h="3381" extrusionOk="0">
                  <a:moveTo>
                    <a:pt x="637" y="0"/>
                  </a:moveTo>
                  <a:lnTo>
                    <a:pt x="637" y="6"/>
                  </a:lnTo>
                  <a:lnTo>
                    <a:pt x="637" y="6"/>
                  </a:lnTo>
                  <a:cubicBezTo>
                    <a:pt x="637" y="6"/>
                    <a:pt x="637" y="6"/>
                    <a:pt x="637" y="6"/>
                  </a:cubicBezTo>
                  <a:cubicBezTo>
                    <a:pt x="705" y="6"/>
                    <a:pt x="637" y="0"/>
                    <a:pt x="637" y="0"/>
                  </a:cubicBezTo>
                  <a:close/>
                  <a:moveTo>
                    <a:pt x="637" y="6"/>
                  </a:moveTo>
                  <a:lnTo>
                    <a:pt x="637" y="6"/>
                  </a:lnTo>
                  <a:cubicBezTo>
                    <a:pt x="0" y="1469"/>
                    <a:pt x="575" y="2628"/>
                    <a:pt x="585" y="3381"/>
                  </a:cubicBezTo>
                  <a:lnTo>
                    <a:pt x="637" y="6"/>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5" name="Google Shape;16635;p73"/>
            <p:cNvSpPr/>
            <p:nvPr/>
          </p:nvSpPr>
          <p:spPr>
            <a:xfrm>
              <a:off x="4388800" y="2360975"/>
              <a:ext cx="24450" cy="68050"/>
            </a:xfrm>
            <a:custGeom>
              <a:avLst/>
              <a:gdLst/>
              <a:ahLst/>
              <a:cxnLst/>
              <a:rect l="l" t="t" r="r" b="b"/>
              <a:pathLst>
                <a:path w="978" h="2722" extrusionOk="0">
                  <a:moveTo>
                    <a:pt x="293" y="0"/>
                  </a:moveTo>
                  <a:lnTo>
                    <a:pt x="293" y="0"/>
                  </a:lnTo>
                  <a:cubicBezTo>
                    <a:pt x="340" y="256"/>
                    <a:pt x="465" y="491"/>
                    <a:pt x="465" y="491"/>
                  </a:cubicBezTo>
                  <a:cubicBezTo>
                    <a:pt x="465" y="491"/>
                    <a:pt x="204" y="261"/>
                    <a:pt x="0" y="5"/>
                  </a:cubicBezTo>
                  <a:lnTo>
                    <a:pt x="0" y="5"/>
                  </a:lnTo>
                  <a:cubicBezTo>
                    <a:pt x="403" y="1390"/>
                    <a:pt x="434" y="2722"/>
                    <a:pt x="434" y="2722"/>
                  </a:cubicBezTo>
                  <a:cubicBezTo>
                    <a:pt x="434" y="2722"/>
                    <a:pt x="967" y="1771"/>
                    <a:pt x="977" y="26"/>
                  </a:cubicBezTo>
                  <a:cubicBezTo>
                    <a:pt x="753" y="16"/>
                    <a:pt x="523" y="10"/>
                    <a:pt x="293"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6" name="Google Shape;16636;p73"/>
            <p:cNvSpPr/>
            <p:nvPr/>
          </p:nvSpPr>
          <p:spPr>
            <a:xfrm>
              <a:off x="4334600" y="2359125"/>
              <a:ext cx="15175" cy="30200"/>
            </a:xfrm>
            <a:custGeom>
              <a:avLst/>
              <a:gdLst/>
              <a:ahLst/>
              <a:cxnLst/>
              <a:rect l="l" t="t" r="r" b="b"/>
              <a:pathLst>
                <a:path w="607" h="1208" extrusionOk="0">
                  <a:moveTo>
                    <a:pt x="157" y="1"/>
                  </a:moveTo>
                  <a:cubicBezTo>
                    <a:pt x="147" y="659"/>
                    <a:pt x="0" y="1208"/>
                    <a:pt x="0" y="1208"/>
                  </a:cubicBezTo>
                  <a:cubicBezTo>
                    <a:pt x="0" y="1208"/>
                    <a:pt x="199" y="1025"/>
                    <a:pt x="429" y="659"/>
                  </a:cubicBezTo>
                  <a:lnTo>
                    <a:pt x="429" y="659"/>
                  </a:lnTo>
                  <a:cubicBezTo>
                    <a:pt x="340" y="722"/>
                    <a:pt x="277" y="764"/>
                    <a:pt x="277" y="764"/>
                  </a:cubicBezTo>
                  <a:cubicBezTo>
                    <a:pt x="277" y="764"/>
                    <a:pt x="528" y="382"/>
                    <a:pt x="606" y="17"/>
                  </a:cubicBezTo>
                  <a:cubicBezTo>
                    <a:pt x="455" y="11"/>
                    <a:pt x="308" y="6"/>
                    <a:pt x="157"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7" name="Google Shape;16637;p73"/>
            <p:cNvSpPr/>
            <p:nvPr/>
          </p:nvSpPr>
          <p:spPr>
            <a:xfrm>
              <a:off x="4422500" y="2362000"/>
              <a:ext cx="24175" cy="35425"/>
            </a:xfrm>
            <a:custGeom>
              <a:avLst/>
              <a:gdLst/>
              <a:ahLst/>
              <a:cxnLst/>
              <a:rect l="l" t="t" r="r" b="b"/>
              <a:pathLst>
                <a:path w="967" h="1417" extrusionOk="0">
                  <a:moveTo>
                    <a:pt x="178" y="1"/>
                  </a:moveTo>
                  <a:lnTo>
                    <a:pt x="178" y="1"/>
                  </a:lnTo>
                  <a:cubicBezTo>
                    <a:pt x="194" y="769"/>
                    <a:pt x="0" y="1417"/>
                    <a:pt x="0" y="1417"/>
                  </a:cubicBezTo>
                  <a:cubicBezTo>
                    <a:pt x="0" y="1417"/>
                    <a:pt x="585" y="952"/>
                    <a:pt x="967" y="27"/>
                  </a:cubicBezTo>
                  <a:cubicBezTo>
                    <a:pt x="894" y="22"/>
                    <a:pt x="821" y="22"/>
                    <a:pt x="747" y="16"/>
                  </a:cubicBezTo>
                  <a:cubicBezTo>
                    <a:pt x="486" y="591"/>
                    <a:pt x="188" y="1040"/>
                    <a:pt x="188" y="1040"/>
                  </a:cubicBezTo>
                  <a:cubicBezTo>
                    <a:pt x="188" y="1040"/>
                    <a:pt x="329" y="586"/>
                    <a:pt x="450" y="11"/>
                  </a:cubicBezTo>
                  <a:cubicBezTo>
                    <a:pt x="361" y="6"/>
                    <a:pt x="272" y="6"/>
                    <a:pt x="17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8" name="Google Shape;16638;p73"/>
            <p:cNvSpPr/>
            <p:nvPr/>
          </p:nvSpPr>
          <p:spPr>
            <a:xfrm>
              <a:off x="4177600" y="2355600"/>
              <a:ext cx="40900" cy="76450"/>
            </a:xfrm>
            <a:custGeom>
              <a:avLst/>
              <a:gdLst/>
              <a:ahLst/>
              <a:cxnLst/>
              <a:rect l="l" t="t" r="r" b="b"/>
              <a:pathLst>
                <a:path w="1636" h="3058" extrusionOk="0">
                  <a:moveTo>
                    <a:pt x="350" y="1"/>
                  </a:moveTo>
                  <a:cubicBezTo>
                    <a:pt x="293" y="6"/>
                    <a:pt x="225" y="6"/>
                    <a:pt x="157" y="11"/>
                  </a:cubicBezTo>
                  <a:cubicBezTo>
                    <a:pt x="0" y="2106"/>
                    <a:pt x="878" y="3057"/>
                    <a:pt x="878" y="3057"/>
                  </a:cubicBezTo>
                  <a:cubicBezTo>
                    <a:pt x="878" y="3057"/>
                    <a:pt x="972" y="1600"/>
                    <a:pt x="1636" y="11"/>
                  </a:cubicBezTo>
                  <a:cubicBezTo>
                    <a:pt x="1411" y="6"/>
                    <a:pt x="1202" y="1"/>
                    <a:pt x="1019" y="1"/>
                  </a:cubicBezTo>
                  <a:cubicBezTo>
                    <a:pt x="716" y="487"/>
                    <a:pt x="403" y="858"/>
                    <a:pt x="403" y="858"/>
                  </a:cubicBezTo>
                  <a:cubicBezTo>
                    <a:pt x="403" y="858"/>
                    <a:pt x="559" y="487"/>
                    <a:pt x="711"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9" name="Google Shape;16639;p73"/>
            <p:cNvSpPr/>
            <p:nvPr/>
          </p:nvSpPr>
          <p:spPr>
            <a:xfrm>
              <a:off x="3976975" y="2364225"/>
              <a:ext cx="23025" cy="83225"/>
            </a:xfrm>
            <a:custGeom>
              <a:avLst/>
              <a:gdLst/>
              <a:ahLst/>
              <a:cxnLst/>
              <a:rect l="l" t="t" r="r" b="b"/>
              <a:pathLst>
                <a:path w="921" h="3329" extrusionOk="0">
                  <a:moveTo>
                    <a:pt x="152" y="1"/>
                  </a:moveTo>
                  <a:cubicBezTo>
                    <a:pt x="53" y="6"/>
                    <a:pt x="1" y="6"/>
                    <a:pt x="1" y="6"/>
                  </a:cubicBezTo>
                  <a:lnTo>
                    <a:pt x="596" y="3329"/>
                  </a:lnTo>
                  <a:lnTo>
                    <a:pt x="852" y="3329"/>
                  </a:lnTo>
                  <a:cubicBezTo>
                    <a:pt x="920" y="2571"/>
                    <a:pt x="810" y="1437"/>
                    <a:pt x="152"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0" name="Google Shape;16640;p73"/>
            <p:cNvSpPr/>
            <p:nvPr/>
          </p:nvSpPr>
          <p:spPr>
            <a:xfrm>
              <a:off x="4036675" y="2360825"/>
              <a:ext cx="27450" cy="50050"/>
            </a:xfrm>
            <a:custGeom>
              <a:avLst/>
              <a:gdLst/>
              <a:ahLst/>
              <a:cxnLst/>
              <a:rect l="l" t="t" r="r" b="b"/>
              <a:pathLst>
                <a:path w="1098" h="2002" extrusionOk="0">
                  <a:moveTo>
                    <a:pt x="784" y="1"/>
                  </a:moveTo>
                  <a:lnTo>
                    <a:pt x="784" y="1"/>
                  </a:lnTo>
                  <a:cubicBezTo>
                    <a:pt x="768" y="6"/>
                    <a:pt x="747" y="6"/>
                    <a:pt x="732" y="6"/>
                  </a:cubicBezTo>
                  <a:cubicBezTo>
                    <a:pt x="779" y="461"/>
                    <a:pt x="752" y="800"/>
                    <a:pt x="752" y="800"/>
                  </a:cubicBezTo>
                  <a:cubicBezTo>
                    <a:pt x="752" y="800"/>
                    <a:pt x="643" y="466"/>
                    <a:pt x="444" y="16"/>
                  </a:cubicBezTo>
                  <a:cubicBezTo>
                    <a:pt x="293" y="22"/>
                    <a:pt x="146" y="32"/>
                    <a:pt x="0" y="37"/>
                  </a:cubicBezTo>
                  <a:cubicBezTo>
                    <a:pt x="543" y="1056"/>
                    <a:pt x="763" y="2002"/>
                    <a:pt x="763" y="2002"/>
                  </a:cubicBezTo>
                  <a:cubicBezTo>
                    <a:pt x="763" y="2002"/>
                    <a:pt x="1097" y="1349"/>
                    <a:pt x="784"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1" name="Google Shape;16641;p73"/>
            <p:cNvSpPr/>
            <p:nvPr/>
          </p:nvSpPr>
          <p:spPr>
            <a:xfrm>
              <a:off x="4435550" y="2398450"/>
              <a:ext cx="14650" cy="22350"/>
            </a:xfrm>
            <a:custGeom>
              <a:avLst/>
              <a:gdLst/>
              <a:ahLst/>
              <a:cxnLst/>
              <a:rect l="l" t="t" r="r" b="b"/>
              <a:pathLst>
                <a:path w="586" h="894" extrusionOk="0">
                  <a:moveTo>
                    <a:pt x="1" y="0"/>
                  </a:moveTo>
                  <a:cubicBezTo>
                    <a:pt x="6" y="429"/>
                    <a:pt x="252" y="648"/>
                    <a:pt x="434" y="810"/>
                  </a:cubicBezTo>
                  <a:cubicBezTo>
                    <a:pt x="466" y="836"/>
                    <a:pt x="497" y="868"/>
                    <a:pt x="523" y="894"/>
                  </a:cubicBezTo>
                  <a:lnTo>
                    <a:pt x="586" y="831"/>
                  </a:lnTo>
                  <a:cubicBezTo>
                    <a:pt x="560" y="805"/>
                    <a:pt x="523" y="774"/>
                    <a:pt x="492" y="742"/>
                  </a:cubicBezTo>
                  <a:cubicBezTo>
                    <a:pt x="314" y="586"/>
                    <a:pt x="90" y="392"/>
                    <a:pt x="90"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2" name="Google Shape;16642;p73"/>
            <p:cNvSpPr/>
            <p:nvPr/>
          </p:nvSpPr>
          <p:spPr>
            <a:xfrm>
              <a:off x="4360975" y="2403400"/>
              <a:ext cx="31375" cy="16750"/>
            </a:xfrm>
            <a:custGeom>
              <a:avLst/>
              <a:gdLst/>
              <a:ahLst/>
              <a:cxnLst/>
              <a:rect l="l" t="t" r="r" b="b"/>
              <a:pathLst>
                <a:path w="1255" h="670" extrusionOk="0">
                  <a:moveTo>
                    <a:pt x="1239" y="1"/>
                  </a:moveTo>
                  <a:cubicBezTo>
                    <a:pt x="539" y="168"/>
                    <a:pt x="298" y="361"/>
                    <a:pt x="100" y="518"/>
                  </a:cubicBezTo>
                  <a:cubicBezTo>
                    <a:pt x="69" y="544"/>
                    <a:pt x="32" y="570"/>
                    <a:pt x="1" y="597"/>
                  </a:cubicBezTo>
                  <a:lnTo>
                    <a:pt x="53" y="670"/>
                  </a:lnTo>
                  <a:cubicBezTo>
                    <a:pt x="84" y="644"/>
                    <a:pt x="121" y="612"/>
                    <a:pt x="157" y="586"/>
                  </a:cubicBezTo>
                  <a:cubicBezTo>
                    <a:pt x="345" y="435"/>
                    <a:pt x="575" y="247"/>
                    <a:pt x="1254" y="90"/>
                  </a:cubicBezTo>
                  <a:lnTo>
                    <a:pt x="1239"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3" name="Google Shape;16643;p73"/>
            <p:cNvSpPr/>
            <p:nvPr/>
          </p:nvSpPr>
          <p:spPr>
            <a:xfrm>
              <a:off x="4313175" y="2380825"/>
              <a:ext cx="20125" cy="38150"/>
            </a:xfrm>
            <a:custGeom>
              <a:avLst/>
              <a:gdLst/>
              <a:ahLst/>
              <a:cxnLst/>
              <a:rect l="l" t="t" r="r" b="b"/>
              <a:pathLst>
                <a:path w="805" h="1526" extrusionOk="0">
                  <a:moveTo>
                    <a:pt x="617" y="0"/>
                  </a:moveTo>
                  <a:lnTo>
                    <a:pt x="533" y="16"/>
                  </a:lnTo>
                  <a:cubicBezTo>
                    <a:pt x="533" y="26"/>
                    <a:pt x="711" y="852"/>
                    <a:pt x="0" y="1463"/>
                  </a:cubicBezTo>
                  <a:lnTo>
                    <a:pt x="58" y="1526"/>
                  </a:lnTo>
                  <a:cubicBezTo>
                    <a:pt x="805" y="883"/>
                    <a:pt x="617" y="5"/>
                    <a:pt x="617"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4" name="Google Shape;16644;p73"/>
            <p:cNvSpPr/>
            <p:nvPr/>
          </p:nvSpPr>
          <p:spPr>
            <a:xfrm>
              <a:off x="4281700" y="2376250"/>
              <a:ext cx="29400" cy="71725"/>
            </a:xfrm>
            <a:custGeom>
              <a:avLst/>
              <a:gdLst/>
              <a:ahLst/>
              <a:cxnLst/>
              <a:rect l="l" t="t" r="r" b="b"/>
              <a:pathLst>
                <a:path w="1176" h="2869" extrusionOk="0">
                  <a:moveTo>
                    <a:pt x="68" y="0"/>
                  </a:moveTo>
                  <a:lnTo>
                    <a:pt x="0" y="53"/>
                  </a:lnTo>
                  <a:cubicBezTo>
                    <a:pt x="11" y="68"/>
                    <a:pt x="1077" y="1547"/>
                    <a:pt x="481" y="2832"/>
                  </a:cubicBezTo>
                  <a:lnTo>
                    <a:pt x="559" y="2869"/>
                  </a:lnTo>
                  <a:cubicBezTo>
                    <a:pt x="1176" y="1542"/>
                    <a:pt x="79" y="16"/>
                    <a:pt x="68"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5" name="Google Shape;16645;p73"/>
            <p:cNvSpPr/>
            <p:nvPr/>
          </p:nvSpPr>
          <p:spPr>
            <a:xfrm>
              <a:off x="4207125" y="2376250"/>
              <a:ext cx="21425" cy="71600"/>
            </a:xfrm>
            <a:custGeom>
              <a:avLst/>
              <a:gdLst/>
              <a:ahLst/>
              <a:cxnLst/>
              <a:rect l="l" t="t" r="r" b="b"/>
              <a:pathLst>
                <a:path w="857" h="2864" extrusionOk="0">
                  <a:moveTo>
                    <a:pt x="784" y="0"/>
                  </a:moveTo>
                  <a:cubicBezTo>
                    <a:pt x="773" y="16"/>
                    <a:pt x="0" y="1526"/>
                    <a:pt x="507" y="2863"/>
                  </a:cubicBezTo>
                  <a:lnTo>
                    <a:pt x="585" y="2832"/>
                  </a:lnTo>
                  <a:cubicBezTo>
                    <a:pt x="94" y="1531"/>
                    <a:pt x="852" y="58"/>
                    <a:pt x="857" y="42"/>
                  </a:cubicBezTo>
                  <a:lnTo>
                    <a:pt x="784"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6" name="Google Shape;16646;p73"/>
            <p:cNvSpPr/>
            <p:nvPr/>
          </p:nvSpPr>
          <p:spPr>
            <a:xfrm>
              <a:off x="4449925" y="2369325"/>
              <a:ext cx="21175" cy="78650"/>
            </a:xfrm>
            <a:custGeom>
              <a:avLst/>
              <a:gdLst/>
              <a:ahLst/>
              <a:cxnLst/>
              <a:rect l="l" t="t" r="r" b="b"/>
              <a:pathLst>
                <a:path w="847" h="3146" extrusionOk="0">
                  <a:moveTo>
                    <a:pt x="450" y="0"/>
                  </a:moveTo>
                  <a:lnTo>
                    <a:pt x="366" y="21"/>
                  </a:lnTo>
                  <a:cubicBezTo>
                    <a:pt x="371" y="37"/>
                    <a:pt x="753" y="1662"/>
                    <a:pt x="0" y="3104"/>
                  </a:cubicBezTo>
                  <a:lnTo>
                    <a:pt x="79" y="3146"/>
                  </a:lnTo>
                  <a:cubicBezTo>
                    <a:pt x="847" y="1677"/>
                    <a:pt x="455" y="16"/>
                    <a:pt x="450"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7" name="Google Shape;16647;p73"/>
            <p:cNvSpPr/>
            <p:nvPr/>
          </p:nvSpPr>
          <p:spPr>
            <a:xfrm>
              <a:off x="4549050" y="2400150"/>
              <a:ext cx="14925" cy="21575"/>
            </a:xfrm>
            <a:custGeom>
              <a:avLst/>
              <a:gdLst/>
              <a:ahLst/>
              <a:cxnLst/>
              <a:rect l="l" t="t" r="r" b="b"/>
              <a:pathLst>
                <a:path w="597" h="863" extrusionOk="0">
                  <a:moveTo>
                    <a:pt x="513" y="0"/>
                  </a:moveTo>
                  <a:cubicBezTo>
                    <a:pt x="487" y="382"/>
                    <a:pt x="273" y="565"/>
                    <a:pt x="95" y="716"/>
                  </a:cubicBezTo>
                  <a:cubicBezTo>
                    <a:pt x="64" y="742"/>
                    <a:pt x="32" y="774"/>
                    <a:pt x="1" y="800"/>
                  </a:cubicBezTo>
                  <a:lnTo>
                    <a:pt x="64" y="862"/>
                  </a:lnTo>
                  <a:cubicBezTo>
                    <a:pt x="90" y="836"/>
                    <a:pt x="121" y="810"/>
                    <a:pt x="152" y="779"/>
                  </a:cubicBezTo>
                  <a:cubicBezTo>
                    <a:pt x="330" y="633"/>
                    <a:pt x="576" y="424"/>
                    <a:pt x="596" y="6"/>
                  </a:cubicBezTo>
                  <a:lnTo>
                    <a:pt x="513"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8" name="Google Shape;16648;p73"/>
            <p:cNvSpPr/>
            <p:nvPr/>
          </p:nvSpPr>
          <p:spPr>
            <a:xfrm>
              <a:off x="4507275" y="2380675"/>
              <a:ext cx="17525" cy="21450"/>
            </a:xfrm>
            <a:custGeom>
              <a:avLst/>
              <a:gdLst/>
              <a:ahLst/>
              <a:cxnLst/>
              <a:rect l="l" t="t" r="r" b="b"/>
              <a:pathLst>
                <a:path w="701" h="858" extrusionOk="0">
                  <a:moveTo>
                    <a:pt x="78" y="1"/>
                  </a:moveTo>
                  <a:lnTo>
                    <a:pt x="0" y="32"/>
                  </a:lnTo>
                  <a:cubicBezTo>
                    <a:pt x="10" y="58"/>
                    <a:pt x="21" y="90"/>
                    <a:pt x="31" y="121"/>
                  </a:cubicBezTo>
                  <a:cubicBezTo>
                    <a:pt x="84" y="299"/>
                    <a:pt x="157" y="544"/>
                    <a:pt x="653" y="858"/>
                  </a:cubicBezTo>
                  <a:lnTo>
                    <a:pt x="700" y="785"/>
                  </a:lnTo>
                  <a:cubicBezTo>
                    <a:pt x="230" y="487"/>
                    <a:pt x="167" y="267"/>
                    <a:pt x="110" y="95"/>
                  </a:cubicBezTo>
                  <a:cubicBezTo>
                    <a:pt x="99" y="64"/>
                    <a:pt x="94" y="27"/>
                    <a:pt x="7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9" name="Google Shape;16649;p73"/>
            <p:cNvSpPr/>
            <p:nvPr/>
          </p:nvSpPr>
          <p:spPr>
            <a:xfrm>
              <a:off x="4501900" y="2409150"/>
              <a:ext cx="27975" cy="12700"/>
            </a:xfrm>
            <a:custGeom>
              <a:avLst/>
              <a:gdLst/>
              <a:ahLst/>
              <a:cxnLst/>
              <a:rect l="l" t="t" r="r" b="b"/>
              <a:pathLst>
                <a:path w="1119" h="508" extrusionOk="0">
                  <a:moveTo>
                    <a:pt x="48" y="1"/>
                  </a:moveTo>
                  <a:lnTo>
                    <a:pt x="1" y="74"/>
                  </a:lnTo>
                  <a:cubicBezTo>
                    <a:pt x="32" y="95"/>
                    <a:pt x="64" y="116"/>
                    <a:pt x="95" y="137"/>
                  </a:cubicBezTo>
                  <a:cubicBezTo>
                    <a:pt x="273" y="267"/>
                    <a:pt x="502" y="429"/>
                    <a:pt x="1108" y="508"/>
                  </a:cubicBezTo>
                  <a:lnTo>
                    <a:pt x="1119" y="419"/>
                  </a:lnTo>
                  <a:cubicBezTo>
                    <a:pt x="534" y="346"/>
                    <a:pt x="320" y="189"/>
                    <a:pt x="147" y="69"/>
                  </a:cubicBezTo>
                  <a:cubicBezTo>
                    <a:pt x="111" y="43"/>
                    <a:pt x="79" y="22"/>
                    <a:pt x="4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0" name="Google Shape;16650;p73"/>
            <p:cNvSpPr/>
            <p:nvPr/>
          </p:nvSpPr>
          <p:spPr>
            <a:xfrm>
              <a:off x="4529600" y="2371150"/>
              <a:ext cx="18575" cy="76825"/>
            </a:xfrm>
            <a:custGeom>
              <a:avLst/>
              <a:gdLst/>
              <a:ahLst/>
              <a:cxnLst/>
              <a:rect l="l" t="t" r="r" b="b"/>
              <a:pathLst>
                <a:path w="743" h="3073" extrusionOk="0">
                  <a:moveTo>
                    <a:pt x="460" y="1"/>
                  </a:moveTo>
                  <a:cubicBezTo>
                    <a:pt x="455" y="16"/>
                    <a:pt x="0" y="1620"/>
                    <a:pt x="664" y="3073"/>
                  </a:cubicBezTo>
                  <a:lnTo>
                    <a:pt x="742" y="3036"/>
                  </a:lnTo>
                  <a:cubicBezTo>
                    <a:pt x="94" y="1615"/>
                    <a:pt x="539" y="37"/>
                    <a:pt x="544" y="21"/>
                  </a:cubicBezTo>
                  <a:lnTo>
                    <a:pt x="460"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1" name="Google Shape;16651;p73"/>
            <p:cNvSpPr/>
            <p:nvPr/>
          </p:nvSpPr>
          <p:spPr>
            <a:xfrm>
              <a:off x="4582625" y="2381725"/>
              <a:ext cx="24450" cy="66375"/>
            </a:xfrm>
            <a:custGeom>
              <a:avLst/>
              <a:gdLst/>
              <a:ahLst/>
              <a:cxnLst/>
              <a:rect l="l" t="t" r="r" b="b"/>
              <a:pathLst>
                <a:path w="978" h="2655" extrusionOk="0">
                  <a:moveTo>
                    <a:pt x="460" y="1"/>
                  </a:moveTo>
                  <a:lnTo>
                    <a:pt x="377" y="32"/>
                  </a:lnTo>
                  <a:cubicBezTo>
                    <a:pt x="382" y="48"/>
                    <a:pt x="878" y="1401"/>
                    <a:pt x="1" y="2603"/>
                  </a:cubicBezTo>
                  <a:lnTo>
                    <a:pt x="74" y="2655"/>
                  </a:lnTo>
                  <a:cubicBezTo>
                    <a:pt x="978" y="1417"/>
                    <a:pt x="466" y="16"/>
                    <a:pt x="460"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2" name="Google Shape;16652;p73"/>
            <p:cNvSpPr/>
            <p:nvPr/>
          </p:nvSpPr>
          <p:spPr>
            <a:xfrm>
              <a:off x="4347400" y="2375200"/>
              <a:ext cx="29525" cy="72525"/>
            </a:xfrm>
            <a:custGeom>
              <a:avLst/>
              <a:gdLst/>
              <a:ahLst/>
              <a:cxnLst/>
              <a:rect l="l" t="t" r="r" b="b"/>
              <a:pathLst>
                <a:path w="1181" h="2901" extrusionOk="0">
                  <a:moveTo>
                    <a:pt x="1113" y="0"/>
                  </a:moveTo>
                  <a:cubicBezTo>
                    <a:pt x="1103" y="16"/>
                    <a:pt x="0" y="1531"/>
                    <a:pt x="230" y="2900"/>
                  </a:cubicBezTo>
                  <a:lnTo>
                    <a:pt x="314" y="2884"/>
                  </a:lnTo>
                  <a:cubicBezTo>
                    <a:pt x="94" y="1552"/>
                    <a:pt x="1171" y="68"/>
                    <a:pt x="1181" y="53"/>
                  </a:cubicBezTo>
                  <a:lnTo>
                    <a:pt x="1113"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3" name="Google Shape;16653;p73"/>
            <p:cNvSpPr/>
            <p:nvPr/>
          </p:nvSpPr>
          <p:spPr>
            <a:xfrm>
              <a:off x="4047900" y="2387075"/>
              <a:ext cx="29400" cy="39750"/>
            </a:xfrm>
            <a:custGeom>
              <a:avLst/>
              <a:gdLst/>
              <a:ahLst/>
              <a:cxnLst/>
              <a:rect l="l" t="t" r="r" b="b"/>
              <a:pathLst>
                <a:path w="1176" h="1590" extrusionOk="0">
                  <a:moveTo>
                    <a:pt x="1092" y="1"/>
                  </a:moveTo>
                  <a:cubicBezTo>
                    <a:pt x="1092" y="6"/>
                    <a:pt x="1009" y="905"/>
                    <a:pt x="0" y="1516"/>
                  </a:cubicBezTo>
                  <a:lnTo>
                    <a:pt x="47" y="1589"/>
                  </a:lnTo>
                  <a:cubicBezTo>
                    <a:pt x="1098" y="952"/>
                    <a:pt x="1176" y="43"/>
                    <a:pt x="1176" y="6"/>
                  </a:cubicBezTo>
                  <a:lnTo>
                    <a:pt x="1092"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4" name="Google Shape;16654;p73"/>
            <p:cNvSpPr/>
            <p:nvPr/>
          </p:nvSpPr>
          <p:spPr>
            <a:xfrm>
              <a:off x="4104725" y="2401050"/>
              <a:ext cx="32150" cy="21850"/>
            </a:xfrm>
            <a:custGeom>
              <a:avLst/>
              <a:gdLst/>
              <a:ahLst/>
              <a:cxnLst/>
              <a:rect l="l" t="t" r="r" b="b"/>
              <a:pathLst>
                <a:path w="1286" h="874" extrusionOk="0">
                  <a:moveTo>
                    <a:pt x="1264" y="1"/>
                  </a:moveTo>
                  <a:cubicBezTo>
                    <a:pt x="779" y="126"/>
                    <a:pt x="141" y="497"/>
                    <a:pt x="0" y="837"/>
                  </a:cubicBezTo>
                  <a:lnTo>
                    <a:pt x="78" y="873"/>
                  </a:lnTo>
                  <a:cubicBezTo>
                    <a:pt x="209" y="565"/>
                    <a:pt x="820" y="205"/>
                    <a:pt x="1285" y="90"/>
                  </a:cubicBezTo>
                  <a:lnTo>
                    <a:pt x="1264"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5" name="Google Shape;16655;p73"/>
            <p:cNvSpPr/>
            <p:nvPr/>
          </p:nvSpPr>
          <p:spPr>
            <a:xfrm>
              <a:off x="4221475" y="2398700"/>
              <a:ext cx="23400" cy="23675"/>
            </a:xfrm>
            <a:custGeom>
              <a:avLst/>
              <a:gdLst/>
              <a:ahLst/>
              <a:cxnLst/>
              <a:rect l="l" t="t" r="r" b="b"/>
              <a:pathLst>
                <a:path w="936" h="947" extrusionOk="0">
                  <a:moveTo>
                    <a:pt x="910" y="1"/>
                  </a:moveTo>
                  <a:cubicBezTo>
                    <a:pt x="497" y="152"/>
                    <a:pt x="27" y="570"/>
                    <a:pt x="1" y="936"/>
                  </a:cubicBezTo>
                  <a:lnTo>
                    <a:pt x="84" y="947"/>
                  </a:lnTo>
                  <a:cubicBezTo>
                    <a:pt x="111" y="628"/>
                    <a:pt x="560" y="220"/>
                    <a:pt x="936" y="84"/>
                  </a:cubicBezTo>
                  <a:lnTo>
                    <a:pt x="910"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6" name="Google Shape;16656;p73"/>
            <p:cNvSpPr/>
            <p:nvPr/>
          </p:nvSpPr>
          <p:spPr>
            <a:xfrm>
              <a:off x="4267975" y="2390875"/>
              <a:ext cx="23550" cy="22350"/>
            </a:xfrm>
            <a:custGeom>
              <a:avLst/>
              <a:gdLst/>
              <a:ahLst/>
              <a:cxnLst/>
              <a:rect l="l" t="t" r="r" b="b"/>
              <a:pathLst>
                <a:path w="942" h="894" extrusionOk="0">
                  <a:moveTo>
                    <a:pt x="32" y="0"/>
                  </a:moveTo>
                  <a:lnTo>
                    <a:pt x="1" y="79"/>
                  </a:lnTo>
                  <a:cubicBezTo>
                    <a:pt x="528" y="283"/>
                    <a:pt x="847" y="695"/>
                    <a:pt x="837" y="889"/>
                  </a:cubicBezTo>
                  <a:lnTo>
                    <a:pt x="920" y="894"/>
                  </a:lnTo>
                  <a:cubicBezTo>
                    <a:pt x="941" y="638"/>
                    <a:pt x="581" y="209"/>
                    <a:pt x="32"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7" name="Google Shape;16657;p73"/>
            <p:cNvSpPr/>
            <p:nvPr/>
          </p:nvSpPr>
          <p:spPr>
            <a:xfrm>
              <a:off x="4088250" y="2379250"/>
              <a:ext cx="15450" cy="33200"/>
            </a:xfrm>
            <a:custGeom>
              <a:avLst/>
              <a:gdLst/>
              <a:ahLst/>
              <a:cxnLst/>
              <a:rect l="l" t="t" r="r" b="b"/>
              <a:pathLst>
                <a:path w="618" h="1328" extrusionOk="0">
                  <a:moveTo>
                    <a:pt x="314" y="0"/>
                  </a:moveTo>
                  <a:lnTo>
                    <a:pt x="314" y="0"/>
                  </a:lnTo>
                  <a:cubicBezTo>
                    <a:pt x="1" y="606"/>
                    <a:pt x="528" y="1301"/>
                    <a:pt x="549" y="1327"/>
                  </a:cubicBezTo>
                  <a:lnTo>
                    <a:pt x="617" y="1275"/>
                  </a:lnTo>
                  <a:cubicBezTo>
                    <a:pt x="612" y="1270"/>
                    <a:pt x="100" y="601"/>
                    <a:pt x="393" y="37"/>
                  </a:cubicBezTo>
                  <a:lnTo>
                    <a:pt x="314" y="0"/>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8" name="Google Shape;16658;p73"/>
            <p:cNvSpPr/>
            <p:nvPr/>
          </p:nvSpPr>
          <p:spPr>
            <a:xfrm>
              <a:off x="3997225" y="2387600"/>
              <a:ext cx="29275" cy="27725"/>
            </a:xfrm>
            <a:custGeom>
              <a:avLst/>
              <a:gdLst/>
              <a:ahLst/>
              <a:cxnLst/>
              <a:rect l="l" t="t" r="r" b="b"/>
              <a:pathLst>
                <a:path w="1171" h="1109" extrusionOk="0">
                  <a:moveTo>
                    <a:pt x="84" y="1"/>
                  </a:moveTo>
                  <a:lnTo>
                    <a:pt x="0" y="27"/>
                  </a:lnTo>
                  <a:cubicBezTo>
                    <a:pt x="241" y="706"/>
                    <a:pt x="1097" y="1093"/>
                    <a:pt x="1134" y="1108"/>
                  </a:cubicBezTo>
                  <a:lnTo>
                    <a:pt x="1171" y="1030"/>
                  </a:lnTo>
                  <a:cubicBezTo>
                    <a:pt x="1160" y="1025"/>
                    <a:pt x="309" y="638"/>
                    <a:pt x="84"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9" name="Google Shape;16659;p73"/>
            <p:cNvSpPr/>
            <p:nvPr/>
          </p:nvSpPr>
          <p:spPr>
            <a:xfrm>
              <a:off x="4019825" y="2371150"/>
              <a:ext cx="30700" cy="76825"/>
            </a:xfrm>
            <a:custGeom>
              <a:avLst/>
              <a:gdLst/>
              <a:ahLst/>
              <a:cxnLst/>
              <a:rect l="l" t="t" r="r" b="b"/>
              <a:pathLst>
                <a:path w="1228" h="3073" extrusionOk="0">
                  <a:moveTo>
                    <a:pt x="68" y="1"/>
                  </a:moveTo>
                  <a:lnTo>
                    <a:pt x="0" y="53"/>
                  </a:lnTo>
                  <a:cubicBezTo>
                    <a:pt x="11" y="68"/>
                    <a:pt x="1129" y="1662"/>
                    <a:pt x="361" y="3031"/>
                  </a:cubicBezTo>
                  <a:lnTo>
                    <a:pt x="439" y="3073"/>
                  </a:lnTo>
                  <a:cubicBezTo>
                    <a:pt x="1228" y="1657"/>
                    <a:pt x="79" y="16"/>
                    <a:pt x="6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0" name="Google Shape;16660;p73"/>
            <p:cNvSpPr/>
            <p:nvPr/>
          </p:nvSpPr>
          <p:spPr>
            <a:xfrm>
              <a:off x="4092300" y="2370100"/>
              <a:ext cx="35700" cy="77475"/>
            </a:xfrm>
            <a:custGeom>
              <a:avLst/>
              <a:gdLst/>
              <a:ahLst/>
              <a:cxnLst/>
              <a:rect l="l" t="t" r="r" b="b"/>
              <a:pathLst>
                <a:path w="1428" h="3099" extrusionOk="0">
                  <a:moveTo>
                    <a:pt x="1359" y="1"/>
                  </a:moveTo>
                  <a:cubicBezTo>
                    <a:pt x="1349" y="16"/>
                    <a:pt x="1" y="1646"/>
                    <a:pt x="163" y="3099"/>
                  </a:cubicBezTo>
                  <a:lnTo>
                    <a:pt x="252" y="3088"/>
                  </a:lnTo>
                  <a:cubicBezTo>
                    <a:pt x="90" y="1673"/>
                    <a:pt x="1411" y="74"/>
                    <a:pt x="1427" y="58"/>
                  </a:cubicBezTo>
                  <a:lnTo>
                    <a:pt x="1359" y="1"/>
                  </a:ln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1" name="Google Shape;16661;p73"/>
            <p:cNvSpPr/>
            <p:nvPr/>
          </p:nvSpPr>
          <p:spPr>
            <a:xfrm>
              <a:off x="4156575" y="2380675"/>
              <a:ext cx="23650" cy="67425"/>
            </a:xfrm>
            <a:custGeom>
              <a:avLst/>
              <a:gdLst/>
              <a:ahLst/>
              <a:cxnLst/>
              <a:rect l="l" t="t" r="r" b="b"/>
              <a:pathLst>
                <a:path w="946" h="2697" extrusionOk="0">
                  <a:moveTo>
                    <a:pt x="408" y="1"/>
                  </a:moveTo>
                  <a:lnTo>
                    <a:pt x="329" y="32"/>
                  </a:lnTo>
                  <a:cubicBezTo>
                    <a:pt x="335" y="48"/>
                    <a:pt x="847" y="1443"/>
                    <a:pt x="0" y="2645"/>
                  </a:cubicBezTo>
                  <a:lnTo>
                    <a:pt x="73" y="2697"/>
                  </a:lnTo>
                  <a:cubicBezTo>
                    <a:pt x="946" y="1453"/>
                    <a:pt x="413" y="17"/>
                    <a:pt x="408"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2" name="Google Shape;16662;p73"/>
            <p:cNvSpPr/>
            <p:nvPr/>
          </p:nvSpPr>
          <p:spPr>
            <a:xfrm>
              <a:off x="4102625" y="2346325"/>
              <a:ext cx="16625" cy="20550"/>
            </a:xfrm>
            <a:custGeom>
              <a:avLst/>
              <a:gdLst/>
              <a:ahLst/>
              <a:cxnLst/>
              <a:rect l="l" t="t" r="r" b="b"/>
              <a:pathLst>
                <a:path w="665" h="822" extrusionOk="0">
                  <a:moveTo>
                    <a:pt x="450" y="1"/>
                  </a:moveTo>
                  <a:cubicBezTo>
                    <a:pt x="450" y="1"/>
                    <a:pt x="1" y="492"/>
                    <a:pt x="398" y="821"/>
                  </a:cubicBezTo>
                  <a:cubicBezTo>
                    <a:pt x="664" y="565"/>
                    <a:pt x="643" y="288"/>
                    <a:pt x="45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3" name="Google Shape;16663;p73"/>
            <p:cNvSpPr/>
            <p:nvPr/>
          </p:nvSpPr>
          <p:spPr>
            <a:xfrm>
              <a:off x="4095175" y="2355475"/>
              <a:ext cx="16625" cy="16875"/>
            </a:xfrm>
            <a:custGeom>
              <a:avLst/>
              <a:gdLst/>
              <a:ahLst/>
              <a:cxnLst/>
              <a:rect l="l" t="t" r="r" b="b"/>
              <a:pathLst>
                <a:path w="665" h="675" extrusionOk="0">
                  <a:moveTo>
                    <a:pt x="246" y="1"/>
                  </a:moveTo>
                  <a:cubicBezTo>
                    <a:pt x="246" y="1"/>
                    <a:pt x="1" y="439"/>
                    <a:pt x="507" y="675"/>
                  </a:cubicBezTo>
                  <a:cubicBezTo>
                    <a:pt x="664" y="439"/>
                    <a:pt x="539" y="215"/>
                    <a:pt x="24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4" name="Google Shape;16664;p73"/>
            <p:cNvSpPr/>
            <p:nvPr/>
          </p:nvSpPr>
          <p:spPr>
            <a:xfrm>
              <a:off x="4113075" y="2353000"/>
              <a:ext cx="14125" cy="13875"/>
            </a:xfrm>
            <a:custGeom>
              <a:avLst/>
              <a:gdLst/>
              <a:ahLst/>
              <a:cxnLst/>
              <a:rect l="l" t="t" r="r" b="b"/>
              <a:pathLst>
                <a:path w="565" h="555" extrusionOk="0">
                  <a:moveTo>
                    <a:pt x="382" y="0"/>
                  </a:moveTo>
                  <a:lnTo>
                    <a:pt x="382" y="0"/>
                  </a:lnTo>
                  <a:cubicBezTo>
                    <a:pt x="382" y="0"/>
                    <a:pt x="1" y="335"/>
                    <a:pt x="335" y="554"/>
                  </a:cubicBezTo>
                  <a:cubicBezTo>
                    <a:pt x="565" y="382"/>
                    <a:pt x="549" y="194"/>
                    <a:pt x="38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5" name="Google Shape;16665;p73"/>
            <p:cNvSpPr/>
            <p:nvPr/>
          </p:nvSpPr>
          <p:spPr>
            <a:xfrm>
              <a:off x="4124050" y="2347375"/>
              <a:ext cx="17650" cy="20025"/>
            </a:xfrm>
            <a:custGeom>
              <a:avLst/>
              <a:gdLst/>
              <a:ahLst/>
              <a:cxnLst/>
              <a:rect l="l" t="t" r="r" b="b"/>
              <a:pathLst>
                <a:path w="706" h="801" extrusionOk="0">
                  <a:moveTo>
                    <a:pt x="643" y="1"/>
                  </a:moveTo>
                  <a:cubicBezTo>
                    <a:pt x="643" y="1"/>
                    <a:pt x="0" y="440"/>
                    <a:pt x="241" y="800"/>
                  </a:cubicBezTo>
                  <a:cubicBezTo>
                    <a:pt x="612" y="575"/>
                    <a:pt x="706" y="304"/>
                    <a:pt x="64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6" name="Google Shape;16666;p73"/>
            <p:cNvSpPr/>
            <p:nvPr/>
          </p:nvSpPr>
          <p:spPr>
            <a:xfrm>
              <a:off x="4130850" y="2363175"/>
              <a:ext cx="15025" cy="11275"/>
            </a:xfrm>
            <a:custGeom>
              <a:avLst/>
              <a:gdLst/>
              <a:ahLst/>
              <a:cxnLst/>
              <a:rect l="l" t="t" r="r" b="b"/>
              <a:pathLst>
                <a:path w="601" h="451" extrusionOk="0">
                  <a:moveTo>
                    <a:pt x="507" y="1"/>
                  </a:moveTo>
                  <a:cubicBezTo>
                    <a:pt x="507" y="1"/>
                    <a:pt x="0" y="241"/>
                    <a:pt x="256" y="450"/>
                  </a:cubicBezTo>
                  <a:cubicBezTo>
                    <a:pt x="549" y="330"/>
                    <a:pt x="601" y="173"/>
                    <a:pt x="507"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7" name="Google Shape;16667;p73"/>
            <p:cNvSpPr/>
            <p:nvPr/>
          </p:nvSpPr>
          <p:spPr>
            <a:xfrm>
              <a:off x="4106425" y="2369575"/>
              <a:ext cx="14775" cy="9175"/>
            </a:xfrm>
            <a:custGeom>
              <a:avLst/>
              <a:gdLst/>
              <a:ahLst/>
              <a:cxnLst/>
              <a:rect l="l" t="t" r="r" b="b"/>
              <a:pathLst>
                <a:path w="591" h="367" extrusionOk="0">
                  <a:moveTo>
                    <a:pt x="324" y="1"/>
                  </a:moveTo>
                  <a:cubicBezTo>
                    <a:pt x="324" y="1"/>
                    <a:pt x="0" y="252"/>
                    <a:pt x="392" y="367"/>
                  </a:cubicBezTo>
                  <a:cubicBezTo>
                    <a:pt x="590" y="236"/>
                    <a:pt x="533" y="116"/>
                    <a:pt x="32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8" name="Google Shape;16668;p73"/>
            <p:cNvSpPr/>
            <p:nvPr/>
          </p:nvSpPr>
          <p:spPr>
            <a:xfrm>
              <a:off x="4207375" y="2350525"/>
              <a:ext cx="15825" cy="13475"/>
            </a:xfrm>
            <a:custGeom>
              <a:avLst/>
              <a:gdLst/>
              <a:ahLst/>
              <a:cxnLst/>
              <a:rect l="l" t="t" r="r" b="b"/>
              <a:pathLst>
                <a:path w="633" h="539" extrusionOk="0">
                  <a:moveTo>
                    <a:pt x="163" y="0"/>
                  </a:moveTo>
                  <a:cubicBezTo>
                    <a:pt x="163" y="0"/>
                    <a:pt x="1" y="381"/>
                    <a:pt x="518" y="538"/>
                  </a:cubicBezTo>
                  <a:cubicBezTo>
                    <a:pt x="633" y="334"/>
                    <a:pt x="481" y="157"/>
                    <a:pt x="16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9" name="Google Shape;16669;p73"/>
            <p:cNvSpPr/>
            <p:nvPr/>
          </p:nvSpPr>
          <p:spPr>
            <a:xfrm>
              <a:off x="4219125" y="2349725"/>
              <a:ext cx="13475" cy="9575"/>
            </a:xfrm>
            <a:custGeom>
              <a:avLst/>
              <a:gdLst/>
              <a:ahLst/>
              <a:cxnLst/>
              <a:rect l="l" t="t" r="r" b="b"/>
              <a:pathLst>
                <a:path w="539" h="383" extrusionOk="0">
                  <a:moveTo>
                    <a:pt x="283" y="1"/>
                  </a:moveTo>
                  <a:cubicBezTo>
                    <a:pt x="283" y="1"/>
                    <a:pt x="1" y="251"/>
                    <a:pt x="361" y="382"/>
                  </a:cubicBezTo>
                  <a:cubicBezTo>
                    <a:pt x="539" y="246"/>
                    <a:pt x="481" y="121"/>
                    <a:pt x="28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0" name="Google Shape;16670;p73"/>
            <p:cNvSpPr/>
            <p:nvPr/>
          </p:nvSpPr>
          <p:spPr>
            <a:xfrm>
              <a:off x="4228800" y="2346600"/>
              <a:ext cx="15825" cy="14250"/>
            </a:xfrm>
            <a:custGeom>
              <a:avLst/>
              <a:gdLst/>
              <a:ahLst/>
              <a:cxnLst/>
              <a:rect l="l" t="t" r="r" b="b"/>
              <a:pathLst>
                <a:path w="633" h="570" extrusionOk="0">
                  <a:moveTo>
                    <a:pt x="507" y="0"/>
                  </a:moveTo>
                  <a:lnTo>
                    <a:pt x="507" y="0"/>
                  </a:lnTo>
                  <a:cubicBezTo>
                    <a:pt x="507" y="0"/>
                    <a:pt x="0" y="345"/>
                    <a:pt x="309" y="570"/>
                  </a:cubicBezTo>
                  <a:cubicBezTo>
                    <a:pt x="601" y="392"/>
                    <a:pt x="633" y="199"/>
                    <a:pt x="50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1" name="Google Shape;16671;p73"/>
            <p:cNvSpPr/>
            <p:nvPr/>
          </p:nvSpPr>
          <p:spPr>
            <a:xfrm>
              <a:off x="4234550" y="2356125"/>
              <a:ext cx="14125" cy="10875"/>
            </a:xfrm>
            <a:custGeom>
              <a:avLst/>
              <a:gdLst/>
              <a:ahLst/>
              <a:cxnLst/>
              <a:rect l="l" t="t" r="r" b="b"/>
              <a:pathLst>
                <a:path w="565" h="435" extrusionOk="0">
                  <a:moveTo>
                    <a:pt x="470" y="1"/>
                  </a:moveTo>
                  <a:cubicBezTo>
                    <a:pt x="470" y="1"/>
                    <a:pt x="0" y="231"/>
                    <a:pt x="246" y="434"/>
                  </a:cubicBezTo>
                  <a:cubicBezTo>
                    <a:pt x="517" y="319"/>
                    <a:pt x="565" y="168"/>
                    <a:pt x="47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2" name="Google Shape;16672;p73"/>
            <p:cNvSpPr/>
            <p:nvPr/>
          </p:nvSpPr>
          <p:spPr>
            <a:xfrm>
              <a:off x="4156825" y="2350000"/>
              <a:ext cx="13475" cy="10725"/>
            </a:xfrm>
            <a:custGeom>
              <a:avLst/>
              <a:gdLst/>
              <a:ahLst/>
              <a:cxnLst/>
              <a:rect l="l" t="t" r="r" b="b"/>
              <a:pathLst>
                <a:path w="539" h="429" extrusionOk="0">
                  <a:moveTo>
                    <a:pt x="63" y="0"/>
                  </a:moveTo>
                  <a:lnTo>
                    <a:pt x="63" y="0"/>
                  </a:lnTo>
                  <a:cubicBezTo>
                    <a:pt x="1" y="178"/>
                    <a:pt x="63" y="324"/>
                    <a:pt x="335" y="429"/>
                  </a:cubicBezTo>
                  <a:cubicBezTo>
                    <a:pt x="539" y="204"/>
                    <a:pt x="63" y="0"/>
                    <a:pt x="6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3" name="Google Shape;16673;p73"/>
            <p:cNvSpPr/>
            <p:nvPr/>
          </p:nvSpPr>
          <p:spPr>
            <a:xfrm>
              <a:off x="4181900" y="2352475"/>
              <a:ext cx="11000" cy="9300"/>
            </a:xfrm>
            <a:custGeom>
              <a:avLst/>
              <a:gdLst/>
              <a:ahLst/>
              <a:cxnLst/>
              <a:rect l="l" t="t" r="r" b="b"/>
              <a:pathLst>
                <a:path w="440" h="372" extrusionOk="0">
                  <a:moveTo>
                    <a:pt x="205" y="0"/>
                  </a:moveTo>
                  <a:lnTo>
                    <a:pt x="205" y="0"/>
                  </a:lnTo>
                  <a:cubicBezTo>
                    <a:pt x="43" y="126"/>
                    <a:pt x="1" y="246"/>
                    <a:pt x="142" y="371"/>
                  </a:cubicBezTo>
                  <a:cubicBezTo>
                    <a:pt x="440" y="230"/>
                    <a:pt x="205" y="0"/>
                    <a:pt x="205" y="0"/>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4" name="Google Shape;16674;p73"/>
            <p:cNvSpPr/>
            <p:nvPr/>
          </p:nvSpPr>
          <p:spPr>
            <a:xfrm>
              <a:off x="4167550" y="2353000"/>
              <a:ext cx="10975" cy="9300"/>
            </a:xfrm>
            <a:custGeom>
              <a:avLst/>
              <a:gdLst/>
              <a:ahLst/>
              <a:cxnLst/>
              <a:rect l="l" t="t" r="r" b="b"/>
              <a:pathLst>
                <a:path w="439" h="372" extrusionOk="0">
                  <a:moveTo>
                    <a:pt x="209" y="0"/>
                  </a:moveTo>
                  <a:cubicBezTo>
                    <a:pt x="47" y="126"/>
                    <a:pt x="0" y="251"/>
                    <a:pt x="141" y="371"/>
                  </a:cubicBezTo>
                  <a:cubicBezTo>
                    <a:pt x="439" y="235"/>
                    <a:pt x="209" y="0"/>
                    <a:pt x="209"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5" name="Google Shape;16675;p73"/>
            <p:cNvSpPr/>
            <p:nvPr/>
          </p:nvSpPr>
          <p:spPr>
            <a:xfrm>
              <a:off x="4206200" y="2361225"/>
              <a:ext cx="13475" cy="8525"/>
            </a:xfrm>
            <a:custGeom>
              <a:avLst/>
              <a:gdLst/>
              <a:ahLst/>
              <a:cxnLst/>
              <a:rect l="l" t="t" r="r" b="b"/>
              <a:pathLst>
                <a:path w="539" h="341" extrusionOk="0">
                  <a:moveTo>
                    <a:pt x="173" y="0"/>
                  </a:moveTo>
                  <a:lnTo>
                    <a:pt x="173" y="0"/>
                  </a:lnTo>
                  <a:cubicBezTo>
                    <a:pt x="173" y="1"/>
                    <a:pt x="1" y="267"/>
                    <a:pt x="424" y="340"/>
                  </a:cubicBezTo>
                  <a:cubicBezTo>
                    <a:pt x="539" y="199"/>
                    <a:pt x="429" y="89"/>
                    <a:pt x="17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6" name="Google Shape;16676;p73"/>
            <p:cNvSpPr/>
            <p:nvPr/>
          </p:nvSpPr>
          <p:spPr>
            <a:xfrm>
              <a:off x="4094400" y="2370625"/>
              <a:ext cx="14900" cy="6350"/>
            </a:xfrm>
            <a:custGeom>
              <a:avLst/>
              <a:gdLst/>
              <a:ahLst/>
              <a:cxnLst/>
              <a:rect l="l" t="t" r="r" b="b"/>
              <a:pathLst>
                <a:path w="596" h="254" extrusionOk="0">
                  <a:moveTo>
                    <a:pt x="0" y="1"/>
                  </a:moveTo>
                  <a:cubicBezTo>
                    <a:pt x="0" y="1"/>
                    <a:pt x="105" y="253"/>
                    <a:pt x="533" y="253"/>
                  </a:cubicBezTo>
                  <a:cubicBezTo>
                    <a:pt x="553" y="253"/>
                    <a:pt x="574" y="253"/>
                    <a:pt x="596" y="251"/>
                  </a:cubicBezTo>
                  <a:cubicBezTo>
                    <a:pt x="554" y="95"/>
                    <a:pt x="335" y="22"/>
                    <a:pt x="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7" name="Google Shape;16677;p73"/>
            <p:cNvSpPr/>
            <p:nvPr/>
          </p:nvSpPr>
          <p:spPr>
            <a:xfrm>
              <a:off x="3983375" y="2348175"/>
              <a:ext cx="17525" cy="19075"/>
            </a:xfrm>
            <a:custGeom>
              <a:avLst/>
              <a:gdLst/>
              <a:ahLst/>
              <a:cxnLst/>
              <a:rect l="l" t="t" r="r" b="b"/>
              <a:pathLst>
                <a:path w="701" h="763" extrusionOk="0">
                  <a:moveTo>
                    <a:pt x="486" y="0"/>
                  </a:moveTo>
                  <a:cubicBezTo>
                    <a:pt x="486" y="0"/>
                    <a:pt x="1" y="455"/>
                    <a:pt x="408" y="763"/>
                  </a:cubicBezTo>
                  <a:cubicBezTo>
                    <a:pt x="701" y="522"/>
                    <a:pt x="685" y="266"/>
                    <a:pt x="486"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8" name="Google Shape;16678;p73"/>
            <p:cNvSpPr/>
            <p:nvPr/>
          </p:nvSpPr>
          <p:spPr>
            <a:xfrm>
              <a:off x="3974375" y="2353900"/>
              <a:ext cx="17650" cy="17400"/>
            </a:xfrm>
            <a:custGeom>
              <a:avLst/>
              <a:gdLst/>
              <a:ahLst/>
              <a:cxnLst/>
              <a:rect l="l" t="t" r="r" b="b"/>
              <a:pathLst>
                <a:path w="706" h="696" extrusionOk="0">
                  <a:moveTo>
                    <a:pt x="272" y="1"/>
                  </a:moveTo>
                  <a:cubicBezTo>
                    <a:pt x="272" y="1"/>
                    <a:pt x="0" y="455"/>
                    <a:pt x="533" y="696"/>
                  </a:cubicBezTo>
                  <a:cubicBezTo>
                    <a:pt x="705" y="455"/>
                    <a:pt x="580" y="226"/>
                    <a:pt x="27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9" name="Google Shape;16679;p73"/>
            <p:cNvSpPr/>
            <p:nvPr/>
          </p:nvSpPr>
          <p:spPr>
            <a:xfrm>
              <a:off x="3991600" y="2359275"/>
              <a:ext cx="17525" cy="10725"/>
            </a:xfrm>
            <a:custGeom>
              <a:avLst/>
              <a:gdLst/>
              <a:ahLst/>
              <a:cxnLst/>
              <a:rect l="l" t="t" r="r" b="b"/>
              <a:pathLst>
                <a:path w="701" h="429" extrusionOk="0">
                  <a:moveTo>
                    <a:pt x="607" y="0"/>
                  </a:moveTo>
                  <a:cubicBezTo>
                    <a:pt x="607" y="0"/>
                    <a:pt x="1" y="209"/>
                    <a:pt x="283" y="429"/>
                  </a:cubicBezTo>
                  <a:cubicBezTo>
                    <a:pt x="633" y="324"/>
                    <a:pt x="701" y="178"/>
                    <a:pt x="60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0" name="Google Shape;16680;p73"/>
            <p:cNvSpPr/>
            <p:nvPr/>
          </p:nvSpPr>
          <p:spPr>
            <a:xfrm>
              <a:off x="4004675" y="2368025"/>
              <a:ext cx="15025" cy="8775"/>
            </a:xfrm>
            <a:custGeom>
              <a:avLst/>
              <a:gdLst/>
              <a:ahLst/>
              <a:cxnLst/>
              <a:rect l="l" t="t" r="r" b="b"/>
              <a:pathLst>
                <a:path w="601" h="351" extrusionOk="0">
                  <a:moveTo>
                    <a:pt x="193" y="0"/>
                  </a:moveTo>
                  <a:cubicBezTo>
                    <a:pt x="193" y="0"/>
                    <a:pt x="0" y="287"/>
                    <a:pt x="470" y="350"/>
                  </a:cubicBezTo>
                  <a:cubicBezTo>
                    <a:pt x="601" y="199"/>
                    <a:pt x="476" y="84"/>
                    <a:pt x="19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1" name="Google Shape;16681;p73"/>
            <p:cNvSpPr/>
            <p:nvPr/>
          </p:nvSpPr>
          <p:spPr>
            <a:xfrm>
              <a:off x="3973450" y="2369575"/>
              <a:ext cx="15575" cy="6500"/>
            </a:xfrm>
            <a:custGeom>
              <a:avLst/>
              <a:gdLst/>
              <a:ahLst/>
              <a:cxnLst/>
              <a:rect l="l" t="t" r="r" b="b"/>
              <a:pathLst>
                <a:path w="623" h="260" extrusionOk="0">
                  <a:moveTo>
                    <a:pt x="0" y="1"/>
                  </a:moveTo>
                  <a:cubicBezTo>
                    <a:pt x="0" y="1"/>
                    <a:pt x="104" y="259"/>
                    <a:pt x="547" y="259"/>
                  </a:cubicBezTo>
                  <a:cubicBezTo>
                    <a:pt x="571" y="259"/>
                    <a:pt x="596" y="258"/>
                    <a:pt x="622" y="257"/>
                  </a:cubicBezTo>
                  <a:cubicBezTo>
                    <a:pt x="586" y="95"/>
                    <a:pt x="351" y="22"/>
                    <a:pt x="0"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2" name="Google Shape;16682;p73"/>
            <p:cNvSpPr/>
            <p:nvPr/>
          </p:nvSpPr>
          <p:spPr>
            <a:xfrm>
              <a:off x="4061225" y="2346075"/>
              <a:ext cx="17400" cy="20650"/>
            </a:xfrm>
            <a:custGeom>
              <a:avLst/>
              <a:gdLst/>
              <a:ahLst/>
              <a:cxnLst/>
              <a:rect l="l" t="t" r="r" b="b"/>
              <a:pathLst>
                <a:path w="696" h="826" extrusionOk="0">
                  <a:moveTo>
                    <a:pt x="377" y="0"/>
                  </a:moveTo>
                  <a:cubicBezTo>
                    <a:pt x="376" y="1"/>
                    <a:pt x="0" y="507"/>
                    <a:pt x="465" y="826"/>
                  </a:cubicBezTo>
                  <a:cubicBezTo>
                    <a:pt x="695" y="559"/>
                    <a:pt x="622" y="283"/>
                    <a:pt x="37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3" name="Google Shape;16683;p73"/>
            <p:cNvSpPr/>
            <p:nvPr/>
          </p:nvSpPr>
          <p:spPr>
            <a:xfrm>
              <a:off x="4046325" y="2352875"/>
              <a:ext cx="17925" cy="13075"/>
            </a:xfrm>
            <a:custGeom>
              <a:avLst/>
              <a:gdLst/>
              <a:ahLst/>
              <a:cxnLst/>
              <a:rect l="l" t="t" r="r" b="b"/>
              <a:pathLst>
                <a:path w="717" h="523" extrusionOk="0">
                  <a:moveTo>
                    <a:pt x="142" y="0"/>
                  </a:moveTo>
                  <a:lnTo>
                    <a:pt x="142" y="0"/>
                  </a:lnTo>
                  <a:cubicBezTo>
                    <a:pt x="142" y="0"/>
                    <a:pt x="1" y="402"/>
                    <a:pt x="612" y="523"/>
                  </a:cubicBezTo>
                  <a:cubicBezTo>
                    <a:pt x="717" y="308"/>
                    <a:pt x="523" y="141"/>
                    <a:pt x="14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4" name="Google Shape;16684;p73"/>
            <p:cNvSpPr/>
            <p:nvPr/>
          </p:nvSpPr>
          <p:spPr>
            <a:xfrm>
              <a:off x="4018650" y="2351175"/>
              <a:ext cx="23400" cy="17000"/>
            </a:xfrm>
            <a:custGeom>
              <a:avLst/>
              <a:gdLst/>
              <a:ahLst/>
              <a:cxnLst/>
              <a:rect l="l" t="t" r="r" b="b"/>
              <a:pathLst>
                <a:path w="936" h="680" extrusionOk="0">
                  <a:moveTo>
                    <a:pt x="742" y="0"/>
                  </a:moveTo>
                  <a:cubicBezTo>
                    <a:pt x="742" y="0"/>
                    <a:pt x="0" y="382"/>
                    <a:pt x="455" y="679"/>
                  </a:cubicBezTo>
                  <a:cubicBezTo>
                    <a:pt x="894" y="486"/>
                    <a:pt x="935" y="251"/>
                    <a:pt x="74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5" name="Google Shape;16685;p73"/>
            <p:cNvSpPr/>
            <p:nvPr/>
          </p:nvSpPr>
          <p:spPr>
            <a:xfrm>
              <a:off x="4029750" y="2365525"/>
              <a:ext cx="15825" cy="10625"/>
            </a:xfrm>
            <a:custGeom>
              <a:avLst/>
              <a:gdLst/>
              <a:ahLst/>
              <a:cxnLst/>
              <a:rect l="l" t="t" r="r" b="b"/>
              <a:pathLst>
                <a:path w="633" h="425" extrusionOk="0">
                  <a:moveTo>
                    <a:pt x="596" y="1"/>
                  </a:moveTo>
                  <a:cubicBezTo>
                    <a:pt x="596" y="1"/>
                    <a:pt x="0" y="199"/>
                    <a:pt x="188" y="424"/>
                  </a:cubicBezTo>
                  <a:cubicBezTo>
                    <a:pt x="528" y="325"/>
                    <a:pt x="632" y="179"/>
                    <a:pt x="59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6" name="Google Shape;16686;p73"/>
            <p:cNvSpPr/>
            <p:nvPr/>
          </p:nvSpPr>
          <p:spPr>
            <a:xfrm>
              <a:off x="4007275" y="2356000"/>
              <a:ext cx="15300" cy="11400"/>
            </a:xfrm>
            <a:custGeom>
              <a:avLst/>
              <a:gdLst/>
              <a:ahLst/>
              <a:cxnLst/>
              <a:rect l="l" t="t" r="r" b="b"/>
              <a:pathLst>
                <a:path w="612" h="456" extrusionOk="0">
                  <a:moveTo>
                    <a:pt x="372" y="0"/>
                  </a:moveTo>
                  <a:lnTo>
                    <a:pt x="372" y="0"/>
                  </a:lnTo>
                  <a:cubicBezTo>
                    <a:pt x="372" y="1"/>
                    <a:pt x="1" y="288"/>
                    <a:pt x="387" y="455"/>
                  </a:cubicBezTo>
                  <a:cubicBezTo>
                    <a:pt x="612" y="304"/>
                    <a:pt x="570" y="152"/>
                    <a:pt x="37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7" name="Google Shape;16687;p73"/>
            <p:cNvSpPr/>
            <p:nvPr/>
          </p:nvSpPr>
          <p:spPr>
            <a:xfrm>
              <a:off x="4355875" y="2349200"/>
              <a:ext cx="13875" cy="19225"/>
            </a:xfrm>
            <a:custGeom>
              <a:avLst/>
              <a:gdLst/>
              <a:ahLst/>
              <a:cxnLst/>
              <a:rect l="l" t="t" r="r" b="b"/>
              <a:pathLst>
                <a:path w="555" h="769" extrusionOk="0">
                  <a:moveTo>
                    <a:pt x="429" y="1"/>
                  </a:moveTo>
                  <a:cubicBezTo>
                    <a:pt x="429" y="1"/>
                    <a:pt x="1" y="440"/>
                    <a:pt x="288" y="769"/>
                  </a:cubicBezTo>
                  <a:cubicBezTo>
                    <a:pt x="539" y="539"/>
                    <a:pt x="555" y="278"/>
                    <a:pt x="429"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8" name="Google Shape;16688;p73"/>
            <p:cNvSpPr/>
            <p:nvPr/>
          </p:nvSpPr>
          <p:spPr>
            <a:xfrm>
              <a:off x="4348950" y="2357300"/>
              <a:ext cx="13625" cy="15975"/>
            </a:xfrm>
            <a:custGeom>
              <a:avLst/>
              <a:gdLst/>
              <a:ahLst/>
              <a:cxnLst/>
              <a:rect l="l" t="t" r="r" b="b"/>
              <a:pathLst>
                <a:path w="545" h="639" extrusionOk="0">
                  <a:moveTo>
                    <a:pt x="252" y="1"/>
                  </a:moveTo>
                  <a:cubicBezTo>
                    <a:pt x="252" y="1"/>
                    <a:pt x="1" y="403"/>
                    <a:pt x="382" y="638"/>
                  </a:cubicBezTo>
                  <a:cubicBezTo>
                    <a:pt x="544" y="429"/>
                    <a:pt x="466" y="215"/>
                    <a:pt x="25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9" name="Google Shape;16689;p73"/>
            <p:cNvSpPr/>
            <p:nvPr/>
          </p:nvSpPr>
          <p:spPr>
            <a:xfrm>
              <a:off x="4364250" y="2355750"/>
              <a:ext cx="11500" cy="12950"/>
            </a:xfrm>
            <a:custGeom>
              <a:avLst/>
              <a:gdLst/>
              <a:ahLst/>
              <a:cxnLst/>
              <a:rect l="l" t="t" r="r" b="b"/>
              <a:pathLst>
                <a:path w="460" h="518" extrusionOk="0">
                  <a:moveTo>
                    <a:pt x="350" y="0"/>
                  </a:moveTo>
                  <a:cubicBezTo>
                    <a:pt x="350" y="0"/>
                    <a:pt x="0" y="298"/>
                    <a:pt x="246" y="517"/>
                  </a:cubicBezTo>
                  <a:cubicBezTo>
                    <a:pt x="450" y="366"/>
                    <a:pt x="460" y="188"/>
                    <a:pt x="35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0" name="Google Shape;16690;p73"/>
            <p:cNvSpPr/>
            <p:nvPr/>
          </p:nvSpPr>
          <p:spPr>
            <a:xfrm>
              <a:off x="4373525" y="2351175"/>
              <a:ext cx="14900" cy="18300"/>
            </a:xfrm>
            <a:custGeom>
              <a:avLst/>
              <a:gdLst/>
              <a:ahLst/>
              <a:cxnLst/>
              <a:rect l="l" t="t" r="r" b="b"/>
              <a:pathLst>
                <a:path w="596" h="732" extrusionOk="0">
                  <a:moveTo>
                    <a:pt x="580" y="0"/>
                  </a:moveTo>
                  <a:cubicBezTo>
                    <a:pt x="580" y="0"/>
                    <a:pt x="0" y="387"/>
                    <a:pt x="152" y="732"/>
                  </a:cubicBezTo>
                  <a:cubicBezTo>
                    <a:pt x="481" y="533"/>
                    <a:pt x="596" y="282"/>
                    <a:pt x="58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1" name="Google Shape;16691;p73"/>
            <p:cNvSpPr/>
            <p:nvPr/>
          </p:nvSpPr>
          <p:spPr>
            <a:xfrm>
              <a:off x="4377700" y="2366050"/>
              <a:ext cx="12550" cy="10350"/>
            </a:xfrm>
            <a:custGeom>
              <a:avLst/>
              <a:gdLst/>
              <a:ahLst/>
              <a:cxnLst/>
              <a:rect l="l" t="t" r="r" b="b"/>
              <a:pathLst>
                <a:path w="502" h="414" extrusionOk="0">
                  <a:moveTo>
                    <a:pt x="444" y="1"/>
                  </a:moveTo>
                  <a:cubicBezTo>
                    <a:pt x="444" y="1"/>
                    <a:pt x="0" y="205"/>
                    <a:pt x="183" y="414"/>
                  </a:cubicBezTo>
                  <a:cubicBezTo>
                    <a:pt x="439" y="309"/>
                    <a:pt x="502" y="168"/>
                    <a:pt x="44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2" name="Google Shape;16692;p73"/>
            <p:cNvSpPr/>
            <p:nvPr/>
          </p:nvSpPr>
          <p:spPr>
            <a:xfrm>
              <a:off x="4356925" y="2371025"/>
              <a:ext cx="12050" cy="8650"/>
            </a:xfrm>
            <a:custGeom>
              <a:avLst/>
              <a:gdLst/>
              <a:ahLst/>
              <a:cxnLst/>
              <a:rect l="l" t="t" r="r" b="b"/>
              <a:pathLst>
                <a:path w="482" h="346" extrusionOk="0">
                  <a:moveTo>
                    <a:pt x="293" y="0"/>
                  </a:moveTo>
                  <a:lnTo>
                    <a:pt x="293" y="0"/>
                  </a:lnTo>
                  <a:cubicBezTo>
                    <a:pt x="293" y="0"/>
                    <a:pt x="1" y="220"/>
                    <a:pt x="304" y="345"/>
                  </a:cubicBezTo>
                  <a:cubicBezTo>
                    <a:pt x="481" y="230"/>
                    <a:pt x="450" y="115"/>
                    <a:pt x="29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3" name="Google Shape;16693;p73"/>
            <p:cNvSpPr/>
            <p:nvPr/>
          </p:nvSpPr>
          <p:spPr>
            <a:xfrm>
              <a:off x="4579225" y="2354700"/>
              <a:ext cx="12175" cy="12425"/>
            </a:xfrm>
            <a:custGeom>
              <a:avLst/>
              <a:gdLst/>
              <a:ahLst/>
              <a:cxnLst/>
              <a:rect l="l" t="t" r="r" b="b"/>
              <a:pathLst>
                <a:path w="487" h="497" extrusionOk="0">
                  <a:moveTo>
                    <a:pt x="152" y="0"/>
                  </a:moveTo>
                  <a:cubicBezTo>
                    <a:pt x="152" y="0"/>
                    <a:pt x="1" y="340"/>
                    <a:pt x="382" y="497"/>
                  </a:cubicBezTo>
                  <a:cubicBezTo>
                    <a:pt x="487" y="319"/>
                    <a:pt x="382" y="152"/>
                    <a:pt x="15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4" name="Google Shape;16694;p73"/>
            <p:cNvSpPr/>
            <p:nvPr/>
          </p:nvSpPr>
          <p:spPr>
            <a:xfrm>
              <a:off x="4588625" y="2357300"/>
              <a:ext cx="10350" cy="8650"/>
            </a:xfrm>
            <a:custGeom>
              <a:avLst/>
              <a:gdLst/>
              <a:ahLst/>
              <a:cxnLst/>
              <a:rect l="l" t="t" r="r" b="b"/>
              <a:pathLst>
                <a:path w="414" h="346" extrusionOk="0">
                  <a:moveTo>
                    <a:pt x="236" y="1"/>
                  </a:moveTo>
                  <a:lnTo>
                    <a:pt x="236" y="1"/>
                  </a:lnTo>
                  <a:cubicBezTo>
                    <a:pt x="236" y="1"/>
                    <a:pt x="1" y="215"/>
                    <a:pt x="267" y="346"/>
                  </a:cubicBezTo>
                  <a:cubicBezTo>
                    <a:pt x="414" y="231"/>
                    <a:pt x="377" y="116"/>
                    <a:pt x="23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5" name="Google Shape;16695;p73"/>
            <p:cNvSpPr/>
            <p:nvPr/>
          </p:nvSpPr>
          <p:spPr>
            <a:xfrm>
              <a:off x="4595175" y="2353650"/>
              <a:ext cx="12425" cy="12825"/>
            </a:xfrm>
            <a:custGeom>
              <a:avLst/>
              <a:gdLst/>
              <a:ahLst/>
              <a:cxnLst/>
              <a:rect l="l" t="t" r="r" b="b"/>
              <a:pathLst>
                <a:path w="497" h="513" extrusionOk="0">
                  <a:moveTo>
                    <a:pt x="413" y="0"/>
                  </a:moveTo>
                  <a:cubicBezTo>
                    <a:pt x="413" y="1"/>
                    <a:pt x="0" y="293"/>
                    <a:pt x="220" y="512"/>
                  </a:cubicBezTo>
                  <a:cubicBezTo>
                    <a:pt x="460" y="361"/>
                    <a:pt x="496" y="189"/>
                    <a:pt x="413"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6" name="Google Shape;16696;p73"/>
            <p:cNvSpPr/>
            <p:nvPr/>
          </p:nvSpPr>
          <p:spPr>
            <a:xfrm>
              <a:off x="4601050" y="2361100"/>
              <a:ext cx="11000" cy="9675"/>
            </a:xfrm>
            <a:custGeom>
              <a:avLst/>
              <a:gdLst/>
              <a:ahLst/>
              <a:cxnLst/>
              <a:rect l="l" t="t" r="r" b="b"/>
              <a:pathLst>
                <a:path w="440" h="387" extrusionOk="0">
                  <a:moveTo>
                    <a:pt x="382" y="0"/>
                  </a:moveTo>
                  <a:lnTo>
                    <a:pt x="382" y="0"/>
                  </a:lnTo>
                  <a:cubicBezTo>
                    <a:pt x="382" y="0"/>
                    <a:pt x="0" y="188"/>
                    <a:pt x="173" y="387"/>
                  </a:cubicBezTo>
                  <a:cubicBezTo>
                    <a:pt x="392" y="288"/>
                    <a:pt x="439" y="157"/>
                    <a:pt x="38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7" name="Google Shape;16697;p73"/>
            <p:cNvSpPr/>
            <p:nvPr/>
          </p:nvSpPr>
          <p:spPr>
            <a:xfrm>
              <a:off x="4530525" y="2361225"/>
              <a:ext cx="10600" cy="10725"/>
            </a:xfrm>
            <a:custGeom>
              <a:avLst/>
              <a:gdLst/>
              <a:ahLst/>
              <a:cxnLst/>
              <a:rect l="l" t="t" r="r" b="b"/>
              <a:pathLst>
                <a:path w="424" h="429" extrusionOk="0">
                  <a:moveTo>
                    <a:pt x="230" y="0"/>
                  </a:moveTo>
                  <a:cubicBezTo>
                    <a:pt x="230" y="1"/>
                    <a:pt x="0" y="314"/>
                    <a:pt x="282" y="429"/>
                  </a:cubicBezTo>
                  <a:cubicBezTo>
                    <a:pt x="423" y="256"/>
                    <a:pt x="381" y="121"/>
                    <a:pt x="23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8" name="Google Shape;16698;p73"/>
            <p:cNvSpPr/>
            <p:nvPr/>
          </p:nvSpPr>
          <p:spPr>
            <a:xfrm>
              <a:off x="4536400" y="2357300"/>
              <a:ext cx="10600" cy="10600"/>
            </a:xfrm>
            <a:custGeom>
              <a:avLst/>
              <a:gdLst/>
              <a:ahLst/>
              <a:cxnLst/>
              <a:rect l="l" t="t" r="r" b="b"/>
              <a:pathLst>
                <a:path w="424" h="424" extrusionOk="0">
                  <a:moveTo>
                    <a:pt x="308" y="1"/>
                  </a:moveTo>
                  <a:cubicBezTo>
                    <a:pt x="308" y="1"/>
                    <a:pt x="0" y="272"/>
                    <a:pt x="240" y="424"/>
                  </a:cubicBezTo>
                  <a:cubicBezTo>
                    <a:pt x="423" y="283"/>
                    <a:pt x="423" y="142"/>
                    <a:pt x="30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9" name="Google Shape;16699;p73"/>
            <p:cNvSpPr/>
            <p:nvPr/>
          </p:nvSpPr>
          <p:spPr>
            <a:xfrm>
              <a:off x="4543825" y="2358475"/>
              <a:ext cx="11400" cy="9825"/>
            </a:xfrm>
            <a:custGeom>
              <a:avLst/>
              <a:gdLst/>
              <a:ahLst/>
              <a:cxnLst/>
              <a:rect l="l" t="t" r="r" b="b"/>
              <a:pathLst>
                <a:path w="456" h="393" extrusionOk="0">
                  <a:moveTo>
                    <a:pt x="398" y="1"/>
                  </a:moveTo>
                  <a:cubicBezTo>
                    <a:pt x="398" y="1"/>
                    <a:pt x="1" y="194"/>
                    <a:pt x="173" y="393"/>
                  </a:cubicBezTo>
                  <a:cubicBezTo>
                    <a:pt x="403" y="293"/>
                    <a:pt x="455" y="157"/>
                    <a:pt x="39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0" name="Google Shape;16700;p73"/>
            <p:cNvSpPr/>
            <p:nvPr/>
          </p:nvSpPr>
          <p:spPr>
            <a:xfrm>
              <a:off x="4614500" y="2358100"/>
              <a:ext cx="10475" cy="9800"/>
            </a:xfrm>
            <a:custGeom>
              <a:avLst/>
              <a:gdLst/>
              <a:ahLst/>
              <a:cxnLst/>
              <a:rect l="l" t="t" r="r" b="b"/>
              <a:pathLst>
                <a:path w="419" h="392" extrusionOk="0">
                  <a:moveTo>
                    <a:pt x="136" y="0"/>
                  </a:moveTo>
                  <a:lnTo>
                    <a:pt x="136" y="0"/>
                  </a:lnTo>
                  <a:cubicBezTo>
                    <a:pt x="136" y="0"/>
                    <a:pt x="0" y="272"/>
                    <a:pt x="324" y="392"/>
                  </a:cubicBezTo>
                  <a:cubicBezTo>
                    <a:pt x="418" y="246"/>
                    <a:pt x="330" y="120"/>
                    <a:pt x="136"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1" name="Google Shape;16701;p73"/>
            <p:cNvSpPr/>
            <p:nvPr/>
          </p:nvSpPr>
          <p:spPr>
            <a:xfrm>
              <a:off x="4637475" y="2359000"/>
              <a:ext cx="10750" cy="9575"/>
            </a:xfrm>
            <a:custGeom>
              <a:avLst/>
              <a:gdLst/>
              <a:ahLst/>
              <a:cxnLst/>
              <a:rect l="l" t="t" r="r" b="b"/>
              <a:pathLst>
                <a:path w="430" h="383" extrusionOk="0">
                  <a:moveTo>
                    <a:pt x="377" y="1"/>
                  </a:moveTo>
                  <a:cubicBezTo>
                    <a:pt x="377" y="1"/>
                    <a:pt x="1" y="189"/>
                    <a:pt x="168" y="382"/>
                  </a:cubicBezTo>
                  <a:cubicBezTo>
                    <a:pt x="382" y="288"/>
                    <a:pt x="429" y="152"/>
                    <a:pt x="377"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2" name="Google Shape;16702;p73"/>
            <p:cNvSpPr/>
            <p:nvPr/>
          </p:nvSpPr>
          <p:spPr>
            <a:xfrm>
              <a:off x="4637225" y="2367225"/>
              <a:ext cx="11000" cy="8775"/>
            </a:xfrm>
            <a:custGeom>
              <a:avLst/>
              <a:gdLst/>
              <a:ahLst/>
              <a:cxnLst/>
              <a:rect l="l" t="t" r="r" b="b"/>
              <a:pathLst>
                <a:path w="440" h="351" extrusionOk="0">
                  <a:moveTo>
                    <a:pt x="439" y="1"/>
                  </a:moveTo>
                  <a:cubicBezTo>
                    <a:pt x="439" y="1"/>
                    <a:pt x="0" y="142"/>
                    <a:pt x="94" y="351"/>
                  </a:cubicBezTo>
                  <a:cubicBezTo>
                    <a:pt x="340" y="283"/>
                    <a:pt x="434" y="158"/>
                    <a:pt x="439"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3" name="Google Shape;16703;p73"/>
            <p:cNvSpPr/>
            <p:nvPr/>
          </p:nvSpPr>
          <p:spPr>
            <a:xfrm>
              <a:off x="4622200" y="2355750"/>
              <a:ext cx="10475" cy="10075"/>
            </a:xfrm>
            <a:custGeom>
              <a:avLst/>
              <a:gdLst/>
              <a:ahLst/>
              <a:cxnLst/>
              <a:rect l="l" t="t" r="r" b="b"/>
              <a:pathLst>
                <a:path w="419" h="403" extrusionOk="0">
                  <a:moveTo>
                    <a:pt x="220" y="0"/>
                  </a:moveTo>
                  <a:cubicBezTo>
                    <a:pt x="220" y="0"/>
                    <a:pt x="1" y="256"/>
                    <a:pt x="283" y="402"/>
                  </a:cubicBezTo>
                  <a:cubicBezTo>
                    <a:pt x="419" y="272"/>
                    <a:pt x="372" y="136"/>
                    <a:pt x="22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4" name="Google Shape;16704;p73"/>
            <p:cNvSpPr/>
            <p:nvPr/>
          </p:nvSpPr>
          <p:spPr>
            <a:xfrm>
              <a:off x="4631350" y="2355225"/>
              <a:ext cx="10200" cy="10075"/>
            </a:xfrm>
            <a:custGeom>
              <a:avLst/>
              <a:gdLst/>
              <a:ahLst/>
              <a:cxnLst/>
              <a:rect l="l" t="t" r="r" b="b"/>
              <a:pathLst>
                <a:path w="408" h="403" extrusionOk="0">
                  <a:moveTo>
                    <a:pt x="282" y="0"/>
                  </a:moveTo>
                  <a:lnTo>
                    <a:pt x="282" y="0"/>
                  </a:lnTo>
                  <a:cubicBezTo>
                    <a:pt x="282" y="0"/>
                    <a:pt x="0" y="235"/>
                    <a:pt x="241" y="402"/>
                  </a:cubicBezTo>
                  <a:cubicBezTo>
                    <a:pt x="408" y="282"/>
                    <a:pt x="403" y="146"/>
                    <a:pt x="28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5" name="Google Shape;16705;p73"/>
            <p:cNvSpPr/>
            <p:nvPr/>
          </p:nvSpPr>
          <p:spPr>
            <a:xfrm>
              <a:off x="4572575" y="2360050"/>
              <a:ext cx="10600" cy="7850"/>
            </a:xfrm>
            <a:custGeom>
              <a:avLst/>
              <a:gdLst/>
              <a:ahLst/>
              <a:cxnLst/>
              <a:rect l="l" t="t" r="r" b="b"/>
              <a:pathLst>
                <a:path w="424" h="314" extrusionOk="0">
                  <a:moveTo>
                    <a:pt x="157" y="0"/>
                  </a:moveTo>
                  <a:lnTo>
                    <a:pt x="157" y="0"/>
                  </a:lnTo>
                  <a:cubicBezTo>
                    <a:pt x="157" y="0"/>
                    <a:pt x="0" y="236"/>
                    <a:pt x="319" y="314"/>
                  </a:cubicBezTo>
                  <a:cubicBezTo>
                    <a:pt x="423" y="189"/>
                    <a:pt x="345" y="89"/>
                    <a:pt x="15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6" name="Google Shape;16706;p73"/>
            <p:cNvSpPr/>
            <p:nvPr/>
          </p:nvSpPr>
          <p:spPr>
            <a:xfrm>
              <a:off x="4441825" y="2356650"/>
              <a:ext cx="13225" cy="12950"/>
            </a:xfrm>
            <a:custGeom>
              <a:avLst/>
              <a:gdLst/>
              <a:ahLst/>
              <a:cxnLst/>
              <a:rect l="l" t="t" r="r" b="b"/>
              <a:pathLst>
                <a:path w="529" h="518" extrusionOk="0">
                  <a:moveTo>
                    <a:pt x="178" y="1"/>
                  </a:moveTo>
                  <a:cubicBezTo>
                    <a:pt x="178" y="1"/>
                    <a:pt x="1" y="356"/>
                    <a:pt x="408" y="518"/>
                  </a:cubicBezTo>
                  <a:cubicBezTo>
                    <a:pt x="528" y="335"/>
                    <a:pt x="424" y="163"/>
                    <a:pt x="17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7" name="Google Shape;16707;p73"/>
            <p:cNvSpPr/>
            <p:nvPr/>
          </p:nvSpPr>
          <p:spPr>
            <a:xfrm>
              <a:off x="4451875" y="2356525"/>
              <a:ext cx="11125" cy="9025"/>
            </a:xfrm>
            <a:custGeom>
              <a:avLst/>
              <a:gdLst/>
              <a:ahLst/>
              <a:cxnLst/>
              <a:rect l="l" t="t" r="r" b="b"/>
              <a:pathLst>
                <a:path w="445" h="361" extrusionOk="0">
                  <a:moveTo>
                    <a:pt x="267" y="0"/>
                  </a:moveTo>
                  <a:cubicBezTo>
                    <a:pt x="267" y="0"/>
                    <a:pt x="1" y="225"/>
                    <a:pt x="288" y="361"/>
                  </a:cubicBezTo>
                  <a:cubicBezTo>
                    <a:pt x="445" y="241"/>
                    <a:pt x="414" y="121"/>
                    <a:pt x="26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8" name="Google Shape;16708;p73"/>
            <p:cNvSpPr/>
            <p:nvPr/>
          </p:nvSpPr>
          <p:spPr>
            <a:xfrm>
              <a:off x="4459975" y="2354175"/>
              <a:ext cx="13475" cy="13225"/>
            </a:xfrm>
            <a:custGeom>
              <a:avLst/>
              <a:gdLst/>
              <a:ahLst/>
              <a:cxnLst/>
              <a:rect l="l" t="t" r="r" b="b"/>
              <a:pathLst>
                <a:path w="539" h="529" extrusionOk="0">
                  <a:moveTo>
                    <a:pt x="461" y="0"/>
                  </a:moveTo>
                  <a:lnTo>
                    <a:pt x="461" y="0"/>
                  </a:lnTo>
                  <a:cubicBezTo>
                    <a:pt x="460" y="0"/>
                    <a:pt x="1" y="303"/>
                    <a:pt x="225" y="528"/>
                  </a:cubicBezTo>
                  <a:cubicBezTo>
                    <a:pt x="492" y="371"/>
                    <a:pt x="539" y="194"/>
                    <a:pt x="461"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9" name="Google Shape;16709;p73"/>
            <p:cNvSpPr/>
            <p:nvPr/>
          </p:nvSpPr>
          <p:spPr>
            <a:xfrm>
              <a:off x="4463900" y="2363325"/>
              <a:ext cx="11900" cy="9950"/>
            </a:xfrm>
            <a:custGeom>
              <a:avLst/>
              <a:gdLst/>
              <a:ahLst/>
              <a:cxnLst/>
              <a:rect l="l" t="t" r="r" b="b"/>
              <a:pathLst>
                <a:path w="476" h="398" extrusionOk="0">
                  <a:moveTo>
                    <a:pt x="418" y="0"/>
                  </a:moveTo>
                  <a:cubicBezTo>
                    <a:pt x="418" y="0"/>
                    <a:pt x="1" y="199"/>
                    <a:pt x="178" y="397"/>
                  </a:cubicBezTo>
                  <a:cubicBezTo>
                    <a:pt x="418" y="298"/>
                    <a:pt x="476" y="162"/>
                    <a:pt x="418"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0" name="Google Shape;16710;p73"/>
            <p:cNvSpPr/>
            <p:nvPr/>
          </p:nvSpPr>
          <p:spPr>
            <a:xfrm>
              <a:off x="4419100" y="2354700"/>
              <a:ext cx="12175" cy="10075"/>
            </a:xfrm>
            <a:custGeom>
              <a:avLst/>
              <a:gdLst/>
              <a:ahLst/>
              <a:cxnLst/>
              <a:rect l="l" t="t" r="r" b="b"/>
              <a:pathLst>
                <a:path w="487" h="403" extrusionOk="0">
                  <a:moveTo>
                    <a:pt x="429" y="0"/>
                  </a:moveTo>
                  <a:cubicBezTo>
                    <a:pt x="429" y="0"/>
                    <a:pt x="1" y="199"/>
                    <a:pt x="178" y="403"/>
                  </a:cubicBezTo>
                  <a:cubicBezTo>
                    <a:pt x="424" y="303"/>
                    <a:pt x="486" y="162"/>
                    <a:pt x="429"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1" name="Google Shape;16711;p73"/>
            <p:cNvSpPr/>
            <p:nvPr/>
          </p:nvSpPr>
          <p:spPr>
            <a:xfrm>
              <a:off x="4398200" y="2357425"/>
              <a:ext cx="10225" cy="8775"/>
            </a:xfrm>
            <a:custGeom>
              <a:avLst/>
              <a:gdLst/>
              <a:ahLst/>
              <a:cxnLst/>
              <a:rect l="l" t="t" r="r" b="b"/>
              <a:pathLst>
                <a:path w="409" h="351" extrusionOk="0">
                  <a:moveTo>
                    <a:pt x="220" y="1"/>
                  </a:moveTo>
                  <a:cubicBezTo>
                    <a:pt x="220" y="1"/>
                    <a:pt x="1" y="226"/>
                    <a:pt x="272" y="351"/>
                  </a:cubicBezTo>
                  <a:cubicBezTo>
                    <a:pt x="408" y="231"/>
                    <a:pt x="366" y="116"/>
                    <a:pt x="220" y="1"/>
                  </a:cubicBezTo>
                  <a:close/>
                </a:path>
              </a:pathLst>
            </a:custGeom>
            <a:solidFill>
              <a:srgbClr val="FF9E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2" name="Google Shape;16712;p73"/>
            <p:cNvSpPr/>
            <p:nvPr/>
          </p:nvSpPr>
          <p:spPr>
            <a:xfrm>
              <a:off x="4411400" y="2357700"/>
              <a:ext cx="10075" cy="8775"/>
            </a:xfrm>
            <a:custGeom>
              <a:avLst/>
              <a:gdLst/>
              <a:ahLst/>
              <a:cxnLst/>
              <a:rect l="l" t="t" r="r" b="b"/>
              <a:pathLst>
                <a:path w="403" h="351" extrusionOk="0">
                  <a:moveTo>
                    <a:pt x="220" y="0"/>
                  </a:moveTo>
                  <a:cubicBezTo>
                    <a:pt x="220" y="0"/>
                    <a:pt x="0" y="225"/>
                    <a:pt x="267" y="350"/>
                  </a:cubicBezTo>
                  <a:cubicBezTo>
                    <a:pt x="403" y="230"/>
                    <a:pt x="361" y="115"/>
                    <a:pt x="22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3" name="Google Shape;16713;p73"/>
            <p:cNvSpPr/>
            <p:nvPr/>
          </p:nvSpPr>
          <p:spPr>
            <a:xfrm>
              <a:off x="4495500" y="2360050"/>
              <a:ext cx="11275" cy="10200"/>
            </a:xfrm>
            <a:custGeom>
              <a:avLst/>
              <a:gdLst/>
              <a:ahLst/>
              <a:cxnLst/>
              <a:rect l="l" t="t" r="r" b="b"/>
              <a:pathLst>
                <a:path w="451" h="408" extrusionOk="0">
                  <a:moveTo>
                    <a:pt x="158" y="0"/>
                  </a:moveTo>
                  <a:cubicBezTo>
                    <a:pt x="158" y="1"/>
                    <a:pt x="1" y="283"/>
                    <a:pt x="346" y="408"/>
                  </a:cubicBezTo>
                  <a:cubicBezTo>
                    <a:pt x="450" y="256"/>
                    <a:pt x="361" y="121"/>
                    <a:pt x="158"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4" name="Google Shape;16714;p73"/>
            <p:cNvSpPr/>
            <p:nvPr/>
          </p:nvSpPr>
          <p:spPr>
            <a:xfrm>
              <a:off x="4516925" y="2360175"/>
              <a:ext cx="11525" cy="9825"/>
            </a:xfrm>
            <a:custGeom>
              <a:avLst/>
              <a:gdLst/>
              <a:ahLst/>
              <a:cxnLst/>
              <a:rect l="l" t="t" r="r" b="b"/>
              <a:pathLst>
                <a:path w="461" h="393" extrusionOk="0">
                  <a:moveTo>
                    <a:pt x="408" y="1"/>
                  </a:moveTo>
                  <a:lnTo>
                    <a:pt x="408" y="1"/>
                  </a:lnTo>
                  <a:cubicBezTo>
                    <a:pt x="408" y="1"/>
                    <a:pt x="1" y="194"/>
                    <a:pt x="173" y="393"/>
                  </a:cubicBezTo>
                  <a:cubicBezTo>
                    <a:pt x="408" y="293"/>
                    <a:pt x="460" y="157"/>
                    <a:pt x="408"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5" name="Google Shape;16715;p73"/>
            <p:cNvSpPr/>
            <p:nvPr/>
          </p:nvSpPr>
          <p:spPr>
            <a:xfrm>
              <a:off x="4516400" y="2368675"/>
              <a:ext cx="11925" cy="9025"/>
            </a:xfrm>
            <a:custGeom>
              <a:avLst/>
              <a:gdLst/>
              <a:ahLst/>
              <a:cxnLst/>
              <a:rect l="l" t="t" r="r" b="b"/>
              <a:pathLst>
                <a:path w="477" h="361" extrusionOk="0">
                  <a:moveTo>
                    <a:pt x="476" y="0"/>
                  </a:moveTo>
                  <a:cubicBezTo>
                    <a:pt x="476" y="0"/>
                    <a:pt x="1" y="147"/>
                    <a:pt x="95" y="361"/>
                  </a:cubicBezTo>
                  <a:cubicBezTo>
                    <a:pt x="361" y="288"/>
                    <a:pt x="466" y="162"/>
                    <a:pt x="476"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6" name="Google Shape;16716;p73"/>
            <p:cNvSpPr/>
            <p:nvPr/>
          </p:nvSpPr>
          <p:spPr>
            <a:xfrm>
              <a:off x="4501375" y="2355475"/>
              <a:ext cx="11275" cy="10475"/>
            </a:xfrm>
            <a:custGeom>
              <a:avLst/>
              <a:gdLst/>
              <a:ahLst/>
              <a:cxnLst/>
              <a:rect l="l" t="t" r="r" b="b"/>
              <a:pathLst>
                <a:path w="451" h="419" extrusionOk="0">
                  <a:moveTo>
                    <a:pt x="246" y="1"/>
                  </a:moveTo>
                  <a:cubicBezTo>
                    <a:pt x="246" y="1"/>
                    <a:pt x="1" y="262"/>
                    <a:pt x="299" y="419"/>
                  </a:cubicBezTo>
                  <a:cubicBezTo>
                    <a:pt x="450" y="277"/>
                    <a:pt x="408" y="142"/>
                    <a:pt x="246"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7" name="Google Shape;16717;p73"/>
            <p:cNvSpPr/>
            <p:nvPr/>
          </p:nvSpPr>
          <p:spPr>
            <a:xfrm>
              <a:off x="4510400" y="2356250"/>
              <a:ext cx="11000" cy="10350"/>
            </a:xfrm>
            <a:custGeom>
              <a:avLst/>
              <a:gdLst/>
              <a:ahLst/>
              <a:cxnLst/>
              <a:rect l="l" t="t" r="r" b="b"/>
              <a:pathLst>
                <a:path w="440" h="414" extrusionOk="0">
                  <a:moveTo>
                    <a:pt x="314" y="1"/>
                  </a:moveTo>
                  <a:cubicBezTo>
                    <a:pt x="314" y="1"/>
                    <a:pt x="0" y="241"/>
                    <a:pt x="256" y="414"/>
                  </a:cubicBezTo>
                  <a:cubicBezTo>
                    <a:pt x="439" y="294"/>
                    <a:pt x="434" y="152"/>
                    <a:pt x="31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8" name="Google Shape;16718;p73"/>
            <p:cNvSpPr/>
            <p:nvPr/>
          </p:nvSpPr>
          <p:spPr>
            <a:xfrm>
              <a:off x="4439725" y="2366700"/>
              <a:ext cx="11400" cy="8275"/>
            </a:xfrm>
            <a:custGeom>
              <a:avLst/>
              <a:gdLst/>
              <a:ahLst/>
              <a:cxnLst/>
              <a:rect l="l" t="t" r="r" b="b"/>
              <a:pathLst>
                <a:path w="456" h="331" extrusionOk="0">
                  <a:moveTo>
                    <a:pt x="179" y="1"/>
                  </a:moveTo>
                  <a:cubicBezTo>
                    <a:pt x="179" y="1"/>
                    <a:pt x="1" y="246"/>
                    <a:pt x="341" y="330"/>
                  </a:cubicBezTo>
                  <a:cubicBezTo>
                    <a:pt x="455" y="199"/>
                    <a:pt x="377" y="95"/>
                    <a:pt x="179"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9" name="Google Shape;16719;p73"/>
            <p:cNvSpPr/>
            <p:nvPr/>
          </p:nvSpPr>
          <p:spPr>
            <a:xfrm>
              <a:off x="4347775" y="2371150"/>
              <a:ext cx="11400" cy="6425"/>
            </a:xfrm>
            <a:custGeom>
              <a:avLst/>
              <a:gdLst/>
              <a:ahLst/>
              <a:cxnLst/>
              <a:rect l="l" t="t" r="r" b="b"/>
              <a:pathLst>
                <a:path w="456" h="257" extrusionOk="0">
                  <a:moveTo>
                    <a:pt x="1" y="1"/>
                  </a:moveTo>
                  <a:cubicBezTo>
                    <a:pt x="1" y="1"/>
                    <a:pt x="56" y="257"/>
                    <a:pt x="433" y="257"/>
                  </a:cubicBezTo>
                  <a:cubicBezTo>
                    <a:pt x="440" y="257"/>
                    <a:pt x="448" y="257"/>
                    <a:pt x="455" y="257"/>
                  </a:cubicBezTo>
                  <a:cubicBezTo>
                    <a:pt x="440" y="110"/>
                    <a:pt x="267" y="37"/>
                    <a:pt x="1"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0" name="Google Shape;16720;p73"/>
            <p:cNvSpPr/>
            <p:nvPr/>
          </p:nvSpPr>
          <p:spPr>
            <a:xfrm>
              <a:off x="4258325" y="2343200"/>
              <a:ext cx="14650" cy="19625"/>
            </a:xfrm>
            <a:custGeom>
              <a:avLst/>
              <a:gdLst/>
              <a:ahLst/>
              <a:cxnLst/>
              <a:rect l="l" t="t" r="r" b="b"/>
              <a:pathLst>
                <a:path w="586" h="785" extrusionOk="0">
                  <a:moveTo>
                    <a:pt x="460" y="0"/>
                  </a:moveTo>
                  <a:lnTo>
                    <a:pt x="460" y="0"/>
                  </a:lnTo>
                  <a:cubicBezTo>
                    <a:pt x="460" y="1"/>
                    <a:pt x="0" y="450"/>
                    <a:pt x="293" y="784"/>
                  </a:cubicBezTo>
                  <a:cubicBezTo>
                    <a:pt x="559" y="549"/>
                    <a:pt x="585" y="288"/>
                    <a:pt x="46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1" name="Google Shape;16721;p73"/>
            <p:cNvSpPr/>
            <p:nvPr/>
          </p:nvSpPr>
          <p:spPr>
            <a:xfrm>
              <a:off x="4250875" y="2351425"/>
              <a:ext cx="14250" cy="16475"/>
            </a:xfrm>
            <a:custGeom>
              <a:avLst/>
              <a:gdLst/>
              <a:ahLst/>
              <a:cxnLst/>
              <a:rect l="l" t="t" r="r" b="b"/>
              <a:pathLst>
                <a:path w="570" h="659" extrusionOk="0">
                  <a:moveTo>
                    <a:pt x="272" y="1"/>
                  </a:moveTo>
                  <a:cubicBezTo>
                    <a:pt x="272" y="1"/>
                    <a:pt x="0" y="413"/>
                    <a:pt x="397" y="659"/>
                  </a:cubicBezTo>
                  <a:cubicBezTo>
                    <a:pt x="570" y="439"/>
                    <a:pt x="497" y="220"/>
                    <a:pt x="27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2" name="Google Shape;16722;p73"/>
            <p:cNvSpPr/>
            <p:nvPr/>
          </p:nvSpPr>
          <p:spPr>
            <a:xfrm>
              <a:off x="4266925" y="2349850"/>
              <a:ext cx="12325" cy="13350"/>
            </a:xfrm>
            <a:custGeom>
              <a:avLst/>
              <a:gdLst/>
              <a:ahLst/>
              <a:cxnLst/>
              <a:rect l="l" t="t" r="r" b="b"/>
              <a:pathLst>
                <a:path w="493" h="534" extrusionOk="0">
                  <a:moveTo>
                    <a:pt x="382" y="1"/>
                  </a:moveTo>
                  <a:lnTo>
                    <a:pt x="382" y="1"/>
                  </a:lnTo>
                  <a:cubicBezTo>
                    <a:pt x="382" y="1"/>
                    <a:pt x="1" y="309"/>
                    <a:pt x="257" y="534"/>
                  </a:cubicBezTo>
                  <a:cubicBezTo>
                    <a:pt x="476" y="377"/>
                    <a:pt x="492" y="194"/>
                    <a:pt x="382"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3" name="Google Shape;16723;p73"/>
            <p:cNvSpPr/>
            <p:nvPr/>
          </p:nvSpPr>
          <p:spPr>
            <a:xfrm>
              <a:off x="4258975" y="2365525"/>
              <a:ext cx="12700" cy="8925"/>
            </a:xfrm>
            <a:custGeom>
              <a:avLst/>
              <a:gdLst/>
              <a:ahLst/>
              <a:cxnLst/>
              <a:rect l="l" t="t" r="r" b="b"/>
              <a:pathLst>
                <a:path w="508" h="357" extrusionOk="0">
                  <a:moveTo>
                    <a:pt x="314" y="1"/>
                  </a:moveTo>
                  <a:cubicBezTo>
                    <a:pt x="314" y="1"/>
                    <a:pt x="0" y="226"/>
                    <a:pt x="319" y="356"/>
                  </a:cubicBezTo>
                  <a:cubicBezTo>
                    <a:pt x="507" y="236"/>
                    <a:pt x="481" y="116"/>
                    <a:pt x="314"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4" name="Google Shape;16724;p73"/>
            <p:cNvSpPr/>
            <p:nvPr/>
          </p:nvSpPr>
          <p:spPr>
            <a:xfrm>
              <a:off x="4249575" y="2365675"/>
              <a:ext cx="11775" cy="6675"/>
            </a:xfrm>
            <a:custGeom>
              <a:avLst/>
              <a:gdLst/>
              <a:ahLst/>
              <a:cxnLst/>
              <a:rect l="l" t="t" r="r" b="b"/>
              <a:pathLst>
                <a:path w="471" h="267" extrusionOk="0">
                  <a:moveTo>
                    <a:pt x="0" y="0"/>
                  </a:moveTo>
                  <a:lnTo>
                    <a:pt x="0" y="0"/>
                  </a:lnTo>
                  <a:cubicBezTo>
                    <a:pt x="0" y="0"/>
                    <a:pt x="51" y="267"/>
                    <a:pt x="458" y="267"/>
                  </a:cubicBezTo>
                  <a:cubicBezTo>
                    <a:pt x="462" y="267"/>
                    <a:pt x="466" y="267"/>
                    <a:pt x="470" y="267"/>
                  </a:cubicBezTo>
                  <a:cubicBezTo>
                    <a:pt x="460" y="115"/>
                    <a:pt x="282" y="37"/>
                    <a:pt x="0"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5" name="Google Shape;16725;p73"/>
            <p:cNvSpPr/>
            <p:nvPr/>
          </p:nvSpPr>
          <p:spPr>
            <a:xfrm>
              <a:off x="4322175" y="2347375"/>
              <a:ext cx="13875" cy="19350"/>
            </a:xfrm>
            <a:custGeom>
              <a:avLst/>
              <a:gdLst/>
              <a:ahLst/>
              <a:cxnLst/>
              <a:rect l="l" t="t" r="r" b="b"/>
              <a:pathLst>
                <a:path w="555" h="774" extrusionOk="0">
                  <a:moveTo>
                    <a:pt x="367" y="1"/>
                  </a:moveTo>
                  <a:lnTo>
                    <a:pt x="367" y="1"/>
                  </a:lnTo>
                  <a:cubicBezTo>
                    <a:pt x="367" y="1"/>
                    <a:pt x="1" y="460"/>
                    <a:pt x="335" y="774"/>
                  </a:cubicBezTo>
                  <a:cubicBezTo>
                    <a:pt x="555" y="534"/>
                    <a:pt x="534" y="272"/>
                    <a:pt x="367"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6" name="Google Shape;16726;p73"/>
            <p:cNvSpPr/>
            <p:nvPr/>
          </p:nvSpPr>
          <p:spPr>
            <a:xfrm>
              <a:off x="4309525" y="2352875"/>
              <a:ext cx="14900" cy="12825"/>
            </a:xfrm>
            <a:custGeom>
              <a:avLst/>
              <a:gdLst/>
              <a:ahLst/>
              <a:cxnLst/>
              <a:rect l="l" t="t" r="r" b="b"/>
              <a:pathLst>
                <a:path w="596" h="513" extrusionOk="0">
                  <a:moveTo>
                    <a:pt x="167" y="0"/>
                  </a:moveTo>
                  <a:cubicBezTo>
                    <a:pt x="167" y="0"/>
                    <a:pt x="0" y="371"/>
                    <a:pt x="481" y="512"/>
                  </a:cubicBezTo>
                  <a:cubicBezTo>
                    <a:pt x="596" y="314"/>
                    <a:pt x="455" y="146"/>
                    <a:pt x="167"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7" name="Google Shape;16727;p73"/>
            <p:cNvSpPr/>
            <p:nvPr/>
          </p:nvSpPr>
          <p:spPr>
            <a:xfrm>
              <a:off x="4289150" y="2351025"/>
              <a:ext cx="19350" cy="15700"/>
            </a:xfrm>
            <a:custGeom>
              <a:avLst/>
              <a:gdLst/>
              <a:ahLst/>
              <a:cxnLst/>
              <a:rect l="l" t="t" r="r" b="b"/>
              <a:pathLst>
                <a:path w="774" h="628" extrusionOk="0">
                  <a:moveTo>
                    <a:pt x="653" y="1"/>
                  </a:moveTo>
                  <a:cubicBezTo>
                    <a:pt x="653" y="1"/>
                    <a:pt x="0" y="330"/>
                    <a:pt x="334" y="628"/>
                  </a:cubicBezTo>
                  <a:cubicBezTo>
                    <a:pt x="711" y="461"/>
                    <a:pt x="773" y="247"/>
                    <a:pt x="653" y="1"/>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8" name="Google Shape;16728;p73"/>
            <p:cNvSpPr/>
            <p:nvPr/>
          </p:nvSpPr>
          <p:spPr>
            <a:xfrm>
              <a:off x="4295025" y="2364625"/>
              <a:ext cx="12950" cy="9425"/>
            </a:xfrm>
            <a:custGeom>
              <a:avLst/>
              <a:gdLst/>
              <a:ahLst/>
              <a:cxnLst/>
              <a:rect l="l" t="t" r="r" b="b"/>
              <a:pathLst>
                <a:path w="518" h="377" extrusionOk="0">
                  <a:moveTo>
                    <a:pt x="512" y="0"/>
                  </a:moveTo>
                  <a:cubicBezTo>
                    <a:pt x="512" y="0"/>
                    <a:pt x="0" y="162"/>
                    <a:pt x="126" y="376"/>
                  </a:cubicBezTo>
                  <a:cubicBezTo>
                    <a:pt x="413" y="298"/>
                    <a:pt x="517" y="167"/>
                    <a:pt x="51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29" name="Google Shape;16729;p73"/>
            <p:cNvSpPr/>
            <p:nvPr/>
          </p:nvSpPr>
          <p:spPr>
            <a:xfrm>
              <a:off x="4278550" y="2350525"/>
              <a:ext cx="12450" cy="10475"/>
            </a:xfrm>
            <a:custGeom>
              <a:avLst/>
              <a:gdLst/>
              <a:ahLst/>
              <a:cxnLst/>
              <a:rect l="l" t="t" r="r" b="b"/>
              <a:pathLst>
                <a:path w="498" h="419" extrusionOk="0">
                  <a:moveTo>
                    <a:pt x="372" y="0"/>
                  </a:moveTo>
                  <a:cubicBezTo>
                    <a:pt x="372" y="0"/>
                    <a:pt x="1" y="235"/>
                    <a:pt x="267" y="418"/>
                  </a:cubicBezTo>
                  <a:cubicBezTo>
                    <a:pt x="487" y="293"/>
                    <a:pt x="497" y="152"/>
                    <a:pt x="372" y="0"/>
                  </a:cubicBezTo>
                  <a:close/>
                </a:path>
              </a:pathLst>
            </a:custGeom>
            <a:solidFill>
              <a:srgbClr val="FFBD4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30" name="Google Shape;16730;p73"/>
          <p:cNvGrpSpPr/>
          <p:nvPr/>
        </p:nvGrpSpPr>
        <p:grpSpPr>
          <a:xfrm>
            <a:off x="8174418" y="4402544"/>
            <a:ext cx="433269" cy="267009"/>
            <a:chOff x="2087000" y="3544900"/>
            <a:chExt cx="1482275" cy="913475"/>
          </a:xfrm>
        </p:grpSpPr>
        <p:sp>
          <p:nvSpPr>
            <p:cNvPr id="16731" name="Google Shape;16731;p73"/>
            <p:cNvSpPr/>
            <p:nvPr/>
          </p:nvSpPr>
          <p:spPr>
            <a:xfrm>
              <a:off x="2666200" y="3563125"/>
              <a:ext cx="903075" cy="888975"/>
            </a:xfrm>
            <a:custGeom>
              <a:avLst/>
              <a:gdLst/>
              <a:ahLst/>
              <a:cxnLst/>
              <a:rect l="l" t="t" r="r" b="b"/>
              <a:pathLst>
                <a:path w="36123" h="35559" extrusionOk="0">
                  <a:moveTo>
                    <a:pt x="7047" y="0"/>
                  </a:moveTo>
                  <a:cubicBezTo>
                    <a:pt x="6954" y="0"/>
                    <a:pt x="6872" y="56"/>
                    <a:pt x="6848" y="150"/>
                  </a:cubicBezTo>
                  <a:cubicBezTo>
                    <a:pt x="6791" y="264"/>
                    <a:pt x="6848" y="378"/>
                    <a:pt x="6962" y="407"/>
                  </a:cubicBezTo>
                  <a:cubicBezTo>
                    <a:pt x="8075" y="806"/>
                    <a:pt x="9102" y="1348"/>
                    <a:pt x="9759" y="1748"/>
                  </a:cubicBezTo>
                  <a:cubicBezTo>
                    <a:pt x="4338" y="1520"/>
                    <a:pt x="1" y="1434"/>
                    <a:pt x="1" y="1434"/>
                  </a:cubicBezTo>
                  <a:lnTo>
                    <a:pt x="1" y="1434"/>
                  </a:lnTo>
                  <a:lnTo>
                    <a:pt x="1684" y="35558"/>
                  </a:lnTo>
                  <a:cubicBezTo>
                    <a:pt x="1684" y="35558"/>
                    <a:pt x="14980" y="33361"/>
                    <a:pt x="27991" y="31222"/>
                  </a:cubicBezTo>
                  <a:cubicBezTo>
                    <a:pt x="29817" y="29823"/>
                    <a:pt x="31243" y="28340"/>
                    <a:pt x="32356" y="26771"/>
                  </a:cubicBezTo>
                  <a:cubicBezTo>
                    <a:pt x="34154" y="25344"/>
                    <a:pt x="36008" y="23261"/>
                    <a:pt x="36037" y="23233"/>
                  </a:cubicBezTo>
                  <a:cubicBezTo>
                    <a:pt x="36094" y="23147"/>
                    <a:pt x="36094" y="23033"/>
                    <a:pt x="36008" y="22947"/>
                  </a:cubicBezTo>
                  <a:cubicBezTo>
                    <a:pt x="35969" y="22908"/>
                    <a:pt x="35917" y="22886"/>
                    <a:pt x="35864" y="22886"/>
                  </a:cubicBezTo>
                  <a:cubicBezTo>
                    <a:pt x="35803" y="22886"/>
                    <a:pt x="35740" y="22915"/>
                    <a:pt x="35694" y="22976"/>
                  </a:cubicBezTo>
                  <a:cubicBezTo>
                    <a:pt x="35694" y="22976"/>
                    <a:pt x="34553" y="24288"/>
                    <a:pt x="33184" y="25515"/>
                  </a:cubicBezTo>
                  <a:cubicBezTo>
                    <a:pt x="33526" y="24944"/>
                    <a:pt x="33811" y="24374"/>
                    <a:pt x="34068" y="23803"/>
                  </a:cubicBezTo>
                  <a:cubicBezTo>
                    <a:pt x="35152" y="22605"/>
                    <a:pt x="36008" y="21178"/>
                    <a:pt x="36037" y="21121"/>
                  </a:cubicBezTo>
                  <a:cubicBezTo>
                    <a:pt x="36122" y="21007"/>
                    <a:pt x="36065" y="20893"/>
                    <a:pt x="35980" y="20836"/>
                  </a:cubicBezTo>
                  <a:cubicBezTo>
                    <a:pt x="35939" y="20816"/>
                    <a:pt x="35899" y="20806"/>
                    <a:pt x="35861" y="20806"/>
                  </a:cubicBezTo>
                  <a:cubicBezTo>
                    <a:pt x="35792" y="20806"/>
                    <a:pt x="35731" y="20838"/>
                    <a:pt x="35694" y="20893"/>
                  </a:cubicBezTo>
                  <a:cubicBezTo>
                    <a:pt x="35666" y="20921"/>
                    <a:pt x="35209" y="21692"/>
                    <a:pt x="34553" y="22548"/>
                  </a:cubicBezTo>
                  <a:cubicBezTo>
                    <a:pt x="35580" y="19523"/>
                    <a:pt x="35609" y="16413"/>
                    <a:pt x="34896" y="13475"/>
                  </a:cubicBezTo>
                  <a:cubicBezTo>
                    <a:pt x="35295" y="11734"/>
                    <a:pt x="34867" y="8025"/>
                    <a:pt x="34838" y="7854"/>
                  </a:cubicBezTo>
                  <a:cubicBezTo>
                    <a:pt x="34814" y="7755"/>
                    <a:pt x="34746" y="7677"/>
                    <a:pt x="34654" y="7677"/>
                  </a:cubicBezTo>
                  <a:cubicBezTo>
                    <a:pt x="34640" y="7677"/>
                    <a:pt x="34625" y="7679"/>
                    <a:pt x="34610" y="7683"/>
                  </a:cubicBezTo>
                  <a:cubicBezTo>
                    <a:pt x="34468" y="7683"/>
                    <a:pt x="34410" y="7797"/>
                    <a:pt x="34410" y="7911"/>
                  </a:cubicBezTo>
                  <a:cubicBezTo>
                    <a:pt x="34410" y="7939"/>
                    <a:pt x="34724" y="10593"/>
                    <a:pt x="34610" y="12419"/>
                  </a:cubicBezTo>
                  <a:cubicBezTo>
                    <a:pt x="34410" y="11734"/>
                    <a:pt x="34154" y="11049"/>
                    <a:pt x="33840" y="10365"/>
                  </a:cubicBezTo>
                  <a:cubicBezTo>
                    <a:pt x="34011" y="7939"/>
                    <a:pt x="33469" y="5942"/>
                    <a:pt x="33440" y="5857"/>
                  </a:cubicBezTo>
                  <a:cubicBezTo>
                    <a:pt x="33417" y="5762"/>
                    <a:pt x="33334" y="5707"/>
                    <a:pt x="33242" y="5707"/>
                  </a:cubicBezTo>
                  <a:cubicBezTo>
                    <a:pt x="33223" y="5707"/>
                    <a:pt x="33203" y="5709"/>
                    <a:pt x="33184" y="5714"/>
                  </a:cubicBezTo>
                  <a:cubicBezTo>
                    <a:pt x="33069" y="5742"/>
                    <a:pt x="32984" y="5857"/>
                    <a:pt x="33012" y="5971"/>
                  </a:cubicBezTo>
                  <a:cubicBezTo>
                    <a:pt x="33041" y="5999"/>
                    <a:pt x="33469" y="7540"/>
                    <a:pt x="33440" y="9509"/>
                  </a:cubicBezTo>
                  <a:cubicBezTo>
                    <a:pt x="32271" y="7140"/>
                    <a:pt x="30616" y="5001"/>
                    <a:pt x="28647" y="3232"/>
                  </a:cubicBezTo>
                  <a:cubicBezTo>
                    <a:pt x="25280" y="2604"/>
                    <a:pt x="18718" y="2147"/>
                    <a:pt x="12697" y="1862"/>
                  </a:cubicBezTo>
                  <a:cubicBezTo>
                    <a:pt x="12355" y="1605"/>
                    <a:pt x="11071" y="692"/>
                    <a:pt x="9901" y="264"/>
                  </a:cubicBezTo>
                  <a:cubicBezTo>
                    <a:pt x="9871" y="249"/>
                    <a:pt x="9840" y="242"/>
                    <a:pt x="9811" y="242"/>
                  </a:cubicBezTo>
                  <a:cubicBezTo>
                    <a:pt x="9730" y="242"/>
                    <a:pt x="9658" y="295"/>
                    <a:pt x="9616" y="378"/>
                  </a:cubicBezTo>
                  <a:cubicBezTo>
                    <a:pt x="9587" y="493"/>
                    <a:pt x="9645" y="607"/>
                    <a:pt x="9759" y="664"/>
                  </a:cubicBezTo>
                  <a:cubicBezTo>
                    <a:pt x="10500" y="921"/>
                    <a:pt x="11356" y="1463"/>
                    <a:pt x="11927" y="1834"/>
                  </a:cubicBezTo>
                  <a:cubicBezTo>
                    <a:pt x="11499" y="1805"/>
                    <a:pt x="11071" y="1805"/>
                    <a:pt x="10672" y="1776"/>
                  </a:cubicBezTo>
                  <a:cubicBezTo>
                    <a:pt x="10272" y="1520"/>
                    <a:pt x="8817" y="635"/>
                    <a:pt x="7105" y="7"/>
                  </a:cubicBezTo>
                  <a:cubicBezTo>
                    <a:pt x="7086" y="3"/>
                    <a:pt x="7066" y="0"/>
                    <a:pt x="704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2" name="Google Shape;16732;p73"/>
            <p:cNvSpPr/>
            <p:nvPr/>
          </p:nvSpPr>
          <p:spPr>
            <a:xfrm>
              <a:off x="2087000" y="3544900"/>
              <a:ext cx="1002225" cy="913475"/>
            </a:xfrm>
            <a:custGeom>
              <a:avLst/>
              <a:gdLst/>
              <a:ahLst/>
              <a:cxnLst/>
              <a:rect l="l" t="t" r="r" b="b"/>
              <a:pathLst>
                <a:path w="40089" h="36539" extrusionOk="0">
                  <a:moveTo>
                    <a:pt x="18765" y="1"/>
                  </a:moveTo>
                  <a:cubicBezTo>
                    <a:pt x="18678" y="1"/>
                    <a:pt x="18596" y="54"/>
                    <a:pt x="18575" y="137"/>
                  </a:cubicBezTo>
                  <a:cubicBezTo>
                    <a:pt x="18518" y="251"/>
                    <a:pt x="18575" y="366"/>
                    <a:pt x="18689" y="423"/>
                  </a:cubicBezTo>
                  <a:cubicBezTo>
                    <a:pt x="19859" y="908"/>
                    <a:pt x="21086" y="1592"/>
                    <a:pt x="21856" y="2049"/>
                  </a:cubicBezTo>
                  <a:cubicBezTo>
                    <a:pt x="21285" y="2020"/>
                    <a:pt x="20743" y="2020"/>
                    <a:pt x="20201" y="2020"/>
                  </a:cubicBezTo>
                  <a:cubicBezTo>
                    <a:pt x="19745" y="1792"/>
                    <a:pt x="18175" y="1050"/>
                    <a:pt x="15294" y="594"/>
                  </a:cubicBezTo>
                  <a:cubicBezTo>
                    <a:pt x="15279" y="590"/>
                    <a:pt x="15264" y="588"/>
                    <a:pt x="15249" y="588"/>
                  </a:cubicBezTo>
                  <a:cubicBezTo>
                    <a:pt x="15151" y="588"/>
                    <a:pt x="15062" y="666"/>
                    <a:pt x="15037" y="765"/>
                  </a:cubicBezTo>
                  <a:cubicBezTo>
                    <a:pt x="15037" y="879"/>
                    <a:pt x="15094" y="993"/>
                    <a:pt x="15237" y="1022"/>
                  </a:cubicBezTo>
                  <a:cubicBezTo>
                    <a:pt x="17148" y="1307"/>
                    <a:pt x="18489" y="1764"/>
                    <a:pt x="19260" y="2077"/>
                  </a:cubicBezTo>
                  <a:cubicBezTo>
                    <a:pt x="15037" y="2334"/>
                    <a:pt x="11556" y="3846"/>
                    <a:pt x="8817" y="6129"/>
                  </a:cubicBezTo>
                  <a:cubicBezTo>
                    <a:pt x="7961" y="6386"/>
                    <a:pt x="4623" y="7527"/>
                    <a:pt x="2169" y="10009"/>
                  </a:cubicBezTo>
                  <a:cubicBezTo>
                    <a:pt x="2083" y="10095"/>
                    <a:pt x="2083" y="10238"/>
                    <a:pt x="2169" y="10323"/>
                  </a:cubicBezTo>
                  <a:cubicBezTo>
                    <a:pt x="2226" y="10352"/>
                    <a:pt x="2255" y="10380"/>
                    <a:pt x="2312" y="10380"/>
                  </a:cubicBezTo>
                  <a:cubicBezTo>
                    <a:pt x="2369" y="10380"/>
                    <a:pt x="2426" y="10352"/>
                    <a:pt x="2483" y="10323"/>
                  </a:cubicBezTo>
                  <a:cubicBezTo>
                    <a:pt x="4252" y="8497"/>
                    <a:pt x="6591" y="7413"/>
                    <a:pt x="7989" y="6871"/>
                  </a:cubicBezTo>
                  <a:lnTo>
                    <a:pt x="7989" y="6871"/>
                  </a:lnTo>
                  <a:cubicBezTo>
                    <a:pt x="7504" y="7327"/>
                    <a:pt x="7076" y="7784"/>
                    <a:pt x="6648" y="8269"/>
                  </a:cubicBezTo>
                  <a:cubicBezTo>
                    <a:pt x="6106" y="8668"/>
                    <a:pt x="4109" y="10152"/>
                    <a:pt x="2026" y="12806"/>
                  </a:cubicBezTo>
                  <a:cubicBezTo>
                    <a:pt x="1969" y="12891"/>
                    <a:pt x="1969" y="13034"/>
                    <a:pt x="2083" y="13091"/>
                  </a:cubicBezTo>
                  <a:cubicBezTo>
                    <a:pt x="2112" y="13119"/>
                    <a:pt x="2169" y="13148"/>
                    <a:pt x="2197" y="13148"/>
                  </a:cubicBezTo>
                  <a:cubicBezTo>
                    <a:pt x="2283" y="13148"/>
                    <a:pt x="2340" y="13119"/>
                    <a:pt x="2369" y="13062"/>
                  </a:cubicBezTo>
                  <a:cubicBezTo>
                    <a:pt x="3510" y="11607"/>
                    <a:pt x="4651" y="10494"/>
                    <a:pt x="5507" y="9753"/>
                  </a:cubicBezTo>
                  <a:lnTo>
                    <a:pt x="5507" y="9753"/>
                  </a:lnTo>
                  <a:cubicBezTo>
                    <a:pt x="4708" y="10865"/>
                    <a:pt x="3995" y="12064"/>
                    <a:pt x="3424" y="13348"/>
                  </a:cubicBezTo>
                  <a:cubicBezTo>
                    <a:pt x="2825" y="14660"/>
                    <a:pt x="2369" y="16144"/>
                    <a:pt x="2140" y="17713"/>
                  </a:cubicBezTo>
                  <a:cubicBezTo>
                    <a:pt x="1598" y="18483"/>
                    <a:pt x="600" y="20167"/>
                    <a:pt x="29" y="22706"/>
                  </a:cubicBezTo>
                  <a:cubicBezTo>
                    <a:pt x="0" y="22820"/>
                    <a:pt x="86" y="22934"/>
                    <a:pt x="200" y="22934"/>
                  </a:cubicBezTo>
                  <a:cubicBezTo>
                    <a:pt x="200" y="22963"/>
                    <a:pt x="229" y="22963"/>
                    <a:pt x="229" y="22963"/>
                  </a:cubicBezTo>
                  <a:cubicBezTo>
                    <a:pt x="343" y="22963"/>
                    <a:pt x="428" y="22877"/>
                    <a:pt x="457" y="22792"/>
                  </a:cubicBezTo>
                  <a:cubicBezTo>
                    <a:pt x="856" y="20994"/>
                    <a:pt x="1484" y="19625"/>
                    <a:pt x="2026" y="18712"/>
                  </a:cubicBezTo>
                  <a:lnTo>
                    <a:pt x="2026" y="18712"/>
                  </a:lnTo>
                  <a:cubicBezTo>
                    <a:pt x="1941" y="19368"/>
                    <a:pt x="1941" y="19996"/>
                    <a:pt x="1941" y="20652"/>
                  </a:cubicBezTo>
                  <a:cubicBezTo>
                    <a:pt x="1684" y="21622"/>
                    <a:pt x="1199" y="23705"/>
                    <a:pt x="1113" y="26101"/>
                  </a:cubicBezTo>
                  <a:cubicBezTo>
                    <a:pt x="1113" y="26216"/>
                    <a:pt x="1199" y="26330"/>
                    <a:pt x="1341" y="26330"/>
                  </a:cubicBezTo>
                  <a:cubicBezTo>
                    <a:pt x="1456" y="26330"/>
                    <a:pt x="1541" y="26216"/>
                    <a:pt x="1541" y="26101"/>
                  </a:cubicBezTo>
                  <a:cubicBezTo>
                    <a:pt x="1598" y="24532"/>
                    <a:pt x="1827" y="23106"/>
                    <a:pt x="2055" y="22050"/>
                  </a:cubicBezTo>
                  <a:cubicBezTo>
                    <a:pt x="2682" y="27528"/>
                    <a:pt x="6335" y="33120"/>
                    <a:pt x="15579" y="35660"/>
                  </a:cubicBezTo>
                  <a:cubicBezTo>
                    <a:pt x="17764" y="36263"/>
                    <a:pt x="19816" y="36539"/>
                    <a:pt x="21727" y="36539"/>
                  </a:cubicBezTo>
                  <a:cubicBezTo>
                    <a:pt x="32570" y="36539"/>
                    <a:pt x="38898" y="27654"/>
                    <a:pt x="39432" y="19140"/>
                  </a:cubicBezTo>
                  <a:cubicBezTo>
                    <a:pt x="40088" y="9125"/>
                    <a:pt x="32584" y="2962"/>
                    <a:pt x="22798" y="2106"/>
                  </a:cubicBezTo>
                  <a:cubicBezTo>
                    <a:pt x="22427" y="1878"/>
                    <a:pt x="20572" y="736"/>
                    <a:pt x="18860" y="23"/>
                  </a:cubicBezTo>
                  <a:cubicBezTo>
                    <a:pt x="18830" y="8"/>
                    <a:pt x="18797" y="1"/>
                    <a:pt x="18765"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3" name="Google Shape;16733;p73"/>
            <p:cNvSpPr/>
            <p:nvPr/>
          </p:nvSpPr>
          <p:spPr>
            <a:xfrm>
              <a:off x="2512125" y="3983425"/>
              <a:ext cx="50675" cy="70650"/>
            </a:xfrm>
            <a:custGeom>
              <a:avLst/>
              <a:gdLst/>
              <a:ahLst/>
              <a:cxnLst/>
              <a:rect l="l" t="t" r="r" b="b"/>
              <a:pathLst>
                <a:path w="2027" h="2826" extrusionOk="0">
                  <a:moveTo>
                    <a:pt x="1798" y="1"/>
                  </a:moveTo>
                  <a:cubicBezTo>
                    <a:pt x="771" y="1"/>
                    <a:pt x="86" y="800"/>
                    <a:pt x="58" y="1542"/>
                  </a:cubicBezTo>
                  <a:cubicBezTo>
                    <a:pt x="1" y="2055"/>
                    <a:pt x="286" y="2711"/>
                    <a:pt x="1228" y="2826"/>
                  </a:cubicBezTo>
                  <a:lnTo>
                    <a:pt x="1256" y="2826"/>
                  </a:lnTo>
                  <a:cubicBezTo>
                    <a:pt x="1370" y="2826"/>
                    <a:pt x="1456" y="2740"/>
                    <a:pt x="1456" y="2626"/>
                  </a:cubicBezTo>
                  <a:cubicBezTo>
                    <a:pt x="1484" y="2512"/>
                    <a:pt x="1399" y="2426"/>
                    <a:pt x="1285" y="2398"/>
                  </a:cubicBezTo>
                  <a:cubicBezTo>
                    <a:pt x="743" y="2340"/>
                    <a:pt x="429" y="2027"/>
                    <a:pt x="486" y="1570"/>
                  </a:cubicBezTo>
                  <a:cubicBezTo>
                    <a:pt x="514" y="999"/>
                    <a:pt x="1028" y="429"/>
                    <a:pt x="1798" y="429"/>
                  </a:cubicBezTo>
                  <a:cubicBezTo>
                    <a:pt x="1941" y="429"/>
                    <a:pt x="2026" y="343"/>
                    <a:pt x="2026" y="229"/>
                  </a:cubicBezTo>
                  <a:cubicBezTo>
                    <a:pt x="2026" y="115"/>
                    <a:pt x="1941" y="1"/>
                    <a:pt x="182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4" name="Google Shape;16734;p73"/>
            <p:cNvSpPr/>
            <p:nvPr/>
          </p:nvSpPr>
          <p:spPr>
            <a:xfrm>
              <a:off x="2598450" y="3978925"/>
              <a:ext cx="35675" cy="75150"/>
            </a:xfrm>
            <a:custGeom>
              <a:avLst/>
              <a:gdLst/>
              <a:ahLst/>
              <a:cxnLst/>
              <a:rect l="l" t="t" r="r" b="b"/>
              <a:pathLst>
                <a:path w="1427" h="3006" extrusionOk="0">
                  <a:moveTo>
                    <a:pt x="263" y="1"/>
                  </a:moveTo>
                  <a:cubicBezTo>
                    <a:pt x="214" y="1"/>
                    <a:pt x="161" y="15"/>
                    <a:pt x="114" y="38"/>
                  </a:cubicBezTo>
                  <a:cubicBezTo>
                    <a:pt x="29" y="124"/>
                    <a:pt x="0" y="238"/>
                    <a:pt x="86" y="352"/>
                  </a:cubicBezTo>
                  <a:cubicBezTo>
                    <a:pt x="114" y="381"/>
                    <a:pt x="913" y="1493"/>
                    <a:pt x="285" y="2692"/>
                  </a:cubicBezTo>
                  <a:cubicBezTo>
                    <a:pt x="228" y="2806"/>
                    <a:pt x="285" y="2920"/>
                    <a:pt x="371" y="2977"/>
                  </a:cubicBezTo>
                  <a:cubicBezTo>
                    <a:pt x="400" y="3006"/>
                    <a:pt x="457" y="3006"/>
                    <a:pt x="485" y="3006"/>
                  </a:cubicBezTo>
                  <a:cubicBezTo>
                    <a:pt x="571" y="3006"/>
                    <a:pt x="628" y="2948"/>
                    <a:pt x="656" y="2891"/>
                  </a:cubicBezTo>
                  <a:cubicBezTo>
                    <a:pt x="1427" y="1436"/>
                    <a:pt x="457" y="152"/>
                    <a:pt x="428" y="95"/>
                  </a:cubicBezTo>
                  <a:cubicBezTo>
                    <a:pt x="395" y="28"/>
                    <a:pt x="332" y="1"/>
                    <a:pt x="26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5" name="Google Shape;16735;p73"/>
            <p:cNvSpPr/>
            <p:nvPr/>
          </p:nvSpPr>
          <p:spPr>
            <a:xfrm>
              <a:off x="2527825" y="3899500"/>
              <a:ext cx="111300" cy="51850"/>
            </a:xfrm>
            <a:custGeom>
              <a:avLst/>
              <a:gdLst/>
              <a:ahLst/>
              <a:cxnLst/>
              <a:rect l="l" t="t" r="r" b="b"/>
              <a:pathLst>
                <a:path w="4452" h="2074" extrusionOk="0">
                  <a:moveTo>
                    <a:pt x="1658" y="0"/>
                  </a:moveTo>
                  <a:cubicBezTo>
                    <a:pt x="1112" y="0"/>
                    <a:pt x="591" y="159"/>
                    <a:pt x="143" y="476"/>
                  </a:cubicBezTo>
                  <a:cubicBezTo>
                    <a:pt x="29" y="533"/>
                    <a:pt x="0" y="676"/>
                    <a:pt x="86" y="761"/>
                  </a:cubicBezTo>
                  <a:cubicBezTo>
                    <a:pt x="121" y="831"/>
                    <a:pt x="186" y="868"/>
                    <a:pt x="252" y="868"/>
                  </a:cubicBezTo>
                  <a:cubicBezTo>
                    <a:pt x="295" y="868"/>
                    <a:pt x="338" y="852"/>
                    <a:pt x="371" y="819"/>
                  </a:cubicBezTo>
                  <a:cubicBezTo>
                    <a:pt x="765" y="556"/>
                    <a:pt x="1208" y="417"/>
                    <a:pt x="1675" y="417"/>
                  </a:cubicBezTo>
                  <a:cubicBezTo>
                    <a:pt x="1920" y="417"/>
                    <a:pt x="2171" y="455"/>
                    <a:pt x="2426" y="533"/>
                  </a:cubicBezTo>
                  <a:cubicBezTo>
                    <a:pt x="3139" y="761"/>
                    <a:pt x="3767" y="1304"/>
                    <a:pt x="4023" y="1931"/>
                  </a:cubicBezTo>
                  <a:cubicBezTo>
                    <a:pt x="4052" y="2017"/>
                    <a:pt x="4138" y="2074"/>
                    <a:pt x="4223" y="2074"/>
                  </a:cubicBezTo>
                  <a:lnTo>
                    <a:pt x="4309" y="2074"/>
                  </a:lnTo>
                  <a:cubicBezTo>
                    <a:pt x="4394" y="2017"/>
                    <a:pt x="4451" y="1903"/>
                    <a:pt x="4423" y="1789"/>
                  </a:cubicBezTo>
                  <a:cubicBezTo>
                    <a:pt x="4109" y="1018"/>
                    <a:pt x="3396" y="391"/>
                    <a:pt x="2540" y="134"/>
                  </a:cubicBezTo>
                  <a:cubicBezTo>
                    <a:pt x="2243" y="45"/>
                    <a:pt x="1947" y="0"/>
                    <a:pt x="165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6" name="Google Shape;16736;p73"/>
            <p:cNvSpPr/>
            <p:nvPr/>
          </p:nvSpPr>
          <p:spPr>
            <a:xfrm>
              <a:off x="2409425" y="3964150"/>
              <a:ext cx="91325" cy="173375"/>
            </a:xfrm>
            <a:custGeom>
              <a:avLst/>
              <a:gdLst/>
              <a:ahLst/>
              <a:cxnLst/>
              <a:rect l="l" t="t" r="r" b="b"/>
              <a:pathLst>
                <a:path w="3653" h="6935" extrusionOk="0">
                  <a:moveTo>
                    <a:pt x="1375" y="0"/>
                  </a:moveTo>
                  <a:cubicBezTo>
                    <a:pt x="1336" y="0"/>
                    <a:pt x="1296" y="10"/>
                    <a:pt x="1255" y="30"/>
                  </a:cubicBezTo>
                  <a:cubicBezTo>
                    <a:pt x="371" y="686"/>
                    <a:pt x="0" y="2084"/>
                    <a:pt x="314" y="3568"/>
                  </a:cubicBezTo>
                  <a:cubicBezTo>
                    <a:pt x="599" y="4938"/>
                    <a:pt x="1541" y="6535"/>
                    <a:pt x="3395" y="6935"/>
                  </a:cubicBezTo>
                  <a:lnTo>
                    <a:pt x="3424" y="6935"/>
                  </a:lnTo>
                  <a:cubicBezTo>
                    <a:pt x="3538" y="6935"/>
                    <a:pt x="3624" y="6878"/>
                    <a:pt x="3652" y="6792"/>
                  </a:cubicBezTo>
                  <a:cubicBezTo>
                    <a:pt x="3652" y="6678"/>
                    <a:pt x="3595" y="6564"/>
                    <a:pt x="3481" y="6535"/>
                  </a:cubicBezTo>
                  <a:cubicBezTo>
                    <a:pt x="1855" y="6164"/>
                    <a:pt x="999" y="4709"/>
                    <a:pt x="742" y="3482"/>
                  </a:cubicBezTo>
                  <a:cubicBezTo>
                    <a:pt x="457" y="2170"/>
                    <a:pt x="770" y="943"/>
                    <a:pt x="1512" y="401"/>
                  </a:cubicBezTo>
                  <a:cubicBezTo>
                    <a:pt x="1626" y="315"/>
                    <a:pt x="1626" y="173"/>
                    <a:pt x="1569" y="87"/>
                  </a:cubicBezTo>
                  <a:cubicBezTo>
                    <a:pt x="1514" y="32"/>
                    <a:pt x="1447" y="0"/>
                    <a:pt x="137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7" name="Google Shape;16737;p73"/>
            <p:cNvSpPr/>
            <p:nvPr/>
          </p:nvSpPr>
          <p:spPr>
            <a:xfrm>
              <a:off x="2564925" y="4026050"/>
              <a:ext cx="134825" cy="90800"/>
            </a:xfrm>
            <a:custGeom>
              <a:avLst/>
              <a:gdLst/>
              <a:ahLst/>
              <a:cxnLst/>
              <a:rect l="l" t="t" r="r" b="b"/>
              <a:pathLst>
                <a:path w="5393" h="3632" extrusionOk="0">
                  <a:moveTo>
                    <a:pt x="4880" y="1"/>
                  </a:moveTo>
                  <a:cubicBezTo>
                    <a:pt x="4861" y="1"/>
                    <a:pt x="4842" y="3"/>
                    <a:pt x="4822" y="8"/>
                  </a:cubicBezTo>
                  <a:cubicBezTo>
                    <a:pt x="4708" y="36"/>
                    <a:pt x="4651" y="150"/>
                    <a:pt x="4679" y="265"/>
                  </a:cubicBezTo>
                  <a:cubicBezTo>
                    <a:pt x="4936" y="1349"/>
                    <a:pt x="3966" y="2347"/>
                    <a:pt x="2910" y="2832"/>
                  </a:cubicBezTo>
                  <a:cubicBezTo>
                    <a:pt x="2471" y="3052"/>
                    <a:pt x="1949" y="3197"/>
                    <a:pt x="1480" y="3197"/>
                  </a:cubicBezTo>
                  <a:cubicBezTo>
                    <a:pt x="1034" y="3197"/>
                    <a:pt x="636" y="3066"/>
                    <a:pt x="399" y="2747"/>
                  </a:cubicBezTo>
                  <a:cubicBezTo>
                    <a:pt x="368" y="2700"/>
                    <a:pt x="311" y="2679"/>
                    <a:pt x="251" y="2679"/>
                  </a:cubicBezTo>
                  <a:cubicBezTo>
                    <a:pt x="203" y="2679"/>
                    <a:pt x="153" y="2693"/>
                    <a:pt x="114" y="2718"/>
                  </a:cubicBezTo>
                  <a:cubicBezTo>
                    <a:pt x="29" y="2804"/>
                    <a:pt x="0" y="2918"/>
                    <a:pt x="57" y="3032"/>
                  </a:cubicBezTo>
                  <a:cubicBezTo>
                    <a:pt x="399" y="3460"/>
                    <a:pt x="913" y="3631"/>
                    <a:pt x="1484" y="3631"/>
                  </a:cubicBezTo>
                  <a:cubicBezTo>
                    <a:pt x="2026" y="3631"/>
                    <a:pt x="2596" y="3460"/>
                    <a:pt x="3110" y="3232"/>
                  </a:cubicBezTo>
                  <a:cubicBezTo>
                    <a:pt x="4308" y="2661"/>
                    <a:pt x="5393" y="1491"/>
                    <a:pt x="5079" y="150"/>
                  </a:cubicBezTo>
                  <a:cubicBezTo>
                    <a:pt x="5055" y="56"/>
                    <a:pt x="4973" y="1"/>
                    <a:pt x="4880"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8" name="Google Shape;16738;p73"/>
            <p:cNvSpPr/>
            <p:nvPr/>
          </p:nvSpPr>
          <p:spPr>
            <a:xfrm>
              <a:off x="2722550" y="3927075"/>
              <a:ext cx="63525" cy="210450"/>
            </a:xfrm>
            <a:custGeom>
              <a:avLst/>
              <a:gdLst/>
              <a:ahLst/>
              <a:cxnLst/>
              <a:rect l="l" t="t" r="r" b="b"/>
              <a:pathLst>
                <a:path w="2541" h="8418" extrusionOk="0">
                  <a:moveTo>
                    <a:pt x="429" y="1"/>
                  </a:moveTo>
                  <a:cubicBezTo>
                    <a:pt x="315" y="1"/>
                    <a:pt x="200" y="86"/>
                    <a:pt x="172" y="201"/>
                  </a:cubicBezTo>
                  <a:cubicBezTo>
                    <a:pt x="172" y="315"/>
                    <a:pt x="257" y="429"/>
                    <a:pt x="372" y="429"/>
                  </a:cubicBezTo>
                  <a:cubicBezTo>
                    <a:pt x="885" y="514"/>
                    <a:pt x="1399" y="1285"/>
                    <a:pt x="1656" y="2455"/>
                  </a:cubicBezTo>
                  <a:cubicBezTo>
                    <a:pt x="2112" y="4423"/>
                    <a:pt x="1713" y="6991"/>
                    <a:pt x="115" y="8047"/>
                  </a:cubicBezTo>
                  <a:cubicBezTo>
                    <a:pt x="29" y="8104"/>
                    <a:pt x="1" y="8247"/>
                    <a:pt x="58" y="8332"/>
                  </a:cubicBezTo>
                  <a:cubicBezTo>
                    <a:pt x="86" y="8389"/>
                    <a:pt x="172" y="8418"/>
                    <a:pt x="229" y="8418"/>
                  </a:cubicBezTo>
                  <a:cubicBezTo>
                    <a:pt x="286" y="8418"/>
                    <a:pt x="315" y="8418"/>
                    <a:pt x="343" y="8389"/>
                  </a:cubicBezTo>
                  <a:cubicBezTo>
                    <a:pt x="2198" y="7162"/>
                    <a:pt x="2540" y="4395"/>
                    <a:pt x="2084" y="2340"/>
                  </a:cubicBezTo>
                  <a:cubicBezTo>
                    <a:pt x="1770" y="971"/>
                    <a:pt x="1142" y="115"/>
                    <a:pt x="429"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39" name="Google Shape;16739;p73"/>
            <p:cNvSpPr/>
            <p:nvPr/>
          </p:nvSpPr>
          <p:spPr>
            <a:xfrm>
              <a:off x="2502850" y="3795625"/>
              <a:ext cx="176225" cy="42325"/>
            </a:xfrm>
            <a:custGeom>
              <a:avLst/>
              <a:gdLst/>
              <a:ahLst/>
              <a:cxnLst/>
              <a:rect l="l" t="t" r="r" b="b"/>
              <a:pathLst>
                <a:path w="7049" h="1693" extrusionOk="0">
                  <a:moveTo>
                    <a:pt x="3403" y="0"/>
                  </a:moveTo>
                  <a:cubicBezTo>
                    <a:pt x="3172" y="0"/>
                    <a:pt x="2940" y="12"/>
                    <a:pt x="2711" y="37"/>
                  </a:cubicBezTo>
                  <a:cubicBezTo>
                    <a:pt x="1513" y="180"/>
                    <a:pt x="600" y="665"/>
                    <a:pt x="86" y="1350"/>
                  </a:cubicBezTo>
                  <a:cubicBezTo>
                    <a:pt x="1" y="1464"/>
                    <a:pt x="29" y="1578"/>
                    <a:pt x="143" y="1664"/>
                  </a:cubicBezTo>
                  <a:cubicBezTo>
                    <a:pt x="172" y="1692"/>
                    <a:pt x="200" y="1692"/>
                    <a:pt x="258" y="1692"/>
                  </a:cubicBezTo>
                  <a:cubicBezTo>
                    <a:pt x="315" y="1692"/>
                    <a:pt x="400" y="1664"/>
                    <a:pt x="429" y="1607"/>
                  </a:cubicBezTo>
                  <a:cubicBezTo>
                    <a:pt x="857" y="1008"/>
                    <a:pt x="1684" y="608"/>
                    <a:pt x="2768" y="465"/>
                  </a:cubicBezTo>
                  <a:cubicBezTo>
                    <a:pt x="2979" y="440"/>
                    <a:pt x="3193" y="428"/>
                    <a:pt x="3408" y="428"/>
                  </a:cubicBezTo>
                  <a:cubicBezTo>
                    <a:pt x="4651" y="428"/>
                    <a:pt x="5923" y="836"/>
                    <a:pt x="6677" y="1493"/>
                  </a:cubicBezTo>
                  <a:cubicBezTo>
                    <a:pt x="6716" y="1518"/>
                    <a:pt x="6766" y="1532"/>
                    <a:pt x="6817" y="1532"/>
                  </a:cubicBezTo>
                  <a:cubicBezTo>
                    <a:pt x="6880" y="1532"/>
                    <a:pt x="6944" y="1511"/>
                    <a:pt x="6991" y="1464"/>
                  </a:cubicBezTo>
                  <a:cubicBezTo>
                    <a:pt x="7048" y="1378"/>
                    <a:pt x="7048" y="1236"/>
                    <a:pt x="6963" y="1150"/>
                  </a:cubicBezTo>
                  <a:cubicBezTo>
                    <a:pt x="6110" y="419"/>
                    <a:pt x="4757" y="0"/>
                    <a:pt x="3403"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0" name="Google Shape;16740;p73"/>
            <p:cNvSpPr/>
            <p:nvPr/>
          </p:nvSpPr>
          <p:spPr>
            <a:xfrm>
              <a:off x="2627675" y="3707825"/>
              <a:ext cx="176925" cy="98725"/>
            </a:xfrm>
            <a:custGeom>
              <a:avLst/>
              <a:gdLst/>
              <a:ahLst/>
              <a:cxnLst/>
              <a:rect l="l" t="t" r="r" b="b"/>
              <a:pathLst>
                <a:path w="7077" h="3949" extrusionOk="0">
                  <a:moveTo>
                    <a:pt x="1098" y="1"/>
                  </a:moveTo>
                  <a:cubicBezTo>
                    <a:pt x="782" y="1"/>
                    <a:pt x="471" y="32"/>
                    <a:pt x="172" y="97"/>
                  </a:cubicBezTo>
                  <a:cubicBezTo>
                    <a:pt x="58" y="126"/>
                    <a:pt x="1" y="240"/>
                    <a:pt x="1" y="354"/>
                  </a:cubicBezTo>
                  <a:cubicBezTo>
                    <a:pt x="25" y="448"/>
                    <a:pt x="107" y="504"/>
                    <a:pt x="199" y="504"/>
                  </a:cubicBezTo>
                  <a:cubicBezTo>
                    <a:pt x="219" y="504"/>
                    <a:pt x="238" y="501"/>
                    <a:pt x="258" y="497"/>
                  </a:cubicBezTo>
                  <a:cubicBezTo>
                    <a:pt x="506" y="448"/>
                    <a:pt x="763" y="424"/>
                    <a:pt x="1027" y="424"/>
                  </a:cubicBezTo>
                  <a:cubicBezTo>
                    <a:pt x="3071" y="424"/>
                    <a:pt x="5486" y="1838"/>
                    <a:pt x="6649" y="3835"/>
                  </a:cubicBezTo>
                  <a:cubicBezTo>
                    <a:pt x="6706" y="3920"/>
                    <a:pt x="6763" y="3949"/>
                    <a:pt x="6849" y="3949"/>
                  </a:cubicBezTo>
                  <a:cubicBezTo>
                    <a:pt x="6877" y="3949"/>
                    <a:pt x="6906" y="3949"/>
                    <a:pt x="6963" y="3920"/>
                  </a:cubicBezTo>
                  <a:cubicBezTo>
                    <a:pt x="7048" y="3863"/>
                    <a:pt x="7077" y="3721"/>
                    <a:pt x="7020" y="3635"/>
                  </a:cubicBezTo>
                  <a:cubicBezTo>
                    <a:pt x="5773" y="1491"/>
                    <a:pt x="3286" y="1"/>
                    <a:pt x="109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1" name="Google Shape;16741;p73"/>
            <p:cNvSpPr/>
            <p:nvPr/>
          </p:nvSpPr>
          <p:spPr>
            <a:xfrm>
              <a:off x="2792450" y="3862175"/>
              <a:ext cx="77775" cy="248975"/>
            </a:xfrm>
            <a:custGeom>
              <a:avLst/>
              <a:gdLst/>
              <a:ahLst/>
              <a:cxnLst/>
              <a:rect l="l" t="t" r="r" b="b"/>
              <a:pathLst>
                <a:path w="3111" h="9959" extrusionOk="0">
                  <a:moveTo>
                    <a:pt x="1242" y="0"/>
                  </a:moveTo>
                  <a:cubicBezTo>
                    <a:pt x="1171" y="0"/>
                    <a:pt x="1095" y="38"/>
                    <a:pt x="1057" y="115"/>
                  </a:cubicBezTo>
                  <a:cubicBezTo>
                    <a:pt x="999" y="200"/>
                    <a:pt x="1028" y="343"/>
                    <a:pt x="1142" y="400"/>
                  </a:cubicBezTo>
                  <a:cubicBezTo>
                    <a:pt x="1855" y="828"/>
                    <a:pt x="2312" y="1741"/>
                    <a:pt x="2455" y="2968"/>
                  </a:cubicBezTo>
                  <a:cubicBezTo>
                    <a:pt x="2683" y="4879"/>
                    <a:pt x="2027" y="7733"/>
                    <a:pt x="115" y="9587"/>
                  </a:cubicBezTo>
                  <a:cubicBezTo>
                    <a:pt x="29" y="9673"/>
                    <a:pt x="1" y="9815"/>
                    <a:pt x="86" y="9901"/>
                  </a:cubicBezTo>
                  <a:cubicBezTo>
                    <a:pt x="143" y="9930"/>
                    <a:pt x="201" y="9958"/>
                    <a:pt x="258" y="9958"/>
                  </a:cubicBezTo>
                  <a:cubicBezTo>
                    <a:pt x="315" y="9958"/>
                    <a:pt x="343" y="9930"/>
                    <a:pt x="400" y="9901"/>
                  </a:cubicBezTo>
                  <a:cubicBezTo>
                    <a:pt x="2426" y="7932"/>
                    <a:pt x="3111" y="4994"/>
                    <a:pt x="2883" y="2939"/>
                  </a:cubicBezTo>
                  <a:cubicBezTo>
                    <a:pt x="2740" y="1570"/>
                    <a:pt x="2198" y="543"/>
                    <a:pt x="1342" y="29"/>
                  </a:cubicBezTo>
                  <a:cubicBezTo>
                    <a:pt x="1313" y="10"/>
                    <a:pt x="1278" y="0"/>
                    <a:pt x="124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2" name="Google Shape;16742;p73"/>
            <p:cNvSpPr/>
            <p:nvPr/>
          </p:nvSpPr>
          <p:spPr>
            <a:xfrm>
              <a:off x="2920850" y="3839325"/>
              <a:ext cx="57100" cy="237575"/>
            </a:xfrm>
            <a:custGeom>
              <a:avLst/>
              <a:gdLst/>
              <a:ahLst/>
              <a:cxnLst/>
              <a:rect l="l" t="t" r="r" b="b"/>
              <a:pathLst>
                <a:path w="2284" h="9503" extrusionOk="0">
                  <a:moveTo>
                    <a:pt x="508" y="0"/>
                  </a:moveTo>
                  <a:cubicBezTo>
                    <a:pt x="437" y="0"/>
                    <a:pt x="370" y="32"/>
                    <a:pt x="314" y="87"/>
                  </a:cubicBezTo>
                  <a:cubicBezTo>
                    <a:pt x="257" y="201"/>
                    <a:pt x="286" y="315"/>
                    <a:pt x="372" y="401"/>
                  </a:cubicBezTo>
                  <a:cubicBezTo>
                    <a:pt x="1285" y="1029"/>
                    <a:pt x="1855" y="2569"/>
                    <a:pt x="1855" y="4452"/>
                  </a:cubicBezTo>
                  <a:cubicBezTo>
                    <a:pt x="1855" y="6535"/>
                    <a:pt x="1170" y="8361"/>
                    <a:pt x="115" y="9103"/>
                  </a:cubicBezTo>
                  <a:cubicBezTo>
                    <a:pt x="1" y="9160"/>
                    <a:pt x="1" y="9303"/>
                    <a:pt x="58" y="9388"/>
                  </a:cubicBezTo>
                  <a:cubicBezTo>
                    <a:pt x="86" y="9474"/>
                    <a:pt x="172" y="9503"/>
                    <a:pt x="229" y="9503"/>
                  </a:cubicBezTo>
                  <a:cubicBezTo>
                    <a:pt x="286" y="9503"/>
                    <a:pt x="314" y="9474"/>
                    <a:pt x="343" y="9445"/>
                  </a:cubicBezTo>
                  <a:cubicBezTo>
                    <a:pt x="1798" y="8447"/>
                    <a:pt x="2283" y="6221"/>
                    <a:pt x="2283" y="4452"/>
                  </a:cubicBezTo>
                  <a:cubicBezTo>
                    <a:pt x="2283" y="2455"/>
                    <a:pt x="1655" y="743"/>
                    <a:pt x="628" y="30"/>
                  </a:cubicBezTo>
                  <a:cubicBezTo>
                    <a:pt x="588" y="10"/>
                    <a:pt x="547" y="0"/>
                    <a:pt x="508"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3" name="Google Shape;16743;p73"/>
            <p:cNvSpPr/>
            <p:nvPr/>
          </p:nvSpPr>
          <p:spPr>
            <a:xfrm>
              <a:off x="2879475" y="4100275"/>
              <a:ext cx="92750" cy="118575"/>
            </a:xfrm>
            <a:custGeom>
              <a:avLst/>
              <a:gdLst/>
              <a:ahLst/>
              <a:cxnLst/>
              <a:rect l="l" t="t" r="r" b="b"/>
              <a:pathLst>
                <a:path w="3710" h="4743" extrusionOk="0">
                  <a:moveTo>
                    <a:pt x="3485" y="1"/>
                  </a:moveTo>
                  <a:cubicBezTo>
                    <a:pt x="3375" y="1"/>
                    <a:pt x="3307" y="78"/>
                    <a:pt x="3282" y="177"/>
                  </a:cubicBezTo>
                  <a:cubicBezTo>
                    <a:pt x="3082" y="1690"/>
                    <a:pt x="1427" y="3658"/>
                    <a:pt x="143" y="4343"/>
                  </a:cubicBezTo>
                  <a:cubicBezTo>
                    <a:pt x="58" y="4400"/>
                    <a:pt x="1" y="4543"/>
                    <a:pt x="58" y="4628"/>
                  </a:cubicBezTo>
                  <a:cubicBezTo>
                    <a:pt x="115" y="4714"/>
                    <a:pt x="172" y="4742"/>
                    <a:pt x="258" y="4742"/>
                  </a:cubicBezTo>
                  <a:cubicBezTo>
                    <a:pt x="286" y="4742"/>
                    <a:pt x="315" y="4742"/>
                    <a:pt x="343" y="4714"/>
                  </a:cubicBezTo>
                  <a:cubicBezTo>
                    <a:pt x="1741" y="3972"/>
                    <a:pt x="3482" y="1889"/>
                    <a:pt x="3710" y="234"/>
                  </a:cubicBezTo>
                  <a:cubicBezTo>
                    <a:pt x="3710" y="120"/>
                    <a:pt x="3653" y="6"/>
                    <a:pt x="3539" y="6"/>
                  </a:cubicBezTo>
                  <a:cubicBezTo>
                    <a:pt x="3520" y="2"/>
                    <a:pt x="3502" y="1"/>
                    <a:pt x="3485"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4" name="Google Shape;16744;p73"/>
            <p:cNvSpPr/>
            <p:nvPr/>
          </p:nvSpPr>
          <p:spPr>
            <a:xfrm>
              <a:off x="2678325" y="4161200"/>
              <a:ext cx="209025" cy="101875"/>
            </a:xfrm>
            <a:custGeom>
              <a:avLst/>
              <a:gdLst/>
              <a:ahLst/>
              <a:cxnLst/>
              <a:rect l="l" t="t" r="r" b="b"/>
              <a:pathLst>
                <a:path w="8361" h="4075" extrusionOk="0">
                  <a:moveTo>
                    <a:pt x="8099" y="0"/>
                  </a:moveTo>
                  <a:cubicBezTo>
                    <a:pt x="8018" y="0"/>
                    <a:pt x="7946" y="53"/>
                    <a:pt x="7904" y="137"/>
                  </a:cubicBezTo>
                  <a:cubicBezTo>
                    <a:pt x="7077" y="2248"/>
                    <a:pt x="4024" y="3646"/>
                    <a:pt x="315" y="3646"/>
                  </a:cubicBezTo>
                  <a:lnTo>
                    <a:pt x="200" y="3646"/>
                  </a:lnTo>
                  <a:cubicBezTo>
                    <a:pt x="86" y="3646"/>
                    <a:pt x="1" y="3761"/>
                    <a:pt x="1" y="3875"/>
                  </a:cubicBezTo>
                  <a:cubicBezTo>
                    <a:pt x="1" y="3989"/>
                    <a:pt x="86" y="4074"/>
                    <a:pt x="200" y="4074"/>
                  </a:cubicBezTo>
                  <a:lnTo>
                    <a:pt x="315" y="4074"/>
                  </a:lnTo>
                  <a:cubicBezTo>
                    <a:pt x="4252" y="4074"/>
                    <a:pt x="7391" y="2591"/>
                    <a:pt x="8304" y="308"/>
                  </a:cubicBezTo>
                  <a:cubicBezTo>
                    <a:pt x="8361" y="194"/>
                    <a:pt x="8304" y="51"/>
                    <a:pt x="8189" y="23"/>
                  </a:cubicBezTo>
                  <a:cubicBezTo>
                    <a:pt x="8159" y="8"/>
                    <a:pt x="8128" y="0"/>
                    <a:pt x="809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5" name="Google Shape;16745;p73"/>
            <p:cNvSpPr/>
            <p:nvPr/>
          </p:nvSpPr>
          <p:spPr>
            <a:xfrm>
              <a:off x="2631250" y="4192150"/>
              <a:ext cx="85625" cy="35975"/>
            </a:xfrm>
            <a:custGeom>
              <a:avLst/>
              <a:gdLst/>
              <a:ahLst/>
              <a:cxnLst/>
              <a:rect l="l" t="t" r="r" b="b"/>
              <a:pathLst>
                <a:path w="3425" h="1439" extrusionOk="0">
                  <a:moveTo>
                    <a:pt x="3188" y="1"/>
                  </a:moveTo>
                  <a:cubicBezTo>
                    <a:pt x="3128" y="1"/>
                    <a:pt x="3072" y="22"/>
                    <a:pt x="3025" y="69"/>
                  </a:cubicBezTo>
                  <a:cubicBezTo>
                    <a:pt x="2554" y="634"/>
                    <a:pt x="1480" y="1005"/>
                    <a:pt x="719" y="1005"/>
                  </a:cubicBezTo>
                  <a:cubicBezTo>
                    <a:pt x="558" y="1005"/>
                    <a:pt x="410" y="988"/>
                    <a:pt x="286" y="953"/>
                  </a:cubicBezTo>
                  <a:cubicBezTo>
                    <a:pt x="266" y="948"/>
                    <a:pt x="247" y="946"/>
                    <a:pt x="228" y="946"/>
                  </a:cubicBezTo>
                  <a:cubicBezTo>
                    <a:pt x="135" y="946"/>
                    <a:pt x="53" y="1001"/>
                    <a:pt x="29" y="1096"/>
                  </a:cubicBezTo>
                  <a:cubicBezTo>
                    <a:pt x="1" y="1210"/>
                    <a:pt x="58" y="1324"/>
                    <a:pt x="172" y="1353"/>
                  </a:cubicBezTo>
                  <a:cubicBezTo>
                    <a:pt x="343" y="1410"/>
                    <a:pt x="514" y="1438"/>
                    <a:pt x="714" y="1438"/>
                  </a:cubicBezTo>
                  <a:cubicBezTo>
                    <a:pt x="1598" y="1438"/>
                    <a:pt x="2768" y="1010"/>
                    <a:pt x="3339" y="354"/>
                  </a:cubicBezTo>
                  <a:cubicBezTo>
                    <a:pt x="3424" y="269"/>
                    <a:pt x="3424" y="126"/>
                    <a:pt x="3339" y="40"/>
                  </a:cubicBezTo>
                  <a:cubicBezTo>
                    <a:pt x="3288" y="15"/>
                    <a:pt x="3236" y="1"/>
                    <a:pt x="3188"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6" name="Google Shape;16746;p73"/>
            <p:cNvSpPr/>
            <p:nvPr/>
          </p:nvSpPr>
          <p:spPr>
            <a:xfrm>
              <a:off x="2503575" y="4302975"/>
              <a:ext cx="103450" cy="27150"/>
            </a:xfrm>
            <a:custGeom>
              <a:avLst/>
              <a:gdLst/>
              <a:ahLst/>
              <a:cxnLst/>
              <a:rect l="l" t="t" r="r" b="b"/>
              <a:pathLst>
                <a:path w="4138" h="1086" extrusionOk="0">
                  <a:moveTo>
                    <a:pt x="251" y="0"/>
                  </a:moveTo>
                  <a:cubicBezTo>
                    <a:pt x="180" y="0"/>
                    <a:pt x="113" y="32"/>
                    <a:pt x="57" y="87"/>
                  </a:cubicBezTo>
                  <a:cubicBezTo>
                    <a:pt x="0" y="201"/>
                    <a:pt x="57" y="344"/>
                    <a:pt x="143" y="401"/>
                  </a:cubicBezTo>
                  <a:cubicBezTo>
                    <a:pt x="913" y="857"/>
                    <a:pt x="1570" y="1085"/>
                    <a:pt x="2226" y="1085"/>
                  </a:cubicBezTo>
                  <a:cubicBezTo>
                    <a:pt x="2796" y="1085"/>
                    <a:pt x="3367" y="914"/>
                    <a:pt x="3995" y="600"/>
                  </a:cubicBezTo>
                  <a:cubicBezTo>
                    <a:pt x="4109" y="543"/>
                    <a:pt x="4137" y="401"/>
                    <a:pt x="4080" y="315"/>
                  </a:cubicBezTo>
                  <a:cubicBezTo>
                    <a:pt x="4039" y="232"/>
                    <a:pt x="3966" y="179"/>
                    <a:pt x="3886" y="179"/>
                  </a:cubicBezTo>
                  <a:cubicBezTo>
                    <a:pt x="3856" y="179"/>
                    <a:pt x="3826" y="186"/>
                    <a:pt x="3795" y="201"/>
                  </a:cubicBezTo>
                  <a:cubicBezTo>
                    <a:pt x="3218" y="503"/>
                    <a:pt x="2719" y="654"/>
                    <a:pt x="2223" y="654"/>
                  </a:cubicBezTo>
                  <a:cubicBezTo>
                    <a:pt x="1641" y="654"/>
                    <a:pt x="1065" y="446"/>
                    <a:pt x="371" y="30"/>
                  </a:cubicBezTo>
                  <a:cubicBezTo>
                    <a:pt x="331" y="10"/>
                    <a:pt x="290" y="0"/>
                    <a:pt x="251"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7" name="Google Shape;16747;p73"/>
            <p:cNvSpPr/>
            <p:nvPr/>
          </p:nvSpPr>
          <p:spPr>
            <a:xfrm>
              <a:off x="2496425" y="4310975"/>
              <a:ext cx="286775" cy="66950"/>
            </a:xfrm>
            <a:custGeom>
              <a:avLst/>
              <a:gdLst/>
              <a:ahLst/>
              <a:cxnLst/>
              <a:rect l="l" t="t" r="r" b="b"/>
              <a:pathLst>
                <a:path w="11471" h="2678" extrusionOk="0">
                  <a:moveTo>
                    <a:pt x="11227" y="0"/>
                  </a:moveTo>
                  <a:cubicBezTo>
                    <a:pt x="11182" y="0"/>
                    <a:pt x="11136" y="16"/>
                    <a:pt x="11100" y="52"/>
                  </a:cubicBezTo>
                  <a:cubicBezTo>
                    <a:pt x="9584" y="1363"/>
                    <a:pt x="6777" y="2268"/>
                    <a:pt x="4140" y="2268"/>
                  </a:cubicBezTo>
                  <a:cubicBezTo>
                    <a:pt x="2758" y="2268"/>
                    <a:pt x="1423" y="2019"/>
                    <a:pt x="343" y="1450"/>
                  </a:cubicBezTo>
                  <a:cubicBezTo>
                    <a:pt x="305" y="1431"/>
                    <a:pt x="267" y="1422"/>
                    <a:pt x="231" y="1422"/>
                  </a:cubicBezTo>
                  <a:cubicBezTo>
                    <a:pt x="159" y="1422"/>
                    <a:pt x="96" y="1460"/>
                    <a:pt x="58" y="1536"/>
                  </a:cubicBezTo>
                  <a:cubicBezTo>
                    <a:pt x="1" y="1650"/>
                    <a:pt x="29" y="1764"/>
                    <a:pt x="144" y="1821"/>
                  </a:cubicBezTo>
                  <a:cubicBezTo>
                    <a:pt x="1285" y="2420"/>
                    <a:pt x="2683" y="2677"/>
                    <a:pt x="4110" y="2677"/>
                  </a:cubicBezTo>
                  <a:cubicBezTo>
                    <a:pt x="6877" y="2677"/>
                    <a:pt x="9787" y="1736"/>
                    <a:pt x="11385" y="366"/>
                  </a:cubicBezTo>
                  <a:cubicBezTo>
                    <a:pt x="11471" y="309"/>
                    <a:pt x="11471" y="166"/>
                    <a:pt x="11385" y="81"/>
                  </a:cubicBezTo>
                  <a:cubicBezTo>
                    <a:pt x="11352" y="31"/>
                    <a:pt x="11290" y="0"/>
                    <a:pt x="11227"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8" name="Google Shape;16748;p73"/>
            <p:cNvSpPr/>
            <p:nvPr/>
          </p:nvSpPr>
          <p:spPr>
            <a:xfrm>
              <a:off x="2398000" y="4192250"/>
              <a:ext cx="179075" cy="50850"/>
            </a:xfrm>
            <a:custGeom>
              <a:avLst/>
              <a:gdLst/>
              <a:ahLst/>
              <a:cxnLst/>
              <a:rect l="l" t="t" r="r" b="b"/>
              <a:pathLst>
                <a:path w="7163" h="2034" extrusionOk="0">
                  <a:moveTo>
                    <a:pt x="243" y="1"/>
                  </a:moveTo>
                  <a:cubicBezTo>
                    <a:pt x="186" y="1"/>
                    <a:pt x="129" y="22"/>
                    <a:pt x="86" y="65"/>
                  </a:cubicBezTo>
                  <a:cubicBezTo>
                    <a:pt x="1" y="150"/>
                    <a:pt x="1" y="293"/>
                    <a:pt x="86" y="350"/>
                  </a:cubicBezTo>
                  <a:cubicBezTo>
                    <a:pt x="1170" y="1434"/>
                    <a:pt x="2797" y="2034"/>
                    <a:pt x="4309" y="2034"/>
                  </a:cubicBezTo>
                  <a:cubicBezTo>
                    <a:pt x="5336" y="2034"/>
                    <a:pt x="6306" y="1748"/>
                    <a:pt x="7048" y="1206"/>
                  </a:cubicBezTo>
                  <a:cubicBezTo>
                    <a:pt x="7134" y="1149"/>
                    <a:pt x="7162" y="1006"/>
                    <a:pt x="7076" y="921"/>
                  </a:cubicBezTo>
                  <a:cubicBezTo>
                    <a:pt x="7040" y="866"/>
                    <a:pt x="6967" y="834"/>
                    <a:pt x="6897" y="834"/>
                  </a:cubicBezTo>
                  <a:cubicBezTo>
                    <a:pt x="6859" y="834"/>
                    <a:pt x="6821" y="843"/>
                    <a:pt x="6791" y="864"/>
                  </a:cubicBezTo>
                  <a:cubicBezTo>
                    <a:pt x="6120" y="1364"/>
                    <a:pt x="5232" y="1601"/>
                    <a:pt x="4302" y="1601"/>
                  </a:cubicBezTo>
                  <a:cubicBezTo>
                    <a:pt x="2897" y="1601"/>
                    <a:pt x="1395" y="1060"/>
                    <a:pt x="400" y="65"/>
                  </a:cubicBezTo>
                  <a:cubicBezTo>
                    <a:pt x="357" y="22"/>
                    <a:pt x="300" y="1"/>
                    <a:pt x="243"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9" name="Google Shape;16749;p73"/>
            <p:cNvSpPr/>
            <p:nvPr/>
          </p:nvSpPr>
          <p:spPr>
            <a:xfrm>
              <a:off x="2269600" y="4242925"/>
              <a:ext cx="99900" cy="95750"/>
            </a:xfrm>
            <a:custGeom>
              <a:avLst/>
              <a:gdLst/>
              <a:ahLst/>
              <a:cxnLst/>
              <a:rect l="l" t="t" r="r" b="b"/>
              <a:pathLst>
                <a:path w="3996" h="3830" extrusionOk="0">
                  <a:moveTo>
                    <a:pt x="217" y="1"/>
                  </a:moveTo>
                  <a:cubicBezTo>
                    <a:pt x="202" y="1"/>
                    <a:pt x="187" y="3"/>
                    <a:pt x="172" y="7"/>
                  </a:cubicBezTo>
                  <a:cubicBezTo>
                    <a:pt x="58" y="35"/>
                    <a:pt x="1" y="178"/>
                    <a:pt x="29" y="292"/>
                  </a:cubicBezTo>
                  <a:cubicBezTo>
                    <a:pt x="514" y="2089"/>
                    <a:pt x="2283" y="3773"/>
                    <a:pt x="3767" y="3830"/>
                  </a:cubicBezTo>
                  <a:cubicBezTo>
                    <a:pt x="3881" y="3830"/>
                    <a:pt x="3995" y="3716"/>
                    <a:pt x="3995" y="3602"/>
                  </a:cubicBezTo>
                  <a:cubicBezTo>
                    <a:pt x="3995" y="3487"/>
                    <a:pt x="3910" y="3402"/>
                    <a:pt x="3767" y="3402"/>
                  </a:cubicBezTo>
                  <a:cubicBezTo>
                    <a:pt x="2483" y="3345"/>
                    <a:pt x="885" y="1776"/>
                    <a:pt x="429" y="178"/>
                  </a:cubicBezTo>
                  <a:cubicBezTo>
                    <a:pt x="404" y="79"/>
                    <a:pt x="315" y="1"/>
                    <a:pt x="217"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0" name="Google Shape;16750;p73"/>
            <p:cNvSpPr/>
            <p:nvPr/>
          </p:nvSpPr>
          <p:spPr>
            <a:xfrm>
              <a:off x="2255350" y="4177275"/>
              <a:ext cx="114850" cy="124325"/>
            </a:xfrm>
            <a:custGeom>
              <a:avLst/>
              <a:gdLst/>
              <a:ahLst/>
              <a:cxnLst/>
              <a:rect l="l" t="t" r="r" b="b"/>
              <a:pathLst>
                <a:path w="4594" h="4973" extrusionOk="0">
                  <a:moveTo>
                    <a:pt x="230" y="0"/>
                  </a:moveTo>
                  <a:cubicBezTo>
                    <a:pt x="210" y="0"/>
                    <a:pt x="191" y="3"/>
                    <a:pt x="171" y="8"/>
                  </a:cubicBezTo>
                  <a:cubicBezTo>
                    <a:pt x="57" y="65"/>
                    <a:pt x="0" y="179"/>
                    <a:pt x="29" y="293"/>
                  </a:cubicBezTo>
                  <a:cubicBezTo>
                    <a:pt x="942" y="2832"/>
                    <a:pt x="2140" y="4116"/>
                    <a:pt x="4251" y="4944"/>
                  </a:cubicBezTo>
                  <a:cubicBezTo>
                    <a:pt x="4280" y="4972"/>
                    <a:pt x="4308" y="4972"/>
                    <a:pt x="4337" y="4972"/>
                  </a:cubicBezTo>
                  <a:cubicBezTo>
                    <a:pt x="4423" y="4972"/>
                    <a:pt x="4508" y="4915"/>
                    <a:pt x="4537" y="4829"/>
                  </a:cubicBezTo>
                  <a:cubicBezTo>
                    <a:pt x="4594" y="4715"/>
                    <a:pt x="4537" y="4601"/>
                    <a:pt x="4423" y="4544"/>
                  </a:cubicBezTo>
                  <a:cubicBezTo>
                    <a:pt x="2397" y="3774"/>
                    <a:pt x="1313" y="2575"/>
                    <a:pt x="457" y="150"/>
                  </a:cubicBezTo>
                  <a:cubicBezTo>
                    <a:pt x="409" y="56"/>
                    <a:pt x="323" y="0"/>
                    <a:pt x="23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1" name="Google Shape;16751;p73"/>
            <p:cNvSpPr/>
            <p:nvPr/>
          </p:nvSpPr>
          <p:spPr>
            <a:xfrm>
              <a:off x="2241075" y="3989000"/>
              <a:ext cx="91325" cy="228425"/>
            </a:xfrm>
            <a:custGeom>
              <a:avLst/>
              <a:gdLst/>
              <a:ahLst/>
              <a:cxnLst/>
              <a:rect l="l" t="t" r="r" b="b"/>
              <a:pathLst>
                <a:path w="3653" h="9137" extrusionOk="0">
                  <a:moveTo>
                    <a:pt x="784" y="1"/>
                  </a:moveTo>
                  <a:cubicBezTo>
                    <a:pt x="686" y="1"/>
                    <a:pt x="600" y="82"/>
                    <a:pt x="600" y="206"/>
                  </a:cubicBezTo>
                  <a:cubicBezTo>
                    <a:pt x="0" y="6055"/>
                    <a:pt x="1741" y="8280"/>
                    <a:pt x="3310" y="9136"/>
                  </a:cubicBezTo>
                  <a:lnTo>
                    <a:pt x="3424" y="9136"/>
                  </a:lnTo>
                  <a:cubicBezTo>
                    <a:pt x="3481" y="9136"/>
                    <a:pt x="3567" y="9108"/>
                    <a:pt x="3595" y="9022"/>
                  </a:cubicBezTo>
                  <a:cubicBezTo>
                    <a:pt x="3653" y="8937"/>
                    <a:pt x="3624" y="8794"/>
                    <a:pt x="3510" y="8737"/>
                  </a:cubicBezTo>
                  <a:cubicBezTo>
                    <a:pt x="1484" y="7653"/>
                    <a:pt x="600" y="4628"/>
                    <a:pt x="1028" y="234"/>
                  </a:cubicBezTo>
                  <a:cubicBezTo>
                    <a:pt x="1028" y="120"/>
                    <a:pt x="942" y="6"/>
                    <a:pt x="828" y="6"/>
                  </a:cubicBezTo>
                  <a:cubicBezTo>
                    <a:pt x="813" y="2"/>
                    <a:pt x="798" y="1"/>
                    <a:pt x="78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2" name="Google Shape;16752;p73"/>
            <p:cNvSpPr/>
            <p:nvPr/>
          </p:nvSpPr>
          <p:spPr>
            <a:xfrm>
              <a:off x="2282450" y="3862000"/>
              <a:ext cx="82050" cy="168525"/>
            </a:xfrm>
            <a:custGeom>
              <a:avLst/>
              <a:gdLst/>
              <a:ahLst/>
              <a:cxnLst/>
              <a:rect l="l" t="t" r="r" b="b"/>
              <a:pathLst>
                <a:path w="3282" h="6741" extrusionOk="0">
                  <a:moveTo>
                    <a:pt x="3039" y="0"/>
                  </a:moveTo>
                  <a:cubicBezTo>
                    <a:pt x="2982" y="0"/>
                    <a:pt x="2925" y="22"/>
                    <a:pt x="2882" y="64"/>
                  </a:cubicBezTo>
                  <a:cubicBezTo>
                    <a:pt x="1655" y="1377"/>
                    <a:pt x="0" y="4772"/>
                    <a:pt x="1313" y="6655"/>
                  </a:cubicBezTo>
                  <a:cubicBezTo>
                    <a:pt x="1341" y="6712"/>
                    <a:pt x="1427" y="6741"/>
                    <a:pt x="1484" y="6741"/>
                  </a:cubicBezTo>
                  <a:cubicBezTo>
                    <a:pt x="1541" y="6741"/>
                    <a:pt x="1570" y="6741"/>
                    <a:pt x="1598" y="6712"/>
                  </a:cubicBezTo>
                  <a:cubicBezTo>
                    <a:pt x="1712" y="6627"/>
                    <a:pt x="1741" y="6513"/>
                    <a:pt x="1655" y="6399"/>
                  </a:cubicBezTo>
                  <a:cubicBezTo>
                    <a:pt x="599" y="4858"/>
                    <a:pt x="1883" y="1748"/>
                    <a:pt x="3196" y="378"/>
                  </a:cubicBezTo>
                  <a:cubicBezTo>
                    <a:pt x="3281" y="293"/>
                    <a:pt x="3281" y="150"/>
                    <a:pt x="3196" y="64"/>
                  </a:cubicBezTo>
                  <a:cubicBezTo>
                    <a:pt x="3153" y="22"/>
                    <a:pt x="3096" y="0"/>
                    <a:pt x="3039"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3" name="Google Shape;16753;p73"/>
            <p:cNvSpPr/>
            <p:nvPr/>
          </p:nvSpPr>
          <p:spPr>
            <a:xfrm>
              <a:off x="2270325" y="3827375"/>
              <a:ext cx="66350" cy="103300"/>
            </a:xfrm>
            <a:custGeom>
              <a:avLst/>
              <a:gdLst/>
              <a:ahLst/>
              <a:cxnLst/>
              <a:rect l="l" t="t" r="r" b="b"/>
              <a:pathLst>
                <a:path w="2654" h="4132" extrusionOk="0">
                  <a:moveTo>
                    <a:pt x="2402" y="0"/>
                  </a:moveTo>
                  <a:cubicBezTo>
                    <a:pt x="2373" y="0"/>
                    <a:pt x="2342" y="8"/>
                    <a:pt x="2311" y="23"/>
                  </a:cubicBezTo>
                  <a:cubicBezTo>
                    <a:pt x="970" y="622"/>
                    <a:pt x="29" y="2220"/>
                    <a:pt x="0" y="3932"/>
                  </a:cubicBezTo>
                  <a:cubicBezTo>
                    <a:pt x="0" y="4046"/>
                    <a:pt x="86" y="4131"/>
                    <a:pt x="200" y="4131"/>
                  </a:cubicBezTo>
                  <a:cubicBezTo>
                    <a:pt x="314" y="4131"/>
                    <a:pt x="428" y="4046"/>
                    <a:pt x="428" y="3932"/>
                  </a:cubicBezTo>
                  <a:cubicBezTo>
                    <a:pt x="457" y="2420"/>
                    <a:pt x="1313" y="936"/>
                    <a:pt x="2483" y="422"/>
                  </a:cubicBezTo>
                  <a:cubicBezTo>
                    <a:pt x="2597" y="365"/>
                    <a:pt x="2654" y="223"/>
                    <a:pt x="2597" y="137"/>
                  </a:cubicBezTo>
                  <a:cubicBezTo>
                    <a:pt x="2555" y="53"/>
                    <a:pt x="2483" y="0"/>
                    <a:pt x="2402"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4" name="Google Shape;16754;p73"/>
            <p:cNvSpPr/>
            <p:nvPr/>
          </p:nvSpPr>
          <p:spPr>
            <a:xfrm>
              <a:off x="2439375" y="3755550"/>
              <a:ext cx="84900" cy="51000"/>
            </a:xfrm>
            <a:custGeom>
              <a:avLst/>
              <a:gdLst/>
              <a:ahLst/>
              <a:cxnLst/>
              <a:rect l="l" t="t" r="r" b="b"/>
              <a:pathLst>
                <a:path w="3396" h="2040" extrusionOk="0">
                  <a:moveTo>
                    <a:pt x="2605" y="0"/>
                  </a:moveTo>
                  <a:cubicBezTo>
                    <a:pt x="1259" y="0"/>
                    <a:pt x="225" y="684"/>
                    <a:pt x="0" y="1783"/>
                  </a:cubicBezTo>
                  <a:cubicBezTo>
                    <a:pt x="0" y="1897"/>
                    <a:pt x="57" y="2011"/>
                    <a:pt x="172" y="2040"/>
                  </a:cubicBezTo>
                  <a:lnTo>
                    <a:pt x="229" y="2040"/>
                  </a:lnTo>
                  <a:cubicBezTo>
                    <a:pt x="314" y="2040"/>
                    <a:pt x="400" y="1983"/>
                    <a:pt x="428" y="1869"/>
                  </a:cubicBezTo>
                  <a:cubicBezTo>
                    <a:pt x="605" y="963"/>
                    <a:pt x="1491" y="412"/>
                    <a:pt x="2657" y="412"/>
                  </a:cubicBezTo>
                  <a:cubicBezTo>
                    <a:pt x="2813" y="412"/>
                    <a:pt x="2974" y="422"/>
                    <a:pt x="3139" y="442"/>
                  </a:cubicBezTo>
                  <a:cubicBezTo>
                    <a:pt x="3154" y="446"/>
                    <a:pt x="3169" y="448"/>
                    <a:pt x="3184" y="448"/>
                  </a:cubicBezTo>
                  <a:cubicBezTo>
                    <a:pt x="3281" y="448"/>
                    <a:pt x="3367" y="370"/>
                    <a:pt x="3367" y="271"/>
                  </a:cubicBezTo>
                  <a:cubicBezTo>
                    <a:pt x="3396" y="157"/>
                    <a:pt x="3310" y="43"/>
                    <a:pt x="3196" y="43"/>
                  </a:cubicBezTo>
                  <a:cubicBezTo>
                    <a:pt x="2994" y="14"/>
                    <a:pt x="2796" y="0"/>
                    <a:pt x="2605"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5" name="Google Shape;16755;p73"/>
            <p:cNvSpPr/>
            <p:nvPr/>
          </p:nvSpPr>
          <p:spPr>
            <a:xfrm>
              <a:off x="2333100" y="3706925"/>
              <a:ext cx="181900" cy="83225"/>
            </a:xfrm>
            <a:custGeom>
              <a:avLst/>
              <a:gdLst/>
              <a:ahLst/>
              <a:cxnLst/>
              <a:rect l="l" t="t" r="r" b="b"/>
              <a:pathLst>
                <a:path w="7276" h="3329" extrusionOk="0">
                  <a:moveTo>
                    <a:pt x="6256" y="1"/>
                  </a:moveTo>
                  <a:cubicBezTo>
                    <a:pt x="3347" y="1"/>
                    <a:pt x="605" y="1713"/>
                    <a:pt x="57" y="3043"/>
                  </a:cubicBezTo>
                  <a:cubicBezTo>
                    <a:pt x="0" y="3157"/>
                    <a:pt x="57" y="3272"/>
                    <a:pt x="143" y="3329"/>
                  </a:cubicBezTo>
                  <a:lnTo>
                    <a:pt x="228" y="3329"/>
                  </a:lnTo>
                  <a:cubicBezTo>
                    <a:pt x="314" y="3329"/>
                    <a:pt x="400" y="3300"/>
                    <a:pt x="428" y="3215"/>
                  </a:cubicBezTo>
                  <a:cubicBezTo>
                    <a:pt x="872" y="2169"/>
                    <a:pt x="3399" y="430"/>
                    <a:pt x="6233" y="430"/>
                  </a:cubicBezTo>
                  <a:cubicBezTo>
                    <a:pt x="6493" y="430"/>
                    <a:pt x="6755" y="444"/>
                    <a:pt x="7019" y="475"/>
                  </a:cubicBezTo>
                  <a:cubicBezTo>
                    <a:pt x="7133" y="475"/>
                    <a:pt x="7247" y="390"/>
                    <a:pt x="7247" y="276"/>
                  </a:cubicBezTo>
                  <a:cubicBezTo>
                    <a:pt x="7276" y="162"/>
                    <a:pt x="7190" y="47"/>
                    <a:pt x="7076" y="47"/>
                  </a:cubicBezTo>
                  <a:cubicBezTo>
                    <a:pt x="6802" y="16"/>
                    <a:pt x="6528" y="1"/>
                    <a:pt x="6256"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6" name="Google Shape;16756;p73"/>
            <p:cNvSpPr/>
            <p:nvPr/>
          </p:nvSpPr>
          <p:spPr>
            <a:xfrm>
              <a:off x="2435100" y="3663775"/>
              <a:ext cx="113425" cy="27400"/>
            </a:xfrm>
            <a:custGeom>
              <a:avLst/>
              <a:gdLst/>
              <a:ahLst/>
              <a:cxnLst/>
              <a:rect l="l" t="t" r="r" b="b"/>
              <a:pathLst>
                <a:path w="4537" h="1096" extrusionOk="0">
                  <a:moveTo>
                    <a:pt x="2094" y="1"/>
                  </a:moveTo>
                  <a:cubicBezTo>
                    <a:pt x="1281" y="1"/>
                    <a:pt x="538" y="250"/>
                    <a:pt x="86" y="746"/>
                  </a:cubicBezTo>
                  <a:cubicBezTo>
                    <a:pt x="0" y="832"/>
                    <a:pt x="0" y="946"/>
                    <a:pt x="86" y="1032"/>
                  </a:cubicBezTo>
                  <a:cubicBezTo>
                    <a:pt x="129" y="1074"/>
                    <a:pt x="186" y="1096"/>
                    <a:pt x="243" y="1096"/>
                  </a:cubicBezTo>
                  <a:cubicBezTo>
                    <a:pt x="300" y="1096"/>
                    <a:pt x="357" y="1074"/>
                    <a:pt x="400" y="1032"/>
                  </a:cubicBezTo>
                  <a:cubicBezTo>
                    <a:pt x="764" y="625"/>
                    <a:pt x="1377" y="425"/>
                    <a:pt x="2058" y="425"/>
                  </a:cubicBezTo>
                  <a:cubicBezTo>
                    <a:pt x="2763" y="425"/>
                    <a:pt x="3541" y="639"/>
                    <a:pt x="4194" y="1060"/>
                  </a:cubicBezTo>
                  <a:cubicBezTo>
                    <a:pt x="4223" y="1089"/>
                    <a:pt x="4280" y="1089"/>
                    <a:pt x="4309" y="1089"/>
                  </a:cubicBezTo>
                  <a:cubicBezTo>
                    <a:pt x="4366" y="1089"/>
                    <a:pt x="4451" y="1060"/>
                    <a:pt x="4480" y="1003"/>
                  </a:cubicBezTo>
                  <a:cubicBezTo>
                    <a:pt x="4537" y="889"/>
                    <a:pt x="4537" y="775"/>
                    <a:pt x="4423" y="689"/>
                  </a:cubicBezTo>
                  <a:cubicBezTo>
                    <a:pt x="3711" y="229"/>
                    <a:pt x="2871" y="1"/>
                    <a:pt x="2094" y="1"/>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7" name="Google Shape;16757;p73"/>
            <p:cNvSpPr/>
            <p:nvPr/>
          </p:nvSpPr>
          <p:spPr>
            <a:xfrm>
              <a:off x="2604850" y="3655775"/>
              <a:ext cx="146250" cy="57350"/>
            </a:xfrm>
            <a:custGeom>
              <a:avLst/>
              <a:gdLst/>
              <a:ahLst/>
              <a:cxnLst/>
              <a:rect l="l" t="t" r="r" b="b"/>
              <a:pathLst>
                <a:path w="5850" h="2294" extrusionOk="0">
                  <a:moveTo>
                    <a:pt x="1500" y="0"/>
                  </a:moveTo>
                  <a:cubicBezTo>
                    <a:pt x="1004" y="0"/>
                    <a:pt x="539" y="106"/>
                    <a:pt x="144" y="353"/>
                  </a:cubicBezTo>
                  <a:cubicBezTo>
                    <a:pt x="29" y="410"/>
                    <a:pt x="1" y="553"/>
                    <a:pt x="58" y="638"/>
                  </a:cubicBezTo>
                  <a:cubicBezTo>
                    <a:pt x="96" y="714"/>
                    <a:pt x="172" y="752"/>
                    <a:pt x="244" y="752"/>
                  </a:cubicBezTo>
                  <a:cubicBezTo>
                    <a:pt x="280" y="752"/>
                    <a:pt x="315" y="743"/>
                    <a:pt x="343" y="724"/>
                  </a:cubicBezTo>
                  <a:cubicBezTo>
                    <a:pt x="678" y="519"/>
                    <a:pt x="1077" y="430"/>
                    <a:pt x="1506" y="430"/>
                  </a:cubicBezTo>
                  <a:cubicBezTo>
                    <a:pt x="2869" y="430"/>
                    <a:pt x="4539" y="1325"/>
                    <a:pt x="5450" y="2236"/>
                  </a:cubicBezTo>
                  <a:cubicBezTo>
                    <a:pt x="5508" y="2293"/>
                    <a:pt x="5565" y="2293"/>
                    <a:pt x="5622" y="2293"/>
                  </a:cubicBezTo>
                  <a:cubicBezTo>
                    <a:pt x="5679" y="2293"/>
                    <a:pt x="5707" y="2293"/>
                    <a:pt x="5764" y="2236"/>
                  </a:cubicBezTo>
                  <a:cubicBezTo>
                    <a:pt x="5850" y="2151"/>
                    <a:pt x="5850" y="2008"/>
                    <a:pt x="5764" y="1922"/>
                  </a:cubicBezTo>
                  <a:cubicBezTo>
                    <a:pt x="4798" y="977"/>
                    <a:pt x="3008" y="0"/>
                    <a:pt x="1500" y="0"/>
                  </a:cubicBezTo>
                  <a:close/>
                </a:path>
              </a:pathLst>
            </a:custGeom>
            <a:solidFill>
              <a:srgbClr val="F4B2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8" name="Google Shape;16758;p73"/>
            <p:cNvSpPr/>
            <p:nvPr/>
          </p:nvSpPr>
          <p:spPr>
            <a:xfrm>
              <a:off x="3026425" y="3702400"/>
              <a:ext cx="87750" cy="159075"/>
            </a:xfrm>
            <a:custGeom>
              <a:avLst/>
              <a:gdLst/>
              <a:ahLst/>
              <a:cxnLst/>
              <a:rect l="l" t="t" r="r" b="b"/>
              <a:pathLst>
                <a:path w="3510" h="6363" extrusionOk="0">
                  <a:moveTo>
                    <a:pt x="252" y="0"/>
                  </a:moveTo>
                  <a:cubicBezTo>
                    <a:pt x="172" y="0"/>
                    <a:pt x="95" y="38"/>
                    <a:pt x="57" y="114"/>
                  </a:cubicBezTo>
                  <a:cubicBezTo>
                    <a:pt x="0" y="200"/>
                    <a:pt x="29" y="343"/>
                    <a:pt x="115" y="400"/>
                  </a:cubicBezTo>
                  <a:cubicBezTo>
                    <a:pt x="1513" y="1284"/>
                    <a:pt x="2996" y="4194"/>
                    <a:pt x="3082" y="6163"/>
                  </a:cubicBezTo>
                  <a:cubicBezTo>
                    <a:pt x="3082" y="6277"/>
                    <a:pt x="3167" y="6363"/>
                    <a:pt x="3282" y="6363"/>
                  </a:cubicBezTo>
                  <a:lnTo>
                    <a:pt x="3310" y="6363"/>
                  </a:lnTo>
                  <a:cubicBezTo>
                    <a:pt x="3424" y="6363"/>
                    <a:pt x="3510" y="6249"/>
                    <a:pt x="3510" y="6135"/>
                  </a:cubicBezTo>
                  <a:cubicBezTo>
                    <a:pt x="3424" y="4023"/>
                    <a:pt x="1855" y="999"/>
                    <a:pt x="371" y="29"/>
                  </a:cubicBezTo>
                  <a:cubicBezTo>
                    <a:pt x="333" y="10"/>
                    <a:pt x="292" y="0"/>
                    <a:pt x="252"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9" name="Google Shape;16759;p73"/>
            <p:cNvSpPr/>
            <p:nvPr/>
          </p:nvSpPr>
          <p:spPr>
            <a:xfrm>
              <a:off x="3102750" y="3751600"/>
              <a:ext cx="47100" cy="98475"/>
            </a:xfrm>
            <a:custGeom>
              <a:avLst/>
              <a:gdLst/>
              <a:ahLst/>
              <a:cxnLst/>
              <a:rect l="l" t="t" r="r" b="b"/>
              <a:pathLst>
                <a:path w="1884" h="3939" extrusionOk="0">
                  <a:moveTo>
                    <a:pt x="243" y="1"/>
                  </a:moveTo>
                  <a:cubicBezTo>
                    <a:pt x="172" y="1"/>
                    <a:pt x="95" y="39"/>
                    <a:pt x="57" y="115"/>
                  </a:cubicBezTo>
                  <a:cubicBezTo>
                    <a:pt x="0" y="229"/>
                    <a:pt x="29" y="343"/>
                    <a:pt x="143" y="400"/>
                  </a:cubicBezTo>
                  <a:cubicBezTo>
                    <a:pt x="885" y="857"/>
                    <a:pt x="1427" y="2198"/>
                    <a:pt x="1455" y="3739"/>
                  </a:cubicBezTo>
                  <a:cubicBezTo>
                    <a:pt x="1455" y="3853"/>
                    <a:pt x="1541" y="3938"/>
                    <a:pt x="1655" y="3938"/>
                  </a:cubicBezTo>
                  <a:lnTo>
                    <a:pt x="1684" y="3938"/>
                  </a:lnTo>
                  <a:cubicBezTo>
                    <a:pt x="1798" y="3938"/>
                    <a:pt x="1883" y="3853"/>
                    <a:pt x="1883" y="3710"/>
                  </a:cubicBezTo>
                  <a:cubicBezTo>
                    <a:pt x="1855" y="2027"/>
                    <a:pt x="1256" y="572"/>
                    <a:pt x="343" y="29"/>
                  </a:cubicBezTo>
                  <a:cubicBezTo>
                    <a:pt x="314" y="10"/>
                    <a:pt x="279" y="1"/>
                    <a:pt x="243"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0" name="Google Shape;16760;p73"/>
            <p:cNvSpPr/>
            <p:nvPr/>
          </p:nvSpPr>
          <p:spPr>
            <a:xfrm>
              <a:off x="3143400" y="3702525"/>
              <a:ext cx="77775" cy="109025"/>
            </a:xfrm>
            <a:custGeom>
              <a:avLst/>
              <a:gdLst/>
              <a:ahLst/>
              <a:cxnLst/>
              <a:rect l="l" t="t" r="r" b="b"/>
              <a:pathLst>
                <a:path w="3111" h="4361" extrusionOk="0">
                  <a:moveTo>
                    <a:pt x="261" y="1"/>
                  </a:moveTo>
                  <a:cubicBezTo>
                    <a:pt x="184" y="1"/>
                    <a:pt x="99" y="48"/>
                    <a:pt x="58" y="109"/>
                  </a:cubicBezTo>
                  <a:cubicBezTo>
                    <a:pt x="1" y="223"/>
                    <a:pt x="58" y="338"/>
                    <a:pt x="143" y="395"/>
                  </a:cubicBezTo>
                  <a:cubicBezTo>
                    <a:pt x="172" y="423"/>
                    <a:pt x="2683" y="1764"/>
                    <a:pt x="2654" y="4161"/>
                  </a:cubicBezTo>
                  <a:cubicBezTo>
                    <a:pt x="2654" y="4275"/>
                    <a:pt x="2768" y="4361"/>
                    <a:pt x="2882" y="4361"/>
                  </a:cubicBezTo>
                  <a:cubicBezTo>
                    <a:pt x="2997" y="4361"/>
                    <a:pt x="3082" y="4275"/>
                    <a:pt x="3082" y="4161"/>
                  </a:cubicBezTo>
                  <a:cubicBezTo>
                    <a:pt x="3111" y="1507"/>
                    <a:pt x="457" y="81"/>
                    <a:pt x="343" y="24"/>
                  </a:cubicBezTo>
                  <a:cubicBezTo>
                    <a:pt x="319" y="8"/>
                    <a:pt x="291" y="1"/>
                    <a:pt x="26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1" name="Google Shape;16761;p73"/>
            <p:cNvSpPr/>
            <p:nvPr/>
          </p:nvSpPr>
          <p:spPr>
            <a:xfrm>
              <a:off x="3262525" y="3715200"/>
              <a:ext cx="52800" cy="119175"/>
            </a:xfrm>
            <a:custGeom>
              <a:avLst/>
              <a:gdLst/>
              <a:ahLst/>
              <a:cxnLst/>
              <a:rect l="l" t="t" r="r" b="b"/>
              <a:pathLst>
                <a:path w="2112" h="4767" extrusionOk="0">
                  <a:moveTo>
                    <a:pt x="221" y="1"/>
                  </a:moveTo>
                  <a:cubicBezTo>
                    <a:pt x="182" y="1"/>
                    <a:pt x="145" y="10"/>
                    <a:pt x="115" y="30"/>
                  </a:cubicBezTo>
                  <a:cubicBezTo>
                    <a:pt x="29" y="116"/>
                    <a:pt x="1" y="230"/>
                    <a:pt x="58" y="344"/>
                  </a:cubicBezTo>
                  <a:cubicBezTo>
                    <a:pt x="685" y="1286"/>
                    <a:pt x="1684" y="3083"/>
                    <a:pt x="1484" y="4538"/>
                  </a:cubicBezTo>
                  <a:cubicBezTo>
                    <a:pt x="1484" y="4653"/>
                    <a:pt x="1570" y="4767"/>
                    <a:pt x="1684" y="4767"/>
                  </a:cubicBezTo>
                  <a:lnTo>
                    <a:pt x="1712" y="4767"/>
                  </a:lnTo>
                  <a:cubicBezTo>
                    <a:pt x="1827" y="4767"/>
                    <a:pt x="1912" y="4710"/>
                    <a:pt x="1912" y="4595"/>
                  </a:cubicBezTo>
                  <a:cubicBezTo>
                    <a:pt x="2112" y="2998"/>
                    <a:pt x="1056" y="1086"/>
                    <a:pt x="400" y="87"/>
                  </a:cubicBezTo>
                  <a:cubicBezTo>
                    <a:pt x="363" y="32"/>
                    <a:pt x="291" y="1"/>
                    <a:pt x="22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2" name="Google Shape;16762;p73"/>
            <p:cNvSpPr/>
            <p:nvPr/>
          </p:nvSpPr>
          <p:spPr>
            <a:xfrm>
              <a:off x="3359525" y="3707925"/>
              <a:ext cx="22850" cy="90800"/>
            </a:xfrm>
            <a:custGeom>
              <a:avLst/>
              <a:gdLst/>
              <a:ahLst/>
              <a:cxnLst/>
              <a:rect l="l" t="t" r="r" b="b"/>
              <a:pathLst>
                <a:path w="914" h="3632" extrusionOk="0">
                  <a:moveTo>
                    <a:pt x="218" y="0"/>
                  </a:moveTo>
                  <a:cubicBezTo>
                    <a:pt x="165" y="0"/>
                    <a:pt x="115" y="22"/>
                    <a:pt x="87" y="65"/>
                  </a:cubicBezTo>
                  <a:cubicBezTo>
                    <a:pt x="1" y="150"/>
                    <a:pt x="1" y="293"/>
                    <a:pt x="87" y="378"/>
                  </a:cubicBezTo>
                  <a:cubicBezTo>
                    <a:pt x="400" y="635"/>
                    <a:pt x="515" y="1805"/>
                    <a:pt x="372" y="3403"/>
                  </a:cubicBezTo>
                  <a:cubicBezTo>
                    <a:pt x="372" y="3517"/>
                    <a:pt x="457" y="3603"/>
                    <a:pt x="572" y="3631"/>
                  </a:cubicBezTo>
                  <a:lnTo>
                    <a:pt x="600" y="3631"/>
                  </a:lnTo>
                  <a:cubicBezTo>
                    <a:pt x="686" y="3631"/>
                    <a:pt x="800" y="3545"/>
                    <a:pt x="800" y="3431"/>
                  </a:cubicBezTo>
                  <a:cubicBezTo>
                    <a:pt x="914" y="2147"/>
                    <a:pt x="914" y="521"/>
                    <a:pt x="372" y="65"/>
                  </a:cubicBezTo>
                  <a:cubicBezTo>
                    <a:pt x="329" y="22"/>
                    <a:pt x="272" y="0"/>
                    <a:pt x="218"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3" name="Google Shape;16763;p73"/>
            <p:cNvSpPr/>
            <p:nvPr/>
          </p:nvSpPr>
          <p:spPr>
            <a:xfrm>
              <a:off x="3432300" y="3835200"/>
              <a:ext cx="34250" cy="183925"/>
            </a:xfrm>
            <a:custGeom>
              <a:avLst/>
              <a:gdLst/>
              <a:ahLst/>
              <a:cxnLst/>
              <a:rect l="l" t="t" r="r" b="b"/>
              <a:pathLst>
                <a:path w="1370" h="7357" extrusionOk="0">
                  <a:moveTo>
                    <a:pt x="237" y="1"/>
                  </a:moveTo>
                  <a:cubicBezTo>
                    <a:pt x="207" y="1"/>
                    <a:pt x="175" y="8"/>
                    <a:pt x="143" y="24"/>
                  </a:cubicBezTo>
                  <a:cubicBezTo>
                    <a:pt x="29" y="109"/>
                    <a:pt x="0" y="223"/>
                    <a:pt x="57" y="338"/>
                  </a:cubicBezTo>
                  <a:cubicBezTo>
                    <a:pt x="771" y="1564"/>
                    <a:pt x="913" y="5987"/>
                    <a:pt x="86" y="7014"/>
                  </a:cubicBezTo>
                  <a:cubicBezTo>
                    <a:pt x="0" y="7100"/>
                    <a:pt x="29" y="7242"/>
                    <a:pt x="114" y="7299"/>
                  </a:cubicBezTo>
                  <a:cubicBezTo>
                    <a:pt x="143" y="7328"/>
                    <a:pt x="200" y="7356"/>
                    <a:pt x="257" y="7356"/>
                  </a:cubicBezTo>
                  <a:cubicBezTo>
                    <a:pt x="314" y="7356"/>
                    <a:pt x="371" y="7328"/>
                    <a:pt x="428" y="7271"/>
                  </a:cubicBezTo>
                  <a:cubicBezTo>
                    <a:pt x="1370" y="6101"/>
                    <a:pt x="1227" y="1507"/>
                    <a:pt x="428" y="109"/>
                  </a:cubicBezTo>
                  <a:cubicBezTo>
                    <a:pt x="387" y="48"/>
                    <a:pt x="316" y="1"/>
                    <a:pt x="23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4" name="Google Shape;16764;p73"/>
            <p:cNvSpPr/>
            <p:nvPr/>
          </p:nvSpPr>
          <p:spPr>
            <a:xfrm>
              <a:off x="3120575" y="3947950"/>
              <a:ext cx="47825" cy="134650"/>
            </a:xfrm>
            <a:custGeom>
              <a:avLst/>
              <a:gdLst/>
              <a:ahLst/>
              <a:cxnLst/>
              <a:rect l="l" t="t" r="r" b="b"/>
              <a:pathLst>
                <a:path w="1913" h="5386" extrusionOk="0">
                  <a:moveTo>
                    <a:pt x="248" y="1"/>
                  </a:moveTo>
                  <a:cubicBezTo>
                    <a:pt x="205" y="1"/>
                    <a:pt x="160" y="17"/>
                    <a:pt x="115" y="50"/>
                  </a:cubicBezTo>
                  <a:cubicBezTo>
                    <a:pt x="29" y="107"/>
                    <a:pt x="1" y="250"/>
                    <a:pt x="58" y="336"/>
                  </a:cubicBezTo>
                  <a:cubicBezTo>
                    <a:pt x="86" y="364"/>
                    <a:pt x="1427" y="2447"/>
                    <a:pt x="257" y="5100"/>
                  </a:cubicBezTo>
                  <a:cubicBezTo>
                    <a:pt x="200" y="5215"/>
                    <a:pt x="257" y="5329"/>
                    <a:pt x="343" y="5386"/>
                  </a:cubicBezTo>
                  <a:lnTo>
                    <a:pt x="457" y="5386"/>
                  </a:lnTo>
                  <a:cubicBezTo>
                    <a:pt x="514" y="5386"/>
                    <a:pt x="600" y="5357"/>
                    <a:pt x="628" y="5272"/>
                  </a:cubicBezTo>
                  <a:cubicBezTo>
                    <a:pt x="1912" y="2418"/>
                    <a:pt x="486" y="193"/>
                    <a:pt x="429" y="107"/>
                  </a:cubicBezTo>
                  <a:cubicBezTo>
                    <a:pt x="377" y="38"/>
                    <a:pt x="314" y="1"/>
                    <a:pt x="248"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5" name="Google Shape;16765;p73"/>
            <p:cNvSpPr/>
            <p:nvPr/>
          </p:nvSpPr>
          <p:spPr>
            <a:xfrm>
              <a:off x="3235425" y="3866275"/>
              <a:ext cx="47100" cy="180675"/>
            </a:xfrm>
            <a:custGeom>
              <a:avLst/>
              <a:gdLst/>
              <a:ahLst/>
              <a:cxnLst/>
              <a:rect l="l" t="t" r="r" b="b"/>
              <a:pathLst>
                <a:path w="1884" h="7227" extrusionOk="0">
                  <a:moveTo>
                    <a:pt x="230" y="0"/>
                  </a:moveTo>
                  <a:cubicBezTo>
                    <a:pt x="211" y="0"/>
                    <a:pt x="191" y="3"/>
                    <a:pt x="172" y="8"/>
                  </a:cubicBezTo>
                  <a:cubicBezTo>
                    <a:pt x="57" y="65"/>
                    <a:pt x="0" y="179"/>
                    <a:pt x="57" y="293"/>
                  </a:cubicBezTo>
                  <a:cubicBezTo>
                    <a:pt x="57" y="321"/>
                    <a:pt x="1427" y="4202"/>
                    <a:pt x="428" y="6912"/>
                  </a:cubicBezTo>
                  <a:cubicBezTo>
                    <a:pt x="371" y="7026"/>
                    <a:pt x="428" y="7169"/>
                    <a:pt x="542" y="7198"/>
                  </a:cubicBezTo>
                  <a:cubicBezTo>
                    <a:pt x="571" y="7198"/>
                    <a:pt x="599" y="7226"/>
                    <a:pt x="628" y="7226"/>
                  </a:cubicBezTo>
                  <a:cubicBezTo>
                    <a:pt x="714" y="7226"/>
                    <a:pt x="799" y="7169"/>
                    <a:pt x="828" y="7084"/>
                  </a:cubicBezTo>
                  <a:cubicBezTo>
                    <a:pt x="1883" y="4202"/>
                    <a:pt x="514" y="293"/>
                    <a:pt x="457" y="150"/>
                  </a:cubicBezTo>
                  <a:cubicBezTo>
                    <a:pt x="410" y="56"/>
                    <a:pt x="323" y="0"/>
                    <a:pt x="23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6" name="Google Shape;16766;p73"/>
            <p:cNvSpPr/>
            <p:nvPr/>
          </p:nvSpPr>
          <p:spPr>
            <a:xfrm>
              <a:off x="3281075" y="3887600"/>
              <a:ext cx="37825" cy="126525"/>
            </a:xfrm>
            <a:custGeom>
              <a:avLst/>
              <a:gdLst/>
              <a:ahLst/>
              <a:cxnLst/>
              <a:rect l="l" t="t" r="r" b="b"/>
              <a:pathLst>
                <a:path w="1513" h="5061" extrusionOk="0">
                  <a:moveTo>
                    <a:pt x="223" y="0"/>
                  </a:moveTo>
                  <a:cubicBezTo>
                    <a:pt x="197" y="0"/>
                    <a:pt x="170" y="4"/>
                    <a:pt x="143" y="11"/>
                  </a:cubicBezTo>
                  <a:cubicBezTo>
                    <a:pt x="29" y="68"/>
                    <a:pt x="0" y="210"/>
                    <a:pt x="57" y="296"/>
                  </a:cubicBezTo>
                  <a:cubicBezTo>
                    <a:pt x="57" y="324"/>
                    <a:pt x="1028" y="2493"/>
                    <a:pt x="57" y="4747"/>
                  </a:cubicBezTo>
                  <a:cubicBezTo>
                    <a:pt x="0" y="4861"/>
                    <a:pt x="57" y="4975"/>
                    <a:pt x="143" y="5032"/>
                  </a:cubicBezTo>
                  <a:cubicBezTo>
                    <a:pt x="172" y="5032"/>
                    <a:pt x="200" y="5061"/>
                    <a:pt x="229" y="5061"/>
                  </a:cubicBezTo>
                  <a:cubicBezTo>
                    <a:pt x="314" y="5061"/>
                    <a:pt x="400" y="5004"/>
                    <a:pt x="428" y="4918"/>
                  </a:cubicBezTo>
                  <a:cubicBezTo>
                    <a:pt x="1513" y="2493"/>
                    <a:pt x="485" y="210"/>
                    <a:pt x="428" y="125"/>
                  </a:cubicBezTo>
                  <a:cubicBezTo>
                    <a:pt x="385" y="38"/>
                    <a:pt x="308" y="0"/>
                    <a:pt x="223"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7" name="Google Shape;16767;p73"/>
            <p:cNvSpPr/>
            <p:nvPr/>
          </p:nvSpPr>
          <p:spPr>
            <a:xfrm>
              <a:off x="3327425" y="3979025"/>
              <a:ext cx="43550" cy="124975"/>
            </a:xfrm>
            <a:custGeom>
              <a:avLst/>
              <a:gdLst/>
              <a:ahLst/>
              <a:cxnLst/>
              <a:rect l="l" t="t" r="r" b="b"/>
              <a:pathLst>
                <a:path w="1742" h="4999" extrusionOk="0">
                  <a:moveTo>
                    <a:pt x="1187" y="0"/>
                  </a:moveTo>
                  <a:cubicBezTo>
                    <a:pt x="1172" y="0"/>
                    <a:pt x="1157" y="2"/>
                    <a:pt x="1142" y="6"/>
                  </a:cubicBezTo>
                  <a:cubicBezTo>
                    <a:pt x="1028" y="6"/>
                    <a:pt x="943" y="120"/>
                    <a:pt x="971" y="234"/>
                  </a:cubicBezTo>
                  <a:cubicBezTo>
                    <a:pt x="971" y="262"/>
                    <a:pt x="1285" y="3002"/>
                    <a:pt x="58" y="4656"/>
                  </a:cubicBezTo>
                  <a:cubicBezTo>
                    <a:pt x="1" y="4742"/>
                    <a:pt x="1" y="4885"/>
                    <a:pt x="115" y="4942"/>
                  </a:cubicBezTo>
                  <a:cubicBezTo>
                    <a:pt x="144" y="4970"/>
                    <a:pt x="201" y="4999"/>
                    <a:pt x="229" y="4999"/>
                  </a:cubicBezTo>
                  <a:cubicBezTo>
                    <a:pt x="315" y="4999"/>
                    <a:pt x="372" y="4942"/>
                    <a:pt x="400" y="4885"/>
                  </a:cubicBezTo>
                  <a:cubicBezTo>
                    <a:pt x="1741" y="3116"/>
                    <a:pt x="1399" y="291"/>
                    <a:pt x="1399" y="177"/>
                  </a:cubicBezTo>
                  <a:cubicBezTo>
                    <a:pt x="1374" y="78"/>
                    <a:pt x="1285" y="0"/>
                    <a:pt x="118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8" name="Google Shape;16768;p73"/>
            <p:cNvSpPr/>
            <p:nvPr/>
          </p:nvSpPr>
          <p:spPr>
            <a:xfrm>
              <a:off x="3351700" y="4093175"/>
              <a:ext cx="47100" cy="124250"/>
            </a:xfrm>
            <a:custGeom>
              <a:avLst/>
              <a:gdLst/>
              <a:ahLst/>
              <a:cxnLst/>
              <a:rect l="l" t="t" r="r" b="b"/>
              <a:pathLst>
                <a:path w="1884" h="4970" extrusionOk="0">
                  <a:moveTo>
                    <a:pt x="1647" y="0"/>
                  </a:moveTo>
                  <a:cubicBezTo>
                    <a:pt x="1547" y="0"/>
                    <a:pt x="1455" y="102"/>
                    <a:pt x="1455" y="205"/>
                  </a:cubicBezTo>
                  <a:cubicBezTo>
                    <a:pt x="1455" y="233"/>
                    <a:pt x="1313" y="3229"/>
                    <a:pt x="86" y="4627"/>
                  </a:cubicBezTo>
                  <a:cubicBezTo>
                    <a:pt x="0" y="4713"/>
                    <a:pt x="29" y="4855"/>
                    <a:pt x="114" y="4941"/>
                  </a:cubicBezTo>
                  <a:cubicBezTo>
                    <a:pt x="143" y="4969"/>
                    <a:pt x="200" y="4969"/>
                    <a:pt x="257" y="4969"/>
                  </a:cubicBezTo>
                  <a:cubicBezTo>
                    <a:pt x="314" y="4969"/>
                    <a:pt x="371" y="4969"/>
                    <a:pt x="400" y="4912"/>
                  </a:cubicBezTo>
                  <a:cubicBezTo>
                    <a:pt x="1741" y="3400"/>
                    <a:pt x="1883" y="347"/>
                    <a:pt x="1883" y="205"/>
                  </a:cubicBezTo>
                  <a:cubicBezTo>
                    <a:pt x="1883" y="90"/>
                    <a:pt x="1798" y="5"/>
                    <a:pt x="1683" y="5"/>
                  </a:cubicBezTo>
                  <a:cubicBezTo>
                    <a:pt x="1671" y="2"/>
                    <a:pt x="1659" y="0"/>
                    <a:pt x="1647"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9" name="Google Shape;16769;p73"/>
            <p:cNvSpPr/>
            <p:nvPr/>
          </p:nvSpPr>
          <p:spPr>
            <a:xfrm>
              <a:off x="3057800" y="4186000"/>
              <a:ext cx="82775" cy="144825"/>
            </a:xfrm>
            <a:custGeom>
              <a:avLst/>
              <a:gdLst/>
              <a:ahLst/>
              <a:cxnLst/>
              <a:rect l="l" t="t" r="r" b="b"/>
              <a:pathLst>
                <a:path w="3311" h="5793" extrusionOk="0">
                  <a:moveTo>
                    <a:pt x="3111" y="1"/>
                  </a:moveTo>
                  <a:cubicBezTo>
                    <a:pt x="2997" y="1"/>
                    <a:pt x="2911" y="87"/>
                    <a:pt x="2883" y="201"/>
                  </a:cubicBezTo>
                  <a:cubicBezTo>
                    <a:pt x="2740" y="2141"/>
                    <a:pt x="999" y="4623"/>
                    <a:pt x="115" y="5422"/>
                  </a:cubicBezTo>
                  <a:cubicBezTo>
                    <a:pt x="29" y="5508"/>
                    <a:pt x="1" y="5650"/>
                    <a:pt x="86" y="5736"/>
                  </a:cubicBezTo>
                  <a:cubicBezTo>
                    <a:pt x="143" y="5764"/>
                    <a:pt x="201" y="5793"/>
                    <a:pt x="258" y="5793"/>
                  </a:cubicBezTo>
                  <a:cubicBezTo>
                    <a:pt x="286" y="5793"/>
                    <a:pt x="343" y="5793"/>
                    <a:pt x="400" y="5736"/>
                  </a:cubicBezTo>
                  <a:cubicBezTo>
                    <a:pt x="1370" y="4880"/>
                    <a:pt x="3168" y="2312"/>
                    <a:pt x="3311" y="229"/>
                  </a:cubicBezTo>
                  <a:cubicBezTo>
                    <a:pt x="3311" y="115"/>
                    <a:pt x="3225" y="29"/>
                    <a:pt x="3111"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0" name="Google Shape;16770;p73"/>
            <p:cNvSpPr/>
            <p:nvPr/>
          </p:nvSpPr>
          <p:spPr>
            <a:xfrm>
              <a:off x="3194750" y="4145925"/>
              <a:ext cx="43550" cy="137125"/>
            </a:xfrm>
            <a:custGeom>
              <a:avLst/>
              <a:gdLst/>
              <a:ahLst/>
              <a:cxnLst/>
              <a:rect l="l" t="t" r="r" b="b"/>
              <a:pathLst>
                <a:path w="1742" h="5485" extrusionOk="0">
                  <a:moveTo>
                    <a:pt x="1497" y="1"/>
                  </a:moveTo>
                  <a:cubicBezTo>
                    <a:pt x="1400" y="1"/>
                    <a:pt x="1313" y="78"/>
                    <a:pt x="1313" y="177"/>
                  </a:cubicBezTo>
                  <a:cubicBezTo>
                    <a:pt x="1313" y="234"/>
                    <a:pt x="914" y="3801"/>
                    <a:pt x="58" y="5142"/>
                  </a:cubicBezTo>
                  <a:cubicBezTo>
                    <a:pt x="1" y="5256"/>
                    <a:pt x="30" y="5370"/>
                    <a:pt x="115" y="5427"/>
                  </a:cubicBezTo>
                  <a:cubicBezTo>
                    <a:pt x="144" y="5456"/>
                    <a:pt x="201" y="5484"/>
                    <a:pt x="229" y="5484"/>
                  </a:cubicBezTo>
                  <a:cubicBezTo>
                    <a:pt x="315" y="5484"/>
                    <a:pt x="372" y="5427"/>
                    <a:pt x="429" y="5370"/>
                  </a:cubicBezTo>
                  <a:cubicBezTo>
                    <a:pt x="1313" y="3944"/>
                    <a:pt x="1713" y="377"/>
                    <a:pt x="1741" y="234"/>
                  </a:cubicBezTo>
                  <a:cubicBezTo>
                    <a:pt x="1741" y="120"/>
                    <a:pt x="1656" y="6"/>
                    <a:pt x="1542" y="6"/>
                  </a:cubicBezTo>
                  <a:cubicBezTo>
                    <a:pt x="1527" y="2"/>
                    <a:pt x="1512" y="1"/>
                    <a:pt x="1497" y="1"/>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1" name="Google Shape;16771;p73"/>
            <p:cNvSpPr/>
            <p:nvPr/>
          </p:nvSpPr>
          <p:spPr>
            <a:xfrm>
              <a:off x="3220450" y="4155500"/>
              <a:ext cx="84175" cy="141800"/>
            </a:xfrm>
            <a:custGeom>
              <a:avLst/>
              <a:gdLst/>
              <a:ahLst/>
              <a:cxnLst/>
              <a:rect l="l" t="t" r="r" b="b"/>
              <a:pathLst>
                <a:path w="3367" h="5672" extrusionOk="0">
                  <a:moveTo>
                    <a:pt x="3106" y="0"/>
                  </a:moveTo>
                  <a:cubicBezTo>
                    <a:pt x="3027" y="0"/>
                    <a:pt x="2960" y="53"/>
                    <a:pt x="2939" y="137"/>
                  </a:cubicBezTo>
                  <a:cubicBezTo>
                    <a:pt x="2910" y="165"/>
                    <a:pt x="1455" y="4103"/>
                    <a:pt x="86" y="5301"/>
                  </a:cubicBezTo>
                  <a:cubicBezTo>
                    <a:pt x="0" y="5387"/>
                    <a:pt x="0" y="5529"/>
                    <a:pt x="57" y="5615"/>
                  </a:cubicBezTo>
                  <a:cubicBezTo>
                    <a:pt x="114" y="5643"/>
                    <a:pt x="171" y="5672"/>
                    <a:pt x="228" y="5672"/>
                  </a:cubicBezTo>
                  <a:cubicBezTo>
                    <a:pt x="285" y="5672"/>
                    <a:pt x="343" y="5672"/>
                    <a:pt x="371" y="5615"/>
                  </a:cubicBezTo>
                  <a:cubicBezTo>
                    <a:pt x="1826" y="4331"/>
                    <a:pt x="3281" y="451"/>
                    <a:pt x="3338" y="279"/>
                  </a:cubicBezTo>
                  <a:cubicBezTo>
                    <a:pt x="3367" y="165"/>
                    <a:pt x="3310" y="51"/>
                    <a:pt x="3196" y="23"/>
                  </a:cubicBezTo>
                  <a:cubicBezTo>
                    <a:pt x="3165" y="7"/>
                    <a:pt x="3135" y="0"/>
                    <a:pt x="3106"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2" name="Google Shape;16772;p73"/>
            <p:cNvSpPr/>
            <p:nvPr/>
          </p:nvSpPr>
          <p:spPr>
            <a:xfrm>
              <a:off x="3254675" y="4256450"/>
              <a:ext cx="44250" cy="50125"/>
            </a:xfrm>
            <a:custGeom>
              <a:avLst/>
              <a:gdLst/>
              <a:ahLst/>
              <a:cxnLst/>
              <a:rect l="l" t="t" r="r" b="b"/>
              <a:pathLst>
                <a:path w="1770" h="2005" extrusionOk="0">
                  <a:moveTo>
                    <a:pt x="1540" y="0"/>
                  </a:moveTo>
                  <a:cubicBezTo>
                    <a:pt x="1447" y="0"/>
                    <a:pt x="1360" y="56"/>
                    <a:pt x="1313" y="150"/>
                  </a:cubicBezTo>
                  <a:cubicBezTo>
                    <a:pt x="1313" y="150"/>
                    <a:pt x="942" y="1149"/>
                    <a:pt x="115" y="1605"/>
                  </a:cubicBezTo>
                  <a:cubicBezTo>
                    <a:pt x="29" y="1662"/>
                    <a:pt x="1" y="1805"/>
                    <a:pt x="58" y="1919"/>
                  </a:cubicBezTo>
                  <a:cubicBezTo>
                    <a:pt x="86" y="1976"/>
                    <a:pt x="172" y="2005"/>
                    <a:pt x="229" y="2005"/>
                  </a:cubicBezTo>
                  <a:cubicBezTo>
                    <a:pt x="257" y="2005"/>
                    <a:pt x="315" y="2005"/>
                    <a:pt x="343" y="1976"/>
                  </a:cubicBezTo>
                  <a:cubicBezTo>
                    <a:pt x="1285" y="1434"/>
                    <a:pt x="1713" y="350"/>
                    <a:pt x="1741" y="293"/>
                  </a:cubicBezTo>
                  <a:cubicBezTo>
                    <a:pt x="1770" y="179"/>
                    <a:pt x="1713" y="65"/>
                    <a:pt x="1598" y="8"/>
                  </a:cubicBezTo>
                  <a:cubicBezTo>
                    <a:pt x="1579" y="3"/>
                    <a:pt x="1559" y="0"/>
                    <a:pt x="1540" y="0"/>
                  </a:cubicBezTo>
                  <a:close/>
                </a:path>
              </a:pathLst>
            </a:custGeom>
            <a:solidFill>
              <a:srgbClr val="FFC93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87" name="Google Shape;16787;p73"/>
          <p:cNvSpPr/>
          <p:nvPr/>
        </p:nvSpPr>
        <p:spPr>
          <a:xfrm rot="2700000">
            <a:off x="644275" y="743807"/>
            <a:ext cx="212234" cy="177641"/>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8" name="Google Shape;16788;p73"/>
          <p:cNvSpPr/>
          <p:nvPr/>
        </p:nvSpPr>
        <p:spPr>
          <a:xfrm rot="1460819">
            <a:off x="1021575" y="1139108"/>
            <a:ext cx="212234" cy="177640"/>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080" name="Picture 8" descr="Clipart Thomas Jefferson Cartoon - Thomas Jefferson Clipart, HD Png ...">
            <a:extLst>
              <a:ext uri="{FF2B5EF4-FFF2-40B4-BE49-F238E27FC236}">
                <a16:creationId xmlns:a16="http://schemas.microsoft.com/office/drawing/2014/main" id="{0D866546-3947-CDE5-ED76-8040C0D57F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246" y="1838112"/>
            <a:ext cx="1724486" cy="185872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extfeld 1">
            <a:extLst>
              <a:ext uri="{FF2B5EF4-FFF2-40B4-BE49-F238E27FC236}">
                <a16:creationId xmlns:a16="http://schemas.microsoft.com/office/drawing/2014/main" id="{49E3C4EE-9BD5-1E2A-397E-F5372599273C}"/>
              </a:ext>
            </a:extLst>
          </p:cNvPr>
          <p:cNvSpPr txBox="1"/>
          <p:nvPr/>
        </p:nvSpPr>
        <p:spPr>
          <a:xfrm>
            <a:off x="5665732" y="3380861"/>
            <a:ext cx="2010770" cy="461665"/>
          </a:xfrm>
          <a:prstGeom prst="rect">
            <a:avLst/>
          </a:prstGeom>
          <a:noFill/>
        </p:spPr>
        <p:txBody>
          <a:bodyPr wrap="square" rtlCol="0">
            <a:spAutoFit/>
          </a:bodyPr>
          <a:lstStyle/>
          <a:p>
            <a:r>
              <a:rPr lang="de-CH" sz="800" i="1"/>
              <a:t>https://www.pngitem.com/middle/oibmmx_clipart-thomas-jefferson-cartoon-thomas-jefferson-clipart-hd/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039543-87CB-F83F-DEDF-FFEF59178975}"/>
              </a:ext>
            </a:extLst>
          </p:cNvPr>
          <p:cNvSpPr>
            <a:spLocks noGrp="1"/>
          </p:cNvSpPr>
          <p:nvPr>
            <p:ph type="ctrTitle"/>
          </p:nvPr>
        </p:nvSpPr>
        <p:spPr>
          <a:xfrm>
            <a:off x="239860" y="1437576"/>
            <a:ext cx="4938600" cy="1236050"/>
          </a:xfrm>
        </p:spPr>
        <p:txBody>
          <a:bodyPr/>
          <a:lstStyle/>
          <a:p>
            <a:r>
              <a:rPr lang="de-CH" err="1"/>
              <a:t>Thank</a:t>
            </a:r>
            <a:r>
              <a:rPr lang="de-CH"/>
              <a:t> </a:t>
            </a:r>
            <a:r>
              <a:rPr lang="de-CH" err="1"/>
              <a:t>you</a:t>
            </a:r>
            <a:r>
              <a:rPr lang="de-CH"/>
              <a:t> </a:t>
            </a:r>
          </a:p>
        </p:txBody>
      </p:sp>
      <p:pic>
        <p:nvPicPr>
          <p:cNvPr id="5" name="Grafik 4" descr="Fragen mit einfarbiger Füllung">
            <a:extLst>
              <a:ext uri="{FF2B5EF4-FFF2-40B4-BE49-F238E27FC236}">
                <a16:creationId xmlns:a16="http://schemas.microsoft.com/office/drawing/2014/main" id="{FA1E2AEA-426F-54C5-D3B9-813DC334EBC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903843" y="1954410"/>
            <a:ext cx="1818861" cy="1818861"/>
          </a:xfrm>
          <a:prstGeom prst="rect">
            <a:avLst/>
          </a:prstGeom>
        </p:spPr>
      </p:pic>
    </p:spTree>
    <p:extLst>
      <p:ext uri="{BB962C8B-B14F-4D97-AF65-F5344CB8AC3E}">
        <p14:creationId xmlns:p14="http://schemas.microsoft.com/office/powerpoint/2010/main" val="6046027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7039543-87CB-F83F-DEDF-FFEF59178975}"/>
              </a:ext>
            </a:extLst>
          </p:cNvPr>
          <p:cNvSpPr>
            <a:spLocks noGrp="1"/>
          </p:cNvSpPr>
          <p:nvPr>
            <p:ph type="ctrTitle"/>
          </p:nvPr>
        </p:nvSpPr>
        <p:spPr>
          <a:xfrm>
            <a:off x="2992999" y="463542"/>
            <a:ext cx="2612670" cy="639702"/>
          </a:xfrm>
        </p:spPr>
        <p:txBody>
          <a:bodyPr/>
          <a:lstStyle/>
          <a:p>
            <a:r>
              <a:rPr lang="de-CH"/>
              <a:t>Source</a:t>
            </a:r>
          </a:p>
        </p:txBody>
      </p:sp>
      <p:sp>
        <p:nvSpPr>
          <p:cNvPr id="3" name="Textfeld 2">
            <a:extLst>
              <a:ext uri="{FF2B5EF4-FFF2-40B4-BE49-F238E27FC236}">
                <a16:creationId xmlns:a16="http://schemas.microsoft.com/office/drawing/2014/main" id="{5CC68734-285C-3AED-6C01-92A254A0411C}"/>
              </a:ext>
            </a:extLst>
          </p:cNvPr>
          <p:cNvSpPr txBox="1"/>
          <p:nvPr/>
        </p:nvSpPr>
        <p:spPr>
          <a:xfrm>
            <a:off x="69574" y="1411357"/>
            <a:ext cx="8945471" cy="2492990"/>
          </a:xfrm>
          <a:prstGeom prst="rect">
            <a:avLst/>
          </a:prstGeom>
          <a:noFill/>
          <a:ln>
            <a:noFill/>
          </a:ln>
        </p:spPr>
        <p:txBody>
          <a:bodyPr wrap="square" rtlCol="0">
            <a:spAutoFit/>
          </a:bodyPr>
          <a:lstStyle/>
          <a:p>
            <a:r>
              <a:rPr lang="de-DE" sz="1000" i="1">
                <a:solidFill>
                  <a:schemeClr val="accent1">
                    <a:lumMod val="50000"/>
                  </a:schemeClr>
                </a:solidFill>
                <a:hlinkClick r:id="rId2">
                  <a:extLst>
                    <a:ext uri="{A12FA001-AC4F-418D-AE19-62706E023703}">
                      <ahyp:hlinkClr xmlns:ahyp="http://schemas.microsoft.com/office/drawing/2018/hyperlinkcolor" val="tx"/>
                    </a:ext>
                  </a:extLst>
                </a:hlinkClick>
              </a:rPr>
              <a:t>Slide 15: https://www.freepik.com/free-photo/woman-with-cows-field_8623403.htm#query=cows%20walking&amp;position=0&amp;from_view=keyword&amp;track=ais_user&amp;uuid=033b418d-e5c6-4af6-a8b0-2fb1713f7dd3</a:t>
            </a:r>
          </a:p>
          <a:p>
            <a:r>
              <a:rPr lang="de-DE" sz="1000" i="1">
                <a:solidFill>
                  <a:schemeClr val="accent1">
                    <a:lumMod val="50000"/>
                  </a:schemeClr>
                </a:solidFill>
                <a:hlinkClick r:id="rId2">
                  <a:extLst>
                    <a:ext uri="{A12FA001-AC4F-418D-AE19-62706E023703}">
                      <ahyp:hlinkClr xmlns:ahyp="http://schemas.microsoft.com/office/drawing/2018/hyperlinkcolor" val="tx"/>
                    </a:ext>
                  </a:extLst>
                </a:hlinkClick>
              </a:rPr>
              <a:t>Slide 16: https://www.legacychillers.com/keeping-betsy-cool/</a:t>
            </a:r>
          </a:p>
          <a:p>
            <a:r>
              <a:rPr lang="de-DE" sz="1000" i="1">
                <a:solidFill>
                  <a:schemeClr val="accent1">
                    <a:lumMod val="50000"/>
                  </a:schemeClr>
                </a:solidFill>
                <a:hlinkClick r:id="rId2">
                  <a:extLst>
                    <a:ext uri="{A12FA001-AC4F-418D-AE19-62706E023703}">
                      <ahyp:hlinkClr xmlns:ahyp="http://schemas.microsoft.com/office/drawing/2018/hyperlinkcolor" val="tx"/>
                    </a:ext>
                  </a:extLst>
                </a:hlinkClick>
              </a:rPr>
              <a:t>https://www.facebook.com/photo/?fbid=108858715238090&amp;set=a.108858711904757</a:t>
            </a:r>
          </a:p>
          <a:p>
            <a:r>
              <a:rPr lang="de-DE" sz="1000" i="1">
                <a:solidFill>
                  <a:schemeClr val="accent1">
                    <a:lumMod val="50000"/>
                  </a:schemeClr>
                </a:solidFill>
                <a:hlinkClick r:id="rId2">
                  <a:extLst>
                    <a:ext uri="{A12FA001-AC4F-418D-AE19-62706E023703}">
                      <ahyp:hlinkClr xmlns:ahyp="http://schemas.microsoft.com/office/drawing/2018/hyperlinkcolor" val="tx"/>
                    </a:ext>
                  </a:extLst>
                </a:hlinkClick>
              </a:rPr>
              <a:t>https://pixabay.com/de/photos/zicklein-ziege-kitz-junges-5050484/</a:t>
            </a:r>
          </a:p>
          <a:p>
            <a:r>
              <a:rPr lang="de-DE" sz="1000" i="1">
                <a:solidFill>
                  <a:schemeClr val="accent1">
                    <a:lumMod val="50000"/>
                  </a:schemeClr>
                </a:solidFill>
                <a:hlinkClick r:id="rId2">
                  <a:extLst>
                    <a:ext uri="{A12FA001-AC4F-418D-AE19-62706E023703}">
                      <ahyp:hlinkClr xmlns:ahyp="http://schemas.microsoft.com/office/drawing/2018/hyperlinkcolor" val="tx"/>
                    </a:ext>
                  </a:extLst>
                </a:hlinkClick>
              </a:rPr>
              <a:t>Slide 17: https://de.wikipedia.org/wiki/Gemsfarbige_Gebirgsziege#/media/Datei:Gämse_mit_Glocke.JPG</a:t>
            </a:r>
            <a:endParaRPr lang="de-DE" sz="1000" i="1">
              <a:solidFill>
                <a:schemeClr val="accent1">
                  <a:lumMod val="50000"/>
                </a:schemeClr>
              </a:solidFill>
              <a:hlinkClick r:id="rId3">
                <a:extLst>
                  <a:ext uri="{A12FA001-AC4F-418D-AE19-62706E023703}">
                    <ahyp:hlinkClr xmlns:ahyp="http://schemas.microsoft.com/office/drawing/2018/hyperlinkcolor" val="tx"/>
                  </a:ext>
                </a:extLst>
              </a:hlinkClick>
            </a:endParaRPr>
          </a:p>
          <a:p>
            <a:r>
              <a:rPr lang="de-DE" sz="1000" i="1">
                <a:solidFill>
                  <a:schemeClr val="accent1">
                    <a:lumMod val="50000"/>
                  </a:schemeClr>
                </a:solidFill>
                <a:hlinkClick r:id="rId3">
                  <a:extLst>
                    <a:ext uri="{A12FA001-AC4F-418D-AE19-62706E023703}">
                      <ahyp:hlinkClr xmlns:ahyp="http://schemas.microsoft.com/office/drawing/2018/hyperlinkcolor" val="tx"/>
                    </a:ext>
                  </a:extLst>
                </a:hlinkClick>
              </a:rPr>
              <a:t>Slide 19: https://www.bellfoodgroup.com/de/standort/bell-schweiz-ag-schlachthofstrasse-basel/</a:t>
            </a:r>
          </a:p>
          <a:p>
            <a:r>
              <a:rPr lang="de-DE" sz="1000" i="1">
                <a:solidFill>
                  <a:schemeClr val="accent1">
                    <a:lumMod val="50000"/>
                  </a:schemeClr>
                </a:solidFill>
                <a:hlinkClick r:id="rId3">
                  <a:extLst>
                    <a:ext uri="{A12FA001-AC4F-418D-AE19-62706E023703}">
                      <ahyp:hlinkClr xmlns:ahyp="http://schemas.microsoft.com/office/drawing/2018/hyperlinkcolor" val="tx"/>
                    </a:ext>
                  </a:extLst>
                </a:hlinkClick>
              </a:rPr>
              <a:t>Slide 20: https://www.bellfoodgroup.com/de/standort/bell-schweiz-ag-duennernstrasse-oensingen/</a:t>
            </a:r>
            <a:endParaRPr lang="de-DE" sz="1000" i="1">
              <a:solidFill>
                <a:schemeClr val="accent1">
                  <a:lumMod val="50000"/>
                </a:schemeClr>
              </a:solidFill>
            </a:endParaRPr>
          </a:p>
          <a:p>
            <a:r>
              <a:rPr lang="de-DE" sz="1000" i="1">
                <a:solidFill>
                  <a:schemeClr val="accent1">
                    <a:lumMod val="50000"/>
                  </a:schemeClr>
                </a:solidFill>
              </a:rPr>
              <a:t>Slide 22: </a:t>
            </a:r>
            <a:r>
              <a:rPr lang="de-DE" sz="1000" i="1">
                <a:solidFill>
                  <a:schemeClr val="accent1">
                    <a:lumMod val="50000"/>
                  </a:schemeClr>
                </a:solidFill>
                <a:hlinkClick r:id="rId4">
                  <a:extLst>
                    <a:ext uri="{A12FA001-AC4F-418D-AE19-62706E023703}">
                      <ahyp:hlinkClr xmlns:ahyp="http://schemas.microsoft.com/office/drawing/2018/hyperlinkcolor" val="tx"/>
                    </a:ext>
                  </a:extLst>
                </a:hlinkClick>
              </a:rPr>
              <a:t>https://www.facebook.com/photo.php?fbid=614394274207711&amp;set=a.479376391042834&amp;type=3&amp;locale=de_DE&amp;_rdr</a:t>
            </a:r>
            <a:endParaRPr lang="de-DE" sz="1000" i="1">
              <a:solidFill>
                <a:schemeClr val="accent1">
                  <a:lumMod val="50000"/>
                </a:schemeClr>
              </a:solidFill>
            </a:endParaRPr>
          </a:p>
          <a:p>
            <a:r>
              <a:rPr lang="de-DE" sz="1000" i="1">
                <a:solidFill>
                  <a:schemeClr val="accent1">
                    <a:lumMod val="50000"/>
                  </a:schemeClr>
                </a:solidFill>
              </a:rPr>
              <a:t>Slide 23: </a:t>
            </a:r>
            <a:r>
              <a:rPr lang="de-DE" sz="1000" i="1">
                <a:solidFill>
                  <a:schemeClr val="accent1">
                    <a:lumMod val="50000"/>
                  </a:schemeClr>
                </a:solidFill>
                <a:hlinkClick r:id="rId5">
                  <a:extLst>
                    <a:ext uri="{A12FA001-AC4F-418D-AE19-62706E023703}">
                      <ahyp:hlinkClr xmlns:ahyp="http://schemas.microsoft.com/office/drawing/2018/hyperlinkcolor" val="tx"/>
                    </a:ext>
                  </a:extLst>
                </a:hlinkClick>
              </a:rPr>
              <a:t>https://www.lonelyplanet.com/articles/swiss-cow-festival-chocolate-cheese</a:t>
            </a:r>
            <a:endParaRPr lang="de-DE" sz="1000" i="1">
              <a:solidFill>
                <a:schemeClr val="accent1">
                  <a:lumMod val="50000"/>
                </a:schemeClr>
              </a:solidFill>
            </a:endParaRPr>
          </a:p>
          <a:p>
            <a:endParaRPr lang="de-DE" i="1">
              <a:solidFill>
                <a:schemeClr val="accent1">
                  <a:lumMod val="50000"/>
                </a:schemeClr>
              </a:solidFill>
            </a:endParaRPr>
          </a:p>
          <a:p>
            <a:endParaRPr lang="de-DE">
              <a:solidFill>
                <a:schemeClr val="accent1">
                  <a:lumMod val="50000"/>
                </a:schemeClr>
              </a:solidFill>
            </a:endParaRPr>
          </a:p>
          <a:p>
            <a:endParaRPr lang="de-DE">
              <a:solidFill>
                <a:schemeClr val="accent1">
                  <a:lumMod val="50000"/>
                </a:schemeClr>
              </a:solidFill>
            </a:endParaRPr>
          </a:p>
          <a:p>
            <a:endParaRPr lang="de-DE">
              <a:solidFill>
                <a:schemeClr val="accent1">
                  <a:lumMod val="50000"/>
                </a:schemeClr>
              </a:solidFill>
            </a:endParaRPr>
          </a:p>
        </p:txBody>
      </p:sp>
    </p:spTree>
    <p:extLst>
      <p:ext uri="{BB962C8B-B14F-4D97-AF65-F5344CB8AC3E}">
        <p14:creationId xmlns:p14="http://schemas.microsoft.com/office/powerpoint/2010/main" val="2453563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055"/>
        <p:cNvGrpSpPr/>
        <p:nvPr/>
      </p:nvGrpSpPr>
      <p:grpSpPr>
        <a:xfrm>
          <a:off x="0" y="0"/>
          <a:ext cx="0" cy="0"/>
          <a:chOff x="0" y="0"/>
          <a:chExt cx="0" cy="0"/>
        </a:xfrm>
      </p:grpSpPr>
      <p:grpSp>
        <p:nvGrpSpPr>
          <p:cNvPr id="11056" name="Google Shape;11056;p50"/>
          <p:cNvGrpSpPr/>
          <p:nvPr/>
        </p:nvGrpSpPr>
        <p:grpSpPr>
          <a:xfrm>
            <a:off x="7733037" y="252191"/>
            <a:ext cx="1095409" cy="4047204"/>
            <a:chOff x="5471250" y="1656725"/>
            <a:chExt cx="271450" cy="1002925"/>
          </a:xfrm>
        </p:grpSpPr>
        <p:sp>
          <p:nvSpPr>
            <p:cNvPr id="11057" name="Google Shape;11057;p50"/>
            <p:cNvSpPr/>
            <p:nvPr/>
          </p:nvSpPr>
          <p:spPr>
            <a:xfrm>
              <a:off x="5471250" y="1809400"/>
              <a:ext cx="145225" cy="839700"/>
            </a:xfrm>
            <a:custGeom>
              <a:avLst/>
              <a:gdLst/>
              <a:ahLst/>
              <a:cxnLst/>
              <a:rect l="l" t="t" r="r" b="b"/>
              <a:pathLst>
                <a:path w="5809" h="33588" extrusionOk="0">
                  <a:moveTo>
                    <a:pt x="5537" y="1"/>
                  </a:moveTo>
                  <a:cubicBezTo>
                    <a:pt x="5412" y="1"/>
                    <a:pt x="5307" y="99"/>
                    <a:pt x="5291" y="226"/>
                  </a:cubicBezTo>
                  <a:lnTo>
                    <a:pt x="18" y="33312"/>
                  </a:lnTo>
                  <a:cubicBezTo>
                    <a:pt x="1" y="33450"/>
                    <a:pt x="104" y="33570"/>
                    <a:pt x="242" y="33579"/>
                  </a:cubicBezTo>
                  <a:cubicBezTo>
                    <a:pt x="251" y="33588"/>
                    <a:pt x="259" y="33588"/>
                    <a:pt x="268" y="33588"/>
                  </a:cubicBezTo>
                  <a:cubicBezTo>
                    <a:pt x="397" y="33588"/>
                    <a:pt x="509" y="33484"/>
                    <a:pt x="518" y="33355"/>
                  </a:cubicBezTo>
                  <a:lnTo>
                    <a:pt x="5800" y="278"/>
                  </a:lnTo>
                  <a:cubicBezTo>
                    <a:pt x="5808" y="140"/>
                    <a:pt x="5705" y="11"/>
                    <a:pt x="5567" y="2"/>
                  </a:cubicBezTo>
                  <a:cubicBezTo>
                    <a:pt x="5557" y="1"/>
                    <a:pt x="5547" y="1"/>
                    <a:pt x="5537" y="1"/>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8" name="Google Shape;11058;p50"/>
            <p:cNvSpPr/>
            <p:nvPr/>
          </p:nvSpPr>
          <p:spPr>
            <a:xfrm>
              <a:off x="5605025" y="1809350"/>
              <a:ext cx="118275" cy="829850"/>
            </a:xfrm>
            <a:custGeom>
              <a:avLst/>
              <a:gdLst/>
              <a:ahLst/>
              <a:cxnLst/>
              <a:rect l="l" t="t" r="r" b="b"/>
              <a:pathLst>
                <a:path w="4731" h="33194" extrusionOk="0">
                  <a:moveTo>
                    <a:pt x="279" y="0"/>
                  </a:moveTo>
                  <a:cubicBezTo>
                    <a:pt x="264" y="0"/>
                    <a:pt x="248" y="2"/>
                    <a:pt x="233" y="4"/>
                  </a:cubicBezTo>
                  <a:cubicBezTo>
                    <a:pt x="95" y="22"/>
                    <a:pt x="1" y="151"/>
                    <a:pt x="26" y="289"/>
                  </a:cubicBezTo>
                  <a:lnTo>
                    <a:pt x="4214" y="32978"/>
                  </a:lnTo>
                  <a:cubicBezTo>
                    <a:pt x="4231" y="33107"/>
                    <a:pt x="4334" y="33193"/>
                    <a:pt x="4464" y="33193"/>
                  </a:cubicBezTo>
                  <a:cubicBezTo>
                    <a:pt x="4472" y="33193"/>
                    <a:pt x="4489" y="33193"/>
                    <a:pt x="4498" y="33185"/>
                  </a:cubicBezTo>
                  <a:cubicBezTo>
                    <a:pt x="4636" y="33167"/>
                    <a:pt x="4731" y="33038"/>
                    <a:pt x="4705" y="32900"/>
                  </a:cubicBezTo>
                  <a:lnTo>
                    <a:pt x="526" y="211"/>
                  </a:lnTo>
                  <a:cubicBezTo>
                    <a:pt x="503" y="89"/>
                    <a:pt x="398" y="0"/>
                    <a:pt x="279"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9" name="Google Shape;11059;p50"/>
            <p:cNvSpPr/>
            <p:nvPr/>
          </p:nvSpPr>
          <p:spPr>
            <a:xfrm>
              <a:off x="5606975" y="1808525"/>
              <a:ext cx="9275" cy="5475"/>
            </a:xfrm>
            <a:custGeom>
              <a:avLst/>
              <a:gdLst/>
              <a:ahLst/>
              <a:cxnLst/>
              <a:rect l="l" t="t" r="r" b="b"/>
              <a:pathLst>
                <a:path w="371" h="219" extrusionOk="0">
                  <a:moveTo>
                    <a:pt x="184" y="0"/>
                  </a:moveTo>
                  <a:cubicBezTo>
                    <a:pt x="93" y="0"/>
                    <a:pt x="16" y="65"/>
                    <a:pt x="0" y="149"/>
                  </a:cubicBezTo>
                  <a:lnTo>
                    <a:pt x="353" y="218"/>
                  </a:lnTo>
                  <a:cubicBezTo>
                    <a:pt x="371" y="115"/>
                    <a:pt x="310" y="20"/>
                    <a:pt x="215" y="3"/>
                  </a:cubicBezTo>
                  <a:cubicBezTo>
                    <a:pt x="205" y="1"/>
                    <a:pt x="194" y="0"/>
                    <a:pt x="184"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0" name="Google Shape;11060;p50"/>
            <p:cNvSpPr/>
            <p:nvPr/>
          </p:nvSpPr>
          <p:spPr>
            <a:xfrm>
              <a:off x="5587800" y="1763575"/>
              <a:ext cx="48050" cy="48050"/>
            </a:xfrm>
            <a:custGeom>
              <a:avLst/>
              <a:gdLst/>
              <a:ahLst/>
              <a:cxnLst/>
              <a:rect l="l" t="t" r="r" b="b"/>
              <a:pathLst>
                <a:path w="1922" h="1922" extrusionOk="0">
                  <a:moveTo>
                    <a:pt x="957" y="0"/>
                  </a:moveTo>
                  <a:cubicBezTo>
                    <a:pt x="431" y="0"/>
                    <a:pt x="0" y="431"/>
                    <a:pt x="0" y="965"/>
                  </a:cubicBezTo>
                  <a:cubicBezTo>
                    <a:pt x="0" y="1491"/>
                    <a:pt x="431" y="1922"/>
                    <a:pt x="957" y="1922"/>
                  </a:cubicBezTo>
                  <a:cubicBezTo>
                    <a:pt x="1491" y="1922"/>
                    <a:pt x="1922" y="1491"/>
                    <a:pt x="1922" y="965"/>
                  </a:cubicBezTo>
                  <a:cubicBezTo>
                    <a:pt x="1922" y="431"/>
                    <a:pt x="1491" y="0"/>
                    <a:pt x="957" y="0"/>
                  </a:cubicBezTo>
                  <a:close/>
                </a:path>
              </a:pathLst>
            </a:custGeom>
            <a:solidFill>
              <a:srgbClr val="612B2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1" name="Google Shape;11061;p50"/>
            <p:cNvSpPr/>
            <p:nvPr/>
          </p:nvSpPr>
          <p:spPr>
            <a:xfrm>
              <a:off x="5531800" y="1707775"/>
              <a:ext cx="159850" cy="159850"/>
            </a:xfrm>
            <a:custGeom>
              <a:avLst/>
              <a:gdLst/>
              <a:ahLst/>
              <a:cxnLst/>
              <a:rect l="l" t="t" r="r" b="b"/>
              <a:pathLst>
                <a:path w="6394" h="6394" extrusionOk="0">
                  <a:moveTo>
                    <a:pt x="3197" y="285"/>
                  </a:moveTo>
                  <a:cubicBezTo>
                    <a:pt x="4799" y="285"/>
                    <a:pt x="6109" y="1595"/>
                    <a:pt x="6109" y="3197"/>
                  </a:cubicBezTo>
                  <a:cubicBezTo>
                    <a:pt x="6109" y="4800"/>
                    <a:pt x="4799" y="6101"/>
                    <a:pt x="3197" y="6101"/>
                  </a:cubicBezTo>
                  <a:cubicBezTo>
                    <a:pt x="1594" y="6101"/>
                    <a:pt x="293" y="4800"/>
                    <a:pt x="293" y="3197"/>
                  </a:cubicBezTo>
                  <a:cubicBezTo>
                    <a:pt x="293" y="1595"/>
                    <a:pt x="1594" y="285"/>
                    <a:pt x="3197" y="285"/>
                  </a:cubicBezTo>
                  <a:close/>
                  <a:moveTo>
                    <a:pt x="3197" y="1"/>
                  </a:moveTo>
                  <a:cubicBezTo>
                    <a:pt x="1439" y="1"/>
                    <a:pt x="0" y="1431"/>
                    <a:pt x="0" y="3197"/>
                  </a:cubicBezTo>
                  <a:cubicBezTo>
                    <a:pt x="0" y="4955"/>
                    <a:pt x="1439" y="6394"/>
                    <a:pt x="3197" y="6394"/>
                  </a:cubicBezTo>
                  <a:cubicBezTo>
                    <a:pt x="4963" y="6394"/>
                    <a:pt x="6393" y="4955"/>
                    <a:pt x="6393" y="3197"/>
                  </a:cubicBezTo>
                  <a:cubicBezTo>
                    <a:pt x="6393" y="1431"/>
                    <a:pt x="4963" y="1"/>
                    <a:pt x="3197" y="1"/>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2" name="Google Shape;11062;p50"/>
            <p:cNvSpPr/>
            <p:nvPr/>
          </p:nvSpPr>
          <p:spPr>
            <a:xfrm>
              <a:off x="5587150" y="1802550"/>
              <a:ext cx="44825" cy="116125"/>
            </a:xfrm>
            <a:custGeom>
              <a:avLst/>
              <a:gdLst/>
              <a:ahLst/>
              <a:cxnLst/>
              <a:rect l="l" t="t" r="r" b="b"/>
              <a:pathLst>
                <a:path w="1793" h="4645" extrusionOk="0">
                  <a:moveTo>
                    <a:pt x="896" y="1"/>
                  </a:moveTo>
                  <a:cubicBezTo>
                    <a:pt x="879" y="1"/>
                    <a:pt x="862" y="18"/>
                    <a:pt x="862" y="35"/>
                  </a:cubicBezTo>
                  <a:lnTo>
                    <a:pt x="9" y="4395"/>
                  </a:lnTo>
                  <a:cubicBezTo>
                    <a:pt x="0" y="4412"/>
                    <a:pt x="9" y="4421"/>
                    <a:pt x="18" y="4429"/>
                  </a:cubicBezTo>
                  <a:cubicBezTo>
                    <a:pt x="18" y="4438"/>
                    <a:pt x="35" y="4447"/>
                    <a:pt x="43" y="4447"/>
                  </a:cubicBezTo>
                  <a:lnTo>
                    <a:pt x="1758" y="4645"/>
                  </a:lnTo>
                  <a:cubicBezTo>
                    <a:pt x="1775" y="4645"/>
                    <a:pt x="1793" y="4628"/>
                    <a:pt x="1793" y="4602"/>
                  </a:cubicBezTo>
                  <a:cubicBezTo>
                    <a:pt x="1793" y="4602"/>
                    <a:pt x="1793" y="4593"/>
                    <a:pt x="1793" y="4593"/>
                  </a:cubicBezTo>
                  <a:lnTo>
                    <a:pt x="940" y="35"/>
                  </a:lnTo>
                  <a:cubicBezTo>
                    <a:pt x="931" y="18"/>
                    <a:pt x="922" y="1"/>
                    <a:pt x="89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3" name="Google Shape;11063;p50"/>
            <p:cNvSpPr/>
            <p:nvPr/>
          </p:nvSpPr>
          <p:spPr>
            <a:xfrm>
              <a:off x="5587150" y="1656725"/>
              <a:ext cx="44825" cy="115925"/>
            </a:xfrm>
            <a:custGeom>
              <a:avLst/>
              <a:gdLst/>
              <a:ahLst/>
              <a:cxnLst/>
              <a:rect l="l" t="t" r="r" b="b"/>
              <a:pathLst>
                <a:path w="1793" h="4637" extrusionOk="0">
                  <a:moveTo>
                    <a:pt x="1758" y="1"/>
                  </a:moveTo>
                  <a:lnTo>
                    <a:pt x="43" y="199"/>
                  </a:lnTo>
                  <a:cubicBezTo>
                    <a:pt x="35" y="199"/>
                    <a:pt x="18" y="199"/>
                    <a:pt x="18" y="208"/>
                  </a:cubicBezTo>
                  <a:cubicBezTo>
                    <a:pt x="9" y="216"/>
                    <a:pt x="0" y="233"/>
                    <a:pt x="9" y="242"/>
                  </a:cubicBezTo>
                  <a:lnTo>
                    <a:pt x="862" y="4610"/>
                  </a:lnTo>
                  <a:cubicBezTo>
                    <a:pt x="862" y="4628"/>
                    <a:pt x="879" y="4636"/>
                    <a:pt x="896" y="4636"/>
                  </a:cubicBezTo>
                  <a:cubicBezTo>
                    <a:pt x="922" y="4636"/>
                    <a:pt x="931" y="4628"/>
                    <a:pt x="940" y="4610"/>
                  </a:cubicBezTo>
                  <a:lnTo>
                    <a:pt x="1793" y="52"/>
                  </a:lnTo>
                  <a:cubicBezTo>
                    <a:pt x="1793" y="44"/>
                    <a:pt x="1793" y="44"/>
                    <a:pt x="1793" y="35"/>
                  </a:cubicBezTo>
                  <a:cubicBezTo>
                    <a:pt x="1793" y="18"/>
                    <a:pt x="1775" y="1"/>
                    <a:pt x="175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4" name="Google Shape;11064;p50"/>
            <p:cNvSpPr/>
            <p:nvPr/>
          </p:nvSpPr>
          <p:spPr>
            <a:xfrm>
              <a:off x="5616450" y="1800475"/>
              <a:ext cx="77775" cy="107175"/>
            </a:xfrm>
            <a:custGeom>
              <a:avLst/>
              <a:gdLst/>
              <a:ahLst/>
              <a:cxnLst/>
              <a:rect l="l" t="t" r="r" b="b"/>
              <a:pathLst>
                <a:path w="3111" h="4287" extrusionOk="0">
                  <a:moveTo>
                    <a:pt x="47" y="1"/>
                  </a:moveTo>
                  <a:cubicBezTo>
                    <a:pt x="40" y="1"/>
                    <a:pt x="33" y="3"/>
                    <a:pt x="26" y="6"/>
                  </a:cubicBezTo>
                  <a:cubicBezTo>
                    <a:pt x="9" y="15"/>
                    <a:pt x="0" y="32"/>
                    <a:pt x="9" y="49"/>
                  </a:cubicBezTo>
                  <a:lnTo>
                    <a:pt x="1448" y="4263"/>
                  </a:lnTo>
                  <a:cubicBezTo>
                    <a:pt x="1456" y="4271"/>
                    <a:pt x="1465" y="4280"/>
                    <a:pt x="1474" y="4280"/>
                  </a:cubicBezTo>
                  <a:cubicBezTo>
                    <a:pt x="1478" y="4284"/>
                    <a:pt x="1484" y="4286"/>
                    <a:pt x="1491" y="4286"/>
                  </a:cubicBezTo>
                  <a:cubicBezTo>
                    <a:pt x="1497" y="4286"/>
                    <a:pt x="1504" y="4284"/>
                    <a:pt x="1508" y="4280"/>
                  </a:cubicBezTo>
                  <a:lnTo>
                    <a:pt x="3085" y="3599"/>
                  </a:lnTo>
                  <a:cubicBezTo>
                    <a:pt x="3111" y="3582"/>
                    <a:pt x="3111" y="3565"/>
                    <a:pt x="3102" y="3539"/>
                  </a:cubicBezTo>
                  <a:cubicBezTo>
                    <a:pt x="3102" y="3539"/>
                    <a:pt x="3093" y="3539"/>
                    <a:pt x="3093" y="3530"/>
                  </a:cubicBezTo>
                  <a:lnTo>
                    <a:pt x="78" y="15"/>
                  </a:lnTo>
                  <a:cubicBezTo>
                    <a:pt x="68" y="5"/>
                    <a:pt x="58" y="1"/>
                    <a:pt x="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5" name="Google Shape;11065;p50"/>
            <p:cNvSpPr/>
            <p:nvPr/>
          </p:nvSpPr>
          <p:spPr>
            <a:xfrm>
              <a:off x="5527475" y="1663325"/>
              <a:ext cx="75200" cy="111550"/>
            </a:xfrm>
            <a:custGeom>
              <a:avLst/>
              <a:gdLst/>
              <a:ahLst/>
              <a:cxnLst/>
              <a:rect l="l" t="t" r="r" b="b"/>
              <a:pathLst>
                <a:path w="3008" h="4462" extrusionOk="0">
                  <a:moveTo>
                    <a:pt x="1424" y="0"/>
                  </a:moveTo>
                  <a:cubicBezTo>
                    <a:pt x="1418" y="0"/>
                    <a:pt x="1412" y="2"/>
                    <a:pt x="1405" y="4"/>
                  </a:cubicBezTo>
                  <a:cubicBezTo>
                    <a:pt x="1405" y="12"/>
                    <a:pt x="1405" y="12"/>
                    <a:pt x="1405" y="12"/>
                  </a:cubicBezTo>
                  <a:lnTo>
                    <a:pt x="27" y="1038"/>
                  </a:lnTo>
                  <a:cubicBezTo>
                    <a:pt x="18" y="1038"/>
                    <a:pt x="9" y="1046"/>
                    <a:pt x="9" y="1064"/>
                  </a:cubicBezTo>
                  <a:cubicBezTo>
                    <a:pt x="1" y="1072"/>
                    <a:pt x="9" y="1089"/>
                    <a:pt x="18" y="1098"/>
                  </a:cubicBezTo>
                  <a:lnTo>
                    <a:pt x="2939" y="4450"/>
                  </a:lnTo>
                  <a:cubicBezTo>
                    <a:pt x="2945" y="4456"/>
                    <a:pt x="2960" y="4462"/>
                    <a:pt x="2974" y="4462"/>
                  </a:cubicBezTo>
                  <a:cubicBezTo>
                    <a:pt x="2980" y="4462"/>
                    <a:pt x="2985" y="4461"/>
                    <a:pt x="2991" y="4458"/>
                  </a:cubicBezTo>
                  <a:cubicBezTo>
                    <a:pt x="3008" y="4441"/>
                    <a:pt x="3008" y="4424"/>
                    <a:pt x="3008" y="4407"/>
                  </a:cubicBezTo>
                  <a:lnTo>
                    <a:pt x="1465" y="38"/>
                  </a:lnTo>
                  <a:cubicBezTo>
                    <a:pt x="1465" y="30"/>
                    <a:pt x="1465" y="30"/>
                    <a:pt x="1465" y="21"/>
                  </a:cubicBezTo>
                  <a:cubicBezTo>
                    <a:pt x="1453" y="8"/>
                    <a:pt x="1440" y="0"/>
                    <a:pt x="142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6" name="Google Shape;11066;p50"/>
            <p:cNvSpPr/>
            <p:nvPr/>
          </p:nvSpPr>
          <p:spPr>
            <a:xfrm>
              <a:off x="5623550" y="1794925"/>
              <a:ext cx="111825" cy="75075"/>
            </a:xfrm>
            <a:custGeom>
              <a:avLst/>
              <a:gdLst/>
              <a:ahLst/>
              <a:cxnLst/>
              <a:rect l="l" t="t" r="r" b="b"/>
              <a:pathLst>
                <a:path w="4473" h="3003" extrusionOk="0">
                  <a:moveTo>
                    <a:pt x="46" y="1"/>
                  </a:moveTo>
                  <a:cubicBezTo>
                    <a:pt x="31" y="1"/>
                    <a:pt x="15" y="9"/>
                    <a:pt x="9" y="21"/>
                  </a:cubicBezTo>
                  <a:cubicBezTo>
                    <a:pt x="1" y="39"/>
                    <a:pt x="9" y="56"/>
                    <a:pt x="18" y="73"/>
                  </a:cubicBezTo>
                  <a:lnTo>
                    <a:pt x="3369" y="2994"/>
                  </a:lnTo>
                  <a:cubicBezTo>
                    <a:pt x="3378" y="3003"/>
                    <a:pt x="3395" y="3003"/>
                    <a:pt x="3404" y="3003"/>
                  </a:cubicBezTo>
                  <a:cubicBezTo>
                    <a:pt x="3412" y="3003"/>
                    <a:pt x="3430" y="2994"/>
                    <a:pt x="3430" y="2985"/>
                  </a:cubicBezTo>
                  <a:lnTo>
                    <a:pt x="4455" y="1598"/>
                  </a:lnTo>
                  <a:cubicBezTo>
                    <a:pt x="4472" y="1581"/>
                    <a:pt x="4464" y="1555"/>
                    <a:pt x="4446" y="1546"/>
                  </a:cubicBezTo>
                  <a:cubicBezTo>
                    <a:pt x="4438" y="1546"/>
                    <a:pt x="4438" y="1546"/>
                    <a:pt x="4429" y="1538"/>
                  </a:cubicBezTo>
                  <a:lnTo>
                    <a:pt x="61" y="4"/>
                  </a:lnTo>
                  <a:cubicBezTo>
                    <a:pt x="56" y="2"/>
                    <a:pt x="51" y="1"/>
                    <a:pt x="4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7" name="Google Shape;11067;p50"/>
            <p:cNvSpPr/>
            <p:nvPr/>
          </p:nvSpPr>
          <p:spPr>
            <a:xfrm>
              <a:off x="5490875" y="1703450"/>
              <a:ext cx="107275" cy="77600"/>
            </a:xfrm>
            <a:custGeom>
              <a:avLst/>
              <a:gdLst/>
              <a:ahLst/>
              <a:cxnLst/>
              <a:rect l="l" t="t" r="r" b="b"/>
              <a:pathLst>
                <a:path w="4291" h="3104" extrusionOk="0">
                  <a:moveTo>
                    <a:pt x="719" y="1"/>
                  </a:moveTo>
                  <a:cubicBezTo>
                    <a:pt x="707" y="1"/>
                    <a:pt x="695" y="8"/>
                    <a:pt x="689" y="19"/>
                  </a:cubicBezTo>
                  <a:lnTo>
                    <a:pt x="9" y="1604"/>
                  </a:lnTo>
                  <a:cubicBezTo>
                    <a:pt x="0" y="1613"/>
                    <a:pt x="0" y="1621"/>
                    <a:pt x="0" y="1638"/>
                  </a:cubicBezTo>
                  <a:cubicBezTo>
                    <a:pt x="9" y="1647"/>
                    <a:pt x="17" y="1656"/>
                    <a:pt x="26" y="1656"/>
                  </a:cubicBezTo>
                  <a:lnTo>
                    <a:pt x="4231" y="3103"/>
                  </a:lnTo>
                  <a:cubicBezTo>
                    <a:pt x="4256" y="3103"/>
                    <a:pt x="4274" y="3095"/>
                    <a:pt x="4282" y="3086"/>
                  </a:cubicBezTo>
                  <a:cubicBezTo>
                    <a:pt x="4291" y="3069"/>
                    <a:pt x="4291" y="3043"/>
                    <a:pt x="4274" y="3034"/>
                  </a:cubicBezTo>
                  <a:lnTo>
                    <a:pt x="758" y="19"/>
                  </a:lnTo>
                  <a:cubicBezTo>
                    <a:pt x="750" y="10"/>
                    <a:pt x="750" y="10"/>
                    <a:pt x="741" y="10"/>
                  </a:cubicBezTo>
                  <a:cubicBezTo>
                    <a:pt x="734" y="3"/>
                    <a:pt x="727" y="1"/>
                    <a:pt x="71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8" name="Google Shape;11068;p50"/>
            <p:cNvSpPr/>
            <p:nvPr/>
          </p:nvSpPr>
          <p:spPr>
            <a:xfrm>
              <a:off x="5626775" y="1766575"/>
              <a:ext cx="115925" cy="44625"/>
            </a:xfrm>
            <a:custGeom>
              <a:avLst/>
              <a:gdLst/>
              <a:ahLst/>
              <a:cxnLst/>
              <a:rect l="l" t="t" r="r" b="b"/>
              <a:pathLst>
                <a:path w="4637" h="1785" extrusionOk="0">
                  <a:moveTo>
                    <a:pt x="4584" y="1"/>
                  </a:moveTo>
                  <a:lnTo>
                    <a:pt x="27" y="854"/>
                  </a:lnTo>
                  <a:cubicBezTo>
                    <a:pt x="9" y="854"/>
                    <a:pt x="1" y="871"/>
                    <a:pt x="1" y="888"/>
                  </a:cubicBezTo>
                  <a:cubicBezTo>
                    <a:pt x="1" y="914"/>
                    <a:pt x="9" y="931"/>
                    <a:pt x="27" y="931"/>
                  </a:cubicBezTo>
                  <a:lnTo>
                    <a:pt x="4395" y="1784"/>
                  </a:lnTo>
                  <a:cubicBezTo>
                    <a:pt x="4404" y="1784"/>
                    <a:pt x="4421" y="1784"/>
                    <a:pt x="4429" y="1776"/>
                  </a:cubicBezTo>
                  <a:cubicBezTo>
                    <a:pt x="4438" y="1767"/>
                    <a:pt x="4438" y="1759"/>
                    <a:pt x="4438" y="1750"/>
                  </a:cubicBezTo>
                  <a:lnTo>
                    <a:pt x="4636" y="35"/>
                  </a:lnTo>
                  <a:cubicBezTo>
                    <a:pt x="4636" y="18"/>
                    <a:pt x="4619" y="1"/>
                    <a:pt x="460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9" name="Google Shape;11069;p50"/>
            <p:cNvSpPr/>
            <p:nvPr/>
          </p:nvSpPr>
          <p:spPr>
            <a:xfrm>
              <a:off x="5480750" y="1766575"/>
              <a:ext cx="116125" cy="44625"/>
            </a:xfrm>
            <a:custGeom>
              <a:avLst/>
              <a:gdLst/>
              <a:ahLst/>
              <a:cxnLst/>
              <a:rect l="l" t="t" r="r" b="b"/>
              <a:pathLst>
                <a:path w="4645" h="1785" extrusionOk="0">
                  <a:moveTo>
                    <a:pt x="43" y="1"/>
                  </a:moveTo>
                  <a:cubicBezTo>
                    <a:pt x="17" y="1"/>
                    <a:pt x="0" y="18"/>
                    <a:pt x="0" y="35"/>
                  </a:cubicBezTo>
                  <a:lnTo>
                    <a:pt x="198" y="1750"/>
                  </a:lnTo>
                  <a:cubicBezTo>
                    <a:pt x="198" y="1759"/>
                    <a:pt x="207" y="1767"/>
                    <a:pt x="215" y="1776"/>
                  </a:cubicBezTo>
                  <a:cubicBezTo>
                    <a:pt x="224" y="1784"/>
                    <a:pt x="233" y="1784"/>
                    <a:pt x="250" y="1784"/>
                  </a:cubicBezTo>
                  <a:lnTo>
                    <a:pt x="4610" y="931"/>
                  </a:lnTo>
                  <a:cubicBezTo>
                    <a:pt x="4627" y="931"/>
                    <a:pt x="4644" y="914"/>
                    <a:pt x="4644" y="888"/>
                  </a:cubicBezTo>
                  <a:cubicBezTo>
                    <a:pt x="4644" y="871"/>
                    <a:pt x="4627" y="854"/>
                    <a:pt x="4610" y="854"/>
                  </a:cubicBezTo>
                  <a:lnTo>
                    <a:pt x="5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0" name="Google Shape;11070;p50"/>
            <p:cNvSpPr/>
            <p:nvPr/>
          </p:nvSpPr>
          <p:spPr>
            <a:xfrm>
              <a:off x="5624400" y="1704400"/>
              <a:ext cx="107300" cy="77575"/>
            </a:xfrm>
            <a:custGeom>
              <a:avLst/>
              <a:gdLst/>
              <a:ahLst/>
              <a:cxnLst/>
              <a:rect l="l" t="t" r="r" b="b"/>
              <a:pathLst>
                <a:path w="4292" h="3103" extrusionOk="0">
                  <a:moveTo>
                    <a:pt x="3575" y="1"/>
                  </a:moveTo>
                  <a:cubicBezTo>
                    <a:pt x="3567" y="1"/>
                    <a:pt x="3558" y="3"/>
                    <a:pt x="3551" y="6"/>
                  </a:cubicBezTo>
                  <a:cubicBezTo>
                    <a:pt x="3551" y="6"/>
                    <a:pt x="3542" y="6"/>
                    <a:pt x="3542" y="15"/>
                  </a:cubicBezTo>
                  <a:lnTo>
                    <a:pt x="18" y="3031"/>
                  </a:lnTo>
                  <a:cubicBezTo>
                    <a:pt x="10" y="3039"/>
                    <a:pt x="1" y="3065"/>
                    <a:pt x="10" y="3082"/>
                  </a:cubicBezTo>
                  <a:cubicBezTo>
                    <a:pt x="22" y="3095"/>
                    <a:pt x="35" y="3103"/>
                    <a:pt x="47" y="3103"/>
                  </a:cubicBezTo>
                  <a:cubicBezTo>
                    <a:pt x="52" y="3103"/>
                    <a:pt x="57" y="3102"/>
                    <a:pt x="61" y="3100"/>
                  </a:cubicBezTo>
                  <a:lnTo>
                    <a:pt x="4266" y="1652"/>
                  </a:lnTo>
                  <a:cubicBezTo>
                    <a:pt x="4275" y="1652"/>
                    <a:pt x="4292" y="1644"/>
                    <a:pt x="4292" y="1635"/>
                  </a:cubicBezTo>
                  <a:cubicBezTo>
                    <a:pt x="4292" y="1618"/>
                    <a:pt x="4292" y="1609"/>
                    <a:pt x="4292" y="1600"/>
                  </a:cubicBezTo>
                  <a:lnTo>
                    <a:pt x="3602" y="15"/>
                  </a:lnTo>
                  <a:cubicBezTo>
                    <a:pt x="3597" y="5"/>
                    <a:pt x="3586" y="1"/>
                    <a:pt x="357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1" name="Google Shape;11071;p50"/>
            <p:cNvSpPr/>
            <p:nvPr/>
          </p:nvSpPr>
          <p:spPr>
            <a:xfrm>
              <a:off x="5487425" y="1795800"/>
              <a:ext cx="111600" cy="75075"/>
            </a:xfrm>
            <a:custGeom>
              <a:avLst/>
              <a:gdLst/>
              <a:ahLst/>
              <a:cxnLst/>
              <a:rect l="l" t="t" r="r" b="b"/>
              <a:pathLst>
                <a:path w="4464" h="3003" extrusionOk="0">
                  <a:moveTo>
                    <a:pt x="4425" y="0"/>
                  </a:moveTo>
                  <a:cubicBezTo>
                    <a:pt x="4421" y="0"/>
                    <a:pt x="4416" y="1"/>
                    <a:pt x="4412" y="4"/>
                  </a:cubicBezTo>
                  <a:lnTo>
                    <a:pt x="35" y="1546"/>
                  </a:lnTo>
                  <a:lnTo>
                    <a:pt x="26" y="1546"/>
                  </a:lnTo>
                  <a:cubicBezTo>
                    <a:pt x="9" y="1555"/>
                    <a:pt x="0" y="1580"/>
                    <a:pt x="9" y="1598"/>
                  </a:cubicBezTo>
                  <a:cubicBezTo>
                    <a:pt x="9" y="1598"/>
                    <a:pt x="9" y="1606"/>
                    <a:pt x="9" y="1606"/>
                  </a:cubicBezTo>
                  <a:lnTo>
                    <a:pt x="1034" y="2985"/>
                  </a:lnTo>
                  <a:cubicBezTo>
                    <a:pt x="1043" y="2993"/>
                    <a:pt x="1051" y="3002"/>
                    <a:pt x="1060" y="3002"/>
                  </a:cubicBezTo>
                  <a:cubicBezTo>
                    <a:pt x="1077" y="3002"/>
                    <a:pt x="1086" y="3002"/>
                    <a:pt x="1094" y="2993"/>
                  </a:cubicBezTo>
                  <a:lnTo>
                    <a:pt x="4446" y="73"/>
                  </a:lnTo>
                  <a:cubicBezTo>
                    <a:pt x="4463" y="55"/>
                    <a:pt x="4463" y="38"/>
                    <a:pt x="4455" y="21"/>
                  </a:cubicBezTo>
                  <a:cubicBezTo>
                    <a:pt x="4448" y="8"/>
                    <a:pt x="4437" y="0"/>
                    <a:pt x="44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2" name="Google Shape;11072;p50"/>
            <p:cNvSpPr/>
            <p:nvPr/>
          </p:nvSpPr>
          <p:spPr>
            <a:xfrm>
              <a:off x="5619025" y="1663325"/>
              <a:ext cx="75200" cy="111550"/>
            </a:xfrm>
            <a:custGeom>
              <a:avLst/>
              <a:gdLst/>
              <a:ahLst/>
              <a:cxnLst/>
              <a:rect l="l" t="t" r="r" b="b"/>
              <a:pathLst>
                <a:path w="3008" h="4462" extrusionOk="0">
                  <a:moveTo>
                    <a:pt x="1588" y="0"/>
                  </a:moveTo>
                  <a:cubicBezTo>
                    <a:pt x="1573" y="0"/>
                    <a:pt x="1558" y="8"/>
                    <a:pt x="1551" y="21"/>
                  </a:cubicBezTo>
                  <a:cubicBezTo>
                    <a:pt x="1543" y="30"/>
                    <a:pt x="1543" y="30"/>
                    <a:pt x="1543" y="38"/>
                  </a:cubicBezTo>
                  <a:lnTo>
                    <a:pt x="9" y="4407"/>
                  </a:lnTo>
                  <a:cubicBezTo>
                    <a:pt x="1" y="4424"/>
                    <a:pt x="9" y="4441"/>
                    <a:pt x="26" y="4458"/>
                  </a:cubicBezTo>
                  <a:cubicBezTo>
                    <a:pt x="29" y="4461"/>
                    <a:pt x="33" y="4462"/>
                    <a:pt x="38" y="4462"/>
                  </a:cubicBezTo>
                  <a:cubicBezTo>
                    <a:pt x="49" y="4462"/>
                    <a:pt x="63" y="4456"/>
                    <a:pt x="70" y="4450"/>
                  </a:cubicBezTo>
                  <a:lnTo>
                    <a:pt x="2999" y="1098"/>
                  </a:lnTo>
                  <a:cubicBezTo>
                    <a:pt x="2999" y="1089"/>
                    <a:pt x="3008" y="1072"/>
                    <a:pt x="3008" y="1064"/>
                  </a:cubicBezTo>
                  <a:cubicBezTo>
                    <a:pt x="2999" y="1046"/>
                    <a:pt x="2999" y="1038"/>
                    <a:pt x="2982" y="1038"/>
                  </a:cubicBezTo>
                  <a:lnTo>
                    <a:pt x="1603" y="12"/>
                  </a:lnTo>
                  <a:lnTo>
                    <a:pt x="1603" y="4"/>
                  </a:lnTo>
                  <a:cubicBezTo>
                    <a:pt x="1599" y="2"/>
                    <a:pt x="1593" y="0"/>
                    <a:pt x="158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3" name="Google Shape;11073;p50"/>
            <p:cNvSpPr/>
            <p:nvPr/>
          </p:nvSpPr>
          <p:spPr>
            <a:xfrm>
              <a:off x="5527475" y="1800475"/>
              <a:ext cx="77800" cy="107175"/>
            </a:xfrm>
            <a:custGeom>
              <a:avLst/>
              <a:gdLst/>
              <a:ahLst/>
              <a:cxnLst/>
              <a:rect l="l" t="t" r="r" b="b"/>
              <a:pathLst>
                <a:path w="3112" h="4287" extrusionOk="0">
                  <a:moveTo>
                    <a:pt x="3064" y="1"/>
                  </a:moveTo>
                  <a:cubicBezTo>
                    <a:pt x="3054" y="1"/>
                    <a:pt x="3044" y="5"/>
                    <a:pt x="3034" y="15"/>
                  </a:cubicBezTo>
                  <a:lnTo>
                    <a:pt x="18" y="3530"/>
                  </a:lnTo>
                  <a:cubicBezTo>
                    <a:pt x="18" y="3539"/>
                    <a:pt x="9" y="3539"/>
                    <a:pt x="9" y="3539"/>
                  </a:cubicBezTo>
                  <a:cubicBezTo>
                    <a:pt x="1" y="3565"/>
                    <a:pt x="9" y="3582"/>
                    <a:pt x="27" y="3599"/>
                  </a:cubicBezTo>
                  <a:lnTo>
                    <a:pt x="1603" y="4280"/>
                  </a:lnTo>
                  <a:cubicBezTo>
                    <a:pt x="1608" y="4284"/>
                    <a:pt x="1614" y="4286"/>
                    <a:pt x="1621" y="4286"/>
                  </a:cubicBezTo>
                  <a:cubicBezTo>
                    <a:pt x="1627" y="4286"/>
                    <a:pt x="1634" y="4284"/>
                    <a:pt x="1638" y="4280"/>
                  </a:cubicBezTo>
                  <a:cubicBezTo>
                    <a:pt x="1646" y="4280"/>
                    <a:pt x="1655" y="4271"/>
                    <a:pt x="1664" y="4263"/>
                  </a:cubicBezTo>
                  <a:lnTo>
                    <a:pt x="3103" y="49"/>
                  </a:lnTo>
                  <a:cubicBezTo>
                    <a:pt x="3111" y="32"/>
                    <a:pt x="3103" y="15"/>
                    <a:pt x="3085" y="6"/>
                  </a:cubicBezTo>
                  <a:cubicBezTo>
                    <a:pt x="3078" y="3"/>
                    <a:pt x="3071" y="1"/>
                    <a:pt x="30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4" name="Google Shape;11074;p50"/>
            <p:cNvSpPr/>
            <p:nvPr/>
          </p:nvSpPr>
          <p:spPr>
            <a:xfrm>
              <a:off x="5489775" y="1949000"/>
              <a:ext cx="210050" cy="596075"/>
            </a:xfrm>
            <a:custGeom>
              <a:avLst/>
              <a:gdLst/>
              <a:ahLst/>
              <a:cxnLst/>
              <a:rect l="l" t="t" r="r" b="b"/>
              <a:pathLst>
                <a:path w="8402" h="23843" extrusionOk="0">
                  <a:moveTo>
                    <a:pt x="5623" y="0"/>
                  </a:moveTo>
                  <a:cubicBezTo>
                    <a:pt x="5549" y="0"/>
                    <a:pt x="5444" y="53"/>
                    <a:pt x="5395" y="114"/>
                  </a:cubicBezTo>
                  <a:lnTo>
                    <a:pt x="3473" y="1889"/>
                  </a:lnTo>
                  <a:cubicBezTo>
                    <a:pt x="3422" y="1966"/>
                    <a:pt x="3422" y="2078"/>
                    <a:pt x="3482" y="2156"/>
                  </a:cubicBezTo>
                  <a:lnTo>
                    <a:pt x="5894" y="4172"/>
                  </a:lnTo>
                  <a:lnTo>
                    <a:pt x="2655" y="7291"/>
                  </a:lnTo>
                  <a:cubicBezTo>
                    <a:pt x="2629" y="7342"/>
                    <a:pt x="2612" y="7403"/>
                    <a:pt x="2620" y="7463"/>
                  </a:cubicBezTo>
                  <a:cubicBezTo>
                    <a:pt x="2637" y="7523"/>
                    <a:pt x="2672" y="7566"/>
                    <a:pt x="2715" y="7601"/>
                  </a:cubicBezTo>
                  <a:lnTo>
                    <a:pt x="6489" y="9229"/>
                  </a:lnTo>
                  <a:lnTo>
                    <a:pt x="2017" y="12142"/>
                  </a:lnTo>
                  <a:cubicBezTo>
                    <a:pt x="1974" y="12185"/>
                    <a:pt x="1948" y="12254"/>
                    <a:pt x="1957" y="12314"/>
                  </a:cubicBezTo>
                  <a:cubicBezTo>
                    <a:pt x="1957" y="12374"/>
                    <a:pt x="1991" y="12434"/>
                    <a:pt x="2034" y="12478"/>
                  </a:cubicBezTo>
                  <a:lnTo>
                    <a:pt x="7204" y="15174"/>
                  </a:lnTo>
                  <a:lnTo>
                    <a:pt x="1087" y="17888"/>
                  </a:lnTo>
                  <a:cubicBezTo>
                    <a:pt x="1026" y="17931"/>
                    <a:pt x="983" y="18009"/>
                    <a:pt x="992" y="18087"/>
                  </a:cubicBezTo>
                  <a:cubicBezTo>
                    <a:pt x="1000" y="18173"/>
                    <a:pt x="1052" y="18242"/>
                    <a:pt x="1121" y="18276"/>
                  </a:cubicBezTo>
                  <a:lnTo>
                    <a:pt x="7910" y="20318"/>
                  </a:lnTo>
                  <a:lnTo>
                    <a:pt x="139" y="23428"/>
                  </a:lnTo>
                  <a:cubicBezTo>
                    <a:pt x="35" y="23489"/>
                    <a:pt x="1" y="23627"/>
                    <a:pt x="61" y="23730"/>
                  </a:cubicBezTo>
                  <a:cubicBezTo>
                    <a:pt x="104" y="23799"/>
                    <a:pt x="182" y="23842"/>
                    <a:pt x="251" y="23842"/>
                  </a:cubicBezTo>
                  <a:cubicBezTo>
                    <a:pt x="294" y="23842"/>
                    <a:pt x="328" y="23825"/>
                    <a:pt x="371" y="23808"/>
                  </a:cubicBezTo>
                  <a:lnTo>
                    <a:pt x="8281" y="20482"/>
                  </a:lnTo>
                  <a:cubicBezTo>
                    <a:pt x="8350" y="20439"/>
                    <a:pt x="8402" y="20335"/>
                    <a:pt x="8402" y="20249"/>
                  </a:cubicBezTo>
                  <a:cubicBezTo>
                    <a:pt x="8393" y="20172"/>
                    <a:pt x="8333" y="20120"/>
                    <a:pt x="8255" y="20085"/>
                  </a:cubicBezTo>
                  <a:lnTo>
                    <a:pt x="1440" y="18026"/>
                  </a:lnTo>
                  <a:lnTo>
                    <a:pt x="7704" y="15364"/>
                  </a:lnTo>
                  <a:cubicBezTo>
                    <a:pt x="7755" y="15329"/>
                    <a:pt x="7798" y="15261"/>
                    <a:pt x="7798" y="15192"/>
                  </a:cubicBezTo>
                  <a:cubicBezTo>
                    <a:pt x="7798" y="15123"/>
                    <a:pt x="7773" y="15054"/>
                    <a:pt x="7712" y="15011"/>
                  </a:cubicBezTo>
                  <a:lnTo>
                    <a:pt x="2508" y="12279"/>
                  </a:lnTo>
                  <a:lnTo>
                    <a:pt x="6989" y="9350"/>
                  </a:lnTo>
                  <a:cubicBezTo>
                    <a:pt x="7040" y="9307"/>
                    <a:pt x="7066" y="9238"/>
                    <a:pt x="7057" y="9169"/>
                  </a:cubicBezTo>
                  <a:cubicBezTo>
                    <a:pt x="7049" y="9109"/>
                    <a:pt x="7014" y="9048"/>
                    <a:pt x="6963" y="9005"/>
                  </a:cubicBezTo>
                  <a:lnTo>
                    <a:pt x="3154" y="7360"/>
                  </a:lnTo>
                  <a:lnTo>
                    <a:pt x="6351" y="4292"/>
                  </a:lnTo>
                  <a:cubicBezTo>
                    <a:pt x="6377" y="4180"/>
                    <a:pt x="6368" y="4129"/>
                    <a:pt x="6351" y="4034"/>
                  </a:cubicBezTo>
                  <a:lnTo>
                    <a:pt x="3930" y="2018"/>
                  </a:lnTo>
                  <a:lnTo>
                    <a:pt x="5722" y="381"/>
                  </a:lnTo>
                  <a:cubicBezTo>
                    <a:pt x="5653" y="269"/>
                    <a:pt x="5731" y="200"/>
                    <a:pt x="5705" y="62"/>
                  </a:cubicBezTo>
                  <a:cubicBezTo>
                    <a:pt x="5698" y="18"/>
                    <a:pt x="5666" y="0"/>
                    <a:pt x="5623"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5" name="Google Shape;11075;p50"/>
            <p:cNvSpPr/>
            <p:nvPr/>
          </p:nvSpPr>
          <p:spPr>
            <a:xfrm>
              <a:off x="5603300" y="1809025"/>
              <a:ext cx="11225" cy="850625"/>
            </a:xfrm>
            <a:custGeom>
              <a:avLst/>
              <a:gdLst/>
              <a:ahLst/>
              <a:cxnLst/>
              <a:rect l="l" t="t" r="r" b="b"/>
              <a:pathLst>
                <a:path w="449" h="34025" extrusionOk="0">
                  <a:moveTo>
                    <a:pt x="225" y="0"/>
                  </a:moveTo>
                  <a:cubicBezTo>
                    <a:pt x="104" y="0"/>
                    <a:pt x="1" y="104"/>
                    <a:pt x="1" y="224"/>
                  </a:cubicBezTo>
                  <a:lnTo>
                    <a:pt x="1" y="33801"/>
                  </a:lnTo>
                  <a:cubicBezTo>
                    <a:pt x="1" y="33921"/>
                    <a:pt x="104" y="34025"/>
                    <a:pt x="225" y="34025"/>
                  </a:cubicBezTo>
                  <a:cubicBezTo>
                    <a:pt x="345" y="34025"/>
                    <a:pt x="449" y="33921"/>
                    <a:pt x="449" y="33801"/>
                  </a:cubicBezTo>
                  <a:lnTo>
                    <a:pt x="449" y="224"/>
                  </a:lnTo>
                  <a:cubicBezTo>
                    <a:pt x="449" y="104"/>
                    <a:pt x="345" y="0"/>
                    <a:pt x="225" y="0"/>
                  </a:cubicBezTo>
                  <a:close/>
                </a:path>
              </a:pathLst>
            </a:custGeom>
            <a:solidFill>
              <a:srgbClr val="6A120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076" name="Google Shape;11076;p50"/>
          <p:cNvSpPr txBox="1">
            <a:spLocks noGrp="1"/>
          </p:cNvSpPr>
          <p:nvPr>
            <p:ph type="title"/>
          </p:nvPr>
        </p:nvSpPr>
        <p:spPr>
          <a:xfrm>
            <a:off x="764844" y="2189500"/>
            <a:ext cx="4156500" cy="128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Introduction</a:t>
            </a:r>
            <a:endParaRPr/>
          </a:p>
        </p:txBody>
      </p:sp>
      <p:sp>
        <p:nvSpPr>
          <p:cNvPr id="11077" name="Google Shape;11077;p50"/>
          <p:cNvSpPr txBox="1">
            <a:spLocks noGrp="1"/>
          </p:cNvSpPr>
          <p:nvPr>
            <p:ph type="title" idx="2"/>
          </p:nvPr>
        </p:nvSpPr>
        <p:spPr>
          <a:xfrm>
            <a:off x="3056975" y="539500"/>
            <a:ext cx="1812600" cy="12861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solidFill>
                  <a:schemeClr val="accent6">
                    <a:lumMod val="50000"/>
                  </a:schemeClr>
                </a:solidFill>
              </a:rPr>
              <a:t>1</a:t>
            </a:r>
            <a:endParaRPr>
              <a:solidFill>
                <a:schemeClr val="accent6">
                  <a:lumMod val="50000"/>
                </a:schemeClr>
              </a:solidFill>
            </a:endParaRPr>
          </a:p>
        </p:txBody>
      </p:sp>
      <p:sp>
        <p:nvSpPr>
          <p:cNvPr id="11079" name="Google Shape;11079;p50"/>
          <p:cNvSpPr/>
          <p:nvPr/>
        </p:nvSpPr>
        <p:spPr>
          <a:xfrm>
            <a:off x="284788" y="4205610"/>
            <a:ext cx="8859274" cy="362698"/>
          </a:xfrm>
          <a:custGeom>
            <a:avLst/>
            <a:gdLst/>
            <a:ahLst/>
            <a:cxnLst/>
            <a:rect l="l" t="t" r="r" b="b"/>
            <a:pathLst>
              <a:path w="84366" h="3011" extrusionOk="0">
                <a:moveTo>
                  <a:pt x="0" y="1"/>
                </a:moveTo>
                <a:lnTo>
                  <a:pt x="2299" y="1323"/>
                </a:lnTo>
                <a:lnTo>
                  <a:pt x="48170" y="3010"/>
                </a:lnTo>
                <a:lnTo>
                  <a:pt x="84365" y="1"/>
                </a:lnTo>
                <a:close/>
              </a:path>
            </a:pathLst>
          </a:custGeom>
          <a:solidFill>
            <a:srgbClr val="D0BB0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080" name="Google Shape;11080;p50"/>
          <p:cNvGrpSpPr/>
          <p:nvPr/>
        </p:nvGrpSpPr>
        <p:grpSpPr>
          <a:xfrm>
            <a:off x="7364125" y="3666250"/>
            <a:ext cx="948200" cy="897275"/>
            <a:chOff x="2396325" y="2455150"/>
            <a:chExt cx="948200" cy="897275"/>
          </a:xfrm>
        </p:grpSpPr>
        <p:sp>
          <p:nvSpPr>
            <p:cNvPr id="11081" name="Google Shape;11081;p50"/>
            <p:cNvSpPr/>
            <p:nvPr/>
          </p:nvSpPr>
          <p:spPr>
            <a:xfrm>
              <a:off x="3126450" y="3215125"/>
              <a:ext cx="71600" cy="55100"/>
            </a:xfrm>
            <a:custGeom>
              <a:avLst/>
              <a:gdLst/>
              <a:ahLst/>
              <a:cxnLst/>
              <a:rect l="l" t="t" r="r" b="b"/>
              <a:pathLst>
                <a:path w="2864" h="2204" extrusionOk="0">
                  <a:moveTo>
                    <a:pt x="1456" y="0"/>
                  </a:moveTo>
                  <a:cubicBezTo>
                    <a:pt x="915" y="0"/>
                    <a:pt x="584" y="217"/>
                    <a:pt x="584" y="217"/>
                  </a:cubicBezTo>
                  <a:cubicBezTo>
                    <a:pt x="584" y="217"/>
                    <a:pt x="0" y="1926"/>
                    <a:pt x="526" y="2058"/>
                  </a:cubicBezTo>
                  <a:cubicBezTo>
                    <a:pt x="554" y="2063"/>
                    <a:pt x="582" y="2066"/>
                    <a:pt x="609" y="2066"/>
                  </a:cubicBezTo>
                  <a:cubicBezTo>
                    <a:pt x="1259" y="2066"/>
                    <a:pt x="1636" y="611"/>
                    <a:pt x="1636" y="611"/>
                  </a:cubicBezTo>
                  <a:cubicBezTo>
                    <a:pt x="1636" y="611"/>
                    <a:pt x="1651" y="2189"/>
                    <a:pt x="2235" y="2204"/>
                  </a:cubicBezTo>
                  <a:cubicBezTo>
                    <a:pt x="2238" y="2204"/>
                    <a:pt x="2240" y="2204"/>
                    <a:pt x="2243" y="2204"/>
                  </a:cubicBezTo>
                  <a:cubicBezTo>
                    <a:pt x="2835" y="2204"/>
                    <a:pt x="2864" y="509"/>
                    <a:pt x="2864" y="509"/>
                  </a:cubicBezTo>
                  <a:cubicBezTo>
                    <a:pt x="2864" y="509"/>
                    <a:pt x="2338" y="100"/>
                    <a:pt x="1680" y="12"/>
                  </a:cubicBezTo>
                  <a:cubicBezTo>
                    <a:pt x="1602" y="4"/>
                    <a:pt x="1527" y="0"/>
                    <a:pt x="1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2" name="Google Shape;11082;p50"/>
            <p:cNvSpPr/>
            <p:nvPr/>
          </p:nvSpPr>
          <p:spPr>
            <a:xfrm>
              <a:off x="3034400" y="3171150"/>
              <a:ext cx="62475" cy="49125"/>
            </a:xfrm>
            <a:custGeom>
              <a:avLst/>
              <a:gdLst/>
              <a:ahLst/>
              <a:cxnLst/>
              <a:rect l="l" t="t" r="r" b="b"/>
              <a:pathLst>
                <a:path w="2499" h="1965" extrusionOk="0">
                  <a:moveTo>
                    <a:pt x="1204" y="1"/>
                  </a:moveTo>
                  <a:cubicBezTo>
                    <a:pt x="870" y="1"/>
                    <a:pt x="629" y="77"/>
                    <a:pt x="629" y="77"/>
                  </a:cubicBezTo>
                  <a:cubicBezTo>
                    <a:pt x="629" y="77"/>
                    <a:pt x="0" y="1333"/>
                    <a:pt x="497" y="1538"/>
                  </a:cubicBezTo>
                  <a:cubicBezTo>
                    <a:pt x="534" y="1552"/>
                    <a:pt x="570" y="1558"/>
                    <a:pt x="606" y="1558"/>
                  </a:cubicBezTo>
                  <a:cubicBezTo>
                    <a:pt x="1062" y="1558"/>
                    <a:pt x="1476" y="530"/>
                    <a:pt x="1476" y="530"/>
                  </a:cubicBezTo>
                  <a:lnTo>
                    <a:pt x="1476" y="530"/>
                  </a:lnTo>
                  <a:cubicBezTo>
                    <a:pt x="1476" y="530"/>
                    <a:pt x="1257" y="1888"/>
                    <a:pt x="1827" y="1961"/>
                  </a:cubicBezTo>
                  <a:cubicBezTo>
                    <a:pt x="1843" y="1964"/>
                    <a:pt x="1859" y="1965"/>
                    <a:pt x="1875" y="1965"/>
                  </a:cubicBezTo>
                  <a:cubicBezTo>
                    <a:pt x="2416" y="1965"/>
                    <a:pt x="2499" y="530"/>
                    <a:pt x="2499" y="530"/>
                  </a:cubicBezTo>
                  <a:cubicBezTo>
                    <a:pt x="2093" y="101"/>
                    <a:pt x="1587" y="1"/>
                    <a:pt x="1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3" name="Google Shape;11083;p50"/>
            <p:cNvSpPr/>
            <p:nvPr/>
          </p:nvSpPr>
          <p:spPr>
            <a:xfrm>
              <a:off x="2727225" y="3295900"/>
              <a:ext cx="86225" cy="56525"/>
            </a:xfrm>
            <a:custGeom>
              <a:avLst/>
              <a:gdLst/>
              <a:ahLst/>
              <a:cxnLst/>
              <a:rect l="l" t="t" r="r" b="b"/>
              <a:pathLst>
                <a:path w="3449" h="2261" extrusionOk="0">
                  <a:moveTo>
                    <a:pt x="2139" y="0"/>
                  </a:moveTo>
                  <a:cubicBezTo>
                    <a:pt x="1325" y="0"/>
                    <a:pt x="702" y="98"/>
                    <a:pt x="702" y="98"/>
                  </a:cubicBezTo>
                  <a:cubicBezTo>
                    <a:pt x="702" y="98"/>
                    <a:pt x="1" y="1982"/>
                    <a:pt x="527" y="2070"/>
                  </a:cubicBezTo>
                  <a:cubicBezTo>
                    <a:pt x="540" y="2073"/>
                    <a:pt x="554" y="2074"/>
                    <a:pt x="568" y="2074"/>
                  </a:cubicBezTo>
                  <a:cubicBezTo>
                    <a:pt x="1079" y="2074"/>
                    <a:pt x="1827" y="288"/>
                    <a:pt x="1827" y="288"/>
                  </a:cubicBezTo>
                  <a:lnTo>
                    <a:pt x="1827" y="288"/>
                  </a:lnTo>
                  <a:cubicBezTo>
                    <a:pt x="1827" y="288"/>
                    <a:pt x="1666" y="2216"/>
                    <a:pt x="2324" y="2260"/>
                  </a:cubicBezTo>
                  <a:cubicBezTo>
                    <a:pt x="2330" y="2260"/>
                    <a:pt x="2337" y="2261"/>
                    <a:pt x="2343" y="2261"/>
                  </a:cubicBezTo>
                  <a:cubicBezTo>
                    <a:pt x="2990" y="2261"/>
                    <a:pt x="3449" y="98"/>
                    <a:pt x="3449" y="98"/>
                  </a:cubicBezTo>
                  <a:cubicBezTo>
                    <a:pt x="3001" y="25"/>
                    <a:pt x="2546" y="0"/>
                    <a:pt x="2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4" name="Google Shape;11084;p50"/>
            <p:cNvSpPr/>
            <p:nvPr/>
          </p:nvSpPr>
          <p:spPr>
            <a:xfrm>
              <a:off x="2597575" y="3286650"/>
              <a:ext cx="80000" cy="48000"/>
            </a:xfrm>
            <a:custGeom>
              <a:avLst/>
              <a:gdLst/>
              <a:ahLst/>
              <a:cxnLst/>
              <a:rect l="l" t="t" r="r" b="b"/>
              <a:pathLst>
                <a:path w="3200" h="1920" extrusionOk="0">
                  <a:moveTo>
                    <a:pt x="716" y="0"/>
                  </a:moveTo>
                  <a:cubicBezTo>
                    <a:pt x="716" y="0"/>
                    <a:pt x="0" y="1461"/>
                    <a:pt x="512" y="1680"/>
                  </a:cubicBezTo>
                  <a:cubicBezTo>
                    <a:pt x="547" y="1694"/>
                    <a:pt x="583" y="1701"/>
                    <a:pt x="619" y="1701"/>
                  </a:cubicBezTo>
                  <a:cubicBezTo>
                    <a:pt x="1117" y="1701"/>
                    <a:pt x="1651" y="468"/>
                    <a:pt x="1651" y="468"/>
                  </a:cubicBezTo>
                  <a:lnTo>
                    <a:pt x="1651" y="468"/>
                  </a:lnTo>
                  <a:cubicBezTo>
                    <a:pt x="1651" y="468"/>
                    <a:pt x="1505" y="1797"/>
                    <a:pt x="2163" y="1914"/>
                  </a:cubicBezTo>
                  <a:cubicBezTo>
                    <a:pt x="2181" y="1917"/>
                    <a:pt x="2198" y="1919"/>
                    <a:pt x="2216" y="1919"/>
                  </a:cubicBezTo>
                  <a:cubicBezTo>
                    <a:pt x="2827" y="1919"/>
                    <a:pt x="3200" y="0"/>
                    <a:pt x="3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5" name="Google Shape;11085;p50"/>
            <p:cNvSpPr/>
            <p:nvPr/>
          </p:nvSpPr>
          <p:spPr>
            <a:xfrm>
              <a:off x="3141050" y="3010000"/>
              <a:ext cx="82925" cy="217875"/>
            </a:xfrm>
            <a:custGeom>
              <a:avLst/>
              <a:gdLst/>
              <a:ahLst/>
              <a:cxnLst/>
              <a:rect l="l" t="t" r="r" b="b"/>
              <a:pathLst>
                <a:path w="3317" h="8715" extrusionOk="0">
                  <a:moveTo>
                    <a:pt x="1352" y="0"/>
                  </a:moveTo>
                  <a:cubicBezTo>
                    <a:pt x="1197" y="0"/>
                    <a:pt x="1043" y="24"/>
                    <a:pt x="892" y="80"/>
                  </a:cubicBezTo>
                  <a:cubicBezTo>
                    <a:pt x="1067" y="825"/>
                    <a:pt x="950" y="3089"/>
                    <a:pt x="950" y="3089"/>
                  </a:cubicBezTo>
                  <a:cubicBezTo>
                    <a:pt x="950" y="3089"/>
                    <a:pt x="410" y="3323"/>
                    <a:pt x="351" y="4039"/>
                  </a:cubicBezTo>
                  <a:cubicBezTo>
                    <a:pt x="307" y="4755"/>
                    <a:pt x="702" y="5062"/>
                    <a:pt x="702" y="5062"/>
                  </a:cubicBezTo>
                  <a:cubicBezTo>
                    <a:pt x="702" y="5062"/>
                    <a:pt x="468" y="6143"/>
                    <a:pt x="0" y="8422"/>
                  </a:cubicBezTo>
                  <a:cubicBezTo>
                    <a:pt x="34" y="8422"/>
                    <a:pt x="68" y="8421"/>
                    <a:pt x="101" y="8421"/>
                  </a:cubicBezTo>
                  <a:cubicBezTo>
                    <a:pt x="1499" y="8421"/>
                    <a:pt x="2280" y="8714"/>
                    <a:pt x="2280" y="8714"/>
                  </a:cubicBezTo>
                  <a:cubicBezTo>
                    <a:pt x="2280" y="8714"/>
                    <a:pt x="2265" y="6362"/>
                    <a:pt x="2206" y="5149"/>
                  </a:cubicBezTo>
                  <a:cubicBezTo>
                    <a:pt x="3142" y="4317"/>
                    <a:pt x="2908" y="3922"/>
                    <a:pt x="2528" y="3265"/>
                  </a:cubicBezTo>
                  <a:cubicBezTo>
                    <a:pt x="2879" y="2067"/>
                    <a:pt x="3317" y="971"/>
                    <a:pt x="3317" y="971"/>
                  </a:cubicBezTo>
                  <a:cubicBezTo>
                    <a:pt x="3317" y="971"/>
                    <a:pt x="2335" y="0"/>
                    <a:pt x="1352" y="0"/>
                  </a:cubicBez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6" name="Google Shape;11086;p50"/>
            <p:cNvSpPr/>
            <p:nvPr/>
          </p:nvSpPr>
          <p:spPr>
            <a:xfrm>
              <a:off x="3037675" y="2988600"/>
              <a:ext cx="76375" cy="195800"/>
            </a:xfrm>
            <a:custGeom>
              <a:avLst/>
              <a:gdLst/>
              <a:ahLst/>
              <a:cxnLst/>
              <a:rect l="l" t="t" r="r" b="b"/>
              <a:pathLst>
                <a:path w="3055" h="7832" extrusionOk="0">
                  <a:moveTo>
                    <a:pt x="2192" y="1"/>
                  </a:moveTo>
                  <a:cubicBezTo>
                    <a:pt x="2192" y="1"/>
                    <a:pt x="775" y="308"/>
                    <a:pt x="1" y="1506"/>
                  </a:cubicBezTo>
                  <a:cubicBezTo>
                    <a:pt x="278" y="1769"/>
                    <a:pt x="600" y="2353"/>
                    <a:pt x="600" y="2353"/>
                  </a:cubicBezTo>
                  <a:cubicBezTo>
                    <a:pt x="600" y="2353"/>
                    <a:pt x="249" y="3420"/>
                    <a:pt x="965" y="3916"/>
                  </a:cubicBezTo>
                  <a:cubicBezTo>
                    <a:pt x="1053" y="5100"/>
                    <a:pt x="498" y="7379"/>
                    <a:pt x="498" y="7379"/>
                  </a:cubicBezTo>
                  <a:cubicBezTo>
                    <a:pt x="498" y="7379"/>
                    <a:pt x="509" y="7378"/>
                    <a:pt x="530" y="7378"/>
                  </a:cubicBezTo>
                  <a:cubicBezTo>
                    <a:pt x="705" y="7378"/>
                    <a:pt x="1560" y="7402"/>
                    <a:pt x="2368" y="7832"/>
                  </a:cubicBezTo>
                  <a:cubicBezTo>
                    <a:pt x="2295" y="6677"/>
                    <a:pt x="2791" y="3668"/>
                    <a:pt x="2791" y="3668"/>
                  </a:cubicBezTo>
                  <a:cubicBezTo>
                    <a:pt x="2791" y="3668"/>
                    <a:pt x="3054" y="3478"/>
                    <a:pt x="3054" y="2864"/>
                  </a:cubicBezTo>
                  <a:cubicBezTo>
                    <a:pt x="3054" y="2236"/>
                    <a:pt x="2528" y="1608"/>
                    <a:pt x="2528" y="1608"/>
                  </a:cubicBezTo>
                  <a:lnTo>
                    <a:pt x="2192" y="1"/>
                  </a:ln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7" name="Google Shape;11087;p50"/>
            <p:cNvSpPr/>
            <p:nvPr/>
          </p:nvSpPr>
          <p:spPr>
            <a:xfrm>
              <a:off x="2731250" y="3098225"/>
              <a:ext cx="82200" cy="200350"/>
            </a:xfrm>
            <a:custGeom>
              <a:avLst/>
              <a:gdLst/>
              <a:ahLst/>
              <a:cxnLst/>
              <a:rect l="l" t="t" r="r" b="b"/>
              <a:pathLst>
                <a:path w="3288" h="8014" extrusionOk="0">
                  <a:moveTo>
                    <a:pt x="996" y="1"/>
                  </a:moveTo>
                  <a:cubicBezTo>
                    <a:pt x="704" y="1"/>
                    <a:pt x="415" y="40"/>
                    <a:pt x="161" y="145"/>
                  </a:cubicBezTo>
                  <a:cubicBezTo>
                    <a:pt x="395" y="758"/>
                    <a:pt x="483" y="2088"/>
                    <a:pt x="483" y="2088"/>
                  </a:cubicBezTo>
                  <a:cubicBezTo>
                    <a:pt x="483" y="2088"/>
                    <a:pt x="88" y="2468"/>
                    <a:pt x="44" y="3096"/>
                  </a:cubicBezTo>
                  <a:cubicBezTo>
                    <a:pt x="0" y="3739"/>
                    <a:pt x="541" y="4367"/>
                    <a:pt x="541" y="4367"/>
                  </a:cubicBezTo>
                  <a:cubicBezTo>
                    <a:pt x="541" y="4367"/>
                    <a:pt x="760" y="6164"/>
                    <a:pt x="541" y="8005"/>
                  </a:cubicBezTo>
                  <a:cubicBezTo>
                    <a:pt x="631" y="8011"/>
                    <a:pt x="757" y="8013"/>
                    <a:pt x="910" y="8013"/>
                  </a:cubicBezTo>
                  <a:cubicBezTo>
                    <a:pt x="1329" y="8013"/>
                    <a:pt x="1952" y="7996"/>
                    <a:pt x="2590" y="7996"/>
                  </a:cubicBezTo>
                  <a:cubicBezTo>
                    <a:pt x="2823" y="7996"/>
                    <a:pt x="3059" y="7999"/>
                    <a:pt x="3288" y="8005"/>
                  </a:cubicBezTo>
                  <a:cubicBezTo>
                    <a:pt x="2952" y="7333"/>
                    <a:pt x="2557" y="5550"/>
                    <a:pt x="2396" y="4221"/>
                  </a:cubicBezTo>
                  <a:cubicBezTo>
                    <a:pt x="2981" y="3622"/>
                    <a:pt x="2995" y="2804"/>
                    <a:pt x="2396" y="2015"/>
                  </a:cubicBezTo>
                  <a:cubicBezTo>
                    <a:pt x="2484" y="1314"/>
                    <a:pt x="2908" y="408"/>
                    <a:pt x="2908" y="408"/>
                  </a:cubicBezTo>
                  <a:cubicBezTo>
                    <a:pt x="2908" y="408"/>
                    <a:pt x="1932" y="1"/>
                    <a:pt x="996" y="1"/>
                  </a:cubicBez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8" name="Google Shape;11088;p50"/>
            <p:cNvSpPr/>
            <p:nvPr/>
          </p:nvSpPr>
          <p:spPr>
            <a:xfrm>
              <a:off x="2586250" y="3094175"/>
              <a:ext cx="91325" cy="197375"/>
            </a:xfrm>
            <a:custGeom>
              <a:avLst/>
              <a:gdLst/>
              <a:ahLst/>
              <a:cxnLst/>
              <a:rect l="l" t="t" r="r" b="b"/>
              <a:pathLst>
                <a:path w="3653" h="7895" extrusionOk="0">
                  <a:moveTo>
                    <a:pt x="0" y="0"/>
                  </a:moveTo>
                  <a:cubicBezTo>
                    <a:pt x="0" y="0"/>
                    <a:pt x="424" y="1008"/>
                    <a:pt x="483" y="1797"/>
                  </a:cubicBezTo>
                  <a:cubicBezTo>
                    <a:pt x="103" y="2367"/>
                    <a:pt x="176" y="3433"/>
                    <a:pt x="906" y="3652"/>
                  </a:cubicBezTo>
                  <a:cubicBezTo>
                    <a:pt x="1198" y="4295"/>
                    <a:pt x="1403" y="5961"/>
                    <a:pt x="1169" y="7699"/>
                  </a:cubicBezTo>
                  <a:cubicBezTo>
                    <a:pt x="1607" y="7845"/>
                    <a:pt x="2030" y="7894"/>
                    <a:pt x="2397" y="7894"/>
                  </a:cubicBezTo>
                  <a:cubicBezTo>
                    <a:pt x="3133" y="7894"/>
                    <a:pt x="3653" y="7699"/>
                    <a:pt x="3653" y="7699"/>
                  </a:cubicBezTo>
                  <a:cubicBezTo>
                    <a:pt x="3653" y="7699"/>
                    <a:pt x="2791" y="5186"/>
                    <a:pt x="2572" y="3755"/>
                  </a:cubicBezTo>
                  <a:cubicBezTo>
                    <a:pt x="3171" y="3068"/>
                    <a:pt x="2981" y="2381"/>
                    <a:pt x="2265" y="1812"/>
                  </a:cubicBezTo>
                  <a:cubicBezTo>
                    <a:pt x="2250" y="1519"/>
                    <a:pt x="2440" y="380"/>
                    <a:pt x="2440" y="380"/>
                  </a:cubicBezTo>
                  <a:lnTo>
                    <a:pt x="0" y="0"/>
                  </a:ln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9" name="Google Shape;11089;p50"/>
            <p:cNvSpPr/>
            <p:nvPr/>
          </p:nvSpPr>
          <p:spPr>
            <a:xfrm>
              <a:off x="2411300" y="2455250"/>
              <a:ext cx="404600" cy="481900"/>
            </a:xfrm>
            <a:custGeom>
              <a:avLst/>
              <a:gdLst/>
              <a:ahLst/>
              <a:cxnLst/>
              <a:rect l="l" t="t" r="r" b="b"/>
              <a:pathLst>
                <a:path w="16184" h="19276" extrusionOk="0">
                  <a:moveTo>
                    <a:pt x="6427" y="0"/>
                  </a:moveTo>
                  <a:cubicBezTo>
                    <a:pt x="5249" y="0"/>
                    <a:pt x="4070" y="250"/>
                    <a:pt x="3214" y="838"/>
                  </a:cubicBezTo>
                  <a:cubicBezTo>
                    <a:pt x="1257" y="2167"/>
                    <a:pt x="0" y="5425"/>
                    <a:pt x="366" y="9545"/>
                  </a:cubicBezTo>
                  <a:cubicBezTo>
                    <a:pt x="731" y="13679"/>
                    <a:pt x="2250" y="19216"/>
                    <a:pt x="9073" y="19275"/>
                  </a:cubicBezTo>
                  <a:cubicBezTo>
                    <a:pt x="9097" y="19275"/>
                    <a:pt x="9121" y="19275"/>
                    <a:pt x="9145" y="19275"/>
                  </a:cubicBezTo>
                  <a:cubicBezTo>
                    <a:pt x="15898" y="19275"/>
                    <a:pt x="16184" y="13122"/>
                    <a:pt x="15063" y="8405"/>
                  </a:cubicBezTo>
                  <a:cubicBezTo>
                    <a:pt x="13792" y="3000"/>
                    <a:pt x="10286" y="1057"/>
                    <a:pt x="10286" y="1057"/>
                  </a:cubicBezTo>
                  <a:cubicBezTo>
                    <a:pt x="9463" y="415"/>
                    <a:pt x="7946" y="0"/>
                    <a:pt x="6427"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0" name="Google Shape;11090;p50"/>
            <p:cNvSpPr/>
            <p:nvPr/>
          </p:nvSpPr>
          <p:spPr>
            <a:xfrm>
              <a:off x="2491650" y="2485250"/>
              <a:ext cx="180450" cy="245275"/>
            </a:xfrm>
            <a:custGeom>
              <a:avLst/>
              <a:gdLst/>
              <a:ahLst/>
              <a:cxnLst/>
              <a:rect l="l" t="t" r="r" b="b"/>
              <a:pathLst>
                <a:path w="7218" h="9811" extrusionOk="0">
                  <a:moveTo>
                    <a:pt x="3368" y="1"/>
                  </a:moveTo>
                  <a:cubicBezTo>
                    <a:pt x="2528" y="1"/>
                    <a:pt x="1550" y="125"/>
                    <a:pt x="483" y="485"/>
                  </a:cubicBezTo>
                  <a:lnTo>
                    <a:pt x="0" y="1215"/>
                  </a:lnTo>
                  <a:cubicBezTo>
                    <a:pt x="0" y="1215"/>
                    <a:pt x="117" y="3480"/>
                    <a:pt x="263" y="5102"/>
                  </a:cubicBezTo>
                  <a:cubicBezTo>
                    <a:pt x="395" y="6738"/>
                    <a:pt x="819" y="7088"/>
                    <a:pt x="1739" y="8433"/>
                  </a:cubicBezTo>
                  <a:cubicBezTo>
                    <a:pt x="2298" y="9237"/>
                    <a:pt x="3218" y="9811"/>
                    <a:pt x="4083" y="9811"/>
                  </a:cubicBezTo>
                  <a:cubicBezTo>
                    <a:pt x="4664" y="9811"/>
                    <a:pt x="5220" y="9552"/>
                    <a:pt x="5625" y="8929"/>
                  </a:cubicBezTo>
                  <a:cubicBezTo>
                    <a:pt x="6619" y="7366"/>
                    <a:pt x="7188" y="6577"/>
                    <a:pt x="7203" y="4912"/>
                  </a:cubicBezTo>
                  <a:cubicBezTo>
                    <a:pt x="7218" y="3232"/>
                    <a:pt x="7174" y="1435"/>
                    <a:pt x="6400" y="602"/>
                  </a:cubicBezTo>
                  <a:cubicBezTo>
                    <a:pt x="6400" y="602"/>
                    <a:pt x="5218" y="1"/>
                    <a:pt x="336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1" name="Google Shape;11091;p50"/>
            <p:cNvSpPr/>
            <p:nvPr/>
          </p:nvSpPr>
          <p:spPr>
            <a:xfrm>
              <a:off x="2598675" y="2580275"/>
              <a:ext cx="14250" cy="109600"/>
            </a:xfrm>
            <a:custGeom>
              <a:avLst/>
              <a:gdLst/>
              <a:ahLst/>
              <a:cxnLst/>
              <a:rect l="l" t="t" r="r" b="b"/>
              <a:pathLst>
                <a:path w="570" h="4384" extrusionOk="0">
                  <a:moveTo>
                    <a:pt x="102" y="0"/>
                  </a:moveTo>
                  <a:cubicBezTo>
                    <a:pt x="44" y="15"/>
                    <a:pt x="0" y="73"/>
                    <a:pt x="15" y="132"/>
                  </a:cubicBezTo>
                  <a:cubicBezTo>
                    <a:pt x="132" y="935"/>
                    <a:pt x="351" y="4237"/>
                    <a:pt x="351" y="4281"/>
                  </a:cubicBezTo>
                  <a:cubicBezTo>
                    <a:pt x="351" y="4339"/>
                    <a:pt x="395" y="4383"/>
                    <a:pt x="453" y="4383"/>
                  </a:cubicBezTo>
                  <a:lnTo>
                    <a:pt x="468" y="4383"/>
                  </a:lnTo>
                  <a:cubicBezTo>
                    <a:pt x="526" y="4369"/>
                    <a:pt x="570" y="4325"/>
                    <a:pt x="570" y="4266"/>
                  </a:cubicBezTo>
                  <a:cubicBezTo>
                    <a:pt x="555" y="4120"/>
                    <a:pt x="351" y="921"/>
                    <a:pt x="234" y="88"/>
                  </a:cubicBezTo>
                  <a:cubicBezTo>
                    <a:pt x="219" y="30"/>
                    <a:pt x="161" y="0"/>
                    <a:pt x="102"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2" name="Google Shape;11092;p50"/>
            <p:cNvSpPr/>
            <p:nvPr/>
          </p:nvSpPr>
          <p:spPr>
            <a:xfrm>
              <a:off x="2557750" y="2580275"/>
              <a:ext cx="12075" cy="109600"/>
            </a:xfrm>
            <a:custGeom>
              <a:avLst/>
              <a:gdLst/>
              <a:ahLst/>
              <a:cxnLst/>
              <a:rect l="l" t="t" r="r" b="b"/>
              <a:pathLst>
                <a:path w="483" h="4384" extrusionOk="0">
                  <a:moveTo>
                    <a:pt x="147" y="0"/>
                  </a:moveTo>
                  <a:cubicBezTo>
                    <a:pt x="89" y="0"/>
                    <a:pt x="30" y="44"/>
                    <a:pt x="30" y="103"/>
                  </a:cubicBezTo>
                  <a:cubicBezTo>
                    <a:pt x="1" y="979"/>
                    <a:pt x="249" y="4135"/>
                    <a:pt x="249" y="4281"/>
                  </a:cubicBezTo>
                  <a:cubicBezTo>
                    <a:pt x="264" y="4339"/>
                    <a:pt x="308" y="4383"/>
                    <a:pt x="366" y="4383"/>
                  </a:cubicBezTo>
                  <a:cubicBezTo>
                    <a:pt x="439" y="4369"/>
                    <a:pt x="483" y="4325"/>
                    <a:pt x="468" y="4266"/>
                  </a:cubicBezTo>
                  <a:cubicBezTo>
                    <a:pt x="468" y="4222"/>
                    <a:pt x="220" y="965"/>
                    <a:pt x="249" y="117"/>
                  </a:cubicBezTo>
                  <a:cubicBezTo>
                    <a:pt x="249" y="59"/>
                    <a:pt x="205" y="0"/>
                    <a:pt x="147"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3" name="Google Shape;11093;p50"/>
            <p:cNvSpPr/>
            <p:nvPr/>
          </p:nvSpPr>
          <p:spPr>
            <a:xfrm>
              <a:off x="2619850" y="2550250"/>
              <a:ext cx="27775" cy="29100"/>
            </a:xfrm>
            <a:custGeom>
              <a:avLst/>
              <a:gdLst/>
              <a:ahLst/>
              <a:cxnLst/>
              <a:rect l="l" t="t" r="r" b="b"/>
              <a:pathLst>
                <a:path w="1111" h="1164" extrusionOk="0">
                  <a:moveTo>
                    <a:pt x="323" y="0"/>
                  </a:moveTo>
                  <a:cubicBezTo>
                    <a:pt x="1" y="0"/>
                    <a:pt x="27" y="1163"/>
                    <a:pt x="511" y="1163"/>
                  </a:cubicBezTo>
                  <a:cubicBezTo>
                    <a:pt x="530" y="1163"/>
                    <a:pt x="550" y="1161"/>
                    <a:pt x="570" y="1157"/>
                  </a:cubicBezTo>
                  <a:cubicBezTo>
                    <a:pt x="1111" y="1055"/>
                    <a:pt x="862" y="106"/>
                    <a:pt x="351" y="3"/>
                  </a:cubicBezTo>
                  <a:cubicBezTo>
                    <a:pt x="341" y="1"/>
                    <a:pt x="33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4" name="Google Shape;11094;p50"/>
            <p:cNvSpPr/>
            <p:nvPr/>
          </p:nvSpPr>
          <p:spPr>
            <a:xfrm>
              <a:off x="2509450" y="2555050"/>
              <a:ext cx="31900" cy="28275"/>
            </a:xfrm>
            <a:custGeom>
              <a:avLst/>
              <a:gdLst/>
              <a:ahLst/>
              <a:cxnLst/>
              <a:rect l="l" t="t" r="r" b="b"/>
              <a:pathLst>
                <a:path w="1276" h="1131" extrusionOk="0">
                  <a:moveTo>
                    <a:pt x="619" y="1"/>
                  </a:moveTo>
                  <a:cubicBezTo>
                    <a:pt x="245" y="1"/>
                    <a:pt x="0" y="1131"/>
                    <a:pt x="569" y="1131"/>
                  </a:cubicBezTo>
                  <a:cubicBezTo>
                    <a:pt x="589" y="1131"/>
                    <a:pt x="610" y="1129"/>
                    <a:pt x="633" y="1126"/>
                  </a:cubicBezTo>
                  <a:cubicBezTo>
                    <a:pt x="1275" y="1024"/>
                    <a:pt x="852" y="16"/>
                    <a:pt x="633" y="1"/>
                  </a:cubicBezTo>
                  <a:cubicBezTo>
                    <a:pt x="628" y="1"/>
                    <a:pt x="623" y="1"/>
                    <a:pt x="6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5" name="Google Shape;11095;p50"/>
            <p:cNvSpPr/>
            <p:nvPr/>
          </p:nvSpPr>
          <p:spPr>
            <a:xfrm>
              <a:off x="2530725" y="2523650"/>
              <a:ext cx="99000" cy="11350"/>
            </a:xfrm>
            <a:custGeom>
              <a:avLst/>
              <a:gdLst/>
              <a:ahLst/>
              <a:cxnLst/>
              <a:rect l="l" t="t" r="r" b="b"/>
              <a:pathLst>
                <a:path w="3960" h="454" extrusionOk="0">
                  <a:moveTo>
                    <a:pt x="3814" y="1"/>
                  </a:moveTo>
                  <a:cubicBezTo>
                    <a:pt x="3793" y="11"/>
                    <a:pt x="2797" y="240"/>
                    <a:pt x="1632" y="240"/>
                  </a:cubicBezTo>
                  <a:cubicBezTo>
                    <a:pt x="1147" y="240"/>
                    <a:pt x="632" y="200"/>
                    <a:pt x="147" y="88"/>
                  </a:cubicBezTo>
                  <a:cubicBezTo>
                    <a:pt x="139" y="87"/>
                    <a:pt x="131" y="86"/>
                    <a:pt x="124" y="86"/>
                  </a:cubicBezTo>
                  <a:cubicBezTo>
                    <a:pt x="74" y="86"/>
                    <a:pt x="28" y="125"/>
                    <a:pt x="15" y="176"/>
                  </a:cubicBezTo>
                  <a:cubicBezTo>
                    <a:pt x="1" y="235"/>
                    <a:pt x="30" y="293"/>
                    <a:pt x="88" y="308"/>
                  </a:cubicBezTo>
                  <a:cubicBezTo>
                    <a:pt x="600" y="424"/>
                    <a:pt x="1140" y="454"/>
                    <a:pt x="1637" y="454"/>
                  </a:cubicBezTo>
                  <a:cubicBezTo>
                    <a:pt x="2806" y="454"/>
                    <a:pt x="3799" y="235"/>
                    <a:pt x="3858" y="220"/>
                  </a:cubicBezTo>
                  <a:cubicBezTo>
                    <a:pt x="3916" y="205"/>
                    <a:pt x="3960" y="147"/>
                    <a:pt x="3945" y="88"/>
                  </a:cubicBezTo>
                  <a:cubicBezTo>
                    <a:pt x="3931" y="30"/>
                    <a:pt x="3872" y="1"/>
                    <a:pt x="3814"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6" name="Google Shape;11096;p50"/>
            <p:cNvSpPr/>
            <p:nvPr/>
          </p:nvSpPr>
          <p:spPr>
            <a:xfrm>
              <a:off x="2651625" y="2461625"/>
              <a:ext cx="122025" cy="72675"/>
            </a:xfrm>
            <a:custGeom>
              <a:avLst/>
              <a:gdLst/>
              <a:ahLst/>
              <a:cxnLst/>
              <a:rect l="l" t="t" r="r" b="b"/>
              <a:pathLst>
                <a:path w="4881" h="2907" extrusionOk="0">
                  <a:moveTo>
                    <a:pt x="2643" y="1"/>
                  </a:moveTo>
                  <a:cubicBezTo>
                    <a:pt x="2500" y="1"/>
                    <a:pt x="2345" y="18"/>
                    <a:pt x="2177" y="57"/>
                  </a:cubicBezTo>
                  <a:cubicBezTo>
                    <a:pt x="702" y="393"/>
                    <a:pt x="1" y="1547"/>
                    <a:pt x="1" y="1547"/>
                  </a:cubicBezTo>
                  <a:lnTo>
                    <a:pt x="380" y="2160"/>
                  </a:lnTo>
                  <a:cubicBezTo>
                    <a:pt x="380" y="2160"/>
                    <a:pt x="1096" y="2569"/>
                    <a:pt x="1841" y="2832"/>
                  </a:cubicBezTo>
                  <a:cubicBezTo>
                    <a:pt x="1982" y="2882"/>
                    <a:pt x="2140" y="2907"/>
                    <a:pt x="2312" y="2907"/>
                  </a:cubicBezTo>
                  <a:cubicBezTo>
                    <a:pt x="3052" y="2907"/>
                    <a:pt x="4038" y="2448"/>
                    <a:pt x="4880" y="1547"/>
                  </a:cubicBezTo>
                  <a:cubicBezTo>
                    <a:pt x="4181" y="1055"/>
                    <a:pt x="3757" y="1"/>
                    <a:pt x="264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7" name="Google Shape;11097;p50"/>
            <p:cNvSpPr/>
            <p:nvPr/>
          </p:nvSpPr>
          <p:spPr>
            <a:xfrm>
              <a:off x="2675000" y="2481700"/>
              <a:ext cx="71375" cy="34000"/>
            </a:xfrm>
            <a:custGeom>
              <a:avLst/>
              <a:gdLst/>
              <a:ahLst/>
              <a:cxnLst/>
              <a:rect l="l" t="t" r="r" b="b"/>
              <a:pathLst>
                <a:path w="2855" h="1360" extrusionOk="0">
                  <a:moveTo>
                    <a:pt x="1924" y="0"/>
                  </a:moveTo>
                  <a:cubicBezTo>
                    <a:pt x="1714" y="0"/>
                    <a:pt x="1495" y="48"/>
                    <a:pt x="1301" y="145"/>
                  </a:cubicBezTo>
                  <a:cubicBezTo>
                    <a:pt x="673" y="452"/>
                    <a:pt x="1" y="642"/>
                    <a:pt x="1" y="642"/>
                  </a:cubicBezTo>
                  <a:cubicBezTo>
                    <a:pt x="1" y="642"/>
                    <a:pt x="468" y="1138"/>
                    <a:pt x="1315" y="1299"/>
                  </a:cubicBezTo>
                  <a:cubicBezTo>
                    <a:pt x="1512" y="1339"/>
                    <a:pt x="1699" y="1359"/>
                    <a:pt x="1871" y="1359"/>
                  </a:cubicBezTo>
                  <a:cubicBezTo>
                    <a:pt x="2452" y="1359"/>
                    <a:pt x="2854" y="1127"/>
                    <a:pt x="2820" y="642"/>
                  </a:cubicBezTo>
                  <a:cubicBezTo>
                    <a:pt x="2790" y="222"/>
                    <a:pt x="2378" y="0"/>
                    <a:pt x="1924"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8" name="Google Shape;11098;p50"/>
            <p:cNvSpPr/>
            <p:nvPr/>
          </p:nvSpPr>
          <p:spPr>
            <a:xfrm>
              <a:off x="2396325" y="2455150"/>
              <a:ext cx="107400" cy="69350"/>
            </a:xfrm>
            <a:custGeom>
              <a:avLst/>
              <a:gdLst/>
              <a:ahLst/>
              <a:cxnLst/>
              <a:rect l="l" t="t" r="r" b="b"/>
              <a:pathLst>
                <a:path w="4296" h="2774" extrusionOk="0">
                  <a:moveTo>
                    <a:pt x="2161" y="1"/>
                  </a:moveTo>
                  <a:cubicBezTo>
                    <a:pt x="1291" y="1"/>
                    <a:pt x="484" y="547"/>
                    <a:pt x="0" y="1455"/>
                  </a:cubicBezTo>
                  <a:cubicBezTo>
                    <a:pt x="921" y="2171"/>
                    <a:pt x="1418" y="2726"/>
                    <a:pt x="2323" y="2770"/>
                  </a:cubicBezTo>
                  <a:cubicBezTo>
                    <a:pt x="2372" y="2772"/>
                    <a:pt x="2419" y="2773"/>
                    <a:pt x="2466" y="2773"/>
                  </a:cubicBezTo>
                  <a:cubicBezTo>
                    <a:pt x="3302" y="2773"/>
                    <a:pt x="3813" y="2419"/>
                    <a:pt x="3813" y="2419"/>
                  </a:cubicBezTo>
                  <a:cubicBezTo>
                    <a:pt x="3813" y="2419"/>
                    <a:pt x="4252" y="2200"/>
                    <a:pt x="4296" y="1689"/>
                  </a:cubicBezTo>
                  <a:cubicBezTo>
                    <a:pt x="4296" y="1689"/>
                    <a:pt x="3887" y="433"/>
                    <a:pt x="2791" y="96"/>
                  </a:cubicBezTo>
                  <a:cubicBezTo>
                    <a:pt x="2580" y="32"/>
                    <a:pt x="2369" y="1"/>
                    <a:pt x="216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9" name="Google Shape;11099;p50"/>
            <p:cNvSpPr/>
            <p:nvPr/>
          </p:nvSpPr>
          <p:spPr>
            <a:xfrm>
              <a:off x="2417450" y="2473250"/>
              <a:ext cx="70950" cy="36350"/>
            </a:xfrm>
            <a:custGeom>
              <a:avLst/>
              <a:gdLst/>
              <a:ahLst/>
              <a:cxnLst/>
              <a:rect l="l" t="t" r="r" b="b"/>
              <a:pathLst>
                <a:path w="2838" h="1454" extrusionOk="0">
                  <a:moveTo>
                    <a:pt x="921" y="0"/>
                  </a:moveTo>
                  <a:cubicBezTo>
                    <a:pt x="573" y="0"/>
                    <a:pt x="248" y="179"/>
                    <a:pt x="149" y="556"/>
                  </a:cubicBezTo>
                  <a:cubicBezTo>
                    <a:pt x="0" y="1124"/>
                    <a:pt x="427" y="1454"/>
                    <a:pt x="1174" y="1454"/>
                  </a:cubicBezTo>
                  <a:cubicBezTo>
                    <a:pt x="1234" y="1454"/>
                    <a:pt x="1297" y="1451"/>
                    <a:pt x="1361" y="1447"/>
                  </a:cubicBezTo>
                  <a:cubicBezTo>
                    <a:pt x="2209" y="1389"/>
                    <a:pt x="2837" y="1111"/>
                    <a:pt x="2837" y="1111"/>
                  </a:cubicBezTo>
                  <a:cubicBezTo>
                    <a:pt x="2837" y="1111"/>
                    <a:pt x="2296" y="980"/>
                    <a:pt x="1551" y="205"/>
                  </a:cubicBezTo>
                  <a:cubicBezTo>
                    <a:pt x="1366" y="70"/>
                    <a:pt x="1139" y="0"/>
                    <a:pt x="921"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0" name="Google Shape;11100;p50"/>
            <p:cNvSpPr/>
            <p:nvPr/>
          </p:nvSpPr>
          <p:spPr>
            <a:xfrm>
              <a:off x="2509175" y="2591500"/>
              <a:ext cx="37650" cy="76450"/>
            </a:xfrm>
            <a:custGeom>
              <a:avLst/>
              <a:gdLst/>
              <a:ahLst/>
              <a:cxnLst/>
              <a:rect l="l" t="t" r="r" b="b"/>
              <a:pathLst>
                <a:path w="1506" h="3058" extrusionOk="0">
                  <a:moveTo>
                    <a:pt x="125" y="1"/>
                  </a:moveTo>
                  <a:cubicBezTo>
                    <a:pt x="96" y="1"/>
                    <a:pt x="67" y="12"/>
                    <a:pt x="45" y="33"/>
                  </a:cubicBezTo>
                  <a:cubicBezTo>
                    <a:pt x="1" y="77"/>
                    <a:pt x="1" y="136"/>
                    <a:pt x="30" y="180"/>
                  </a:cubicBezTo>
                  <a:cubicBezTo>
                    <a:pt x="45" y="194"/>
                    <a:pt x="1199" y="1465"/>
                    <a:pt x="1286" y="2955"/>
                  </a:cubicBezTo>
                  <a:cubicBezTo>
                    <a:pt x="1286" y="3014"/>
                    <a:pt x="1345" y="3058"/>
                    <a:pt x="1389" y="3058"/>
                  </a:cubicBezTo>
                  <a:lnTo>
                    <a:pt x="1403" y="3058"/>
                  </a:lnTo>
                  <a:cubicBezTo>
                    <a:pt x="1462" y="3058"/>
                    <a:pt x="1506" y="2999"/>
                    <a:pt x="1506" y="2941"/>
                  </a:cubicBezTo>
                  <a:cubicBezTo>
                    <a:pt x="1418" y="1378"/>
                    <a:pt x="249" y="92"/>
                    <a:pt x="205" y="33"/>
                  </a:cubicBezTo>
                  <a:cubicBezTo>
                    <a:pt x="183" y="12"/>
                    <a:pt x="154" y="1"/>
                    <a:pt x="125"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1" name="Google Shape;11101;p50"/>
            <p:cNvSpPr/>
            <p:nvPr/>
          </p:nvSpPr>
          <p:spPr>
            <a:xfrm>
              <a:off x="2620950" y="2586700"/>
              <a:ext cx="36900" cy="81250"/>
            </a:xfrm>
            <a:custGeom>
              <a:avLst/>
              <a:gdLst/>
              <a:ahLst/>
              <a:cxnLst/>
              <a:rect l="l" t="t" r="r" b="b"/>
              <a:pathLst>
                <a:path w="1476" h="3250" extrusionOk="0">
                  <a:moveTo>
                    <a:pt x="1343" y="1"/>
                  </a:moveTo>
                  <a:cubicBezTo>
                    <a:pt x="1317" y="1"/>
                    <a:pt x="1291" y="8"/>
                    <a:pt x="1271" y="21"/>
                  </a:cubicBezTo>
                  <a:cubicBezTo>
                    <a:pt x="1228" y="79"/>
                    <a:pt x="0" y="1219"/>
                    <a:pt x="176" y="3147"/>
                  </a:cubicBezTo>
                  <a:cubicBezTo>
                    <a:pt x="176" y="3206"/>
                    <a:pt x="219" y="3250"/>
                    <a:pt x="278" y="3250"/>
                  </a:cubicBezTo>
                  <a:lnTo>
                    <a:pt x="293" y="3250"/>
                  </a:lnTo>
                  <a:cubicBezTo>
                    <a:pt x="351" y="3250"/>
                    <a:pt x="395" y="3191"/>
                    <a:pt x="395" y="3133"/>
                  </a:cubicBezTo>
                  <a:cubicBezTo>
                    <a:pt x="234" y="1321"/>
                    <a:pt x="1417" y="196"/>
                    <a:pt x="1417" y="182"/>
                  </a:cubicBezTo>
                  <a:cubicBezTo>
                    <a:pt x="1461" y="152"/>
                    <a:pt x="1476" y="79"/>
                    <a:pt x="1432" y="36"/>
                  </a:cubicBezTo>
                  <a:cubicBezTo>
                    <a:pt x="1408" y="11"/>
                    <a:pt x="1375" y="1"/>
                    <a:pt x="134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2" name="Google Shape;11102;p50"/>
            <p:cNvSpPr/>
            <p:nvPr/>
          </p:nvSpPr>
          <p:spPr>
            <a:xfrm>
              <a:off x="2465350" y="2566425"/>
              <a:ext cx="879175" cy="544675"/>
            </a:xfrm>
            <a:custGeom>
              <a:avLst/>
              <a:gdLst/>
              <a:ahLst/>
              <a:cxnLst/>
              <a:rect l="l" t="t" r="r" b="b"/>
              <a:pathLst>
                <a:path w="35167" h="21787" extrusionOk="0">
                  <a:moveTo>
                    <a:pt x="25214" y="0"/>
                  </a:moveTo>
                  <a:cubicBezTo>
                    <a:pt x="23701" y="0"/>
                    <a:pt x="22110" y="201"/>
                    <a:pt x="20454" y="379"/>
                  </a:cubicBezTo>
                  <a:cubicBezTo>
                    <a:pt x="16100" y="861"/>
                    <a:pt x="11995" y="1299"/>
                    <a:pt x="11995" y="1299"/>
                  </a:cubicBezTo>
                  <a:lnTo>
                    <a:pt x="103" y="11438"/>
                  </a:lnTo>
                  <a:cubicBezTo>
                    <a:pt x="103" y="11438"/>
                    <a:pt x="1" y="15237"/>
                    <a:pt x="1944" y="18363"/>
                  </a:cubicBezTo>
                  <a:cubicBezTo>
                    <a:pt x="3174" y="20349"/>
                    <a:pt x="5029" y="21573"/>
                    <a:pt x="6613" y="21573"/>
                  </a:cubicBezTo>
                  <a:cubicBezTo>
                    <a:pt x="7511" y="21573"/>
                    <a:pt x="8323" y="21179"/>
                    <a:pt x="8883" y="20307"/>
                  </a:cubicBezTo>
                  <a:cubicBezTo>
                    <a:pt x="10261" y="21377"/>
                    <a:pt x="11521" y="21786"/>
                    <a:pt x="12610" y="21786"/>
                  </a:cubicBezTo>
                  <a:cubicBezTo>
                    <a:pt x="14778" y="21786"/>
                    <a:pt x="16267" y="20163"/>
                    <a:pt x="16656" y="18889"/>
                  </a:cubicBezTo>
                  <a:cubicBezTo>
                    <a:pt x="17496" y="19283"/>
                    <a:pt x="18335" y="19448"/>
                    <a:pt x="19150" y="19448"/>
                  </a:cubicBezTo>
                  <a:cubicBezTo>
                    <a:pt x="23294" y="19448"/>
                    <a:pt x="26824" y="15193"/>
                    <a:pt x="26824" y="15193"/>
                  </a:cubicBezTo>
                  <a:cubicBezTo>
                    <a:pt x="26824" y="15193"/>
                    <a:pt x="27364" y="18422"/>
                    <a:pt x="29322" y="18729"/>
                  </a:cubicBezTo>
                  <a:cubicBezTo>
                    <a:pt x="29502" y="18757"/>
                    <a:pt x="29674" y="18771"/>
                    <a:pt x="29837" y="18771"/>
                  </a:cubicBezTo>
                  <a:cubicBezTo>
                    <a:pt x="31464" y="18771"/>
                    <a:pt x="32328" y="17313"/>
                    <a:pt x="33603" y="12972"/>
                  </a:cubicBezTo>
                  <a:cubicBezTo>
                    <a:pt x="35005" y="8195"/>
                    <a:pt x="35166" y="5858"/>
                    <a:pt x="31937" y="2570"/>
                  </a:cubicBezTo>
                  <a:cubicBezTo>
                    <a:pt x="29937" y="534"/>
                    <a:pt x="27678" y="0"/>
                    <a:pt x="25214"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3" name="Google Shape;11103;p50"/>
            <p:cNvSpPr/>
            <p:nvPr/>
          </p:nvSpPr>
          <p:spPr>
            <a:xfrm>
              <a:off x="2422975" y="2555075"/>
              <a:ext cx="392925" cy="382075"/>
            </a:xfrm>
            <a:custGeom>
              <a:avLst/>
              <a:gdLst/>
              <a:ahLst/>
              <a:cxnLst/>
              <a:rect l="l" t="t" r="r" b="b"/>
              <a:pathLst>
                <a:path w="15717" h="15283" extrusionOk="0">
                  <a:moveTo>
                    <a:pt x="12711" y="0"/>
                  </a:moveTo>
                  <a:cubicBezTo>
                    <a:pt x="12711" y="1"/>
                    <a:pt x="15093" y="6794"/>
                    <a:pt x="12901" y="10665"/>
                  </a:cubicBezTo>
                  <a:cubicBezTo>
                    <a:pt x="11971" y="12325"/>
                    <a:pt x="10034" y="13388"/>
                    <a:pt x="7885" y="13388"/>
                  </a:cubicBezTo>
                  <a:cubicBezTo>
                    <a:pt x="5002" y="13388"/>
                    <a:pt x="1739" y="11477"/>
                    <a:pt x="15" y="6531"/>
                  </a:cubicBezTo>
                  <a:lnTo>
                    <a:pt x="1" y="6531"/>
                  </a:lnTo>
                  <a:cubicBezTo>
                    <a:pt x="527" y="10505"/>
                    <a:pt x="2309" y="15223"/>
                    <a:pt x="8606" y="15282"/>
                  </a:cubicBezTo>
                  <a:cubicBezTo>
                    <a:pt x="8630" y="15282"/>
                    <a:pt x="8654" y="15282"/>
                    <a:pt x="8678" y="15282"/>
                  </a:cubicBezTo>
                  <a:cubicBezTo>
                    <a:pt x="15431" y="15282"/>
                    <a:pt x="15717" y="9129"/>
                    <a:pt x="14596" y="4412"/>
                  </a:cubicBezTo>
                  <a:cubicBezTo>
                    <a:pt x="14158" y="2542"/>
                    <a:pt x="13456" y="1096"/>
                    <a:pt x="1271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4" name="Google Shape;11104;p50"/>
            <p:cNvSpPr/>
            <p:nvPr/>
          </p:nvSpPr>
          <p:spPr>
            <a:xfrm>
              <a:off x="2518675" y="2671950"/>
              <a:ext cx="823650" cy="439100"/>
            </a:xfrm>
            <a:custGeom>
              <a:avLst/>
              <a:gdLst/>
              <a:ahLst/>
              <a:cxnLst/>
              <a:rect l="l" t="t" r="r" b="b"/>
              <a:pathLst>
                <a:path w="32946" h="17564" extrusionOk="0">
                  <a:moveTo>
                    <a:pt x="31192" y="0"/>
                  </a:moveTo>
                  <a:lnTo>
                    <a:pt x="31192" y="0"/>
                  </a:lnTo>
                  <a:cubicBezTo>
                    <a:pt x="31996" y="2396"/>
                    <a:pt x="31324" y="5917"/>
                    <a:pt x="29702" y="9643"/>
                  </a:cubicBezTo>
                  <a:cubicBezTo>
                    <a:pt x="29050" y="11133"/>
                    <a:pt x="28342" y="11619"/>
                    <a:pt x="27690" y="11619"/>
                  </a:cubicBezTo>
                  <a:cubicBezTo>
                    <a:pt x="26705" y="11619"/>
                    <a:pt x="25846" y="10512"/>
                    <a:pt x="25494" y="10081"/>
                  </a:cubicBezTo>
                  <a:cubicBezTo>
                    <a:pt x="26678" y="8576"/>
                    <a:pt x="28548" y="5201"/>
                    <a:pt x="26532" y="599"/>
                  </a:cubicBezTo>
                  <a:lnTo>
                    <a:pt x="26532" y="599"/>
                  </a:lnTo>
                  <a:cubicBezTo>
                    <a:pt x="27175" y="3886"/>
                    <a:pt x="26196" y="8138"/>
                    <a:pt x="22368" y="10972"/>
                  </a:cubicBezTo>
                  <a:cubicBezTo>
                    <a:pt x="19877" y="12800"/>
                    <a:pt x="18159" y="13388"/>
                    <a:pt x="16913" y="13388"/>
                  </a:cubicBezTo>
                  <a:cubicBezTo>
                    <a:pt x="16237" y="13388"/>
                    <a:pt x="15700" y="13215"/>
                    <a:pt x="15253" y="12974"/>
                  </a:cubicBezTo>
                  <a:cubicBezTo>
                    <a:pt x="16539" y="9467"/>
                    <a:pt x="16510" y="5990"/>
                    <a:pt x="15501" y="2878"/>
                  </a:cubicBezTo>
                  <a:lnTo>
                    <a:pt x="15501" y="2878"/>
                  </a:lnTo>
                  <a:cubicBezTo>
                    <a:pt x="16071" y="9789"/>
                    <a:pt x="13310" y="15224"/>
                    <a:pt x="10651" y="15311"/>
                  </a:cubicBezTo>
                  <a:cubicBezTo>
                    <a:pt x="10589" y="15313"/>
                    <a:pt x="10529" y="15314"/>
                    <a:pt x="10470" y="15314"/>
                  </a:cubicBezTo>
                  <a:cubicBezTo>
                    <a:pt x="8425" y="15314"/>
                    <a:pt x="7687" y="14338"/>
                    <a:pt x="6785" y="14338"/>
                  </a:cubicBezTo>
                  <a:cubicBezTo>
                    <a:pt x="6583" y="14338"/>
                    <a:pt x="6372" y="14387"/>
                    <a:pt x="6137" y="14508"/>
                  </a:cubicBezTo>
                  <a:cubicBezTo>
                    <a:pt x="5334" y="14913"/>
                    <a:pt x="4334" y="15623"/>
                    <a:pt x="3022" y="15623"/>
                  </a:cubicBezTo>
                  <a:cubicBezTo>
                    <a:pt x="2160" y="15623"/>
                    <a:pt x="1164" y="15317"/>
                    <a:pt x="1" y="14420"/>
                  </a:cubicBezTo>
                  <a:lnTo>
                    <a:pt x="1" y="14420"/>
                  </a:lnTo>
                  <a:cubicBezTo>
                    <a:pt x="1227" y="16242"/>
                    <a:pt x="2976" y="17352"/>
                    <a:pt x="4481" y="17352"/>
                  </a:cubicBezTo>
                  <a:cubicBezTo>
                    <a:pt x="5378" y="17352"/>
                    <a:pt x="6188" y="16958"/>
                    <a:pt x="6750" y="16086"/>
                  </a:cubicBezTo>
                  <a:cubicBezTo>
                    <a:pt x="8131" y="17155"/>
                    <a:pt x="9391" y="17564"/>
                    <a:pt x="10479" y="17564"/>
                  </a:cubicBezTo>
                  <a:cubicBezTo>
                    <a:pt x="12350" y="17564"/>
                    <a:pt x="13712" y="16354"/>
                    <a:pt x="14303" y="15209"/>
                  </a:cubicBezTo>
                  <a:cubicBezTo>
                    <a:pt x="14303" y="15209"/>
                    <a:pt x="14479" y="14873"/>
                    <a:pt x="14523" y="14668"/>
                  </a:cubicBezTo>
                  <a:cubicBezTo>
                    <a:pt x="15363" y="15062"/>
                    <a:pt x="16202" y="15227"/>
                    <a:pt x="17017" y="15227"/>
                  </a:cubicBezTo>
                  <a:cubicBezTo>
                    <a:pt x="21161" y="15227"/>
                    <a:pt x="24691" y="10972"/>
                    <a:pt x="24691" y="10972"/>
                  </a:cubicBezTo>
                  <a:cubicBezTo>
                    <a:pt x="24691" y="10972"/>
                    <a:pt x="25231" y="14201"/>
                    <a:pt x="27189" y="14508"/>
                  </a:cubicBezTo>
                  <a:cubicBezTo>
                    <a:pt x="27369" y="14536"/>
                    <a:pt x="27541" y="14550"/>
                    <a:pt x="27704" y="14550"/>
                  </a:cubicBezTo>
                  <a:cubicBezTo>
                    <a:pt x="29331" y="14550"/>
                    <a:pt x="30195" y="13092"/>
                    <a:pt x="31470" y="8751"/>
                  </a:cubicBezTo>
                  <a:cubicBezTo>
                    <a:pt x="32624" y="4807"/>
                    <a:pt x="32945" y="2528"/>
                    <a:pt x="31192"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5" name="Google Shape;11105;p50"/>
            <p:cNvSpPr/>
            <p:nvPr/>
          </p:nvSpPr>
          <p:spPr>
            <a:xfrm>
              <a:off x="2705325" y="2782850"/>
              <a:ext cx="37275" cy="40325"/>
            </a:xfrm>
            <a:custGeom>
              <a:avLst/>
              <a:gdLst/>
              <a:ahLst/>
              <a:cxnLst/>
              <a:rect l="l" t="t" r="r" b="b"/>
              <a:pathLst>
                <a:path w="1491" h="1613" extrusionOk="0">
                  <a:moveTo>
                    <a:pt x="1095" y="0"/>
                  </a:moveTo>
                  <a:cubicBezTo>
                    <a:pt x="1080" y="0"/>
                    <a:pt x="1066" y="2"/>
                    <a:pt x="1052" y="6"/>
                  </a:cubicBezTo>
                  <a:cubicBezTo>
                    <a:pt x="1008" y="35"/>
                    <a:pt x="979" y="108"/>
                    <a:pt x="1008" y="166"/>
                  </a:cubicBezTo>
                  <a:cubicBezTo>
                    <a:pt x="1257" y="634"/>
                    <a:pt x="1213" y="1218"/>
                    <a:pt x="994" y="1364"/>
                  </a:cubicBezTo>
                  <a:cubicBezTo>
                    <a:pt x="956" y="1389"/>
                    <a:pt x="914" y="1402"/>
                    <a:pt x="867" y="1402"/>
                  </a:cubicBezTo>
                  <a:cubicBezTo>
                    <a:pt x="697" y="1402"/>
                    <a:pt x="469" y="1236"/>
                    <a:pt x="205" y="926"/>
                  </a:cubicBezTo>
                  <a:cubicBezTo>
                    <a:pt x="183" y="904"/>
                    <a:pt x="154" y="893"/>
                    <a:pt x="124" y="893"/>
                  </a:cubicBezTo>
                  <a:cubicBezTo>
                    <a:pt x="95" y="893"/>
                    <a:pt x="66" y="904"/>
                    <a:pt x="44" y="926"/>
                  </a:cubicBezTo>
                  <a:cubicBezTo>
                    <a:pt x="0" y="955"/>
                    <a:pt x="0" y="1028"/>
                    <a:pt x="29" y="1072"/>
                  </a:cubicBezTo>
                  <a:cubicBezTo>
                    <a:pt x="395" y="1496"/>
                    <a:pt x="672" y="1613"/>
                    <a:pt x="877" y="1613"/>
                  </a:cubicBezTo>
                  <a:cubicBezTo>
                    <a:pt x="979" y="1613"/>
                    <a:pt x="1052" y="1583"/>
                    <a:pt x="1110" y="1540"/>
                  </a:cubicBezTo>
                  <a:cubicBezTo>
                    <a:pt x="1446" y="1321"/>
                    <a:pt x="1490" y="605"/>
                    <a:pt x="1198" y="64"/>
                  </a:cubicBezTo>
                  <a:cubicBezTo>
                    <a:pt x="1187" y="19"/>
                    <a:pt x="1142" y="0"/>
                    <a:pt x="109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6" name="Google Shape;11106;p50"/>
            <p:cNvSpPr/>
            <p:nvPr/>
          </p:nvSpPr>
          <p:spPr>
            <a:xfrm>
              <a:off x="2671350" y="2823425"/>
              <a:ext cx="39100" cy="36650"/>
            </a:xfrm>
            <a:custGeom>
              <a:avLst/>
              <a:gdLst/>
              <a:ahLst/>
              <a:cxnLst/>
              <a:rect l="l" t="t" r="r" b="b"/>
              <a:pathLst>
                <a:path w="1564" h="1466" extrusionOk="0">
                  <a:moveTo>
                    <a:pt x="1301" y="1"/>
                  </a:moveTo>
                  <a:cubicBezTo>
                    <a:pt x="1292" y="1"/>
                    <a:pt x="1282" y="2"/>
                    <a:pt x="1271" y="4"/>
                  </a:cubicBezTo>
                  <a:cubicBezTo>
                    <a:pt x="1213" y="19"/>
                    <a:pt x="1184" y="92"/>
                    <a:pt x="1198" y="136"/>
                  </a:cubicBezTo>
                  <a:cubicBezTo>
                    <a:pt x="1345" y="559"/>
                    <a:pt x="1228" y="925"/>
                    <a:pt x="1052" y="1115"/>
                  </a:cubicBezTo>
                  <a:cubicBezTo>
                    <a:pt x="1004" y="1163"/>
                    <a:pt x="915" y="1242"/>
                    <a:pt x="794" y="1242"/>
                  </a:cubicBezTo>
                  <a:cubicBezTo>
                    <a:pt x="769" y="1242"/>
                    <a:pt x="743" y="1239"/>
                    <a:pt x="716" y="1232"/>
                  </a:cubicBezTo>
                  <a:cubicBezTo>
                    <a:pt x="512" y="1173"/>
                    <a:pt x="322" y="881"/>
                    <a:pt x="220" y="443"/>
                  </a:cubicBezTo>
                  <a:cubicBezTo>
                    <a:pt x="207" y="392"/>
                    <a:pt x="161" y="352"/>
                    <a:pt x="111" y="352"/>
                  </a:cubicBezTo>
                  <a:cubicBezTo>
                    <a:pt x="103" y="352"/>
                    <a:pt x="96" y="353"/>
                    <a:pt x="88" y="355"/>
                  </a:cubicBezTo>
                  <a:cubicBezTo>
                    <a:pt x="30" y="370"/>
                    <a:pt x="0" y="428"/>
                    <a:pt x="15" y="486"/>
                  </a:cubicBezTo>
                  <a:cubicBezTo>
                    <a:pt x="132" y="1027"/>
                    <a:pt x="366" y="1363"/>
                    <a:pt x="658" y="1436"/>
                  </a:cubicBezTo>
                  <a:cubicBezTo>
                    <a:pt x="702" y="1451"/>
                    <a:pt x="746" y="1465"/>
                    <a:pt x="789" y="1465"/>
                  </a:cubicBezTo>
                  <a:cubicBezTo>
                    <a:pt x="950" y="1465"/>
                    <a:pt x="1096" y="1392"/>
                    <a:pt x="1213" y="1261"/>
                  </a:cubicBezTo>
                  <a:cubicBezTo>
                    <a:pt x="1476" y="983"/>
                    <a:pt x="1564" y="516"/>
                    <a:pt x="1418" y="77"/>
                  </a:cubicBezTo>
                  <a:cubicBezTo>
                    <a:pt x="1393" y="29"/>
                    <a:pt x="1349" y="1"/>
                    <a:pt x="130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7" name="Google Shape;11107;p50"/>
            <p:cNvSpPr/>
            <p:nvPr/>
          </p:nvSpPr>
          <p:spPr>
            <a:xfrm>
              <a:off x="2628975" y="2829000"/>
              <a:ext cx="41300" cy="26325"/>
            </a:xfrm>
            <a:custGeom>
              <a:avLst/>
              <a:gdLst/>
              <a:ahLst/>
              <a:cxnLst/>
              <a:rect l="l" t="t" r="r" b="b"/>
              <a:pathLst>
                <a:path w="1652" h="1053" extrusionOk="0">
                  <a:moveTo>
                    <a:pt x="1491" y="0"/>
                  </a:moveTo>
                  <a:cubicBezTo>
                    <a:pt x="1432" y="15"/>
                    <a:pt x="1389" y="59"/>
                    <a:pt x="1389" y="132"/>
                  </a:cubicBezTo>
                  <a:cubicBezTo>
                    <a:pt x="1418" y="512"/>
                    <a:pt x="1286" y="775"/>
                    <a:pt x="1053" y="833"/>
                  </a:cubicBezTo>
                  <a:cubicBezTo>
                    <a:pt x="1032" y="837"/>
                    <a:pt x="1011" y="838"/>
                    <a:pt x="989" y="838"/>
                  </a:cubicBezTo>
                  <a:cubicBezTo>
                    <a:pt x="731" y="838"/>
                    <a:pt x="396" y="600"/>
                    <a:pt x="234" y="88"/>
                  </a:cubicBezTo>
                  <a:cubicBezTo>
                    <a:pt x="210" y="40"/>
                    <a:pt x="166" y="11"/>
                    <a:pt x="118" y="11"/>
                  </a:cubicBezTo>
                  <a:cubicBezTo>
                    <a:pt x="108" y="11"/>
                    <a:pt x="98" y="13"/>
                    <a:pt x="88" y="15"/>
                  </a:cubicBezTo>
                  <a:cubicBezTo>
                    <a:pt x="30" y="30"/>
                    <a:pt x="1" y="103"/>
                    <a:pt x="15" y="161"/>
                  </a:cubicBezTo>
                  <a:cubicBezTo>
                    <a:pt x="220" y="760"/>
                    <a:pt x="629" y="1052"/>
                    <a:pt x="980" y="1052"/>
                  </a:cubicBezTo>
                  <a:cubicBezTo>
                    <a:pt x="1023" y="1052"/>
                    <a:pt x="1053" y="1052"/>
                    <a:pt x="1096" y="1038"/>
                  </a:cubicBezTo>
                  <a:cubicBezTo>
                    <a:pt x="1374" y="994"/>
                    <a:pt x="1652" y="716"/>
                    <a:pt x="1608" y="103"/>
                  </a:cubicBezTo>
                  <a:cubicBezTo>
                    <a:pt x="1608" y="44"/>
                    <a:pt x="1549" y="0"/>
                    <a:pt x="149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8" name="Google Shape;11108;p50"/>
            <p:cNvSpPr/>
            <p:nvPr/>
          </p:nvSpPr>
          <p:spPr>
            <a:xfrm>
              <a:off x="2578950" y="2826000"/>
              <a:ext cx="34350" cy="24575"/>
            </a:xfrm>
            <a:custGeom>
              <a:avLst/>
              <a:gdLst/>
              <a:ahLst/>
              <a:cxnLst/>
              <a:rect l="l" t="t" r="r" b="b"/>
              <a:pathLst>
                <a:path w="1374" h="983" extrusionOk="0">
                  <a:moveTo>
                    <a:pt x="111" y="1"/>
                  </a:moveTo>
                  <a:cubicBezTo>
                    <a:pt x="103" y="1"/>
                    <a:pt x="96" y="2"/>
                    <a:pt x="88" y="4"/>
                  </a:cubicBezTo>
                  <a:cubicBezTo>
                    <a:pt x="29" y="4"/>
                    <a:pt x="0" y="62"/>
                    <a:pt x="15" y="120"/>
                  </a:cubicBezTo>
                  <a:cubicBezTo>
                    <a:pt x="117" y="676"/>
                    <a:pt x="512" y="982"/>
                    <a:pt x="833" y="982"/>
                  </a:cubicBezTo>
                  <a:cubicBezTo>
                    <a:pt x="862" y="982"/>
                    <a:pt x="891" y="982"/>
                    <a:pt x="906" y="968"/>
                  </a:cubicBezTo>
                  <a:cubicBezTo>
                    <a:pt x="1140" y="939"/>
                    <a:pt x="1374" y="734"/>
                    <a:pt x="1330" y="237"/>
                  </a:cubicBezTo>
                  <a:cubicBezTo>
                    <a:pt x="1330" y="187"/>
                    <a:pt x="1286" y="147"/>
                    <a:pt x="1236" y="147"/>
                  </a:cubicBezTo>
                  <a:cubicBezTo>
                    <a:pt x="1228" y="147"/>
                    <a:pt x="1220" y="148"/>
                    <a:pt x="1213" y="150"/>
                  </a:cubicBezTo>
                  <a:cubicBezTo>
                    <a:pt x="1154" y="150"/>
                    <a:pt x="1111" y="208"/>
                    <a:pt x="1111" y="267"/>
                  </a:cubicBezTo>
                  <a:cubicBezTo>
                    <a:pt x="1140" y="544"/>
                    <a:pt x="1052" y="734"/>
                    <a:pt x="877" y="763"/>
                  </a:cubicBezTo>
                  <a:cubicBezTo>
                    <a:pt x="864" y="765"/>
                    <a:pt x="851" y="766"/>
                    <a:pt x="837" y="766"/>
                  </a:cubicBezTo>
                  <a:cubicBezTo>
                    <a:pt x="619" y="766"/>
                    <a:pt x="316" y="545"/>
                    <a:pt x="219" y="91"/>
                  </a:cubicBezTo>
                  <a:cubicBezTo>
                    <a:pt x="207" y="40"/>
                    <a:pt x="161" y="1"/>
                    <a:pt x="11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9" name="Google Shape;11109;p50"/>
            <p:cNvSpPr/>
            <p:nvPr/>
          </p:nvSpPr>
          <p:spPr>
            <a:xfrm>
              <a:off x="2538775" y="2830725"/>
              <a:ext cx="34350" cy="22050"/>
            </a:xfrm>
            <a:custGeom>
              <a:avLst/>
              <a:gdLst/>
              <a:ahLst/>
              <a:cxnLst/>
              <a:rect l="l" t="t" r="r" b="b"/>
              <a:pathLst>
                <a:path w="1374" h="882" extrusionOk="0">
                  <a:moveTo>
                    <a:pt x="118" y="1"/>
                  </a:moveTo>
                  <a:cubicBezTo>
                    <a:pt x="108" y="1"/>
                    <a:pt x="98" y="2"/>
                    <a:pt x="88" y="5"/>
                  </a:cubicBezTo>
                  <a:cubicBezTo>
                    <a:pt x="29" y="19"/>
                    <a:pt x="0" y="78"/>
                    <a:pt x="0" y="136"/>
                  </a:cubicBezTo>
                  <a:cubicBezTo>
                    <a:pt x="117" y="633"/>
                    <a:pt x="482" y="881"/>
                    <a:pt x="774" y="881"/>
                  </a:cubicBezTo>
                  <a:lnTo>
                    <a:pt x="862" y="881"/>
                  </a:lnTo>
                  <a:cubicBezTo>
                    <a:pt x="1096" y="837"/>
                    <a:pt x="1373" y="618"/>
                    <a:pt x="1344" y="92"/>
                  </a:cubicBezTo>
                  <a:cubicBezTo>
                    <a:pt x="1332" y="41"/>
                    <a:pt x="1297" y="2"/>
                    <a:pt x="1250" y="2"/>
                  </a:cubicBezTo>
                  <a:cubicBezTo>
                    <a:pt x="1242" y="2"/>
                    <a:pt x="1235" y="3"/>
                    <a:pt x="1227" y="5"/>
                  </a:cubicBezTo>
                  <a:cubicBezTo>
                    <a:pt x="1169" y="5"/>
                    <a:pt x="1110" y="48"/>
                    <a:pt x="1125" y="121"/>
                  </a:cubicBezTo>
                  <a:cubicBezTo>
                    <a:pt x="1140" y="428"/>
                    <a:pt x="1023" y="633"/>
                    <a:pt x="833" y="662"/>
                  </a:cubicBezTo>
                  <a:cubicBezTo>
                    <a:pt x="817" y="664"/>
                    <a:pt x="802" y="665"/>
                    <a:pt x="786" y="665"/>
                  </a:cubicBezTo>
                  <a:cubicBezTo>
                    <a:pt x="563" y="665"/>
                    <a:pt x="315" y="473"/>
                    <a:pt x="219" y="78"/>
                  </a:cubicBezTo>
                  <a:cubicBezTo>
                    <a:pt x="207" y="29"/>
                    <a:pt x="165" y="1"/>
                    <a:pt x="11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0" name="Google Shape;11110;p50"/>
            <p:cNvSpPr/>
            <p:nvPr/>
          </p:nvSpPr>
          <p:spPr>
            <a:xfrm>
              <a:off x="2493100" y="2781800"/>
              <a:ext cx="44950" cy="26050"/>
            </a:xfrm>
            <a:custGeom>
              <a:avLst/>
              <a:gdLst/>
              <a:ahLst/>
              <a:cxnLst/>
              <a:rect l="l" t="t" r="r" b="b"/>
              <a:pathLst>
                <a:path w="1798" h="1042" extrusionOk="0">
                  <a:moveTo>
                    <a:pt x="126" y="1"/>
                  </a:moveTo>
                  <a:cubicBezTo>
                    <a:pt x="119" y="1"/>
                    <a:pt x="111" y="2"/>
                    <a:pt x="103" y="4"/>
                  </a:cubicBezTo>
                  <a:cubicBezTo>
                    <a:pt x="45" y="18"/>
                    <a:pt x="1" y="77"/>
                    <a:pt x="16" y="135"/>
                  </a:cubicBezTo>
                  <a:cubicBezTo>
                    <a:pt x="176" y="778"/>
                    <a:pt x="600" y="1041"/>
                    <a:pt x="980" y="1041"/>
                  </a:cubicBezTo>
                  <a:cubicBezTo>
                    <a:pt x="1024" y="1041"/>
                    <a:pt x="1067" y="1041"/>
                    <a:pt x="1111" y="1026"/>
                  </a:cubicBezTo>
                  <a:cubicBezTo>
                    <a:pt x="1447" y="968"/>
                    <a:pt x="1798" y="661"/>
                    <a:pt x="1739" y="106"/>
                  </a:cubicBezTo>
                  <a:cubicBezTo>
                    <a:pt x="1739" y="48"/>
                    <a:pt x="1681" y="4"/>
                    <a:pt x="1623" y="4"/>
                  </a:cubicBezTo>
                  <a:cubicBezTo>
                    <a:pt x="1564" y="4"/>
                    <a:pt x="1520" y="62"/>
                    <a:pt x="1520" y="121"/>
                  </a:cubicBezTo>
                  <a:cubicBezTo>
                    <a:pt x="1564" y="544"/>
                    <a:pt x="1330" y="778"/>
                    <a:pt x="1082" y="822"/>
                  </a:cubicBezTo>
                  <a:cubicBezTo>
                    <a:pt x="1056" y="826"/>
                    <a:pt x="1028" y="828"/>
                    <a:pt x="1001" y="828"/>
                  </a:cubicBezTo>
                  <a:cubicBezTo>
                    <a:pt x="709" y="828"/>
                    <a:pt x="368" y="612"/>
                    <a:pt x="235" y="91"/>
                  </a:cubicBezTo>
                  <a:cubicBezTo>
                    <a:pt x="222" y="41"/>
                    <a:pt x="176" y="1"/>
                    <a:pt x="12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1" name="Google Shape;11111;p50"/>
            <p:cNvSpPr/>
            <p:nvPr/>
          </p:nvSpPr>
          <p:spPr>
            <a:xfrm>
              <a:off x="2784575" y="2970975"/>
              <a:ext cx="43475" cy="36650"/>
            </a:xfrm>
            <a:custGeom>
              <a:avLst/>
              <a:gdLst/>
              <a:ahLst/>
              <a:cxnLst/>
              <a:rect l="l" t="t" r="r" b="b"/>
              <a:pathLst>
                <a:path w="1739" h="1466" extrusionOk="0">
                  <a:moveTo>
                    <a:pt x="1287" y="1"/>
                  </a:moveTo>
                  <a:cubicBezTo>
                    <a:pt x="1277" y="1"/>
                    <a:pt x="1267" y="2"/>
                    <a:pt x="1257" y="5"/>
                  </a:cubicBezTo>
                  <a:cubicBezTo>
                    <a:pt x="1198" y="34"/>
                    <a:pt x="1169" y="92"/>
                    <a:pt x="1184" y="151"/>
                  </a:cubicBezTo>
                  <a:cubicBezTo>
                    <a:pt x="1418" y="823"/>
                    <a:pt x="1315" y="1144"/>
                    <a:pt x="1125" y="1232"/>
                  </a:cubicBezTo>
                  <a:cubicBezTo>
                    <a:pt x="1093" y="1245"/>
                    <a:pt x="1055" y="1252"/>
                    <a:pt x="1015" y="1252"/>
                  </a:cubicBezTo>
                  <a:cubicBezTo>
                    <a:pt x="786" y="1252"/>
                    <a:pt x="456" y="1040"/>
                    <a:pt x="220" y="618"/>
                  </a:cubicBezTo>
                  <a:cubicBezTo>
                    <a:pt x="200" y="579"/>
                    <a:pt x="168" y="560"/>
                    <a:pt x="131" y="560"/>
                  </a:cubicBezTo>
                  <a:cubicBezTo>
                    <a:pt x="112" y="560"/>
                    <a:pt x="93" y="565"/>
                    <a:pt x="73" y="574"/>
                  </a:cubicBezTo>
                  <a:cubicBezTo>
                    <a:pt x="30" y="604"/>
                    <a:pt x="0" y="677"/>
                    <a:pt x="30" y="720"/>
                  </a:cubicBezTo>
                  <a:cubicBezTo>
                    <a:pt x="293" y="1188"/>
                    <a:pt x="672" y="1466"/>
                    <a:pt x="1008" y="1466"/>
                  </a:cubicBezTo>
                  <a:cubicBezTo>
                    <a:pt x="1082" y="1466"/>
                    <a:pt x="1155" y="1451"/>
                    <a:pt x="1213" y="1422"/>
                  </a:cubicBezTo>
                  <a:cubicBezTo>
                    <a:pt x="1345" y="1363"/>
                    <a:pt x="1739" y="1100"/>
                    <a:pt x="1388" y="78"/>
                  </a:cubicBezTo>
                  <a:cubicBezTo>
                    <a:pt x="1376" y="29"/>
                    <a:pt x="1334" y="1"/>
                    <a:pt x="128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2" name="Google Shape;11112;p50"/>
            <p:cNvSpPr/>
            <p:nvPr/>
          </p:nvSpPr>
          <p:spPr>
            <a:xfrm>
              <a:off x="2704225" y="2992250"/>
              <a:ext cx="36175" cy="29625"/>
            </a:xfrm>
            <a:custGeom>
              <a:avLst/>
              <a:gdLst/>
              <a:ahLst/>
              <a:cxnLst/>
              <a:rect l="l" t="t" r="r" b="b"/>
              <a:pathLst>
                <a:path w="1447" h="1185" extrusionOk="0">
                  <a:moveTo>
                    <a:pt x="1228" y="1"/>
                  </a:moveTo>
                  <a:cubicBezTo>
                    <a:pt x="1169" y="16"/>
                    <a:pt x="1125" y="74"/>
                    <a:pt x="1125" y="132"/>
                  </a:cubicBezTo>
                  <a:cubicBezTo>
                    <a:pt x="1198" y="658"/>
                    <a:pt x="1038" y="921"/>
                    <a:pt x="848" y="951"/>
                  </a:cubicBezTo>
                  <a:cubicBezTo>
                    <a:pt x="831" y="954"/>
                    <a:pt x="814" y="955"/>
                    <a:pt x="796" y="955"/>
                  </a:cubicBezTo>
                  <a:cubicBezTo>
                    <a:pt x="573" y="955"/>
                    <a:pt x="315" y="696"/>
                    <a:pt x="234" y="235"/>
                  </a:cubicBezTo>
                  <a:cubicBezTo>
                    <a:pt x="219" y="176"/>
                    <a:pt x="161" y="147"/>
                    <a:pt x="103" y="147"/>
                  </a:cubicBezTo>
                  <a:cubicBezTo>
                    <a:pt x="44" y="162"/>
                    <a:pt x="0" y="220"/>
                    <a:pt x="15" y="279"/>
                  </a:cubicBezTo>
                  <a:cubicBezTo>
                    <a:pt x="132" y="878"/>
                    <a:pt x="497" y="1184"/>
                    <a:pt x="804" y="1184"/>
                  </a:cubicBezTo>
                  <a:cubicBezTo>
                    <a:pt x="833" y="1184"/>
                    <a:pt x="862" y="1170"/>
                    <a:pt x="877" y="1170"/>
                  </a:cubicBezTo>
                  <a:cubicBezTo>
                    <a:pt x="1154" y="1126"/>
                    <a:pt x="1447" y="819"/>
                    <a:pt x="1344" y="103"/>
                  </a:cubicBezTo>
                  <a:cubicBezTo>
                    <a:pt x="1344" y="45"/>
                    <a:pt x="1286" y="1"/>
                    <a:pt x="122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3" name="Google Shape;11113;p50"/>
            <p:cNvSpPr/>
            <p:nvPr/>
          </p:nvSpPr>
          <p:spPr>
            <a:xfrm>
              <a:off x="2748050" y="3012725"/>
              <a:ext cx="37275" cy="28500"/>
            </a:xfrm>
            <a:custGeom>
              <a:avLst/>
              <a:gdLst/>
              <a:ahLst/>
              <a:cxnLst/>
              <a:rect l="l" t="t" r="r" b="b"/>
              <a:pathLst>
                <a:path w="1491" h="1140" extrusionOk="0">
                  <a:moveTo>
                    <a:pt x="1257" y="0"/>
                  </a:moveTo>
                  <a:cubicBezTo>
                    <a:pt x="1198" y="15"/>
                    <a:pt x="1155" y="73"/>
                    <a:pt x="1169" y="132"/>
                  </a:cubicBezTo>
                  <a:cubicBezTo>
                    <a:pt x="1228" y="555"/>
                    <a:pt x="1125" y="862"/>
                    <a:pt x="906" y="906"/>
                  </a:cubicBezTo>
                  <a:cubicBezTo>
                    <a:pt x="882" y="912"/>
                    <a:pt x="857" y="916"/>
                    <a:pt x="831" y="916"/>
                  </a:cubicBezTo>
                  <a:cubicBezTo>
                    <a:pt x="621" y="916"/>
                    <a:pt x="364" y="706"/>
                    <a:pt x="234" y="278"/>
                  </a:cubicBezTo>
                  <a:cubicBezTo>
                    <a:pt x="223" y="232"/>
                    <a:pt x="176" y="195"/>
                    <a:pt x="135" y="195"/>
                  </a:cubicBezTo>
                  <a:cubicBezTo>
                    <a:pt x="123" y="195"/>
                    <a:pt x="112" y="198"/>
                    <a:pt x="103" y="205"/>
                  </a:cubicBezTo>
                  <a:cubicBezTo>
                    <a:pt x="44" y="219"/>
                    <a:pt x="0" y="278"/>
                    <a:pt x="15" y="336"/>
                  </a:cubicBezTo>
                  <a:cubicBezTo>
                    <a:pt x="190" y="877"/>
                    <a:pt x="541" y="1140"/>
                    <a:pt x="833" y="1140"/>
                  </a:cubicBezTo>
                  <a:cubicBezTo>
                    <a:pt x="877" y="1140"/>
                    <a:pt x="921" y="1140"/>
                    <a:pt x="950" y="1125"/>
                  </a:cubicBezTo>
                  <a:cubicBezTo>
                    <a:pt x="1213" y="1067"/>
                    <a:pt x="1491" y="760"/>
                    <a:pt x="1388" y="102"/>
                  </a:cubicBezTo>
                  <a:cubicBezTo>
                    <a:pt x="1374" y="44"/>
                    <a:pt x="1315" y="0"/>
                    <a:pt x="125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4" name="Google Shape;11114;p50"/>
            <p:cNvSpPr/>
            <p:nvPr/>
          </p:nvSpPr>
          <p:spPr>
            <a:xfrm>
              <a:off x="2658925" y="2990700"/>
              <a:ext cx="34375" cy="28625"/>
            </a:xfrm>
            <a:custGeom>
              <a:avLst/>
              <a:gdLst/>
              <a:ahLst/>
              <a:cxnLst/>
              <a:rect l="l" t="t" r="r" b="b"/>
              <a:pathLst>
                <a:path w="1375" h="1145" extrusionOk="0">
                  <a:moveTo>
                    <a:pt x="1083" y="1"/>
                  </a:moveTo>
                  <a:cubicBezTo>
                    <a:pt x="1073" y="1"/>
                    <a:pt x="1063" y="2"/>
                    <a:pt x="1053" y="5"/>
                  </a:cubicBezTo>
                  <a:cubicBezTo>
                    <a:pt x="994" y="19"/>
                    <a:pt x="965" y="78"/>
                    <a:pt x="980" y="136"/>
                  </a:cubicBezTo>
                  <a:cubicBezTo>
                    <a:pt x="1111" y="560"/>
                    <a:pt x="994" y="852"/>
                    <a:pt x="804" y="910"/>
                  </a:cubicBezTo>
                  <a:cubicBezTo>
                    <a:pt x="778" y="919"/>
                    <a:pt x="750" y="923"/>
                    <a:pt x="722" y="923"/>
                  </a:cubicBezTo>
                  <a:cubicBezTo>
                    <a:pt x="557" y="923"/>
                    <a:pt x="359" y="776"/>
                    <a:pt x="234" y="428"/>
                  </a:cubicBezTo>
                  <a:cubicBezTo>
                    <a:pt x="210" y="380"/>
                    <a:pt x="166" y="351"/>
                    <a:pt x="118" y="351"/>
                  </a:cubicBezTo>
                  <a:cubicBezTo>
                    <a:pt x="108" y="351"/>
                    <a:pt x="98" y="353"/>
                    <a:pt x="88" y="355"/>
                  </a:cubicBezTo>
                  <a:cubicBezTo>
                    <a:pt x="30" y="384"/>
                    <a:pt x="1" y="443"/>
                    <a:pt x="30" y="501"/>
                  </a:cubicBezTo>
                  <a:cubicBezTo>
                    <a:pt x="191" y="954"/>
                    <a:pt x="468" y="1144"/>
                    <a:pt x="717" y="1144"/>
                  </a:cubicBezTo>
                  <a:cubicBezTo>
                    <a:pt x="775" y="1144"/>
                    <a:pt x="819" y="1129"/>
                    <a:pt x="877" y="1115"/>
                  </a:cubicBezTo>
                  <a:cubicBezTo>
                    <a:pt x="1155" y="1027"/>
                    <a:pt x="1374" y="662"/>
                    <a:pt x="1199" y="78"/>
                  </a:cubicBezTo>
                  <a:cubicBezTo>
                    <a:pt x="1174" y="29"/>
                    <a:pt x="1130" y="1"/>
                    <a:pt x="108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5" name="Google Shape;11115;p50"/>
            <p:cNvSpPr/>
            <p:nvPr/>
          </p:nvSpPr>
          <p:spPr>
            <a:xfrm>
              <a:off x="2617300" y="3016275"/>
              <a:ext cx="36175" cy="29700"/>
            </a:xfrm>
            <a:custGeom>
              <a:avLst/>
              <a:gdLst/>
              <a:ahLst/>
              <a:cxnLst/>
              <a:rect l="l" t="t" r="r" b="b"/>
              <a:pathLst>
                <a:path w="1447" h="1188" extrusionOk="0">
                  <a:moveTo>
                    <a:pt x="1140" y="0"/>
                  </a:moveTo>
                  <a:cubicBezTo>
                    <a:pt x="1131" y="0"/>
                    <a:pt x="1121" y="2"/>
                    <a:pt x="1111" y="4"/>
                  </a:cubicBezTo>
                  <a:cubicBezTo>
                    <a:pt x="1052" y="19"/>
                    <a:pt x="1023" y="77"/>
                    <a:pt x="1038" y="136"/>
                  </a:cubicBezTo>
                  <a:cubicBezTo>
                    <a:pt x="1184" y="589"/>
                    <a:pt x="1081" y="866"/>
                    <a:pt x="906" y="939"/>
                  </a:cubicBezTo>
                  <a:cubicBezTo>
                    <a:pt x="875" y="953"/>
                    <a:pt x="838" y="961"/>
                    <a:pt x="798" y="961"/>
                  </a:cubicBezTo>
                  <a:cubicBezTo>
                    <a:pt x="633" y="961"/>
                    <a:pt x="407" y="833"/>
                    <a:pt x="219" y="516"/>
                  </a:cubicBezTo>
                  <a:cubicBezTo>
                    <a:pt x="200" y="477"/>
                    <a:pt x="161" y="457"/>
                    <a:pt x="124" y="457"/>
                  </a:cubicBezTo>
                  <a:cubicBezTo>
                    <a:pt x="106" y="457"/>
                    <a:pt x="88" y="462"/>
                    <a:pt x="73" y="472"/>
                  </a:cubicBezTo>
                  <a:cubicBezTo>
                    <a:pt x="15" y="501"/>
                    <a:pt x="0" y="574"/>
                    <a:pt x="29" y="618"/>
                  </a:cubicBezTo>
                  <a:cubicBezTo>
                    <a:pt x="263" y="1027"/>
                    <a:pt x="555" y="1188"/>
                    <a:pt x="804" y="1188"/>
                  </a:cubicBezTo>
                  <a:cubicBezTo>
                    <a:pt x="877" y="1188"/>
                    <a:pt x="935" y="1173"/>
                    <a:pt x="1008" y="1144"/>
                  </a:cubicBezTo>
                  <a:cubicBezTo>
                    <a:pt x="1242" y="1027"/>
                    <a:pt x="1447" y="691"/>
                    <a:pt x="1242" y="77"/>
                  </a:cubicBezTo>
                  <a:cubicBezTo>
                    <a:pt x="1230" y="29"/>
                    <a:pt x="1188" y="0"/>
                    <a:pt x="114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6" name="Google Shape;11116;p50"/>
            <p:cNvSpPr/>
            <p:nvPr/>
          </p:nvSpPr>
          <p:spPr>
            <a:xfrm>
              <a:off x="2586625" y="3004225"/>
              <a:ext cx="31425" cy="27150"/>
            </a:xfrm>
            <a:custGeom>
              <a:avLst/>
              <a:gdLst/>
              <a:ahLst/>
              <a:cxnLst/>
              <a:rect l="l" t="t" r="r" b="b"/>
              <a:pathLst>
                <a:path w="1257" h="1086" extrusionOk="0">
                  <a:moveTo>
                    <a:pt x="921" y="0"/>
                  </a:moveTo>
                  <a:cubicBezTo>
                    <a:pt x="911" y="0"/>
                    <a:pt x="901" y="2"/>
                    <a:pt x="891" y="4"/>
                  </a:cubicBezTo>
                  <a:cubicBezTo>
                    <a:pt x="833" y="19"/>
                    <a:pt x="804" y="92"/>
                    <a:pt x="818" y="150"/>
                  </a:cubicBezTo>
                  <a:cubicBezTo>
                    <a:pt x="950" y="574"/>
                    <a:pt x="906" y="822"/>
                    <a:pt x="789" y="851"/>
                  </a:cubicBezTo>
                  <a:cubicBezTo>
                    <a:pt x="773" y="859"/>
                    <a:pt x="755" y="863"/>
                    <a:pt x="735" y="863"/>
                  </a:cubicBezTo>
                  <a:cubicBezTo>
                    <a:pt x="603" y="863"/>
                    <a:pt x="384" y="699"/>
                    <a:pt x="219" y="369"/>
                  </a:cubicBezTo>
                  <a:cubicBezTo>
                    <a:pt x="208" y="325"/>
                    <a:pt x="163" y="306"/>
                    <a:pt x="116" y="306"/>
                  </a:cubicBezTo>
                  <a:cubicBezTo>
                    <a:pt x="101" y="306"/>
                    <a:pt x="87" y="307"/>
                    <a:pt x="73" y="311"/>
                  </a:cubicBezTo>
                  <a:cubicBezTo>
                    <a:pt x="29" y="340"/>
                    <a:pt x="0" y="413"/>
                    <a:pt x="29" y="457"/>
                  </a:cubicBezTo>
                  <a:cubicBezTo>
                    <a:pt x="205" y="837"/>
                    <a:pt x="497" y="1085"/>
                    <a:pt x="745" y="1085"/>
                  </a:cubicBezTo>
                  <a:cubicBezTo>
                    <a:pt x="789" y="1085"/>
                    <a:pt x="833" y="1085"/>
                    <a:pt x="877" y="1056"/>
                  </a:cubicBezTo>
                  <a:cubicBezTo>
                    <a:pt x="993" y="1012"/>
                    <a:pt x="1256" y="822"/>
                    <a:pt x="1023" y="77"/>
                  </a:cubicBezTo>
                  <a:cubicBezTo>
                    <a:pt x="1011" y="29"/>
                    <a:pt x="968" y="0"/>
                    <a:pt x="92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7" name="Google Shape;11117;p50"/>
            <p:cNvSpPr/>
            <p:nvPr/>
          </p:nvSpPr>
          <p:spPr>
            <a:xfrm>
              <a:off x="2553000" y="3018825"/>
              <a:ext cx="34000" cy="26050"/>
            </a:xfrm>
            <a:custGeom>
              <a:avLst/>
              <a:gdLst/>
              <a:ahLst/>
              <a:cxnLst/>
              <a:rect l="l" t="t" r="r" b="b"/>
              <a:pathLst>
                <a:path w="1360" h="1042" extrusionOk="0">
                  <a:moveTo>
                    <a:pt x="1083" y="1"/>
                  </a:moveTo>
                  <a:cubicBezTo>
                    <a:pt x="1073" y="1"/>
                    <a:pt x="1063" y="2"/>
                    <a:pt x="1053" y="4"/>
                  </a:cubicBezTo>
                  <a:cubicBezTo>
                    <a:pt x="994" y="4"/>
                    <a:pt x="951" y="77"/>
                    <a:pt x="965" y="136"/>
                  </a:cubicBezTo>
                  <a:cubicBezTo>
                    <a:pt x="1053" y="516"/>
                    <a:pt x="1009" y="779"/>
                    <a:pt x="834" y="823"/>
                  </a:cubicBezTo>
                  <a:cubicBezTo>
                    <a:pt x="818" y="826"/>
                    <a:pt x="801" y="828"/>
                    <a:pt x="784" y="828"/>
                  </a:cubicBezTo>
                  <a:cubicBezTo>
                    <a:pt x="603" y="828"/>
                    <a:pt x="328" y="624"/>
                    <a:pt x="235" y="238"/>
                  </a:cubicBezTo>
                  <a:cubicBezTo>
                    <a:pt x="222" y="187"/>
                    <a:pt x="176" y="148"/>
                    <a:pt x="126" y="148"/>
                  </a:cubicBezTo>
                  <a:cubicBezTo>
                    <a:pt x="119" y="148"/>
                    <a:pt x="111" y="149"/>
                    <a:pt x="103" y="151"/>
                  </a:cubicBezTo>
                  <a:cubicBezTo>
                    <a:pt x="30" y="165"/>
                    <a:pt x="1" y="238"/>
                    <a:pt x="16" y="297"/>
                  </a:cubicBezTo>
                  <a:cubicBezTo>
                    <a:pt x="147" y="764"/>
                    <a:pt x="498" y="1042"/>
                    <a:pt x="790" y="1042"/>
                  </a:cubicBezTo>
                  <a:cubicBezTo>
                    <a:pt x="819" y="1042"/>
                    <a:pt x="848" y="1042"/>
                    <a:pt x="892" y="1027"/>
                  </a:cubicBezTo>
                  <a:cubicBezTo>
                    <a:pt x="1009" y="998"/>
                    <a:pt x="1360" y="852"/>
                    <a:pt x="1184" y="77"/>
                  </a:cubicBezTo>
                  <a:cubicBezTo>
                    <a:pt x="1172" y="29"/>
                    <a:pt x="1130" y="1"/>
                    <a:pt x="108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8" name="Google Shape;11118;p50"/>
            <p:cNvSpPr/>
            <p:nvPr/>
          </p:nvSpPr>
          <p:spPr>
            <a:xfrm>
              <a:off x="2566900" y="2970425"/>
              <a:ext cx="29600" cy="25525"/>
            </a:xfrm>
            <a:custGeom>
              <a:avLst/>
              <a:gdLst/>
              <a:ahLst/>
              <a:cxnLst/>
              <a:rect l="l" t="t" r="r" b="b"/>
              <a:pathLst>
                <a:path w="1184" h="1021" extrusionOk="0">
                  <a:moveTo>
                    <a:pt x="917" y="1"/>
                  </a:moveTo>
                  <a:cubicBezTo>
                    <a:pt x="902" y="1"/>
                    <a:pt x="888" y="4"/>
                    <a:pt x="877" y="12"/>
                  </a:cubicBezTo>
                  <a:cubicBezTo>
                    <a:pt x="818" y="41"/>
                    <a:pt x="789" y="100"/>
                    <a:pt x="818" y="158"/>
                  </a:cubicBezTo>
                  <a:cubicBezTo>
                    <a:pt x="950" y="436"/>
                    <a:pt x="891" y="699"/>
                    <a:pt x="760" y="772"/>
                  </a:cubicBezTo>
                  <a:cubicBezTo>
                    <a:pt x="731" y="786"/>
                    <a:pt x="700" y="793"/>
                    <a:pt x="667" y="793"/>
                  </a:cubicBezTo>
                  <a:cubicBezTo>
                    <a:pt x="534" y="793"/>
                    <a:pt x="372" y="676"/>
                    <a:pt x="219" y="465"/>
                  </a:cubicBezTo>
                  <a:cubicBezTo>
                    <a:pt x="193" y="429"/>
                    <a:pt x="161" y="410"/>
                    <a:pt x="127" y="410"/>
                  </a:cubicBezTo>
                  <a:cubicBezTo>
                    <a:pt x="105" y="410"/>
                    <a:pt x="82" y="418"/>
                    <a:pt x="59" y="436"/>
                  </a:cubicBezTo>
                  <a:cubicBezTo>
                    <a:pt x="15" y="465"/>
                    <a:pt x="0" y="538"/>
                    <a:pt x="29" y="582"/>
                  </a:cubicBezTo>
                  <a:cubicBezTo>
                    <a:pt x="263" y="903"/>
                    <a:pt x="482" y="1020"/>
                    <a:pt x="658" y="1020"/>
                  </a:cubicBezTo>
                  <a:cubicBezTo>
                    <a:pt x="745" y="1020"/>
                    <a:pt x="804" y="991"/>
                    <a:pt x="862" y="962"/>
                  </a:cubicBezTo>
                  <a:cubicBezTo>
                    <a:pt x="1125" y="816"/>
                    <a:pt x="1183" y="421"/>
                    <a:pt x="1023" y="70"/>
                  </a:cubicBezTo>
                  <a:cubicBezTo>
                    <a:pt x="1001" y="28"/>
                    <a:pt x="956" y="1"/>
                    <a:pt x="91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9" name="Google Shape;11119;p50"/>
            <p:cNvSpPr/>
            <p:nvPr/>
          </p:nvSpPr>
          <p:spPr>
            <a:xfrm>
              <a:off x="2518325" y="2958025"/>
              <a:ext cx="32150" cy="27325"/>
            </a:xfrm>
            <a:custGeom>
              <a:avLst/>
              <a:gdLst/>
              <a:ahLst/>
              <a:cxnLst/>
              <a:rect l="l" t="t" r="r" b="b"/>
              <a:pathLst>
                <a:path w="1286" h="1093" extrusionOk="0">
                  <a:moveTo>
                    <a:pt x="850" y="0"/>
                  </a:moveTo>
                  <a:cubicBezTo>
                    <a:pt x="828" y="0"/>
                    <a:pt x="806" y="9"/>
                    <a:pt x="789" y="26"/>
                  </a:cubicBezTo>
                  <a:cubicBezTo>
                    <a:pt x="730" y="55"/>
                    <a:pt x="716" y="128"/>
                    <a:pt x="760" y="172"/>
                  </a:cubicBezTo>
                  <a:cubicBezTo>
                    <a:pt x="1008" y="537"/>
                    <a:pt x="1008" y="786"/>
                    <a:pt x="920" y="844"/>
                  </a:cubicBezTo>
                  <a:cubicBezTo>
                    <a:pt x="895" y="863"/>
                    <a:pt x="860" y="873"/>
                    <a:pt x="818" y="873"/>
                  </a:cubicBezTo>
                  <a:cubicBezTo>
                    <a:pt x="670" y="873"/>
                    <a:pt x="436" y="746"/>
                    <a:pt x="219" y="450"/>
                  </a:cubicBezTo>
                  <a:cubicBezTo>
                    <a:pt x="200" y="421"/>
                    <a:pt x="163" y="405"/>
                    <a:pt x="127" y="405"/>
                  </a:cubicBezTo>
                  <a:cubicBezTo>
                    <a:pt x="108" y="405"/>
                    <a:pt x="89" y="410"/>
                    <a:pt x="73" y="420"/>
                  </a:cubicBezTo>
                  <a:cubicBezTo>
                    <a:pt x="15" y="464"/>
                    <a:pt x="0" y="523"/>
                    <a:pt x="44" y="581"/>
                  </a:cubicBezTo>
                  <a:cubicBezTo>
                    <a:pt x="307" y="932"/>
                    <a:pt x="599" y="1092"/>
                    <a:pt x="818" y="1092"/>
                  </a:cubicBezTo>
                  <a:cubicBezTo>
                    <a:pt x="906" y="1092"/>
                    <a:pt x="979" y="1063"/>
                    <a:pt x="1037" y="1034"/>
                  </a:cubicBezTo>
                  <a:cubicBezTo>
                    <a:pt x="1227" y="902"/>
                    <a:pt x="1286" y="581"/>
                    <a:pt x="935" y="55"/>
                  </a:cubicBezTo>
                  <a:cubicBezTo>
                    <a:pt x="917" y="20"/>
                    <a:pt x="884" y="0"/>
                    <a:pt x="85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0" name="Google Shape;11120;p50"/>
            <p:cNvSpPr/>
            <p:nvPr/>
          </p:nvSpPr>
          <p:spPr>
            <a:xfrm>
              <a:off x="3077500" y="2772300"/>
              <a:ext cx="34000" cy="41750"/>
            </a:xfrm>
            <a:custGeom>
              <a:avLst/>
              <a:gdLst/>
              <a:ahLst/>
              <a:cxnLst/>
              <a:rect l="l" t="t" r="r" b="b"/>
              <a:pathLst>
                <a:path w="1360" h="1670" extrusionOk="0">
                  <a:moveTo>
                    <a:pt x="607" y="0"/>
                  </a:moveTo>
                  <a:cubicBezTo>
                    <a:pt x="577" y="0"/>
                    <a:pt x="548" y="11"/>
                    <a:pt x="526" y="33"/>
                  </a:cubicBezTo>
                  <a:cubicBezTo>
                    <a:pt x="482" y="77"/>
                    <a:pt x="497" y="150"/>
                    <a:pt x="541" y="194"/>
                  </a:cubicBezTo>
                  <a:cubicBezTo>
                    <a:pt x="1008" y="632"/>
                    <a:pt x="1125" y="1129"/>
                    <a:pt x="950" y="1333"/>
                  </a:cubicBezTo>
                  <a:cubicBezTo>
                    <a:pt x="887" y="1409"/>
                    <a:pt x="798" y="1446"/>
                    <a:pt x="690" y="1446"/>
                  </a:cubicBezTo>
                  <a:cubicBezTo>
                    <a:pt x="545" y="1446"/>
                    <a:pt x="368" y="1379"/>
                    <a:pt x="176" y="1246"/>
                  </a:cubicBezTo>
                  <a:cubicBezTo>
                    <a:pt x="158" y="1234"/>
                    <a:pt x="134" y="1227"/>
                    <a:pt x="111" y="1227"/>
                  </a:cubicBezTo>
                  <a:cubicBezTo>
                    <a:pt x="79" y="1227"/>
                    <a:pt x="47" y="1241"/>
                    <a:pt x="30" y="1275"/>
                  </a:cubicBezTo>
                  <a:cubicBezTo>
                    <a:pt x="0" y="1319"/>
                    <a:pt x="0" y="1392"/>
                    <a:pt x="59" y="1421"/>
                  </a:cubicBezTo>
                  <a:cubicBezTo>
                    <a:pt x="307" y="1596"/>
                    <a:pt x="512" y="1669"/>
                    <a:pt x="687" y="1669"/>
                  </a:cubicBezTo>
                  <a:cubicBezTo>
                    <a:pt x="877" y="1669"/>
                    <a:pt x="1023" y="1582"/>
                    <a:pt x="1111" y="1480"/>
                  </a:cubicBezTo>
                  <a:cubicBezTo>
                    <a:pt x="1359" y="1173"/>
                    <a:pt x="1286" y="588"/>
                    <a:pt x="687" y="33"/>
                  </a:cubicBezTo>
                  <a:cubicBezTo>
                    <a:pt x="665" y="11"/>
                    <a:pt x="636" y="0"/>
                    <a:pt x="60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1" name="Google Shape;11121;p50"/>
            <p:cNvSpPr/>
            <p:nvPr/>
          </p:nvSpPr>
          <p:spPr>
            <a:xfrm>
              <a:off x="3032200" y="2818675"/>
              <a:ext cx="36200" cy="26775"/>
            </a:xfrm>
            <a:custGeom>
              <a:avLst/>
              <a:gdLst/>
              <a:ahLst/>
              <a:cxnLst/>
              <a:rect l="l" t="t" r="r" b="b"/>
              <a:pathLst>
                <a:path w="1448" h="1071" extrusionOk="0">
                  <a:moveTo>
                    <a:pt x="1058" y="1"/>
                  </a:moveTo>
                  <a:cubicBezTo>
                    <a:pt x="1031" y="1"/>
                    <a:pt x="1002" y="12"/>
                    <a:pt x="980" y="34"/>
                  </a:cubicBezTo>
                  <a:cubicBezTo>
                    <a:pt x="936" y="63"/>
                    <a:pt x="921" y="136"/>
                    <a:pt x="965" y="180"/>
                  </a:cubicBezTo>
                  <a:cubicBezTo>
                    <a:pt x="1140" y="384"/>
                    <a:pt x="1213" y="589"/>
                    <a:pt x="1155" y="720"/>
                  </a:cubicBezTo>
                  <a:cubicBezTo>
                    <a:pt x="1126" y="808"/>
                    <a:pt x="1053" y="837"/>
                    <a:pt x="994" y="852"/>
                  </a:cubicBezTo>
                  <a:cubicBezTo>
                    <a:pt x="976" y="855"/>
                    <a:pt x="956" y="856"/>
                    <a:pt x="935" y="856"/>
                  </a:cubicBezTo>
                  <a:cubicBezTo>
                    <a:pt x="754" y="856"/>
                    <a:pt x="480" y="739"/>
                    <a:pt x="205" y="399"/>
                  </a:cubicBezTo>
                  <a:cubicBezTo>
                    <a:pt x="183" y="377"/>
                    <a:pt x="154" y="366"/>
                    <a:pt x="125" y="366"/>
                  </a:cubicBezTo>
                  <a:cubicBezTo>
                    <a:pt x="96" y="366"/>
                    <a:pt x="67" y="377"/>
                    <a:pt x="45" y="399"/>
                  </a:cubicBezTo>
                  <a:cubicBezTo>
                    <a:pt x="1" y="428"/>
                    <a:pt x="1" y="501"/>
                    <a:pt x="30" y="545"/>
                  </a:cubicBezTo>
                  <a:cubicBezTo>
                    <a:pt x="322" y="881"/>
                    <a:pt x="644" y="1071"/>
                    <a:pt x="921" y="1071"/>
                  </a:cubicBezTo>
                  <a:cubicBezTo>
                    <a:pt x="965" y="1071"/>
                    <a:pt x="994" y="1071"/>
                    <a:pt x="1038" y="1056"/>
                  </a:cubicBezTo>
                  <a:cubicBezTo>
                    <a:pt x="1199" y="1027"/>
                    <a:pt x="1316" y="939"/>
                    <a:pt x="1359" y="793"/>
                  </a:cubicBezTo>
                  <a:cubicBezTo>
                    <a:pt x="1447" y="574"/>
                    <a:pt x="1359" y="311"/>
                    <a:pt x="1126" y="34"/>
                  </a:cubicBezTo>
                  <a:cubicBezTo>
                    <a:pt x="1111" y="12"/>
                    <a:pt x="1086" y="1"/>
                    <a:pt x="105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2" name="Google Shape;11122;p50"/>
            <p:cNvSpPr/>
            <p:nvPr/>
          </p:nvSpPr>
          <p:spPr>
            <a:xfrm>
              <a:off x="2983625" y="2818750"/>
              <a:ext cx="39850" cy="31450"/>
            </a:xfrm>
            <a:custGeom>
              <a:avLst/>
              <a:gdLst/>
              <a:ahLst/>
              <a:cxnLst/>
              <a:rect l="l" t="t" r="r" b="b"/>
              <a:pathLst>
                <a:path w="1594" h="1258" extrusionOk="0">
                  <a:moveTo>
                    <a:pt x="1114" y="1"/>
                  </a:moveTo>
                  <a:cubicBezTo>
                    <a:pt x="1094" y="1"/>
                    <a:pt x="1073" y="6"/>
                    <a:pt x="1053" y="16"/>
                  </a:cubicBezTo>
                  <a:cubicBezTo>
                    <a:pt x="1009" y="60"/>
                    <a:pt x="994" y="133"/>
                    <a:pt x="1038" y="177"/>
                  </a:cubicBezTo>
                  <a:cubicBezTo>
                    <a:pt x="1286" y="498"/>
                    <a:pt x="1330" y="805"/>
                    <a:pt x="1169" y="951"/>
                  </a:cubicBezTo>
                  <a:cubicBezTo>
                    <a:pt x="1113" y="1008"/>
                    <a:pt x="1029" y="1039"/>
                    <a:pt x="925" y="1039"/>
                  </a:cubicBezTo>
                  <a:cubicBezTo>
                    <a:pt x="733" y="1039"/>
                    <a:pt x="474" y="934"/>
                    <a:pt x="191" y="688"/>
                  </a:cubicBezTo>
                  <a:cubicBezTo>
                    <a:pt x="170" y="668"/>
                    <a:pt x="147" y="657"/>
                    <a:pt x="123" y="657"/>
                  </a:cubicBezTo>
                  <a:cubicBezTo>
                    <a:pt x="96" y="657"/>
                    <a:pt x="68" y="671"/>
                    <a:pt x="45" y="703"/>
                  </a:cubicBezTo>
                  <a:cubicBezTo>
                    <a:pt x="1" y="746"/>
                    <a:pt x="1" y="805"/>
                    <a:pt x="45" y="849"/>
                  </a:cubicBezTo>
                  <a:cubicBezTo>
                    <a:pt x="381" y="1141"/>
                    <a:pt x="687" y="1258"/>
                    <a:pt x="936" y="1258"/>
                  </a:cubicBezTo>
                  <a:cubicBezTo>
                    <a:pt x="1096" y="1258"/>
                    <a:pt x="1228" y="1199"/>
                    <a:pt x="1330" y="1112"/>
                  </a:cubicBezTo>
                  <a:cubicBezTo>
                    <a:pt x="1520" y="936"/>
                    <a:pt x="1593" y="557"/>
                    <a:pt x="1213" y="45"/>
                  </a:cubicBezTo>
                  <a:cubicBezTo>
                    <a:pt x="1185" y="17"/>
                    <a:pt x="1151" y="1"/>
                    <a:pt x="111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3" name="Google Shape;11123;p50"/>
            <p:cNvSpPr/>
            <p:nvPr/>
          </p:nvSpPr>
          <p:spPr>
            <a:xfrm>
              <a:off x="3117675" y="2799400"/>
              <a:ext cx="46400" cy="47875"/>
            </a:xfrm>
            <a:custGeom>
              <a:avLst/>
              <a:gdLst/>
              <a:ahLst/>
              <a:cxnLst/>
              <a:rect l="l" t="t" r="r" b="b"/>
              <a:pathLst>
                <a:path w="1856" h="1915" extrusionOk="0">
                  <a:moveTo>
                    <a:pt x="997" y="0"/>
                  </a:moveTo>
                  <a:cubicBezTo>
                    <a:pt x="977" y="0"/>
                    <a:pt x="956" y="5"/>
                    <a:pt x="935" y="16"/>
                  </a:cubicBezTo>
                  <a:cubicBezTo>
                    <a:pt x="892" y="60"/>
                    <a:pt x="877" y="118"/>
                    <a:pt x="906" y="176"/>
                  </a:cubicBezTo>
                  <a:cubicBezTo>
                    <a:pt x="1432" y="951"/>
                    <a:pt x="1403" y="1418"/>
                    <a:pt x="1184" y="1608"/>
                  </a:cubicBezTo>
                  <a:cubicBezTo>
                    <a:pt x="1109" y="1673"/>
                    <a:pt x="1011" y="1703"/>
                    <a:pt x="901" y="1703"/>
                  </a:cubicBezTo>
                  <a:cubicBezTo>
                    <a:pt x="687" y="1703"/>
                    <a:pt x="427" y="1587"/>
                    <a:pt x="205" y="1374"/>
                  </a:cubicBezTo>
                  <a:cubicBezTo>
                    <a:pt x="187" y="1356"/>
                    <a:pt x="163" y="1348"/>
                    <a:pt x="139" y="1348"/>
                  </a:cubicBezTo>
                  <a:cubicBezTo>
                    <a:pt x="105" y="1348"/>
                    <a:pt x="70" y="1364"/>
                    <a:pt x="44" y="1389"/>
                  </a:cubicBezTo>
                  <a:cubicBezTo>
                    <a:pt x="0" y="1433"/>
                    <a:pt x="15" y="1491"/>
                    <a:pt x="59" y="1535"/>
                  </a:cubicBezTo>
                  <a:cubicBezTo>
                    <a:pt x="322" y="1783"/>
                    <a:pt x="629" y="1915"/>
                    <a:pt x="892" y="1915"/>
                  </a:cubicBezTo>
                  <a:cubicBezTo>
                    <a:pt x="1067" y="1915"/>
                    <a:pt x="1213" y="1871"/>
                    <a:pt x="1330" y="1769"/>
                  </a:cubicBezTo>
                  <a:cubicBezTo>
                    <a:pt x="1461" y="1652"/>
                    <a:pt x="1856" y="1184"/>
                    <a:pt x="1096" y="45"/>
                  </a:cubicBezTo>
                  <a:cubicBezTo>
                    <a:pt x="1068" y="17"/>
                    <a:pt x="1033" y="0"/>
                    <a:pt x="99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4" name="Google Shape;11124;p50"/>
            <p:cNvSpPr/>
            <p:nvPr/>
          </p:nvSpPr>
          <p:spPr>
            <a:xfrm>
              <a:off x="3087000" y="2868175"/>
              <a:ext cx="41300" cy="33175"/>
            </a:xfrm>
            <a:custGeom>
              <a:avLst/>
              <a:gdLst/>
              <a:ahLst/>
              <a:cxnLst/>
              <a:rect l="l" t="t" r="r" b="b"/>
              <a:pathLst>
                <a:path w="1652" h="1327" extrusionOk="0">
                  <a:moveTo>
                    <a:pt x="1172" y="0"/>
                  </a:moveTo>
                  <a:cubicBezTo>
                    <a:pt x="1150" y="0"/>
                    <a:pt x="1128" y="9"/>
                    <a:pt x="1111" y="26"/>
                  </a:cubicBezTo>
                  <a:cubicBezTo>
                    <a:pt x="1052" y="55"/>
                    <a:pt x="1052" y="128"/>
                    <a:pt x="1081" y="172"/>
                  </a:cubicBezTo>
                  <a:cubicBezTo>
                    <a:pt x="1344" y="537"/>
                    <a:pt x="1374" y="859"/>
                    <a:pt x="1184" y="1019"/>
                  </a:cubicBezTo>
                  <a:cubicBezTo>
                    <a:pt x="1105" y="1077"/>
                    <a:pt x="1001" y="1108"/>
                    <a:pt x="884" y="1108"/>
                  </a:cubicBezTo>
                  <a:cubicBezTo>
                    <a:pt x="673" y="1108"/>
                    <a:pt x="421" y="1006"/>
                    <a:pt x="205" y="771"/>
                  </a:cubicBezTo>
                  <a:cubicBezTo>
                    <a:pt x="181" y="747"/>
                    <a:pt x="148" y="736"/>
                    <a:pt x="116" y="736"/>
                  </a:cubicBezTo>
                  <a:cubicBezTo>
                    <a:pt x="89" y="736"/>
                    <a:pt x="64" y="743"/>
                    <a:pt x="44" y="756"/>
                  </a:cubicBezTo>
                  <a:cubicBezTo>
                    <a:pt x="0" y="800"/>
                    <a:pt x="0" y="873"/>
                    <a:pt x="44" y="917"/>
                  </a:cubicBezTo>
                  <a:cubicBezTo>
                    <a:pt x="292" y="1209"/>
                    <a:pt x="614" y="1326"/>
                    <a:pt x="877" y="1326"/>
                  </a:cubicBezTo>
                  <a:cubicBezTo>
                    <a:pt x="1052" y="1326"/>
                    <a:pt x="1198" y="1282"/>
                    <a:pt x="1315" y="1195"/>
                  </a:cubicBezTo>
                  <a:cubicBezTo>
                    <a:pt x="1549" y="1005"/>
                    <a:pt x="1651" y="610"/>
                    <a:pt x="1257" y="55"/>
                  </a:cubicBezTo>
                  <a:cubicBezTo>
                    <a:pt x="1239" y="20"/>
                    <a:pt x="1205" y="0"/>
                    <a:pt x="1172"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5" name="Google Shape;11125;p50"/>
            <p:cNvSpPr/>
            <p:nvPr/>
          </p:nvSpPr>
          <p:spPr>
            <a:xfrm>
              <a:off x="3051925" y="2894100"/>
              <a:ext cx="39100" cy="30250"/>
            </a:xfrm>
            <a:custGeom>
              <a:avLst/>
              <a:gdLst/>
              <a:ahLst/>
              <a:cxnLst/>
              <a:rect l="l" t="t" r="r" b="b"/>
              <a:pathLst>
                <a:path w="1564" h="1210" extrusionOk="0">
                  <a:moveTo>
                    <a:pt x="1143" y="1"/>
                  </a:moveTo>
                  <a:cubicBezTo>
                    <a:pt x="1121" y="1"/>
                    <a:pt x="1099" y="9"/>
                    <a:pt x="1082" y="26"/>
                  </a:cubicBezTo>
                  <a:cubicBezTo>
                    <a:pt x="1038" y="55"/>
                    <a:pt x="1023" y="128"/>
                    <a:pt x="1053" y="172"/>
                  </a:cubicBezTo>
                  <a:cubicBezTo>
                    <a:pt x="1286" y="523"/>
                    <a:pt x="1243" y="800"/>
                    <a:pt x="1096" y="903"/>
                  </a:cubicBezTo>
                  <a:cubicBezTo>
                    <a:pt x="1040" y="954"/>
                    <a:pt x="959" y="984"/>
                    <a:pt x="860" y="984"/>
                  </a:cubicBezTo>
                  <a:cubicBezTo>
                    <a:pt x="678" y="984"/>
                    <a:pt x="437" y="881"/>
                    <a:pt x="191" y="625"/>
                  </a:cubicBezTo>
                  <a:cubicBezTo>
                    <a:pt x="169" y="603"/>
                    <a:pt x="143" y="592"/>
                    <a:pt x="118" y="592"/>
                  </a:cubicBezTo>
                  <a:cubicBezTo>
                    <a:pt x="92" y="592"/>
                    <a:pt x="66" y="603"/>
                    <a:pt x="45" y="625"/>
                  </a:cubicBezTo>
                  <a:cubicBezTo>
                    <a:pt x="1" y="669"/>
                    <a:pt x="1" y="742"/>
                    <a:pt x="45" y="786"/>
                  </a:cubicBezTo>
                  <a:cubicBezTo>
                    <a:pt x="337" y="1078"/>
                    <a:pt x="629" y="1210"/>
                    <a:pt x="863" y="1210"/>
                  </a:cubicBezTo>
                  <a:cubicBezTo>
                    <a:pt x="1009" y="1210"/>
                    <a:pt x="1140" y="1151"/>
                    <a:pt x="1243" y="1078"/>
                  </a:cubicBezTo>
                  <a:cubicBezTo>
                    <a:pt x="1447" y="917"/>
                    <a:pt x="1564" y="552"/>
                    <a:pt x="1228" y="55"/>
                  </a:cubicBezTo>
                  <a:cubicBezTo>
                    <a:pt x="1210" y="20"/>
                    <a:pt x="1176" y="1"/>
                    <a:pt x="114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6" name="Google Shape;11126;p50"/>
            <p:cNvSpPr/>
            <p:nvPr/>
          </p:nvSpPr>
          <p:spPr>
            <a:xfrm>
              <a:off x="2969750" y="2902675"/>
              <a:ext cx="36550" cy="30450"/>
            </a:xfrm>
            <a:custGeom>
              <a:avLst/>
              <a:gdLst/>
              <a:ahLst/>
              <a:cxnLst/>
              <a:rect l="l" t="t" r="r" b="b"/>
              <a:pathLst>
                <a:path w="1462" h="1218" extrusionOk="0">
                  <a:moveTo>
                    <a:pt x="1122" y="1"/>
                  </a:moveTo>
                  <a:cubicBezTo>
                    <a:pt x="1113" y="1"/>
                    <a:pt x="1104" y="2"/>
                    <a:pt x="1096" y="5"/>
                  </a:cubicBezTo>
                  <a:cubicBezTo>
                    <a:pt x="1038" y="34"/>
                    <a:pt x="1009" y="92"/>
                    <a:pt x="1023" y="151"/>
                  </a:cubicBezTo>
                  <a:cubicBezTo>
                    <a:pt x="1199" y="618"/>
                    <a:pt x="1111" y="910"/>
                    <a:pt x="950" y="983"/>
                  </a:cubicBezTo>
                  <a:cubicBezTo>
                    <a:pt x="921" y="997"/>
                    <a:pt x="888" y="1004"/>
                    <a:pt x="852" y="1004"/>
                  </a:cubicBezTo>
                  <a:cubicBezTo>
                    <a:pt x="685" y="1004"/>
                    <a:pt x="447" y="858"/>
                    <a:pt x="220" y="487"/>
                  </a:cubicBezTo>
                  <a:cubicBezTo>
                    <a:pt x="200" y="448"/>
                    <a:pt x="168" y="428"/>
                    <a:pt x="131" y="428"/>
                  </a:cubicBezTo>
                  <a:cubicBezTo>
                    <a:pt x="113" y="428"/>
                    <a:pt x="93" y="433"/>
                    <a:pt x="74" y="443"/>
                  </a:cubicBezTo>
                  <a:cubicBezTo>
                    <a:pt x="30" y="472"/>
                    <a:pt x="1" y="545"/>
                    <a:pt x="44" y="604"/>
                  </a:cubicBezTo>
                  <a:cubicBezTo>
                    <a:pt x="322" y="1056"/>
                    <a:pt x="614" y="1217"/>
                    <a:pt x="848" y="1217"/>
                  </a:cubicBezTo>
                  <a:cubicBezTo>
                    <a:pt x="921" y="1217"/>
                    <a:pt x="994" y="1203"/>
                    <a:pt x="1038" y="1188"/>
                  </a:cubicBezTo>
                  <a:cubicBezTo>
                    <a:pt x="1301" y="1056"/>
                    <a:pt x="1461" y="662"/>
                    <a:pt x="1228" y="63"/>
                  </a:cubicBezTo>
                  <a:cubicBezTo>
                    <a:pt x="1216" y="27"/>
                    <a:pt x="1164" y="1"/>
                    <a:pt x="1122"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7" name="Google Shape;11127;p50"/>
            <p:cNvSpPr/>
            <p:nvPr/>
          </p:nvSpPr>
          <p:spPr>
            <a:xfrm>
              <a:off x="2992025" y="2943225"/>
              <a:ext cx="42400" cy="31525"/>
            </a:xfrm>
            <a:custGeom>
              <a:avLst/>
              <a:gdLst/>
              <a:ahLst/>
              <a:cxnLst/>
              <a:rect l="l" t="t" r="r" b="b"/>
              <a:pathLst>
                <a:path w="1696" h="1261" extrusionOk="0">
                  <a:moveTo>
                    <a:pt x="1404" y="1"/>
                  </a:moveTo>
                  <a:cubicBezTo>
                    <a:pt x="1394" y="1"/>
                    <a:pt x="1384" y="2"/>
                    <a:pt x="1374" y="4"/>
                  </a:cubicBezTo>
                  <a:cubicBezTo>
                    <a:pt x="1316" y="33"/>
                    <a:pt x="1286" y="92"/>
                    <a:pt x="1301" y="150"/>
                  </a:cubicBezTo>
                  <a:cubicBezTo>
                    <a:pt x="1447" y="618"/>
                    <a:pt x="1257" y="925"/>
                    <a:pt x="1009" y="1012"/>
                  </a:cubicBezTo>
                  <a:cubicBezTo>
                    <a:pt x="962" y="1029"/>
                    <a:pt x="912" y="1038"/>
                    <a:pt x="861" y="1038"/>
                  </a:cubicBezTo>
                  <a:cubicBezTo>
                    <a:pt x="639" y="1038"/>
                    <a:pt x="389" y="875"/>
                    <a:pt x="234" y="472"/>
                  </a:cubicBezTo>
                  <a:cubicBezTo>
                    <a:pt x="213" y="429"/>
                    <a:pt x="176" y="402"/>
                    <a:pt x="135" y="402"/>
                  </a:cubicBezTo>
                  <a:cubicBezTo>
                    <a:pt x="120" y="402"/>
                    <a:pt x="104" y="406"/>
                    <a:pt x="88" y="413"/>
                  </a:cubicBezTo>
                  <a:cubicBezTo>
                    <a:pt x="30" y="428"/>
                    <a:pt x="1" y="486"/>
                    <a:pt x="30" y="545"/>
                  </a:cubicBezTo>
                  <a:cubicBezTo>
                    <a:pt x="220" y="1056"/>
                    <a:pt x="570" y="1261"/>
                    <a:pt x="877" y="1261"/>
                  </a:cubicBezTo>
                  <a:cubicBezTo>
                    <a:pt x="950" y="1261"/>
                    <a:pt x="1023" y="1246"/>
                    <a:pt x="1082" y="1217"/>
                  </a:cubicBezTo>
                  <a:cubicBezTo>
                    <a:pt x="1418" y="1100"/>
                    <a:pt x="1695" y="691"/>
                    <a:pt x="1506" y="77"/>
                  </a:cubicBezTo>
                  <a:cubicBezTo>
                    <a:pt x="1493" y="29"/>
                    <a:pt x="1451" y="1"/>
                    <a:pt x="140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8" name="Google Shape;11128;p50"/>
            <p:cNvSpPr/>
            <p:nvPr/>
          </p:nvSpPr>
          <p:spPr>
            <a:xfrm>
              <a:off x="2927750" y="2939225"/>
              <a:ext cx="37650" cy="30425"/>
            </a:xfrm>
            <a:custGeom>
              <a:avLst/>
              <a:gdLst/>
              <a:ahLst/>
              <a:cxnLst/>
              <a:rect l="l" t="t" r="r" b="b"/>
              <a:pathLst>
                <a:path w="1506" h="1217" extrusionOk="0">
                  <a:moveTo>
                    <a:pt x="1324" y="1"/>
                  </a:moveTo>
                  <a:cubicBezTo>
                    <a:pt x="1316" y="1"/>
                    <a:pt x="1308" y="2"/>
                    <a:pt x="1301" y="4"/>
                  </a:cubicBezTo>
                  <a:cubicBezTo>
                    <a:pt x="1242" y="4"/>
                    <a:pt x="1198" y="62"/>
                    <a:pt x="1213" y="120"/>
                  </a:cubicBezTo>
                  <a:cubicBezTo>
                    <a:pt x="1271" y="486"/>
                    <a:pt x="1213" y="763"/>
                    <a:pt x="1023" y="909"/>
                  </a:cubicBezTo>
                  <a:cubicBezTo>
                    <a:pt x="955" y="969"/>
                    <a:pt x="867" y="999"/>
                    <a:pt x="776" y="999"/>
                  </a:cubicBezTo>
                  <a:cubicBezTo>
                    <a:pt x="712" y="999"/>
                    <a:pt x="646" y="984"/>
                    <a:pt x="585" y="953"/>
                  </a:cubicBezTo>
                  <a:cubicBezTo>
                    <a:pt x="366" y="851"/>
                    <a:pt x="234" y="588"/>
                    <a:pt x="220" y="267"/>
                  </a:cubicBezTo>
                  <a:cubicBezTo>
                    <a:pt x="220" y="208"/>
                    <a:pt x="176" y="164"/>
                    <a:pt x="103" y="164"/>
                  </a:cubicBezTo>
                  <a:cubicBezTo>
                    <a:pt x="44" y="164"/>
                    <a:pt x="0" y="223"/>
                    <a:pt x="0" y="281"/>
                  </a:cubicBezTo>
                  <a:cubicBezTo>
                    <a:pt x="15" y="676"/>
                    <a:pt x="190" y="1012"/>
                    <a:pt x="483" y="1143"/>
                  </a:cubicBezTo>
                  <a:cubicBezTo>
                    <a:pt x="585" y="1187"/>
                    <a:pt x="687" y="1216"/>
                    <a:pt x="775" y="1216"/>
                  </a:cubicBezTo>
                  <a:cubicBezTo>
                    <a:pt x="921" y="1216"/>
                    <a:pt x="1052" y="1172"/>
                    <a:pt x="1169" y="1085"/>
                  </a:cubicBezTo>
                  <a:cubicBezTo>
                    <a:pt x="1418" y="895"/>
                    <a:pt x="1505" y="530"/>
                    <a:pt x="1432" y="91"/>
                  </a:cubicBezTo>
                  <a:cubicBezTo>
                    <a:pt x="1419" y="40"/>
                    <a:pt x="1374" y="1"/>
                    <a:pt x="132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9" name="Google Shape;11129;p50"/>
            <p:cNvSpPr/>
            <p:nvPr/>
          </p:nvSpPr>
          <p:spPr>
            <a:xfrm>
              <a:off x="3214825" y="2645950"/>
              <a:ext cx="27775" cy="40625"/>
            </a:xfrm>
            <a:custGeom>
              <a:avLst/>
              <a:gdLst/>
              <a:ahLst/>
              <a:cxnLst/>
              <a:rect l="l" t="t" r="r" b="b"/>
              <a:pathLst>
                <a:path w="1111" h="1625" extrusionOk="0">
                  <a:moveTo>
                    <a:pt x="255" y="0"/>
                  </a:moveTo>
                  <a:cubicBezTo>
                    <a:pt x="205" y="0"/>
                    <a:pt x="159" y="40"/>
                    <a:pt x="147" y="91"/>
                  </a:cubicBezTo>
                  <a:cubicBezTo>
                    <a:pt x="147" y="149"/>
                    <a:pt x="176" y="208"/>
                    <a:pt x="234" y="222"/>
                  </a:cubicBezTo>
                  <a:cubicBezTo>
                    <a:pt x="673" y="295"/>
                    <a:pt x="877" y="675"/>
                    <a:pt x="819" y="982"/>
                  </a:cubicBezTo>
                  <a:cubicBezTo>
                    <a:pt x="780" y="1199"/>
                    <a:pt x="620" y="1405"/>
                    <a:pt x="288" y="1405"/>
                  </a:cubicBezTo>
                  <a:cubicBezTo>
                    <a:pt x="239" y="1405"/>
                    <a:pt x="188" y="1400"/>
                    <a:pt x="132" y="1391"/>
                  </a:cubicBezTo>
                  <a:cubicBezTo>
                    <a:pt x="124" y="1389"/>
                    <a:pt x="117" y="1388"/>
                    <a:pt x="109" y="1388"/>
                  </a:cubicBezTo>
                  <a:cubicBezTo>
                    <a:pt x="59" y="1388"/>
                    <a:pt x="13" y="1428"/>
                    <a:pt x="1" y="1479"/>
                  </a:cubicBezTo>
                  <a:cubicBezTo>
                    <a:pt x="1" y="1537"/>
                    <a:pt x="30" y="1595"/>
                    <a:pt x="88" y="1595"/>
                  </a:cubicBezTo>
                  <a:cubicBezTo>
                    <a:pt x="161" y="1610"/>
                    <a:pt x="234" y="1625"/>
                    <a:pt x="293" y="1625"/>
                  </a:cubicBezTo>
                  <a:cubicBezTo>
                    <a:pt x="731" y="1625"/>
                    <a:pt x="979" y="1333"/>
                    <a:pt x="1038" y="1026"/>
                  </a:cubicBezTo>
                  <a:cubicBezTo>
                    <a:pt x="1111" y="602"/>
                    <a:pt x="848" y="105"/>
                    <a:pt x="278" y="3"/>
                  </a:cubicBezTo>
                  <a:cubicBezTo>
                    <a:pt x="270" y="1"/>
                    <a:pt x="263" y="0"/>
                    <a:pt x="25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0" name="Google Shape;11130;p50"/>
            <p:cNvSpPr/>
            <p:nvPr/>
          </p:nvSpPr>
          <p:spPr>
            <a:xfrm>
              <a:off x="3255725" y="2724975"/>
              <a:ext cx="32175" cy="36475"/>
            </a:xfrm>
            <a:custGeom>
              <a:avLst/>
              <a:gdLst/>
              <a:ahLst/>
              <a:cxnLst/>
              <a:rect l="l" t="t" r="r" b="b"/>
              <a:pathLst>
                <a:path w="1287" h="1459" extrusionOk="0">
                  <a:moveTo>
                    <a:pt x="407" y="1"/>
                  </a:moveTo>
                  <a:cubicBezTo>
                    <a:pt x="366" y="1"/>
                    <a:pt x="329" y="28"/>
                    <a:pt x="308" y="71"/>
                  </a:cubicBezTo>
                  <a:cubicBezTo>
                    <a:pt x="293" y="129"/>
                    <a:pt x="308" y="188"/>
                    <a:pt x="366" y="217"/>
                  </a:cubicBezTo>
                  <a:cubicBezTo>
                    <a:pt x="848" y="421"/>
                    <a:pt x="1053" y="787"/>
                    <a:pt x="951" y="1035"/>
                  </a:cubicBezTo>
                  <a:cubicBezTo>
                    <a:pt x="897" y="1169"/>
                    <a:pt x="762" y="1237"/>
                    <a:pt x="576" y="1237"/>
                  </a:cubicBezTo>
                  <a:cubicBezTo>
                    <a:pt x="456" y="1237"/>
                    <a:pt x="316" y="1209"/>
                    <a:pt x="162" y="1152"/>
                  </a:cubicBezTo>
                  <a:cubicBezTo>
                    <a:pt x="152" y="1149"/>
                    <a:pt x="142" y="1148"/>
                    <a:pt x="132" y="1148"/>
                  </a:cubicBezTo>
                  <a:cubicBezTo>
                    <a:pt x="84" y="1148"/>
                    <a:pt x="42" y="1177"/>
                    <a:pt x="30" y="1225"/>
                  </a:cubicBezTo>
                  <a:cubicBezTo>
                    <a:pt x="1" y="1283"/>
                    <a:pt x="30" y="1342"/>
                    <a:pt x="89" y="1371"/>
                  </a:cubicBezTo>
                  <a:cubicBezTo>
                    <a:pt x="278" y="1429"/>
                    <a:pt x="425" y="1459"/>
                    <a:pt x="571" y="1459"/>
                  </a:cubicBezTo>
                  <a:cubicBezTo>
                    <a:pt x="892" y="1459"/>
                    <a:pt x="1082" y="1298"/>
                    <a:pt x="1155" y="1108"/>
                  </a:cubicBezTo>
                  <a:cubicBezTo>
                    <a:pt x="1287" y="787"/>
                    <a:pt x="1082" y="290"/>
                    <a:pt x="454" y="12"/>
                  </a:cubicBezTo>
                  <a:cubicBezTo>
                    <a:pt x="438" y="4"/>
                    <a:pt x="422" y="1"/>
                    <a:pt x="40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1" name="Google Shape;11131;p50"/>
            <p:cNvSpPr/>
            <p:nvPr/>
          </p:nvSpPr>
          <p:spPr>
            <a:xfrm>
              <a:off x="3233825" y="2804850"/>
              <a:ext cx="44575" cy="32950"/>
            </a:xfrm>
            <a:custGeom>
              <a:avLst/>
              <a:gdLst/>
              <a:ahLst/>
              <a:cxnLst/>
              <a:rect l="l" t="t" r="r" b="b"/>
              <a:pathLst>
                <a:path w="1783" h="1318" extrusionOk="0">
                  <a:moveTo>
                    <a:pt x="1337" y="0"/>
                  </a:moveTo>
                  <a:cubicBezTo>
                    <a:pt x="1311" y="0"/>
                    <a:pt x="1284" y="11"/>
                    <a:pt x="1257" y="31"/>
                  </a:cubicBezTo>
                  <a:cubicBezTo>
                    <a:pt x="1213" y="61"/>
                    <a:pt x="1213" y="134"/>
                    <a:pt x="1242" y="178"/>
                  </a:cubicBezTo>
                  <a:cubicBezTo>
                    <a:pt x="1490" y="470"/>
                    <a:pt x="1534" y="791"/>
                    <a:pt x="1374" y="966"/>
                  </a:cubicBezTo>
                  <a:cubicBezTo>
                    <a:pt x="1302" y="1044"/>
                    <a:pt x="1182" y="1099"/>
                    <a:pt x="1016" y="1099"/>
                  </a:cubicBezTo>
                  <a:cubicBezTo>
                    <a:pt x="807" y="1099"/>
                    <a:pt x="525" y="1012"/>
                    <a:pt x="176" y="777"/>
                  </a:cubicBezTo>
                  <a:cubicBezTo>
                    <a:pt x="160" y="766"/>
                    <a:pt x="141" y="761"/>
                    <a:pt x="121" y="761"/>
                  </a:cubicBezTo>
                  <a:cubicBezTo>
                    <a:pt x="86" y="761"/>
                    <a:pt x="48" y="777"/>
                    <a:pt x="30" y="806"/>
                  </a:cubicBezTo>
                  <a:cubicBezTo>
                    <a:pt x="0" y="850"/>
                    <a:pt x="15" y="923"/>
                    <a:pt x="59" y="952"/>
                  </a:cubicBezTo>
                  <a:cubicBezTo>
                    <a:pt x="439" y="1215"/>
                    <a:pt x="760" y="1317"/>
                    <a:pt x="1008" y="1317"/>
                  </a:cubicBezTo>
                  <a:cubicBezTo>
                    <a:pt x="1257" y="1317"/>
                    <a:pt x="1432" y="1229"/>
                    <a:pt x="1534" y="1113"/>
                  </a:cubicBezTo>
                  <a:cubicBezTo>
                    <a:pt x="1783" y="850"/>
                    <a:pt x="1724" y="426"/>
                    <a:pt x="1417" y="46"/>
                  </a:cubicBezTo>
                  <a:cubicBezTo>
                    <a:pt x="1394" y="15"/>
                    <a:pt x="1366" y="0"/>
                    <a:pt x="133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2" name="Google Shape;11132;p50"/>
            <p:cNvSpPr/>
            <p:nvPr/>
          </p:nvSpPr>
          <p:spPr>
            <a:xfrm>
              <a:off x="3217375" y="2890350"/>
              <a:ext cx="43500" cy="29250"/>
            </a:xfrm>
            <a:custGeom>
              <a:avLst/>
              <a:gdLst/>
              <a:ahLst/>
              <a:cxnLst/>
              <a:rect l="l" t="t" r="r" b="b"/>
              <a:pathLst>
                <a:path w="1740" h="1170" extrusionOk="0">
                  <a:moveTo>
                    <a:pt x="1491" y="1"/>
                  </a:moveTo>
                  <a:cubicBezTo>
                    <a:pt x="1433" y="15"/>
                    <a:pt x="1389" y="74"/>
                    <a:pt x="1403" y="132"/>
                  </a:cubicBezTo>
                  <a:cubicBezTo>
                    <a:pt x="1491" y="571"/>
                    <a:pt x="1374" y="877"/>
                    <a:pt x="1126" y="936"/>
                  </a:cubicBezTo>
                  <a:cubicBezTo>
                    <a:pt x="1094" y="943"/>
                    <a:pt x="1062" y="947"/>
                    <a:pt x="1028" y="947"/>
                  </a:cubicBezTo>
                  <a:cubicBezTo>
                    <a:pt x="733" y="947"/>
                    <a:pt x="366" y="665"/>
                    <a:pt x="235" y="205"/>
                  </a:cubicBezTo>
                  <a:cubicBezTo>
                    <a:pt x="222" y="155"/>
                    <a:pt x="165" y="115"/>
                    <a:pt x="112" y="115"/>
                  </a:cubicBezTo>
                  <a:cubicBezTo>
                    <a:pt x="104" y="115"/>
                    <a:pt x="96" y="116"/>
                    <a:pt x="89" y="118"/>
                  </a:cubicBezTo>
                  <a:cubicBezTo>
                    <a:pt x="45" y="132"/>
                    <a:pt x="1" y="205"/>
                    <a:pt x="15" y="264"/>
                  </a:cubicBezTo>
                  <a:cubicBezTo>
                    <a:pt x="176" y="834"/>
                    <a:pt x="644" y="1170"/>
                    <a:pt x="1024" y="1170"/>
                  </a:cubicBezTo>
                  <a:cubicBezTo>
                    <a:pt x="1082" y="1170"/>
                    <a:pt x="1126" y="1155"/>
                    <a:pt x="1170" y="1155"/>
                  </a:cubicBezTo>
                  <a:cubicBezTo>
                    <a:pt x="1476" y="1082"/>
                    <a:pt x="1739" y="761"/>
                    <a:pt x="1608" y="89"/>
                  </a:cubicBezTo>
                  <a:cubicBezTo>
                    <a:pt x="1608" y="30"/>
                    <a:pt x="1549" y="1"/>
                    <a:pt x="149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3" name="Google Shape;11133;p50"/>
            <p:cNvSpPr/>
            <p:nvPr/>
          </p:nvSpPr>
          <p:spPr>
            <a:xfrm>
              <a:off x="2565900" y="2675925"/>
              <a:ext cx="44275" cy="24075"/>
            </a:xfrm>
            <a:custGeom>
              <a:avLst/>
              <a:gdLst/>
              <a:ahLst/>
              <a:cxnLst/>
              <a:rect l="l" t="t" r="r" b="b"/>
              <a:pathLst>
                <a:path w="1771" h="963" extrusionOk="0">
                  <a:moveTo>
                    <a:pt x="995" y="0"/>
                  </a:moveTo>
                  <a:cubicBezTo>
                    <a:pt x="517" y="0"/>
                    <a:pt x="0" y="189"/>
                    <a:pt x="40" y="499"/>
                  </a:cubicBezTo>
                  <a:cubicBezTo>
                    <a:pt x="77" y="790"/>
                    <a:pt x="523" y="963"/>
                    <a:pt x="952" y="963"/>
                  </a:cubicBezTo>
                  <a:cubicBezTo>
                    <a:pt x="1362" y="963"/>
                    <a:pt x="1757" y="805"/>
                    <a:pt x="1764" y="440"/>
                  </a:cubicBezTo>
                  <a:cubicBezTo>
                    <a:pt x="1771" y="134"/>
                    <a:pt x="1397" y="0"/>
                    <a:pt x="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4" name="Google Shape;11134;p50"/>
            <p:cNvSpPr/>
            <p:nvPr/>
          </p:nvSpPr>
          <p:spPr>
            <a:xfrm>
              <a:off x="2563975" y="2673050"/>
              <a:ext cx="48950" cy="29600"/>
            </a:xfrm>
            <a:custGeom>
              <a:avLst/>
              <a:gdLst/>
              <a:ahLst/>
              <a:cxnLst/>
              <a:rect l="l" t="t" r="r" b="b"/>
              <a:pathLst>
                <a:path w="1958" h="1184" extrusionOk="0">
                  <a:moveTo>
                    <a:pt x="1067" y="219"/>
                  </a:moveTo>
                  <a:cubicBezTo>
                    <a:pt x="1344" y="219"/>
                    <a:pt x="1563" y="292"/>
                    <a:pt x="1666" y="395"/>
                  </a:cubicBezTo>
                  <a:cubicBezTo>
                    <a:pt x="1710" y="438"/>
                    <a:pt x="1739" y="497"/>
                    <a:pt x="1739" y="555"/>
                  </a:cubicBezTo>
                  <a:cubicBezTo>
                    <a:pt x="1724" y="862"/>
                    <a:pt x="1344" y="964"/>
                    <a:pt x="1023" y="964"/>
                  </a:cubicBezTo>
                  <a:cubicBezTo>
                    <a:pt x="614" y="964"/>
                    <a:pt x="249" y="804"/>
                    <a:pt x="219" y="599"/>
                  </a:cubicBezTo>
                  <a:cubicBezTo>
                    <a:pt x="219" y="555"/>
                    <a:pt x="234" y="511"/>
                    <a:pt x="278" y="468"/>
                  </a:cubicBezTo>
                  <a:cubicBezTo>
                    <a:pt x="395" y="322"/>
                    <a:pt x="731" y="219"/>
                    <a:pt x="1067" y="219"/>
                  </a:cubicBezTo>
                  <a:close/>
                  <a:moveTo>
                    <a:pt x="1067" y="0"/>
                  </a:moveTo>
                  <a:cubicBezTo>
                    <a:pt x="760" y="0"/>
                    <a:pt x="322" y="88"/>
                    <a:pt x="117" y="322"/>
                  </a:cubicBezTo>
                  <a:cubicBezTo>
                    <a:pt x="29" y="409"/>
                    <a:pt x="0" y="511"/>
                    <a:pt x="15" y="628"/>
                  </a:cubicBezTo>
                  <a:cubicBezTo>
                    <a:pt x="59" y="994"/>
                    <a:pt x="555" y="1184"/>
                    <a:pt x="1023" y="1184"/>
                  </a:cubicBezTo>
                  <a:cubicBezTo>
                    <a:pt x="1578" y="1184"/>
                    <a:pt x="1943" y="950"/>
                    <a:pt x="1958" y="555"/>
                  </a:cubicBezTo>
                  <a:cubicBezTo>
                    <a:pt x="1958" y="438"/>
                    <a:pt x="1914" y="322"/>
                    <a:pt x="1826" y="234"/>
                  </a:cubicBezTo>
                  <a:cubicBezTo>
                    <a:pt x="1680" y="88"/>
                    <a:pt x="1403" y="0"/>
                    <a:pt x="10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35" name="Google Shape;11135;p50"/>
          <p:cNvGrpSpPr/>
          <p:nvPr/>
        </p:nvGrpSpPr>
        <p:grpSpPr>
          <a:xfrm>
            <a:off x="5713560" y="3602686"/>
            <a:ext cx="806539" cy="763222"/>
            <a:chOff x="2396325" y="2455150"/>
            <a:chExt cx="948200" cy="897275"/>
          </a:xfrm>
        </p:grpSpPr>
        <p:sp>
          <p:nvSpPr>
            <p:cNvPr id="11136" name="Google Shape;11136;p50"/>
            <p:cNvSpPr/>
            <p:nvPr/>
          </p:nvSpPr>
          <p:spPr>
            <a:xfrm>
              <a:off x="3126450" y="3215125"/>
              <a:ext cx="71600" cy="55100"/>
            </a:xfrm>
            <a:custGeom>
              <a:avLst/>
              <a:gdLst/>
              <a:ahLst/>
              <a:cxnLst/>
              <a:rect l="l" t="t" r="r" b="b"/>
              <a:pathLst>
                <a:path w="2864" h="2204" extrusionOk="0">
                  <a:moveTo>
                    <a:pt x="1456" y="0"/>
                  </a:moveTo>
                  <a:cubicBezTo>
                    <a:pt x="915" y="0"/>
                    <a:pt x="584" y="217"/>
                    <a:pt x="584" y="217"/>
                  </a:cubicBezTo>
                  <a:cubicBezTo>
                    <a:pt x="584" y="217"/>
                    <a:pt x="0" y="1926"/>
                    <a:pt x="526" y="2058"/>
                  </a:cubicBezTo>
                  <a:cubicBezTo>
                    <a:pt x="554" y="2063"/>
                    <a:pt x="582" y="2066"/>
                    <a:pt x="609" y="2066"/>
                  </a:cubicBezTo>
                  <a:cubicBezTo>
                    <a:pt x="1259" y="2066"/>
                    <a:pt x="1636" y="611"/>
                    <a:pt x="1636" y="611"/>
                  </a:cubicBezTo>
                  <a:cubicBezTo>
                    <a:pt x="1636" y="611"/>
                    <a:pt x="1651" y="2189"/>
                    <a:pt x="2235" y="2204"/>
                  </a:cubicBezTo>
                  <a:cubicBezTo>
                    <a:pt x="2238" y="2204"/>
                    <a:pt x="2240" y="2204"/>
                    <a:pt x="2243" y="2204"/>
                  </a:cubicBezTo>
                  <a:cubicBezTo>
                    <a:pt x="2835" y="2204"/>
                    <a:pt x="2864" y="509"/>
                    <a:pt x="2864" y="509"/>
                  </a:cubicBezTo>
                  <a:cubicBezTo>
                    <a:pt x="2864" y="509"/>
                    <a:pt x="2338" y="100"/>
                    <a:pt x="1680" y="12"/>
                  </a:cubicBezTo>
                  <a:cubicBezTo>
                    <a:pt x="1602" y="4"/>
                    <a:pt x="1527" y="0"/>
                    <a:pt x="1456"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7" name="Google Shape;11137;p50"/>
            <p:cNvSpPr/>
            <p:nvPr/>
          </p:nvSpPr>
          <p:spPr>
            <a:xfrm>
              <a:off x="3034400" y="3171150"/>
              <a:ext cx="62475" cy="49125"/>
            </a:xfrm>
            <a:custGeom>
              <a:avLst/>
              <a:gdLst/>
              <a:ahLst/>
              <a:cxnLst/>
              <a:rect l="l" t="t" r="r" b="b"/>
              <a:pathLst>
                <a:path w="2499" h="1965" extrusionOk="0">
                  <a:moveTo>
                    <a:pt x="1204" y="1"/>
                  </a:moveTo>
                  <a:cubicBezTo>
                    <a:pt x="870" y="1"/>
                    <a:pt x="629" y="77"/>
                    <a:pt x="629" y="77"/>
                  </a:cubicBezTo>
                  <a:cubicBezTo>
                    <a:pt x="629" y="77"/>
                    <a:pt x="0" y="1333"/>
                    <a:pt x="497" y="1538"/>
                  </a:cubicBezTo>
                  <a:cubicBezTo>
                    <a:pt x="534" y="1552"/>
                    <a:pt x="570" y="1558"/>
                    <a:pt x="606" y="1558"/>
                  </a:cubicBezTo>
                  <a:cubicBezTo>
                    <a:pt x="1062" y="1558"/>
                    <a:pt x="1476" y="530"/>
                    <a:pt x="1476" y="530"/>
                  </a:cubicBezTo>
                  <a:lnTo>
                    <a:pt x="1476" y="530"/>
                  </a:lnTo>
                  <a:cubicBezTo>
                    <a:pt x="1476" y="530"/>
                    <a:pt x="1257" y="1888"/>
                    <a:pt x="1827" y="1961"/>
                  </a:cubicBezTo>
                  <a:cubicBezTo>
                    <a:pt x="1843" y="1964"/>
                    <a:pt x="1859" y="1965"/>
                    <a:pt x="1875" y="1965"/>
                  </a:cubicBezTo>
                  <a:cubicBezTo>
                    <a:pt x="2416" y="1965"/>
                    <a:pt x="2499" y="530"/>
                    <a:pt x="2499" y="530"/>
                  </a:cubicBezTo>
                  <a:cubicBezTo>
                    <a:pt x="2093" y="101"/>
                    <a:pt x="1587" y="1"/>
                    <a:pt x="1204"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8" name="Google Shape;11138;p50"/>
            <p:cNvSpPr/>
            <p:nvPr/>
          </p:nvSpPr>
          <p:spPr>
            <a:xfrm>
              <a:off x="2727225" y="3295900"/>
              <a:ext cx="86225" cy="56525"/>
            </a:xfrm>
            <a:custGeom>
              <a:avLst/>
              <a:gdLst/>
              <a:ahLst/>
              <a:cxnLst/>
              <a:rect l="l" t="t" r="r" b="b"/>
              <a:pathLst>
                <a:path w="3449" h="2261" extrusionOk="0">
                  <a:moveTo>
                    <a:pt x="2139" y="0"/>
                  </a:moveTo>
                  <a:cubicBezTo>
                    <a:pt x="1325" y="0"/>
                    <a:pt x="702" y="98"/>
                    <a:pt x="702" y="98"/>
                  </a:cubicBezTo>
                  <a:cubicBezTo>
                    <a:pt x="702" y="98"/>
                    <a:pt x="1" y="1982"/>
                    <a:pt x="527" y="2070"/>
                  </a:cubicBezTo>
                  <a:cubicBezTo>
                    <a:pt x="540" y="2073"/>
                    <a:pt x="554" y="2074"/>
                    <a:pt x="568" y="2074"/>
                  </a:cubicBezTo>
                  <a:cubicBezTo>
                    <a:pt x="1079" y="2074"/>
                    <a:pt x="1827" y="288"/>
                    <a:pt x="1827" y="288"/>
                  </a:cubicBezTo>
                  <a:lnTo>
                    <a:pt x="1827" y="288"/>
                  </a:lnTo>
                  <a:cubicBezTo>
                    <a:pt x="1827" y="288"/>
                    <a:pt x="1666" y="2216"/>
                    <a:pt x="2324" y="2260"/>
                  </a:cubicBezTo>
                  <a:cubicBezTo>
                    <a:pt x="2330" y="2260"/>
                    <a:pt x="2337" y="2261"/>
                    <a:pt x="2343" y="2261"/>
                  </a:cubicBezTo>
                  <a:cubicBezTo>
                    <a:pt x="2990" y="2261"/>
                    <a:pt x="3449" y="98"/>
                    <a:pt x="3449" y="98"/>
                  </a:cubicBezTo>
                  <a:cubicBezTo>
                    <a:pt x="3001" y="25"/>
                    <a:pt x="2546" y="0"/>
                    <a:pt x="21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9" name="Google Shape;11139;p50"/>
            <p:cNvSpPr/>
            <p:nvPr/>
          </p:nvSpPr>
          <p:spPr>
            <a:xfrm>
              <a:off x="2597575" y="3286650"/>
              <a:ext cx="80000" cy="48000"/>
            </a:xfrm>
            <a:custGeom>
              <a:avLst/>
              <a:gdLst/>
              <a:ahLst/>
              <a:cxnLst/>
              <a:rect l="l" t="t" r="r" b="b"/>
              <a:pathLst>
                <a:path w="3200" h="1920" extrusionOk="0">
                  <a:moveTo>
                    <a:pt x="716" y="0"/>
                  </a:moveTo>
                  <a:cubicBezTo>
                    <a:pt x="716" y="0"/>
                    <a:pt x="0" y="1461"/>
                    <a:pt x="512" y="1680"/>
                  </a:cubicBezTo>
                  <a:cubicBezTo>
                    <a:pt x="547" y="1694"/>
                    <a:pt x="583" y="1701"/>
                    <a:pt x="619" y="1701"/>
                  </a:cubicBezTo>
                  <a:cubicBezTo>
                    <a:pt x="1117" y="1701"/>
                    <a:pt x="1651" y="468"/>
                    <a:pt x="1651" y="468"/>
                  </a:cubicBezTo>
                  <a:lnTo>
                    <a:pt x="1651" y="468"/>
                  </a:lnTo>
                  <a:cubicBezTo>
                    <a:pt x="1651" y="468"/>
                    <a:pt x="1505" y="1797"/>
                    <a:pt x="2163" y="1914"/>
                  </a:cubicBezTo>
                  <a:cubicBezTo>
                    <a:pt x="2181" y="1917"/>
                    <a:pt x="2198" y="1919"/>
                    <a:pt x="2216" y="1919"/>
                  </a:cubicBezTo>
                  <a:cubicBezTo>
                    <a:pt x="2827" y="1919"/>
                    <a:pt x="3200" y="0"/>
                    <a:pt x="320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0" name="Google Shape;11140;p50"/>
            <p:cNvSpPr/>
            <p:nvPr/>
          </p:nvSpPr>
          <p:spPr>
            <a:xfrm>
              <a:off x="3141050" y="3010000"/>
              <a:ext cx="82925" cy="217875"/>
            </a:xfrm>
            <a:custGeom>
              <a:avLst/>
              <a:gdLst/>
              <a:ahLst/>
              <a:cxnLst/>
              <a:rect l="l" t="t" r="r" b="b"/>
              <a:pathLst>
                <a:path w="3317" h="8715" extrusionOk="0">
                  <a:moveTo>
                    <a:pt x="1352" y="0"/>
                  </a:moveTo>
                  <a:cubicBezTo>
                    <a:pt x="1197" y="0"/>
                    <a:pt x="1043" y="24"/>
                    <a:pt x="892" y="80"/>
                  </a:cubicBezTo>
                  <a:cubicBezTo>
                    <a:pt x="1067" y="825"/>
                    <a:pt x="950" y="3089"/>
                    <a:pt x="950" y="3089"/>
                  </a:cubicBezTo>
                  <a:cubicBezTo>
                    <a:pt x="950" y="3089"/>
                    <a:pt x="410" y="3323"/>
                    <a:pt x="351" y="4039"/>
                  </a:cubicBezTo>
                  <a:cubicBezTo>
                    <a:pt x="307" y="4755"/>
                    <a:pt x="702" y="5062"/>
                    <a:pt x="702" y="5062"/>
                  </a:cubicBezTo>
                  <a:cubicBezTo>
                    <a:pt x="702" y="5062"/>
                    <a:pt x="468" y="6143"/>
                    <a:pt x="0" y="8422"/>
                  </a:cubicBezTo>
                  <a:cubicBezTo>
                    <a:pt x="34" y="8422"/>
                    <a:pt x="68" y="8421"/>
                    <a:pt x="101" y="8421"/>
                  </a:cubicBezTo>
                  <a:cubicBezTo>
                    <a:pt x="1499" y="8421"/>
                    <a:pt x="2280" y="8714"/>
                    <a:pt x="2280" y="8714"/>
                  </a:cubicBezTo>
                  <a:cubicBezTo>
                    <a:pt x="2280" y="8714"/>
                    <a:pt x="2265" y="6362"/>
                    <a:pt x="2206" y="5149"/>
                  </a:cubicBezTo>
                  <a:cubicBezTo>
                    <a:pt x="3142" y="4317"/>
                    <a:pt x="2908" y="3922"/>
                    <a:pt x="2528" y="3265"/>
                  </a:cubicBezTo>
                  <a:cubicBezTo>
                    <a:pt x="2879" y="2067"/>
                    <a:pt x="3317" y="971"/>
                    <a:pt x="3317" y="971"/>
                  </a:cubicBezTo>
                  <a:cubicBezTo>
                    <a:pt x="3317" y="971"/>
                    <a:pt x="2335" y="0"/>
                    <a:pt x="1352" y="0"/>
                  </a:cubicBez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1" name="Google Shape;11141;p50"/>
            <p:cNvSpPr/>
            <p:nvPr/>
          </p:nvSpPr>
          <p:spPr>
            <a:xfrm>
              <a:off x="3037675" y="2988600"/>
              <a:ext cx="76375" cy="195800"/>
            </a:xfrm>
            <a:custGeom>
              <a:avLst/>
              <a:gdLst/>
              <a:ahLst/>
              <a:cxnLst/>
              <a:rect l="l" t="t" r="r" b="b"/>
              <a:pathLst>
                <a:path w="3055" h="7832" extrusionOk="0">
                  <a:moveTo>
                    <a:pt x="2192" y="1"/>
                  </a:moveTo>
                  <a:cubicBezTo>
                    <a:pt x="2192" y="1"/>
                    <a:pt x="775" y="308"/>
                    <a:pt x="1" y="1506"/>
                  </a:cubicBezTo>
                  <a:cubicBezTo>
                    <a:pt x="278" y="1769"/>
                    <a:pt x="600" y="2353"/>
                    <a:pt x="600" y="2353"/>
                  </a:cubicBezTo>
                  <a:cubicBezTo>
                    <a:pt x="600" y="2353"/>
                    <a:pt x="249" y="3420"/>
                    <a:pt x="965" y="3916"/>
                  </a:cubicBezTo>
                  <a:cubicBezTo>
                    <a:pt x="1053" y="5100"/>
                    <a:pt x="498" y="7379"/>
                    <a:pt x="498" y="7379"/>
                  </a:cubicBezTo>
                  <a:cubicBezTo>
                    <a:pt x="498" y="7379"/>
                    <a:pt x="509" y="7378"/>
                    <a:pt x="530" y="7378"/>
                  </a:cubicBezTo>
                  <a:cubicBezTo>
                    <a:pt x="705" y="7378"/>
                    <a:pt x="1560" y="7402"/>
                    <a:pt x="2368" y="7832"/>
                  </a:cubicBezTo>
                  <a:cubicBezTo>
                    <a:pt x="2295" y="6677"/>
                    <a:pt x="2791" y="3668"/>
                    <a:pt x="2791" y="3668"/>
                  </a:cubicBezTo>
                  <a:cubicBezTo>
                    <a:pt x="2791" y="3668"/>
                    <a:pt x="3054" y="3478"/>
                    <a:pt x="3054" y="2864"/>
                  </a:cubicBezTo>
                  <a:cubicBezTo>
                    <a:pt x="3054" y="2236"/>
                    <a:pt x="2528" y="1608"/>
                    <a:pt x="2528" y="1608"/>
                  </a:cubicBezTo>
                  <a:lnTo>
                    <a:pt x="2192" y="1"/>
                  </a:ln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2" name="Google Shape;11142;p50"/>
            <p:cNvSpPr/>
            <p:nvPr/>
          </p:nvSpPr>
          <p:spPr>
            <a:xfrm>
              <a:off x="2731250" y="3098225"/>
              <a:ext cx="82200" cy="200350"/>
            </a:xfrm>
            <a:custGeom>
              <a:avLst/>
              <a:gdLst/>
              <a:ahLst/>
              <a:cxnLst/>
              <a:rect l="l" t="t" r="r" b="b"/>
              <a:pathLst>
                <a:path w="3288" h="8014" extrusionOk="0">
                  <a:moveTo>
                    <a:pt x="996" y="1"/>
                  </a:moveTo>
                  <a:cubicBezTo>
                    <a:pt x="704" y="1"/>
                    <a:pt x="415" y="40"/>
                    <a:pt x="161" y="145"/>
                  </a:cubicBezTo>
                  <a:cubicBezTo>
                    <a:pt x="395" y="758"/>
                    <a:pt x="483" y="2088"/>
                    <a:pt x="483" y="2088"/>
                  </a:cubicBezTo>
                  <a:cubicBezTo>
                    <a:pt x="483" y="2088"/>
                    <a:pt x="88" y="2468"/>
                    <a:pt x="44" y="3096"/>
                  </a:cubicBezTo>
                  <a:cubicBezTo>
                    <a:pt x="0" y="3739"/>
                    <a:pt x="541" y="4367"/>
                    <a:pt x="541" y="4367"/>
                  </a:cubicBezTo>
                  <a:cubicBezTo>
                    <a:pt x="541" y="4367"/>
                    <a:pt x="760" y="6164"/>
                    <a:pt x="541" y="8005"/>
                  </a:cubicBezTo>
                  <a:cubicBezTo>
                    <a:pt x="631" y="8011"/>
                    <a:pt x="757" y="8013"/>
                    <a:pt x="910" y="8013"/>
                  </a:cubicBezTo>
                  <a:cubicBezTo>
                    <a:pt x="1329" y="8013"/>
                    <a:pt x="1952" y="7996"/>
                    <a:pt x="2590" y="7996"/>
                  </a:cubicBezTo>
                  <a:cubicBezTo>
                    <a:pt x="2823" y="7996"/>
                    <a:pt x="3059" y="7999"/>
                    <a:pt x="3288" y="8005"/>
                  </a:cubicBezTo>
                  <a:cubicBezTo>
                    <a:pt x="2952" y="7333"/>
                    <a:pt x="2557" y="5550"/>
                    <a:pt x="2396" y="4221"/>
                  </a:cubicBezTo>
                  <a:cubicBezTo>
                    <a:pt x="2981" y="3622"/>
                    <a:pt x="2995" y="2804"/>
                    <a:pt x="2396" y="2015"/>
                  </a:cubicBezTo>
                  <a:cubicBezTo>
                    <a:pt x="2484" y="1314"/>
                    <a:pt x="2908" y="408"/>
                    <a:pt x="2908" y="408"/>
                  </a:cubicBezTo>
                  <a:cubicBezTo>
                    <a:pt x="2908" y="408"/>
                    <a:pt x="1932" y="1"/>
                    <a:pt x="996" y="1"/>
                  </a:cubicBez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3" name="Google Shape;11143;p50"/>
            <p:cNvSpPr/>
            <p:nvPr/>
          </p:nvSpPr>
          <p:spPr>
            <a:xfrm>
              <a:off x="2586250" y="3094175"/>
              <a:ext cx="91325" cy="197375"/>
            </a:xfrm>
            <a:custGeom>
              <a:avLst/>
              <a:gdLst/>
              <a:ahLst/>
              <a:cxnLst/>
              <a:rect l="l" t="t" r="r" b="b"/>
              <a:pathLst>
                <a:path w="3653" h="7895" extrusionOk="0">
                  <a:moveTo>
                    <a:pt x="0" y="0"/>
                  </a:moveTo>
                  <a:cubicBezTo>
                    <a:pt x="0" y="0"/>
                    <a:pt x="424" y="1008"/>
                    <a:pt x="483" y="1797"/>
                  </a:cubicBezTo>
                  <a:cubicBezTo>
                    <a:pt x="103" y="2367"/>
                    <a:pt x="176" y="3433"/>
                    <a:pt x="906" y="3652"/>
                  </a:cubicBezTo>
                  <a:cubicBezTo>
                    <a:pt x="1198" y="4295"/>
                    <a:pt x="1403" y="5961"/>
                    <a:pt x="1169" y="7699"/>
                  </a:cubicBezTo>
                  <a:cubicBezTo>
                    <a:pt x="1607" y="7845"/>
                    <a:pt x="2030" y="7894"/>
                    <a:pt x="2397" y="7894"/>
                  </a:cubicBezTo>
                  <a:cubicBezTo>
                    <a:pt x="3133" y="7894"/>
                    <a:pt x="3653" y="7699"/>
                    <a:pt x="3653" y="7699"/>
                  </a:cubicBezTo>
                  <a:cubicBezTo>
                    <a:pt x="3653" y="7699"/>
                    <a:pt x="2791" y="5186"/>
                    <a:pt x="2572" y="3755"/>
                  </a:cubicBezTo>
                  <a:cubicBezTo>
                    <a:pt x="3171" y="3068"/>
                    <a:pt x="2981" y="2381"/>
                    <a:pt x="2265" y="1812"/>
                  </a:cubicBezTo>
                  <a:cubicBezTo>
                    <a:pt x="2250" y="1519"/>
                    <a:pt x="2440" y="380"/>
                    <a:pt x="2440" y="380"/>
                  </a:cubicBezTo>
                  <a:lnTo>
                    <a:pt x="0" y="0"/>
                  </a:lnTo>
                  <a:close/>
                </a:path>
              </a:pathLst>
            </a:custGeom>
            <a:solidFill>
              <a:srgbClr val="514B4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4" name="Google Shape;11144;p50"/>
            <p:cNvSpPr/>
            <p:nvPr/>
          </p:nvSpPr>
          <p:spPr>
            <a:xfrm>
              <a:off x="2411300" y="2455250"/>
              <a:ext cx="404600" cy="481900"/>
            </a:xfrm>
            <a:custGeom>
              <a:avLst/>
              <a:gdLst/>
              <a:ahLst/>
              <a:cxnLst/>
              <a:rect l="l" t="t" r="r" b="b"/>
              <a:pathLst>
                <a:path w="16184" h="19276" extrusionOk="0">
                  <a:moveTo>
                    <a:pt x="6427" y="0"/>
                  </a:moveTo>
                  <a:cubicBezTo>
                    <a:pt x="5249" y="0"/>
                    <a:pt x="4070" y="250"/>
                    <a:pt x="3214" y="838"/>
                  </a:cubicBezTo>
                  <a:cubicBezTo>
                    <a:pt x="1257" y="2167"/>
                    <a:pt x="0" y="5425"/>
                    <a:pt x="366" y="9545"/>
                  </a:cubicBezTo>
                  <a:cubicBezTo>
                    <a:pt x="731" y="13679"/>
                    <a:pt x="2250" y="19216"/>
                    <a:pt x="9073" y="19275"/>
                  </a:cubicBezTo>
                  <a:cubicBezTo>
                    <a:pt x="9097" y="19275"/>
                    <a:pt x="9121" y="19275"/>
                    <a:pt x="9145" y="19275"/>
                  </a:cubicBezTo>
                  <a:cubicBezTo>
                    <a:pt x="15898" y="19275"/>
                    <a:pt x="16184" y="13122"/>
                    <a:pt x="15063" y="8405"/>
                  </a:cubicBezTo>
                  <a:cubicBezTo>
                    <a:pt x="13792" y="3000"/>
                    <a:pt x="10286" y="1057"/>
                    <a:pt x="10286" y="1057"/>
                  </a:cubicBezTo>
                  <a:cubicBezTo>
                    <a:pt x="9463" y="415"/>
                    <a:pt x="7946" y="0"/>
                    <a:pt x="6427"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5" name="Google Shape;11145;p50"/>
            <p:cNvSpPr/>
            <p:nvPr/>
          </p:nvSpPr>
          <p:spPr>
            <a:xfrm>
              <a:off x="2491650" y="2485250"/>
              <a:ext cx="180450" cy="245275"/>
            </a:xfrm>
            <a:custGeom>
              <a:avLst/>
              <a:gdLst/>
              <a:ahLst/>
              <a:cxnLst/>
              <a:rect l="l" t="t" r="r" b="b"/>
              <a:pathLst>
                <a:path w="7218" h="9811" extrusionOk="0">
                  <a:moveTo>
                    <a:pt x="3368" y="1"/>
                  </a:moveTo>
                  <a:cubicBezTo>
                    <a:pt x="2528" y="1"/>
                    <a:pt x="1550" y="125"/>
                    <a:pt x="483" y="485"/>
                  </a:cubicBezTo>
                  <a:lnTo>
                    <a:pt x="0" y="1215"/>
                  </a:lnTo>
                  <a:cubicBezTo>
                    <a:pt x="0" y="1215"/>
                    <a:pt x="117" y="3480"/>
                    <a:pt x="263" y="5102"/>
                  </a:cubicBezTo>
                  <a:cubicBezTo>
                    <a:pt x="395" y="6738"/>
                    <a:pt x="819" y="7088"/>
                    <a:pt x="1739" y="8433"/>
                  </a:cubicBezTo>
                  <a:cubicBezTo>
                    <a:pt x="2298" y="9237"/>
                    <a:pt x="3218" y="9811"/>
                    <a:pt x="4083" y="9811"/>
                  </a:cubicBezTo>
                  <a:cubicBezTo>
                    <a:pt x="4664" y="9811"/>
                    <a:pt x="5220" y="9552"/>
                    <a:pt x="5625" y="8929"/>
                  </a:cubicBezTo>
                  <a:cubicBezTo>
                    <a:pt x="6619" y="7366"/>
                    <a:pt x="7188" y="6577"/>
                    <a:pt x="7203" y="4912"/>
                  </a:cubicBezTo>
                  <a:cubicBezTo>
                    <a:pt x="7218" y="3232"/>
                    <a:pt x="7174" y="1435"/>
                    <a:pt x="6400" y="602"/>
                  </a:cubicBezTo>
                  <a:cubicBezTo>
                    <a:pt x="6400" y="602"/>
                    <a:pt x="5218" y="1"/>
                    <a:pt x="336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6" name="Google Shape;11146;p50"/>
            <p:cNvSpPr/>
            <p:nvPr/>
          </p:nvSpPr>
          <p:spPr>
            <a:xfrm>
              <a:off x="2598675" y="2580275"/>
              <a:ext cx="14250" cy="109600"/>
            </a:xfrm>
            <a:custGeom>
              <a:avLst/>
              <a:gdLst/>
              <a:ahLst/>
              <a:cxnLst/>
              <a:rect l="l" t="t" r="r" b="b"/>
              <a:pathLst>
                <a:path w="570" h="4384" extrusionOk="0">
                  <a:moveTo>
                    <a:pt x="102" y="0"/>
                  </a:moveTo>
                  <a:cubicBezTo>
                    <a:pt x="44" y="15"/>
                    <a:pt x="0" y="73"/>
                    <a:pt x="15" y="132"/>
                  </a:cubicBezTo>
                  <a:cubicBezTo>
                    <a:pt x="132" y="935"/>
                    <a:pt x="351" y="4237"/>
                    <a:pt x="351" y="4281"/>
                  </a:cubicBezTo>
                  <a:cubicBezTo>
                    <a:pt x="351" y="4339"/>
                    <a:pt x="395" y="4383"/>
                    <a:pt x="453" y="4383"/>
                  </a:cubicBezTo>
                  <a:lnTo>
                    <a:pt x="468" y="4383"/>
                  </a:lnTo>
                  <a:cubicBezTo>
                    <a:pt x="526" y="4369"/>
                    <a:pt x="570" y="4325"/>
                    <a:pt x="570" y="4266"/>
                  </a:cubicBezTo>
                  <a:cubicBezTo>
                    <a:pt x="555" y="4120"/>
                    <a:pt x="351" y="921"/>
                    <a:pt x="234" y="88"/>
                  </a:cubicBezTo>
                  <a:cubicBezTo>
                    <a:pt x="219" y="30"/>
                    <a:pt x="161" y="0"/>
                    <a:pt x="102"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7" name="Google Shape;11147;p50"/>
            <p:cNvSpPr/>
            <p:nvPr/>
          </p:nvSpPr>
          <p:spPr>
            <a:xfrm>
              <a:off x="2557750" y="2580275"/>
              <a:ext cx="12075" cy="109600"/>
            </a:xfrm>
            <a:custGeom>
              <a:avLst/>
              <a:gdLst/>
              <a:ahLst/>
              <a:cxnLst/>
              <a:rect l="l" t="t" r="r" b="b"/>
              <a:pathLst>
                <a:path w="483" h="4384" extrusionOk="0">
                  <a:moveTo>
                    <a:pt x="147" y="0"/>
                  </a:moveTo>
                  <a:cubicBezTo>
                    <a:pt x="89" y="0"/>
                    <a:pt x="30" y="44"/>
                    <a:pt x="30" y="103"/>
                  </a:cubicBezTo>
                  <a:cubicBezTo>
                    <a:pt x="1" y="979"/>
                    <a:pt x="249" y="4135"/>
                    <a:pt x="249" y="4281"/>
                  </a:cubicBezTo>
                  <a:cubicBezTo>
                    <a:pt x="264" y="4339"/>
                    <a:pt x="308" y="4383"/>
                    <a:pt x="366" y="4383"/>
                  </a:cubicBezTo>
                  <a:cubicBezTo>
                    <a:pt x="439" y="4369"/>
                    <a:pt x="483" y="4325"/>
                    <a:pt x="468" y="4266"/>
                  </a:cubicBezTo>
                  <a:cubicBezTo>
                    <a:pt x="468" y="4222"/>
                    <a:pt x="220" y="965"/>
                    <a:pt x="249" y="117"/>
                  </a:cubicBezTo>
                  <a:cubicBezTo>
                    <a:pt x="249" y="59"/>
                    <a:pt x="205" y="0"/>
                    <a:pt x="147"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8" name="Google Shape;11148;p50"/>
            <p:cNvSpPr/>
            <p:nvPr/>
          </p:nvSpPr>
          <p:spPr>
            <a:xfrm>
              <a:off x="2619850" y="2550250"/>
              <a:ext cx="27775" cy="29100"/>
            </a:xfrm>
            <a:custGeom>
              <a:avLst/>
              <a:gdLst/>
              <a:ahLst/>
              <a:cxnLst/>
              <a:rect l="l" t="t" r="r" b="b"/>
              <a:pathLst>
                <a:path w="1111" h="1164" extrusionOk="0">
                  <a:moveTo>
                    <a:pt x="323" y="0"/>
                  </a:moveTo>
                  <a:cubicBezTo>
                    <a:pt x="1" y="0"/>
                    <a:pt x="27" y="1163"/>
                    <a:pt x="511" y="1163"/>
                  </a:cubicBezTo>
                  <a:cubicBezTo>
                    <a:pt x="530" y="1163"/>
                    <a:pt x="550" y="1161"/>
                    <a:pt x="570" y="1157"/>
                  </a:cubicBezTo>
                  <a:cubicBezTo>
                    <a:pt x="1111" y="1055"/>
                    <a:pt x="862" y="106"/>
                    <a:pt x="351" y="3"/>
                  </a:cubicBezTo>
                  <a:cubicBezTo>
                    <a:pt x="341" y="1"/>
                    <a:pt x="332" y="0"/>
                    <a:pt x="32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9" name="Google Shape;11149;p50"/>
            <p:cNvSpPr/>
            <p:nvPr/>
          </p:nvSpPr>
          <p:spPr>
            <a:xfrm>
              <a:off x="2509450" y="2555050"/>
              <a:ext cx="31900" cy="28275"/>
            </a:xfrm>
            <a:custGeom>
              <a:avLst/>
              <a:gdLst/>
              <a:ahLst/>
              <a:cxnLst/>
              <a:rect l="l" t="t" r="r" b="b"/>
              <a:pathLst>
                <a:path w="1276" h="1131" extrusionOk="0">
                  <a:moveTo>
                    <a:pt x="619" y="1"/>
                  </a:moveTo>
                  <a:cubicBezTo>
                    <a:pt x="245" y="1"/>
                    <a:pt x="0" y="1131"/>
                    <a:pt x="569" y="1131"/>
                  </a:cubicBezTo>
                  <a:cubicBezTo>
                    <a:pt x="589" y="1131"/>
                    <a:pt x="610" y="1129"/>
                    <a:pt x="633" y="1126"/>
                  </a:cubicBezTo>
                  <a:cubicBezTo>
                    <a:pt x="1275" y="1024"/>
                    <a:pt x="852" y="16"/>
                    <a:pt x="633" y="1"/>
                  </a:cubicBezTo>
                  <a:cubicBezTo>
                    <a:pt x="628" y="1"/>
                    <a:pt x="623" y="1"/>
                    <a:pt x="619"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0" name="Google Shape;11150;p50"/>
            <p:cNvSpPr/>
            <p:nvPr/>
          </p:nvSpPr>
          <p:spPr>
            <a:xfrm>
              <a:off x="2530725" y="2523650"/>
              <a:ext cx="99000" cy="11350"/>
            </a:xfrm>
            <a:custGeom>
              <a:avLst/>
              <a:gdLst/>
              <a:ahLst/>
              <a:cxnLst/>
              <a:rect l="l" t="t" r="r" b="b"/>
              <a:pathLst>
                <a:path w="3960" h="454" extrusionOk="0">
                  <a:moveTo>
                    <a:pt x="3814" y="1"/>
                  </a:moveTo>
                  <a:cubicBezTo>
                    <a:pt x="3793" y="11"/>
                    <a:pt x="2797" y="240"/>
                    <a:pt x="1632" y="240"/>
                  </a:cubicBezTo>
                  <a:cubicBezTo>
                    <a:pt x="1147" y="240"/>
                    <a:pt x="632" y="200"/>
                    <a:pt x="147" y="88"/>
                  </a:cubicBezTo>
                  <a:cubicBezTo>
                    <a:pt x="139" y="87"/>
                    <a:pt x="131" y="86"/>
                    <a:pt x="124" y="86"/>
                  </a:cubicBezTo>
                  <a:cubicBezTo>
                    <a:pt x="74" y="86"/>
                    <a:pt x="28" y="125"/>
                    <a:pt x="15" y="176"/>
                  </a:cubicBezTo>
                  <a:cubicBezTo>
                    <a:pt x="1" y="235"/>
                    <a:pt x="30" y="293"/>
                    <a:pt x="88" y="308"/>
                  </a:cubicBezTo>
                  <a:cubicBezTo>
                    <a:pt x="600" y="424"/>
                    <a:pt x="1140" y="454"/>
                    <a:pt x="1637" y="454"/>
                  </a:cubicBezTo>
                  <a:cubicBezTo>
                    <a:pt x="2806" y="454"/>
                    <a:pt x="3799" y="235"/>
                    <a:pt x="3858" y="220"/>
                  </a:cubicBezTo>
                  <a:cubicBezTo>
                    <a:pt x="3916" y="205"/>
                    <a:pt x="3960" y="147"/>
                    <a:pt x="3945" y="88"/>
                  </a:cubicBezTo>
                  <a:cubicBezTo>
                    <a:pt x="3931" y="30"/>
                    <a:pt x="3872" y="1"/>
                    <a:pt x="3814"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1" name="Google Shape;11151;p50"/>
            <p:cNvSpPr/>
            <p:nvPr/>
          </p:nvSpPr>
          <p:spPr>
            <a:xfrm>
              <a:off x="2651625" y="2461625"/>
              <a:ext cx="122025" cy="72675"/>
            </a:xfrm>
            <a:custGeom>
              <a:avLst/>
              <a:gdLst/>
              <a:ahLst/>
              <a:cxnLst/>
              <a:rect l="l" t="t" r="r" b="b"/>
              <a:pathLst>
                <a:path w="4881" h="2907" extrusionOk="0">
                  <a:moveTo>
                    <a:pt x="2643" y="1"/>
                  </a:moveTo>
                  <a:cubicBezTo>
                    <a:pt x="2500" y="1"/>
                    <a:pt x="2345" y="18"/>
                    <a:pt x="2177" y="57"/>
                  </a:cubicBezTo>
                  <a:cubicBezTo>
                    <a:pt x="702" y="393"/>
                    <a:pt x="1" y="1547"/>
                    <a:pt x="1" y="1547"/>
                  </a:cubicBezTo>
                  <a:lnTo>
                    <a:pt x="380" y="2160"/>
                  </a:lnTo>
                  <a:cubicBezTo>
                    <a:pt x="380" y="2160"/>
                    <a:pt x="1096" y="2569"/>
                    <a:pt x="1841" y="2832"/>
                  </a:cubicBezTo>
                  <a:cubicBezTo>
                    <a:pt x="1982" y="2882"/>
                    <a:pt x="2140" y="2907"/>
                    <a:pt x="2312" y="2907"/>
                  </a:cubicBezTo>
                  <a:cubicBezTo>
                    <a:pt x="3052" y="2907"/>
                    <a:pt x="4038" y="2448"/>
                    <a:pt x="4880" y="1547"/>
                  </a:cubicBezTo>
                  <a:cubicBezTo>
                    <a:pt x="4181" y="1055"/>
                    <a:pt x="3757" y="1"/>
                    <a:pt x="264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2" name="Google Shape;11152;p50"/>
            <p:cNvSpPr/>
            <p:nvPr/>
          </p:nvSpPr>
          <p:spPr>
            <a:xfrm>
              <a:off x="2675000" y="2481700"/>
              <a:ext cx="71375" cy="34000"/>
            </a:xfrm>
            <a:custGeom>
              <a:avLst/>
              <a:gdLst/>
              <a:ahLst/>
              <a:cxnLst/>
              <a:rect l="l" t="t" r="r" b="b"/>
              <a:pathLst>
                <a:path w="2855" h="1360" extrusionOk="0">
                  <a:moveTo>
                    <a:pt x="1924" y="0"/>
                  </a:moveTo>
                  <a:cubicBezTo>
                    <a:pt x="1714" y="0"/>
                    <a:pt x="1495" y="48"/>
                    <a:pt x="1301" y="145"/>
                  </a:cubicBezTo>
                  <a:cubicBezTo>
                    <a:pt x="673" y="452"/>
                    <a:pt x="1" y="642"/>
                    <a:pt x="1" y="642"/>
                  </a:cubicBezTo>
                  <a:cubicBezTo>
                    <a:pt x="1" y="642"/>
                    <a:pt x="468" y="1138"/>
                    <a:pt x="1315" y="1299"/>
                  </a:cubicBezTo>
                  <a:cubicBezTo>
                    <a:pt x="1512" y="1339"/>
                    <a:pt x="1699" y="1359"/>
                    <a:pt x="1871" y="1359"/>
                  </a:cubicBezTo>
                  <a:cubicBezTo>
                    <a:pt x="2452" y="1359"/>
                    <a:pt x="2854" y="1127"/>
                    <a:pt x="2820" y="642"/>
                  </a:cubicBezTo>
                  <a:cubicBezTo>
                    <a:pt x="2790" y="222"/>
                    <a:pt x="2378" y="0"/>
                    <a:pt x="1924"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3" name="Google Shape;11153;p50"/>
            <p:cNvSpPr/>
            <p:nvPr/>
          </p:nvSpPr>
          <p:spPr>
            <a:xfrm>
              <a:off x="2396325" y="2455150"/>
              <a:ext cx="107400" cy="69350"/>
            </a:xfrm>
            <a:custGeom>
              <a:avLst/>
              <a:gdLst/>
              <a:ahLst/>
              <a:cxnLst/>
              <a:rect l="l" t="t" r="r" b="b"/>
              <a:pathLst>
                <a:path w="4296" h="2774" extrusionOk="0">
                  <a:moveTo>
                    <a:pt x="2161" y="1"/>
                  </a:moveTo>
                  <a:cubicBezTo>
                    <a:pt x="1291" y="1"/>
                    <a:pt x="484" y="547"/>
                    <a:pt x="0" y="1455"/>
                  </a:cubicBezTo>
                  <a:cubicBezTo>
                    <a:pt x="921" y="2171"/>
                    <a:pt x="1418" y="2726"/>
                    <a:pt x="2323" y="2770"/>
                  </a:cubicBezTo>
                  <a:cubicBezTo>
                    <a:pt x="2372" y="2772"/>
                    <a:pt x="2419" y="2773"/>
                    <a:pt x="2466" y="2773"/>
                  </a:cubicBezTo>
                  <a:cubicBezTo>
                    <a:pt x="3302" y="2773"/>
                    <a:pt x="3813" y="2419"/>
                    <a:pt x="3813" y="2419"/>
                  </a:cubicBezTo>
                  <a:cubicBezTo>
                    <a:pt x="3813" y="2419"/>
                    <a:pt x="4252" y="2200"/>
                    <a:pt x="4296" y="1689"/>
                  </a:cubicBezTo>
                  <a:cubicBezTo>
                    <a:pt x="4296" y="1689"/>
                    <a:pt x="3887" y="433"/>
                    <a:pt x="2791" y="96"/>
                  </a:cubicBezTo>
                  <a:cubicBezTo>
                    <a:pt x="2580" y="32"/>
                    <a:pt x="2369" y="1"/>
                    <a:pt x="216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4" name="Google Shape;11154;p50"/>
            <p:cNvSpPr/>
            <p:nvPr/>
          </p:nvSpPr>
          <p:spPr>
            <a:xfrm>
              <a:off x="2417450" y="2473250"/>
              <a:ext cx="70950" cy="36350"/>
            </a:xfrm>
            <a:custGeom>
              <a:avLst/>
              <a:gdLst/>
              <a:ahLst/>
              <a:cxnLst/>
              <a:rect l="l" t="t" r="r" b="b"/>
              <a:pathLst>
                <a:path w="2838" h="1454" extrusionOk="0">
                  <a:moveTo>
                    <a:pt x="921" y="0"/>
                  </a:moveTo>
                  <a:cubicBezTo>
                    <a:pt x="573" y="0"/>
                    <a:pt x="248" y="179"/>
                    <a:pt x="149" y="556"/>
                  </a:cubicBezTo>
                  <a:cubicBezTo>
                    <a:pt x="0" y="1124"/>
                    <a:pt x="427" y="1454"/>
                    <a:pt x="1174" y="1454"/>
                  </a:cubicBezTo>
                  <a:cubicBezTo>
                    <a:pt x="1234" y="1454"/>
                    <a:pt x="1297" y="1451"/>
                    <a:pt x="1361" y="1447"/>
                  </a:cubicBezTo>
                  <a:cubicBezTo>
                    <a:pt x="2209" y="1389"/>
                    <a:pt x="2837" y="1111"/>
                    <a:pt x="2837" y="1111"/>
                  </a:cubicBezTo>
                  <a:cubicBezTo>
                    <a:pt x="2837" y="1111"/>
                    <a:pt x="2296" y="980"/>
                    <a:pt x="1551" y="205"/>
                  </a:cubicBezTo>
                  <a:cubicBezTo>
                    <a:pt x="1366" y="70"/>
                    <a:pt x="1139" y="0"/>
                    <a:pt x="921"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5" name="Google Shape;11155;p50"/>
            <p:cNvSpPr/>
            <p:nvPr/>
          </p:nvSpPr>
          <p:spPr>
            <a:xfrm>
              <a:off x="2509175" y="2591500"/>
              <a:ext cx="37650" cy="76450"/>
            </a:xfrm>
            <a:custGeom>
              <a:avLst/>
              <a:gdLst/>
              <a:ahLst/>
              <a:cxnLst/>
              <a:rect l="l" t="t" r="r" b="b"/>
              <a:pathLst>
                <a:path w="1506" h="3058" extrusionOk="0">
                  <a:moveTo>
                    <a:pt x="125" y="1"/>
                  </a:moveTo>
                  <a:cubicBezTo>
                    <a:pt x="96" y="1"/>
                    <a:pt x="67" y="12"/>
                    <a:pt x="45" y="33"/>
                  </a:cubicBezTo>
                  <a:cubicBezTo>
                    <a:pt x="1" y="77"/>
                    <a:pt x="1" y="136"/>
                    <a:pt x="30" y="180"/>
                  </a:cubicBezTo>
                  <a:cubicBezTo>
                    <a:pt x="45" y="194"/>
                    <a:pt x="1199" y="1465"/>
                    <a:pt x="1286" y="2955"/>
                  </a:cubicBezTo>
                  <a:cubicBezTo>
                    <a:pt x="1286" y="3014"/>
                    <a:pt x="1345" y="3058"/>
                    <a:pt x="1389" y="3058"/>
                  </a:cubicBezTo>
                  <a:lnTo>
                    <a:pt x="1403" y="3058"/>
                  </a:lnTo>
                  <a:cubicBezTo>
                    <a:pt x="1462" y="3058"/>
                    <a:pt x="1506" y="2999"/>
                    <a:pt x="1506" y="2941"/>
                  </a:cubicBezTo>
                  <a:cubicBezTo>
                    <a:pt x="1418" y="1378"/>
                    <a:pt x="249" y="92"/>
                    <a:pt x="205" y="33"/>
                  </a:cubicBezTo>
                  <a:cubicBezTo>
                    <a:pt x="183" y="12"/>
                    <a:pt x="154" y="1"/>
                    <a:pt x="125"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6" name="Google Shape;11156;p50"/>
            <p:cNvSpPr/>
            <p:nvPr/>
          </p:nvSpPr>
          <p:spPr>
            <a:xfrm>
              <a:off x="2620950" y="2586700"/>
              <a:ext cx="36900" cy="81250"/>
            </a:xfrm>
            <a:custGeom>
              <a:avLst/>
              <a:gdLst/>
              <a:ahLst/>
              <a:cxnLst/>
              <a:rect l="l" t="t" r="r" b="b"/>
              <a:pathLst>
                <a:path w="1476" h="3250" extrusionOk="0">
                  <a:moveTo>
                    <a:pt x="1343" y="1"/>
                  </a:moveTo>
                  <a:cubicBezTo>
                    <a:pt x="1317" y="1"/>
                    <a:pt x="1291" y="8"/>
                    <a:pt x="1271" y="21"/>
                  </a:cubicBezTo>
                  <a:cubicBezTo>
                    <a:pt x="1228" y="79"/>
                    <a:pt x="0" y="1219"/>
                    <a:pt x="176" y="3147"/>
                  </a:cubicBezTo>
                  <a:cubicBezTo>
                    <a:pt x="176" y="3206"/>
                    <a:pt x="219" y="3250"/>
                    <a:pt x="278" y="3250"/>
                  </a:cubicBezTo>
                  <a:lnTo>
                    <a:pt x="293" y="3250"/>
                  </a:lnTo>
                  <a:cubicBezTo>
                    <a:pt x="351" y="3250"/>
                    <a:pt x="395" y="3191"/>
                    <a:pt x="395" y="3133"/>
                  </a:cubicBezTo>
                  <a:cubicBezTo>
                    <a:pt x="234" y="1321"/>
                    <a:pt x="1417" y="196"/>
                    <a:pt x="1417" y="182"/>
                  </a:cubicBezTo>
                  <a:cubicBezTo>
                    <a:pt x="1461" y="152"/>
                    <a:pt x="1476" y="79"/>
                    <a:pt x="1432" y="36"/>
                  </a:cubicBezTo>
                  <a:cubicBezTo>
                    <a:pt x="1408" y="11"/>
                    <a:pt x="1375" y="1"/>
                    <a:pt x="134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7" name="Google Shape;11157;p50"/>
            <p:cNvSpPr/>
            <p:nvPr/>
          </p:nvSpPr>
          <p:spPr>
            <a:xfrm>
              <a:off x="2465350" y="2566425"/>
              <a:ext cx="879175" cy="544675"/>
            </a:xfrm>
            <a:custGeom>
              <a:avLst/>
              <a:gdLst/>
              <a:ahLst/>
              <a:cxnLst/>
              <a:rect l="l" t="t" r="r" b="b"/>
              <a:pathLst>
                <a:path w="35167" h="21787" extrusionOk="0">
                  <a:moveTo>
                    <a:pt x="25214" y="0"/>
                  </a:moveTo>
                  <a:cubicBezTo>
                    <a:pt x="23701" y="0"/>
                    <a:pt x="22110" y="201"/>
                    <a:pt x="20454" y="379"/>
                  </a:cubicBezTo>
                  <a:cubicBezTo>
                    <a:pt x="16100" y="861"/>
                    <a:pt x="11995" y="1299"/>
                    <a:pt x="11995" y="1299"/>
                  </a:cubicBezTo>
                  <a:lnTo>
                    <a:pt x="103" y="11438"/>
                  </a:lnTo>
                  <a:cubicBezTo>
                    <a:pt x="103" y="11438"/>
                    <a:pt x="1" y="15237"/>
                    <a:pt x="1944" y="18363"/>
                  </a:cubicBezTo>
                  <a:cubicBezTo>
                    <a:pt x="3174" y="20349"/>
                    <a:pt x="5029" y="21573"/>
                    <a:pt x="6613" y="21573"/>
                  </a:cubicBezTo>
                  <a:cubicBezTo>
                    <a:pt x="7511" y="21573"/>
                    <a:pt x="8323" y="21179"/>
                    <a:pt x="8883" y="20307"/>
                  </a:cubicBezTo>
                  <a:cubicBezTo>
                    <a:pt x="10261" y="21377"/>
                    <a:pt x="11521" y="21786"/>
                    <a:pt x="12610" y="21786"/>
                  </a:cubicBezTo>
                  <a:cubicBezTo>
                    <a:pt x="14778" y="21786"/>
                    <a:pt x="16267" y="20163"/>
                    <a:pt x="16656" y="18889"/>
                  </a:cubicBezTo>
                  <a:cubicBezTo>
                    <a:pt x="17496" y="19283"/>
                    <a:pt x="18335" y="19448"/>
                    <a:pt x="19150" y="19448"/>
                  </a:cubicBezTo>
                  <a:cubicBezTo>
                    <a:pt x="23294" y="19448"/>
                    <a:pt x="26824" y="15193"/>
                    <a:pt x="26824" y="15193"/>
                  </a:cubicBezTo>
                  <a:cubicBezTo>
                    <a:pt x="26824" y="15193"/>
                    <a:pt x="27364" y="18422"/>
                    <a:pt x="29322" y="18729"/>
                  </a:cubicBezTo>
                  <a:cubicBezTo>
                    <a:pt x="29502" y="18757"/>
                    <a:pt x="29674" y="18771"/>
                    <a:pt x="29837" y="18771"/>
                  </a:cubicBezTo>
                  <a:cubicBezTo>
                    <a:pt x="31464" y="18771"/>
                    <a:pt x="32328" y="17313"/>
                    <a:pt x="33603" y="12972"/>
                  </a:cubicBezTo>
                  <a:cubicBezTo>
                    <a:pt x="35005" y="8195"/>
                    <a:pt x="35166" y="5858"/>
                    <a:pt x="31937" y="2570"/>
                  </a:cubicBezTo>
                  <a:cubicBezTo>
                    <a:pt x="29937" y="534"/>
                    <a:pt x="27678" y="0"/>
                    <a:pt x="25214" y="0"/>
                  </a:cubicBezTo>
                  <a:close/>
                </a:path>
              </a:pathLst>
            </a:custGeom>
            <a:solidFill>
              <a:srgbClr val="A5A4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8" name="Google Shape;11158;p50"/>
            <p:cNvSpPr/>
            <p:nvPr/>
          </p:nvSpPr>
          <p:spPr>
            <a:xfrm>
              <a:off x="2422975" y="2555075"/>
              <a:ext cx="392925" cy="382075"/>
            </a:xfrm>
            <a:custGeom>
              <a:avLst/>
              <a:gdLst/>
              <a:ahLst/>
              <a:cxnLst/>
              <a:rect l="l" t="t" r="r" b="b"/>
              <a:pathLst>
                <a:path w="15717" h="15283" extrusionOk="0">
                  <a:moveTo>
                    <a:pt x="12711" y="0"/>
                  </a:moveTo>
                  <a:cubicBezTo>
                    <a:pt x="12711" y="1"/>
                    <a:pt x="15093" y="6794"/>
                    <a:pt x="12901" y="10665"/>
                  </a:cubicBezTo>
                  <a:cubicBezTo>
                    <a:pt x="11971" y="12325"/>
                    <a:pt x="10034" y="13388"/>
                    <a:pt x="7885" y="13388"/>
                  </a:cubicBezTo>
                  <a:cubicBezTo>
                    <a:pt x="5002" y="13388"/>
                    <a:pt x="1739" y="11477"/>
                    <a:pt x="15" y="6531"/>
                  </a:cubicBezTo>
                  <a:lnTo>
                    <a:pt x="1" y="6531"/>
                  </a:lnTo>
                  <a:cubicBezTo>
                    <a:pt x="527" y="10505"/>
                    <a:pt x="2309" y="15223"/>
                    <a:pt x="8606" y="15282"/>
                  </a:cubicBezTo>
                  <a:cubicBezTo>
                    <a:pt x="8630" y="15282"/>
                    <a:pt x="8654" y="15282"/>
                    <a:pt x="8678" y="15282"/>
                  </a:cubicBezTo>
                  <a:cubicBezTo>
                    <a:pt x="15431" y="15282"/>
                    <a:pt x="15717" y="9129"/>
                    <a:pt x="14596" y="4412"/>
                  </a:cubicBezTo>
                  <a:cubicBezTo>
                    <a:pt x="14158" y="2542"/>
                    <a:pt x="13456" y="1096"/>
                    <a:pt x="1271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9" name="Google Shape;11159;p50"/>
            <p:cNvSpPr/>
            <p:nvPr/>
          </p:nvSpPr>
          <p:spPr>
            <a:xfrm>
              <a:off x="2518675" y="2671950"/>
              <a:ext cx="823650" cy="439100"/>
            </a:xfrm>
            <a:custGeom>
              <a:avLst/>
              <a:gdLst/>
              <a:ahLst/>
              <a:cxnLst/>
              <a:rect l="l" t="t" r="r" b="b"/>
              <a:pathLst>
                <a:path w="32946" h="17564" extrusionOk="0">
                  <a:moveTo>
                    <a:pt x="31192" y="0"/>
                  </a:moveTo>
                  <a:lnTo>
                    <a:pt x="31192" y="0"/>
                  </a:lnTo>
                  <a:cubicBezTo>
                    <a:pt x="31996" y="2396"/>
                    <a:pt x="31324" y="5917"/>
                    <a:pt x="29702" y="9643"/>
                  </a:cubicBezTo>
                  <a:cubicBezTo>
                    <a:pt x="29050" y="11133"/>
                    <a:pt x="28342" y="11619"/>
                    <a:pt x="27690" y="11619"/>
                  </a:cubicBezTo>
                  <a:cubicBezTo>
                    <a:pt x="26705" y="11619"/>
                    <a:pt x="25846" y="10512"/>
                    <a:pt x="25494" y="10081"/>
                  </a:cubicBezTo>
                  <a:cubicBezTo>
                    <a:pt x="26678" y="8576"/>
                    <a:pt x="28548" y="5201"/>
                    <a:pt x="26532" y="599"/>
                  </a:cubicBezTo>
                  <a:lnTo>
                    <a:pt x="26532" y="599"/>
                  </a:lnTo>
                  <a:cubicBezTo>
                    <a:pt x="27175" y="3886"/>
                    <a:pt x="26196" y="8138"/>
                    <a:pt x="22368" y="10972"/>
                  </a:cubicBezTo>
                  <a:cubicBezTo>
                    <a:pt x="19877" y="12800"/>
                    <a:pt x="18159" y="13388"/>
                    <a:pt x="16913" y="13388"/>
                  </a:cubicBezTo>
                  <a:cubicBezTo>
                    <a:pt x="16237" y="13388"/>
                    <a:pt x="15700" y="13215"/>
                    <a:pt x="15253" y="12974"/>
                  </a:cubicBezTo>
                  <a:cubicBezTo>
                    <a:pt x="16539" y="9467"/>
                    <a:pt x="16510" y="5990"/>
                    <a:pt x="15501" y="2878"/>
                  </a:cubicBezTo>
                  <a:lnTo>
                    <a:pt x="15501" y="2878"/>
                  </a:lnTo>
                  <a:cubicBezTo>
                    <a:pt x="16071" y="9789"/>
                    <a:pt x="13310" y="15224"/>
                    <a:pt x="10651" y="15311"/>
                  </a:cubicBezTo>
                  <a:cubicBezTo>
                    <a:pt x="10589" y="15313"/>
                    <a:pt x="10529" y="15314"/>
                    <a:pt x="10470" y="15314"/>
                  </a:cubicBezTo>
                  <a:cubicBezTo>
                    <a:pt x="8425" y="15314"/>
                    <a:pt x="7687" y="14338"/>
                    <a:pt x="6785" y="14338"/>
                  </a:cubicBezTo>
                  <a:cubicBezTo>
                    <a:pt x="6583" y="14338"/>
                    <a:pt x="6372" y="14387"/>
                    <a:pt x="6137" y="14508"/>
                  </a:cubicBezTo>
                  <a:cubicBezTo>
                    <a:pt x="5334" y="14913"/>
                    <a:pt x="4334" y="15623"/>
                    <a:pt x="3022" y="15623"/>
                  </a:cubicBezTo>
                  <a:cubicBezTo>
                    <a:pt x="2160" y="15623"/>
                    <a:pt x="1164" y="15317"/>
                    <a:pt x="1" y="14420"/>
                  </a:cubicBezTo>
                  <a:lnTo>
                    <a:pt x="1" y="14420"/>
                  </a:lnTo>
                  <a:cubicBezTo>
                    <a:pt x="1227" y="16242"/>
                    <a:pt x="2976" y="17352"/>
                    <a:pt x="4481" y="17352"/>
                  </a:cubicBezTo>
                  <a:cubicBezTo>
                    <a:pt x="5378" y="17352"/>
                    <a:pt x="6188" y="16958"/>
                    <a:pt x="6750" y="16086"/>
                  </a:cubicBezTo>
                  <a:cubicBezTo>
                    <a:pt x="8131" y="17155"/>
                    <a:pt x="9391" y="17564"/>
                    <a:pt x="10479" y="17564"/>
                  </a:cubicBezTo>
                  <a:cubicBezTo>
                    <a:pt x="12350" y="17564"/>
                    <a:pt x="13712" y="16354"/>
                    <a:pt x="14303" y="15209"/>
                  </a:cubicBezTo>
                  <a:cubicBezTo>
                    <a:pt x="14303" y="15209"/>
                    <a:pt x="14479" y="14873"/>
                    <a:pt x="14523" y="14668"/>
                  </a:cubicBezTo>
                  <a:cubicBezTo>
                    <a:pt x="15363" y="15062"/>
                    <a:pt x="16202" y="15227"/>
                    <a:pt x="17017" y="15227"/>
                  </a:cubicBezTo>
                  <a:cubicBezTo>
                    <a:pt x="21161" y="15227"/>
                    <a:pt x="24691" y="10972"/>
                    <a:pt x="24691" y="10972"/>
                  </a:cubicBezTo>
                  <a:cubicBezTo>
                    <a:pt x="24691" y="10972"/>
                    <a:pt x="25231" y="14201"/>
                    <a:pt x="27189" y="14508"/>
                  </a:cubicBezTo>
                  <a:cubicBezTo>
                    <a:pt x="27369" y="14536"/>
                    <a:pt x="27541" y="14550"/>
                    <a:pt x="27704" y="14550"/>
                  </a:cubicBezTo>
                  <a:cubicBezTo>
                    <a:pt x="29331" y="14550"/>
                    <a:pt x="30195" y="13092"/>
                    <a:pt x="31470" y="8751"/>
                  </a:cubicBezTo>
                  <a:cubicBezTo>
                    <a:pt x="32624" y="4807"/>
                    <a:pt x="32945" y="2528"/>
                    <a:pt x="31192"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0" name="Google Shape;11160;p50"/>
            <p:cNvSpPr/>
            <p:nvPr/>
          </p:nvSpPr>
          <p:spPr>
            <a:xfrm>
              <a:off x="2705325" y="2782850"/>
              <a:ext cx="37275" cy="40325"/>
            </a:xfrm>
            <a:custGeom>
              <a:avLst/>
              <a:gdLst/>
              <a:ahLst/>
              <a:cxnLst/>
              <a:rect l="l" t="t" r="r" b="b"/>
              <a:pathLst>
                <a:path w="1491" h="1613" extrusionOk="0">
                  <a:moveTo>
                    <a:pt x="1095" y="0"/>
                  </a:moveTo>
                  <a:cubicBezTo>
                    <a:pt x="1080" y="0"/>
                    <a:pt x="1066" y="2"/>
                    <a:pt x="1052" y="6"/>
                  </a:cubicBezTo>
                  <a:cubicBezTo>
                    <a:pt x="1008" y="35"/>
                    <a:pt x="979" y="108"/>
                    <a:pt x="1008" y="166"/>
                  </a:cubicBezTo>
                  <a:cubicBezTo>
                    <a:pt x="1257" y="634"/>
                    <a:pt x="1213" y="1218"/>
                    <a:pt x="994" y="1364"/>
                  </a:cubicBezTo>
                  <a:cubicBezTo>
                    <a:pt x="956" y="1389"/>
                    <a:pt x="914" y="1402"/>
                    <a:pt x="867" y="1402"/>
                  </a:cubicBezTo>
                  <a:cubicBezTo>
                    <a:pt x="697" y="1402"/>
                    <a:pt x="469" y="1236"/>
                    <a:pt x="205" y="926"/>
                  </a:cubicBezTo>
                  <a:cubicBezTo>
                    <a:pt x="183" y="904"/>
                    <a:pt x="154" y="893"/>
                    <a:pt x="124" y="893"/>
                  </a:cubicBezTo>
                  <a:cubicBezTo>
                    <a:pt x="95" y="893"/>
                    <a:pt x="66" y="904"/>
                    <a:pt x="44" y="926"/>
                  </a:cubicBezTo>
                  <a:cubicBezTo>
                    <a:pt x="0" y="955"/>
                    <a:pt x="0" y="1028"/>
                    <a:pt x="29" y="1072"/>
                  </a:cubicBezTo>
                  <a:cubicBezTo>
                    <a:pt x="395" y="1496"/>
                    <a:pt x="672" y="1613"/>
                    <a:pt x="877" y="1613"/>
                  </a:cubicBezTo>
                  <a:cubicBezTo>
                    <a:pt x="979" y="1613"/>
                    <a:pt x="1052" y="1583"/>
                    <a:pt x="1110" y="1540"/>
                  </a:cubicBezTo>
                  <a:cubicBezTo>
                    <a:pt x="1446" y="1321"/>
                    <a:pt x="1490" y="605"/>
                    <a:pt x="1198" y="64"/>
                  </a:cubicBezTo>
                  <a:cubicBezTo>
                    <a:pt x="1187" y="19"/>
                    <a:pt x="1142" y="0"/>
                    <a:pt x="109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1" name="Google Shape;11161;p50"/>
            <p:cNvSpPr/>
            <p:nvPr/>
          </p:nvSpPr>
          <p:spPr>
            <a:xfrm>
              <a:off x="2671350" y="2823425"/>
              <a:ext cx="39100" cy="36650"/>
            </a:xfrm>
            <a:custGeom>
              <a:avLst/>
              <a:gdLst/>
              <a:ahLst/>
              <a:cxnLst/>
              <a:rect l="l" t="t" r="r" b="b"/>
              <a:pathLst>
                <a:path w="1564" h="1466" extrusionOk="0">
                  <a:moveTo>
                    <a:pt x="1301" y="1"/>
                  </a:moveTo>
                  <a:cubicBezTo>
                    <a:pt x="1292" y="1"/>
                    <a:pt x="1282" y="2"/>
                    <a:pt x="1271" y="4"/>
                  </a:cubicBezTo>
                  <a:cubicBezTo>
                    <a:pt x="1213" y="19"/>
                    <a:pt x="1184" y="92"/>
                    <a:pt x="1198" y="136"/>
                  </a:cubicBezTo>
                  <a:cubicBezTo>
                    <a:pt x="1345" y="559"/>
                    <a:pt x="1228" y="925"/>
                    <a:pt x="1052" y="1115"/>
                  </a:cubicBezTo>
                  <a:cubicBezTo>
                    <a:pt x="1004" y="1163"/>
                    <a:pt x="915" y="1242"/>
                    <a:pt x="794" y="1242"/>
                  </a:cubicBezTo>
                  <a:cubicBezTo>
                    <a:pt x="769" y="1242"/>
                    <a:pt x="743" y="1239"/>
                    <a:pt x="716" y="1232"/>
                  </a:cubicBezTo>
                  <a:cubicBezTo>
                    <a:pt x="512" y="1173"/>
                    <a:pt x="322" y="881"/>
                    <a:pt x="220" y="443"/>
                  </a:cubicBezTo>
                  <a:cubicBezTo>
                    <a:pt x="207" y="392"/>
                    <a:pt x="161" y="352"/>
                    <a:pt x="111" y="352"/>
                  </a:cubicBezTo>
                  <a:cubicBezTo>
                    <a:pt x="103" y="352"/>
                    <a:pt x="96" y="353"/>
                    <a:pt x="88" y="355"/>
                  </a:cubicBezTo>
                  <a:cubicBezTo>
                    <a:pt x="30" y="370"/>
                    <a:pt x="0" y="428"/>
                    <a:pt x="15" y="486"/>
                  </a:cubicBezTo>
                  <a:cubicBezTo>
                    <a:pt x="132" y="1027"/>
                    <a:pt x="366" y="1363"/>
                    <a:pt x="658" y="1436"/>
                  </a:cubicBezTo>
                  <a:cubicBezTo>
                    <a:pt x="702" y="1451"/>
                    <a:pt x="746" y="1465"/>
                    <a:pt x="789" y="1465"/>
                  </a:cubicBezTo>
                  <a:cubicBezTo>
                    <a:pt x="950" y="1465"/>
                    <a:pt x="1096" y="1392"/>
                    <a:pt x="1213" y="1261"/>
                  </a:cubicBezTo>
                  <a:cubicBezTo>
                    <a:pt x="1476" y="983"/>
                    <a:pt x="1564" y="516"/>
                    <a:pt x="1418" y="77"/>
                  </a:cubicBezTo>
                  <a:cubicBezTo>
                    <a:pt x="1393" y="29"/>
                    <a:pt x="1349" y="1"/>
                    <a:pt x="130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2" name="Google Shape;11162;p50"/>
            <p:cNvSpPr/>
            <p:nvPr/>
          </p:nvSpPr>
          <p:spPr>
            <a:xfrm>
              <a:off x="2628975" y="2829000"/>
              <a:ext cx="41300" cy="26325"/>
            </a:xfrm>
            <a:custGeom>
              <a:avLst/>
              <a:gdLst/>
              <a:ahLst/>
              <a:cxnLst/>
              <a:rect l="l" t="t" r="r" b="b"/>
              <a:pathLst>
                <a:path w="1652" h="1053" extrusionOk="0">
                  <a:moveTo>
                    <a:pt x="1491" y="0"/>
                  </a:moveTo>
                  <a:cubicBezTo>
                    <a:pt x="1432" y="15"/>
                    <a:pt x="1389" y="59"/>
                    <a:pt x="1389" y="132"/>
                  </a:cubicBezTo>
                  <a:cubicBezTo>
                    <a:pt x="1418" y="512"/>
                    <a:pt x="1286" y="775"/>
                    <a:pt x="1053" y="833"/>
                  </a:cubicBezTo>
                  <a:cubicBezTo>
                    <a:pt x="1032" y="837"/>
                    <a:pt x="1011" y="838"/>
                    <a:pt x="989" y="838"/>
                  </a:cubicBezTo>
                  <a:cubicBezTo>
                    <a:pt x="731" y="838"/>
                    <a:pt x="396" y="600"/>
                    <a:pt x="234" y="88"/>
                  </a:cubicBezTo>
                  <a:cubicBezTo>
                    <a:pt x="210" y="40"/>
                    <a:pt x="166" y="11"/>
                    <a:pt x="118" y="11"/>
                  </a:cubicBezTo>
                  <a:cubicBezTo>
                    <a:pt x="108" y="11"/>
                    <a:pt x="98" y="13"/>
                    <a:pt x="88" y="15"/>
                  </a:cubicBezTo>
                  <a:cubicBezTo>
                    <a:pt x="30" y="30"/>
                    <a:pt x="1" y="103"/>
                    <a:pt x="15" y="161"/>
                  </a:cubicBezTo>
                  <a:cubicBezTo>
                    <a:pt x="220" y="760"/>
                    <a:pt x="629" y="1052"/>
                    <a:pt x="980" y="1052"/>
                  </a:cubicBezTo>
                  <a:cubicBezTo>
                    <a:pt x="1023" y="1052"/>
                    <a:pt x="1053" y="1052"/>
                    <a:pt x="1096" y="1038"/>
                  </a:cubicBezTo>
                  <a:cubicBezTo>
                    <a:pt x="1374" y="994"/>
                    <a:pt x="1652" y="716"/>
                    <a:pt x="1608" y="103"/>
                  </a:cubicBezTo>
                  <a:cubicBezTo>
                    <a:pt x="1608" y="44"/>
                    <a:pt x="1549" y="0"/>
                    <a:pt x="149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3" name="Google Shape;11163;p50"/>
            <p:cNvSpPr/>
            <p:nvPr/>
          </p:nvSpPr>
          <p:spPr>
            <a:xfrm>
              <a:off x="2578950" y="2826000"/>
              <a:ext cx="34350" cy="24575"/>
            </a:xfrm>
            <a:custGeom>
              <a:avLst/>
              <a:gdLst/>
              <a:ahLst/>
              <a:cxnLst/>
              <a:rect l="l" t="t" r="r" b="b"/>
              <a:pathLst>
                <a:path w="1374" h="983" extrusionOk="0">
                  <a:moveTo>
                    <a:pt x="111" y="1"/>
                  </a:moveTo>
                  <a:cubicBezTo>
                    <a:pt x="103" y="1"/>
                    <a:pt x="96" y="2"/>
                    <a:pt x="88" y="4"/>
                  </a:cubicBezTo>
                  <a:cubicBezTo>
                    <a:pt x="29" y="4"/>
                    <a:pt x="0" y="62"/>
                    <a:pt x="15" y="120"/>
                  </a:cubicBezTo>
                  <a:cubicBezTo>
                    <a:pt x="117" y="676"/>
                    <a:pt x="512" y="982"/>
                    <a:pt x="833" y="982"/>
                  </a:cubicBezTo>
                  <a:cubicBezTo>
                    <a:pt x="862" y="982"/>
                    <a:pt x="891" y="982"/>
                    <a:pt x="906" y="968"/>
                  </a:cubicBezTo>
                  <a:cubicBezTo>
                    <a:pt x="1140" y="939"/>
                    <a:pt x="1374" y="734"/>
                    <a:pt x="1330" y="237"/>
                  </a:cubicBezTo>
                  <a:cubicBezTo>
                    <a:pt x="1330" y="187"/>
                    <a:pt x="1286" y="147"/>
                    <a:pt x="1236" y="147"/>
                  </a:cubicBezTo>
                  <a:cubicBezTo>
                    <a:pt x="1228" y="147"/>
                    <a:pt x="1220" y="148"/>
                    <a:pt x="1213" y="150"/>
                  </a:cubicBezTo>
                  <a:cubicBezTo>
                    <a:pt x="1154" y="150"/>
                    <a:pt x="1111" y="208"/>
                    <a:pt x="1111" y="267"/>
                  </a:cubicBezTo>
                  <a:cubicBezTo>
                    <a:pt x="1140" y="544"/>
                    <a:pt x="1052" y="734"/>
                    <a:pt x="877" y="763"/>
                  </a:cubicBezTo>
                  <a:cubicBezTo>
                    <a:pt x="864" y="765"/>
                    <a:pt x="851" y="766"/>
                    <a:pt x="837" y="766"/>
                  </a:cubicBezTo>
                  <a:cubicBezTo>
                    <a:pt x="619" y="766"/>
                    <a:pt x="316" y="545"/>
                    <a:pt x="219" y="91"/>
                  </a:cubicBezTo>
                  <a:cubicBezTo>
                    <a:pt x="207" y="40"/>
                    <a:pt x="161" y="1"/>
                    <a:pt x="11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4" name="Google Shape;11164;p50"/>
            <p:cNvSpPr/>
            <p:nvPr/>
          </p:nvSpPr>
          <p:spPr>
            <a:xfrm>
              <a:off x="2538775" y="2830725"/>
              <a:ext cx="34350" cy="22050"/>
            </a:xfrm>
            <a:custGeom>
              <a:avLst/>
              <a:gdLst/>
              <a:ahLst/>
              <a:cxnLst/>
              <a:rect l="l" t="t" r="r" b="b"/>
              <a:pathLst>
                <a:path w="1374" h="882" extrusionOk="0">
                  <a:moveTo>
                    <a:pt x="118" y="1"/>
                  </a:moveTo>
                  <a:cubicBezTo>
                    <a:pt x="108" y="1"/>
                    <a:pt x="98" y="2"/>
                    <a:pt x="88" y="5"/>
                  </a:cubicBezTo>
                  <a:cubicBezTo>
                    <a:pt x="29" y="19"/>
                    <a:pt x="0" y="78"/>
                    <a:pt x="0" y="136"/>
                  </a:cubicBezTo>
                  <a:cubicBezTo>
                    <a:pt x="117" y="633"/>
                    <a:pt x="482" y="881"/>
                    <a:pt x="774" y="881"/>
                  </a:cubicBezTo>
                  <a:lnTo>
                    <a:pt x="862" y="881"/>
                  </a:lnTo>
                  <a:cubicBezTo>
                    <a:pt x="1096" y="837"/>
                    <a:pt x="1373" y="618"/>
                    <a:pt x="1344" y="92"/>
                  </a:cubicBezTo>
                  <a:cubicBezTo>
                    <a:pt x="1332" y="41"/>
                    <a:pt x="1297" y="2"/>
                    <a:pt x="1250" y="2"/>
                  </a:cubicBezTo>
                  <a:cubicBezTo>
                    <a:pt x="1242" y="2"/>
                    <a:pt x="1235" y="3"/>
                    <a:pt x="1227" y="5"/>
                  </a:cubicBezTo>
                  <a:cubicBezTo>
                    <a:pt x="1169" y="5"/>
                    <a:pt x="1110" y="48"/>
                    <a:pt x="1125" y="121"/>
                  </a:cubicBezTo>
                  <a:cubicBezTo>
                    <a:pt x="1140" y="428"/>
                    <a:pt x="1023" y="633"/>
                    <a:pt x="833" y="662"/>
                  </a:cubicBezTo>
                  <a:cubicBezTo>
                    <a:pt x="817" y="664"/>
                    <a:pt x="802" y="665"/>
                    <a:pt x="786" y="665"/>
                  </a:cubicBezTo>
                  <a:cubicBezTo>
                    <a:pt x="563" y="665"/>
                    <a:pt x="315" y="473"/>
                    <a:pt x="219" y="78"/>
                  </a:cubicBezTo>
                  <a:cubicBezTo>
                    <a:pt x="207" y="29"/>
                    <a:pt x="165" y="1"/>
                    <a:pt x="11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5" name="Google Shape;11165;p50"/>
            <p:cNvSpPr/>
            <p:nvPr/>
          </p:nvSpPr>
          <p:spPr>
            <a:xfrm>
              <a:off x="2493100" y="2781800"/>
              <a:ext cx="44950" cy="26050"/>
            </a:xfrm>
            <a:custGeom>
              <a:avLst/>
              <a:gdLst/>
              <a:ahLst/>
              <a:cxnLst/>
              <a:rect l="l" t="t" r="r" b="b"/>
              <a:pathLst>
                <a:path w="1798" h="1042" extrusionOk="0">
                  <a:moveTo>
                    <a:pt x="126" y="1"/>
                  </a:moveTo>
                  <a:cubicBezTo>
                    <a:pt x="119" y="1"/>
                    <a:pt x="111" y="2"/>
                    <a:pt x="103" y="4"/>
                  </a:cubicBezTo>
                  <a:cubicBezTo>
                    <a:pt x="45" y="18"/>
                    <a:pt x="1" y="77"/>
                    <a:pt x="16" y="135"/>
                  </a:cubicBezTo>
                  <a:cubicBezTo>
                    <a:pt x="176" y="778"/>
                    <a:pt x="600" y="1041"/>
                    <a:pt x="980" y="1041"/>
                  </a:cubicBezTo>
                  <a:cubicBezTo>
                    <a:pt x="1024" y="1041"/>
                    <a:pt x="1067" y="1041"/>
                    <a:pt x="1111" y="1026"/>
                  </a:cubicBezTo>
                  <a:cubicBezTo>
                    <a:pt x="1447" y="968"/>
                    <a:pt x="1798" y="661"/>
                    <a:pt x="1739" y="106"/>
                  </a:cubicBezTo>
                  <a:cubicBezTo>
                    <a:pt x="1739" y="48"/>
                    <a:pt x="1681" y="4"/>
                    <a:pt x="1623" y="4"/>
                  </a:cubicBezTo>
                  <a:cubicBezTo>
                    <a:pt x="1564" y="4"/>
                    <a:pt x="1520" y="62"/>
                    <a:pt x="1520" y="121"/>
                  </a:cubicBezTo>
                  <a:cubicBezTo>
                    <a:pt x="1564" y="544"/>
                    <a:pt x="1330" y="778"/>
                    <a:pt x="1082" y="822"/>
                  </a:cubicBezTo>
                  <a:cubicBezTo>
                    <a:pt x="1056" y="826"/>
                    <a:pt x="1028" y="828"/>
                    <a:pt x="1001" y="828"/>
                  </a:cubicBezTo>
                  <a:cubicBezTo>
                    <a:pt x="709" y="828"/>
                    <a:pt x="368" y="612"/>
                    <a:pt x="235" y="91"/>
                  </a:cubicBezTo>
                  <a:cubicBezTo>
                    <a:pt x="222" y="41"/>
                    <a:pt x="176" y="1"/>
                    <a:pt x="126"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6" name="Google Shape;11166;p50"/>
            <p:cNvSpPr/>
            <p:nvPr/>
          </p:nvSpPr>
          <p:spPr>
            <a:xfrm>
              <a:off x="2784575" y="2970975"/>
              <a:ext cx="43475" cy="36650"/>
            </a:xfrm>
            <a:custGeom>
              <a:avLst/>
              <a:gdLst/>
              <a:ahLst/>
              <a:cxnLst/>
              <a:rect l="l" t="t" r="r" b="b"/>
              <a:pathLst>
                <a:path w="1739" h="1466" extrusionOk="0">
                  <a:moveTo>
                    <a:pt x="1287" y="1"/>
                  </a:moveTo>
                  <a:cubicBezTo>
                    <a:pt x="1277" y="1"/>
                    <a:pt x="1267" y="2"/>
                    <a:pt x="1257" y="5"/>
                  </a:cubicBezTo>
                  <a:cubicBezTo>
                    <a:pt x="1198" y="34"/>
                    <a:pt x="1169" y="92"/>
                    <a:pt x="1184" y="151"/>
                  </a:cubicBezTo>
                  <a:cubicBezTo>
                    <a:pt x="1418" y="823"/>
                    <a:pt x="1315" y="1144"/>
                    <a:pt x="1125" y="1232"/>
                  </a:cubicBezTo>
                  <a:cubicBezTo>
                    <a:pt x="1093" y="1245"/>
                    <a:pt x="1055" y="1252"/>
                    <a:pt x="1015" y="1252"/>
                  </a:cubicBezTo>
                  <a:cubicBezTo>
                    <a:pt x="786" y="1252"/>
                    <a:pt x="456" y="1040"/>
                    <a:pt x="220" y="618"/>
                  </a:cubicBezTo>
                  <a:cubicBezTo>
                    <a:pt x="200" y="579"/>
                    <a:pt x="168" y="560"/>
                    <a:pt x="131" y="560"/>
                  </a:cubicBezTo>
                  <a:cubicBezTo>
                    <a:pt x="112" y="560"/>
                    <a:pt x="93" y="565"/>
                    <a:pt x="73" y="574"/>
                  </a:cubicBezTo>
                  <a:cubicBezTo>
                    <a:pt x="30" y="604"/>
                    <a:pt x="0" y="677"/>
                    <a:pt x="30" y="720"/>
                  </a:cubicBezTo>
                  <a:cubicBezTo>
                    <a:pt x="293" y="1188"/>
                    <a:pt x="672" y="1466"/>
                    <a:pt x="1008" y="1466"/>
                  </a:cubicBezTo>
                  <a:cubicBezTo>
                    <a:pt x="1082" y="1466"/>
                    <a:pt x="1155" y="1451"/>
                    <a:pt x="1213" y="1422"/>
                  </a:cubicBezTo>
                  <a:cubicBezTo>
                    <a:pt x="1345" y="1363"/>
                    <a:pt x="1739" y="1100"/>
                    <a:pt x="1388" y="78"/>
                  </a:cubicBezTo>
                  <a:cubicBezTo>
                    <a:pt x="1376" y="29"/>
                    <a:pt x="1334" y="1"/>
                    <a:pt x="128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7" name="Google Shape;11167;p50"/>
            <p:cNvSpPr/>
            <p:nvPr/>
          </p:nvSpPr>
          <p:spPr>
            <a:xfrm>
              <a:off x="2704225" y="2992250"/>
              <a:ext cx="36175" cy="29625"/>
            </a:xfrm>
            <a:custGeom>
              <a:avLst/>
              <a:gdLst/>
              <a:ahLst/>
              <a:cxnLst/>
              <a:rect l="l" t="t" r="r" b="b"/>
              <a:pathLst>
                <a:path w="1447" h="1185" extrusionOk="0">
                  <a:moveTo>
                    <a:pt x="1228" y="1"/>
                  </a:moveTo>
                  <a:cubicBezTo>
                    <a:pt x="1169" y="16"/>
                    <a:pt x="1125" y="74"/>
                    <a:pt x="1125" y="132"/>
                  </a:cubicBezTo>
                  <a:cubicBezTo>
                    <a:pt x="1198" y="658"/>
                    <a:pt x="1038" y="921"/>
                    <a:pt x="848" y="951"/>
                  </a:cubicBezTo>
                  <a:cubicBezTo>
                    <a:pt x="831" y="954"/>
                    <a:pt x="814" y="955"/>
                    <a:pt x="796" y="955"/>
                  </a:cubicBezTo>
                  <a:cubicBezTo>
                    <a:pt x="573" y="955"/>
                    <a:pt x="315" y="696"/>
                    <a:pt x="234" y="235"/>
                  </a:cubicBezTo>
                  <a:cubicBezTo>
                    <a:pt x="219" y="176"/>
                    <a:pt x="161" y="147"/>
                    <a:pt x="103" y="147"/>
                  </a:cubicBezTo>
                  <a:cubicBezTo>
                    <a:pt x="44" y="162"/>
                    <a:pt x="0" y="220"/>
                    <a:pt x="15" y="279"/>
                  </a:cubicBezTo>
                  <a:cubicBezTo>
                    <a:pt x="132" y="878"/>
                    <a:pt x="497" y="1184"/>
                    <a:pt x="804" y="1184"/>
                  </a:cubicBezTo>
                  <a:cubicBezTo>
                    <a:pt x="833" y="1184"/>
                    <a:pt x="862" y="1170"/>
                    <a:pt x="877" y="1170"/>
                  </a:cubicBezTo>
                  <a:cubicBezTo>
                    <a:pt x="1154" y="1126"/>
                    <a:pt x="1447" y="819"/>
                    <a:pt x="1344" y="103"/>
                  </a:cubicBezTo>
                  <a:cubicBezTo>
                    <a:pt x="1344" y="45"/>
                    <a:pt x="1286" y="1"/>
                    <a:pt x="122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8" name="Google Shape;11168;p50"/>
            <p:cNvSpPr/>
            <p:nvPr/>
          </p:nvSpPr>
          <p:spPr>
            <a:xfrm>
              <a:off x="2748050" y="3012725"/>
              <a:ext cx="37275" cy="28500"/>
            </a:xfrm>
            <a:custGeom>
              <a:avLst/>
              <a:gdLst/>
              <a:ahLst/>
              <a:cxnLst/>
              <a:rect l="l" t="t" r="r" b="b"/>
              <a:pathLst>
                <a:path w="1491" h="1140" extrusionOk="0">
                  <a:moveTo>
                    <a:pt x="1257" y="0"/>
                  </a:moveTo>
                  <a:cubicBezTo>
                    <a:pt x="1198" y="15"/>
                    <a:pt x="1155" y="73"/>
                    <a:pt x="1169" y="132"/>
                  </a:cubicBezTo>
                  <a:cubicBezTo>
                    <a:pt x="1228" y="555"/>
                    <a:pt x="1125" y="862"/>
                    <a:pt x="906" y="906"/>
                  </a:cubicBezTo>
                  <a:cubicBezTo>
                    <a:pt x="882" y="912"/>
                    <a:pt x="857" y="916"/>
                    <a:pt x="831" y="916"/>
                  </a:cubicBezTo>
                  <a:cubicBezTo>
                    <a:pt x="621" y="916"/>
                    <a:pt x="364" y="706"/>
                    <a:pt x="234" y="278"/>
                  </a:cubicBezTo>
                  <a:cubicBezTo>
                    <a:pt x="223" y="232"/>
                    <a:pt x="176" y="195"/>
                    <a:pt x="135" y="195"/>
                  </a:cubicBezTo>
                  <a:cubicBezTo>
                    <a:pt x="123" y="195"/>
                    <a:pt x="112" y="198"/>
                    <a:pt x="103" y="205"/>
                  </a:cubicBezTo>
                  <a:cubicBezTo>
                    <a:pt x="44" y="219"/>
                    <a:pt x="0" y="278"/>
                    <a:pt x="15" y="336"/>
                  </a:cubicBezTo>
                  <a:cubicBezTo>
                    <a:pt x="190" y="877"/>
                    <a:pt x="541" y="1140"/>
                    <a:pt x="833" y="1140"/>
                  </a:cubicBezTo>
                  <a:cubicBezTo>
                    <a:pt x="877" y="1140"/>
                    <a:pt x="921" y="1140"/>
                    <a:pt x="950" y="1125"/>
                  </a:cubicBezTo>
                  <a:cubicBezTo>
                    <a:pt x="1213" y="1067"/>
                    <a:pt x="1491" y="760"/>
                    <a:pt x="1388" y="102"/>
                  </a:cubicBezTo>
                  <a:cubicBezTo>
                    <a:pt x="1374" y="44"/>
                    <a:pt x="1315" y="0"/>
                    <a:pt x="125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9" name="Google Shape;11169;p50"/>
            <p:cNvSpPr/>
            <p:nvPr/>
          </p:nvSpPr>
          <p:spPr>
            <a:xfrm>
              <a:off x="2658925" y="2990700"/>
              <a:ext cx="34375" cy="28625"/>
            </a:xfrm>
            <a:custGeom>
              <a:avLst/>
              <a:gdLst/>
              <a:ahLst/>
              <a:cxnLst/>
              <a:rect l="l" t="t" r="r" b="b"/>
              <a:pathLst>
                <a:path w="1375" h="1145" extrusionOk="0">
                  <a:moveTo>
                    <a:pt x="1083" y="1"/>
                  </a:moveTo>
                  <a:cubicBezTo>
                    <a:pt x="1073" y="1"/>
                    <a:pt x="1063" y="2"/>
                    <a:pt x="1053" y="5"/>
                  </a:cubicBezTo>
                  <a:cubicBezTo>
                    <a:pt x="994" y="19"/>
                    <a:pt x="965" y="78"/>
                    <a:pt x="980" y="136"/>
                  </a:cubicBezTo>
                  <a:cubicBezTo>
                    <a:pt x="1111" y="560"/>
                    <a:pt x="994" y="852"/>
                    <a:pt x="804" y="910"/>
                  </a:cubicBezTo>
                  <a:cubicBezTo>
                    <a:pt x="778" y="919"/>
                    <a:pt x="750" y="923"/>
                    <a:pt x="722" y="923"/>
                  </a:cubicBezTo>
                  <a:cubicBezTo>
                    <a:pt x="557" y="923"/>
                    <a:pt x="359" y="776"/>
                    <a:pt x="234" y="428"/>
                  </a:cubicBezTo>
                  <a:cubicBezTo>
                    <a:pt x="210" y="380"/>
                    <a:pt x="166" y="351"/>
                    <a:pt x="118" y="351"/>
                  </a:cubicBezTo>
                  <a:cubicBezTo>
                    <a:pt x="108" y="351"/>
                    <a:pt x="98" y="353"/>
                    <a:pt x="88" y="355"/>
                  </a:cubicBezTo>
                  <a:cubicBezTo>
                    <a:pt x="30" y="384"/>
                    <a:pt x="1" y="443"/>
                    <a:pt x="30" y="501"/>
                  </a:cubicBezTo>
                  <a:cubicBezTo>
                    <a:pt x="191" y="954"/>
                    <a:pt x="468" y="1144"/>
                    <a:pt x="717" y="1144"/>
                  </a:cubicBezTo>
                  <a:cubicBezTo>
                    <a:pt x="775" y="1144"/>
                    <a:pt x="819" y="1129"/>
                    <a:pt x="877" y="1115"/>
                  </a:cubicBezTo>
                  <a:cubicBezTo>
                    <a:pt x="1155" y="1027"/>
                    <a:pt x="1374" y="662"/>
                    <a:pt x="1199" y="78"/>
                  </a:cubicBezTo>
                  <a:cubicBezTo>
                    <a:pt x="1174" y="29"/>
                    <a:pt x="1130" y="1"/>
                    <a:pt x="108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0" name="Google Shape;11170;p50"/>
            <p:cNvSpPr/>
            <p:nvPr/>
          </p:nvSpPr>
          <p:spPr>
            <a:xfrm>
              <a:off x="2617300" y="3016275"/>
              <a:ext cx="36175" cy="29700"/>
            </a:xfrm>
            <a:custGeom>
              <a:avLst/>
              <a:gdLst/>
              <a:ahLst/>
              <a:cxnLst/>
              <a:rect l="l" t="t" r="r" b="b"/>
              <a:pathLst>
                <a:path w="1447" h="1188" extrusionOk="0">
                  <a:moveTo>
                    <a:pt x="1140" y="0"/>
                  </a:moveTo>
                  <a:cubicBezTo>
                    <a:pt x="1131" y="0"/>
                    <a:pt x="1121" y="2"/>
                    <a:pt x="1111" y="4"/>
                  </a:cubicBezTo>
                  <a:cubicBezTo>
                    <a:pt x="1052" y="19"/>
                    <a:pt x="1023" y="77"/>
                    <a:pt x="1038" y="136"/>
                  </a:cubicBezTo>
                  <a:cubicBezTo>
                    <a:pt x="1184" y="589"/>
                    <a:pt x="1081" y="866"/>
                    <a:pt x="906" y="939"/>
                  </a:cubicBezTo>
                  <a:cubicBezTo>
                    <a:pt x="875" y="953"/>
                    <a:pt x="838" y="961"/>
                    <a:pt x="798" y="961"/>
                  </a:cubicBezTo>
                  <a:cubicBezTo>
                    <a:pt x="633" y="961"/>
                    <a:pt x="407" y="833"/>
                    <a:pt x="219" y="516"/>
                  </a:cubicBezTo>
                  <a:cubicBezTo>
                    <a:pt x="200" y="477"/>
                    <a:pt x="161" y="457"/>
                    <a:pt x="124" y="457"/>
                  </a:cubicBezTo>
                  <a:cubicBezTo>
                    <a:pt x="106" y="457"/>
                    <a:pt x="88" y="462"/>
                    <a:pt x="73" y="472"/>
                  </a:cubicBezTo>
                  <a:cubicBezTo>
                    <a:pt x="15" y="501"/>
                    <a:pt x="0" y="574"/>
                    <a:pt x="29" y="618"/>
                  </a:cubicBezTo>
                  <a:cubicBezTo>
                    <a:pt x="263" y="1027"/>
                    <a:pt x="555" y="1188"/>
                    <a:pt x="804" y="1188"/>
                  </a:cubicBezTo>
                  <a:cubicBezTo>
                    <a:pt x="877" y="1188"/>
                    <a:pt x="935" y="1173"/>
                    <a:pt x="1008" y="1144"/>
                  </a:cubicBezTo>
                  <a:cubicBezTo>
                    <a:pt x="1242" y="1027"/>
                    <a:pt x="1447" y="691"/>
                    <a:pt x="1242" y="77"/>
                  </a:cubicBezTo>
                  <a:cubicBezTo>
                    <a:pt x="1230" y="29"/>
                    <a:pt x="1188" y="0"/>
                    <a:pt x="114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1" name="Google Shape;11171;p50"/>
            <p:cNvSpPr/>
            <p:nvPr/>
          </p:nvSpPr>
          <p:spPr>
            <a:xfrm>
              <a:off x="2586625" y="3004225"/>
              <a:ext cx="31425" cy="27150"/>
            </a:xfrm>
            <a:custGeom>
              <a:avLst/>
              <a:gdLst/>
              <a:ahLst/>
              <a:cxnLst/>
              <a:rect l="l" t="t" r="r" b="b"/>
              <a:pathLst>
                <a:path w="1257" h="1086" extrusionOk="0">
                  <a:moveTo>
                    <a:pt x="921" y="0"/>
                  </a:moveTo>
                  <a:cubicBezTo>
                    <a:pt x="911" y="0"/>
                    <a:pt x="901" y="2"/>
                    <a:pt x="891" y="4"/>
                  </a:cubicBezTo>
                  <a:cubicBezTo>
                    <a:pt x="833" y="19"/>
                    <a:pt x="804" y="92"/>
                    <a:pt x="818" y="150"/>
                  </a:cubicBezTo>
                  <a:cubicBezTo>
                    <a:pt x="950" y="574"/>
                    <a:pt x="906" y="822"/>
                    <a:pt x="789" y="851"/>
                  </a:cubicBezTo>
                  <a:cubicBezTo>
                    <a:pt x="773" y="859"/>
                    <a:pt x="755" y="863"/>
                    <a:pt x="735" y="863"/>
                  </a:cubicBezTo>
                  <a:cubicBezTo>
                    <a:pt x="603" y="863"/>
                    <a:pt x="384" y="699"/>
                    <a:pt x="219" y="369"/>
                  </a:cubicBezTo>
                  <a:cubicBezTo>
                    <a:pt x="208" y="325"/>
                    <a:pt x="163" y="306"/>
                    <a:pt x="116" y="306"/>
                  </a:cubicBezTo>
                  <a:cubicBezTo>
                    <a:pt x="101" y="306"/>
                    <a:pt x="87" y="307"/>
                    <a:pt x="73" y="311"/>
                  </a:cubicBezTo>
                  <a:cubicBezTo>
                    <a:pt x="29" y="340"/>
                    <a:pt x="0" y="413"/>
                    <a:pt x="29" y="457"/>
                  </a:cubicBezTo>
                  <a:cubicBezTo>
                    <a:pt x="205" y="837"/>
                    <a:pt x="497" y="1085"/>
                    <a:pt x="745" y="1085"/>
                  </a:cubicBezTo>
                  <a:cubicBezTo>
                    <a:pt x="789" y="1085"/>
                    <a:pt x="833" y="1085"/>
                    <a:pt x="877" y="1056"/>
                  </a:cubicBezTo>
                  <a:cubicBezTo>
                    <a:pt x="993" y="1012"/>
                    <a:pt x="1256" y="822"/>
                    <a:pt x="1023" y="77"/>
                  </a:cubicBezTo>
                  <a:cubicBezTo>
                    <a:pt x="1011" y="29"/>
                    <a:pt x="968" y="0"/>
                    <a:pt x="921"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2" name="Google Shape;11172;p50"/>
            <p:cNvSpPr/>
            <p:nvPr/>
          </p:nvSpPr>
          <p:spPr>
            <a:xfrm>
              <a:off x="2553000" y="3018825"/>
              <a:ext cx="34000" cy="26050"/>
            </a:xfrm>
            <a:custGeom>
              <a:avLst/>
              <a:gdLst/>
              <a:ahLst/>
              <a:cxnLst/>
              <a:rect l="l" t="t" r="r" b="b"/>
              <a:pathLst>
                <a:path w="1360" h="1042" extrusionOk="0">
                  <a:moveTo>
                    <a:pt x="1083" y="1"/>
                  </a:moveTo>
                  <a:cubicBezTo>
                    <a:pt x="1073" y="1"/>
                    <a:pt x="1063" y="2"/>
                    <a:pt x="1053" y="4"/>
                  </a:cubicBezTo>
                  <a:cubicBezTo>
                    <a:pt x="994" y="4"/>
                    <a:pt x="951" y="77"/>
                    <a:pt x="965" y="136"/>
                  </a:cubicBezTo>
                  <a:cubicBezTo>
                    <a:pt x="1053" y="516"/>
                    <a:pt x="1009" y="779"/>
                    <a:pt x="834" y="823"/>
                  </a:cubicBezTo>
                  <a:cubicBezTo>
                    <a:pt x="818" y="826"/>
                    <a:pt x="801" y="828"/>
                    <a:pt x="784" y="828"/>
                  </a:cubicBezTo>
                  <a:cubicBezTo>
                    <a:pt x="603" y="828"/>
                    <a:pt x="328" y="624"/>
                    <a:pt x="235" y="238"/>
                  </a:cubicBezTo>
                  <a:cubicBezTo>
                    <a:pt x="222" y="187"/>
                    <a:pt x="176" y="148"/>
                    <a:pt x="126" y="148"/>
                  </a:cubicBezTo>
                  <a:cubicBezTo>
                    <a:pt x="119" y="148"/>
                    <a:pt x="111" y="149"/>
                    <a:pt x="103" y="151"/>
                  </a:cubicBezTo>
                  <a:cubicBezTo>
                    <a:pt x="30" y="165"/>
                    <a:pt x="1" y="238"/>
                    <a:pt x="16" y="297"/>
                  </a:cubicBezTo>
                  <a:cubicBezTo>
                    <a:pt x="147" y="764"/>
                    <a:pt x="498" y="1042"/>
                    <a:pt x="790" y="1042"/>
                  </a:cubicBezTo>
                  <a:cubicBezTo>
                    <a:pt x="819" y="1042"/>
                    <a:pt x="848" y="1042"/>
                    <a:pt x="892" y="1027"/>
                  </a:cubicBezTo>
                  <a:cubicBezTo>
                    <a:pt x="1009" y="998"/>
                    <a:pt x="1360" y="852"/>
                    <a:pt x="1184" y="77"/>
                  </a:cubicBezTo>
                  <a:cubicBezTo>
                    <a:pt x="1172" y="29"/>
                    <a:pt x="1130" y="1"/>
                    <a:pt x="108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3" name="Google Shape;11173;p50"/>
            <p:cNvSpPr/>
            <p:nvPr/>
          </p:nvSpPr>
          <p:spPr>
            <a:xfrm>
              <a:off x="2566900" y="2970425"/>
              <a:ext cx="29600" cy="25525"/>
            </a:xfrm>
            <a:custGeom>
              <a:avLst/>
              <a:gdLst/>
              <a:ahLst/>
              <a:cxnLst/>
              <a:rect l="l" t="t" r="r" b="b"/>
              <a:pathLst>
                <a:path w="1184" h="1021" extrusionOk="0">
                  <a:moveTo>
                    <a:pt x="917" y="1"/>
                  </a:moveTo>
                  <a:cubicBezTo>
                    <a:pt x="902" y="1"/>
                    <a:pt x="888" y="4"/>
                    <a:pt x="877" y="12"/>
                  </a:cubicBezTo>
                  <a:cubicBezTo>
                    <a:pt x="818" y="41"/>
                    <a:pt x="789" y="100"/>
                    <a:pt x="818" y="158"/>
                  </a:cubicBezTo>
                  <a:cubicBezTo>
                    <a:pt x="950" y="436"/>
                    <a:pt x="891" y="699"/>
                    <a:pt x="760" y="772"/>
                  </a:cubicBezTo>
                  <a:cubicBezTo>
                    <a:pt x="731" y="786"/>
                    <a:pt x="700" y="793"/>
                    <a:pt x="667" y="793"/>
                  </a:cubicBezTo>
                  <a:cubicBezTo>
                    <a:pt x="534" y="793"/>
                    <a:pt x="372" y="676"/>
                    <a:pt x="219" y="465"/>
                  </a:cubicBezTo>
                  <a:cubicBezTo>
                    <a:pt x="193" y="429"/>
                    <a:pt x="161" y="410"/>
                    <a:pt x="127" y="410"/>
                  </a:cubicBezTo>
                  <a:cubicBezTo>
                    <a:pt x="105" y="410"/>
                    <a:pt x="82" y="418"/>
                    <a:pt x="59" y="436"/>
                  </a:cubicBezTo>
                  <a:cubicBezTo>
                    <a:pt x="15" y="465"/>
                    <a:pt x="0" y="538"/>
                    <a:pt x="29" y="582"/>
                  </a:cubicBezTo>
                  <a:cubicBezTo>
                    <a:pt x="263" y="903"/>
                    <a:pt x="482" y="1020"/>
                    <a:pt x="658" y="1020"/>
                  </a:cubicBezTo>
                  <a:cubicBezTo>
                    <a:pt x="745" y="1020"/>
                    <a:pt x="804" y="991"/>
                    <a:pt x="862" y="962"/>
                  </a:cubicBezTo>
                  <a:cubicBezTo>
                    <a:pt x="1125" y="816"/>
                    <a:pt x="1183" y="421"/>
                    <a:pt x="1023" y="70"/>
                  </a:cubicBezTo>
                  <a:cubicBezTo>
                    <a:pt x="1001" y="28"/>
                    <a:pt x="956" y="1"/>
                    <a:pt x="91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4" name="Google Shape;11174;p50"/>
            <p:cNvSpPr/>
            <p:nvPr/>
          </p:nvSpPr>
          <p:spPr>
            <a:xfrm>
              <a:off x="2518325" y="2958025"/>
              <a:ext cx="32150" cy="27325"/>
            </a:xfrm>
            <a:custGeom>
              <a:avLst/>
              <a:gdLst/>
              <a:ahLst/>
              <a:cxnLst/>
              <a:rect l="l" t="t" r="r" b="b"/>
              <a:pathLst>
                <a:path w="1286" h="1093" extrusionOk="0">
                  <a:moveTo>
                    <a:pt x="850" y="0"/>
                  </a:moveTo>
                  <a:cubicBezTo>
                    <a:pt x="828" y="0"/>
                    <a:pt x="806" y="9"/>
                    <a:pt x="789" y="26"/>
                  </a:cubicBezTo>
                  <a:cubicBezTo>
                    <a:pt x="730" y="55"/>
                    <a:pt x="716" y="128"/>
                    <a:pt x="760" y="172"/>
                  </a:cubicBezTo>
                  <a:cubicBezTo>
                    <a:pt x="1008" y="537"/>
                    <a:pt x="1008" y="786"/>
                    <a:pt x="920" y="844"/>
                  </a:cubicBezTo>
                  <a:cubicBezTo>
                    <a:pt x="895" y="863"/>
                    <a:pt x="860" y="873"/>
                    <a:pt x="818" y="873"/>
                  </a:cubicBezTo>
                  <a:cubicBezTo>
                    <a:pt x="670" y="873"/>
                    <a:pt x="436" y="746"/>
                    <a:pt x="219" y="450"/>
                  </a:cubicBezTo>
                  <a:cubicBezTo>
                    <a:pt x="200" y="421"/>
                    <a:pt x="163" y="405"/>
                    <a:pt x="127" y="405"/>
                  </a:cubicBezTo>
                  <a:cubicBezTo>
                    <a:pt x="108" y="405"/>
                    <a:pt x="89" y="410"/>
                    <a:pt x="73" y="420"/>
                  </a:cubicBezTo>
                  <a:cubicBezTo>
                    <a:pt x="15" y="464"/>
                    <a:pt x="0" y="523"/>
                    <a:pt x="44" y="581"/>
                  </a:cubicBezTo>
                  <a:cubicBezTo>
                    <a:pt x="307" y="932"/>
                    <a:pt x="599" y="1092"/>
                    <a:pt x="818" y="1092"/>
                  </a:cubicBezTo>
                  <a:cubicBezTo>
                    <a:pt x="906" y="1092"/>
                    <a:pt x="979" y="1063"/>
                    <a:pt x="1037" y="1034"/>
                  </a:cubicBezTo>
                  <a:cubicBezTo>
                    <a:pt x="1227" y="902"/>
                    <a:pt x="1286" y="581"/>
                    <a:pt x="935" y="55"/>
                  </a:cubicBezTo>
                  <a:cubicBezTo>
                    <a:pt x="917" y="20"/>
                    <a:pt x="884" y="0"/>
                    <a:pt x="850"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5" name="Google Shape;11175;p50"/>
            <p:cNvSpPr/>
            <p:nvPr/>
          </p:nvSpPr>
          <p:spPr>
            <a:xfrm>
              <a:off x="3077500" y="2772300"/>
              <a:ext cx="34000" cy="41750"/>
            </a:xfrm>
            <a:custGeom>
              <a:avLst/>
              <a:gdLst/>
              <a:ahLst/>
              <a:cxnLst/>
              <a:rect l="l" t="t" r="r" b="b"/>
              <a:pathLst>
                <a:path w="1360" h="1670" extrusionOk="0">
                  <a:moveTo>
                    <a:pt x="607" y="0"/>
                  </a:moveTo>
                  <a:cubicBezTo>
                    <a:pt x="577" y="0"/>
                    <a:pt x="548" y="11"/>
                    <a:pt x="526" y="33"/>
                  </a:cubicBezTo>
                  <a:cubicBezTo>
                    <a:pt x="482" y="77"/>
                    <a:pt x="497" y="150"/>
                    <a:pt x="541" y="194"/>
                  </a:cubicBezTo>
                  <a:cubicBezTo>
                    <a:pt x="1008" y="632"/>
                    <a:pt x="1125" y="1129"/>
                    <a:pt x="950" y="1333"/>
                  </a:cubicBezTo>
                  <a:cubicBezTo>
                    <a:pt x="887" y="1409"/>
                    <a:pt x="798" y="1446"/>
                    <a:pt x="690" y="1446"/>
                  </a:cubicBezTo>
                  <a:cubicBezTo>
                    <a:pt x="545" y="1446"/>
                    <a:pt x="368" y="1379"/>
                    <a:pt x="176" y="1246"/>
                  </a:cubicBezTo>
                  <a:cubicBezTo>
                    <a:pt x="158" y="1234"/>
                    <a:pt x="134" y="1227"/>
                    <a:pt x="111" y="1227"/>
                  </a:cubicBezTo>
                  <a:cubicBezTo>
                    <a:pt x="79" y="1227"/>
                    <a:pt x="47" y="1241"/>
                    <a:pt x="30" y="1275"/>
                  </a:cubicBezTo>
                  <a:cubicBezTo>
                    <a:pt x="0" y="1319"/>
                    <a:pt x="0" y="1392"/>
                    <a:pt x="59" y="1421"/>
                  </a:cubicBezTo>
                  <a:cubicBezTo>
                    <a:pt x="307" y="1596"/>
                    <a:pt x="512" y="1669"/>
                    <a:pt x="687" y="1669"/>
                  </a:cubicBezTo>
                  <a:cubicBezTo>
                    <a:pt x="877" y="1669"/>
                    <a:pt x="1023" y="1582"/>
                    <a:pt x="1111" y="1480"/>
                  </a:cubicBezTo>
                  <a:cubicBezTo>
                    <a:pt x="1359" y="1173"/>
                    <a:pt x="1286" y="588"/>
                    <a:pt x="687" y="33"/>
                  </a:cubicBezTo>
                  <a:cubicBezTo>
                    <a:pt x="665" y="11"/>
                    <a:pt x="636" y="0"/>
                    <a:pt x="60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6" name="Google Shape;11176;p50"/>
            <p:cNvSpPr/>
            <p:nvPr/>
          </p:nvSpPr>
          <p:spPr>
            <a:xfrm>
              <a:off x="3032200" y="2818675"/>
              <a:ext cx="36200" cy="26775"/>
            </a:xfrm>
            <a:custGeom>
              <a:avLst/>
              <a:gdLst/>
              <a:ahLst/>
              <a:cxnLst/>
              <a:rect l="l" t="t" r="r" b="b"/>
              <a:pathLst>
                <a:path w="1448" h="1071" extrusionOk="0">
                  <a:moveTo>
                    <a:pt x="1058" y="1"/>
                  </a:moveTo>
                  <a:cubicBezTo>
                    <a:pt x="1031" y="1"/>
                    <a:pt x="1002" y="12"/>
                    <a:pt x="980" y="34"/>
                  </a:cubicBezTo>
                  <a:cubicBezTo>
                    <a:pt x="936" y="63"/>
                    <a:pt x="921" y="136"/>
                    <a:pt x="965" y="180"/>
                  </a:cubicBezTo>
                  <a:cubicBezTo>
                    <a:pt x="1140" y="384"/>
                    <a:pt x="1213" y="589"/>
                    <a:pt x="1155" y="720"/>
                  </a:cubicBezTo>
                  <a:cubicBezTo>
                    <a:pt x="1126" y="808"/>
                    <a:pt x="1053" y="837"/>
                    <a:pt x="994" y="852"/>
                  </a:cubicBezTo>
                  <a:cubicBezTo>
                    <a:pt x="976" y="855"/>
                    <a:pt x="956" y="856"/>
                    <a:pt x="935" y="856"/>
                  </a:cubicBezTo>
                  <a:cubicBezTo>
                    <a:pt x="754" y="856"/>
                    <a:pt x="480" y="739"/>
                    <a:pt x="205" y="399"/>
                  </a:cubicBezTo>
                  <a:cubicBezTo>
                    <a:pt x="183" y="377"/>
                    <a:pt x="154" y="366"/>
                    <a:pt x="125" y="366"/>
                  </a:cubicBezTo>
                  <a:cubicBezTo>
                    <a:pt x="96" y="366"/>
                    <a:pt x="67" y="377"/>
                    <a:pt x="45" y="399"/>
                  </a:cubicBezTo>
                  <a:cubicBezTo>
                    <a:pt x="1" y="428"/>
                    <a:pt x="1" y="501"/>
                    <a:pt x="30" y="545"/>
                  </a:cubicBezTo>
                  <a:cubicBezTo>
                    <a:pt x="322" y="881"/>
                    <a:pt x="644" y="1071"/>
                    <a:pt x="921" y="1071"/>
                  </a:cubicBezTo>
                  <a:cubicBezTo>
                    <a:pt x="965" y="1071"/>
                    <a:pt x="994" y="1071"/>
                    <a:pt x="1038" y="1056"/>
                  </a:cubicBezTo>
                  <a:cubicBezTo>
                    <a:pt x="1199" y="1027"/>
                    <a:pt x="1316" y="939"/>
                    <a:pt x="1359" y="793"/>
                  </a:cubicBezTo>
                  <a:cubicBezTo>
                    <a:pt x="1447" y="574"/>
                    <a:pt x="1359" y="311"/>
                    <a:pt x="1126" y="34"/>
                  </a:cubicBezTo>
                  <a:cubicBezTo>
                    <a:pt x="1111" y="12"/>
                    <a:pt x="1086" y="1"/>
                    <a:pt x="1058"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7" name="Google Shape;11177;p50"/>
            <p:cNvSpPr/>
            <p:nvPr/>
          </p:nvSpPr>
          <p:spPr>
            <a:xfrm>
              <a:off x="2983625" y="2818750"/>
              <a:ext cx="39850" cy="31450"/>
            </a:xfrm>
            <a:custGeom>
              <a:avLst/>
              <a:gdLst/>
              <a:ahLst/>
              <a:cxnLst/>
              <a:rect l="l" t="t" r="r" b="b"/>
              <a:pathLst>
                <a:path w="1594" h="1258" extrusionOk="0">
                  <a:moveTo>
                    <a:pt x="1114" y="1"/>
                  </a:moveTo>
                  <a:cubicBezTo>
                    <a:pt x="1094" y="1"/>
                    <a:pt x="1073" y="6"/>
                    <a:pt x="1053" y="16"/>
                  </a:cubicBezTo>
                  <a:cubicBezTo>
                    <a:pt x="1009" y="60"/>
                    <a:pt x="994" y="133"/>
                    <a:pt x="1038" y="177"/>
                  </a:cubicBezTo>
                  <a:cubicBezTo>
                    <a:pt x="1286" y="498"/>
                    <a:pt x="1330" y="805"/>
                    <a:pt x="1169" y="951"/>
                  </a:cubicBezTo>
                  <a:cubicBezTo>
                    <a:pt x="1113" y="1008"/>
                    <a:pt x="1029" y="1039"/>
                    <a:pt x="925" y="1039"/>
                  </a:cubicBezTo>
                  <a:cubicBezTo>
                    <a:pt x="733" y="1039"/>
                    <a:pt x="474" y="934"/>
                    <a:pt x="191" y="688"/>
                  </a:cubicBezTo>
                  <a:cubicBezTo>
                    <a:pt x="170" y="668"/>
                    <a:pt x="147" y="657"/>
                    <a:pt x="123" y="657"/>
                  </a:cubicBezTo>
                  <a:cubicBezTo>
                    <a:pt x="96" y="657"/>
                    <a:pt x="68" y="671"/>
                    <a:pt x="45" y="703"/>
                  </a:cubicBezTo>
                  <a:cubicBezTo>
                    <a:pt x="1" y="746"/>
                    <a:pt x="1" y="805"/>
                    <a:pt x="45" y="849"/>
                  </a:cubicBezTo>
                  <a:cubicBezTo>
                    <a:pt x="381" y="1141"/>
                    <a:pt x="687" y="1258"/>
                    <a:pt x="936" y="1258"/>
                  </a:cubicBezTo>
                  <a:cubicBezTo>
                    <a:pt x="1096" y="1258"/>
                    <a:pt x="1228" y="1199"/>
                    <a:pt x="1330" y="1112"/>
                  </a:cubicBezTo>
                  <a:cubicBezTo>
                    <a:pt x="1520" y="936"/>
                    <a:pt x="1593" y="557"/>
                    <a:pt x="1213" y="45"/>
                  </a:cubicBezTo>
                  <a:cubicBezTo>
                    <a:pt x="1185" y="17"/>
                    <a:pt x="1151" y="1"/>
                    <a:pt x="111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8" name="Google Shape;11178;p50"/>
            <p:cNvSpPr/>
            <p:nvPr/>
          </p:nvSpPr>
          <p:spPr>
            <a:xfrm>
              <a:off x="3117675" y="2799400"/>
              <a:ext cx="46400" cy="47875"/>
            </a:xfrm>
            <a:custGeom>
              <a:avLst/>
              <a:gdLst/>
              <a:ahLst/>
              <a:cxnLst/>
              <a:rect l="l" t="t" r="r" b="b"/>
              <a:pathLst>
                <a:path w="1856" h="1915" extrusionOk="0">
                  <a:moveTo>
                    <a:pt x="997" y="0"/>
                  </a:moveTo>
                  <a:cubicBezTo>
                    <a:pt x="977" y="0"/>
                    <a:pt x="956" y="5"/>
                    <a:pt x="935" y="16"/>
                  </a:cubicBezTo>
                  <a:cubicBezTo>
                    <a:pt x="892" y="60"/>
                    <a:pt x="877" y="118"/>
                    <a:pt x="906" y="176"/>
                  </a:cubicBezTo>
                  <a:cubicBezTo>
                    <a:pt x="1432" y="951"/>
                    <a:pt x="1403" y="1418"/>
                    <a:pt x="1184" y="1608"/>
                  </a:cubicBezTo>
                  <a:cubicBezTo>
                    <a:pt x="1109" y="1673"/>
                    <a:pt x="1011" y="1703"/>
                    <a:pt x="901" y="1703"/>
                  </a:cubicBezTo>
                  <a:cubicBezTo>
                    <a:pt x="687" y="1703"/>
                    <a:pt x="427" y="1587"/>
                    <a:pt x="205" y="1374"/>
                  </a:cubicBezTo>
                  <a:cubicBezTo>
                    <a:pt x="187" y="1356"/>
                    <a:pt x="163" y="1348"/>
                    <a:pt x="139" y="1348"/>
                  </a:cubicBezTo>
                  <a:cubicBezTo>
                    <a:pt x="105" y="1348"/>
                    <a:pt x="70" y="1364"/>
                    <a:pt x="44" y="1389"/>
                  </a:cubicBezTo>
                  <a:cubicBezTo>
                    <a:pt x="0" y="1433"/>
                    <a:pt x="15" y="1491"/>
                    <a:pt x="59" y="1535"/>
                  </a:cubicBezTo>
                  <a:cubicBezTo>
                    <a:pt x="322" y="1783"/>
                    <a:pt x="629" y="1915"/>
                    <a:pt x="892" y="1915"/>
                  </a:cubicBezTo>
                  <a:cubicBezTo>
                    <a:pt x="1067" y="1915"/>
                    <a:pt x="1213" y="1871"/>
                    <a:pt x="1330" y="1769"/>
                  </a:cubicBezTo>
                  <a:cubicBezTo>
                    <a:pt x="1461" y="1652"/>
                    <a:pt x="1856" y="1184"/>
                    <a:pt x="1096" y="45"/>
                  </a:cubicBezTo>
                  <a:cubicBezTo>
                    <a:pt x="1068" y="17"/>
                    <a:pt x="1033" y="0"/>
                    <a:pt x="99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9" name="Google Shape;11179;p50"/>
            <p:cNvSpPr/>
            <p:nvPr/>
          </p:nvSpPr>
          <p:spPr>
            <a:xfrm>
              <a:off x="3087000" y="2868175"/>
              <a:ext cx="41300" cy="33175"/>
            </a:xfrm>
            <a:custGeom>
              <a:avLst/>
              <a:gdLst/>
              <a:ahLst/>
              <a:cxnLst/>
              <a:rect l="l" t="t" r="r" b="b"/>
              <a:pathLst>
                <a:path w="1652" h="1327" extrusionOk="0">
                  <a:moveTo>
                    <a:pt x="1172" y="0"/>
                  </a:moveTo>
                  <a:cubicBezTo>
                    <a:pt x="1150" y="0"/>
                    <a:pt x="1128" y="9"/>
                    <a:pt x="1111" y="26"/>
                  </a:cubicBezTo>
                  <a:cubicBezTo>
                    <a:pt x="1052" y="55"/>
                    <a:pt x="1052" y="128"/>
                    <a:pt x="1081" y="172"/>
                  </a:cubicBezTo>
                  <a:cubicBezTo>
                    <a:pt x="1344" y="537"/>
                    <a:pt x="1374" y="859"/>
                    <a:pt x="1184" y="1019"/>
                  </a:cubicBezTo>
                  <a:cubicBezTo>
                    <a:pt x="1105" y="1077"/>
                    <a:pt x="1001" y="1108"/>
                    <a:pt x="884" y="1108"/>
                  </a:cubicBezTo>
                  <a:cubicBezTo>
                    <a:pt x="673" y="1108"/>
                    <a:pt x="421" y="1006"/>
                    <a:pt x="205" y="771"/>
                  </a:cubicBezTo>
                  <a:cubicBezTo>
                    <a:pt x="181" y="747"/>
                    <a:pt x="148" y="736"/>
                    <a:pt x="116" y="736"/>
                  </a:cubicBezTo>
                  <a:cubicBezTo>
                    <a:pt x="89" y="736"/>
                    <a:pt x="64" y="743"/>
                    <a:pt x="44" y="756"/>
                  </a:cubicBezTo>
                  <a:cubicBezTo>
                    <a:pt x="0" y="800"/>
                    <a:pt x="0" y="873"/>
                    <a:pt x="44" y="917"/>
                  </a:cubicBezTo>
                  <a:cubicBezTo>
                    <a:pt x="292" y="1209"/>
                    <a:pt x="614" y="1326"/>
                    <a:pt x="877" y="1326"/>
                  </a:cubicBezTo>
                  <a:cubicBezTo>
                    <a:pt x="1052" y="1326"/>
                    <a:pt x="1198" y="1282"/>
                    <a:pt x="1315" y="1195"/>
                  </a:cubicBezTo>
                  <a:cubicBezTo>
                    <a:pt x="1549" y="1005"/>
                    <a:pt x="1651" y="610"/>
                    <a:pt x="1257" y="55"/>
                  </a:cubicBezTo>
                  <a:cubicBezTo>
                    <a:pt x="1239" y="20"/>
                    <a:pt x="1205" y="0"/>
                    <a:pt x="1172"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0" name="Google Shape;11180;p50"/>
            <p:cNvSpPr/>
            <p:nvPr/>
          </p:nvSpPr>
          <p:spPr>
            <a:xfrm>
              <a:off x="3051925" y="2894100"/>
              <a:ext cx="39100" cy="30250"/>
            </a:xfrm>
            <a:custGeom>
              <a:avLst/>
              <a:gdLst/>
              <a:ahLst/>
              <a:cxnLst/>
              <a:rect l="l" t="t" r="r" b="b"/>
              <a:pathLst>
                <a:path w="1564" h="1210" extrusionOk="0">
                  <a:moveTo>
                    <a:pt x="1143" y="1"/>
                  </a:moveTo>
                  <a:cubicBezTo>
                    <a:pt x="1121" y="1"/>
                    <a:pt x="1099" y="9"/>
                    <a:pt x="1082" y="26"/>
                  </a:cubicBezTo>
                  <a:cubicBezTo>
                    <a:pt x="1038" y="55"/>
                    <a:pt x="1023" y="128"/>
                    <a:pt x="1053" y="172"/>
                  </a:cubicBezTo>
                  <a:cubicBezTo>
                    <a:pt x="1286" y="523"/>
                    <a:pt x="1243" y="800"/>
                    <a:pt x="1096" y="903"/>
                  </a:cubicBezTo>
                  <a:cubicBezTo>
                    <a:pt x="1040" y="954"/>
                    <a:pt x="959" y="984"/>
                    <a:pt x="860" y="984"/>
                  </a:cubicBezTo>
                  <a:cubicBezTo>
                    <a:pt x="678" y="984"/>
                    <a:pt x="437" y="881"/>
                    <a:pt x="191" y="625"/>
                  </a:cubicBezTo>
                  <a:cubicBezTo>
                    <a:pt x="169" y="603"/>
                    <a:pt x="143" y="592"/>
                    <a:pt x="118" y="592"/>
                  </a:cubicBezTo>
                  <a:cubicBezTo>
                    <a:pt x="92" y="592"/>
                    <a:pt x="66" y="603"/>
                    <a:pt x="45" y="625"/>
                  </a:cubicBezTo>
                  <a:cubicBezTo>
                    <a:pt x="1" y="669"/>
                    <a:pt x="1" y="742"/>
                    <a:pt x="45" y="786"/>
                  </a:cubicBezTo>
                  <a:cubicBezTo>
                    <a:pt x="337" y="1078"/>
                    <a:pt x="629" y="1210"/>
                    <a:pt x="863" y="1210"/>
                  </a:cubicBezTo>
                  <a:cubicBezTo>
                    <a:pt x="1009" y="1210"/>
                    <a:pt x="1140" y="1151"/>
                    <a:pt x="1243" y="1078"/>
                  </a:cubicBezTo>
                  <a:cubicBezTo>
                    <a:pt x="1447" y="917"/>
                    <a:pt x="1564" y="552"/>
                    <a:pt x="1228" y="55"/>
                  </a:cubicBezTo>
                  <a:cubicBezTo>
                    <a:pt x="1210" y="20"/>
                    <a:pt x="1176" y="1"/>
                    <a:pt x="1143"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1" name="Google Shape;11181;p50"/>
            <p:cNvSpPr/>
            <p:nvPr/>
          </p:nvSpPr>
          <p:spPr>
            <a:xfrm>
              <a:off x="2969750" y="2902675"/>
              <a:ext cx="36550" cy="30450"/>
            </a:xfrm>
            <a:custGeom>
              <a:avLst/>
              <a:gdLst/>
              <a:ahLst/>
              <a:cxnLst/>
              <a:rect l="l" t="t" r="r" b="b"/>
              <a:pathLst>
                <a:path w="1462" h="1218" extrusionOk="0">
                  <a:moveTo>
                    <a:pt x="1122" y="1"/>
                  </a:moveTo>
                  <a:cubicBezTo>
                    <a:pt x="1113" y="1"/>
                    <a:pt x="1104" y="2"/>
                    <a:pt x="1096" y="5"/>
                  </a:cubicBezTo>
                  <a:cubicBezTo>
                    <a:pt x="1038" y="34"/>
                    <a:pt x="1009" y="92"/>
                    <a:pt x="1023" y="151"/>
                  </a:cubicBezTo>
                  <a:cubicBezTo>
                    <a:pt x="1199" y="618"/>
                    <a:pt x="1111" y="910"/>
                    <a:pt x="950" y="983"/>
                  </a:cubicBezTo>
                  <a:cubicBezTo>
                    <a:pt x="921" y="997"/>
                    <a:pt x="888" y="1004"/>
                    <a:pt x="852" y="1004"/>
                  </a:cubicBezTo>
                  <a:cubicBezTo>
                    <a:pt x="685" y="1004"/>
                    <a:pt x="447" y="858"/>
                    <a:pt x="220" y="487"/>
                  </a:cubicBezTo>
                  <a:cubicBezTo>
                    <a:pt x="200" y="448"/>
                    <a:pt x="168" y="428"/>
                    <a:pt x="131" y="428"/>
                  </a:cubicBezTo>
                  <a:cubicBezTo>
                    <a:pt x="113" y="428"/>
                    <a:pt x="93" y="433"/>
                    <a:pt x="74" y="443"/>
                  </a:cubicBezTo>
                  <a:cubicBezTo>
                    <a:pt x="30" y="472"/>
                    <a:pt x="1" y="545"/>
                    <a:pt x="44" y="604"/>
                  </a:cubicBezTo>
                  <a:cubicBezTo>
                    <a:pt x="322" y="1056"/>
                    <a:pt x="614" y="1217"/>
                    <a:pt x="848" y="1217"/>
                  </a:cubicBezTo>
                  <a:cubicBezTo>
                    <a:pt x="921" y="1217"/>
                    <a:pt x="994" y="1203"/>
                    <a:pt x="1038" y="1188"/>
                  </a:cubicBezTo>
                  <a:cubicBezTo>
                    <a:pt x="1301" y="1056"/>
                    <a:pt x="1461" y="662"/>
                    <a:pt x="1228" y="63"/>
                  </a:cubicBezTo>
                  <a:cubicBezTo>
                    <a:pt x="1216" y="27"/>
                    <a:pt x="1164" y="1"/>
                    <a:pt x="1122"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2" name="Google Shape;11182;p50"/>
            <p:cNvSpPr/>
            <p:nvPr/>
          </p:nvSpPr>
          <p:spPr>
            <a:xfrm>
              <a:off x="2992025" y="2943225"/>
              <a:ext cx="42400" cy="31525"/>
            </a:xfrm>
            <a:custGeom>
              <a:avLst/>
              <a:gdLst/>
              <a:ahLst/>
              <a:cxnLst/>
              <a:rect l="l" t="t" r="r" b="b"/>
              <a:pathLst>
                <a:path w="1696" h="1261" extrusionOk="0">
                  <a:moveTo>
                    <a:pt x="1404" y="1"/>
                  </a:moveTo>
                  <a:cubicBezTo>
                    <a:pt x="1394" y="1"/>
                    <a:pt x="1384" y="2"/>
                    <a:pt x="1374" y="4"/>
                  </a:cubicBezTo>
                  <a:cubicBezTo>
                    <a:pt x="1316" y="33"/>
                    <a:pt x="1286" y="92"/>
                    <a:pt x="1301" y="150"/>
                  </a:cubicBezTo>
                  <a:cubicBezTo>
                    <a:pt x="1447" y="618"/>
                    <a:pt x="1257" y="925"/>
                    <a:pt x="1009" y="1012"/>
                  </a:cubicBezTo>
                  <a:cubicBezTo>
                    <a:pt x="962" y="1029"/>
                    <a:pt x="912" y="1038"/>
                    <a:pt x="861" y="1038"/>
                  </a:cubicBezTo>
                  <a:cubicBezTo>
                    <a:pt x="639" y="1038"/>
                    <a:pt x="389" y="875"/>
                    <a:pt x="234" y="472"/>
                  </a:cubicBezTo>
                  <a:cubicBezTo>
                    <a:pt x="213" y="429"/>
                    <a:pt x="176" y="402"/>
                    <a:pt x="135" y="402"/>
                  </a:cubicBezTo>
                  <a:cubicBezTo>
                    <a:pt x="120" y="402"/>
                    <a:pt x="104" y="406"/>
                    <a:pt x="88" y="413"/>
                  </a:cubicBezTo>
                  <a:cubicBezTo>
                    <a:pt x="30" y="428"/>
                    <a:pt x="1" y="486"/>
                    <a:pt x="30" y="545"/>
                  </a:cubicBezTo>
                  <a:cubicBezTo>
                    <a:pt x="220" y="1056"/>
                    <a:pt x="570" y="1261"/>
                    <a:pt x="877" y="1261"/>
                  </a:cubicBezTo>
                  <a:cubicBezTo>
                    <a:pt x="950" y="1261"/>
                    <a:pt x="1023" y="1246"/>
                    <a:pt x="1082" y="1217"/>
                  </a:cubicBezTo>
                  <a:cubicBezTo>
                    <a:pt x="1418" y="1100"/>
                    <a:pt x="1695" y="691"/>
                    <a:pt x="1506" y="77"/>
                  </a:cubicBezTo>
                  <a:cubicBezTo>
                    <a:pt x="1493" y="29"/>
                    <a:pt x="1451" y="1"/>
                    <a:pt x="140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3" name="Google Shape;11183;p50"/>
            <p:cNvSpPr/>
            <p:nvPr/>
          </p:nvSpPr>
          <p:spPr>
            <a:xfrm>
              <a:off x="2927750" y="2939225"/>
              <a:ext cx="37650" cy="30425"/>
            </a:xfrm>
            <a:custGeom>
              <a:avLst/>
              <a:gdLst/>
              <a:ahLst/>
              <a:cxnLst/>
              <a:rect l="l" t="t" r="r" b="b"/>
              <a:pathLst>
                <a:path w="1506" h="1217" extrusionOk="0">
                  <a:moveTo>
                    <a:pt x="1324" y="1"/>
                  </a:moveTo>
                  <a:cubicBezTo>
                    <a:pt x="1316" y="1"/>
                    <a:pt x="1308" y="2"/>
                    <a:pt x="1301" y="4"/>
                  </a:cubicBezTo>
                  <a:cubicBezTo>
                    <a:pt x="1242" y="4"/>
                    <a:pt x="1198" y="62"/>
                    <a:pt x="1213" y="120"/>
                  </a:cubicBezTo>
                  <a:cubicBezTo>
                    <a:pt x="1271" y="486"/>
                    <a:pt x="1213" y="763"/>
                    <a:pt x="1023" y="909"/>
                  </a:cubicBezTo>
                  <a:cubicBezTo>
                    <a:pt x="955" y="969"/>
                    <a:pt x="867" y="999"/>
                    <a:pt x="776" y="999"/>
                  </a:cubicBezTo>
                  <a:cubicBezTo>
                    <a:pt x="712" y="999"/>
                    <a:pt x="646" y="984"/>
                    <a:pt x="585" y="953"/>
                  </a:cubicBezTo>
                  <a:cubicBezTo>
                    <a:pt x="366" y="851"/>
                    <a:pt x="234" y="588"/>
                    <a:pt x="220" y="267"/>
                  </a:cubicBezTo>
                  <a:cubicBezTo>
                    <a:pt x="220" y="208"/>
                    <a:pt x="176" y="164"/>
                    <a:pt x="103" y="164"/>
                  </a:cubicBezTo>
                  <a:cubicBezTo>
                    <a:pt x="44" y="164"/>
                    <a:pt x="0" y="223"/>
                    <a:pt x="0" y="281"/>
                  </a:cubicBezTo>
                  <a:cubicBezTo>
                    <a:pt x="15" y="676"/>
                    <a:pt x="190" y="1012"/>
                    <a:pt x="483" y="1143"/>
                  </a:cubicBezTo>
                  <a:cubicBezTo>
                    <a:pt x="585" y="1187"/>
                    <a:pt x="687" y="1216"/>
                    <a:pt x="775" y="1216"/>
                  </a:cubicBezTo>
                  <a:cubicBezTo>
                    <a:pt x="921" y="1216"/>
                    <a:pt x="1052" y="1172"/>
                    <a:pt x="1169" y="1085"/>
                  </a:cubicBezTo>
                  <a:cubicBezTo>
                    <a:pt x="1418" y="895"/>
                    <a:pt x="1505" y="530"/>
                    <a:pt x="1432" y="91"/>
                  </a:cubicBezTo>
                  <a:cubicBezTo>
                    <a:pt x="1419" y="40"/>
                    <a:pt x="1374" y="1"/>
                    <a:pt x="1324"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4" name="Google Shape;11184;p50"/>
            <p:cNvSpPr/>
            <p:nvPr/>
          </p:nvSpPr>
          <p:spPr>
            <a:xfrm>
              <a:off x="3214825" y="2645950"/>
              <a:ext cx="27775" cy="40625"/>
            </a:xfrm>
            <a:custGeom>
              <a:avLst/>
              <a:gdLst/>
              <a:ahLst/>
              <a:cxnLst/>
              <a:rect l="l" t="t" r="r" b="b"/>
              <a:pathLst>
                <a:path w="1111" h="1625" extrusionOk="0">
                  <a:moveTo>
                    <a:pt x="255" y="0"/>
                  </a:moveTo>
                  <a:cubicBezTo>
                    <a:pt x="205" y="0"/>
                    <a:pt x="159" y="40"/>
                    <a:pt x="147" y="91"/>
                  </a:cubicBezTo>
                  <a:cubicBezTo>
                    <a:pt x="147" y="149"/>
                    <a:pt x="176" y="208"/>
                    <a:pt x="234" y="222"/>
                  </a:cubicBezTo>
                  <a:cubicBezTo>
                    <a:pt x="673" y="295"/>
                    <a:pt x="877" y="675"/>
                    <a:pt x="819" y="982"/>
                  </a:cubicBezTo>
                  <a:cubicBezTo>
                    <a:pt x="780" y="1199"/>
                    <a:pt x="620" y="1405"/>
                    <a:pt x="288" y="1405"/>
                  </a:cubicBezTo>
                  <a:cubicBezTo>
                    <a:pt x="239" y="1405"/>
                    <a:pt x="188" y="1400"/>
                    <a:pt x="132" y="1391"/>
                  </a:cubicBezTo>
                  <a:cubicBezTo>
                    <a:pt x="124" y="1389"/>
                    <a:pt x="117" y="1388"/>
                    <a:pt x="109" y="1388"/>
                  </a:cubicBezTo>
                  <a:cubicBezTo>
                    <a:pt x="59" y="1388"/>
                    <a:pt x="13" y="1428"/>
                    <a:pt x="1" y="1479"/>
                  </a:cubicBezTo>
                  <a:cubicBezTo>
                    <a:pt x="1" y="1537"/>
                    <a:pt x="30" y="1595"/>
                    <a:pt x="88" y="1595"/>
                  </a:cubicBezTo>
                  <a:cubicBezTo>
                    <a:pt x="161" y="1610"/>
                    <a:pt x="234" y="1625"/>
                    <a:pt x="293" y="1625"/>
                  </a:cubicBezTo>
                  <a:cubicBezTo>
                    <a:pt x="731" y="1625"/>
                    <a:pt x="979" y="1333"/>
                    <a:pt x="1038" y="1026"/>
                  </a:cubicBezTo>
                  <a:cubicBezTo>
                    <a:pt x="1111" y="602"/>
                    <a:pt x="848" y="105"/>
                    <a:pt x="278" y="3"/>
                  </a:cubicBezTo>
                  <a:cubicBezTo>
                    <a:pt x="270" y="1"/>
                    <a:pt x="263" y="0"/>
                    <a:pt x="255"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5" name="Google Shape;11185;p50"/>
            <p:cNvSpPr/>
            <p:nvPr/>
          </p:nvSpPr>
          <p:spPr>
            <a:xfrm>
              <a:off x="3255725" y="2724975"/>
              <a:ext cx="32175" cy="36475"/>
            </a:xfrm>
            <a:custGeom>
              <a:avLst/>
              <a:gdLst/>
              <a:ahLst/>
              <a:cxnLst/>
              <a:rect l="l" t="t" r="r" b="b"/>
              <a:pathLst>
                <a:path w="1287" h="1459" extrusionOk="0">
                  <a:moveTo>
                    <a:pt x="407" y="1"/>
                  </a:moveTo>
                  <a:cubicBezTo>
                    <a:pt x="366" y="1"/>
                    <a:pt x="329" y="28"/>
                    <a:pt x="308" y="71"/>
                  </a:cubicBezTo>
                  <a:cubicBezTo>
                    <a:pt x="293" y="129"/>
                    <a:pt x="308" y="188"/>
                    <a:pt x="366" y="217"/>
                  </a:cubicBezTo>
                  <a:cubicBezTo>
                    <a:pt x="848" y="421"/>
                    <a:pt x="1053" y="787"/>
                    <a:pt x="951" y="1035"/>
                  </a:cubicBezTo>
                  <a:cubicBezTo>
                    <a:pt x="897" y="1169"/>
                    <a:pt x="762" y="1237"/>
                    <a:pt x="576" y="1237"/>
                  </a:cubicBezTo>
                  <a:cubicBezTo>
                    <a:pt x="456" y="1237"/>
                    <a:pt x="316" y="1209"/>
                    <a:pt x="162" y="1152"/>
                  </a:cubicBezTo>
                  <a:cubicBezTo>
                    <a:pt x="152" y="1149"/>
                    <a:pt x="142" y="1148"/>
                    <a:pt x="132" y="1148"/>
                  </a:cubicBezTo>
                  <a:cubicBezTo>
                    <a:pt x="84" y="1148"/>
                    <a:pt x="42" y="1177"/>
                    <a:pt x="30" y="1225"/>
                  </a:cubicBezTo>
                  <a:cubicBezTo>
                    <a:pt x="1" y="1283"/>
                    <a:pt x="30" y="1342"/>
                    <a:pt x="89" y="1371"/>
                  </a:cubicBezTo>
                  <a:cubicBezTo>
                    <a:pt x="278" y="1429"/>
                    <a:pt x="425" y="1459"/>
                    <a:pt x="571" y="1459"/>
                  </a:cubicBezTo>
                  <a:cubicBezTo>
                    <a:pt x="892" y="1459"/>
                    <a:pt x="1082" y="1298"/>
                    <a:pt x="1155" y="1108"/>
                  </a:cubicBezTo>
                  <a:cubicBezTo>
                    <a:pt x="1287" y="787"/>
                    <a:pt x="1082" y="290"/>
                    <a:pt x="454" y="12"/>
                  </a:cubicBezTo>
                  <a:cubicBezTo>
                    <a:pt x="438" y="4"/>
                    <a:pt x="422" y="1"/>
                    <a:pt x="407"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6" name="Google Shape;11186;p50"/>
            <p:cNvSpPr/>
            <p:nvPr/>
          </p:nvSpPr>
          <p:spPr>
            <a:xfrm>
              <a:off x="3233825" y="2804850"/>
              <a:ext cx="44575" cy="32950"/>
            </a:xfrm>
            <a:custGeom>
              <a:avLst/>
              <a:gdLst/>
              <a:ahLst/>
              <a:cxnLst/>
              <a:rect l="l" t="t" r="r" b="b"/>
              <a:pathLst>
                <a:path w="1783" h="1318" extrusionOk="0">
                  <a:moveTo>
                    <a:pt x="1337" y="0"/>
                  </a:moveTo>
                  <a:cubicBezTo>
                    <a:pt x="1311" y="0"/>
                    <a:pt x="1284" y="11"/>
                    <a:pt x="1257" y="31"/>
                  </a:cubicBezTo>
                  <a:cubicBezTo>
                    <a:pt x="1213" y="61"/>
                    <a:pt x="1213" y="134"/>
                    <a:pt x="1242" y="178"/>
                  </a:cubicBezTo>
                  <a:cubicBezTo>
                    <a:pt x="1490" y="470"/>
                    <a:pt x="1534" y="791"/>
                    <a:pt x="1374" y="966"/>
                  </a:cubicBezTo>
                  <a:cubicBezTo>
                    <a:pt x="1302" y="1044"/>
                    <a:pt x="1182" y="1099"/>
                    <a:pt x="1016" y="1099"/>
                  </a:cubicBezTo>
                  <a:cubicBezTo>
                    <a:pt x="807" y="1099"/>
                    <a:pt x="525" y="1012"/>
                    <a:pt x="176" y="777"/>
                  </a:cubicBezTo>
                  <a:cubicBezTo>
                    <a:pt x="160" y="766"/>
                    <a:pt x="141" y="761"/>
                    <a:pt x="121" y="761"/>
                  </a:cubicBezTo>
                  <a:cubicBezTo>
                    <a:pt x="86" y="761"/>
                    <a:pt x="48" y="777"/>
                    <a:pt x="30" y="806"/>
                  </a:cubicBezTo>
                  <a:cubicBezTo>
                    <a:pt x="0" y="850"/>
                    <a:pt x="15" y="923"/>
                    <a:pt x="59" y="952"/>
                  </a:cubicBezTo>
                  <a:cubicBezTo>
                    <a:pt x="439" y="1215"/>
                    <a:pt x="760" y="1317"/>
                    <a:pt x="1008" y="1317"/>
                  </a:cubicBezTo>
                  <a:cubicBezTo>
                    <a:pt x="1257" y="1317"/>
                    <a:pt x="1432" y="1229"/>
                    <a:pt x="1534" y="1113"/>
                  </a:cubicBezTo>
                  <a:cubicBezTo>
                    <a:pt x="1783" y="850"/>
                    <a:pt x="1724" y="426"/>
                    <a:pt x="1417" y="46"/>
                  </a:cubicBezTo>
                  <a:cubicBezTo>
                    <a:pt x="1394" y="15"/>
                    <a:pt x="1366" y="0"/>
                    <a:pt x="1337" y="0"/>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7" name="Google Shape;11187;p50"/>
            <p:cNvSpPr/>
            <p:nvPr/>
          </p:nvSpPr>
          <p:spPr>
            <a:xfrm>
              <a:off x="3217375" y="2890350"/>
              <a:ext cx="43500" cy="29250"/>
            </a:xfrm>
            <a:custGeom>
              <a:avLst/>
              <a:gdLst/>
              <a:ahLst/>
              <a:cxnLst/>
              <a:rect l="l" t="t" r="r" b="b"/>
              <a:pathLst>
                <a:path w="1740" h="1170" extrusionOk="0">
                  <a:moveTo>
                    <a:pt x="1491" y="1"/>
                  </a:moveTo>
                  <a:cubicBezTo>
                    <a:pt x="1433" y="15"/>
                    <a:pt x="1389" y="74"/>
                    <a:pt x="1403" y="132"/>
                  </a:cubicBezTo>
                  <a:cubicBezTo>
                    <a:pt x="1491" y="571"/>
                    <a:pt x="1374" y="877"/>
                    <a:pt x="1126" y="936"/>
                  </a:cubicBezTo>
                  <a:cubicBezTo>
                    <a:pt x="1094" y="943"/>
                    <a:pt x="1062" y="947"/>
                    <a:pt x="1028" y="947"/>
                  </a:cubicBezTo>
                  <a:cubicBezTo>
                    <a:pt x="733" y="947"/>
                    <a:pt x="366" y="665"/>
                    <a:pt x="235" y="205"/>
                  </a:cubicBezTo>
                  <a:cubicBezTo>
                    <a:pt x="222" y="155"/>
                    <a:pt x="165" y="115"/>
                    <a:pt x="112" y="115"/>
                  </a:cubicBezTo>
                  <a:cubicBezTo>
                    <a:pt x="104" y="115"/>
                    <a:pt x="96" y="116"/>
                    <a:pt x="89" y="118"/>
                  </a:cubicBezTo>
                  <a:cubicBezTo>
                    <a:pt x="45" y="132"/>
                    <a:pt x="1" y="205"/>
                    <a:pt x="15" y="264"/>
                  </a:cubicBezTo>
                  <a:cubicBezTo>
                    <a:pt x="176" y="834"/>
                    <a:pt x="644" y="1170"/>
                    <a:pt x="1024" y="1170"/>
                  </a:cubicBezTo>
                  <a:cubicBezTo>
                    <a:pt x="1082" y="1170"/>
                    <a:pt x="1126" y="1155"/>
                    <a:pt x="1170" y="1155"/>
                  </a:cubicBezTo>
                  <a:cubicBezTo>
                    <a:pt x="1476" y="1082"/>
                    <a:pt x="1739" y="761"/>
                    <a:pt x="1608" y="89"/>
                  </a:cubicBezTo>
                  <a:cubicBezTo>
                    <a:pt x="1608" y="30"/>
                    <a:pt x="1549" y="1"/>
                    <a:pt x="1491" y="1"/>
                  </a:cubicBezTo>
                  <a:close/>
                </a:path>
              </a:pathLst>
            </a:custGeom>
            <a:solidFill>
              <a:srgbClr val="847F8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8" name="Google Shape;11188;p50"/>
            <p:cNvSpPr/>
            <p:nvPr/>
          </p:nvSpPr>
          <p:spPr>
            <a:xfrm>
              <a:off x="2565900" y="2675925"/>
              <a:ext cx="44275" cy="24075"/>
            </a:xfrm>
            <a:custGeom>
              <a:avLst/>
              <a:gdLst/>
              <a:ahLst/>
              <a:cxnLst/>
              <a:rect l="l" t="t" r="r" b="b"/>
              <a:pathLst>
                <a:path w="1771" h="963" extrusionOk="0">
                  <a:moveTo>
                    <a:pt x="995" y="0"/>
                  </a:moveTo>
                  <a:cubicBezTo>
                    <a:pt x="517" y="0"/>
                    <a:pt x="0" y="189"/>
                    <a:pt x="40" y="499"/>
                  </a:cubicBezTo>
                  <a:cubicBezTo>
                    <a:pt x="77" y="790"/>
                    <a:pt x="523" y="963"/>
                    <a:pt x="952" y="963"/>
                  </a:cubicBezTo>
                  <a:cubicBezTo>
                    <a:pt x="1362" y="963"/>
                    <a:pt x="1757" y="805"/>
                    <a:pt x="1764" y="440"/>
                  </a:cubicBezTo>
                  <a:cubicBezTo>
                    <a:pt x="1771" y="134"/>
                    <a:pt x="1397" y="0"/>
                    <a:pt x="995"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9" name="Google Shape;11189;p50"/>
            <p:cNvSpPr/>
            <p:nvPr/>
          </p:nvSpPr>
          <p:spPr>
            <a:xfrm>
              <a:off x="2563975" y="2673050"/>
              <a:ext cx="48950" cy="29600"/>
            </a:xfrm>
            <a:custGeom>
              <a:avLst/>
              <a:gdLst/>
              <a:ahLst/>
              <a:cxnLst/>
              <a:rect l="l" t="t" r="r" b="b"/>
              <a:pathLst>
                <a:path w="1958" h="1184" extrusionOk="0">
                  <a:moveTo>
                    <a:pt x="1067" y="219"/>
                  </a:moveTo>
                  <a:cubicBezTo>
                    <a:pt x="1344" y="219"/>
                    <a:pt x="1563" y="292"/>
                    <a:pt x="1666" y="395"/>
                  </a:cubicBezTo>
                  <a:cubicBezTo>
                    <a:pt x="1710" y="438"/>
                    <a:pt x="1739" y="497"/>
                    <a:pt x="1739" y="555"/>
                  </a:cubicBezTo>
                  <a:cubicBezTo>
                    <a:pt x="1724" y="862"/>
                    <a:pt x="1344" y="964"/>
                    <a:pt x="1023" y="964"/>
                  </a:cubicBezTo>
                  <a:cubicBezTo>
                    <a:pt x="614" y="964"/>
                    <a:pt x="249" y="804"/>
                    <a:pt x="219" y="599"/>
                  </a:cubicBezTo>
                  <a:cubicBezTo>
                    <a:pt x="219" y="555"/>
                    <a:pt x="234" y="511"/>
                    <a:pt x="278" y="468"/>
                  </a:cubicBezTo>
                  <a:cubicBezTo>
                    <a:pt x="395" y="322"/>
                    <a:pt x="731" y="219"/>
                    <a:pt x="1067" y="219"/>
                  </a:cubicBezTo>
                  <a:close/>
                  <a:moveTo>
                    <a:pt x="1067" y="0"/>
                  </a:moveTo>
                  <a:cubicBezTo>
                    <a:pt x="760" y="0"/>
                    <a:pt x="322" y="88"/>
                    <a:pt x="117" y="322"/>
                  </a:cubicBezTo>
                  <a:cubicBezTo>
                    <a:pt x="29" y="409"/>
                    <a:pt x="0" y="511"/>
                    <a:pt x="15" y="628"/>
                  </a:cubicBezTo>
                  <a:cubicBezTo>
                    <a:pt x="59" y="994"/>
                    <a:pt x="555" y="1184"/>
                    <a:pt x="1023" y="1184"/>
                  </a:cubicBezTo>
                  <a:cubicBezTo>
                    <a:pt x="1578" y="1184"/>
                    <a:pt x="1943" y="950"/>
                    <a:pt x="1958" y="555"/>
                  </a:cubicBezTo>
                  <a:cubicBezTo>
                    <a:pt x="1958" y="438"/>
                    <a:pt x="1914" y="322"/>
                    <a:pt x="1826" y="234"/>
                  </a:cubicBezTo>
                  <a:cubicBezTo>
                    <a:pt x="1680" y="88"/>
                    <a:pt x="1403" y="0"/>
                    <a:pt x="106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190" name="Google Shape;11190;p50"/>
          <p:cNvSpPr/>
          <p:nvPr/>
        </p:nvSpPr>
        <p:spPr>
          <a:xfrm>
            <a:off x="5855561" y="1100816"/>
            <a:ext cx="467" cy="420"/>
          </a:xfrm>
          <a:custGeom>
            <a:avLst/>
            <a:gdLst/>
            <a:ahLst/>
            <a:cxnLst/>
            <a:rect l="l" t="t" r="r" b="b"/>
            <a:pathLst>
              <a:path w="10" h="9" extrusionOk="0">
                <a:moveTo>
                  <a:pt x="1" y="0"/>
                </a:moveTo>
                <a:cubicBezTo>
                  <a:pt x="1" y="0"/>
                  <a:pt x="9" y="9"/>
                  <a:pt x="9" y="9"/>
                </a:cubicBezTo>
                <a:cubicBezTo>
                  <a:pt x="9" y="0"/>
                  <a:pt x="1" y="0"/>
                  <a:pt x="1" y="0"/>
                </a:cubicBezTo>
                <a:close/>
              </a:path>
            </a:pathLst>
          </a:custGeom>
          <a:solidFill>
            <a:srgbClr val="F8E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91" name="Google Shape;11191;p50"/>
          <p:cNvGrpSpPr/>
          <p:nvPr/>
        </p:nvGrpSpPr>
        <p:grpSpPr>
          <a:xfrm>
            <a:off x="381623" y="421328"/>
            <a:ext cx="1277834" cy="1076331"/>
            <a:chOff x="5340927" y="1100816"/>
            <a:chExt cx="1028521" cy="866332"/>
          </a:xfrm>
        </p:grpSpPr>
        <p:sp>
          <p:nvSpPr>
            <p:cNvPr id="11192" name="Google Shape;11192;p50"/>
            <p:cNvSpPr/>
            <p:nvPr/>
          </p:nvSpPr>
          <p:spPr>
            <a:xfrm>
              <a:off x="5854767" y="1816634"/>
              <a:ext cx="47" cy="49922"/>
            </a:xfrm>
            <a:custGeom>
              <a:avLst/>
              <a:gdLst/>
              <a:ahLst/>
              <a:cxnLst/>
              <a:rect l="l" t="t" r="r" b="b"/>
              <a:pathLst>
                <a:path w="1" h="1069" extrusionOk="0">
                  <a:moveTo>
                    <a:pt x="1" y="0"/>
                  </a:moveTo>
                  <a:lnTo>
                    <a:pt x="1" y="1068"/>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3" name="Google Shape;11193;p50"/>
            <p:cNvSpPr/>
            <p:nvPr/>
          </p:nvSpPr>
          <p:spPr>
            <a:xfrm>
              <a:off x="5852339" y="1816634"/>
              <a:ext cx="4904" cy="49922"/>
            </a:xfrm>
            <a:custGeom>
              <a:avLst/>
              <a:gdLst/>
              <a:ahLst/>
              <a:cxnLst/>
              <a:rect l="l" t="t" r="r" b="b"/>
              <a:pathLst>
                <a:path w="105" h="1069" extrusionOk="0">
                  <a:moveTo>
                    <a:pt x="1" y="0"/>
                  </a:moveTo>
                  <a:lnTo>
                    <a:pt x="9" y="1068"/>
                  </a:lnTo>
                  <a:lnTo>
                    <a:pt x="104" y="1068"/>
                  </a:lnTo>
                  <a:lnTo>
                    <a:pt x="96" y="0"/>
                  </a:lnTo>
                  <a:close/>
                </a:path>
              </a:pathLst>
            </a:custGeom>
            <a:solidFill>
              <a:srgbClr val="3C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4" name="Google Shape;11194;p50"/>
            <p:cNvSpPr/>
            <p:nvPr/>
          </p:nvSpPr>
          <p:spPr>
            <a:xfrm>
              <a:off x="5808487" y="1779974"/>
              <a:ext cx="47" cy="86582"/>
            </a:xfrm>
            <a:custGeom>
              <a:avLst/>
              <a:gdLst/>
              <a:ahLst/>
              <a:cxnLst/>
              <a:rect l="l" t="t" r="r" b="b"/>
              <a:pathLst>
                <a:path w="1" h="1854" extrusionOk="0">
                  <a:moveTo>
                    <a:pt x="1" y="1853"/>
                  </a:moveTo>
                  <a:lnTo>
                    <a:pt x="1" y="1"/>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5" name="Google Shape;11195;p50"/>
            <p:cNvSpPr/>
            <p:nvPr/>
          </p:nvSpPr>
          <p:spPr>
            <a:xfrm>
              <a:off x="5806479" y="1779974"/>
              <a:ext cx="4483" cy="86582"/>
            </a:xfrm>
            <a:custGeom>
              <a:avLst/>
              <a:gdLst/>
              <a:ahLst/>
              <a:cxnLst/>
              <a:rect l="l" t="t" r="r" b="b"/>
              <a:pathLst>
                <a:path w="96" h="1854" extrusionOk="0">
                  <a:moveTo>
                    <a:pt x="1" y="1"/>
                  </a:moveTo>
                  <a:lnTo>
                    <a:pt x="1" y="1853"/>
                  </a:lnTo>
                  <a:lnTo>
                    <a:pt x="95" y="1853"/>
                  </a:lnTo>
                  <a:lnTo>
                    <a:pt x="95" y="1"/>
                  </a:lnTo>
                  <a:close/>
                </a:path>
              </a:pathLst>
            </a:custGeom>
            <a:solidFill>
              <a:srgbClr val="3C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6" name="Google Shape;11196;p50"/>
            <p:cNvSpPr/>
            <p:nvPr/>
          </p:nvSpPr>
          <p:spPr>
            <a:xfrm>
              <a:off x="5900627" y="1779974"/>
              <a:ext cx="47" cy="86582"/>
            </a:xfrm>
            <a:custGeom>
              <a:avLst/>
              <a:gdLst/>
              <a:ahLst/>
              <a:cxnLst/>
              <a:rect l="l" t="t" r="r" b="b"/>
              <a:pathLst>
                <a:path w="1" h="1854" extrusionOk="0">
                  <a:moveTo>
                    <a:pt x="1" y="1853"/>
                  </a:moveTo>
                  <a:lnTo>
                    <a:pt x="1" y="1"/>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7" name="Google Shape;11197;p50"/>
            <p:cNvSpPr/>
            <p:nvPr/>
          </p:nvSpPr>
          <p:spPr>
            <a:xfrm>
              <a:off x="5898618" y="1779974"/>
              <a:ext cx="4483" cy="86582"/>
            </a:xfrm>
            <a:custGeom>
              <a:avLst/>
              <a:gdLst/>
              <a:ahLst/>
              <a:cxnLst/>
              <a:rect l="l" t="t" r="r" b="b"/>
              <a:pathLst>
                <a:path w="96" h="1854" extrusionOk="0">
                  <a:moveTo>
                    <a:pt x="1" y="1"/>
                  </a:moveTo>
                  <a:lnTo>
                    <a:pt x="1" y="1853"/>
                  </a:lnTo>
                  <a:lnTo>
                    <a:pt x="95" y="1853"/>
                  </a:lnTo>
                  <a:lnTo>
                    <a:pt x="95" y="1"/>
                  </a:lnTo>
                  <a:close/>
                </a:path>
              </a:pathLst>
            </a:custGeom>
            <a:solidFill>
              <a:srgbClr val="3C272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8" name="Google Shape;11198;p50"/>
            <p:cNvSpPr/>
            <p:nvPr/>
          </p:nvSpPr>
          <p:spPr>
            <a:xfrm>
              <a:off x="5806479" y="1866509"/>
              <a:ext cx="96622" cy="100638"/>
            </a:xfrm>
            <a:custGeom>
              <a:avLst/>
              <a:gdLst/>
              <a:ahLst/>
              <a:cxnLst/>
              <a:rect l="l" t="t" r="r" b="b"/>
              <a:pathLst>
                <a:path w="2069" h="2155" extrusionOk="0">
                  <a:moveTo>
                    <a:pt x="1" y="0"/>
                  </a:moveTo>
                  <a:lnTo>
                    <a:pt x="1" y="2154"/>
                  </a:lnTo>
                  <a:lnTo>
                    <a:pt x="2068" y="2154"/>
                  </a:lnTo>
                  <a:lnTo>
                    <a:pt x="2068" y="0"/>
                  </a:lnTo>
                  <a:close/>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9" name="Google Shape;11199;p50"/>
            <p:cNvSpPr/>
            <p:nvPr/>
          </p:nvSpPr>
          <p:spPr>
            <a:xfrm>
              <a:off x="5815963" y="1866500"/>
              <a:ext cx="39458" cy="100647"/>
            </a:xfrm>
            <a:custGeom>
              <a:avLst/>
              <a:gdLst/>
              <a:ahLst/>
              <a:cxnLst/>
              <a:rect l="l" t="t" r="r" b="b"/>
              <a:pathLst>
                <a:path w="1647" h="2853" extrusionOk="0">
                  <a:moveTo>
                    <a:pt x="1"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0" name="Google Shape;11200;p50"/>
            <p:cNvSpPr/>
            <p:nvPr/>
          </p:nvSpPr>
          <p:spPr>
            <a:xfrm>
              <a:off x="5815963" y="1866500"/>
              <a:ext cx="39458" cy="100647"/>
            </a:xfrm>
            <a:custGeom>
              <a:avLst/>
              <a:gdLst/>
              <a:ahLst/>
              <a:cxnLst/>
              <a:rect l="l" t="t" r="r" b="b"/>
              <a:pathLst>
                <a:path w="1647" h="2853" fill="none" extrusionOk="0">
                  <a:moveTo>
                    <a:pt x="1"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1" name="Google Shape;11201;p50"/>
            <p:cNvSpPr/>
            <p:nvPr/>
          </p:nvSpPr>
          <p:spPr>
            <a:xfrm>
              <a:off x="5806475" y="1866500"/>
              <a:ext cx="39458" cy="100647"/>
            </a:xfrm>
            <a:custGeom>
              <a:avLst/>
              <a:gdLst/>
              <a:ahLst/>
              <a:cxnLst/>
              <a:rect l="l" t="t" r="r" b="b"/>
              <a:pathLst>
                <a:path w="1647"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2" name="Google Shape;11202;p50"/>
            <p:cNvSpPr/>
            <p:nvPr/>
          </p:nvSpPr>
          <p:spPr>
            <a:xfrm>
              <a:off x="5806475" y="1866500"/>
              <a:ext cx="39458" cy="100647"/>
            </a:xfrm>
            <a:custGeom>
              <a:avLst/>
              <a:gdLst/>
              <a:ahLst/>
              <a:cxnLst/>
              <a:rect l="l" t="t" r="r" b="b"/>
              <a:pathLst>
                <a:path w="1647"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3" name="Google Shape;11203;p50"/>
            <p:cNvSpPr/>
            <p:nvPr/>
          </p:nvSpPr>
          <p:spPr>
            <a:xfrm>
              <a:off x="5825475" y="1866500"/>
              <a:ext cx="39434" cy="100647"/>
            </a:xfrm>
            <a:custGeom>
              <a:avLst/>
              <a:gdLst/>
              <a:ahLst/>
              <a:cxnLst/>
              <a:rect l="l" t="t" r="r" b="b"/>
              <a:pathLst>
                <a:path w="1646"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4" name="Google Shape;11204;p50"/>
            <p:cNvSpPr/>
            <p:nvPr/>
          </p:nvSpPr>
          <p:spPr>
            <a:xfrm>
              <a:off x="5825475" y="1866500"/>
              <a:ext cx="39434" cy="100647"/>
            </a:xfrm>
            <a:custGeom>
              <a:avLst/>
              <a:gdLst/>
              <a:ahLst/>
              <a:cxnLst/>
              <a:rect l="l" t="t" r="r" b="b"/>
              <a:pathLst>
                <a:path w="1646"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5" name="Google Shape;11205;p50"/>
            <p:cNvSpPr/>
            <p:nvPr/>
          </p:nvSpPr>
          <p:spPr>
            <a:xfrm>
              <a:off x="5834962" y="1866500"/>
              <a:ext cx="39458" cy="100647"/>
            </a:xfrm>
            <a:custGeom>
              <a:avLst/>
              <a:gdLst/>
              <a:ahLst/>
              <a:cxnLst/>
              <a:rect l="l" t="t" r="r" b="b"/>
              <a:pathLst>
                <a:path w="1647"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6" name="Google Shape;11206;p50"/>
            <p:cNvSpPr/>
            <p:nvPr/>
          </p:nvSpPr>
          <p:spPr>
            <a:xfrm>
              <a:off x="5834962" y="1866500"/>
              <a:ext cx="39458" cy="100647"/>
            </a:xfrm>
            <a:custGeom>
              <a:avLst/>
              <a:gdLst/>
              <a:ahLst/>
              <a:cxnLst/>
              <a:rect l="l" t="t" r="r" b="b"/>
              <a:pathLst>
                <a:path w="1647"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7" name="Google Shape;11207;p50"/>
            <p:cNvSpPr/>
            <p:nvPr/>
          </p:nvSpPr>
          <p:spPr>
            <a:xfrm>
              <a:off x="5844666" y="1866500"/>
              <a:ext cx="39434" cy="100647"/>
            </a:xfrm>
            <a:custGeom>
              <a:avLst/>
              <a:gdLst/>
              <a:ahLst/>
              <a:cxnLst/>
              <a:rect l="l" t="t" r="r" b="b"/>
              <a:pathLst>
                <a:path w="1646"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8" name="Google Shape;11208;p50"/>
            <p:cNvSpPr/>
            <p:nvPr/>
          </p:nvSpPr>
          <p:spPr>
            <a:xfrm>
              <a:off x="5844666" y="1866500"/>
              <a:ext cx="39434" cy="100647"/>
            </a:xfrm>
            <a:custGeom>
              <a:avLst/>
              <a:gdLst/>
              <a:ahLst/>
              <a:cxnLst/>
              <a:rect l="l" t="t" r="r" b="b"/>
              <a:pathLst>
                <a:path w="1646"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9" name="Google Shape;11209;p50"/>
            <p:cNvSpPr/>
            <p:nvPr/>
          </p:nvSpPr>
          <p:spPr>
            <a:xfrm>
              <a:off x="5854153" y="1866500"/>
              <a:ext cx="39458" cy="100647"/>
            </a:xfrm>
            <a:custGeom>
              <a:avLst/>
              <a:gdLst/>
              <a:ahLst/>
              <a:cxnLst/>
              <a:rect l="l" t="t" r="r" b="b"/>
              <a:pathLst>
                <a:path w="1647" h="2853" extrusionOk="0">
                  <a:moveTo>
                    <a:pt x="1"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0" name="Google Shape;11210;p50"/>
            <p:cNvSpPr/>
            <p:nvPr/>
          </p:nvSpPr>
          <p:spPr>
            <a:xfrm>
              <a:off x="5854153" y="1866500"/>
              <a:ext cx="39458" cy="100647"/>
            </a:xfrm>
            <a:custGeom>
              <a:avLst/>
              <a:gdLst/>
              <a:ahLst/>
              <a:cxnLst/>
              <a:rect l="l" t="t" r="r" b="b"/>
              <a:pathLst>
                <a:path w="1647" h="2853" fill="none" extrusionOk="0">
                  <a:moveTo>
                    <a:pt x="1"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1" name="Google Shape;11211;p50"/>
            <p:cNvSpPr/>
            <p:nvPr/>
          </p:nvSpPr>
          <p:spPr>
            <a:xfrm>
              <a:off x="5863665" y="1866500"/>
              <a:ext cx="39434" cy="100647"/>
            </a:xfrm>
            <a:custGeom>
              <a:avLst/>
              <a:gdLst/>
              <a:ahLst/>
              <a:cxnLst/>
              <a:rect l="l" t="t" r="r" b="b"/>
              <a:pathLst>
                <a:path w="1646"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2" name="Google Shape;11212;p50"/>
            <p:cNvSpPr/>
            <p:nvPr/>
          </p:nvSpPr>
          <p:spPr>
            <a:xfrm>
              <a:off x="5863665" y="1866500"/>
              <a:ext cx="39434" cy="100647"/>
            </a:xfrm>
            <a:custGeom>
              <a:avLst/>
              <a:gdLst/>
              <a:ahLst/>
              <a:cxnLst/>
              <a:rect l="l" t="t" r="r" b="b"/>
              <a:pathLst>
                <a:path w="1646"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3" name="Google Shape;11213;p50"/>
            <p:cNvSpPr/>
            <p:nvPr/>
          </p:nvSpPr>
          <p:spPr>
            <a:xfrm>
              <a:off x="5815963" y="1866500"/>
              <a:ext cx="39458" cy="100647"/>
            </a:xfrm>
            <a:custGeom>
              <a:avLst/>
              <a:gdLst/>
              <a:ahLst/>
              <a:cxnLst/>
              <a:rect l="l" t="t" r="r" b="b"/>
              <a:pathLst>
                <a:path w="1647" h="2853" extrusionOk="0">
                  <a:moveTo>
                    <a:pt x="1"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4" name="Google Shape;11214;p50"/>
            <p:cNvSpPr/>
            <p:nvPr/>
          </p:nvSpPr>
          <p:spPr>
            <a:xfrm>
              <a:off x="5815963" y="1866500"/>
              <a:ext cx="39458" cy="100647"/>
            </a:xfrm>
            <a:custGeom>
              <a:avLst/>
              <a:gdLst/>
              <a:ahLst/>
              <a:cxnLst/>
              <a:rect l="l" t="t" r="r" b="b"/>
              <a:pathLst>
                <a:path w="1647" h="2853" fill="none" extrusionOk="0">
                  <a:moveTo>
                    <a:pt x="1"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5" name="Google Shape;11215;p50"/>
            <p:cNvSpPr/>
            <p:nvPr/>
          </p:nvSpPr>
          <p:spPr>
            <a:xfrm>
              <a:off x="5806475" y="1866500"/>
              <a:ext cx="39458" cy="100647"/>
            </a:xfrm>
            <a:custGeom>
              <a:avLst/>
              <a:gdLst/>
              <a:ahLst/>
              <a:cxnLst/>
              <a:rect l="l" t="t" r="r" b="b"/>
              <a:pathLst>
                <a:path w="1647"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6" name="Google Shape;11216;p50"/>
            <p:cNvSpPr/>
            <p:nvPr/>
          </p:nvSpPr>
          <p:spPr>
            <a:xfrm>
              <a:off x="5806475" y="1866500"/>
              <a:ext cx="39458" cy="100647"/>
            </a:xfrm>
            <a:custGeom>
              <a:avLst/>
              <a:gdLst/>
              <a:ahLst/>
              <a:cxnLst/>
              <a:rect l="l" t="t" r="r" b="b"/>
              <a:pathLst>
                <a:path w="1647"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7" name="Google Shape;11217;p50"/>
            <p:cNvSpPr/>
            <p:nvPr/>
          </p:nvSpPr>
          <p:spPr>
            <a:xfrm>
              <a:off x="5825475" y="1866500"/>
              <a:ext cx="39434" cy="100647"/>
            </a:xfrm>
            <a:custGeom>
              <a:avLst/>
              <a:gdLst/>
              <a:ahLst/>
              <a:cxnLst/>
              <a:rect l="l" t="t" r="r" b="b"/>
              <a:pathLst>
                <a:path w="1646"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8" name="Google Shape;11218;p50"/>
            <p:cNvSpPr/>
            <p:nvPr/>
          </p:nvSpPr>
          <p:spPr>
            <a:xfrm>
              <a:off x="5825475" y="1866500"/>
              <a:ext cx="39434" cy="100647"/>
            </a:xfrm>
            <a:custGeom>
              <a:avLst/>
              <a:gdLst/>
              <a:ahLst/>
              <a:cxnLst/>
              <a:rect l="l" t="t" r="r" b="b"/>
              <a:pathLst>
                <a:path w="1646"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9" name="Google Shape;11219;p50"/>
            <p:cNvSpPr/>
            <p:nvPr/>
          </p:nvSpPr>
          <p:spPr>
            <a:xfrm>
              <a:off x="5834962" y="1866500"/>
              <a:ext cx="39458" cy="100647"/>
            </a:xfrm>
            <a:custGeom>
              <a:avLst/>
              <a:gdLst/>
              <a:ahLst/>
              <a:cxnLst/>
              <a:rect l="l" t="t" r="r" b="b"/>
              <a:pathLst>
                <a:path w="1647"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0" name="Google Shape;11220;p50"/>
            <p:cNvSpPr/>
            <p:nvPr/>
          </p:nvSpPr>
          <p:spPr>
            <a:xfrm>
              <a:off x="5834962" y="1866500"/>
              <a:ext cx="39458" cy="100647"/>
            </a:xfrm>
            <a:custGeom>
              <a:avLst/>
              <a:gdLst/>
              <a:ahLst/>
              <a:cxnLst/>
              <a:rect l="l" t="t" r="r" b="b"/>
              <a:pathLst>
                <a:path w="1647"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1" name="Google Shape;11221;p50"/>
            <p:cNvSpPr/>
            <p:nvPr/>
          </p:nvSpPr>
          <p:spPr>
            <a:xfrm>
              <a:off x="5844666" y="1866500"/>
              <a:ext cx="39434" cy="100647"/>
            </a:xfrm>
            <a:custGeom>
              <a:avLst/>
              <a:gdLst/>
              <a:ahLst/>
              <a:cxnLst/>
              <a:rect l="l" t="t" r="r" b="b"/>
              <a:pathLst>
                <a:path w="1646"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2" name="Google Shape;11222;p50"/>
            <p:cNvSpPr/>
            <p:nvPr/>
          </p:nvSpPr>
          <p:spPr>
            <a:xfrm>
              <a:off x="5844666" y="1866500"/>
              <a:ext cx="39434" cy="100647"/>
            </a:xfrm>
            <a:custGeom>
              <a:avLst/>
              <a:gdLst/>
              <a:ahLst/>
              <a:cxnLst/>
              <a:rect l="l" t="t" r="r" b="b"/>
              <a:pathLst>
                <a:path w="1646"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3" name="Google Shape;11223;p50"/>
            <p:cNvSpPr/>
            <p:nvPr/>
          </p:nvSpPr>
          <p:spPr>
            <a:xfrm>
              <a:off x="5854153" y="1866500"/>
              <a:ext cx="39458" cy="100647"/>
            </a:xfrm>
            <a:custGeom>
              <a:avLst/>
              <a:gdLst/>
              <a:ahLst/>
              <a:cxnLst/>
              <a:rect l="l" t="t" r="r" b="b"/>
              <a:pathLst>
                <a:path w="1647" h="2853" extrusionOk="0">
                  <a:moveTo>
                    <a:pt x="1"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4" name="Google Shape;11224;p50"/>
            <p:cNvSpPr/>
            <p:nvPr/>
          </p:nvSpPr>
          <p:spPr>
            <a:xfrm>
              <a:off x="5854153" y="1866500"/>
              <a:ext cx="39458" cy="100647"/>
            </a:xfrm>
            <a:custGeom>
              <a:avLst/>
              <a:gdLst/>
              <a:ahLst/>
              <a:cxnLst/>
              <a:rect l="l" t="t" r="r" b="b"/>
              <a:pathLst>
                <a:path w="1647" h="2853" fill="none" extrusionOk="0">
                  <a:moveTo>
                    <a:pt x="1"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5" name="Google Shape;11225;p50"/>
            <p:cNvSpPr/>
            <p:nvPr/>
          </p:nvSpPr>
          <p:spPr>
            <a:xfrm>
              <a:off x="5863665" y="1866500"/>
              <a:ext cx="39434" cy="100647"/>
            </a:xfrm>
            <a:custGeom>
              <a:avLst/>
              <a:gdLst/>
              <a:ahLst/>
              <a:cxnLst/>
              <a:rect l="l" t="t" r="r" b="b"/>
              <a:pathLst>
                <a:path w="1646" h="2853" extrusionOk="0">
                  <a:moveTo>
                    <a:pt x="0" y="1"/>
                  </a:moveTo>
                  <a:lnTo>
                    <a:pt x="1646"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6" name="Google Shape;11226;p50"/>
            <p:cNvSpPr/>
            <p:nvPr/>
          </p:nvSpPr>
          <p:spPr>
            <a:xfrm>
              <a:off x="5863665" y="1866500"/>
              <a:ext cx="39434" cy="100647"/>
            </a:xfrm>
            <a:custGeom>
              <a:avLst/>
              <a:gdLst/>
              <a:ahLst/>
              <a:cxnLst/>
              <a:rect l="l" t="t" r="r" b="b"/>
              <a:pathLst>
                <a:path w="1646" h="2853" fill="none" extrusionOk="0">
                  <a:moveTo>
                    <a:pt x="0" y="1"/>
                  </a:moveTo>
                  <a:lnTo>
                    <a:pt x="1646"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7" name="Google Shape;11227;p50"/>
            <p:cNvSpPr/>
            <p:nvPr/>
          </p:nvSpPr>
          <p:spPr>
            <a:xfrm>
              <a:off x="5854153" y="1866500"/>
              <a:ext cx="39458" cy="100647"/>
            </a:xfrm>
            <a:custGeom>
              <a:avLst/>
              <a:gdLst/>
              <a:ahLst/>
              <a:cxnLst/>
              <a:rect l="l" t="t" r="r" b="b"/>
              <a:pathLst>
                <a:path w="1647" h="2853" extrusionOk="0">
                  <a:moveTo>
                    <a:pt x="1646" y="1"/>
                  </a:moveTo>
                  <a:lnTo>
                    <a:pt x="1"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8" name="Google Shape;11228;p50"/>
            <p:cNvSpPr/>
            <p:nvPr/>
          </p:nvSpPr>
          <p:spPr>
            <a:xfrm>
              <a:off x="5854153" y="1866500"/>
              <a:ext cx="39458" cy="100647"/>
            </a:xfrm>
            <a:custGeom>
              <a:avLst/>
              <a:gdLst/>
              <a:ahLst/>
              <a:cxnLst/>
              <a:rect l="l" t="t" r="r" b="b"/>
              <a:pathLst>
                <a:path w="1647" h="2853" fill="none" extrusionOk="0">
                  <a:moveTo>
                    <a:pt x="1646" y="1"/>
                  </a:moveTo>
                  <a:lnTo>
                    <a:pt x="1"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9" name="Google Shape;11229;p50"/>
            <p:cNvSpPr/>
            <p:nvPr/>
          </p:nvSpPr>
          <p:spPr>
            <a:xfrm>
              <a:off x="5863665" y="1866500"/>
              <a:ext cx="39434" cy="100647"/>
            </a:xfrm>
            <a:custGeom>
              <a:avLst/>
              <a:gdLst/>
              <a:ahLst/>
              <a:cxnLst/>
              <a:rect l="l" t="t" r="r" b="b"/>
              <a:pathLst>
                <a:path w="1646" h="2853" extrusionOk="0">
                  <a:moveTo>
                    <a:pt x="1646" y="1"/>
                  </a:moveTo>
                  <a:lnTo>
                    <a:pt x="0"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0" name="Google Shape;11230;p50"/>
            <p:cNvSpPr/>
            <p:nvPr/>
          </p:nvSpPr>
          <p:spPr>
            <a:xfrm>
              <a:off x="5863665" y="1866500"/>
              <a:ext cx="39434" cy="100647"/>
            </a:xfrm>
            <a:custGeom>
              <a:avLst/>
              <a:gdLst/>
              <a:ahLst/>
              <a:cxnLst/>
              <a:rect l="l" t="t" r="r" b="b"/>
              <a:pathLst>
                <a:path w="1646" h="2853" fill="none" extrusionOk="0">
                  <a:moveTo>
                    <a:pt x="1646" y="1"/>
                  </a:moveTo>
                  <a:lnTo>
                    <a:pt x="0"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1" name="Google Shape;11231;p50"/>
            <p:cNvSpPr/>
            <p:nvPr/>
          </p:nvSpPr>
          <p:spPr>
            <a:xfrm>
              <a:off x="5844666" y="1866500"/>
              <a:ext cx="39434" cy="100647"/>
            </a:xfrm>
            <a:custGeom>
              <a:avLst/>
              <a:gdLst/>
              <a:ahLst/>
              <a:cxnLst/>
              <a:rect l="l" t="t" r="r" b="b"/>
              <a:pathLst>
                <a:path w="1646" h="2853" extrusionOk="0">
                  <a:moveTo>
                    <a:pt x="1646" y="1"/>
                  </a:moveTo>
                  <a:lnTo>
                    <a:pt x="0"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2" name="Google Shape;11232;p50"/>
            <p:cNvSpPr/>
            <p:nvPr/>
          </p:nvSpPr>
          <p:spPr>
            <a:xfrm>
              <a:off x="5844666" y="1866500"/>
              <a:ext cx="39434" cy="100647"/>
            </a:xfrm>
            <a:custGeom>
              <a:avLst/>
              <a:gdLst/>
              <a:ahLst/>
              <a:cxnLst/>
              <a:rect l="l" t="t" r="r" b="b"/>
              <a:pathLst>
                <a:path w="1646" h="2853" fill="none" extrusionOk="0">
                  <a:moveTo>
                    <a:pt x="1646" y="1"/>
                  </a:moveTo>
                  <a:lnTo>
                    <a:pt x="0"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3" name="Google Shape;11233;p50"/>
            <p:cNvSpPr/>
            <p:nvPr/>
          </p:nvSpPr>
          <p:spPr>
            <a:xfrm>
              <a:off x="5834962" y="1866500"/>
              <a:ext cx="39458" cy="100647"/>
            </a:xfrm>
            <a:custGeom>
              <a:avLst/>
              <a:gdLst/>
              <a:ahLst/>
              <a:cxnLst/>
              <a:rect l="l" t="t" r="r" b="b"/>
              <a:pathLst>
                <a:path w="1647" h="2853" extrusionOk="0">
                  <a:moveTo>
                    <a:pt x="1646" y="1"/>
                  </a:moveTo>
                  <a:lnTo>
                    <a:pt x="0"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4" name="Google Shape;11234;p50"/>
            <p:cNvSpPr/>
            <p:nvPr/>
          </p:nvSpPr>
          <p:spPr>
            <a:xfrm>
              <a:off x="5834962" y="1866500"/>
              <a:ext cx="39458" cy="100647"/>
            </a:xfrm>
            <a:custGeom>
              <a:avLst/>
              <a:gdLst/>
              <a:ahLst/>
              <a:cxnLst/>
              <a:rect l="l" t="t" r="r" b="b"/>
              <a:pathLst>
                <a:path w="1647" h="2853" fill="none" extrusionOk="0">
                  <a:moveTo>
                    <a:pt x="1646" y="1"/>
                  </a:moveTo>
                  <a:lnTo>
                    <a:pt x="0"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5" name="Google Shape;11235;p50"/>
            <p:cNvSpPr/>
            <p:nvPr/>
          </p:nvSpPr>
          <p:spPr>
            <a:xfrm>
              <a:off x="5825475" y="1866500"/>
              <a:ext cx="39434" cy="100647"/>
            </a:xfrm>
            <a:custGeom>
              <a:avLst/>
              <a:gdLst/>
              <a:ahLst/>
              <a:cxnLst/>
              <a:rect l="l" t="t" r="r" b="b"/>
              <a:pathLst>
                <a:path w="1646" h="2853" extrusionOk="0">
                  <a:moveTo>
                    <a:pt x="1646" y="1"/>
                  </a:moveTo>
                  <a:lnTo>
                    <a:pt x="0"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6" name="Google Shape;11236;p50"/>
            <p:cNvSpPr/>
            <p:nvPr/>
          </p:nvSpPr>
          <p:spPr>
            <a:xfrm>
              <a:off x="5825475" y="1866500"/>
              <a:ext cx="39434" cy="100647"/>
            </a:xfrm>
            <a:custGeom>
              <a:avLst/>
              <a:gdLst/>
              <a:ahLst/>
              <a:cxnLst/>
              <a:rect l="l" t="t" r="r" b="b"/>
              <a:pathLst>
                <a:path w="1646" h="2853" fill="none" extrusionOk="0">
                  <a:moveTo>
                    <a:pt x="1646" y="1"/>
                  </a:moveTo>
                  <a:lnTo>
                    <a:pt x="0"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7" name="Google Shape;11237;p50"/>
            <p:cNvSpPr/>
            <p:nvPr/>
          </p:nvSpPr>
          <p:spPr>
            <a:xfrm>
              <a:off x="5815963" y="1866500"/>
              <a:ext cx="39458" cy="100647"/>
            </a:xfrm>
            <a:custGeom>
              <a:avLst/>
              <a:gdLst/>
              <a:ahLst/>
              <a:cxnLst/>
              <a:rect l="l" t="t" r="r" b="b"/>
              <a:pathLst>
                <a:path w="1647" h="2853" extrusionOk="0">
                  <a:moveTo>
                    <a:pt x="1646" y="1"/>
                  </a:moveTo>
                  <a:lnTo>
                    <a:pt x="1"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8" name="Google Shape;11238;p50"/>
            <p:cNvSpPr/>
            <p:nvPr/>
          </p:nvSpPr>
          <p:spPr>
            <a:xfrm>
              <a:off x="5815963" y="1866500"/>
              <a:ext cx="39458" cy="100647"/>
            </a:xfrm>
            <a:custGeom>
              <a:avLst/>
              <a:gdLst/>
              <a:ahLst/>
              <a:cxnLst/>
              <a:rect l="l" t="t" r="r" b="b"/>
              <a:pathLst>
                <a:path w="1647" h="2853" fill="none" extrusionOk="0">
                  <a:moveTo>
                    <a:pt x="1646" y="1"/>
                  </a:moveTo>
                  <a:lnTo>
                    <a:pt x="1"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9" name="Google Shape;11239;p50"/>
            <p:cNvSpPr/>
            <p:nvPr/>
          </p:nvSpPr>
          <p:spPr>
            <a:xfrm>
              <a:off x="5806475" y="1866500"/>
              <a:ext cx="39458" cy="100647"/>
            </a:xfrm>
            <a:custGeom>
              <a:avLst/>
              <a:gdLst/>
              <a:ahLst/>
              <a:cxnLst/>
              <a:rect l="l" t="t" r="r" b="b"/>
              <a:pathLst>
                <a:path w="1647" h="2853" extrusionOk="0">
                  <a:moveTo>
                    <a:pt x="1646" y="1"/>
                  </a:moveTo>
                  <a:lnTo>
                    <a:pt x="0" y="2853"/>
                  </a:lnTo>
                </a:path>
              </a:pathLst>
            </a:custGeom>
            <a:solidFill>
              <a:srgbClr val="5B41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0" name="Google Shape;11240;p50"/>
            <p:cNvSpPr/>
            <p:nvPr/>
          </p:nvSpPr>
          <p:spPr>
            <a:xfrm>
              <a:off x="5806475" y="1866500"/>
              <a:ext cx="39458" cy="100647"/>
            </a:xfrm>
            <a:custGeom>
              <a:avLst/>
              <a:gdLst/>
              <a:ahLst/>
              <a:cxnLst/>
              <a:rect l="l" t="t" r="r" b="b"/>
              <a:pathLst>
                <a:path w="1647" h="2853" fill="none" extrusionOk="0">
                  <a:moveTo>
                    <a:pt x="1646" y="1"/>
                  </a:moveTo>
                  <a:lnTo>
                    <a:pt x="0" y="2853"/>
                  </a:lnTo>
                </a:path>
              </a:pathLst>
            </a:custGeom>
            <a:noFill/>
            <a:ln w="3650" cap="flat" cmpd="sng">
              <a:solidFill>
                <a:srgbClr val="3C2724"/>
              </a:solidFill>
              <a:prstDash val="solid"/>
              <a:miter lim="861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1" name="Google Shape;11241;p50"/>
            <p:cNvSpPr/>
            <p:nvPr/>
          </p:nvSpPr>
          <p:spPr>
            <a:xfrm>
              <a:off x="5528428" y="1100816"/>
              <a:ext cx="654314" cy="721095"/>
            </a:xfrm>
            <a:custGeom>
              <a:avLst/>
              <a:gdLst/>
              <a:ahLst/>
              <a:cxnLst/>
              <a:rect l="l" t="t" r="r" b="b"/>
              <a:pathLst>
                <a:path w="14011" h="15441" extrusionOk="0">
                  <a:moveTo>
                    <a:pt x="7006" y="0"/>
                  </a:moveTo>
                  <a:cubicBezTo>
                    <a:pt x="3137" y="0"/>
                    <a:pt x="1" y="3136"/>
                    <a:pt x="1" y="7005"/>
                  </a:cubicBezTo>
                  <a:cubicBezTo>
                    <a:pt x="1" y="10865"/>
                    <a:pt x="7006" y="15440"/>
                    <a:pt x="7006" y="15440"/>
                  </a:cubicBezTo>
                  <a:cubicBezTo>
                    <a:pt x="7006" y="15440"/>
                    <a:pt x="14011" y="10865"/>
                    <a:pt x="14011" y="7005"/>
                  </a:cubicBezTo>
                  <a:cubicBezTo>
                    <a:pt x="14011" y="3136"/>
                    <a:pt x="10874" y="0"/>
                    <a:pt x="7006" y="0"/>
                  </a:cubicBez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2" name="Google Shape;11242;p50"/>
            <p:cNvSpPr/>
            <p:nvPr/>
          </p:nvSpPr>
          <p:spPr>
            <a:xfrm>
              <a:off x="5855561" y="1100816"/>
              <a:ext cx="327180" cy="721095"/>
            </a:xfrm>
            <a:custGeom>
              <a:avLst/>
              <a:gdLst/>
              <a:ahLst/>
              <a:cxnLst/>
              <a:rect l="l" t="t" r="r" b="b"/>
              <a:pathLst>
                <a:path w="7006" h="15441" extrusionOk="0">
                  <a:moveTo>
                    <a:pt x="1" y="0"/>
                  </a:moveTo>
                  <a:lnTo>
                    <a:pt x="1" y="15440"/>
                  </a:lnTo>
                  <a:cubicBezTo>
                    <a:pt x="1" y="15440"/>
                    <a:pt x="7006" y="10865"/>
                    <a:pt x="7006" y="7005"/>
                  </a:cubicBezTo>
                  <a:cubicBezTo>
                    <a:pt x="7006" y="3136"/>
                    <a:pt x="3869" y="0"/>
                    <a:pt x="1" y="0"/>
                  </a:cubicBez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3" name="Google Shape;11243;p50"/>
            <p:cNvSpPr/>
            <p:nvPr/>
          </p:nvSpPr>
          <p:spPr>
            <a:xfrm>
              <a:off x="5528428" y="1100816"/>
              <a:ext cx="327180" cy="721095"/>
            </a:xfrm>
            <a:custGeom>
              <a:avLst/>
              <a:gdLst/>
              <a:ahLst/>
              <a:cxnLst/>
              <a:rect l="l" t="t" r="r" b="b"/>
              <a:pathLst>
                <a:path w="7006" h="15441" extrusionOk="0">
                  <a:moveTo>
                    <a:pt x="7006" y="0"/>
                  </a:moveTo>
                  <a:cubicBezTo>
                    <a:pt x="3137" y="0"/>
                    <a:pt x="1" y="3136"/>
                    <a:pt x="1" y="7005"/>
                  </a:cubicBezTo>
                  <a:cubicBezTo>
                    <a:pt x="1" y="10865"/>
                    <a:pt x="7006" y="15440"/>
                    <a:pt x="7006" y="15440"/>
                  </a:cubicBezTo>
                  <a:lnTo>
                    <a:pt x="7006" y="0"/>
                  </a:lnTo>
                  <a:close/>
                </a:path>
              </a:pathLst>
            </a:custGeom>
            <a:solidFill>
              <a:srgbClr val="F8E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4" name="Google Shape;11244;p50"/>
            <p:cNvSpPr/>
            <p:nvPr/>
          </p:nvSpPr>
          <p:spPr>
            <a:xfrm>
              <a:off x="5591613" y="1100816"/>
              <a:ext cx="263621" cy="721095"/>
            </a:xfrm>
            <a:custGeom>
              <a:avLst/>
              <a:gdLst/>
              <a:ahLst/>
              <a:cxnLst/>
              <a:rect l="l" t="t" r="r" b="b"/>
              <a:pathLst>
                <a:path w="5645" h="15441" extrusionOk="0">
                  <a:moveTo>
                    <a:pt x="5644" y="0"/>
                  </a:moveTo>
                  <a:cubicBezTo>
                    <a:pt x="1" y="4799"/>
                    <a:pt x="5644" y="15440"/>
                    <a:pt x="5644" y="15440"/>
                  </a:cubicBezTo>
                  <a:lnTo>
                    <a:pt x="5644" y="0"/>
                  </a:lnTo>
                  <a:close/>
                </a:path>
              </a:pathLst>
            </a:custGeom>
            <a:solidFill>
              <a:srgbClr val="F8E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5" name="Google Shape;11245;p50"/>
            <p:cNvSpPr/>
            <p:nvPr/>
          </p:nvSpPr>
          <p:spPr>
            <a:xfrm>
              <a:off x="5855561" y="1821024"/>
              <a:ext cx="467" cy="887"/>
            </a:xfrm>
            <a:custGeom>
              <a:avLst/>
              <a:gdLst/>
              <a:ahLst/>
              <a:cxnLst/>
              <a:rect l="l" t="t" r="r" b="b"/>
              <a:pathLst>
                <a:path w="10" h="19" extrusionOk="0">
                  <a:moveTo>
                    <a:pt x="9" y="1"/>
                  </a:moveTo>
                  <a:lnTo>
                    <a:pt x="9" y="1"/>
                  </a:lnTo>
                  <a:cubicBezTo>
                    <a:pt x="9" y="1"/>
                    <a:pt x="1" y="9"/>
                    <a:pt x="1" y="9"/>
                  </a:cubicBezTo>
                  <a:lnTo>
                    <a:pt x="1" y="18"/>
                  </a:lnTo>
                  <a:cubicBezTo>
                    <a:pt x="1" y="18"/>
                    <a:pt x="1" y="9"/>
                    <a:pt x="9" y="1"/>
                  </a:cubicBezTo>
                  <a:close/>
                </a:path>
              </a:pathLst>
            </a:custGeom>
            <a:solidFill>
              <a:srgbClr val="F8E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6" name="Google Shape;11246;p50"/>
            <p:cNvSpPr/>
            <p:nvPr/>
          </p:nvSpPr>
          <p:spPr>
            <a:xfrm>
              <a:off x="5855187" y="1100816"/>
              <a:ext cx="420" cy="721095"/>
            </a:xfrm>
            <a:custGeom>
              <a:avLst/>
              <a:gdLst/>
              <a:ahLst/>
              <a:cxnLst/>
              <a:rect l="l" t="t" r="r" b="b"/>
              <a:pathLst>
                <a:path w="9" h="15441" extrusionOk="0">
                  <a:moveTo>
                    <a:pt x="0" y="0"/>
                  </a:moveTo>
                  <a:lnTo>
                    <a:pt x="0" y="15440"/>
                  </a:lnTo>
                  <a:cubicBezTo>
                    <a:pt x="0" y="15440"/>
                    <a:pt x="0" y="15440"/>
                    <a:pt x="9" y="15431"/>
                  </a:cubicBezTo>
                  <a:lnTo>
                    <a:pt x="9"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7" name="Google Shape;11247;p50"/>
            <p:cNvSpPr/>
            <p:nvPr/>
          </p:nvSpPr>
          <p:spPr>
            <a:xfrm>
              <a:off x="5855981" y="1101190"/>
              <a:ext cx="513467" cy="719881"/>
            </a:xfrm>
            <a:custGeom>
              <a:avLst/>
              <a:gdLst/>
              <a:ahLst/>
              <a:cxnLst/>
              <a:rect l="l" t="t" r="r" b="b"/>
              <a:pathLst>
                <a:path w="10995" h="15415" extrusionOk="0">
                  <a:moveTo>
                    <a:pt x="0" y="1"/>
                  </a:moveTo>
                  <a:cubicBezTo>
                    <a:pt x="5489" y="4688"/>
                    <a:pt x="259" y="14924"/>
                    <a:pt x="0" y="15415"/>
                  </a:cubicBezTo>
                  <a:cubicBezTo>
                    <a:pt x="535" y="14906"/>
                    <a:pt x="10994" y="4688"/>
                    <a:pt x="0" y="1"/>
                  </a:cubicBezTo>
                  <a:close/>
                </a:path>
              </a:pathLst>
            </a:custGeom>
            <a:solidFill>
              <a:srgbClr val="F8EB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8" name="Google Shape;11248;p50"/>
            <p:cNvSpPr/>
            <p:nvPr/>
          </p:nvSpPr>
          <p:spPr>
            <a:xfrm>
              <a:off x="5340927" y="1101190"/>
              <a:ext cx="513887" cy="719881"/>
            </a:xfrm>
            <a:custGeom>
              <a:avLst/>
              <a:gdLst/>
              <a:ahLst/>
              <a:cxnLst/>
              <a:rect l="l" t="t" r="r" b="b"/>
              <a:pathLst>
                <a:path w="11004" h="15415" extrusionOk="0">
                  <a:moveTo>
                    <a:pt x="11004" y="1"/>
                  </a:moveTo>
                  <a:lnTo>
                    <a:pt x="11004" y="1"/>
                  </a:lnTo>
                  <a:cubicBezTo>
                    <a:pt x="1" y="4688"/>
                    <a:pt x="10469" y="14906"/>
                    <a:pt x="11004" y="15415"/>
                  </a:cubicBezTo>
                  <a:cubicBezTo>
                    <a:pt x="10745" y="14924"/>
                    <a:pt x="5515" y="4688"/>
                    <a:pt x="11004" y="1"/>
                  </a:cubicBez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9" name="Google Shape;11249;p50"/>
            <p:cNvSpPr/>
            <p:nvPr/>
          </p:nvSpPr>
          <p:spPr>
            <a:xfrm>
              <a:off x="5855561" y="1100816"/>
              <a:ext cx="256757" cy="720674"/>
            </a:xfrm>
            <a:custGeom>
              <a:avLst/>
              <a:gdLst/>
              <a:ahLst/>
              <a:cxnLst/>
              <a:rect l="l" t="t" r="r" b="b"/>
              <a:pathLst>
                <a:path w="5498" h="15432" extrusionOk="0">
                  <a:moveTo>
                    <a:pt x="1" y="0"/>
                  </a:moveTo>
                  <a:lnTo>
                    <a:pt x="1" y="15431"/>
                  </a:lnTo>
                  <a:cubicBezTo>
                    <a:pt x="1" y="15431"/>
                    <a:pt x="9" y="15423"/>
                    <a:pt x="9" y="15423"/>
                  </a:cubicBezTo>
                  <a:cubicBezTo>
                    <a:pt x="268" y="14932"/>
                    <a:pt x="5498" y="4696"/>
                    <a:pt x="9" y="9"/>
                  </a:cubicBezTo>
                  <a:cubicBezTo>
                    <a:pt x="9" y="9"/>
                    <a:pt x="1" y="0"/>
                    <a:pt x="1" y="0"/>
                  </a:cubicBez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50" name="Google Shape;11250;p50"/>
          <p:cNvGrpSpPr/>
          <p:nvPr/>
        </p:nvGrpSpPr>
        <p:grpSpPr>
          <a:xfrm flipH="1">
            <a:off x="6162400" y="1743228"/>
            <a:ext cx="1365609" cy="2622661"/>
            <a:chOff x="2253800" y="1079125"/>
            <a:chExt cx="237225" cy="455600"/>
          </a:xfrm>
        </p:grpSpPr>
        <p:sp>
          <p:nvSpPr>
            <p:cNvPr id="11251" name="Google Shape;11251;p50"/>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2" name="Google Shape;11252;p50"/>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3" name="Google Shape;11253;p50"/>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4" name="Google Shape;11254;p50"/>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5" name="Google Shape;11255;p50"/>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6" name="Google Shape;11256;p50"/>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7" name="Google Shape;11257;p50"/>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8" name="Google Shape;11258;p50"/>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9" name="Google Shape;11259;p50"/>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0" name="Google Shape;11260;p50"/>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1" name="Google Shape;11261;p50"/>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2" name="Google Shape;11262;p50"/>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3" name="Google Shape;11263;p50"/>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4" name="Google Shape;11264;p50"/>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5" name="Google Shape;11265;p50"/>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6" name="Google Shape;11266;p50"/>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7" name="Google Shape;11267;p50"/>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8" name="Google Shape;11268;p50"/>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9" name="Google Shape;11269;p50"/>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0" name="Google Shape;11270;p50"/>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1" name="Google Shape;11271;p50"/>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2" name="Google Shape;11272;p50"/>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3" name="Google Shape;11273;p50"/>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4" name="Google Shape;11274;p50"/>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5" name="Google Shape;11275;p50"/>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6" name="Google Shape;11276;p50"/>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7" name="Google Shape;11277;p50"/>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8" name="Google Shape;11278;p50"/>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9" name="Google Shape;11279;p50"/>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0" name="Google Shape;11280;p50"/>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1" name="Google Shape;11281;p50"/>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2" name="Google Shape;11282;p50"/>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3" name="Google Shape;11283;p50"/>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4" name="Google Shape;11284;p50"/>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5" name="Google Shape;11285;p50"/>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6" name="Google Shape;11286;p50"/>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7" name="Google Shape;11287;p50"/>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8" name="Google Shape;11288;p50"/>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9" name="Google Shape;11289;p50"/>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0" name="Google Shape;11290;p50"/>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1" name="Google Shape;11291;p50"/>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2" name="Google Shape;11292;p50"/>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3" name="Google Shape;11293;p50"/>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94" name="Google Shape;11294;p50"/>
          <p:cNvGrpSpPr/>
          <p:nvPr/>
        </p:nvGrpSpPr>
        <p:grpSpPr>
          <a:xfrm>
            <a:off x="-88127" y="4115479"/>
            <a:ext cx="9232173" cy="452824"/>
            <a:chOff x="-88127" y="4115467"/>
            <a:chExt cx="9232173" cy="452824"/>
          </a:xfrm>
        </p:grpSpPr>
        <p:grpSp>
          <p:nvGrpSpPr>
            <p:cNvPr id="11295" name="Google Shape;11295;p50"/>
            <p:cNvGrpSpPr/>
            <p:nvPr/>
          </p:nvGrpSpPr>
          <p:grpSpPr>
            <a:xfrm>
              <a:off x="2987448" y="4115467"/>
              <a:ext cx="6156598" cy="452824"/>
              <a:chOff x="3222925" y="3865650"/>
              <a:chExt cx="2332575" cy="94150"/>
            </a:xfrm>
          </p:grpSpPr>
          <p:sp>
            <p:nvSpPr>
              <p:cNvPr id="11296" name="Google Shape;11296;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7" name="Google Shape;11297;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8" name="Google Shape;11298;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9" name="Google Shape;11299;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0" name="Google Shape;11300;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1" name="Google Shape;11301;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2" name="Google Shape;11302;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3" name="Google Shape;11303;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4" name="Google Shape;11304;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5" name="Google Shape;11305;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6" name="Google Shape;11306;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7" name="Google Shape;11307;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8" name="Google Shape;11308;p50"/>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9" name="Google Shape;11309;p50"/>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0" name="Google Shape;11310;p50"/>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1" name="Google Shape;11311;p50"/>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2" name="Google Shape;11312;p50"/>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3" name="Google Shape;11313;p50"/>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4" name="Google Shape;11314;p50"/>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5" name="Google Shape;11315;p50"/>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6" name="Google Shape;11316;p50"/>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7" name="Google Shape;11317;p50"/>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8" name="Google Shape;11318;p50"/>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9" name="Google Shape;11319;p50"/>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0" name="Google Shape;11320;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1" name="Google Shape;11321;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2" name="Google Shape;11322;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3" name="Google Shape;11323;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4" name="Google Shape;11324;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5" name="Google Shape;11325;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6" name="Google Shape;11326;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7" name="Google Shape;11327;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8" name="Google Shape;11328;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9" name="Google Shape;11329;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0" name="Google Shape;11330;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1" name="Google Shape;11331;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2" name="Google Shape;11332;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3" name="Google Shape;11333;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4" name="Google Shape;11334;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5" name="Google Shape;11335;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6" name="Google Shape;11336;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7" name="Google Shape;11337;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8" name="Google Shape;11338;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9" name="Google Shape;11339;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0" name="Google Shape;11340;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1" name="Google Shape;11341;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2" name="Google Shape;11342;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3" name="Google Shape;11343;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4" name="Google Shape;11344;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5" name="Google Shape;11345;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6" name="Google Shape;11346;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7" name="Google Shape;11347;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8" name="Google Shape;11348;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9" name="Google Shape;11349;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0" name="Google Shape;11350;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1" name="Google Shape;11351;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2" name="Google Shape;11352;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3" name="Google Shape;11353;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4" name="Google Shape;11354;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5" name="Google Shape;11355;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6" name="Google Shape;11356;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7" name="Google Shape;11357;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8" name="Google Shape;11358;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9" name="Google Shape;11359;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0" name="Google Shape;11360;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1" name="Google Shape;11361;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2" name="Google Shape;11362;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3" name="Google Shape;11363;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4" name="Google Shape;11364;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5" name="Google Shape;11365;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6" name="Google Shape;11366;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7" name="Google Shape;11367;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8" name="Google Shape;11368;p50"/>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9" name="Google Shape;11369;p50"/>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0" name="Google Shape;11370;p50"/>
            <p:cNvGrpSpPr/>
            <p:nvPr/>
          </p:nvGrpSpPr>
          <p:grpSpPr>
            <a:xfrm>
              <a:off x="-88127" y="4115467"/>
              <a:ext cx="6156598" cy="452824"/>
              <a:chOff x="3222925" y="3865650"/>
              <a:chExt cx="2332575" cy="94150"/>
            </a:xfrm>
          </p:grpSpPr>
          <p:sp>
            <p:nvSpPr>
              <p:cNvPr id="11371" name="Google Shape;11371;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2" name="Google Shape;11372;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3" name="Google Shape;11373;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4" name="Google Shape;11374;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5" name="Google Shape;11375;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6" name="Google Shape;11376;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7" name="Google Shape;11377;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8" name="Google Shape;11378;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9" name="Google Shape;11379;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0" name="Google Shape;11380;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1" name="Google Shape;11381;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2" name="Google Shape;11382;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3" name="Google Shape;11383;p50"/>
              <p:cNvSpPr/>
              <p:nvPr/>
            </p:nvSpPr>
            <p:spPr>
              <a:xfrm>
                <a:off x="33586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4" name="Google Shape;11384;p50"/>
              <p:cNvSpPr/>
              <p:nvPr/>
            </p:nvSpPr>
            <p:spPr>
              <a:xfrm>
                <a:off x="35527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5" name="Google Shape;11385;p50"/>
              <p:cNvSpPr/>
              <p:nvPr/>
            </p:nvSpPr>
            <p:spPr>
              <a:xfrm>
                <a:off x="37467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6" name="Google Shape;11386;p50"/>
              <p:cNvSpPr/>
              <p:nvPr/>
            </p:nvSpPr>
            <p:spPr>
              <a:xfrm>
                <a:off x="39410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7" name="Google Shape;11387;p50"/>
              <p:cNvSpPr/>
              <p:nvPr/>
            </p:nvSpPr>
            <p:spPr>
              <a:xfrm>
                <a:off x="41351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8" name="Google Shape;11388;p50"/>
              <p:cNvSpPr/>
              <p:nvPr/>
            </p:nvSpPr>
            <p:spPr>
              <a:xfrm>
                <a:off x="4329200" y="3865650"/>
                <a:ext cx="23525" cy="94150"/>
              </a:xfrm>
              <a:custGeom>
                <a:avLst/>
                <a:gdLst/>
                <a:ahLst/>
                <a:cxnLst/>
                <a:rect l="l" t="t" r="r" b="b"/>
                <a:pathLst>
                  <a:path w="941" h="3766" extrusionOk="0">
                    <a:moveTo>
                      <a:pt x="475" y="1"/>
                    </a:moveTo>
                    <a:lnTo>
                      <a:pt x="10"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9" name="Google Shape;11389;p50"/>
              <p:cNvSpPr/>
              <p:nvPr/>
            </p:nvSpPr>
            <p:spPr>
              <a:xfrm>
                <a:off x="45235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0" name="Google Shape;11390;p50"/>
              <p:cNvSpPr/>
              <p:nvPr/>
            </p:nvSpPr>
            <p:spPr>
              <a:xfrm>
                <a:off x="47175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1" name="Google Shape;11391;p50"/>
              <p:cNvSpPr/>
              <p:nvPr/>
            </p:nvSpPr>
            <p:spPr>
              <a:xfrm>
                <a:off x="49116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2" name="Google Shape;11392;p50"/>
              <p:cNvSpPr/>
              <p:nvPr/>
            </p:nvSpPr>
            <p:spPr>
              <a:xfrm>
                <a:off x="5105950"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3" name="Google Shape;11393;p50"/>
              <p:cNvSpPr/>
              <p:nvPr/>
            </p:nvSpPr>
            <p:spPr>
              <a:xfrm>
                <a:off x="53000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4" name="Google Shape;11394;p50"/>
              <p:cNvSpPr/>
              <p:nvPr/>
            </p:nvSpPr>
            <p:spPr>
              <a:xfrm>
                <a:off x="5494100" y="3865650"/>
                <a:ext cx="23500" cy="94150"/>
              </a:xfrm>
              <a:custGeom>
                <a:avLst/>
                <a:gdLst/>
                <a:ahLst/>
                <a:cxnLst/>
                <a:rect l="l" t="t" r="r" b="b"/>
                <a:pathLst>
                  <a:path w="940" h="3766" extrusionOk="0">
                    <a:moveTo>
                      <a:pt x="466" y="1"/>
                    </a:moveTo>
                    <a:lnTo>
                      <a:pt x="9" y="509"/>
                    </a:lnTo>
                    <a:lnTo>
                      <a:pt x="0" y="509"/>
                    </a:lnTo>
                    <a:lnTo>
                      <a:pt x="0" y="3766"/>
                    </a:lnTo>
                    <a:lnTo>
                      <a:pt x="939" y="3766"/>
                    </a:lnTo>
                    <a:lnTo>
                      <a:pt x="939"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5" name="Google Shape;11395;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6" name="Google Shape;11396;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7" name="Google Shape;11397;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8" name="Google Shape;11398;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9" name="Google Shape;11399;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0" name="Google Shape;11400;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1" name="Google Shape;11401;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2" name="Google Shape;11402;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3" name="Google Shape;11403;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4" name="Google Shape;11404;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5" name="Google Shape;11405;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6" name="Google Shape;11406;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7" name="Google Shape;11407;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8" name="Google Shape;11408;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9" name="Google Shape;11409;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0" name="Google Shape;11410;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1" name="Google Shape;11411;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2" name="Google Shape;11412;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3" name="Google Shape;11413;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4" name="Google Shape;11414;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5" name="Google Shape;11415;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6" name="Google Shape;11416;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7" name="Google Shape;11417;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8" name="Google Shape;11418;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9" name="Google Shape;11419;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0" name="Google Shape;11420;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1" name="Google Shape;11421;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2" name="Google Shape;11422;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3" name="Google Shape;11423;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4" name="Google Shape;11424;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5" name="Google Shape;11425;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6" name="Google Shape;11426;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7" name="Google Shape;11427;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8" name="Google Shape;11428;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9" name="Google Shape;11429;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0" name="Google Shape;11430;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1" name="Google Shape;11431;p50"/>
              <p:cNvSpPr/>
              <p:nvPr/>
            </p:nvSpPr>
            <p:spPr>
              <a:xfrm>
                <a:off x="3260825" y="3865650"/>
                <a:ext cx="23500" cy="94150"/>
              </a:xfrm>
              <a:custGeom>
                <a:avLst/>
                <a:gdLst/>
                <a:ahLst/>
                <a:cxnLst/>
                <a:rect l="l" t="t" r="r" b="b"/>
                <a:pathLst>
                  <a:path w="940" h="3766" extrusionOk="0">
                    <a:moveTo>
                      <a:pt x="474" y="1"/>
                    </a:moveTo>
                    <a:lnTo>
                      <a:pt x="9" y="509"/>
                    </a:lnTo>
                    <a:lnTo>
                      <a:pt x="0" y="509"/>
                    </a:lnTo>
                    <a:lnTo>
                      <a:pt x="0" y="3766"/>
                    </a:lnTo>
                    <a:lnTo>
                      <a:pt x="940" y="3766"/>
                    </a:lnTo>
                    <a:lnTo>
                      <a:pt x="940"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2" name="Google Shape;11432;p50"/>
              <p:cNvSpPr/>
              <p:nvPr/>
            </p:nvSpPr>
            <p:spPr>
              <a:xfrm>
                <a:off x="3455125"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3" name="Google Shape;11433;p50"/>
              <p:cNvSpPr/>
              <p:nvPr/>
            </p:nvSpPr>
            <p:spPr>
              <a:xfrm>
                <a:off x="364920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4" name="Google Shape;11434;p50"/>
              <p:cNvSpPr/>
              <p:nvPr/>
            </p:nvSpPr>
            <p:spPr>
              <a:xfrm>
                <a:off x="3843275" y="3865650"/>
                <a:ext cx="23500" cy="94150"/>
              </a:xfrm>
              <a:custGeom>
                <a:avLst/>
                <a:gdLst/>
                <a:ahLst/>
                <a:cxnLst/>
                <a:rect l="l" t="t" r="r" b="b"/>
                <a:pathLst>
                  <a:path w="940" h="3766" extrusionOk="0">
                    <a:moveTo>
                      <a:pt x="474" y="1"/>
                    </a:moveTo>
                    <a:lnTo>
                      <a:pt x="9" y="509"/>
                    </a:lnTo>
                    <a:lnTo>
                      <a:pt x="0" y="509"/>
                    </a:lnTo>
                    <a:lnTo>
                      <a:pt x="0" y="3766"/>
                    </a:lnTo>
                    <a:lnTo>
                      <a:pt x="939" y="3766"/>
                    </a:lnTo>
                    <a:lnTo>
                      <a:pt x="939" y="509"/>
                    </a:lnTo>
                    <a:lnTo>
                      <a:pt x="931" y="509"/>
                    </a:lnTo>
                    <a:lnTo>
                      <a:pt x="474"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5" name="Google Shape;11435;p50"/>
              <p:cNvSpPr/>
              <p:nvPr/>
            </p:nvSpPr>
            <p:spPr>
              <a:xfrm>
                <a:off x="403755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6" name="Google Shape;11436;p50"/>
              <p:cNvSpPr/>
              <p:nvPr/>
            </p:nvSpPr>
            <p:spPr>
              <a:xfrm>
                <a:off x="423162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3"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7" name="Google Shape;11437;p50"/>
              <p:cNvSpPr/>
              <p:nvPr/>
            </p:nvSpPr>
            <p:spPr>
              <a:xfrm>
                <a:off x="4425700" y="3865650"/>
                <a:ext cx="23525" cy="94150"/>
              </a:xfrm>
              <a:custGeom>
                <a:avLst/>
                <a:gdLst/>
                <a:ahLst/>
                <a:cxnLst/>
                <a:rect l="l" t="t" r="r" b="b"/>
                <a:pathLst>
                  <a:path w="941" h="3766" extrusionOk="0">
                    <a:moveTo>
                      <a:pt x="475" y="1"/>
                    </a:moveTo>
                    <a:lnTo>
                      <a:pt x="9" y="509"/>
                    </a:lnTo>
                    <a:lnTo>
                      <a:pt x="1" y="509"/>
                    </a:lnTo>
                    <a:lnTo>
                      <a:pt x="1" y="3766"/>
                    </a:lnTo>
                    <a:lnTo>
                      <a:pt x="940" y="3766"/>
                    </a:lnTo>
                    <a:lnTo>
                      <a:pt x="940" y="509"/>
                    </a:lnTo>
                    <a:lnTo>
                      <a:pt x="931" y="509"/>
                    </a:lnTo>
                    <a:lnTo>
                      <a:pt x="47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8" name="Google Shape;11438;p50"/>
              <p:cNvSpPr/>
              <p:nvPr/>
            </p:nvSpPr>
            <p:spPr>
              <a:xfrm>
                <a:off x="4620000"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9" name="Google Shape;11439;p50"/>
              <p:cNvSpPr/>
              <p:nvPr/>
            </p:nvSpPr>
            <p:spPr>
              <a:xfrm>
                <a:off x="4814075" y="3865650"/>
                <a:ext cx="23300" cy="94150"/>
              </a:xfrm>
              <a:custGeom>
                <a:avLst/>
                <a:gdLst/>
                <a:ahLst/>
                <a:cxnLst/>
                <a:rect l="l" t="t" r="r" b="b"/>
                <a:pathLst>
                  <a:path w="932" h="3766" extrusionOk="0">
                    <a:moveTo>
                      <a:pt x="466" y="1"/>
                    </a:moveTo>
                    <a:lnTo>
                      <a:pt x="9" y="509"/>
                    </a:lnTo>
                    <a:lnTo>
                      <a:pt x="1" y="509"/>
                    </a:lnTo>
                    <a:lnTo>
                      <a:pt x="1"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0" name="Google Shape;11440;p50"/>
              <p:cNvSpPr/>
              <p:nvPr/>
            </p:nvSpPr>
            <p:spPr>
              <a:xfrm>
                <a:off x="5008150" y="3865650"/>
                <a:ext cx="23500" cy="94150"/>
              </a:xfrm>
              <a:custGeom>
                <a:avLst/>
                <a:gdLst/>
                <a:ahLst/>
                <a:cxnLst/>
                <a:rect l="l" t="t" r="r" b="b"/>
                <a:pathLst>
                  <a:path w="940" h="3766" extrusionOk="0">
                    <a:moveTo>
                      <a:pt x="466" y="1"/>
                    </a:moveTo>
                    <a:lnTo>
                      <a:pt x="9" y="509"/>
                    </a:lnTo>
                    <a:lnTo>
                      <a:pt x="1" y="509"/>
                    </a:lnTo>
                    <a:lnTo>
                      <a:pt x="1" y="3766"/>
                    </a:lnTo>
                    <a:lnTo>
                      <a:pt x="940" y="3766"/>
                    </a:lnTo>
                    <a:lnTo>
                      <a:pt x="940" y="509"/>
                    </a:lnTo>
                    <a:lnTo>
                      <a:pt x="931"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1" name="Google Shape;11441;p50"/>
              <p:cNvSpPr/>
              <p:nvPr/>
            </p:nvSpPr>
            <p:spPr>
              <a:xfrm>
                <a:off x="5202450" y="3865650"/>
                <a:ext cx="23275" cy="94150"/>
              </a:xfrm>
              <a:custGeom>
                <a:avLst/>
                <a:gdLst/>
                <a:ahLst/>
                <a:cxnLst/>
                <a:rect l="l" t="t" r="r" b="b"/>
                <a:pathLst>
                  <a:path w="931" h="3766" extrusionOk="0">
                    <a:moveTo>
                      <a:pt x="465" y="1"/>
                    </a:moveTo>
                    <a:lnTo>
                      <a:pt x="9" y="509"/>
                    </a:lnTo>
                    <a:lnTo>
                      <a:pt x="0" y="509"/>
                    </a:lnTo>
                    <a:lnTo>
                      <a:pt x="0" y="3766"/>
                    </a:lnTo>
                    <a:lnTo>
                      <a:pt x="931" y="3766"/>
                    </a:lnTo>
                    <a:lnTo>
                      <a:pt x="931" y="509"/>
                    </a:lnTo>
                    <a:lnTo>
                      <a:pt x="922" y="509"/>
                    </a:lnTo>
                    <a:lnTo>
                      <a:pt x="465"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2" name="Google Shape;11442;p50"/>
              <p:cNvSpPr/>
              <p:nvPr/>
            </p:nvSpPr>
            <p:spPr>
              <a:xfrm>
                <a:off x="5396525" y="3865650"/>
                <a:ext cx="23275" cy="94150"/>
              </a:xfrm>
              <a:custGeom>
                <a:avLst/>
                <a:gdLst/>
                <a:ahLst/>
                <a:cxnLst/>
                <a:rect l="l" t="t" r="r" b="b"/>
                <a:pathLst>
                  <a:path w="931" h="3766" extrusionOk="0">
                    <a:moveTo>
                      <a:pt x="466" y="1"/>
                    </a:moveTo>
                    <a:lnTo>
                      <a:pt x="9" y="509"/>
                    </a:lnTo>
                    <a:lnTo>
                      <a:pt x="0" y="509"/>
                    </a:lnTo>
                    <a:lnTo>
                      <a:pt x="0" y="3766"/>
                    </a:lnTo>
                    <a:lnTo>
                      <a:pt x="931" y="3766"/>
                    </a:lnTo>
                    <a:lnTo>
                      <a:pt x="931" y="509"/>
                    </a:lnTo>
                    <a:lnTo>
                      <a:pt x="922" y="509"/>
                    </a:lnTo>
                    <a:lnTo>
                      <a:pt x="466"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3" name="Google Shape;11443;p50"/>
              <p:cNvSpPr/>
              <p:nvPr/>
            </p:nvSpPr>
            <p:spPr>
              <a:xfrm>
                <a:off x="3222925" y="3903775"/>
                <a:ext cx="2332575" cy="12300"/>
              </a:xfrm>
              <a:custGeom>
                <a:avLst/>
                <a:gdLst/>
                <a:ahLst/>
                <a:cxnLst/>
                <a:rect l="l" t="t" r="r" b="b"/>
                <a:pathLst>
                  <a:path w="93303" h="492" extrusionOk="0">
                    <a:moveTo>
                      <a:pt x="0" y="1"/>
                    </a:moveTo>
                    <a:lnTo>
                      <a:pt x="0" y="492"/>
                    </a:lnTo>
                    <a:lnTo>
                      <a:pt x="93303" y="492"/>
                    </a:lnTo>
                    <a:lnTo>
                      <a:pt x="93303" y="1"/>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4" name="Google Shape;11444;p50"/>
              <p:cNvSpPr/>
              <p:nvPr/>
            </p:nvSpPr>
            <p:spPr>
              <a:xfrm>
                <a:off x="3222925" y="3930275"/>
                <a:ext cx="2332575" cy="12525"/>
              </a:xfrm>
              <a:custGeom>
                <a:avLst/>
                <a:gdLst/>
                <a:ahLst/>
                <a:cxnLst/>
                <a:rect l="l" t="t" r="r" b="b"/>
                <a:pathLst>
                  <a:path w="93303" h="501" extrusionOk="0">
                    <a:moveTo>
                      <a:pt x="0" y="0"/>
                    </a:moveTo>
                    <a:lnTo>
                      <a:pt x="0" y="500"/>
                    </a:lnTo>
                    <a:lnTo>
                      <a:pt x="93303" y="500"/>
                    </a:lnTo>
                    <a:lnTo>
                      <a:pt x="93303" y="0"/>
                    </a:ln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445" name="Google Shape;11445;p50"/>
          <p:cNvGrpSpPr/>
          <p:nvPr/>
        </p:nvGrpSpPr>
        <p:grpSpPr>
          <a:xfrm>
            <a:off x="1618238" y="539498"/>
            <a:ext cx="656903" cy="524705"/>
            <a:chOff x="4068800" y="1168075"/>
            <a:chExt cx="144600" cy="115500"/>
          </a:xfrm>
        </p:grpSpPr>
        <p:sp>
          <p:nvSpPr>
            <p:cNvPr id="11446" name="Google Shape;11446;p50"/>
            <p:cNvSpPr/>
            <p:nvPr/>
          </p:nvSpPr>
          <p:spPr>
            <a:xfrm>
              <a:off x="4181250" y="1168075"/>
              <a:ext cx="32150" cy="15050"/>
            </a:xfrm>
            <a:custGeom>
              <a:avLst/>
              <a:gdLst/>
              <a:ahLst/>
              <a:cxnLst/>
              <a:rect l="l" t="t" r="r" b="b"/>
              <a:pathLst>
                <a:path w="1286" h="602" extrusionOk="0">
                  <a:moveTo>
                    <a:pt x="1286" y="1"/>
                  </a:moveTo>
                  <a:lnTo>
                    <a:pt x="795" y="398"/>
                  </a:lnTo>
                  <a:lnTo>
                    <a:pt x="1" y="481"/>
                  </a:lnTo>
                  <a:lnTo>
                    <a:pt x="957" y="601"/>
                  </a:lnTo>
                  <a:lnTo>
                    <a:pt x="128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7" name="Google Shape;11447;p50"/>
            <p:cNvSpPr/>
            <p:nvPr/>
          </p:nvSpPr>
          <p:spPr>
            <a:xfrm>
              <a:off x="4177325" y="1204375"/>
              <a:ext cx="33475" cy="16100"/>
            </a:xfrm>
            <a:custGeom>
              <a:avLst/>
              <a:gdLst/>
              <a:ahLst/>
              <a:cxnLst/>
              <a:rect l="l" t="t" r="r" b="b"/>
              <a:pathLst>
                <a:path w="1339" h="644" extrusionOk="0">
                  <a:moveTo>
                    <a:pt x="1338" y="1"/>
                  </a:moveTo>
                  <a:lnTo>
                    <a:pt x="826" y="408"/>
                  </a:lnTo>
                  <a:lnTo>
                    <a:pt x="1" y="445"/>
                  </a:lnTo>
                  <a:lnTo>
                    <a:pt x="994" y="644"/>
                  </a:lnTo>
                  <a:lnTo>
                    <a:pt x="1338"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8" name="Google Shape;11448;p50"/>
            <p:cNvSpPr/>
            <p:nvPr/>
          </p:nvSpPr>
          <p:spPr>
            <a:xfrm>
              <a:off x="4125225" y="1207775"/>
              <a:ext cx="23925" cy="20025"/>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9" name="Google Shape;11449;p50"/>
            <p:cNvSpPr/>
            <p:nvPr/>
          </p:nvSpPr>
          <p:spPr>
            <a:xfrm>
              <a:off x="4068800" y="1211175"/>
              <a:ext cx="23925" cy="13225"/>
            </a:xfrm>
            <a:custGeom>
              <a:avLst/>
              <a:gdLst/>
              <a:ahLst/>
              <a:cxnLst/>
              <a:rect l="l" t="t" r="r" b="b"/>
              <a:pathLst>
                <a:path w="957" h="529" extrusionOk="0">
                  <a:moveTo>
                    <a:pt x="956" y="1"/>
                  </a:moveTo>
                  <a:lnTo>
                    <a:pt x="559" y="335"/>
                  </a:lnTo>
                  <a:lnTo>
                    <a:pt x="0" y="361"/>
                  </a:lnTo>
                  <a:lnTo>
                    <a:pt x="643" y="528"/>
                  </a:lnTo>
                  <a:lnTo>
                    <a:pt x="95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0" name="Google Shape;11450;p50"/>
            <p:cNvSpPr/>
            <p:nvPr/>
          </p:nvSpPr>
          <p:spPr>
            <a:xfrm>
              <a:off x="4076900" y="1247100"/>
              <a:ext cx="26275" cy="14525"/>
            </a:xfrm>
            <a:custGeom>
              <a:avLst/>
              <a:gdLst/>
              <a:ahLst/>
              <a:cxnLst/>
              <a:rect l="l" t="t" r="r" b="b"/>
              <a:pathLst>
                <a:path w="1051" h="581" extrusionOk="0">
                  <a:moveTo>
                    <a:pt x="1050" y="0"/>
                  </a:moveTo>
                  <a:lnTo>
                    <a:pt x="617" y="356"/>
                  </a:lnTo>
                  <a:lnTo>
                    <a:pt x="0" y="340"/>
                  </a:lnTo>
                  <a:lnTo>
                    <a:pt x="711" y="580"/>
                  </a:lnTo>
                  <a:lnTo>
                    <a:pt x="1050"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1" name="Google Shape;11451;p50"/>
            <p:cNvSpPr/>
            <p:nvPr/>
          </p:nvSpPr>
          <p:spPr>
            <a:xfrm>
              <a:off x="4155000" y="1244100"/>
              <a:ext cx="27850" cy="11775"/>
            </a:xfrm>
            <a:custGeom>
              <a:avLst/>
              <a:gdLst/>
              <a:ahLst/>
              <a:cxnLst/>
              <a:rect l="l" t="t" r="r" b="b"/>
              <a:pathLst>
                <a:path w="1114" h="471" extrusionOk="0">
                  <a:moveTo>
                    <a:pt x="1" y="0"/>
                  </a:moveTo>
                  <a:lnTo>
                    <a:pt x="664" y="470"/>
                  </a:lnTo>
                  <a:lnTo>
                    <a:pt x="1113" y="99"/>
                  </a:lnTo>
                  <a:lnTo>
                    <a:pt x="612" y="241"/>
                  </a:lnTo>
                  <a:lnTo>
                    <a:pt x="1"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2" name="Google Shape;11452;p50"/>
            <p:cNvSpPr/>
            <p:nvPr/>
          </p:nvSpPr>
          <p:spPr>
            <a:xfrm>
              <a:off x="4118550" y="1246575"/>
              <a:ext cx="23550" cy="12425"/>
            </a:xfrm>
            <a:custGeom>
              <a:avLst/>
              <a:gdLst/>
              <a:ahLst/>
              <a:cxnLst/>
              <a:rect l="l" t="t" r="r" b="b"/>
              <a:pathLst>
                <a:path w="942" h="497" extrusionOk="0">
                  <a:moveTo>
                    <a:pt x="941" y="0"/>
                  </a:moveTo>
                  <a:lnTo>
                    <a:pt x="565" y="303"/>
                  </a:lnTo>
                  <a:lnTo>
                    <a:pt x="1" y="293"/>
                  </a:lnTo>
                  <a:lnTo>
                    <a:pt x="664" y="497"/>
                  </a:lnTo>
                  <a:lnTo>
                    <a:pt x="941"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3" name="Google Shape;11453;p50"/>
            <p:cNvSpPr/>
            <p:nvPr/>
          </p:nvSpPr>
          <p:spPr>
            <a:xfrm>
              <a:off x="4150950" y="1269175"/>
              <a:ext cx="19875" cy="14400"/>
            </a:xfrm>
            <a:custGeom>
              <a:avLst/>
              <a:gdLst/>
              <a:ahLst/>
              <a:cxnLst/>
              <a:rect l="l" t="t" r="r" b="b"/>
              <a:pathLst>
                <a:path w="795" h="576" extrusionOk="0">
                  <a:moveTo>
                    <a:pt x="795" y="0"/>
                  </a:moveTo>
                  <a:lnTo>
                    <a:pt x="539" y="408"/>
                  </a:lnTo>
                  <a:lnTo>
                    <a:pt x="1" y="575"/>
                  </a:lnTo>
                  <a:lnTo>
                    <a:pt x="690" y="565"/>
                  </a:lnTo>
                  <a:lnTo>
                    <a:pt x="795"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91"/>
        <p:cNvGrpSpPr/>
        <p:nvPr/>
      </p:nvGrpSpPr>
      <p:grpSpPr>
        <a:xfrm>
          <a:off x="0" y="0"/>
          <a:ext cx="0" cy="0"/>
          <a:chOff x="0" y="0"/>
          <a:chExt cx="0" cy="0"/>
        </a:xfrm>
      </p:grpSpPr>
      <p:sp>
        <p:nvSpPr>
          <p:cNvPr id="11694" name="Google Shape;11694;p52"/>
          <p:cNvSpPr txBox="1">
            <a:spLocks noGrp="1"/>
          </p:cNvSpPr>
          <p:nvPr>
            <p:ph type="subTitle" idx="1"/>
          </p:nvPr>
        </p:nvSpPr>
        <p:spPr>
          <a:xfrm>
            <a:off x="831012" y="1154467"/>
            <a:ext cx="4719635" cy="1982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
              <a:t>Switzerland’s agricultural land consists mostly of natural meadows and pastures (58%)</a:t>
            </a:r>
            <a:r>
              <a:rPr lang="en" baseline="30000"/>
              <a:t>1</a:t>
            </a:r>
            <a:r>
              <a:rPr lang="en"/>
              <a:t>:</a:t>
            </a:r>
          </a:p>
          <a:p>
            <a:pPr marL="742950" lvl="1" indent="-285750" algn="l">
              <a:buSzPts val="1100"/>
              <a:buFont typeface="Arial" panose="020B0604020202020204" pitchFamily="34" charset="0"/>
              <a:buChar char="•"/>
            </a:pPr>
            <a:r>
              <a:rPr lang="en"/>
              <a:t>Cattle, sheep and goats (ruminants) are important for landscape conservation and biodiversity </a:t>
            </a:r>
          </a:p>
          <a:p>
            <a:pPr marL="285750" lvl="0" indent="-285750" algn="l" rtl="0">
              <a:spcBef>
                <a:spcPts val="0"/>
              </a:spcBef>
              <a:spcAft>
                <a:spcPts val="0"/>
              </a:spcAft>
              <a:buClr>
                <a:schemeClr val="dk1"/>
              </a:buClr>
              <a:buSzPts val="1100"/>
              <a:buFont typeface="Arial" panose="020B0604020202020204" pitchFamily="34" charset="0"/>
              <a:buChar char="•"/>
            </a:pPr>
            <a:r>
              <a:rPr lang="en"/>
              <a:t>Cattle are strongly associated with Switzerland:           </a:t>
            </a:r>
          </a:p>
          <a:p>
            <a:pPr marL="742950" lvl="1" indent="-285750" algn="l">
              <a:buSzPts val="1100"/>
              <a:buFont typeface="Arial" panose="020B0604020202020204" pitchFamily="34" charset="0"/>
              <a:buChar char="•"/>
            </a:pPr>
            <a:r>
              <a:rPr lang="en"/>
              <a:t>Alps, tourism, cheese, chocolate</a:t>
            </a:r>
            <a:endParaRPr lang="en" baseline="30000"/>
          </a:p>
          <a:p>
            <a:pPr marL="285750" lvl="0" indent="-285750" algn="l" rtl="0">
              <a:spcBef>
                <a:spcPts val="0"/>
              </a:spcBef>
              <a:spcAft>
                <a:spcPts val="0"/>
              </a:spcAft>
              <a:buClr>
                <a:schemeClr val="dk1"/>
              </a:buClr>
              <a:buSzPts val="1100"/>
              <a:buFont typeface="Arial" panose="020B0604020202020204" pitchFamily="34" charset="0"/>
              <a:buChar char="•"/>
            </a:pPr>
            <a:r>
              <a:rPr lang="en"/>
              <a:t>1.5M cattle in Switzerland</a:t>
            </a:r>
            <a:r>
              <a:rPr lang="en" baseline="30000"/>
              <a:t>2</a:t>
            </a:r>
            <a:endParaRPr lang="en"/>
          </a:p>
          <a:p>
            <a:pPr marL="285750" lvl="0" indent="-285750" algn="l" rtl="0">
              <a:spcBef>
                <a:spcPts val="0"/>
              </a:spcBef>
              <a:spcAft>
                <a:spcPts val="0"/>
              </a:spcAft>
              <a:buClr>
                <a:schemeClr val="dk1"/>
              </a:buClr>
              <a:buSzPts val="1100"/>
              <a:buFont typeface="Arial" panose="020B0604020202020204" pitchFamily="34" charset="0"/>
              <a:buChar char="•"/>
            </a:pPr>
            <a:r>
              <a:rPr lang="en"/>
              <a:t>Wide variety of breeds </a:t>
            </a:r>
          </a:p>
          <a:p>
            <a:pPr marL="285750" lvl="0" indent="-285750" algn="l" rtl="0">
              <a:spcBef>
                <a:spcPts val="0"/>
              </a:spcBef>
              <a:spcAft>
                <a:spcPts val="0"/>
              </a:spcAft>
              <a:buClr>
                <a:schemeClr val="dk1"/>
              </a:buClr>
              <a:buSzPts val="1100"/>
              <a:buFont typeface="Arial" panose="020B0604020202020204" pitchFamily="34" charset="0"/>
              <a:buChar char="•"/>
            </a:pPr>
            <a:r>
              <a:rPr lang="en"/>
              <a:t>Rare breeds are subsidized for </a:t>
            </a:r>
            <a:r>
              <a:rPr lang="en" err="1"/>
              <a:t>conserva</a:t>
            </a:r>
            <a:r>
              <a:rPr lang="de-CH" err="1"/>
              <a:t>tion</a:t>
            </a:r>
            <a:r>
              <a:rPr lang="de-CH"/>
              <a:t> and </a:t>
            </a:r>
            <a:r>
              <a:rPr lang="de-CH" err="1"/>
              <a:t>to</a:t>
            </a:r>
            <a:r>
              <a:rPr lang="de-CH"/>
              <a:t> </a:t>
            </a:r>
            <a:r>
              <a:rPr lang="de-CH" err="1"/>
              <a:t>adapt</a:t>
            </a:r>
            <a:r>
              <a:rPr lang="de-CH"/>
              <a:t> </a:t>
            </a:r>
            <a:r>
              <a:rPr lang="de-CH" err="1"/>
              <a:t>to</a:t>
            </a:r>
            <a:r>
              <a:rPr lang="de-CH"/>
              <a:t> </a:t>
            </a:r>
            <a:r>
              <a:rPr lang="de-CH" err="1"/>
              <a:t>disease</a:t>
            </a:r>
            <a:r>
              <a:rPr lang="de-CH"/>
              <a:t> and </a:t>
            </a:r>
            <a:r>
              <a:rPr lang="de-CH" err="1"/>
              <a:t>climate</a:t>
            </a:r>
            <a:r>
              <a:rPr lang="de-CH"/>
              <a:t> change</a:t>
            </a:r>
            <a:r>
              <a:rPr lang="de-CH" baseline="30000"/>
              <a:t>3</a:t>
            </a:r>
            <a:endParaRPr lang="en"/>
          </a:p>
        </p:txBody>
      </p:sp>
      <p:grpSp>
        <p:nvGrpSpPr>
          <p:cNvPr id="11697" name="Google Shape;11697;p52"/>
          <p:cNvGrpSpPr/>
          <p:nvPr/>
        </p:nvGrpSpPr>
        <p:grpSpPr>
          <a:xfrm flipH="1">
            <a:off x="8143600" y="1743228"/>
            <a:ext cx="1365609" cy="2622661"/>
            <a:chOff x="2253800" y="1079125"/>
            <a:chExt cx="237225" cy="455600"/>
          </a:xfrm>
        </p:grpSpPr>
        <p:sp>
          <p:nvSpPr>
            <p:cNvPr id="11698" name="Google Shape;11698;p52"/>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52"/>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52"/>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52"/>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52"/>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52"/>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52"/>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52"/>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52"/>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52"/>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52"/>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52"/>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52"/>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52"/>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52"/>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52"/>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52"/>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52"/>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52"/>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52"/>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52"/>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52"/>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52"/>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52"/>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52"/>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52"/>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52"/>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52"/>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52"/>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52"/>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52"/>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52"/>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52"/>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52"/>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52"/>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52"/>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52"/>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52"/>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52"/>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52"/>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52"/>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52"/>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52"/>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1" name="Google Shape;11741;p52"/>
          <p:cNvGrpSpPr/>
          <p:nvPr/>
        </p:nvGrpSpPr>
        <p:grpSpPr>
          <a:xfrm>
            <a:off x="7655712" y="3980754"/>
            <a:ext cx="866312" cy="579491"/>
            <a:chOff x="5526450" y="2535525"/>
            <a:chExt cx="1694000" cy="1132925"/>
          </a:xfrm>
        </p:grpSpPr>
        <p:sp>
          <p:nvSpPr>
            <p:cNvPr id="11742" name="Google Shape;11742;p52"/>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52"/>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52"/>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52"/>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52"/>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52"/>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52"/>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52"/>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52"/>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52"/>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52"/>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52"/>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52"/>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52"/>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52"/>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52"/>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52"/>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52"/>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52"/>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52"/>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52"/>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52"/>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52"/>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52"/>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52"/>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52"/>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52"/>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52"/>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52"/>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52"/>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52"/>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52"/>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52"/>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52"/>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52"/>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52"/>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52"/>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52"/>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52"/>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52"/>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52"/>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52"/>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52"/>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52"/>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52"/>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52"/>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52"/>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52"/>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52"/>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52"/>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52"/>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52"/>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52"/>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52"/>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6" name="Google Shape;11796;p52"/>
          <p:cNvGrpSpPr/>
          <p:nvPr/>
        </p:nvGrpSpPr>
        <p:grpSpPr>
          <a:xfrm>
            <a:off x="3631008" y="3465057"/>
            <a:ext cx="1126087" cy="1213200"/>
            <a:chOff x="5338575" y="2762375"/>
            <a:chExt cx="956175" cy="1034800"/>
          </a:xfrm>
        </p:grpSpPr>
        <p:sp>
          <p:nvSpPr>
            <p:cNvPr id="11797" name="Google Shape;11797;p52"/>
            <p:cNvSpPr/>
            <p:nvPr/>
          </p:nvSpPr>
          <p:spPr>
            <a:xfrm>
              <a:off x="5338575" y="3400825"/>
              <a:ext cx="872825" cy="396350"/>
            </a:xfrm>
            <a:custGeom>
              <a:avLst/>
              <a:gdLst/>
              <a:ahLst/>
              <a:cxnLst/>
              <a:rect l="l" t="t" r="r" b="b"/>
              <a:pathLst>
                <a:path w="34913" h="15854" extrusionOk="0">
                  <a:moveTo>
                    <a:pt x="29846" y="0"/>
                  </a:moveTo>
                  <a:lnTo>
                    <a:pt x="27072" y="69"/>
                  </a:lnTo>
                  <a:cubicBezTo>
                    <a:pt x="27072" y="69"/>
                    <a:pt x="28657" y="2508"/>
                    <a:pt x="29312" y="3688"/>
                  </a:cubicBezTo>
                  <a:cubicBezTo>
                    <a:pt x="29976" y="4877"/>
                    <a:pt x="28787" y="6066"/>
                    <a:pt x="28787" y="6066"/>
                  </a:cubicBezTo>
                  <a:cubicBezTo>
                    <a:pt x="27735" y="7048"/>
                    <a:pt x="16466" y="8694"/>
                    <a:pt x="16466" y="8694"/>
                  </a:cubicBezTo>
                  <a:cubicBezTo>
                    <a:pt x="3033" y="10676"/>
                    <a:pt x="1" y="15854"/>
                    <a:pt x="1" y="15854"/>
                  </a:cubicBezTo>
                  <a:lnTo>
                    <a:pt x="8927" y="15854"/>
                  </a:lnTo>
                  <a:cubicBezTo>
                    <a:pt x="10348" y="14243"/>
                    <a:pt x="14294" y="13510"/>
                    <a:pt x="14294" y="13510"/>
                  </a:cubicBezTo>
                  <a:cubicBezTo>
                    <a:pt x="15613" y="13441"/>
                    <a:pt x="29976" y="10081"/>
                    <a:pt x="29976" y="10081"/>
                  </a:cubicBezTo>
                  <a:cubicBezTo>
                    <a:pt x="34258" y="8634"/>
                    <a:pt x="34189" y="6462"/>
                    <a:pt x="34189" y="6462"/>
                  </a:cubicBezTo>
                  <a:cubicBezTo>
                    <a:pt x="34913" y="3490"/>
                    <a:pt x="29846" y="0"/>
                    <a:pt x="29846" y="0"/>
                  </a:cubicBezTo>
                  <a:close/>
                </a:path>
              </a:pathLst>
            </a:custGeom>
            <a:solidFill>
              <a:srgbClr val="724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52"/>
            <p:cNvSpPr/>
            <p:nvPr/>
          </p:nvSpPr>
          <p:spPr>
            <a:xfrm>
              <a:off x="5926200" y="3077925"/>
              <a:ext cx="248375" cy="317750"/>
            </a:xfrm>
            <a:custGeom>
              <a:avLst/>
              <a:gdLst/>
              <a:ahLst/>
              <a:cxnLst/>
              <a:rect l="l" t="t" r="r" b="b"/>
              <a:pathLst>
                <a:path w="9935" h="12710" extrusionOk="0">
                  <a:moveTo>
                    <a:pt x="595" y="1"/>
                  </a:moveTo>
                  <a:lnTo>
                    <a:pt x="0" y="12710"/>
                  </a:lnTo>
                  <a:lnTo>
                    <a:pt x="9934" y="12710"/>
                  </a:lnTo>
                  <a:lnTo>
                    <a:pt x="9142" y="1"/>
                  </a:lnTo>
                  <a:close/>
                </a:path>
              </a:pathLst>
            </a:custGeom>
            <a:solidFill>
              <a:srgbClr val="A96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52"/>
            <p:cNvSpPr/>
            <p:nvPr/>
          </p:nvSpPr>
          <p:spPr>
            <a:xfrm>
              <a:off x="6058225" y="3077925"/>
              <a:ext cx="116350" cy="317750"/>
            </a:xfrm>
            <a:custGeom>
              <a:avLst/>
              <a:gdLst/>
              <a:ahLst/>
              <a:cxnLst/>
              <a:rect l="l" t="t" r="r" b="b"/>
              <a:pathLst>
                <a:path w="4654" h="12710" extrusionOk="0">
                  <a:moveTo>
                    <a:pt x="1" y="1"/>
                  </a:moveTo>
                  <a:lnTo>
                    <a:pt x="1" y="12710"/>
                  </a:lnTo>
                  <a:lnTo>
                    <a:pt x="4653" y="12710"/>
                  </a:lnTo>
                  <a:lnTo>
                    <a:pt x="4059" y="1"/>
                  </a:lnTo>
                  <a:close/>
                </a:path>
              </a:pathLst>
            </a:custGeom>
            <a:solidFill>
              <a:srgbClr val="BE7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52"/>
            <p:cNvSpPr/>
            <p:nvPr/>
          </p:nvSpPr>
          <p:spPr>
            <a:xfrm>
              <a:off x="5926200" y="3378425"/>
              <a:ext cx="248375" cy="22200"/>
            </a:xfrm>
            <a:custGeom>
              <a:avLst/>
              <a:gdLst/>
              <a:ahLst/>
              <a:cxnLst/>
              <a:rect l="l" t="t" r="r" b="b"/>
              <a:pathLst>
                <a:path w="9935" h="888" extrusionOk="0">
                  <a:moveTo>
                    <a:pt x="0" y="0"/>
                  </a:moveTo>
                  <a:lnTo>
                    <a:pt x="0" y="888"/>
                  </a:lnTo>
                  <a:lnTo>
                    <a:pt x="9934" y="888"/>
                  </a:lnTo>
                  <a:lnTo>
                    <a:pt x="9934" y="0"/>
                  </a:lnTo>
                  <a:close/>
                </a:path>
              </a:pathLst>
            </a:custGeom>
            <a:solidFill>
              <a:srgbClr val="914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52"/>
            <p:cNvSpPr/>
            <p:nvPr/>
          </p:nvSpPr>
          <p:spPr>
            <a:xfrm>
              <a:off x="5939750" y="3064150"/>
              <a:ext cx="221250" cy="15750"/>
            </a:xfrm>
            <a:custGeom>
              <a:avLst/>
              <a:gdLst/>
              <a:ahLst/>
              <a:cxnLst/>
              <a:rect l="l" t="t" r="r" b="b"/>
              <a:pathLst>
                <a:path w="8850" h="630" extrusionOk="0">
                  <a:moveTo>
                    <a:pt x="1" y="1"/>
                  </a:moveTo>
                  <a:lnTo>
                    <a:pt x="1" y="630"/>
                  </a:lnTo>
                  <a:lnTo>
                    <a:pt x="8849" y="630"/>
                  </a:lnTo>
                  <a:lnTo>
                    <a:pt x="8849" y="1"/>
                  </a:lnTo>
                  <a:close/>
                </a:path>
              </a:pathLst>
            </a:custGeom>
            <a:solidFill>
              <a:srgbClr val="75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52"/>
            <p:cNvSpPr/>
            <p:nvPr/>
          </p:nvSpPr>
          <p:spPr>
            <a:xfrm>
              <a:off x="5894300" y="2946325"/>
              <a:ext cx="312150" cy="117850"/>
            </a:xfrm>
            <a:custGeom>
              <a:avLst/>
              <a:gdLst/>
              <a:ahLst/>
              <a:cxnLst/>
              <a:rect l="l" t="t" r="r" b="b"/>
              <a:pathLst>
                <a:path w="12486" h="4714" extrusionOk="0">
                  <a:moveTo>
                    <a:pt x="6247" y="1"/>
                  </a:moveTo>
                  <a:lnTo>
                    <a:pt x="1" y="4714"/>
                  </a:lnTo>
                  <a:lnTo>
                    <a:pt x="12485" y="4714"/>
                  </a:lnTo>
                  <a:lnTo>
                    <a:pt x="6247" y="1"/>
                  </a:lnTo>
                  <a:close/>
                </a:path>
              </a:pathLst>
            </a:custGeom>
            <a:solidFill>
              <a:srgbClr val="A96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52"/>
            <p:cNvSpPr/>
            <p:nvPr/>
          </p:nvSpPr>
          <p:spPr>
            <a:xfrm>
              <a:off x="6050475" y="2946325"/>
              <a:ext cx="155975" cy="117850"/>
            </a:xfrm>
            <a:custGeom>
              <a:avLst/>
              <a:gdLst/>
              <a:ahLst/>
              <a:cxnLst/>
              <a:rect l="l" t="t" r="r" b="b"/>
              <a:pathLst>
                <a:path w="6239" h="4714" extrusionOk="0">
                  <a:moveTo>
                    <a:pt x="0" y="1"/>
                  </a:moveTo>
                  <a:lnTo>
                    <a:pt x="147" y="4714"/>
                  </a:lnTo>
                  <a:lnTo>
                    <a:pt x="6238" y="4714"/>
                  </a:lnTo>
                  <a:lnTo>
                    <a:pt x="0" y="1"/>
                  </a:lnTo>
                  <a:close/>
                </a:path>
              </a:pathLst>
            </a:custGeom>
            <a:solidFill>
              <a:srgbClr val="BE7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52"/>
            <p:cNvSpPr/>
            <p:nvPr/>
          </p:nvSpPr>
          <p:spPr>
            <a:xfrm>
              <a:off x="6020100" y="3134800"/>
              <a:ext cx="60550" cy="53875"/>
            </a:xfrm>
            <a:custGeom>
              <a:avLst/>
              <a:gdLst/>
              <a:ahLst/>
              <a:cxnLst/>
              <a:rect l="l" t="t" r="r" b="b"/>
              <a:pathLst>
                <a:path w="2422" h="2155" extrusionOk="0">
                  <a:moveTo>
                    <a:pt x="1215" y="1"/>
                  </a:moveTo>
                  <a:cubicBezTo>
                    <a:pt x="543" y="1"/>
                    <a:pt x="1" y="483"/>
                    <a:pt x="1" y="1078"/>
                  </a:cubicBezTo>
                  <a:cubicBezTo>
                    <a:pt x="1" y="1672"/>
                    <a:pt x="543" y="2155"/>
                    <a:pt x="1215" y="2155"/>
                  </a:cubicBezTo>
                  <a:cubicBezTo>
                    <a:pt x="1879" y="2155"/>
                    <a:pt x="2422" y="1672"/>
                    <a:pt x="2422" y="1078"/>
                  </a:cubicBezTo>
                  <a:cubicBezTo>
                    <a:pt x="2422" y="483"/>
                    <a:pt x="1879" y="1"/>
                    <a:pt x="1215" y="1"/>
                  </a:cubicBezTo>
                  <a:close/>
                </a:path>
              </a:pathLst>
            </a:custGeom>
            <a:solidFill>
              <a:srgbClr val="8053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52"/>
            <p:cNvSpPr/>
            <p:nvPr/>
          </p:nvSpPr>
          <p:spPr>
            <a:xfrm>
              <a:off x="6028075" y="3141475"/>
              <a:ext cx="45675" cy="40300"/>
            </a:xfrm>
            <a:custGeom>
              <a:avLst/>
              <a:gdLst/>
              <a:ahLst/>
              <a:cxnLst/>
              <a:rect l="l" t="t" r="r" b="b"/>
              <a:pathLst>
                <a:path w="1827" h="1612" extrusionOk="0">
                  <a:moveTo>
                    <a:pt x="914" y="1"/>
                  </a:moveTo>
                  <a:cubicBezTo>
                    <a:pt x="414" y="1"/>
                    <a:pt x="0" y="363"/>
                    <a:pt x="0" y="811"/>
                  </a:cubicBezTo>
                  <a:cubicBezTo>
                    <a:pt x="0" y="1250"/>
                    <a:pt x="414" y="1612"/>
                    <a:pt x="914" y="1612"/>
                  </a:cubicBezTo>
                  <a:cubicBezTo>
                    <a:pt x="1413" y="1612"/>
                    <a:pt x="1827" y="1250"/>
                    <a:pt x="1827" y="811"/>
                  </a:cubicBezTo>
                  <a:cubicBezTo>
                    <a:pt x="1827" y="363"/>
                    <a:pt x="1413" y="1"/>
                    <a:pt x="914" y="1"/>
                  </a:cubicBez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52"/>
            <p:cNvSpPr/>
            <p:nvPr/>
          </p:nvSpPr>
          <p:spPr>
            <a:xfrm>
              <a:off x="6011925" y="3262525"/>
              <a:ext cx="76925" cy="114400"/>
            </a:xfrm>
            <a:custGeom>
              <a:avLst/>
              <a:gdLst/>
              <a:ahLst/>
              <a:cxnLst/>
              <a:rect l="l" t="t" r="r" b="b"/>
              <a:pathLst>
                <a:path w="3077" h="4576" extrusionOk="0">
                  <a:moveTo>
                    <a:pt x="0" y="1"/>
                  </a:moveTo>
                  <a:lnTo>
                    <a:pt x="0" y="4576"/>
                  </a:lnTo>
                  <a:lnTo>
                    <a:pt x="3076" y="4576"/>
                  </a:lnTo>
                  <a:lnTo>
                    <a:pt x="3076" y="1"/>
                  </a:lnTo>
                  <a:close/>
                </a:path>
              </a:pathLst>
            </a:custGeom>
            <a:solidFill>
              <a:srgbClr val="914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52"/>
            <p:cNvSpPr/>
            <p:nvPr/>
          </p:nvSpPr>
          <p:spPr>
            <a:xfrm>
              <a:off x="5821725" y="2886225"/>
              <a:ext cx="460325" cy="229425"/>
            </a:xfrm>
            <a:custGeom>
              <a:avLst/>
              <a:gdLst/>
              <a:ahLst/>
              <a:cxnLst/>
              <a:rect l="l" t="t" r="r" b="b"/>
              <a:pathLst>
                <a:path w="18413" h="9177" extrusionOk="0">
                  <a:moveTo>
                    <a:pt x="18326" y="1"/>
                  </a:moveTo>
                  <a:lnTo>
                    <a:pt x="0" y="8996"/>
                  </a:lnTo>
                  <a:lnTo>
                    <a:pt x="95" y="9177"/>
                  </a:lnTo>
                  <a:lnTo>
                    <a:pt x="18413" y="182"/>
                  </a:lnTo>
                  <a:lnTo>
                    <a:pt x="18326"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52"/>
            <p:cNvSpPr/>
            <p:nvPr/>
          </p:nvSpPr>
          <p:spPr>
            <a:xfrm>
              <a:off x="5928550" y="2775300"/>
              <a:ext cx="246675" cy="451275"/>
            </a:xfrm>
            <a:custGeom>
              <a:avLst/>
              <a:gdLst/>
              <a:ahLst/>
              <a:cxnLst/>
              <a:rect l="l" t="t" r="r" b="b"/>
              <a:pathLst>
                <a:path w="9867" h="18051" extrusionOk="0">
                  <a:moveTo>
                    <a:pt x="173" y="1"/>
                  </a:moveTo>
                  <a:lnTo>
                    <a:pt x="1" y="95"/>
                  </a:lnTo>
                  <a:lnTo>
                    <a:pt x="9694" y="18051"/>
                  </a:lnTo>
                  <a:lnTo>
                    <a:pt x="9866" y="17965"/>
                  </a:lnTo>
                  <a:lnTo>
                    <a:pt x="173"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52"/>
            <p:cNvSpPr/>
            <p:nvPr/>
          </p:nvSpPr>
          <p:spPr>
            <a:xfrm>
              <a:off x="5989300" y="2934700"/>
              <a:ext cx="42675" cy="40950"/>
            </a:xfrm>
            <a:custGeom>
              <a:avLst/>
              <a:gdLst/>
              <a:ahLst/>
              <a:cxnLst/>
              <a:rect l="l" t="t" r="r" b="b"/>
              <a:pathLst>
                <a:path w="1707" h="1638" extrusionOk="0">
                  <a:moveTo>
                    <a:pt x="1034" y="259"/>
                  </a:moveTo>
                  <a:lnTo>
                    <a:pt x="1439" y="1000"/>
                  </a:lnTo>
                  <a:lnTo>
                    <a:pt x="681" y="1379"/>
                  </a:lnTo>
                  <a:lnTo>
                    <a:pt x="276" y="629"/>
                  </a:lnTo>
                  <a:lnTo>
                    <a:pt x="1034" y="259"/>
                  </a:lnTo>
                  <a:close/>
                  <a:moveTo>
                    <a:pt x="1121" y="0"/>
                  </a:moveTo>
                  <a:lnTo>
                    <a:pt x="0" y="543"/>
                  </a:lnTo>
                  <a:lnTo>
                    <a:pt x="595" y="1637"/>
                  </a:lnTo>
                  <a:lnTo>
                    <a:pt x="1706" y="1086"/>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52"/>
            <p:cNvSpPr/>
            <p:nvPr/>
          </p:nvSpPr>
          <p:spPr>
            <a:xfrm>
              <a:off x="6012775" y="2923075"/>
              <a:ext cx="42675" cy="40950"/>
            </a:xfrm>
            <a:custGeom>
              <a:avLst/>
              <a:gdLst/>
              <a:ahLst/>
              <a:cxnLst/>
              <a:rect l="l" t="t" r="r" b="b"/>
              <a:pathLst>
                <a:path w="1707" h="1638" extrusionOk="0">
                  <a:moveTo>
                    <a:pt x="1035" y="259"/>
                  </a:moveTo>
                  <a:lnTo>
                    <a:pt x="1440" y="1008"/>
                  </a:lnTo>
                  <a:lnTo>
                    <a:pt x="673" y="1379"/>
                  </a:lnTo>
                  <a:lnTo>
                    <a:pt x="276" y="638"/>
                  </a:lnTo>
                  <a:lnTo>
                    <a:pt x="1035" y="259"/>
                  </a:lnTo>
                  <a:close/>
                  <a:moveTo>
                    <a:pt x="1112" y="0"/>
                  </a:moveTo>
                  <a:lnTo>
                    <a:pt x="1" y="551"/>
                  </a:lnTo>
                  <a:lnTo>
                    <a:pt x="595" y="1637"/>
                  </a:lnTo>
                  <a:lnTo>
                    <a:pt x="170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52"/>
            <p:cNvSpPr/>
            <p:nvPr/>
          </p:nvSpPr>
          <p:spPr>
            <a:xfrm>
              <a:off x="5977025" y="2911650"/>
              <a:ext cx="42675" cy="40950"/>
            </a:xfrm>
            <a:custGeom>
              <a:avLst/>
              <a:gdLst/>
              <a:ahLst/>
              <a:cxnLst/>
              <a:rect l="l" t="t" r="r" b="b"/>
              <a:pathLst>
                <a:path w="1707" h="1638" extrusionOk="0">
                  <a:moveTo>
                    <a:pt x="1034" y="259"/>
                  </a:moveTo>
                  <a:lnTo>
                    <a:pt x="1431" y="1008"/>
                  </a:lnTo>
                  <a:lnTo>
                    <a:pt x="672" y="1379"/>
                  </a:lnTo>
                  <a:lnTo>
                    <a:pt x="267" y="638"/>
                  </a:lnTo>
                  <a:lnTo>
                    <a:pt x="1034" y="259"/>
                  </a:lnTo>
                  <a:close/>
                  <a:moveTo>
                    <a:pt x="1112" y="0"/>
                  </a:moveTo>
                  <a:lnTo>
                    <a:pt x="0" y="543"/>
                  </a:lnTo>
                  <a:lnTo>
                    <a:pt x="586" y="1637"/>
                  </a:lnTo>
                  <a:lnTo>
                    <a:pt x="1706"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52"/>
            <p:cNvSpPr/>
            <p:nvPr/>
          </p:nvSpPr>
          <p:spPr>
            <a:xfrm>
              <a:off x="6000500" y="2900225"/>
              <a:ext cx="42450" cy="40950"/>
            </a:xfrm>
            <a:custGeom>
              <a:avLst/>
              <a:gdLst/>
              <a:ahLst/>
              <a:cxnLst/>
              <a:rect l="l" t="t" r="r" b="b"/>
              <a:pathLst>
                <a:path w="1698" h="1638" extrusionOk="0">
                  <a:moveTo>
                    <a:pt x="1026" y="259"/>
                  </a:moveTo>
                  <a:lnTo>
                    <a:pt x="1431" y="1000"/>
                  </a:lnTo>
                  <a:lnTo>
                    <a:pt x="673" y="1379"/>
                  </a:lnTo>
                  <a:lnTo>
                    <a:pt x="268" y="630"/>
                  </a:lnTo>
                  <a:lnTo>
                    <a:pt x="1026" y="259"/>
                  </a:lnTo>
                  <a:close/>
                  <a:moveTo>
                    <a:pt x="1112" y="1"/>
                  </a:moveTo>
                  <a:lnTo>
                    <a:pt x="1" y="544"/>
                  </a:lnTo>
                  <a:lnTo>
                    <a:pt x="586" y="1638"/>
                  </a:lnTo>
                  <a:lnTo>
                    <a:pt x="1698" y="1086"/>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52"/>
            <p:cNvSpPr/>
            <p:nvPr/>
          </p:nvSpPr>
          <p:spPr>
            <a:xfrm>
              <a:off x="5964525" y="2888600"/>
              <a:ext cx="42675" cy="41175"/>
            </a:xfrm>
            <a:custGeom>
              <a:avLst/>
              <a:gdLst/>
              <a:ahLst/>
              <a:cxnLst/>
              <a:rect l="l" t="t" r="r" b="b"/>
              <a:pathLst>
                <a:path w="1707" h="1647" extrusionOk="0">
                  <a:moveTo>
                    <a:pt x="1035" y="268"/>
                  </a:moveTo>
                  <a:lnTo>
                    <a:pt x="1440" y="1009"/>
                  </a:lnTo>
                  <a:lnTo>
                    <a:pt x="681" y="1379"/>
                  </a:lnTo>
                  <a:lnTo>
                    <a:pt x="276" y="638"/>
                  </a:lnTo>
                  <a:lnTo>
                    <a:pt x="1035" y="268"/>
                  </a:lnTo>
                  <a:close/>
                  <a:moveTo>
                    <a:pt x="1121" y="1"/>
                  </a:moveTo>
                  <a:lnTo>
                    <a:pt x="1" y="552"/>
                  </a:lnTo>
                  <a:lnTo>
                    <a:pt x="595" y="1646"/>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52"/>
            <p:cNvSpPr/>
            <p:nvPr/>
          </p:nvSpPr>
          <p:spPr>
            <a:xfrm>
              <a:off x="5988000" y="2877175"/>
              <a:ext cx="42675" cy="40950"/>
            </a:xfrm>
            <a:custGeom>
              <a:avLst/>
              <a:gdLst/>
              <a:ahLst/>
              <a:cxnLst/>
              <a:rect l="l" t="t" r="r" b="b"/>
              <a:pathLst>
                <a:path w="1707" h="1638" extrusionOk="0">
                  <a:moveTo>
                    <a:pt x="1035" y="259"/>
                  </a:moveTo>
                  <a:lnTo>
                    <a:pt x="1431" y="1009"/>
                  </a:lnTo>
                  <a:lnTo>
                    <a:pt x="673" y="1379"/>
                  </a:lnTo>
                  <a:lnTo>
                    <a:pt x="277" y="630"/>
                  </a:lnTo>
                  <a:lnTo>
                    <a:pt x="1035" y="259"/>
                  </a:lnTo>
                  <a:close/>
                  <a:moveTo>
                    <a:pt x="1112" y="1"/>
                  </a:moveTo>
                  <a:lnTo>
                    <a:pt x="1" y="544"/>
                  </a:lnTo>
                  <a:lnTo>
                    <a:pt x="595"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52"/>
            <p:cNvSpPr/>
            <p:nvPr/>
          </p:nvSpPr>
          <p:spPr>
            <a:xfrm>
              <a:off x="5952250" y="2865775"/>
              <a:ext cx="42675" cy="40950"/>
            </a:xfrm>
            <a:custGeom>
              <a:avLst/>
              <a:gdLst/>
              <a:ahLst/>
              <a:cxnLst/>
              <a:rect l="l" t="t" r="r" b="b"/>
              <a:pathLst>
                <a:path w="1707" h="1638" extrusionOk="0">
                  <a:moveTo>
                    <a:pt x="1026" y="259"/>
                  </a:moveTo>
                  <a:lnTo>
                    <a:pt x="1431" y="1000"/>
                  </a:lnTo>
                  <a:lnTo>
                    <a:pt x="673" y="1379"/>
                  </a:lnTo>
                  <a:lnTo>
                    <a:pt x="268" y="629"/>
                  </a:lnTo>
                  <a:lnTo>
                    <a:pt x="1026" y="259"/>
                  </a:lnTo>
                  <a:close/>
                  <a:moveTo>
                    <a:pt x="1112" y="0"/>
                  </a:moveTo>
                  <a:lnTo>
                    <a:pt x="1" y="543"/>
                  </a:lnTo>
                  <a:lnTo>
                    <a:pt x="586"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52"/>
            <p:cNvSpPr/>
            <p:nvPr/>
          </p:nvSpPr>
          <p:spPr>
            <a:xfrm>
              <a:off x="5975725" y="2854125"/>
              <a:ext cx="42475" cy="41175"/>
            </a:xfrm>
            <a:custGeom>
              <a:avLst/>
              <a:gdLst/>
              <a:ahLst/>
              <a:cxnLst/>
              <a:rect l="l" t="t" r="r" b="b"/>
              <a:pathLst>
                <a:path w="1699" h="1647" extrusionOk="0">
                  <a:moveTo>
                    <a:pt x="1026" y="268"/>
                  </a:moveTo>
                  <a:lnTo>
                    <a:pt x="1431" y="1009"/>
                  </a:lnTo>
                  <a:lnTo>
                    <a:pt x="673" y="1380"/>
                  </a:lnTo>
                  <a:lnTo>
                    <a:pt x="268" y="639"/>
                  </a:lnTo>
                  <a:lnTo>
                    <a:pt x="1026" y="268"/>
                  </a:lnTo>
                  <a:close/>
                  <a:moveTo>
                    <a:pt x="1112" y="1"/>
                  </a:moveTo>
                  <a:lnTo>
                    <a:pt x="1" y="552"/>
                  </a:lnTo>
                  <a:lnTo>
                    <a:pt x="587" y="1647"/>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52"/>
            <p:cNvSpPr/>
            <p:nvPr/>
          </p:nvSpPr>
          <p:spPr>
            <a:xfrm>
              <a:off x="5939750" y="2842725"/>
              <a:ext cx="42675" cy="40950"/>
            </a:xfrm>
            <a:custGeom>
              <a:avLst/>
              <a:gdLst/>
              <a:ahLst/>
              <a:cxnLst/>
              <a:rect l="l" t="t" r="r" b="b"/>
              <a:pathLst>
                <a:path w="1707" h="1638" extrusionOk="0">
                  <a:moveTo>
                    <a:pt x="1035" y="259"/>
                  </a:moveTo>
                  <a:lnTo>
                    <a:pt x="1440" y="1008"/>
                  </a:lnTo>
                  <a:lnTo>
                    <a:pt x="681" y="1379"/>
                  </a:lnTo>
                  <a:lnTo>
                    <a:pt x="277" y="638"/>
                  </a:lnTo>
                  <a:lnTo>
                    <a:pt x="1035" y="259"/>
                  </a:lnTo>
                  <a:close/>
                  <a:moveTo>
                    <a:pt x="1121" y="0"/>
                  </a:moveTo>
                  <a:lnTo>
                    <a:pt x="1" y="552"/>
                  </a:lnTo>
                  <a:lnTo>
                    <a:pt x="595" y="1637"/>
                  </a:lnTo>
                  <a:lnTo>
                    <a:pt x="1707" y="1095"/>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52"/>
            <p:cNvSpPr/>
            <p:nvPr/>
          </p:nvSpPr>
          <p:spPr>
            <a:xfrm>
              <a:off x="5963225" y="2831300"/>
              <a:ext cx="42675" cy="40950"/>
            </a:xfrm>
            <a:custGeom>
              <a:avLst/>
              <a:gdLst/>
              <a:ahLst/>
              <a:cxnLst/>
              <a:rect l="l" t="t" r="r" b="b"/>
              <a:pathLst>
                <a:path w="1707" h="1638" extrusionOk="0">
                  <a:moveTo>
                    <a:pt x="1035" y="259"/>
                  </a:moveTo>
                  <a:lnTo>
                    <a:pt x="1431" y="1000"/>
                  </a:lnTo>
                  <a:lnTo>
                    <a:pt x="673" y="1379"/>
                  </a:lnTo>
                  <a:lnTo>
                    <a:pt x="277" y="630"/>
                  </a:lnTo>
                  <a:lnTo>
                    <a:pt x="1035" y="259"/>
                  </a:lnTo>
                  <a:close/>
                  <a:moveTo>
                    <a:pt x="1112" y="1"/>
                  </a:moveTo>
                  <a:lnTo>
                    <a:pt x="1" y="543"/>
                  </a:lnTo>
                  <a:lnTo>
                    <a:pt x="587"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52"/>
            <p:cNvSpPr/>
            <p:nvPr/>
          </p:nvSpPr>
          <p:spPr>
            <a:xfrm>
              <a:off x="5927475" y="2819900"/>
              <a:ext cx="42675" cy="40950"/>
            </a:xfrm>
            <a:custGeom>
              <a:avLst/>
              <a:gdLst/>
              <a:ahLst/>
              <a:cxnLst/>
              <a:rect l="l" t="t" r="r" b="b"/>
              <a:pathLst>
                <a:path w="1707" h="1638" extrusionOk="0">
                  <a:moveTo>
                    <a:pt x="1026" y="258"/>
                  </a:moveTo>
                  <a:lnTo>
                    <a:pt x="1431" y="999"/>
                  </a:lnTo>
                  <a:lnTo>
                    <a:pt x="673" y="1370"/>
                  </a:lnTo>
                  <a:lnTo>
                    <a:pt x="268" y="629"/>
                  </a:lnTo>
                  <a:lnTo>
                    <a:pt x="1026" y="258"/>
                  </a:lnTo>
                  <a:close/>
                  <a:moveTo>
                    <a:pt x="1112" y="0"/>
                  </a:moveTo>
                  <a:lnTo>
                    <a:pt x="1" y="543"/>
                  </a:lnTo>
                  <a:lnTo>
                    <a:pt x="587"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52"/>
            <p:cNvSpPr/>
            <p:nvPr/>
          </p:nvSpPr>
          <p:spPr>
            <a:xfrm>
              <a:off x="5950950" y="2808250"/>
              <a:ext cx="42475" cy="40950"/>
            </a:xfrm>
            <a:custGeom>
              <a:avLst/>
              <a:gdLst/>
              <a:ahLst/>
              <a:cxnLst/>
              <a:rect l="l" t="t" r="r" b="b"/>
              <a:pathLst>
                <a:path w="1699" h="1638" extrusionOk="0">
                  <a:moveTo>
                    <a:pt x="1026" y="259"/>
                  </a:moveTo>
                  <a:lnTo>
                    <a:pt x="1431" y="1009"/>
                  </a:lnTo>
                  <a:lnTo>
                    <a:pt x="673" y="1379"/>
                  </a:lnTo>
                  <a:lnTo>
                    <a:pt x="268" y="638"/>
                  </a:lnTo>
                  <a:lnTo>
                    <a:pt x="1026" y="259"/>
                  </a:lnTo>
                  <a:close/>
                  <a:moveTo>
                    <a:pt x="1112" y="1"/>
                  </a:moveTo>
                  <a:lnTo>
                    <a:pt x="1" y="552"/>
                  </a:lnTo>
                  <a:lnTo>
                    <a:pt x="587" y="1638"/>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52"/>
            <p:cNvSpPr/>
            <p:nvPr/>
          </p:nvSpPr>
          <p:spPr>
            <a:xfrm>
              <a:off x="5914975" y="2796850"/>
              <a:ext cx="42675" cy="40950"/>
            </a:xfrm>
            <a:custGeom>
              <a:avLst/>
              <a:gdLst/>
              <a:ahLst/>
              <a:cxnLst/>
              <a:rect l="l" t="t" r="r" b="b"/>
              <a:pathLst>
                <a:path w="1707" h="1638" extrusionOk="0">
                  <a:moveTo>
                    <a:pt x="1035" y="259"/>
                  </a:moveTo>
                  <a:lnTo>
                    <a:pt x="1440" y="1008"/>
                  </a:lnTo>
                  <a:lnTo>
                    <a:pt x="673" y="1379"/>
                  </a:lnTo>
                  <a:lnTo>
                    <a:pt x="277" y="638"/>
                  </a:lnTo>
                  <a:lnTo>
                    <a:pt x="1035" y="259"/>
                  </a:lnTo>
                  <a:close/>
                  <a:moveTo>
                    <a:pt x="1121" y="0"/>
                  </a:moveTo>
                  <a:lnTo>
                    <a:pt x="1" y="543"/>
                  </a:lnTo>
                  <a:lnTo>
                    <a:pt x="595" y="1637"/>
                  </a:lnTo>
                  <a:lnTo>
                    <a:pt x="1707" y="1094"/>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52"/>
            <p:cNvSpPr/>
            <p:nvPr/>
          </p:nvSpPr>
          <p:spPr>
            <a:xfrm>
              <a:off x="5938475" y="2785425"/>
              <a:ext cx="42675" cy="40950"/>
            </a:xfrm>
            <a:custGeom>
              <a:avLst/>
              <a:gdLst/>
              <a:ahLst/>
              <a:cxnLst/>
              <a:rect l="l" t="t" r="r" b="b"/>
              <a:pathLst>
                <a:path w="1707" h="1638" extrusionOk="0">
                  <a:moveTo>
                    <a:pt x="1034" y="259"/>
                  </a:moveTo>
                  <a:lnTo>
                    <a:pt x="1430" y="1000"/>
                  </a:lnTo>
                  <a:lnTo>
                    <a:pt x="672" y="1379"/>
                  </a:lnTo>
                  <a:lnTo>
                    <a:pt x="276" y="629"/>
                  </a:lnTo>
                  <a:lnTo>
                    <a:pt x="1034" y="259"/>
                  </a:lnTo>
                  <a:close/>
                  <a:moveTo>
                    <a:pt x="1112" y="0"/>
                  </a:moveTo>
                  <a:lnTo>
                    <a:pt x="0" y="543"/>
                  </a:lnTo>
                  <a:lnTo>
                    <a:pt x="586" y="1637"/>
                  </a:lnTo>
                  <a:lnTo>
                    <a:pt x="1706"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52"/>
            <p:cNvSpPr/>
            <p:nvPr/>
          </p:nvSpPr>
          <p:spPr>
            <a:xfrm>
              <a:off x="5902700" y="2773800"/>
              <a:ext cx="42675" cy="41150"/>
            </a:xfrm>
            <a:custGeom>
              <a:avLst/>
              <a:gdLst/>
              <a:ahLst/>
              <a:cxnLst/>
              <a:rect l="l" t="t" r="r" b="b"/>
              <a:pathLst>
                <a:path w="1707" h="1646" extrusionOk="0">
                  <a:moveTo>
                    <a:pt x="1026" y="267"/>
                  </a:moveTo>
                  <a:lnTo>
                    <a:pt x="1431" y="1008"/>
                  </a:lnTo>
                  <a:lnTo>
                    <a:pt x="673" y="1379"/>
                  </a:lnTo>
                  <a:lnTo>
                    <a:pt x="268" y="638"/>
                  </a:lnTo>
                  <a:lnTo>
                    <a:pt x="1026" y="267"/>
                  </a:lnTo>
                  <a:close/>
                  <a:moveTo>
                    <a:pt x="1112" y="0"/>
                  </a:moveTo>
                  <a:lnTo>
                    <a:pt x="1" y="552"/>
                  </a:lnTo>
                  <a:lnTo>
                    <a:pt x="587" y="1646"/>
                  </a:lnTo>
                  <a:lnTo>
                    <a:pt x="170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52"/>
            <p:cNvSpPr/>
            <p:nvPr/>
          </p:nvSpPr>
          <p:spPr>
            <a:xfrm>
              <a:off x="5926200" y="2762375"/>
              <a:ext cx="42450" cy="40950"/>
            </a:xfrm>
            <a:custGeom>
              <a:avLst/>
              <a:gdLst/>
              <a:ahLst/>
              <a:cxnLst/>
              <a:rect l="l" t="t" r="r" b="b"/>
              <a:pathLst>
                <a:path w="1698" h="1638" extrusionOk="0">
                  <a:moveTo>
                    <a:pt x="1025" y="259"/>
                  </a:moveTo>
                  <a:lnTo>
                    <a:pt x="1430" y="1009"/>
                  </a:lnTo>
                  <a:lnTo>
                    <a:pt x="672" y="1379"/>
                  </a:lnTo>
                  <a:lnTo>
                    <a:pt x="267" y="638"/>
                  </a:lnTo>
                  <a:lnTo>
                    <a:pt x="1025" y="259"/>
                  </a:lnTo>
                  <a:close/>
                  <a:moveTo>
                    <a:pt x="1111" y="1"/>
                  </a:moveTo>
                  <a:lnTo>
                    <a:pt x="0" y="543"/>
                  </a:lnTo>
                  <a:lnTo>
                    <a:pt x="586" y="1638"/>
                  </a:lnTo>
                  <a:lnTo>
                    <a:pt x="1697" y="1095"/>
                  </a:lnTo>
                  <a:lnTo>
                    <a:pt x="111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52"/>
            <p:cNvSpPr/>
            <p:nvPr/>
          </p:nvSpPr>
          <p:spPr>
            <a:xfrm>
              <a:off x="6132550" y="3198550"/>
              <a:ext cx="42675" cy="40950"/>
            </a:xfrm>
            <a:custGeom>
              <a:avLst/>
              <a:gdLst/>
              <a:ahLst/>
              <a:cxnLst/>
              <a:rect l="l" t="t" r="r" b="b"/>
              <a:pathLst>
                <a:path w="1707" h="1638" extrusionOk="0">
                  <a:moveTo>
                    <a:pt x="1034" y="259"/>
                  </a:moveTo>
                  <a:lnTo>
                    <a:pt x="1430" y="1009"/>
                  </a:lnTo>
                  <a:lnTo>
                    <a:pt x="672" y="1379"/>
                  </a:lnTo>
                  <a:lnTo>
                    <a:pt x="267" y="630"/>
                  </a:lnTo>
                  <a:lnTo>
                    <a:pt x="1034" y="259"/>
                  </a:lnTo>
                  <a:close/>
                  <a:moveTo>
                    <a:pt x="1112" y="1"/>
                  </a:moveTo>
                  <a:lnTo>
                    <a:pt x="0" y="544"/>
                  </a:lnTo>
                  <a:lnTo>
                    <a:pt x="586" y="1638"/>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52"/>
            <p:cNvSpPr/>
            <p:nvPr/>
          </p:nvSpPr>
          <p:spPr>
            <a:xfrm>
              <a:off x="6156025" y="3186925"/>
              <a:ext cx="42450" cy="41175"/>
            </a:xfrm>
            <a:custGeom>
              <a:avLst/>
              <a:gdLst/>
              <a:ahLst/>
              <a:cxnLst/>
              <a:rect l="l" t="t" r="r" b="b"/>
              <a:pathLst>
                <a:path w="1698" h="1647" extrusionOk="0">
                  <a:moveTo>
                    <a:pt x="1026" y="268"/>
                  </a:moveTo>
                  <a:lnTo>
                    <a:pt x="1431" y="1009"/>
                  </a:lnTo>
                  <a:lnTo>
                    <a:pt x="672" y="1379"/>
                  </a:lnTo>
                  <a:lnTo>
                    <a:pt x="267" y="638"/>
                  </a:lnTo>
                  <a:lnTo>
                    <a:pt x="1026" y="268"/>
                  </a:lnTo>
                  <a:close/>
                  <a:moveTo>
                    <a:pt x="1112" y="1"/>
                  </a:moveTo>
                  <a:lnTo>
                    <a:pt x="0" y="552"/>
                  </a:lnTo>
                  <a:lnTo>
                    <a:pt x="586" y="1646"/>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52"/>
            <p:cNvSpPr/>
            <p:nvPr/>
          </p:nvSpPr>
          <p:spPr>
            <a:xfrm>
              <a:off x="6120050" y="3175500"/>
              <a:ext cx="42675" cy="41175"/>
            </a:xfrm>
            <a:custGeom>
              <a:avLst/>
              <a:gdLst/>
              <a:ahLst/>
              <a:cxnLst/>
              <a:rect l="l" t="t" r="r" b="b"/>
              <a:pathLst>
                <a:path w="1707" h="1647" extrusionOk="0">
                  <a:moveTo>
                    <a:pt x="1034" y="268"/>
                  </a:moveTo>
                  <a:lnTo>
                    <a:pt x="1439" y="1009"/>
                  </a:lnTo>
                  <a:lnTo>
                    <a:pt x="681" y="1380"/>
                  </a:lnTo>
                  <a:lnTo>
                    <a:pt x="276" y="639"/>
                  </a:lnTo>
                  <a:lnTo>
                    <a:pt x="1034" y="268"/>
                  </a:lnTo>
                  <a:close/>
                  <a:moveTo>
                    <a:pt x="1120" y="1"/>
                  </a:moveTo>
                  <a:lnTo>
                    <a:pt x="0" y="552"/>
                  </a:lnTo>
                  <a:lnTo>
                    <a:pt x="595" y="1647"/>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52"/>
            <p:cNvSpPr/>
            <p:nvPr/>
          </p:nvSpPr>
          <p:spPr>
            <a:xfrm>
              <a:off x="6143525" y="3164100"/>
              <a:ext cx="42675" cy="40950"/>
            </a:xfrm>
            <a:custGeom>
              <a:avLst/>
              <a:gdLst/>
              <a:ahLst/>
              <a:cxnLst/>
              <a:rect l="l" t="t" r="r" b="b"/>
              <a:pathLst>
                <a:path w="1707" h="1638" extrusionOk="0">
                  <a:moveTo>
                    <a:pt x="1034" y="259"/>
                  </a:moveTo>
                  <a:lnTo>
                    <a:pt x="1431" y="1008"/>
                  </a:lnTo>
                  <a:lnTo>
                    <a:pt x="673" y="1379"/>
                  </a:lnTo>
                  <a:lnTo>
                    <a:pt x="276" y="629"/>
                  </a:lnTo>
                  <a:lnTo>
                    <a:pt x="1034" y="259"/>
                  </a:lnTo>
                  <a:close/>
                  <a:moveTo>
                    <a:pt x="1121" y="0"/>
                  </a:moveTo>
                  <a:lnTo>
                    <a:pt x="1" y="543"/>
                  </a:lnTo>
                  <a:lnTo>
                    <a:pt x="595" y="1637"/>
                  </a:lnTo>
                  <a:lnTo>
                    <a:pt x="1707" y="1095"/>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52"/>
            <p:cNvSpPr/>
            <p:nvPr/>
          </p:nvSpPr>
          <p:spPr>
            <a:xfrm>
              <a:off x="6107775" y="3152675"/>
              <a:ext cx="42675" cy="40950"/>
            </a:xfrm>
            <a:custGeom>
              <a:avLst/>
              <a:gdLst/>
              <a:ahLst/>
              <a:cxnLst/>
              <a:rect l="l" t="t" r="r" b="b"/>
              <a:pathLst>
                <a:path w="1707" h="1638" extrusionOk="0">
                  <a:moveTo>
                    <a:pt x="1034" y="259"/>
                  </a:moveTo>
                  <a:lnTo>
                    <a:pt x="1431" y="1000"/>
                  </a:lnTo>
                  <a:lnTo>
                    <a:pt x="672" y="1379"/>
                  </a:lnTo>
                  <a:lnTo>
                    <a:pt x="267" y="630"/>
                  </a:lnTo>
                  <a:lnTo>
                    <a:pt x="1034" y="259"/>
                  </a:lnTo>
                  <a:close/>
                  <a:moveTo>
                    <a:pt x="1112" y="1"/>
                  </a:moveTo>
                  <a:lnTo>
                    <a:pt x="0" y="544"/>
                  </a:lnTo>
                  <a:lnTo>
                    <a:pt x="586" y="1638"/>
                  </a:lnTo>
                  <a:lnTo>
                    <a:pt x="1706" y="1086"/>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52"/>
            <p:cNvSpPr/>
            <p:nvPr/>
          </p:nvSpPr>
          <p:spPr>
            <a:xfrm>
              <a:off x="6131250" y="3141050"/>
              <a:ext cx="42450" cy="41175"/>
            </a:xfrm>
            <a:custGeom>
              <a:avLst/>
              <a:gdLst/>
              <a:ahLst/>
              <a:cxnLst/>
              <a:rect l="l" t="t" r="r" b="b"/>
              <a:pathLst>
                <a:path w="1698" h="1647" extrusionOk="0">
                  <a:moveTo>
                    <a:pt x="1026" y="268"/>
                  </a:moveTo>
                  <a:lnTo>
                    <a:pt x="1431" y="1009"/>
                  </a:lnTo>
                  <a:lnTo>
                    <a:pt x="672" y="1379"/>
                  </a:lnTo>
                  <a:lnTo>
                    <a:pt x="268" y="638"/>
                  </a:lnTo>
                  <a:lnTo>
                    <a:pt x="1026" y="268"/>
                  </a:lnTo>
                  <a:close/>
                  <a:moveTo>
                    <a:pt x="1112" y="0"/>
                  </a:moveTo>
                  <a:lnTo>
                    <a:pt x="0" y="552"/>
                  </a:lnTo>
                  <a:lnTo>
                    <a:pt x="586" y="1646"/>
                  </a:lnTo>
                  <a:lnTo>
                    <a:pt x="1698"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52"/>
            <p:cNvSpPr/>
            <p:nvPr/>
          </p:nvSpPr>
          <p:spPr>
            <a:xfrm>
              <a:off x="6095275" y="3129625"/>
              <a:ext cx="42675" cy="40950"/>
            </a:xfrm>
            <a:custGeom>
              <a:avLst/>
              <a:gdLst/>
              <a:ahLst/>
              <a:cxnLst/>
              <a:rect l="l" t="t" r="r" b="b"/>
              <a:pathLst>
                <a:path w="1707" h="1638" extrusionOk="0">
                  <a:moveTo>
                    <a:pt x="1034" y="259"/>
                  </a:moveTo>
                  <a:lnTo>
                    <a:pt x="1439" y="1009"/>
                  </a:lnTo>
                  <a:lnTo>
                    <a:pt x="673" y="1379"/>
                  </a:lnTo>
                  <a:lnTo>
                    <a:pt x="276" y="638"/>
                  </a:lnTo>
                  <a:lnTo>
                    <a:pt x="1034" y="259"/>
                  </a:lnTo>
                  <a:close/>
                  <a:moveTo>
                    <a:pt x="1121" y="1"/>
                  </a:moveTo>
                  <a:lnTo>
                    <a:pt x="1" y="544"/>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52"/>
            <p:cNvSpPr/>
            <p:nvPr/>
          </p:nvSpPr>
          <p:spPr>
            <a:xfrm>
              <a:off x="6118750" y="3118225"/>
              <a:ext cx="42675" cy="40950"/>
            </a:xfrm>
            <a:custGeom>
              <a:avLst/>
              <a:gdLst/>
              <a:ahLst/>
              <a:cxnLst/>
              <a:rect l="l" t="t" r="r" b="b"/>
              <a:pathLst>
                <a:path w="1707" h="1638" extrusionOk="0">
                  <a:moveTo>
                    <a:pt x="1035" y="259"/>
                  </a:moveTo>
                  <a:lnTo>
                    <a:pt x="1431" y="1000"/>
                  </a:lnTo>
                  <a:lnTo>
                    <a:pt x="673" y="1379"/>
                  </a:lnTo>
                  <a:lnTo>
                    <a:pt x="276" y="629"/>
                  </a:lnTo>
                  <a:lnTo>
                    <a:pt x="1035" y="259"/>
                  </a:lnTo>
                  <a:close/>
                  <a:moveTo>
                    <a:pt x="1112" y="0"/>
                  </a:moveTo>
                  <a:lnTo>
                    <a:pt x="1" y="543"/>
                  </a:lnTo>
                  <a:lnTo>
                    <a:pt x="587"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52"/>
            <p:cNvSpPr/>
            <p:nvPr/>
          </p:nvSpPr>
          <p:spPr>
            <a:xfrm>
              <a:off x="6083000" y="3106575"/>
              <a:ext cx="42675" cy="41175"/>
            </a:xfrm>
            <a:custGeom>
              <a:avLst/>
              <a:gdLst/>
              <a:ahLst/>
              <a:cxnLst/>
              <a:rect l="l" t="t" r="r" b="b"/>
              <a:pathLst>
                <a:path w="1707" h="1647" extrusionOk="0">
                  <a:moveTo>
                    <a:pt x="1026" y="268"/>
                  </a:moveTo>
                  <a:lnTo>
                    <a:pt x="1431" y="1009"/>
                  </a:lnTo>
                  <a:lnTo>
                    <a:pt x="673" y="1379"/>
                  </a:lnTo>
                  <a:lnTo>
                    <a:pt x="268" y="638"/>
                  </a:lnTo>
                  <a:lnTo>
                    <a:pt x="1026" y="268"/>
                  </a:lnTo>
                  <a:close/>
                  <a:moveTo>
                    <a:pt x="1112" y="1"/>
                  </a:moveTo>
                  <a:lnTo>
                    <a:pt x="0" y="552"/>
                  </a:lnTo>
                  <a:lnTo>
                    <a:pt x="586" y="1647"/>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52"/>
            <p:cNvSpPr/>
            <p:nvPr/>
          </p:nvSpPr>
          <p:spPr>
            <a:xfrm>
              <a:off x="6106475" y="3095175"/>
              <a:ext cx="42450" cy="40950"/>
            </a:xfrm>
            <a:custGeom>
              <a:avLst/>
              <a:gdLst/>
              <a:ahLst/>
              <a:cxnLst/>
              <a:rect l="l" t="t" r="r" b="b"/>
              <a:pathLst>
                <a:path w="1698" h="1638" extrusionOk="0">
                  <a:moveTo>
                    <a:pt x="1026" y="259"/>
                  </a:moveTo>
                  <a:lnTo>
                    <a:pt x="1431" y="1008"/>
                  </a:lnTo>
                  <a:lnTo>
                    <a:pt x="673" y="1379"/>
                  </a:lnTo>
                  <a:lnTo>
                    <a:pt x="268" y="638"/>
                  </a:lnTo>
                  <a:lnTo>
                    <a:pt x="1026" y="259"/>
                  </a:lnTo>
                  <a:close/>
                  <a:moveTo>
                    <a:pt x="1112" y="0"/>
                  </a:moveTo>
                  <a:lnTo>
                    <a:pt x="1" y="552"/>
                  </a:lnTo>
                  <a:lnTo>
                    <a:pt x="586" y="1637"/>
                  </a:lnTo>
                  <a:lnTo>
                    <a:pt x="1698"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52"/>
            <p:cNvSpPr/>
            <p:nvPr/>
          </p:nvSpPr>
          <p:spPr>
            <a:xfrm>
              <a:off x="6070500" y="3083750"/>
              <a:ext cx="42675" cy="40950"/>
            </a:xfrm>
            <a:custGeom>
              <a:avLst/>
              <a:gdLst/>
              <a:ahLst/>
              <a:cxnLst/>
              <a:rect l="l" t="t" r="r" b="b"/>
              <a:pathLst>
                <a:path w="1707" h="1638" extrusionOk="0">
                  <a:moveTo>
                    <a:pt x="1035" y="259"/>
                  </a:moveTo>
                  <a:lnTo>
                    <a:pt x="1440" y="1009"/>
                  </a:lnTo>
                  <a:lnTo>
                    <a:pt x="673" y="1379"/>
                  </a:lnTo>
                  <a:lnTo>
                    <a:pt x="276" y="630"/>
                  </a:lnTo>
                  <a:lnTo>
                    <a:pt x="1035" y="259"/>
                  </a:lnTo>
                  <a:close/>
                  <a:moveTo>
                    <a:pt x="1121" y="1"/>
                  </a:moveTo>
                  <a:lnTo>
                    <a:pt x="1" y="543"/>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52"/>
            <p:cNvSpPr/>
            <p:nvPr/>
          </p:nvSpPr>
          <p:spPr>
            <a:xfrm>
              <a:off x="6093975" y="3072125"/>
              <a:ext cx="42675" cy="41150"/>
            </a:xfrm>
            <a:custGeom>
              <a:avLst/>
              <a:gdLst/>
              <a:ahLst/>
              <a:cxnLst/>
              <a:rect l="l" t="t" r="r" b="b"/>
              <a:pathLst>
                <a:path w="1707" h="1646" extrusionOk="0">
                  <a:moveTo>
                    <a:pt x="1035" y="267"/>
                  </a:moveTo>
                  <a:lnTo>
                    <a:pt x="1431" y="1008"/>
                  </a:lnTo>
                  <a:lnTo>
                    <a:pt x="673" y="1379"/>
                  </a:lnTo>
                  <a:lnTo>
                    <a:pt x="277" y="638"/>
                  </a:lnTo>
                  <a:lnTo>
                    <a:pt x="1035" y="267"/>
                  </a:lnTo>
                  <a:close/>
                  <a:moveTo>
                    <a:pt x="1112" y="0"/>
                  </a:moveTo>
                  <a:lnTo>
                    <a:pt x="1" y="552"/>
                  </a:lnTo>
                  <a:lnTo>
                    <a:pt x="595" y="1646"/>
                  </a:lnTo>
                  <a:lnTo>
                    <a:pt x="1707"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52"/>
            <p:cNvSpPr/>
            <p:nvPr/>
          </p:nvSpPr>
          <p:spPr>
            <a:xfrm>
              <a:off x="6058225" y="3060700"/>
              <a:ext cx="42675" cy="40950"/>
            </a:xfrm>
            <a:custGeom>
              <a:avLst/>
              <a:gdLst/>
              <a:ahLst/>
              <a:cxnLst/>
              <a:rect l="l" t="t" r="r" b="b"/>
              <a:pathLst>
                <a:path w="1707" h="1638" extrusionOk="0">
                  <a:moveTo>
                    <a:pt x="1026" y="268"/>
                  </a:moveTo>
                  <a:lnTo>
                    <a:pt x="1431" y="1009"/>
                  </a:lnTo>
                  <a:lnTo>
                    <a:pt x="673" y="1379"/>
                  </a:lnTo>
                  <a:lnTo>
                    <a:pt x="268" y="638"/>
                  </a:lnTo>
                  <a:lnTo>
                    <a:pt x="1026" y="268"/>
                  </a:lnTo>
                  <a:close/>
                  <a:moveTo>
                    <a:pt x="1112" y="1"/>
                  </a:moveTo>
                  <a:lnTo>
                    <a:pt x="1" y="552"/>
                  </a:lnTo>
                  <a:lnTo>
                    <a:pt x="587"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52"/>
            <p:cNvSpPr/>
            <p:nvPr/>
          </p:nvSpPr>
          <p:spPr>
            <a:xfrm>
              <a:off x="6081500" y="3049300"/>
              <a:ext cx="42675" cy="40950"/>
            </a:xfrm>
            <a:custGeom>
              <a:avLst/>
              <a:gdLst/>
              <a:ahLst/>
              <a:cxnLst/>
              <a:rect l="l" t="t" r="r" b="b"/>
              <a:pathLst>
                <a:path w="1707" h="1638" extrusionOk="0">
                  <a:moveTo>
                    <a:pt x="1034" y="259"/>
                  </a:moveTo>
                  <a:lnTo>
                    <a:pt x="1439" y="1008"/>
                  </a:lnTo>
                  <a:lnTo>
                    <a:pt x="681" y="1379"/>
                  </a:lnTo>
                  <a:lnTo>
                    <a:pt x="276" y="629"/>
                  </a:lnTo>
                  <a:lnTo>
                    <a:pt x="1034" y="259"/>
                  </a:lnTo>
                  <a:close/>
                  <a:moveTo>
                    <a:pt x="1120" y="0"/>
                  </a:moveTo>
                  <a:lnTo>
                    <a:pt x="0" y="543"/>
                  </a:lnTo>
                  <a:lnTo>
                    <a:pt x="595" y="1637"/>
                  </a:lnTo>
                  <a:lnTo>
                    <a:pt x="1706" y="1094"/>
                  </a:lnTo>
                  <a:lnTo>
                    <a:pt x="1120"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52"/>
            <p:cNvSpPr/>
            <p:nvPr/>
          </p:nvSpPr>
          <p:spPr>
            <a:xfrm>
              <a:off x="6045725" y="3037875"/>
              <a:ext cx="42675" cy="40950"/>
            </a:xfrm>
            <a:custGeom>
              <a:avLst/>
              <a:gdLst/>
              <a:ahLst/>
              <a:cxnLst/>
              <a:rect l="l" t="t" r="r" b="b"/>
              <a:pathLst>
                <a:path w="1707" h="1638" extrusionOk="0">
                  <a:moveTo>
                    <a:pt x="1035" y="259"/>
                  </a:moveTo>
                  <a:lnTo>
                    <a:pt x="1431" y="1000"/>
                  </a:lnTo>
                  <a:lnTo>
                    <a:pt x="673" y="1379"/>
                  </a:lnTo>
                  <a:lnTo>
                    <a:pt x="277" y="629"/>
                  </a:lnTo>
                  <a:lnTo>
                    <a:pt x="1035" y="259"/>
                  </a:lnTo>
                  <a:close/>
                  <a:moveTo>
                    <a:pt x="1121" y="0"/>
                  </a:moveTo>
                  <a:lnTo>
                    <a:pt x="1" y="543"/>
                  </a:lnTo>
                  <a:lnTo>
                    <a:pt x="595" y="1637"/>
                  </a:lnTo>
                  <a:lnTo>
                    <a:pt x="1707" y="1086"/>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52"/>
            <p:cNvSpPr/>
            <p:nvPr/>
          </p:nvSpPr>
          <p:spPr>
            <a:xfrm>
              <a:off x="6069225" y="3026250"/>
              <a:ext cx="42650" cy="41150"/>
            </a:xfrm>
            <a:custGeom>
              <a:avLst/>
              <a:gdLst/>
              <a:ahLst/>
              <a:cxnLst/>
              <a:rect l="l" t="t" r="r" b="b"/>
              <a:pathLst>
                <a:path w="1706" h="1646" extrusionOk="0">
                  <a:moveTo>
                    <a:pt x="1034" y="267"/>
                  </a:moveTo>
                  <a:lnTo>
                    <a:pt x="1430" y="1008"/>
                  </a:lnTo>
                  <a:lnTo>
                    <a:pt x="672" y="1379"/>
                  </a:lnTo>
                  <a:lnTo>
                    <a:pt x="267" y="638"/>
                  </a:lnTo>
                  <a:lnTo>
                    <a:pt x="1034" y="267"/>
                  </a:lnTo>
                  <a:close/>
                  <a:moveTo>
                    <a:pt x="1112" y="0"/>
                  </a:moveTo>
                  <a:lnTo>
                    <a:pt x="0" y="552"/>
                  </a:lnTo>
                  <a:lnTo>
                    <a:pt x="586" y="1646"/>
                  </a:lnTo>
                  <a:lnTo>
                    <a:pt x="1706"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52"/>
            <p:cNvSpPr/>
            <p:nvPr/>
          </p:nvSpPr>
          <p:spPr>
            <a:xfrm>
              <a:off x="5982850" y="3018050"/>
              <a:ext cx="42650" cy="41175"/>
            </a:xfrm>
            <a:custGeom>
              <a:avLst/>
              <a:gdLst/>
              <a:ahLst/>
              <a:cxnLst/>
              <a:rect l="l" t="t" r="r" b="b"/>
              <a:pathLst>
                <a:path w="1706" h="1647" extrusionOk="0">
                  <a:moveTo>
                    <a:pt x="1034" y="268"/>
                  </a:moveTo>
                  <a:lnTo>
                    <a:pt x="1430" y="1009"/>
                  </a:lnTo>
                  <a:lnTo>
                    <a:pt x="672" y="1379"/>
                  </a:lnTo>
                  <a:lnTo>
                    <a:pt x="276" y="638"/>
                  </a:lnTo>
                  <a:lnTo>
                    <a:pt x="1034" y="268"/>
                  </a:lnTo>
                  <a:close/>
                  <a:moveTo>
                    <a:pt x="1120" y="1"/>
                  </a:moveTo>
                  <a:lnTo>
                    <a:pt x="0" y="552"/>
                  </a:lnTo>
                  <a:lnTo>
                    <a:pt x="595" y="1646"/>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52"/>
            <p:cNvSpPr/>
            <p:nvPr/>
          </p:nvSpPr>
          <p:spPr>
            <a:xfrm>
              <a:off x="5970550" y="2995225"/>
              <a:ext cx="42475" cy="40950"/>
            </a:xfrm>
            <a:custGeom>
              <a:avLst/>
              <a:gdLst/>
              <a:ahLst/>
              <a:cxnLst/>
              <a:rect l="l" t="t" r="r" b="b"/>
              <a:pathLst>
                <a:path w="1699" h="1638" extrusionOk="0">
                  <a:moveTo>
                    <a:pt x="1026" y="259"/>
                  </a:moveTo>
                  <a:lnTo>
                    <a:pt x="1431" y="1000"/>
                  </a:lnTo>
                  <a:lnTo>
                    <a:pt x="673" y="1379"/>
                  </a:lnTo>
                  <a:lnTo>
                    <a:pt x="268" y="629"/>
                  </a:lnTo>
                  <a:lnTo>
                    <a:pt x="1026" y="259"/>
                  </a:lnTo>
                  <a:close/>
                  <a:moveTo>
                    <a:pt x="1112" y="0"/>
                  </a:moveTo>
                  <a:lnTo>
                    <a:pt x="1" y="543"/>
                  </a:lnTo>
                  <a:lnTo>
                    <a:pt x="587" y="1637"/>
                  </a:lnTo>
                  <a:lnTo>
                    <a:pt x="1698"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52"/>
            <p:cNvSpPr/>
            <p:nvPr/>
          </p:nvSpPr>
          <p:spPr>
            <a:xfrm>
              <a:off x="5959350" y="3029675"/>
              <a:ext cx="42675" cy="40975"/>
            </a:xfrm>
            <a:custGeom>
              <a:avLst/>
              <a:gdLst/>
              <a:ahLst/>
              <a:cxnLst/>
              <a:rect l="l" t="t" r="r" b="b"/>
              <a:pathLst>
                <a:path w="1707" h="1639" extrusionOk="0">
                  <a:moveTo>
                    <a:pt x="1035" y="259"/>
                  </a:moveTo>
                  <a:lnTo>
                    <a:pt x="1440" y="1000"/>
                  </a:lnTo>
                  <a:lnTo>
                    <a:pt x="682" y="1380"/>
                  </a:lnTo>
                  <a:lnTo>
                    <a:pt x="277" y="630"/>
                  </a:lnTo>
                  <a:lnTo>
                    <a:pt x="1035" y="259"/>
                  </a:lnTo>
                  <a:close/>
                  <a:moveTo>
                    <a:pt x="1121" y="1"/>
                  </a:moveTo>
                  <a:lnTo>
                    <a:pt x="1" y="544"/>
                  </a:lnTo>
                  <a:lnTo>
                    <a:pt x="595" y="1638"/>
                  </a:lnTo>
                  <a:lnTo>
                    <a:pt x="1707" y="1087"/>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52"/>
            <p:cNvSpPr/>
            <p:nvPr/>
          </p:nvSpPr>
          <p:spPr>
            <a:xfrm>
              <a:off x="5947075" y="3006650"/>
              <a:ext cx="42675" cy="40950"/>
            </a:xfrm>
            <a:custGeom>
              <a:avLst/>
              <a:gdLst/>
              <a:ahLst/>
              <a:cxnLst/>
              <a:rect l="l" t="t" r="r" b="b"/>
              <a:pathLst>
                <a:path w="1707" h="1638" extrusionOk="0">
                  <a:moveTo>
                    <a:pt x="1035" y="259"/>
                  </a:moveTo>
                  <a:lnTo>
                    <a:pt x="1431" y="1008"/>
                  </a:lnTo>
                  <a:lnTo>
                    <a:pt x="673" y="1379"/>
                  </a:lnTo>
                  <a:lnTo>
                    <a:pt x="268" y="629"/>
                  </a:lnTo>
                  <a:lnTo>
                    <a:pt x="1035" y="259"/>
                  </a:lnTo>
                  <a:close/>
                  <a:moveTo>
                    <a:pt x="1112" y="0"/>
                  </a:moveTo>
                  <a:lnTo>
                    <a:pt x="1" y="543"/>
                  </a:lnTo>
                  <a:lnTo>
                    <a:pt x="587" y="1637"/>
                  </a:lnTo>
                  <a:lnTo>
                    <a:pt x="170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52"/>
            <p:cNvSpPr/>
            <p:nvPr/>
          </p:nvSpPr>
          <p:spPr>
            <a:xfrm>
              <a:off x="5936100" y="3041100"/>
              <a:ext cx="42675" cy="40950"/>
            </a:xfrm>
            <a:custGeom>
              <a:avLst/>
              <a:gdLst/>
              <a:ahLst/>
              <a:cxnLst/>
              <a:rect l="l" t="t" r="r" b="b"/>
              <a:pathLst>
                <a:path w="1707" h="1638" extrusionOk="0">
                  <a:moveTo>
                    <a:pt x="1026" y="259"/>
                  </a:moveTo>
                  <a:lnTo>
                    <a:pt x="1431" y="1009"/>
                  </a:lnTo>
                  <a:lnTo>
                    <a:pt x="672" y="1379"/>
                  </a:lnTo>
                  <a:lnTo>
                    <a:pt x="267" y="638"/>
                  </a:lnTo>
                  <a:lnTo>
                    <a:pt x="1026" y="259"/>
                  </a:lnTo>
                  <a:close/>
                  <a:moveTo>
                    <a:pt x="1112" y="1"/>
                  </a:moveTo>
                  <a:lnTo>
                    <a:pt x="0" y="543"/>
                  </a:lnTo>
                  <a:lnTo>
                    <a:pt x="586" y="1638"/>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52"/>
            <p:cNvSpPr/>
            <p:nvPr/>
          </p:nvSpPr>
          <p:spPr>
            <a:xfrm>
              <a:off x="5923600" y="3018050"/>
              <a:ext cx="42675" cy="41175"/>
            </a:xfrm>
            <a:custGeom>
              <a:avLst/>
              <a:gdLst/>
              <a:ahLst/>
              <a:cxnLst/>
              <a:rect l="l" t="t" r="r" b="b"/>
              <a:pathLst>
                <a:path w="1707" h="1647" extrusionOk="0">
                  <a:moveTo>
                    <a:pt x="1035" y="268"/>
                  </a:moveTo>
                  <a:lnTo>
                    <a:pt x="1431" y="1009"/>
                  </a:lnTo>
                  <a:lnTo>
                    <a:pt x="673" y="1379"/>
                  </a:lnTo>
                  <a:lnTo>
                    <a:pt x="276" y="638"/>
                  </a:lnTo>
                  <a:lnTo>
                    <a:pt x="1035" y="268"/>
                  </a:lnTo>
                  <a:close/>
                  <a:moveTo>
                    <a:pt x="1121" y="1"/>
                  </a:moveTo>
                  <a:lnTo>
                    <a:pt x="1" y="552"/>
                  </a:lnTo>
                  <a:lnTo>
                    <a:pt x="595" y="1646"/>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52"/>
            <p:cNvSpPr/>
            <p:nvPr/>
          </p:nvSpPr>
          <p:spPr>
            <a:xfrm>
              <a:off x="5912625" y="3052525"/>
              <a:ext cx="42675" cy="41150"/>
            </a:xfrm>
            <a:custGeom>
              <a:avLst/>
              <a:gdLst/>
              <a:ahLst/>
              <a:cxnLst/>
              <a:rect l="l" t="t" r="r" b="b"/>
              <a:pathLst>
                <a:path w="1707" h="1646" extrusionOk="0">
                  <a:moveTo>
                    <a:pt x="1034" y="267"/>
                  </a:moveTo>
                  <a:lnTo>
                    <a:pt x="1430" y="1008"/>
                  </a:lnTo>
                  <a:lnTo>
                    <a:pt x="672" y="1379"/>
                  </a:lnTo>
                  <a:lnTo>
                    <a:pt x="267" y="638"/>
                  </a:lnTo>
                  <a:lnTo>
                    <a:pt x="1034" y="267"/>
                  </a:lnTo>
                  <a:close/>
                  <a:moveTo>
                    <a:pt x="1112" y="0"/>
                  </a:moveTo>
                  <a:lnTo>
                    <a:pt x="0" y="552"/>
                  </a:lnTo>
                  <a:lnTo>
                    <a:pt x="586" y="1646"/>
                  </a:lnTo>
                  <a:lnTo>
                    <a:pt x="1706"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52"/>
            <p:cNvSpPr/>
            <p:nvPr/>
          </p:nvSpPr>
          <p:spPr>
            <a:xfrm>
              <a:off x="5900125" y="3029675"/>
              <a:ext cx="42675" cy="40975"/>
            </a:xfrm>
            <a:custGeom>
              <a:avLst/>
              <a:gdLst/>
              <a:ahLst/>
              <a:cxnLst/>
              <a:rect l="l" t="t" r="r" b="b"/>
              <a:pathLst>
                <a:path w="1707" h="1639" extrusionOk="0">
                  <a:moveTo>
                    <a:pt x="1034" y="259"/>
                  </a:moveTo>
                  <a:lnTo>
                    <a:pt x="1439" y="1000"/>
                  </a:lnTo>
                  <a:lnTo>
                    <a:pt x="681" y="1380"/>
                  </a:lnTo>
                  <a:lnTo>
                    <a:pt x="276" y="630"/>
                  </a:lnTo>
                  <a:lnTo>
                    <a:pt x="1034" y="259"/>
                  </a:lnTo>
                  <a:close/>
                  <a:moveTo>
                    <a:pt x="1121" y="1"/>
                  </a:moveTo>
                  <a:lnTo>
                    <a:pt x="0" y="544"/>
                  </a:lnTo>
                  <a:lnTo>
                    <a:pt x="595" y="1638"/>
                  </a:lnTo>
                  <a:lnTo>
                    <a:pt x="1706"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52"/>
            <p:cNvSpPr/>
            <p:nvPr/>
          </p:nvSpPr>
          <p:spPr>
            <a:xfrm>
              <a:off x="5889150" y="3064150"/>
              <a:ext cx="42675" cy="40950"/>
            </a:xfrm>
            <a:custGeom>
              <a:avLst/>
              <a:gdLst/>
              <a:ahLst/>
              <a:cxnLst/>
              <a:rect l="l" t="t" r="r" b="b"/>
              <a:pathLst>
                <a:path w="1707" h="1638" extrusionOk="0">
                  <a:moveTo>
                    <a:pt x="1034" y="259"/>
                  </a:moveTo>
                  <a:lnTo>
                    <a:pt x="1439" y="1000"/>
                  </a:lnTo>
                  <a:lnTo>
                    <a:pt x="672" y="1379"/>
                  </a:lnTo>
                  <a:lnTo>
                    <a:pt x="276" y="630"/>
                  </a:lnTo>
                  <a:lnTo>
                    <a:pt x="1034" y="259"/>
                  </a:lnTo>
                  <a:close/>
                  <a:moveTo>
                    <a:pt x="1120" y="1"/>
                  </a:moveTo>
                  <a:lnTo>
                    <a:pt x="0" y="543"/>
                  </a:lnTo>
                  <a:lnTo>
                    <a:pt x="595" y="1638"/>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52"/>
            <p:cNvSpPr/>
            <p:nvPr/>
          </p:nvSpPr>
          <p:spPr>
            <a:xfrm>
              <a:off x="5876850" y="3041100"/>
              <a:ext cx="42475" cy="40950"/>
            </a:xfrm>
            <a:custGeom>
              <a:avLst/>
              <a:gdLst/>
              <a:ahLst/>
              <a:cxnLst/>
              <a:rect l="l" t="t" r="r" b="b"/>
              <a:pathLst>
                <a:path w="1699" h="1638" extrusionOk="0">
                  <a:moveTo>
                    <a:pt x="1026" y="259"/>
                  </a:moveTo>
                  <a:lnTo>
                    <a:pt x="1431" y="1009"/>
                  </a:lnTo>
                  <a:lnTo>
                    <a:pt x="673" y="1379"/>
                  </a:lnTo>
                  <a:lnTo>
                    <a:pt x="268" y="638"/>
                  </a:lnTo>
                  <a:lnTo>
                    <a:pt x="1026" y="259"/>
                  </a:lnTo>
                  <a:close/>
                  <a:moveTo>
                    <a:pt x="1112" y="1"/>
                  </a:moveTo>
                  <a:lnTo>
                    <a:pt x="1" y="552"/>
                  </a:lnTo>
                  <a:lnTo>
                    <a:pt x="587" y="1638"/>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52"/>
            <p:cNvSpPr/>
            <p:nvPr/>
          </p:nvSpPr>
          <p:spPr>
            <a:xfrm>
              <a:off x="5865875" y="3075575"/>
              <a:ext cx="42450" cy="40950"/>
            </a:xfrm>
            <a:custGeom>
              <a:avLst/>
              <a:gdLst/>
              <a:ahLst/>
              <a:cxnLst/>
              <a:rect l="l" t="t" r="r" b="b"/>
              <a:pathLst>
                <a:path w="1698" h="1638" extrusionOk="0">
                  <a:moveTo>
                    <a:pt x="1026" y="259"/>
                  </a:moveTo>
                  <a:lnTo>
                    <a:pt x="1431" y="1008"/>
                  </a:lnTo>
                  <a:lnTo>
                    <a:pt x="673" y="1379"/>
                  </a:lnTo>
                  <a:lnTo>
                    <a:pt x="268" y="638"/>
                  </a:lnTo>
                  <a:lnTo>
                    <a:pt x="1026" y="259"/>
                  </a:lnTo>
                  <a:close/>
                  <a:moveTo>
                    <a:pt x="1112" y="0"/>
                  </a:moveTo>
                  <a:lnTo>
                    <a:pt x="1" y="552"/>
                  </a:lnTo>
                  <a:lnTo>
                    <a:pt x="586" y="1637"/>
                  </a:lnTo>
                  <a:lnTo>
                    <a:pt x="1698"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52"/>
            <p:cNvSpPr/>
            <p:nvPr/>
          </p:nvSpPr>
          <p:spPr>
            <a:xfrm>
              <a:off x="5853375" y="3052725"/>
              <a:ext cx="42675" cy="40950"/>
            </a:xfrm>
            <a:custGeom>
              <a:avLst/>
              <a:gdLst/>
              <a:ahLst/>
              <a:cxnLst/>
              <a:rect l="l" t="t" r="r" b="b"/>
              <a:pathLst>
                <a:path w="1707" h="1638" extrusionOk="0">
                  <a:moveTo>
                    <a:pt x="1035" y="259"/>
                  </a:moveTo>
                  <a:lnTo>
                    <a:pt x="1431" y="1000"/>
                  </a:lnTo>
                  <a:lnTo>
                    <a:pt x="673" y="1379"/>
                  </a:lnTo>
                  <a:lnTo>
                    <a:pt x="277" y="630"/>
                  </a:lnTo>
                  <a:lnTo>
                    <a:pt x="1035" y="259"/>
                  </a:lnTo>
                  <a:close/>
                  <a:moveTo>
                    <a:pt x="1112" y="1"/>
                  </a:moveTo>
                  <a:lnTo>
                    <a:pt x="1" y="544"/>
                  </a:lnTo>
                  <a:lnTo>
                    <a:pt x="587" y="1638"/>
                  </a:lnTo>
                  <a:lnTo>
                    <a:pt x="1707" y="1087"/>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52"/>
            <p:cNvSpPr/>
            <p:nvPr/>
          </p:nvSpPr>
          <p:spPr>
            <a:xfrm>
              <a:off x="5842400" y="3086975"/>
              <a:ext cx="42675" cy="41175"/>
            </a:xfrm>
            <a:custGeom>
              <a:avLst/>
              <a:gdLst/>
              <a:ahLst/>
              <a:cxnLst/>
              <a:rect l="l" t="t" r="r" b="b"/>
              <a:pathLst>
                <a:path w="1707" h="1647" extrusionOk="0">
                  <a:moveTo>
                    <a:pt x="1026" y="268"/>
                  </a:moveTo>
                  <a:lnTo>
                    <a:pt x="1431" y="1009"/>
                  </a:lnTo>
                  <a:lnTo>
                    <a:pt x="672" y="1379"/>
                  </a:lnTo>
                  <a:lnTo>
                    <a:pt x="267" y="638"/>
                  </a:lnTo>
                  <a:lnTo>
                    <a:pt x="1026" y="268"/>
                  </a:lnTo>
                  <a:close/>
                  <a:moveTo>
                    <a:pt x="1112" y="1"/>
                  </a:moveTo>
                  <a:lnTo>
                    <a:pt x="0" y="552"/>
                  </a:lnTo>
                  <a:lnTo>
                    <a:pt x="586" y="1646"/>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52"/>
            <p:cNvSpPr/>
            <p:nvPr/>
          </p:nvSpPr>
          <p:spPr>
            <a:xfrm>
              <a:off x="5829900" y="3064150"/>
              <a:ext cx="42675" cy="40950"/>
            </a:xfrm>
            <a:custGeom>
              <a:avLst/>
              <a:gdLst/>
              <a:ahLst/>
              <a:cxnLst/>
              <a:rect l="l" t="t" r="r" b="b"/>
              <a:pathLst>
                <a:path w="1707" h="1638" extrusionOk="0">
                  <a:moveTo>
                    <a:pt x="1035" y="259"/>
                  </a:moveTo>
                  <a:lnTo>
                    <a:pt x="1440" y="1009"/>
                  </a:lnTo>
                  <a:lnTo>
                    <a:pt x="673" y="1379"/>
                  </a:lnTo>
                  <a:lnTo>
                    <a:pt x="276" y="630"/>
                  </a:lnTo>
                  <a:lnTo>
                    <a:pt x="1035" y="259"/>
                  </a:lnTo>
                  <a:close/>
                  <a:moveTo>
                    <a:pt x="1121" y="1"/>
                  </a:moveTo>
                  <a:lnTo>
                    <a:pt x="1" y="543"/>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52"/>
            <p:cNvSpPr/>
            <p:nvPr/>
          </p:nvSpPr>
          <p:spPr>
            <a:xfrm>
              <a:off x="5818925" y="3098625"/>
              <a:ext cx="42675" cy="40950"/>
            </a:xfrm>
            <a:custGeom>
              <a:avLst/>
              <a:gdLst/>
              <a:ahLst/>
              <a:cxnLst/>
              <a:rect l="l" t="t" r="r" b="b"/>
              <a:pathLst>
                <a:path w="1707" h="1638" extrusionOk="0">
                  <a:moveTo>
                    <a:pt x="1034" y="259"/>
                  </a:moveTo>
                  <a:lnTo>
                    <a:pt x="1430" y="1008"/>
                  </a:lnTo>
                  <a:lnTo>
                    <a:pt x="672" y="1379"/>
                  </a:lnTo>
                  <a:lnTo>
                    <a:pt x="276" y="629"/>
                  </a:lnTo>
                  <a:lnTo>
                    <a:pt x="1034" y="259"/>
                  </a:lnTo>
                  <a:close/>
                  <a:moveTo>
                    <a:pt x="1112" y="0"/>
                  </a:moveTo>
                  <a:lnTo>
                    <a:pt x="0" y="543"/>
                  </a:lnTo>
                  <a:lnTo>
                    <a:pt x="586" y="1637"/>
                  </a:lnTo>
                  <a:lnTo>
                    <a:pt x="1706"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52"/>
            <p:cNvSpPr/>
            <p:nvPr/>
          </p:nvSpPr>
          <p:spPr>
            <a:xfrm>
              <a:off x="5806650" y="3075575"/>
              <a:ext cx="42450" cy="41150"/>
            </a:xfrm>
            <a:custGeom>
              <a:avLst/>
              <a:gdLst/>
              <a:ahLst/>
              <a:cxnLst/>
              <a:rect l="l" t="t" r="r" b="b"/>
              <a:pathLst>
                <a:path w="1698" h="1646" extrusionOk="0">
                  <a:moveTo>
                    <a:pt x="1025" y="267"/>
                  </a:moveTo>
                  <a:lnTo>
                    <a:pt x="1430" y="1008"/>
                  </a:lnTo>
                  <a:lnTo>
                    <a:pt x="672" y="1379"/>
                  </a:lnTo>
                  <a:lnTo>
                    <a:pt x="267" y="638"/>
                  </a:lnTo>
                  <a:lnTo>
                    <a:pt x="1025" y="267"/>
                  </a:lnTo>
                  <a:close/>
                  <a:moveTo>
                    <a:pt x="1112" y="0"/>
                  </a:moveTo>
                  <a:lnTo>
                    <a:pt x="0" y="552"/>
                  </a:lnTo>
                  <a:lnTo>
                    <a:pt x="586" y="1646"/>
                  </a:lnTo>
                  <a:lnTo>
                    <a:pt x="169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52"/>
            <p:cNvSpPr/>
            <p:nvPr/>
          </p:nvSpPr>
          <p:spPr>
            <a:xfrm>
              <a:off x="6252100" y="2885150"/>
              <a:ext cx="42650" cy="41175"/>
            </a:xfrm>
            <a:custGeom>
              <a:avLst/>
              <a:gdLst/>
              <a:ahLst/>
              <a:cxnLst/>
              <a:rect l="l" t="t" r="r" b="b"/>
              <a:pathLst>
                <a:path w="1706" h="1647" extrusionOk="0">
                  <a:moveTo>
                    <a:pt x="1034" y="268"/>
                  </a:moveTo>
                  <a:lnTo>
                    <a:pt x="1430" y="1009"/>
                  </a:lnTo>
                  <a:lnTo>
                    <a:pt x="672" y="1379"/>
                  </a:lnTo>
                  <a:lnTo>
                    <a:pt x="267" y="638"/>
                  </a:lnTo>
                  <a:lnTo>
                    <a:pt x="1034" y="268"/>
                  </a:lnTo>
                  <a:close/>
                  <a:moveTo>
                    <a:pt x="1111" y="1"/>
                  </a:moveTo>
                  <a:lnTo>
                    <a:pt x="0" y="552"/>
                  </a:lnTo>
                  <a:lnTo>
                    <a:pt x="586" y="1646"/>
                  </a:lnTo>
                  <a:lnTo>
                    <a:pt x="1706" y="1095"/>
                  </a:lnTo>
                  <a:lnTo>
                    <a:pt x="111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52"/>
            <p:cNvSpPr/>
            <p:nvPr/>
          </p:nvSpPr>
          <p:spPr>
            <a:xfrm>
              <a:off x="6239600" y="2862325"/>
              <a:ext cx="42675" cy="40950"/>
            </a:xfrm>
            <a:custGeom>
              <a:avLst/>
              <a:gdLst/>
              <a:ahLst/>
              <a:cxnLst/>
              <a:rect l="l" t="t" r="r" b="b"/>
              <a:pathLst>
                <a:path w="1707" h="1638" extrusionOk="0">
                  <a:moveTo>
                    <a:pt x="1034" y="259"/>
                  </a:moveTo>
                  <a:lnTo>
                    <a:pt x="1439" y="1008"/>
                  </a:lnTo>
                  <a:lnTo>
                    <a:pt x="681" y="1379"/>
                  </a:lnTo>
                  <a:lnTo>
                    <a:pt x="276" y="629"/>
                  </a:lnTo>
                  <a:lnTo>
                    <a:pt x="1034" y="259"/>
                  </a:lnTo>
                  <a:close/>
                  <a:moveTo>
                    <a:pt x="1120" y="0"/>
                  </a:moveTo>
                  <a:lnTo>
                    <a:pt x="0" y="543"/>
                  </a:lnTo>
                  <a:lnTo>
                    <a:pt x="595" y="1637"/>
                  </a:lnTo>
                  <a:lnTo>
                    <a:pt x="1706" y="1095"/>
                  </a:lnTo>
                  <a:lnTo>
                    <a:pt x="1120"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52"/>
            <p:cNvSpPr/>
            <p:nvPr/>
          </p:nvSpPr>
          <p:spPr>
            <a:xfrm>
              <a:off x="6228600" y="2896775"/>
              <a:ext cx="42675" cy="40950"/>
            </a:xfrm>
            <a:custGeom>
              <a:avLst/>
              <a:gdLst/>
              <a:ahLst/>
              <a:cxnLst/>
              <a:rect l="l" t="t" r="r" b="b"/>
              <a:pathLst>
                <a:path w="1707" h="1638" extrusionOk="0">
                  <a:moveTo>
                    <a:pt x="1035" y="259"/>
                  </a:moveTo>
                  <a:lnTo>
                    <a:pt x="1440" y="1009"/>
                  </a:lnTo>
                  <a:lnTo>
                    <a:pt x="673" y="1379"/>
                  </a:lnTo>
                  <a:lnTo>
                    <a:pt x="277" y="630"/>
                  </a:lnTo>
                  <a:lnTo>
                    <a:pt x="1035" y="259"/>
                  </a:lnTo>
                  <a:close/>
                  <a:moveTo>
                    <a:pt x="1121" y="1"/>
                  </a:moveTo>
                  <a:lnTo>
                    <a:pt x="1" y="544"/>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52"/>
            <p:cNvSpPr/>
            <p:nvPr/>
          </p:nvSpPr>
          <p:spPr>
            <a:xfrm>
              <a:off x="6216325" y="2873750"/>
              <a:ext cx="42475" cy="41150"/>
            </a:xfrm>
            <a:custGeom>
              <a:avLst/>
              <a:gdLst/>
              <a:ahLst/>
              <a:cxnLst/>
              <a:rect l="l" t="t" r="r" b="b"/>
              <a:pathLst>
                <a:path w="1699" h="1646" extrusionOk="0">
                  <a:moveTo>
                    <a:pt x="1026" y="267"/>
                  </a:moveTo>
                  <a:lnTo>
                    <a:pt x="1431" y="1008"/>
                  </a:lnTo>
                  <a:lnTo>
                    <a:pt x="673" y="1379"/>
                  </a:lnTo>
                  <a:lnTo>
                    <a:pt x="268" y="638"/>
                  </a:lnTo>
                  <a:lnTo>
                    <a:pt x="1026" y="267"/>
                  </a:lnTo>
                  <a:close/>
                  <a:moveTo>
                    <a:pt x="1112" y="0"/>
                  </a:moveTo>
                  <a:lnTo>
                    <a:pt x="1" y="551"/>
                  </a:lnTo>
                  <a:lnTo>
                    <a:pt x="587" y="1646"/>
                  </a:lnTo>
                  <a:lnTo>
                    <a:pt x="1698"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52"/>
            <p:cNvSpPr/>
            <p:nvPr/>
          </p:nvSpPr>
          <p:spPr>
            <a:xfrm>
              <a:off x="6205125" y="2908200"/>
              <a:ext cx="42675" cy="41175"/>
            </a:xfrm>
            <a:custGeom>
              <a:avLst/>
              <a:gdLst/>
              <a:ahLst/>
              <a:cxnLst/>
              <a:rect l="l" t="t" r="r" b="b"/>
              <a:pathLst>
                <a:path w="1707" h="1647" extrusionOk="0">
                  <a:moveTo>
                    <a:pt x="1035" y="259"/>
                  </a:moveTo>
                  <a:lnTo>
                    <a:pt x="1440" y="1009"/>
                  </a:lnTo>
                  <a:lnTo>
                    <a:pt x="681" y="1379"/>
                  </a:lnTo>
                  <a:lnTo>
                    <a:pt x="276" y="638"/>
                  </a:lnTo>
                  <a:lnTo>
                    <a:pt x="1035" y="259"/>
                  </a:lnTo>
                  <a:close/>
                  <a:moveTo>
                    <a:pt x="1121" y="1"/>
                  </a:moveTo>
                  <a:lnTo>
                    <a:pt x="1" y="552"/>
                  </a:lnTo>
                  <a:lnTo>
                    <a:pt x="595" y="1646"/>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52"/>
            <p:cNvSpPr/>
            <p:nvPr/>
          </p:nvSpPr>
          <p:spPr>
            <a:xfrm>
              <a:off x="6192850" y="2885375"/>
              <a:ext cx="42675" cy="40950"/>
            </a:xfrm>
            <a:custGeom>
              <a:avLst/>
              <a:gdLst/>
              <a:ahLst/>
              <a:cxnLst/>
              <a:rect l="l" t="t" r="r" b="b"/>
              <a:pathLst>
                <a:path w="1707" h="1638" extrusionOk="0">
                  <a:moveTo>
                    <a:pt x="1035" y="259"/>
                  </a:moveTo>
                  <a:lnTo>
                    <a:pt x="1431" y="1000"/>
                  </a:lnTo>
                  <a:lnTo>
                    <a:pt x="673" y="1379"/>
                  </a:lnTo>
                  <a:lnTo>
                    <a:pt x="268" y="629"/>
                  </a:lnTo>
                  <a:lnTo>
                    <a:pt x="1035" y="259"/>
                  </a:lnTo>
                  <a:close/>
                  <a:moveTo>
                    <a:pt x="1112" y="0"/>
                  </a:moveTo>
                  <a:lnTo>
                    <a:pt x="1" y="543"/>
                  </a:lnTo>
                  <a:lnTo>
                    <a:pt x="587"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52"/>
            <p:cNvSpPr/>
            <p:nvPr/>
          </p:nvSpPr>
          <p:spPr>
            <a:xfrm>
              <a:off x="6181875" y="2919825"/>
              <a:ext cx="42450" cy="40950"/>
            </a:xfrm>
            <a:custGeom>
              <a:avLst/>
              <a:gdLst/>
              <a:ahLst/>
              <a:cxnLst/>
              <a:rect l="l" t="t" r="r" b="b"/>
              <a:pathLst>
                <a:path w="1698" h="1638" extrusionOk="0">
                  <a:moveTo>
                    <a:pt x="1026" y="259"/>
                  </a:moveTo>
                  <a:lnTo>
                    <a:pt x="1430" y="1000"/>
                  </a:lnTo>
                  <a:lnTo>
                    <a:pt x="672" y="1379"/>
                  </a:lnTo>
                  <a:lnTo>
                    <a:pt x="267" y="630"/>
                  </a:lnTo>
                  <a:lnTo>
                    <a:pt x="1026" y="259"/>
                  </a:lnTo>
                  <a:close/>
                  <a:moveTo>
                    <a:pt x="1112" y="1"/>
                  </a:moveTo>
                  <a:lnTo>
                    <a:pt x="0" y="544"/>
                  </a:lnTo>
                  <a:lnTo>
                    <a:pt x="586" y="1638"/>
                  </a:lnTo>
                  <a:lnTo>
                    <a:pt x="1698" y="1086"/>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52"/>
            <p:cNvSpPr/>
            <p:nvPr/>
          </p:nvSpPr>
          <p:spPr>
            <a:xfrm>
              <a:off x="6169375" y="2896775"/>
              <a:ext cx="42675" cy="40950"/>
            </a:xfrm>
            <a:custGeom>
              <a:avLst/>
              <a:gdLst/>
              <a:ahLst/>
              <a:cxnLst/>
              <a:rect l="l" t="t" r="r" b="b"/>
              <a:pathLst>
                <a:path w="1707" h="1638" extrusionOk="0">
                  <a:moveTo>
                    <a:pt x="1034" y="259"/>
                  </a:moveTo>
                  <a:lnTo>
                    <a:pt x="1431" y="1009"/>
                  </a:lnTo>
                  <a:lnTo>
                    <a:pt x="673" y="1379"/>
                  </a:lnTo>
                  <a:lnTo>
                    <a:pt x="276" y="639"/>
                  </a:lnTo>
                  <a:lnTo>
                    <a:pt x="1034" y="259"/>
                  </a:lnTo>
                  <a:close/>
                  <a:moveTo>
                    <a:pt x="1112" y="1"/>
                  </a:moveTo>
                  <a:lnTo>
                    <a:pt x="0" y="544"/>
                  </a:lnTo>
                  <a:lnTo>
                    <a:pt x="595" y="1638"/>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52"/>
            <p:cNvSpPr/>
            <p:nvPr/>
          </p:nvSpPr>
          <p:spPr>
            <a:xfrm>
              <a:off x="6158400" y="2931250"/>
              <a:ext cx="42675" cy="40950"/>
            </a:xfrm>
            <a:custGeom>
              <a:avLst/>
              <a:gdLst/>
              <a:ahLst/>
              <a:cxnLst/>
              <a:rect l="l" t="t" r="r" b="b"/>
              <a:pathLst>
                <a:path w="1707" h="1638" extrusionOk="0">
                  <a:moveTo>
                    <a:pt x="1034" y="259"/>
                  </a:moveTo>
                  <a:lnTo>
                    <a:pt x="1430" y="1009"/>
                  </a:lnTo>
                  <a:lnTo>
                    <a:pt x="672" y="1379"/>
                  </a:lnTo>
                  <a:lnTo>
                    <a:pt x="276" y="638"/>
                  </a:lnTo>
                  <a:lnTo>
                    <a:pt x="1034" y="259"/>
                  </a:lnTo>
                  <a:close/>
                  <a:moveTo>
                    <a:pt x="1112" y="0"/>
                  </a:moveTo>
                  <a:lnTo>
                    <a:pt x="0" y="552"/>
                  </a:lnTo>
                  <a:lnTo>
                    <a:pt x="586" y="1638"/>
                  </a:lnTo>
                  <a:lnTo>
                    <a:pt x="1706"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52"/>
            <p:cNvSpPr/>
            <p:nvPr/>
          </p:nvSpPr>
          <p:spPr>
            <a:xfrm>
              <a:off x="6145900" y="2908200"/>
              <a:ext cx="42675" cy="41175"/>
            </a:xfrm>
            <a:custGeom>
              <a:avLst/>
              <a:gdLst/>
              <a:ahLst/>
              <a:cxnLst/>
              <a:rect l="l" t="t" r="r" b="b"/>
              <a:pathLst>
                <a:path w="1707" h="1647" extrusionOk="0">
                  <a:moveTo>
                    <a:pt x="1034" y="268"/>
                  </a:moveTo>
                  <a:lnTo>
                    <a:pt x="1439" y="1009"/>
                  </a:lnTo>
                  <a:lnTo>
                    <a:pt x="681" y="1379"/>
                  </a:lnTo>
                  <a:lnTo>
                    <a:pt x="276" y="638"/>
                  </a:lnTo>
                  <a:lnTo>
                    <a:pt x="1034" y="268"/>
                  </a:lnTo>
                  <a:close/>
                  <a:moveTo>
                    <a:pt x="1120" y="1"/>
                  </a:moveTo>
                  <a:lnTo>
                    <a:pt x="0" y="552"/>
                  </a:lnTo>
                  <a:lnTo>
                    <a:pt x="595" y="1646"/>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52"/>
            <p:cNvSpPr/>
            <p:nvPr/>
          </p:nvSpPr>
          <p:spPr>
            <a:xfrm>
              <a:off x="6134900" y="2942675"/>
              <a:ext cx="42675" cy="41150"/>
            </a:xfrm>
            <a:custGeom>
              <a:avLst/>
              <a:gdLst/>
              <a:ahLst/>
              <a:cxnLst/>
              <a:rect l="l" t="t" r="r" b="b"/>
              <a:pathLst>
                <a:path w="1707" h="1646" extrusionOk="0">
                  <a:moveTo>
                    <a:pt x="1035" y="267"/>
                  </a:moveTo>
                  <a:lnTo>
                    <a:pt x="1440" y="1008"/>
                  </a:lnTo>
                  <a:lnTo>
                    <a:pt x="673" y="1379"/>
                  </a:lnTo>
                  <a:lnTo>
                    <a:pt x="277" y="638"/>
                  </a:lnTo>
                  <a:lnTo>
                    <a:pt x="1035" y="267"/>
                  </a:lnTo>
                  <a:close/>
                  <a:moveTo>
                    <a:pt x="1121" y="0"/>
                  </a:moveTo>
                  <a:lnTo>
                    <a:pt x="1" y="552"/>
                  </a:lnTo>
                  <a:lnTo>
                    <a:pt x="595" y="1646"/>
                  </a:lnTo>
                  <a:lnTo>
                    <a:pt x="1707" y="1094"/>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52"/>
            <p:cNvSpPr/>
            <p:nvPr/>
          </p:nvSpPr>
          <p:spPr>
            <a:xfrm>
              <a:off x="6122625" y="2919825"/>
              <a:ext cx="42675" cy="40950"/>
            </a:xfrm>
            <a:custGeom>
              <a:avLst/>
              <a:gdLst/>
              <a:ahLst/>
              <a:cxnLst/>
              <a:rect l="l" t="t" r="r" b="b"/>
              <a:pathLst>
                <a:path w="1707" h="1638" extrusionOk="0">
                  <a:moveTo>
                    <a:pt x="1026" y="259"/>
                  </a:moveTo>
                  <a:lnTo>
                    <a:pt x="1431" y="1009"/>
                  </a:lnTo>
                  <a:lnTo>
                    <a:pt x="673" y="1379"/>
                  </a:lnTo>
                  <a:lnTo>
                    <a:pt x="268" y="630"/>
                  </a:lnTo>
                  <a:lnTo>
                    <a:pt x="1026" y="259"/>
                  </a:lnTo>
                  <a:close/>
                  <a:moveTo>
                    <a:pt x="1112" y="1"/>
                  </a:moveTo>
                  <a:lnTo>
                    <a:pt x="1" y="544"/>
                  </a:lnTo>
                  <a:lnTo>
                    <a:pt x="587"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52"/>
            <p:cNvSpPr/>
            <p:nvPr/>
          </p:nvSpPr>
          <p:spPr>
            <a:xfrm>
              <a:off x="6111650" y="2954300"/>
              <a:ext cx="42450" cy="40950"/>
            </a:xfrm>
            <a:custGeom>
              <a:avLst/>
              <a:gdLst/>
              <a:ahLst/>
              <a:cxnLst/>
              <a:rect l="l" t="t" r="r" b="b"/>
              <a:pathLst>
                <a:path w="1698" h="1638" extrusionOk="0">
                  <a:moveTo>
                    <a:pt x="1026" y="259"/>
                  </a:moveTo>
                  <a:lnTo>
                    <a:pt x="1431" y="1000"/>
                  </a:lnTo>
                  <a:lnTo>
                    <a:pt x="672" y="1379"/>
                  </a:lnTo>
                  <a:lnTo>
                    <a:pt x="267" y="629"/>
                  </a:lnTo>
                  <a:lnTo>
                    <a:pt x="1026" y="259"/>
                  </a:lnTo>
                  <a:close/>
                  <a:moveTo>
                    <a:pt x="1112" y="0"/>
                  </a:moveTo>
                  <a:lnTo>
                    <a:pt x="0" y="543"/>
                  </a:lnTo>
                  <a:lnTo>
                    <a:pt x="586" y="1637"/>
                  </a:lnTo>
                  <a:lnTo>
                    <a:pt x="1698"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52"/>
            <p:cNvSpPr/>
            <p:nvPr/>
          </p:nvSpPr>
          <p:spPr>
            <a:xfrm>
              <a:off x="6099150" y="2931250"/>
              <a:ext cx="42675" cy="40950"/>
            </a:xfrm>
            <a:custGeom>
              <a:avLst/>
              <a:gdLst/>
              <a:ahLst/>
              <a:cxnLst/>
              <a:rect l="l" t="t" r="r" b="b"/>
              <a:pathLst>
                <a:path w="1707" h="1638" extrusionOk="0">
                  <a:moveTo>
                    <a:pt x="1035" y="259"/>
                  </a:moveTo>
                  <a:lnTo>
                    <a:pt x="1431" y="1009"/>
                  </a:lnTo>
                  <a:lnTo>
                    <a:pt x="673" y="1379"/>
                  </a:lnTo>
                  <a:lnTo>
                    <a:pt x="276" y="638"/>
                  </a:lnTo>
                  <a:lnTo>
                    <a:pt x="1035" y="259"/>
                  </a:lnTo>
                  <a:close/>
                  <a:moveTo>
                    <a:pt x="1112" y="0"/>
                  </a:moveTo>
                  <a:lnTo>
                    <a:pt x="1" y="552"/>
                  </a:lnTo>
                  <a:lnTo>
                    <a:pt x="587" y="1638"/>
                  </a:lnTo>
                  <a:lnTo>
                    <a:pt x="1707"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52"/>
            <p:cNvSpPr/>
            <p:nvPr/>
          </p:nvSpPr>
          <p:spPr>
            <a:xfrm>
              <a:off x="6088175" y="2965725"/>
              <a:ext cx="42675" cy="40950"/>
            </a:xfrm>
            <a:custGeom>
              <a:avLst/>
              <a:gdLst/>
              <a:ahLst/>
              <a:cxnLst/>
              <a:rect l="l" t="t" r="r" b="b"/>
              <a:pathLst>
                <a:path w="1707" h="1638" extrusionOk="0">
                  <a:moveTo>
                    <a:pt x="1026" y="259"/>
                  </a:moveTo>
                  <a:lnTo>
                    <a:pt x="1431" y="1008"/>
                  </a:lnTo>
                  <a:lnTo>
                    <a:pt x="672" y="1379"/>
                  </a:lnTo>
                  <a:lnTo>
                    <a:pt x="267" y="638"/>
                  </a:lnTo>
                  <a:lnTo>
                    <a:pt x="1026" y="259"/>
                  </a:lnTo>
                  <a:close/>
                  <a:moveTo>
                    <a:pt x="1112" y="0"/>
                  </a:moveTo>
                  <a:lnTo>
                    <a:pt x="0" y="551"/>
                  </a:lnTo>
                  <a:lnTo>
                    <a:pt x="586" y="1637"/>
                  </a:lnTo>
                  <a:lnTo>
                    <a:pt x="1706"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52"/>
            <p:cNvSpPr/>
            <p:nvPr/>
          </p:nvSpPr>
          <p:spPr>
            <a:xfrm>
              <a:off x="6075675" y="2942875"/>
              <a:ext cx="42675" cy="40950"/>
            </a:xfrm>
            <a:custGeom>
              <a:avLst/>
              <a:gdLst/>
              <a:ahLst/>
              <a:cxnLst/>
              <a:rect l="l" t="t" r="r" b="b"/>
              <a:pathLst>
                <a:path w="1707" h="1638" extrusionOk="0">
                  <a:moveTo>
                    <a:pt x="1034" y="259"/>
                  </a:moveTo>
                  <a:lnTo>
                    <a:pt x="1439" y="1000"/>
                  </a:lnTo>
                  <a:lnTo>
                    <a:pt x="673" y="1379"/>
                  </a:lnTo>
                  <a:lnTo>
                    <a:pt x="276" y="630"/>
                  </a:lnTo>
                  <a:lnTo>
                    <a:pt x="1034" y="259"/>
                  </a:lnTo>
                  <a:close/>
                  <a:moveTo>
                    <a:pt x="1121" y="1"/>
                  </a:moveTo>
                  <a:lnTo>
                    <a:pt x="1" y="544"/>
                  </a:lnTo>
                  <a:lnTo>
                    <a:pt x="595" y="1638"/>
                  </a:lnTo>
                  <a:lnTo>
                    <a:pt x="1706" y="1086"/>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52"/>
            <p:cNvSpPr/>
            <p:nvPr/>
          </p:nvSpPr>
          <p:spPr>
            <a:xfrm>
              <a:off x="6034750" y="2987050"/>
              <a:ext cx="31700" cy="27800"/>
            </a:xfrm>
            <a:custGeom>
              <a:avLst/>
              <a:gdLst/>
              <a:ahLst/>
              <a:cxnLst/>
              <a:rect l="l" t="t" r="r" b="b"/>
              <a:pathLst>
                <a:path w="1268" h="1112" extrusionOk="0">
                  <a:moveTo>
                    <a:pt x="621" y="198"/>
                  </a:moveTo>
                  <a:cubicBezTo>
                    <a:pt x="664" y="198"/>
                    <a:pt x="707" y="207"/>
                    <a:pt x="741" y="215"/>
                  </a:cubicBezTo>
                  <a:cubicBezTo>
                    <a:pt x="940" y="284"/>
                    <a:pt x="1052" y="483"/>
                    <a:pt x="991" y="672"/>
                  </a:cubicBezTo>
                  <a:cubicBezTo>
                    <a:pt x="943" y="818"/>
                    <a:pt x="793" y="913"/>
                    <a:pt x="638" y="913"/>
                  </a:cubicBezTo>
                  <a:cubicBezTo>
                    <a:pt x="601" y="913"/>
                    <a:pt x="563" y="908"/>
                    <a:pt x="526" y="896"/>
                  </a:cubicBezTo>
                  <a:cubicBezTo>
                    <a:pt x="328" y="827"/>
                    <a:pt x="216" y="629"/>
                    <a:pt x="276" y="439"/>
                  </a:cubicBezTo>
                  <a:cubicBezTo>
                    <a:pt x="328" y="293"/>
                    <a:pt x="466" y="198"/>
                    <a:pt x="621" y="198"/>
                  </a:cubicBezTo>
                  <a:close/>
                  <a:moveTo>
                    <a:pt x="621" y="0"/>
                  </a:moveTo>
                  <a:cubicBezTo>
                    <a:pt x="380" y="0"/>
                    <a:pt x="164" y="155"/>
                    <a:pt x="87" y="379"/>
                  </a:cubicBezTo>
                  <a:cubicBezTo>
                    <a:pt x="0" y="672"/>
                    <a:pt x="164" y="982"/>
                    <a:pt x="466" y="1086"/>
                  </a:cubicBezTo>
                  <a:cubicBezTo>
                    <a:pt x="526" y="1103"/>
                    <a:pt x="586" y="1111"/>
                    <a:pt x="647" y="1111"/>
                  </a:cubicBezTo>
                  <a:cubicBezTo>
                    <a:pt x="888" y="1111"/>
                    <a:pt x="1103" y="956"/>
                    <a:pt x="1181" y="732"/>
                  </a:cubicBezTo>
                  <a:cubicBezTo>
                    <a:pt x="1267" y="439"/>
                    <a:pt x="1103" y="129"/>
                    <a:pt x="802" y="26"/>
                  </a:cubicBezTo>
                  <a:cubicBezTo>
                    <a:pt x="741" y="9"/>
                    <a:pt x="681" y="0"/>
                    <a:pt x="621" y="0"/>
                  </a:cubicBez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4" name="Google Shape;11874;p52"/>
          <p:cNvGrpSpPr/>
          <p:nvPr/>
        </p:nvGrpSpPr>
        <p:grpSpPr>
          <a:xfrm>
            <a:off x="2923525" y="4030888"/>
            <a:ext cx="837275" cy="329375"/>
            <a:chOff x="2923525" y="4030888"/>
            <a:chExt cx="837275" cy="329375"/>
          </a:xfrm>
        </p:grpSpPr>
        <p:grpSp>
          <p:nvGrpSpPr>
            <p:cNvPr id="11875" name="Google Shape;11875;p52"/>
            <p:cNvGrpSpPr/>
            <p:nvPr/>
          </p:nvGrpSpPr>
          <p:grpSpPr>
            <a:xfrm>
              <a:off x="2923525" y="4030888"/>
              <a:ext cx="837275" cy="329375"/>
              <a:chOff x="4317150" y="1841325"/>
              <a:chExt cx="837275" cy="329375"/>
            </a:xfrm>
          </p:grpSpPr>
          <p:sp>
            <p:nvSpPr>
              <p:cNvPr id="11876" name="Google Shape;11876;p52"/>
              <p:cNvSpPr/>
              <p:nvPr/>
            </p:nvSpPr>
            <p:spPr>
              <a:xfrm>
                <a:off x="4693875" y="2000725"/>
                <a:ext cx="91350" cy="18125"/>
              </a:xfrm>
              <a:custGeom>
                <a:avLst/>
                <a:gdLst/>
                <a:ahLst/>
                <a:cxnLst/>
                <a:rect l="l" t="t" r="r" b="b"/>
                <a:pathLst>
                  <a:path w="3654" h="725" extrusionOk="0">
                    <a:moveTo>
                      <a:pt x="1" y="0"/>
                    </a:moveTo>
                    <a:lnTo>
                      <a:pt x="1" y="724"/>
                    </a:lnTo>
                    <a:lnTo>
                      <a:pt x="3654" y="724"/>
                    </a:lnTo>
                    <a:lnTo>
                      <a:pt x="3654" y="0"/>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52"/>
              <p:cNvSpPr/>
              <p:nvPr/>
            </p:nvSpPr>
            <p:spPr>
              <a:xfrm>
                <a:off x="4752475" y="1905950"/>
                <a:ext cx="362325" cy="159850"/>
              </a:xfrm>
              <a:custGeom>
                <a:avLst/>
                <a:gdLst/>
                <a:ahLst/>
                <a:cxnLst/>
                <a:rect l="l" t="t" r="r" b="b"/>
                <a:pathLst>
                  <a:path w="14493" h="6394" extrusionOk="0">
                    <a:moveTo>
                      <a:pt x="52" y="6393"/>
                    </a:moveTo>
                    <a:lnTo>
                      <a:pt x="14492" y="6393"/>
                    </a:lnTo>
                    <a:lnTo>
                      <a:pt x="14294" y="2439"/>
                    </a:lnTo>
                    <a:lnTo>
                      <a:pt x="6247" y="2146"/>
                    </a:lnTo>
                    <a:lnTo>
                      <a:pt x="4489" y="199"/>
                    </a:lnTo>
                    <a:lnTo>
                      <a:pt x="0" y="0"/>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52"/>
              <p:cNvSpPr/>
              <p:nvPr/>
            </p:nvSpPr>
            <p:spPr>
              <a:xfrm>
                <a:off x="4745150" y="1841325"/>
                <a:ext cx="187850" cy="14675"/>
              </a:xfrm>
              <a:custGeom>
                <a:avLst/>
                <a:gdLst/>
                <a:ahLst/>
                <a:cxnLst/>
                <a:rect l="l" t="t" r="r" b="b"/>
                <a:pathLst>
                  <a:path w="7514" h="587" extrusionOk="0">
                    <a:moveTo>
                      <a:pt x="0" y="1"/>
                    </a:moveTo>
                    <a:lnTo>
                      <a:pt x="0" y="587"/>
                    </a:lnTo>
                    <a:lnTo>
                      <a:pt x="7514" y="587"/>
                    </a:lnTo>
                    <a:lnTo>
                      <a:pt x="7514" y="1"/>
                    </a:ln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52"/>
              <p:cNvSpPr/>
              <p:nvPr/>
            </p:nvSpPr>
            <p:spPr>
              <a:xfrm>
                <a:off x="4751175" y="1855325"/>
                <a:ext cx="362325" cy="197325"/>
              </a:xfrm>
              <a:custGeom>
                <a:avLst/>
                <a:gdLst/>
                <a:ahLst/>
                <a:cxnLst/>
                <a:rect l="l" t="t" r="r" b="b"/>
                <a:pathLst>
                  <a:path w="14493" h="7893" extrusionOk="0">
                    <a:moveTo>
                      <a:pt x="6937" y="1"/>
                    </a:moveTo>
                    <a:lnTo>
                      <a:pt x="8281" y="3637"/>
                    </a:lnTo>
                    <a:lnTo>
                      <a:pt x="14071" y="3964"/>
                    </a:lnTo>
                    <a:lnTo>
                      <a:pt x="14493" y="4481"/>
                    </a:lnTo>
                    <a:lnTo>
                      <a:pt x="14493" y="6626"/>
                    </a:lnTo>
                    <a:cubicBezTo>
                      <a:pt x="11632" y="5524"/>
                      <a:pt x="10366" y="7893"/>
                      <a:pt x="10366" y="7893"/>
                    </a:cubicBezTo>
                    <a:lnTo>
                      <a:pt x="7221" y="7850"/>
                    </a:lnTo>
                    <a:cubicBezTo>
                      <a:pt x="7298" y="6402"/>
                      <a:pt x="5748" y="4515"/>
                      <a:pt x="5748" y="4515"/>
                    </a:cubicBezTo>
                    <a:cubicBezTo>
                      <a:pt x="3016" y="2129"/>
                      <a:pt x="27" y="3835"/>
                      <a:pt x="27" y="3835"/>
                    </a:cubicBezTo>
                    <a:lnTo>
                      <a:pt x="1"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52"/>
              <p:cNvSpPr/>
              <p:nvPr/>
            </p:nvSpPr>
            <p:spPr>
              <a:xfrm>
                <a:off x="4751600" y="1950975"/>
                <a:ext cx="475" cy="225"/>
              </a:xfrm>
              <a:custGeom>
                <a:avLst/>
                <a:gdLst/>
                <a:ahLst/>
                <a:cxnLst/>
                <a:rect l="l" t="t" r="r" b="b"/>
                <a:pathLst>
                  <a:path w="19" h="9" extrusionOk="0">
                    <a:moveTo>
                      <a:pt x="18" y="0"/>
                    </a:moveTo>
                    <a:cubicBezTo>
                      <a:pt x="10" y="0"/>
                      <a:pt x="1" y="9"/>
                      <a:pt x="1" y="9"/>
                    </a:cubicBezTo>
                    <a:lnTo>
                      <a:pt x="18"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52"/>
              <p:cNvSpPr/>
              <p:nvPr/>
            </p:nvSpPr>
            <p:spPr>
              <a:xfrm>
                <a:off x="4931675" y="1954425"/>
                <a:ext cx="181825" cy="98225"/>
              </a:xfrm>
              <a:custGeom>
                <a:avLst/>
                <a:gdLst/>
                <a:ahLst/>
                <a:cxnLst/>
                <a:rect l="l" t="t" r="r" b="b"/>
                <a:pathLst>
                  <a:path w="7273" h="3929" extrusionOk="0">
                    <a:moveTo>
                      <a:pt x="6851" y="0"/>
                    </a:moveTo>
                    <a:lnTo>
                      <a:pt x="1" y="3886"/>
                    </a:lnTo>
                    <a:lnTo>
                      <a:pt x="3146" y="3929"/>
                    </a:lnTo>
                    <a:cubicBezTo>
                      <a:pt x="3146" y="3929"/>
                      <a:pt x="3979" y="2370"/>
                      <a:pt x="5821" y="2370"/>
                    </a:cubicBezTo>
                    <a:cubicBezTo>
                      <a:pt x="6250" y="2370"/>
                      <a:pt x="6733" y="2454"/>
                      <a:pt x="7273" y="2662"/>
                    </a:cubicBezTo>
                    <a:lnTo>
                      <a:pt x="7273" y="517"/>
                    </a:lnTo>
                    <a:lnTo>
                      <a:pt x="6851" y="0"/>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52"/>
              <p:cNvSpPr/>
              <p:nvPr/>
            </p:nvSpPr>
            <p:spPr>
              <a:xfrm>
                <a:off x="4845100" y="1866950"/>
                <a:ext cx="92425" cy="84050"/>
              </a:xfrm>
              <a:custGeom>
                <a:avLst/>
                <a:gdLst/>
                <a:ahLst/>
                <a:cxnLst/>
                <a:rect l="l" t="t" r="r" b="b"/>
                <a:pathLst>
                  <a:path w="3697" h="3362" extrusionOk="0">
                    <a:moveTo>
                      <a:pt x="2559" y="1"/>
                    </a:moveTo>
                    <a:lnTo>
                      <a:pt x="26" y="27"/>
                    </a:lnTo>
                    <a:lnTo>
                      <a:pt x="0" y="2568"/>
                    </a:lnTo>
                    <a:cubicBezTo>
                      <a:pt x="0" y="2568"/>
                      <a:pt x="982" y="2586"/>
                      <a:pt x="1732" y="3344"/>
                    </a:cubicBezTo>
                    <a:lnTo>
                      <a:pt x="3697" y="3361"/>
                    </a:lnTo>
                    <a:close/>
                  </a:path>
                </a:pathLst>
              </a:custGeom>
              <a:solidFill>
                <a:srgbClr val="B5E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52"/>
              <p:cNvSpPr/>
              <p:nvPr/>
            </p:nvSpPr>
            <p:spPr>
              <a:xfrm>
                <a:off x="4764325" y="1867175"/>
                <a:ext cx="71100" cy="71100"/>
              </a:xfrm>
              <a:custGeom>
                <a:avLst/>
                <a:gdLst/>
                <a:ahLst/>
                <a:cxnLst/>
                <a:rect l="l" t="t" r="r" b="b"/>
                <a:pathLst>
                  <a:path w="2844" h="2844" extrusionOk="0">
                    <a:moveTo>
                      <a:pt x="2844" y="1"/>
                    </a:moveTo>
                    <a:lnTo>
                      <a:pt x="0" y="9"/>
                    </a:lnTo>
                    <a:lnTo>
                      <a:pt x="17" y="2844"/>
                    </a:lnTo>
                    <a:cubicBezTo>
                      <a:pt x="17" y="2844"/>
                      <a:pt x="1250" y="2103"/>
                      <a:pt x="2835" y="2525"/>
                    </a:cubicBezTo>
                    <a:close/>
                  </a:path>
                </a:pathLst>
              </a:custGeom>
              <a:solidFill>
                <a:srgbClr val="85DC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52"/>
              <p:cNvSpPr/>
              <p:nvPr/>
            </p:nvSpPr>
            <p:spPr>
              <a:xfrm>
                <a:off x="4986400" y="1975100"/>
                <a:ext cx="129900" cy="25650"/>
              </a:xfrm>
              <a:custGeom>
                <a:avLst/>
                <a:gdLst/>
                <a:ahLst/>
                <a:cxnLst/>
                <a:rect l="l" t="t" r="r" b="b"/>
                <a:pathLst>
                  <a:path w="5196" h="1026" extrusionOk="0">
                    <a:moveTo>
                      <a:pt x="0" y="1025"/>
                    </a:moveTo>
                    <a:lnTo>
                      <a:pt x="5196" y="1025"/>
                    </a:lnTo>
                    <a:lnTo>
                      <a:pt x="5196" y="0"/>
                    </a:lnTo>
                    <a:lnTo>
                      <a:pt x="0" y="0"/>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52"/>
              <p:cNvSpPr/>
              <p:nvPr/>
            </p:nvSpPr>
            <p:spPr>
              <a:xfrm>
                <a:off x="4702925" y="1951175"/>
                <a:ext cx="219525" cy="219525"/>
              </a:xfrm>
              <a:custGeom>
                <a:avLst/>
                <a:gdLst/>
                <a:ahLst/>
                <a:cxnLst/>
                <a:rect l="l" t="t" r="r" b="b"/>
                <a:pathLst>
                  <a:path w="8781" h="8781" extrusionOk="0">
                    <a:moveTo>
                      <a:pt x="4386" y="1"/>
                    </a:moveTo>
                    <a:cubicBezTo>
                      <a:pt x="4214" y="1"/>
                      <a:pt x="4033" y="414"/>
                      <a:pt x="3869" y="432"/>
                    </a:cubicBezTo>
                    <a:cubicBezTo>
                      <a:pt x="3863" y="432"/>
                      <a:pt x="3857" y="433"/>
                      <a:pt x="3851" y="433"/>
                    </a:cubicBezTo>
                    <a:cubicBezTo>
                      <a:pt x="3687" y="433"/>
                      <a:pt x="3439" y="144"/>
                      <a:pt x="3278" y="144"/>
                    </a:cubicBezTo>
                    <a:cubicBezTo>
                      <a:pt x="3268" y="144"/>
                      <a:pt x="3258" y="145"/>
                      <a:pt x="3249" y="147"/>
                    </a:cubicBezTo>
                    <a:cubicBezTo>
                      <a:pt x="3085" y="190"/>
                      <a:pt x="3016" y="638"/>
                      <a:pt x="2861" y="707"/>
                    </a:cubicBezTo>
                    <a:cubicBezTo>
                      <a:pt x="2845" y="714"/>
                      <a:pt x="2827" y="716"/>
                      <a:pt x="2807" y="716"/>
                    </a:cubicBezTo>
                    <a:cubicBezTo>
                      <a:pt x="2660" y="716"/>
                      <a:pt x="2415" y="569"/>
                      <a:pt x="2263" y="569"/>
                    </a:cubicBezTo>
                    <a:cubicBezTo>
                      <a:pt x="2235" y="569"/>
                      <a:pt x="2210" y="575"/>
                      <a:pt x="2189" y="587"/>
                    </a:cubicBezTo>
                    <a:cubicBezTo>
                      <a:pt x="2043" y="673"/>
                      <a:pt x="2094" y="1121"/>
                      <a:pt x="1957" y="1224"/>
                    </a:cubicBezTo>
                    <a:cubicBezTo>
                      <a:pt x="1922" y="1252"/>
                      <a:pt x="1866" y="1260"/>
                      <a:pt x="1801" y="1260"/>
                    </a:cubicBezTo>
                    <a:cubicBezTo>
                      <a:pt x="1696" y="1260"/>
                      <a:pt x="1565" y="1238"/>
                      <a:pt x="1457" y="1238"/>
                    </a:cubicBezTo>
                    <a:cubicBezTo>
                      <a:pt x="1383" y="1238"/>
                      <a:pt x="1320" y="1249"/>
                      <a:pt x="1284" y="1285"/>
                    </a:cubicBezTo>
                    <a:cubicBezTo>
                      <a:pt x="1164" y="1405"/>
                      <a:pt x="1328" y="1827"/>
                      <a:pt x="1224" y="1957"/>
                    </a:cubicBezTo>
                    <a:cubicBezTo>
                      <a:pt x="1121" y="2094"/>
                      <a:pt x="673" y="2043"/>
                      <a:pt x="587" y="2189"/>
                    </a:cubicBezTo>
                    <a:cubicBezTo>
                      <a:pt x="500" y="2336"/>
                      <a:pt x="768" y="2706"/>
                      <a:pt x="699" y="2861"/>
                    </a:cubicBezTo>
                    <a:cubicBezTo>
                      <a:pt x="638" y="3016"/>
                      <a:pt x="190" y="3085"/>
                      <a:pt x="147" y="3249"/>
                    </a:cubicBezTo>
                    <a:cubicBezTo>
                      <a:pt x="104" y="3413"/>
                      <a:pt x="457" y="3697"/>
                      <a:pt x="431" y="3869"/>
                    </a:cubicBezTo>
                    <a:cubicBezTo>
                      <a:pt x="414" y="4033"/>
                      <a:pt x="1" y="4214"/>
                      <a:pt x="1" y="4386"/>
                    </a:cubicBezTo>
                    <a:cubicBezTo>
                      <a:pt x="1" y="4559"/>
                      <a:pt x="414" y="4740"/>
                      <a:pt x="431" y="4912"/>
                    </a:cubicBezTo>
                    <a:cubicBezTo>
                      <a:pt x="457" y="5076"/>
                      <a:pt x="104" y="5360"/>
                      <a:pt x="147" y="5524"/>
                    </a:cubicBezTo>
                    <a:cubicBezTo>
                      <a:pt x="190" y="5687"/>
                      <a:pt x="638" y="5756"/>
                      <a:pt x="699" y="5911"/>
                    </a:cubicBezTo>
                    <a:cubicBezTo>
                      <a:pt x="768" y="6066"/>
                      <a:pt x="500" y="6437"/>
                      <a:pt x="587" y="6583"/>
                    </a:cubicBezTo>
                    <a:cubicBezTo>
                      <a:pt x="673" y="6730"/>
                      <a:pt x="1121" y="6678"/>
                      <a:pt x="1224" y="6816"/>
                    </a:cubicBezTo>
                    <a:cubicBezTo>
                      <a:pt x="1328" y="6945"/>
                      <a:pt x="1164" y="7367"/>
                      <a:pt x="1284" y="7488"/>
                    </a:cubicBezTo>
                    <a:cubicBezTo>
                      <a:pt x="1320" y="7524"/>
                      <a:pt x="1383" y="7535"/>
                      <a:pt x="1457" y="7535"/>
                    </a:cubicBezTo>
                    <a:cubicBezTo>
                      <a:pt x="1565" y="7535"/>
                      <a:pt x="1696" y="7512"/>
                      <a:pt x="1801" y="7512"/>
                    </a:cubicBezTo>
                    <a:cubicBezTo>
                      <a:pt x="1866" y="7512"/>
                      <a:pt x="1922" y="7521"/>
                      <a:pt x="1957" y="7548"/>
                    </a:cubicBezTo>
                    <a:cubicBezTo>
                      <a:pt x="2094" y="7652"/>
                      <a:pt x="2043" y="8108"/>
                      <a:pt x="2189" y="8186"/>
                    </a:cubicBezTo>
                    <a:cubicBezTo>
                      <a:pt x="2210" y="8198"/>
                      <a:pt x="2235" y="8203"/>
                      <a:pt x="2264" y="8203"/>
                    </a:cubicBezTo>
                    <a:cubicBezTo>
                      <a:pt x="2413" y="8203"/>
                      <a:pt x="2651" y="8062"/>
                      <a:pt x="2799" y="8062"/>
                    </a:cubicBezTo>
                    <a:cubicBezTo>
                      <a:pt x="2822" y="8062"/>
                      <a:pt x="2843" y="8066"/>
                      <a:pt x="2861" y="8074"/>
                    </a:cubicBezTo>
                    <a:cubicBezTo>
                      <a:pt x="3016" y="8134"/>
                      <a:pt x="3085" y="8582"/>
                      <a:pt x="3249" y="8625"/>
                    </a:cubicBezTo>
                    <a:cubicBezTo>
                      <a:pt x="3258" y="8628"/>
                      <a:pt x="3268" y="8629"/>
                      <a:pt x="3278" y="8629"/>
                    </a:cubicBezTo>
                    <a:cubicBezTo>
                      <a:pt x="3439" y="8629"/>
                      <a:pt x="3687" y="8340"/>
                      <a:pt x="3851" y="8340"/>
                    </a:cubicBezTo>
                    <a:cubicBezTo>
                      <a:pt x="3857" y="8340"/>
                      <a:pt x="3863" y="8340"/>
                      <a:pt x="3869" y="8341"/>
                    </a:cubicBezTo>
                    <a:cubicBezTo>
                      <a:pt x="4033" y="8358"/>
                      <a:pt x="4214" y="8780"/>
                      <a:pt x="4386" y="8780"/>
                    </a:cubicBezTo>
                    <a:cubicBezTo>
                      <a:pt x="4559" y="8780"/>
                      <a:pt x="4739" y="8358"/>
                      <a:pt x="4903" y="8341"/>
                    </a:cubicBezTo>
                    <a:cubicBezTo>
                      <a:pt x="4909" y="8340"/>
                      <a:pt x="4916" y="8340"/>
                      <a:pt x="4922" y="8340"/>
                    </a:cubicBezTo>
                    <a:cubicBezTo>
                      <a:pt x="5085" y="8340"/>
                      <a:pt x="5334" y="8629"/>
                      <a:pt x="5494" y="8629"/>
                    </a:cubicBezTo>
                    <a:cubicBezTo>
                      <a:pt x="5504" y="8629"/>
                      <a:pt x="5514" y="8628"/>
                      <a:pt x="5524" y="8625"/>
                    </a:cubicBezTo>
                    <a:cubicBezTo>
                      <a:pt x="5687" y="8582"/>
                      <a:pt x="5756" y="8134"/>
                      <a:pt x="5911" y="8074"/>
                    </a:cubicBezTo>
                    <a:cubicBezTo>
                      <a:pt x="5929" y="8066"/>
                      <a:pt x="5950" y="8062"/>
                      <a:pt x="5974" y="8062"/>
                    </a:cubicBezTo>
                    <a:cubicBezTo>
                      <a:pt x="6121" y="8062"/>
                      <a:pt x="6360" y="8203"/>
                      <a:pt x="6509" y="8203"/>
                    </a:cubicBezTo>
                    <a:cubicBezTo>
                      <a:pt x="6537" y="8203"/>
                      <a:pt x="6563" y="8198"/>
                      <a:pt x="6583" y="8186"/>
                    </a:cubicBezTo>
                    <a:cubicBezTo>
                      <a:pt x="6730" y="8108"/>
                      <a:pt x="6678" y="7652"/>
                      <a:pt x="6816" y="7548"/>
                    </a:cubicBezTo>
                    <a:cubicBezTo>
                      <a:pt x="6850" y="7521"/>
                      <a:pt x="6906" y="7512"/>
                      <a:pt x="6971" y="7512"/>
                    </a:cubicBezTo>
                    <a:cubicBezTo>
                      <a:pt x="7077" y="7512"/>
                      <a:pt x="7208" y="7535"/>
                      <a:pt x="7315" y="7535"/>
                    </a:cubicBezTo>
                    <a:cubicBezTo>
                      <a:pt x="7389" y="7535"/>
                      <a:pt x="7452" y="7524"/>
                      <a:pt x="7488" y="7488"/>
                    </a:cubicBezTo>
                    <a:cubicBezTo>
                      <a:pt x="7609" y="7367"/>
                      <a:pt x="7445" y="6945"/>
                      <a:pt x="7548" y="6816"/>
                    </a:cubicBezTo>
                    <a:cubicBezTo>
                      <a:pt x="7652" y="6678"/>
                      <a:pt x="8100" y="6730"/>
                      <a:pt x="8186" y="6583"/>
                    </a:cubicBezTo>
                    <a:cubicBezTo>
                      <a:pt x="8272" y="6437"/>
                      <a:pt x="8005" y="6066"/>
                      <a:pt x="8074" y="5911"/>
                    </a:cubicBezTo>
                    <a:cubicBezTo>
                      <a:pt x="8134" y="5756"/>
                      <a:pt x="8582" y="5687"/>
                      <a:pt x="8625" y="5524"/>
                    </a:cubicBezTo>
                    <a:cubicBezTo>
                      <a:pt x="8668" y="5360"/>
                      <a:pt x="8315" y="5076"/>
                      <a:pt x="8341" y="4912"/>
                    </a:cubicBezTo>
                    <a:cubicBezTo>
                      <a:pt x="8358" y="4740"/>
                      <a:pt x="8780" y="4559"/>
                      <a:pt x="8780" y="4386"/>
                    </a:cubicBezTo>
                    <a:cubicBezTo>
                      <a:pt x="8780" y="4214"/>
                      <a:pt x="8358" y="4033"/>
                      <a:pt x="8341" y="3869"/>
                    </a:cubicBezTo>
                    <a:cubicBezTo>
                      <a:pt x="8315" y="3697"/>
                      <a:pt x="8668" y="3413"/>
                      <a:pt x="8625" y="3249"/>
                    </a:cubicBezTo>
                    <a:cubicBezTo>
                      <a:pt x="8582" y="3085"/>
                      <a:pt x="8151" y="3008"/>
                      <a:pt x="8074" y="2861"/>
                    </a:cubicBezTo>
                    <a:cubicBezTo>
                      <a:pt x="7988" y="2715"/>
                      <a:pt x="8272" y="2336"/>
                      <a:pt x="8186" y="2189"/>
                    </a:cubicBezTo>
                    <a:cubicBezTo>
                      <a:pt x="8100" y="2043"/>
                      <a:pt x="7652" y="2094"/>
                      <a:pt x="7548" y="1957"/>
                    </a:cubicBezTo>
                    <a:cubicBezTo>
                      <a:pt x="7445" y="1827"/>
                      <a:pt x="7609" y="1405"/>
                      <a:pt x="7488" y="1285"/>
                    </a:cubicBezTo>
                    <a:cubicBezTo>
                      <a:pt x="7452" y="1249"/>
                      <a:pt x="7389" y="1238"/>
                      <a:pt x="7315" y="1238"/>
                    </a:cubicBezTo>
                    <a:cubicBezTo>
                      <a:pt x="7208" y="1238"/>
                      <a:pt x="7077" y="1260"/>
                      <a:pt x="6971" y="1260"/>
                    </a:cubicBezTo>
                    <a:cubicBezTo>
                      <a:pt x="6906" y="1260"/>
                      <a:pt x="6850" y="1252"/>
                      <a:pt x="6816" y="1224"/>
                    </a:cubicBezTo>
                    <a:cubicBezTo>
                      <a:pt x="6678" y="1121"/>
                      <a:pt x="6730" y="673"/>
                      <a:pt x="6583" y="587"/>
                    </a:cubicBezTo>
                    <a:cubicBezTo>
                      <a:pt x="6564" y="575"/>
                      <a:pt x="6540" y="570"/>
                      <a:pt x="6513" y="570"/>
                    </a:cubicBezTo>
                    <a:cubicBezTo>
                      <a:pt x="6366" y="570"/>
                      <a:pt x="6127" y="721"/>
                      <a:pt x="5977" y="721"/>
                    </a:cubicBezTo>
                    <a:cubicBezTo>
                      <a:pt x="5952" y="721"/>
                      <a:pt x="5930" y="717"/>
                      <a:pt x="5911" y="707"/>
                    </a:cubicBezTo>
                    <a:cubicBezTo>
                      <a:pt x="5765" y="621"/>
                      <a:pt x="5687" y="190"/>
                      <a:pt x="5524" y="147"/>
                    </a:cubicBezTo>
                    <a:cubicBezTo>
                      <a:pt x="5514" y="145"/>
                      <a:pt x="5504" y="144"/>
                      <a:pt x="5494" y="144"/>
                    </a:cubicBezTo>
                    <a:cubicBezTo>
                      <a:pt x="5334" y="144"/>
                      <a:pt x="5085" y="433"/>
                      <a:pt x="4922" y="433"/>
                    </a:cubicBezTo>
                    <a:cubicBezTo>
                      <a:pt x="4916" y="433"/>
                      <a:pt x="4909" y="432"/>
                      <a:pt x="4903" y="432"/>
                    </a:cubicBezTo>
                    <a:cubicBezTo>
                      <a:pt x="4739" y="414"/>
                      <a:pt x="4559" y="1"/>
                      <a:pt x="4386" y="1"/>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52"/>
              <p:cNvSpPr/>
              <p:nvPr/>
            </p:nvSpPr>
            <p:spPr>
              <a:xfrm>
                <a:off x="4760450" y="2009350"/>
                <a:ext cx="104275" cy="104275"/>
              </a:xfrm>
              <a:custGeom>
                <a:avLst/>
                <a:gdLst/>
                <a:ahLst/>
                <a:cxnLst/>
                <a:rect l="l" t="t" r="r" b="b"/>
                <a:pathLst>
                  <a:path w="4171" h="4171" extrusionOk="0">
                    <a:moveTo>
                      <a:pt x="2085" y="0"/>
                    </a:moveTo>
                    <a:cubicBezTo>
                      <a:pt x="931" y="0"/>
                      <a:pt x="0" y="931"/>
                      <a:pt x="0" y="2085"/>
                    </a:cubicBezTo>
                    <a:cubicBezTo>
                      <a:pt x="0" y="3240"/>
                      <a:pt x="931" y="4170"/>
                      <a:pt x="2085" y="4170"/>
                    </a:cubicBezTo>
                    <a:cubicBezTo>
                      <a:pt x="3240" y="4170"/>
                      <a:pt x="4170" y="3240"/>
                      <a:pt x="4170" y="2085"/>
                    </a:cubicBezTo>
                    <a:cubicBezTo>
                      <a:pt x="4170" y="931"/>
                      <a:pt x="3240" y="0"/>
                      <a:pt x="2085"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52"/>
              <p:cNvSpPr/>
              <p:nvPr/>
            </p:nvSpPr>
            <p:spPr>
              <a:xfrm>
                <a:off x="4789950" y="2039700"/>
                <a:ext cx="45250" cy="45050"/>
              </a:xfrm>
              <a:custGeom>
                <a:avLst/>
                <a:gdLst/>
                <a:ahLst/>
                <a:cxnLst/>
                <a:rect l="l" t="t" r="r" b="b"/>
                <a:pathLst>
                  <a:path w="1810" h="1802" extrusionOk="0">
                    <a:moveTo>
                      <a:pt x="905" y="1"/>
                    </a:moveTo>
                    <a:cubicBezTo>
                      <a:pt x="406" y="1"/>
                      <a:pt x="1" y="406"/>
                      <a:pt x="1" y="906"/>
                    </a:cubicBezTo>
                    <a:cubicBezTo>
                      <a:pt x="1" y="1405"/>
                      <a:pt x="406" y="1802"/>
                      <a:pt x="905" y="1802"/>
                    </a:cubicBezTo>
                    <a:cubicBezTo>
                      <a:pt x="1405" y="1802"/>
                      <a:pt x="1810" y="1405"/>
                      <a:pt x="1810" y="906"/>
                    </a:cubicBezTo>
                    <a:cubicBezTo>
                      <a:pt x="1810" y="406"/>
                      <a:pt x="1405" y="1"/>
                      <a:pt x="905"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52"/>
              <p:cNvSpPr/>
              <p:nvPr/>
            </p:nvSpPr>
            <p:spPr>
              <a:xfrm>
                <a:off x="4840575" y="2057600"/>
                <a:ext cx="9275" cy="9275"/>
              </a:xfrm>
              <a:custGeom>
                <a:avLst/>
                <a:gdLst/>
                <a:ahLst/>
                <a:cxnLst/>
                <a:rect l="l" t="t" r="r" b="b"/>
                <a:pathLst>
                  <a:path w="371" h="371" extrusionOk="0">
                    <a:moveTo>
                      <a:pt x="181" y="0"/>
                    </a:moveTo>
                    <a:cubicBezTo>
                      <a:pt x="78" y="0"/>
                      <a:pt x="0" y="86"/>
                      <a:pt x="0" y="190"/>
                    </a:cubicBezTo>
                    <a:cubicBezTo>
                      <a:pt x="0" y="293"/>
                      <a:pt x="78" y="371"/>
                      <a:pt x="181" y="371"/>
                    </a:cubicBezTo>
                    <a:cubicBezTo>
                      <a:pt x="285" y="371"/>
                      <a:pt x="371" y="293"/>
                      <a:pt x="371" y="190"/>
                    </a:cubicBezTo>
                    <a:cubicBezTo>
                      <a:pt x="371" y="86"/>
                      <a:pt x="285" y="0"/>
                      <a:pt x="181"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52"/>
              <p:cNvSpPr/>
              <p:nvPr/>
            </p:nvSpPr>
            <p:spPr>
              <a:xfrm>
                <a:off x="4773800" y="2057600"/>
                <a:ext cx="9275" cy="9275"/>
              </a:xfrm>
              <a:custGeom>
                <a:avLst/>
                <a:gdLst/>
                <a:ahLst/>
                <a:cxnLst/>
                <a:rect l="l" t="t" r="r" b="b"/>
                <a:pathLst>
                  <a:path w="371" h="371" extrusionOk="0">
                    <a:moveTo>
                      <a:pt x="181" y="0"/>
                    </a:moveTo>
                    <a:cubicBezTo>
                      <a:pt x="78" y="0"/>
                      <a:pt x="0" y="86"/>
                      <a:pt x="0" y="190"/>
                    </a:cubicBezTo>
                    <a:cubicBezTo>
                      <a:pt x="0" y="293"/>
                      <a:pt x="78" y="371"/>
                      <a:pt x="181" y="371"/>
                    </a:cubicBezTo>
                    <a:cubicBezTo>
                      <a:pt x="285" y="371"/>
                      <a:pt x="371" y="293"/>
                      <a:pt x="371" y="190"/>
                    </a:cubicBezTo>
                    <a:cubicBezTo>
                      <a:pt x="371" y="86"/>
                      <a:pt x="285" y="0"/>
                      <a:pt x="181"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52"/>
              <p:cNvSpPr/>
              <p:nvPr/>
            </p:nvSpPr>
            <p:spPr>
              <a:xfrm>
                <a:off x="4807825" y="2090975"/>
                <a:ext cx="9500" cy="9300"/>
              </a:xfrm>
              <a:custGeom>
                <a:avLst/>
                <a:gdLst/>
                <a:ahLst/>
                <a:cxnLst/>
                <a:rect l="l" t="t" r="r" b="b"/>
                <a:pathLst>
                  <a:path w="380" h="372" extrusionOk="0">
                    <a:moveTo>
                      <a:pt x="190" y="1"/>
                    </a:moveTo>
                    <a:cubicBezTo>
                      <a:pt x="87" y="1"/>
                      <a:pt x="1" y="87"/>
                      <a:pt x="1" y="190"/>
                    </a:cubicBezTo>
                    <a:cubicBezTo>
                      <a:pt x="1" y="293"/>
                      <a:pt x="87" y="371"/>
                      <a:pt x="190" y="371"/>
                    </a:cubicBezTo>
                    <a:cubicBezTo>
                      <a:pt x="294" y="371"/>
                      <a:pt x="380" y="293"/>
                      <a:pt x="380" y="190"/>
                    </a:cubicBezTo>
                    <a:cubicBezTo>
                      <a:pt x="380" y="87"/>
                      <a:pt x="294" y="1"/>
                      <a:pt x="190"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52"/>
              <p:cNvSpPr/>
              <p:nvPr/>
            </p:nvSpPr>
            <p:spPr>
              <a:xfrm>
                <a:off x="4807825" y="2024200"/>
                <a:ext cx="9500" cy="9300"/>
              </a:xfrm>
              <a:custGeom>
                <a:avLst/>
                <a:gdLst/>
                <a:ahLst/>
                <a:cxnLst/>
                <a:rect l="l" t="t" r="r" b="b"/>
                <a:pathLst>
                  <a:path w="380" h="372" extrusionOk="0">
                    <a:moveTo>
                      <a:pt x="190" y="1"/>
                    </a:moveTo>
                    <a:cubicBezTo>
                      <a:pt x="87" y="1"/>
                      <a:pt x="1" y="87"/>
                      <a:pt x="1" y="190"/>
                    </a:cubicBezTo>
                    <a:cubicBezTo>
                      <a:pt x="1" y="294"/>
                      <a:pt x="87" y="371"/>
                      <a:pt x="190" y="371"/>
                    </a:cubicBezTo>
                    <a:cubicBezTo>
                      <a:pt x="294" y="371"/>
                      <a:pt x="380" y="294"/>
                      <a:pt x="380" y="190"/>
                    </a:cubicBezTo>
                    <a:cubicBezTo>
                      <a:pt x="380" y="87"/>
                      <a:pt x="294" y="1"/>
                      <a:pt x="190"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52"/>
              <p:cNvSpPr/>
              <p:nvPr/>
            </p:nvSpPr>
            <p:spPr>
              <a:xfrm>
                <a:off x="5006225" y="2022275"/>
                <a:ext cx="148200" cy="148425"/>
              </a:xfrm>
              <a:custGeom>
                <a:avLst/>
                <a:gdLst/>
                <a:ahLst/>
                <a:cxnLst/>
                <a:rect l="l" t="t" r="r" b="b"/>
                <a:pathLst>
                  <a:path w="5928" h="5937" extrusionOk="0">
                    <a:moveTo>
                      <a:pt x="2964" y="0"/>
                    </a:moveTo>
                    <a:cubicBezTo>
                      <a:pt x="2852" y="0"/>
                      <a:pt x="2723" y="276"/>
                      <a:pt x="2611" y="293"/>
                    </a:cubicBezTo>
                    <a:cubicBezTo>
                      <a:pt x="2607" y="294"/>
                      <a:pt x="2603" y="294"/>
                      <a:pt x="2599" y="294"/>
                    </a:cubicBezTo>
                    <a:cubicBezTo>
                      <a:pt x="2493" y="294"/>
                      <a:pt x="2330" y="100"/>
                      <a:pt x="2221" y="100"/>
                    </a:cubicBezTo>
                    <a:cubicBezTo>
                      <a:pt x="2212" y="100"/>
                      <a:pt x="2205" y="101"/>
                      <a:pt x="2197" y="103"/>
                    </a:cubicBezTo>
                    <a:cubicBezTo>
                      <a:pt x="2085" y="129"/>
                      <a:pt x="2042" y="431"/>
                      <a:pt x="1930" y="474"/>
                    </a:cubicBezTo>
                    <a:cubicBezTo>
                      <a:pt x="1919" y="479"/>
                      <a:pt x="1906" y="481"/>
                      <a:pt x="1892" y="481"/>
                    </a:cubicBezTo>
                    <a:cubicBezTo>
                      <a:pt x="1793" y="481"/>
                      <a:pt x="1632" y="384"/>
                      <a:pt x="1532" y="384"/>
                    </a:cubicBezTo>
                    <a:cubicBezTo>
                      <a:pt x="1513" y="384"/>
                      <a:pt x="1496" y="388"/>
                      <a:pt x="1482" y="396"/>
                    </a:cubicBezTo>
                    <a:cubicBezTo>
                      <a:pt x="1379" y="457"/>
                      <a:pt x="1413" y="758"/>
                      <a:pt x="1327" y="827"/>
                    </a:cubicBezTo>
                    <a:cubicBezTo>
                      <a:pt x="1302" y="845"/>
                      <a:pt x="1264" y="851"/>
                      <a:pt x="1220" y="851"/>
                    </a:cubicBezTo>
                    <a:cubicBezTo>
                      <a:pt x="1148" y="851"/>
                      <a:pt x="1061" y="836"/>
                      <a:pt x="989" y="836"/>
                    </a:cubicBezTo>
                    <a:cubicBezTo>
                      <a:pt x="938" y="836"/>
                      <a:pt x="894" y="844"/>
                      <a:pt x="870" y="870"/>
                    </a:cubicBezTo>
                    <a:cubicBezTo>
                      <a:pt x="784" y="948"/>
                      <a:pt x="896" y="1232"/>
                      <a:pt x="827" y="1327"/>
                    </a:cubicBezTo>
                    <a:cubicBezTo>
                      <a:pt x="758" y="1413"/>
                      <a:pt x="457" y="1379"/>
                      <a:pt x="396" y="1482"/>
                    </a:cubicBezTo>
                    <a:cubicBezTo>
                      <a:pt x="336" y="1585"/>
                      <a:pt x="517" y="1827"/>
                      <a:pt x="474" y="1939"/>
                    </a:cubicBezTo>
                    <a:cubicBezTo>
                      <a:pt x="431" y="2042"/>
                      <a:pt x="129" y="2085"/>
                      <a:pt x="95" y="2197"/>
                    </a:cubicBezTo>
                    <a:cubicBezTo>
                      <a:pt x="69" y="2309"/>
                      <a:pt x="310" y="2499"/>
                      <a:pt x="293" y="2611"/>
                    </a:cubicBezTo>
                    <a:cubicBezTo>
                      <a:pt x="276" y="2731"/>
                      <a:pt x="0" y="2852"/>
                      <a:pt x="0" y="2964"/>
                    </a:cubicBezTo>
                    <a:cubicBezTo>
                      <a:pt x="0" y="3085"/>
                      <a:pt x="276" y="3205"/>
                      <a:pt x="293" y="3317"/>
                    </a:cubicBezTo>
                    <a:cubicBezTo>
                      <a:pt x="310" y="3429"/>
                      <a:pt x="69" y="3627"/>
                      <a:pt x="95" y="3731"/>
                    </a:cubicBezTo>
                    <a:cubicBezTo>
                      <a:pt x="129" y="3843"/>
                      <a:pt x="431" y="3894"/>
                      <a:pt x="474" y="3998"/>
                    </a:cubicBezTo>
                    <a:cubicBezTo>
                      <a:pt x="517" y="4101"/>
                      <a:pt x="336" y="4351"/>
                      <a:pt x="396" y="4446"/>
                    </a:cubicBezTo>
                    <a:cubicBezTo>
                      <a:pt x="457" y="4549"/>
                      <a:pt x="758" y="4515"/>
                      <a:pt x="827" y="4610"/>
                    </a:cubicBezTo>
                    <a:cubicBezTo>
                      <a:pt x="896" y="4696"/>
                      <a:pt x="784" y="4980"/>
                      <a:pt x="870" y="5066"/>
                    </a:cubicBezTo>
                    <a:cubicBezTo>
                      <a:pt x="892" y="5088"/>
                      <a:pt x="931" y="5095"/>
                      <a:pt x="977" y="5095"/>
                    </a:cubicBezTo>
                    <a:cubicBezTo>
                      <a:pt x="1051" y="5095"/>
                      <a:pt x="1146" y="5077"/>
                      <a:pt x="1222" y="5077"/>
                    </a:cubicBezTo>
                    <a:cubicBezTo>
                      <a:pt x="1265" y="5077"/>
                      <a:pt x="1302" y="5083"/>
                      <a:pt x="1327" y="5101"/>
                    </a:cubicBezTo>
                    <a:cubicBezTo>
                      <a:pt x="1413" y="5170"/>
                      <a:pt x="1379" y="5480"/>
                      <a:pt x="1482" y="5540"/>
                    </a:cubicBezTo>
                    <a:cubicBezTo>
                      <a:pt x="1494" y="5547"/>
                      <a:pt x="1509" y="5550"/>
                      <a:pt x="1525" y="5550"/>
                    </a:cubicBezTo>
                    <a:cubicBezTo>
                      <a:pt x="1624" y="5550"/>
                      <a:pt x="1791" y="5447"/>
                      <a:pt x="1892" y="5447"/>
                    </a:cubicBezTo>
                    <a:cubicBezTo>
                      <a:pt x="1906" y="5447"/>
                      <a:pt x="1919" y="5449"/>
                      <a:pt x="1930" y="5454"/>
                    </a:cubicBezTo>
                    <a:cubicBezTo>
                      <a:pt x="2042" y="5497"/>
                      <a:pt x="2085" y="5807"/>
                      <a:pt x="2197" y="5833"/>
                    </a:cubicBezTo>
                    <a:cubicBezTo>
                      <a:pt x="2203" y="5834"/>
                      <a:pt x="2209" y="5835"/>
                      <a:pt x="2215" y="5835"/>
                    </a:cubicBezTo>
                    <a:cubicBezTo>
                      <a:pt x="2327" y="5835"/>
                      <a:pt x="2498" y="5635"/>
                      <a:pt x="2604" y="5635"/>
                    </a:cubicBezTo>
                    <a:cubicBezTo>
                      <a:pt x="2607" y="5635"/>
                      <a:pt x="2609" y="5635"/>
                      <a:pt x="2611" y="5635"/>
                    </a:cubicBezTo>
                    <a:cubicBezTo>
                      <a:pt x="2723" y="5652"/>
                      <a:pt x="2852" y="5936"/>
                      <a:pt x="2964" y="5936"/>
                    </a:cubicBezTo>
                    <a:cubicBezTo>
                      <a:pt x="3076" y="5936"/>
                      <a:pt x="3205" y="5652"/>
                      <a:pt x="3317" y="5635"/>
                    </a:cubicBezTo>
                    <a:cubicBezTo>
                      <a:pt x="3319" y="5635"/>
                      <a:pt x="3321" y="5635"/>
                      <a:pt x="3323" y="5635"/>
                    </a:cubicBezTo>
                    <a:cubicBezTo>
                      <a:pt x="3430" y="5635"/>
                      <a:pt x="3601" y="5835"/>
                      <a:pt x="3712" y="5835"/>
                    </a:cubicBezTo>
                    <a:cubicBezTo>
                      <a:pt x="3719" y="5835"/>
                      <a:pt x="3725" y="5834"/>
                      <a:pt x="3731" y="5833"/>
                    </a:cubicBezTo>
                    <a:cubicBezTo>
                      <a:pt x="3843" y="5807"/>
                      <a:pt x="3894" y="5497"/>
                      <a:pt x="3998" y="5454"/>
                    </a:cubicBezTo>
                    <a:cubicBezTo>
                      <a:pt x="4009" y="5449"/>
                      <a:pt x="4022" y="5447"/>
                      <a:pt x="4036" y="5447"/>
                    </a:cubicBezTo>
                    <a:cubicBezTo>
                      <a:pt x="4137" y="5447"/>
                      <a:pt x="4304" y="5550"/>
                      <a:pt x="4403" y="5550"/>
                    </a:cubicBezTo>
                    <a:cubicBezTo>
                      <a:pt x="4419" y="5550"/>
                      <a:pt x="4434" y="5547"/>
                      <a:pt x="4446" y="5540"/>
                    </a:cubicBezTo>
                    <a:cubicBezTo>
                      <a:pt x="4549" y="5480"/>
                      <a:pt x="4515" y="5170"/>
                      <a:pt x="4601" y="5101"/>
                    </a:cubicBezTo>
                    <a:cubicBezTo>
                      <a:pt x="4626" y="5083"/>
                      <a:pt x="4663" y="5077"/>
                      <a:pt x="4706" y="5077"/>
                    </a:cubicBezTo>
                    <a:cubicBezTo>
                      <a:pt x="4783" y="5077"/>
                      <a:pt x="4878" y="5095"/>
                      <a:pt x="4954" y="5095"/>
                    </a:cubicBezTo>
                    <a:cubicBezTo>
                      <a:pt x="5002" y="5095"/>
                      <a:pt x="5042" y="5088"/>
                      <a:pt x="5066" y="5066"/>
                    </a:cubicBezTo>
                    <a:cubicBezTo>
                      <a:pt x="5144" y="4980"/>
                      <a:pt x="5032" y="4696"/>
                      <a:pt x="5101" y="4610"/>
                    </a:cubicBezTo>
                    <a:cubicBezTo>
                      <a:pt x="5170" y="4515"/>
                      <a:pt x="5480" y="4549"/>
                      <a:pt x="5532" y="4446"/>
                    </a:cubicBezTo>
                    <a:cubicBezTo>
                      <a:pt x="5592" y="4351"/>
                      <a:pt x="5411" y="4101"/>
                      <a:pt x="5454" y="3998"/>
                    </a:cubicBezTo>
                    <a:cubicBezTo>
                      <a:pt x="5497" y="3894"/>
                      <a:pt x="5799" y="3843"/>
                      <a:pt x="5833" y="3731"/>
                    </a:cubicBezTo>
                    <a:cubicBezTo>
                      <a:pt x="5859" y="3627"/>
                      <a:pt x="5626" y="3429"/>
                      <a:pt x="5635" y="3317"/>
                    </a:cubicBezTo>
                    <a:cubicBezTo>
                      <a:pt x="5652" y="3205"/>
                      <a:pt x="5928" y="3085"/>
                      <a:pt x="5928" y="2964"/>
                    </a:cubicBezTo>
                    <a:cubicBezTo>
                      <a:pt x="5928" y="2852"/>
                      <a:pt x="5652" y="2731"/>
                      <a:pt x="5635" y="2611"/>
                    </a:cubicBezTo>
                    <a:cubicBezTo>
                      <a:pt x="5626" y="2499"/>
                      <a:pt x="5859" y="2309"/>
                      <a:pt x="5833" y="2197"/>
                    </a:cubicBezTo>
                    <a:cubicBezTo>
                      <a:pt x="5799" y="2085"/>
                      <a:pt x="5506" y="2033"/>
                      <a:pt x="5454" y="1939"/>
                    </a:cubicBezTo>
                    <a:cubicBezTo>
                      <a:pt x="5402" y="1835"/>
                      <a:pt x="5592" y="1585"/>
                      <a:pt x="5532" y="1482"/>
                    </a:cubicBezTo>
                    <a:cubicBezTo>
                      <a:pt x="5480" y="1379"/>
                      <a:pt x="5170" y="1413"/>
                      <a:pt x="5101" y="1327"/>
                    </a:cubicBezTo>
                    <a:cubicBezTo>
                      <a:pt x="5032" y="1232"/>
                      <a:pt x="5144" y="948"/>
                      <a:pt x="5066" y="870"/>
                    </a:cubicBezTo>
                    <a:cubicBezTo>
                      <a:pt x="5040" y="844"/>
                      <a:pt x="4994" y="836"/>
                      <a:pt x="4941" y="836"/>
                    </a:cubicBezTo>
                    <a:cubicBezTo>
                      <a:pt x="4868" y="836"/>
                      <a:pt x="4780" y="851"/>
                      <a:pt x="4708" y="851"/>
                    </a:cubicBezTo>
                    <a:cubicBezTo>
                      <a:pt x="4664" y="851"/>
                      <a:pt x="4626" y="845"/>
                      <a:pt x="4601" y="827"/>
                    </a:cubicBezTo>
                    <a:cubicBezTo>
                      <a:pt x="4515" y="758"/>
                      <a:pt x="4549" y="457"/>
                      <a:pt x="4446" y="396"/>
                    </a:cubicBezTo>
                    <a:cubicBezTo>
                      <a:pt x="4433" y="388"/>
                      <a:pt x="4416" y="384"/>
                      <a:pt x="4398" y="384"/>
                    </a:cubicBezTo>
                    <a:cubicBezTo>
                      <a:pt x="4300" y="384"/>
                      <a:pt x="4141" y="483"/>
                      <a:pt x="4042" y="483"/>
                    </a:cubicBezTo>
                    <a:cubicBezTo>
                      <a:pt x="4025" y="483"/>
                      <a:pt x="4011" y="480"/>
                      <a:pt x="3998" y="474"/>
                    </a:cubicBezTo>
                    <a:cubicBezTo>
                      <a:pt x="3894" y="422"/>
                      <a:pt x="3843" y="129"/>
                      <a:pt x="3731" y="103"/>
                    </a:cubicBezTo>
                    <a:cubicBezTo>
                      <a:pt x="3723" y="101"/>
                      <a:pt x="3715" y="100"/>
                      <a:pt x="3707" y="100"/>
                    </a:cubicBezTo>
                    <a:cubicBezTo>
                      <a:pt x="3598" y="100"/>
                      <a:pt x="3434" y="294"/>
                      <a:pt x="3329" y="294"/>
                    </a:cubicBezTo>
                    <a:cubicBezTo>
                      <a:pt x="3325" y="294"/>
                      <a:pt x="3321" y="294"/>
                      <a:pt x="3317" y="293"/>
                    </a:cubicBezTo>
                    <a:cubicBezTo>
                      <a:pt x="3205" y="276"/>
                      <a:pt x="3076" y="0"/>
                      <a:pt x="2964" y="0"/>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52"/>
              <p:cNvSpPr/>
              <p:nvPr/>
            </p:nvSpPr>
            <p:spPr>
              <a:xfrm>
                <a:off x="5044975" y="2061475"/>
                <a:ext cx="70675" cy="70675"/>
              </a:xfrm>
              <a:custGeom>
                <a:avLst/>
                <a:gdLst/>
                <a:ahLst/>
                <a:cxnLst/>
                <a:rect l="l" t="t" r="r" b="b"/>
                <a:pathLst>
                  <a:path w="2827" h="2827" extrusionOk="0">
                    <a:moveTo>
                      <a:pt x="1414" y="0"/>
                    </a:moveTo>
                    <a:cubicBezTo>
                      <a:pt x="638" y="0"/>
                      <a:pt x="1" y="638"/>
                      <a:pt x="1" y="1413"/>
                    </a:cubicBezTo>
                    <a:cubicBezTo>
                      <a:pt x="1" y="2197"/>
                      <a:pt x="638" y="2826"/>
                      <a:pt x="1414" y="2826"/>
                    </a:cubicBezTo>
                    <a:cubicBezTo>
                      <a:pt x="2198" y="2826"/>
                      <a:pt x="2827" y="2197"/>
                      <a:pt x="2827" y="1413"/>
                    </a:cubicBezTo>
                    <a:cubicBezTo>
                      <a:pt x="2827" y="638"/>
                      <a:pt x="2198" y="0"/>
                      <a:pt x="1414"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52"/>
              <p:cNvSpPr/>
              <p:nvPr/>
            </p:nvSpPr>
            <p:spPr>
              <a:xfrm>
                <a:off x="5065025" y="2082150"/>
                <a:ext cx="30600" cy="30600"/>
              </a:xfrm>
              <a:custGeom>
                <a:avLst/>
                <a:gdLst/>
                <a:ahLst/>
                <a:cxnLst/>
                <a:rect l="l" t="t" r="r" b="b"/>
                <a:pathLst>
                  <a:path w="1224" h="1224" extrusionOk="0">
                    <a:moveTo>
                      <a:pt x="612" y="0"/>
                    </a:moveTo>
                    <a:cubicBezTo>
                      <a:pt x="276" y="0"/>
                      <a:pt x="0" y="276"/>
                      <a:pt x="0" y="612"/>
                    </a:cubicBezTo>
                    <a:cubicBezTo>
                      <a:pt x="0" y="948"/>
                      <a:pt x="276" y="1224"/>
                      <a:pt x="612" y="1224"/>
                    </a:cubicBezTo>
                    <a:cubicBezTo>
                      <a:pt x="948" y="1224"/>
                      <a:pt x="1224" y="948"/>
                      <a:pt x="1224" y="612"/>
                    </a:cubicBezTo>
                    <a:cubicBezTo>
                      <a:pt x="1224" y="276"/>
                      <a:pt x="948" y="0"/>
                      <a:pt x="612"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52"/>
              <p:cNvSpPr/>
              <p:nvPr/>
            </p:nvSpPr>
            <p:spPr>
              <a:xfrm>
                <a:off x="5099275" y="2094200"/>
                <a:ext cx="6250" cy="6275"/>
              </a:xfrm>
              <a:custGeom>
                <a:avLst/>
                <a:gdLst/>
                <a:ahLst/>
                <a:cxnLst/>
                <a:rect l="l" t="t" r="r" b="b"/>
                <a:pathLst>
                  <a:path w="250" h="251" extrusionOk="0">
                    <a:moveTo>
                      <a:pt x="121" y="1"/>
                    </a:moveTo>
                    <a:cubicBezTo>
                      <a:pt x="52" y="1"/>
                      <a:pt x="0" y="61"/>
                      <a:pt x="0" y="130"/>
                    </a:cubicBezTo>
                    <a:cubicBezTo>
                      <a:pt x="0" y="199"/>
                      <a:pt x="52" y="251"/>
                      <a:pt x="121" y="251"/>
                    </a:cubicBezTo>
                    <a:cubicBezTo>
                      <a:pt x="190" y="251"/>
                      <a:pt x="250" y="199"/>
                      <a:pt x="250" y="130"/>
                    </a:cubicBezTo>
                    <a:cubicBezTo>
                      <a:pt x="250" y="61"/>
                      <a:pt x="190" y="1"/>
                      <a:pt x="121"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52"/>
              <p:cNvSpPr/>
              <p:nvPr/>
            </p:nvSpPr>
            <p:spPr>
              <a:xfrm>
                <a:off x="5054025" y="2094200"/>
                <a:ext cx="6275" cy="6275"/>
              </a:xfrm>
              <a:custGeom>
                <a:avLst/>
                <a:gdLst/>
                <a:ahLst/>
                <a:cxnLst/>
                <a:rect l="l" t="t" r="r" b="b"/>
                <a:pathLst>
                  <a:path w="251" h="251" extrusionOk="0">
                    <a:moveTo>
                      <a:pt x="130" y="1"/>
                    </a:moveTo>
                    <a:cubicBezTo>
                      <a:pt x="61" y="1"/>
                      <a:pt x="1" y="61"/>
                      <a:pt x="1" y="130"/>
                    </a:cubicBezTo>
                    <a:cubicBezTo>
                      <a:pt x="1" y="199"/>
                      <a:pt x="61" y="251"/>
                      <a:pt x="130" y="251"/>
                    </a:cubicBezTo>
                    <a:cubicBezTo>
                      <a:pt x="199" y="251"/>
                      <a:pt x="251" y="199"/>
                      <a:pt x="251" y="130"/>
                    </a:cubicBezTo>
                    <a:cubicBezTo>
                      <a:pt x="251" y="61"/>
                      <a:pt x="199" y="1"/>
                      <a:pt x="130"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52"/>
              <p:cNvSpPr/>
              <p:nvPr/>
            </p:nvSpPr>
            <p:spPr>
              <a:xfrm>
                <a:off x="5077300" y="2116825"/>
                <a:ext cx="6275" cy="6275"/>
              </a:xfrm>
              <a:custGeom>
                <a:avLst/>
                <a:gdLst/>
                <a:ahLst/>
                <a:cxnLst/>
                <a:rect l="l" t="t" r="r" b="b"/>
                <a:pathLst>
                  <a:path w="251" h="251" extrusionOk="0">
                    <a:moveTo>
                      <a:pt x="121" y="0"/>
                    </a:moveTo>
                    <a:cubicBezTo>
                      <a:pt x="52" y="0"/>
                      <a:pt x="0" y="52"/>
                      <a:pt x="0" y="121"/>
                    </a:cubicBezTo>
                    <a:cubicBezTo>
                      <a:pt x="0" y="190"/>
                      <a:pt x="52" y="250"/>
                      <a:pt x="121" y="250"/>
                    </a:cubicBezTo>
                    <a:cubicBezTo>
                      <a:pt x="190" y="250"/>
                      <a:pt x="250" y="190"/>
                      <a:pt x="250" y="121"/>
                    </a:cubicBezTo>
                    <a:cubicBezTo>
                      <a:pt x="250" y="52"/>
                      <a:pt x="190" y="0"/>
                      <a:pt x="121"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52"/>
              <p:cNvSpPr/>
              <p:nvPr/>
            </p:nvSpPr>
            <p:spPr>
              <a:xfrm>
                <a:off x="5077300" y="2071800"/>
                <a:ext cx="6275" cy="6275"/>
              </a:xfrm>
              <a:custGeom>
                <a:avLst/>
                <a:gdLst/>
                <a:ahLst/>
                <a:cxnLst/>
                <a:rect l="l" t="t" r="r" b="b"/>
                <a:pathLst>
                  <a:path w="251" h="251" extrusionOk="0">
                    <a:moveTo>
                      <a:pt x="121" y="1"/>
                    </a:moveTo>
                    <a:cubicBezTo>
                      <a:pt x="52" y="1"/>
                      <a:pt x="0" y="52"/>
                      <a:pt x="0" y="121"/>
                    </a:cubicBezTo>
                    <a:cubicBezTo>
                      <a:pt x="0" y="190"/>
                      <a:pt x="52" y="251"/>
                      <a:pt x="121" y="251"/>
                    </a:cubicBezTo>
                    <a:cubicBezTo>
                      <a:pt x="190" y="251"/>
                      <a:pt x="250" y="190"/>
                      <a:pt x="250" y="121"/>
                    </a:cubicBezTo>
                    <a:cubicBezTo>
                      <a:pt x="250" y="52"/>
                      <a:pt x="190" y="1"/>
                      <a:pt x="121"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52"/>
              <p:cNvSpPr/>
              <p:nvPr/>
            </p:nvSpPr>
            <p:spPr>
              <a:xfrm>
                <a:off x="4317150" y="1977900"/>
                <a:ext cx="382150" cy="87900"/>
              </a:xfrm>
              <a:custGeom>
                <a:avLst/>
                <a:gdLst/>
                <a:ahLst/>
                <a:cxnLst/>
                <a:rect l="l" t="t" r="r" b="b"/>
                <a:pathLst>
                  <a:path w="15286" h="3516" extrusionOk="0">
                    <a:moveTo>
                      <a:pt x="0" y="0"/>
                    </a:moveTo>
                    <a:lnTo>
                      <a:pt x="0" y="3515"/>
                    </a:lnTo>
                    <a:lnTo>
                      <a:pt x="15285" y="3515"/>
                    </a:lnTo>
                    <a:lnTo>
                      <a:pt x="15285"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52"/>
              <p:cNvSpPr/>
              <p:nvPr/>
            </p:nvSpPr>
            <p:spPr>
              <a:xfrm>
                <a:off x="4317150" y="2055225"/>
                <a:ext cx="382150" cy="10575"/>
              </a:xfrm>
              <a:custGeom>
                <a:avLst/>
                <a:gdLst/>
                <a:ahLst/>
                <a:cxnLst/>
                <a:rect l="l" t="t" r="r" b="b"/>
                <a:pathLst>
                  <a:path w="15286" h="423" extrusionOk="0">
                    <a:moveTo>
                      <a:pt x="0" y="0"/>
                    </a:moveTo>
                    <a:lnTo>
                      <a:pt x="0" y="422"/>
                    </a:lnTo>
                    <a:lnTo>
                      <a:pt x="15285" y="422"/>
                    </a:lnTo>
                    <a:lnTo>
                      <a:pt x="15285" y="0"/>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52"/>
              <p:cNvSpPr/>
              <p:nvPr/>
            </p:nvSpPr>
            <p:spPr>
              <a:xfrm>
                <a:off x="4317150" y="1977900"/>
                <a:ext cx="382150" cy="10350"/>
              </a:xfrm>
              <a:custGeom>
                <a:avLst/>
                <a:gdLst/>
                <a:ahLst/>
                <a:cxnLst/>
                <a:rect l="l" t="t" r="r" b="b"/>
                <a:pathLst>
                  <a:path w="15286" h="414" extrusionOk="0">
                    <a:moveTo>
                      <a:pt x="0" y="0"/>
                    </a:moveTo>
                    <a:lnTo>
                      <a:pt x="0" y="414"/>
                    </a:lnTo>
                    <a:lnTo>
                      <a:pt x="15285" y="414"/>
                    </a:lnTo>
                    <a:lnTo>
                      <a:pt x="15285" y="0"/>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52"/>
              <p:cNvSpPr/>
              <p:nvPr/>
            </p:nvSpPr>
            <p:spPr>
              <a:xfrm>
                <a:off x="4496150" y="1977450"/>
                <a:ext cx="19200" cy="88350"/>
              </a:xfrm>
              <a:custGeom>
                <a:avLst/>
                <a:gdLst/>
                <a:ahLst/>
                <a:cxnLst/>
                <a:rect l="l" t="t" r="r" b="b"/>
                <a:pathLst>
                  <a:path w="768" h="3534" extrusionOk="0">
                    <a:moveTo>
                      <a:pt x="0" y="1"/>
                    </a:moveTo>
                    <a:lnTo>
                      <a:pt x="0" y="3533"/>
                    </a:lnTo>
                    <a:lnTo>
                      <a:pt x="767" y="3533"/>
                    </a:lnTo>
                    <a:lnTo>
                      <a:pt x="767"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52"/>
              <p:cNvSpPr/>
              <p:nvPr/>
            </p:nvSpPr>
            <p:spPr>
              <a:xfrm>
                <a:off x="4317150" y="1977450"/>
                <a:ext cx="19200" cy="88350"/>
              </a:xfrm>
              <a:custGeom>
                <a:avLst/>
                <a:gdLst/>
                <a:ahLst/>
                <a:cxnLst/>
                <a:rect l="l" t="t" r="r" b="b"/>
                <a:pathLst>
                  <a:path w="768" h="3534" extrusionOk="0">
                    <a:moveTo>
                      <a:pt x="0" y="1"/>
                    </a:moveTo>
                    <a:lnTo>
                      <a:pt x="0" y="3533"/>
                    </a:lnTo>
                    <a:lnTo>
                      <a:pt x="767" y="3533"/>
                    </a:lnTo>
                    <a:lnTo>
                      <a:pt x="767"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52"/>
              <p:cNvSpPr/>
              <p:nvPr/>
            </p:nvSpPr>
            <p:spPr>
              <a:xfrm>
                <a:off x="4680100" y="1977450"/>
                <a:ext cx="19200" cy="88350"/>
              </a:xfrm>
              <a:custGeom>
                <a:avLst/>
                <a:gdLst/>
                <a:ahLst/>
                <a:cxnLst/>
                <a:rect l="l" t="t" r="r" b="b"/>
                <a:pathLst>
                  <a:path w="768" h="3534" extrusionOk="0">
                    <a:moveTo>
                      <a:pt x="0" y="1"/>
                    </a:moveTo>
                    <a:lnTo>
                      <a:pt x="0" y="3533"/>
                    </a:lnTo>
                    <a:lnTo>
                      <a:pt x="767" y="3533"/>
                    </a:lnTo>
                    <a:lnTo>
                      <a:pt x="767"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52"/>
              <p:cNvSpPr/>
              <p:nvPr/>
            </p:nvSpPr>
            <p:spPr>
              <a:xfrm>
                <a:off x="4345150" y="2064700"/>
                <a:ext cx="326150" cy="16400"/>
              </a:xfrm>
              <a:custGeom>
                <a:avLst/>
                <a:gdLst/>
                <a:ahLst/>
                <a:cxnLst/>
                <a:rect l="l" t="t" r="r" b="b"/>
                <a:pathLst>
                  <a:path w="13046" h="656" extrusionOk="0">
                    <a:moveTo>
                      <a:pt x="0" y="0"/>
                    </a:moveTo>
                    <a:lnTo>
                      <a:pt x="0" y="655"/>
                    </a:lnTo>
                    <a:lnTo>
                      <a:pt x="13045" y="655"/>
                    </a:lnTo>
                    <a:lnTo>
                      <a:pt x="13045" y="0"/>
                    </a:ln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52"/>
              <p:cNvSpPr/>
              <p:nvPr/>
            </p:nvSpPr>
            <p:spPr>
              <a:xfrm>
                <a:off x="4560975" y="2058875"/>
                <a:ext cx="111600" cy="111825"/>
              </a:xfrm>
              <a:custGeom>
                <a:avLst/>
                <a:gdLst/>
                <a:ahLst/>
                <a:cxnLst/>
                <a:rect l="l" t="t" r="r" b="b"/>
                <a:pathLst>
                  <a:path w="4464" h="4473" extrusionOk="0">
                    <a:moveTo>
                      <a:pt x="2232" y="1"/>
                    </a:moveTo>
                    <a:cubicBezTo>
                      <a:pt x="2146" y="1"/>
                      <a:pt x="2051" y="208"/>
                      <a:pt x="1965" y="225"/>
                    </a:cubicBezTo>
                    <a:cubicBezTo>
                      <a:pt x="1963" y="225"/>
                      <a:pt x="1961" y="225"/>
                      <a:pt x="1959" y="225"/>
                    </a:cubicBezTo>
                    <a:cubicBezTo>
                      <a:pt x="1877" y="225"/>
                      <a:pt x="1751" y="69"/>
                      <a:pt x="1667" y="69"/>
                    </a:cubicBezTo>
                    <a:cubicBezTo>
                      <a:pt x="1663" y="69"/>
                      <a:pt x="1659" y="69"/>
                      <a:pt x="1655" y="70"/>
                    </a:cubicBezTo>
                    <a:cubicBezTo>
                      <a:pt x="1569" y="96"/>
                      <a:pt x="1534" y="328"/>
                      <a:pt x="1457" y="354"/>
                    </a:cubicBezTo>
                    <a:cubicBezTo>
                      <a:pt x="1448" y="358"/>
                      <a:pt x="1438" y="360"/>
                      <a:pt x="1427" y="360"/>
                    </a:cubicBezTo>
                    <a:cubicBezTo>
                      <a:pt x="1352" y="360"/>
                      <a:pt x="1228" y="285"/>
                      <a:pt x="1150" y="285"/>
                    </a:cubicBezTo>
                    <a:cubicBezTo>
                      <a:pt x="1136" y="285"/>
                      <a:pt x="1123" y="288"/>
                      <a:pt x="1112" y="294"/>
                    </a:cubicBezTo>
                    <a:cubicBezTo>
                      <a:pt x="1043" y="337"/>
                      <a:pt x="1069" y="569"/>
                      <a:pt x="1000" y="621"/>
                    </a:cubicBezTo>
                    <a:cubicBezTo>
                      <a:pt x="981" y="636"/>
                      <a:pt x="950" y="640"/>
                      <a:pt x="914" y="640"/>
                    </a:cubicBezTo>
                    <a:cubicBezTo>
                      <a:pt x="862" y="640"/>
                      <a:pt x="801" y="631"/>
                      <a:pt x="749" y="631"/>
                    </a:cubicBezTo>
                    <a:cubicBezTo>
                      <a:pt x="709" y="631"/>
                      <a:pt x="675" y="637"/>
                      <a:pt x="656" y="656"/>
                    </a:cubicBezTo>
                    <a:cubicBezTo>
                      <a:pt x="587" y="716"/>
                      <a:pt x="673" y="931"/>
                      <a:pt x="621" y="1000"/>
                    </a:cubicBezTo>
                    <a:cubicBezTo>
                      <a:pt x="569" y="1069"/>
                      <a:pt x="337" y="1043"/>
                      <a:pt x="294" y="1112"/>
                    </a:cubicBezTo>
                    <a:cubicBezTo>
                      <a:pt x="251" y="1190"/>
                      <a:pt x="388" y="1379"/>
                      <a:pt x="354" y="1457"/>
                    </a:cubicBezTo>
                    <a:cubicBezTo>
                      <a:pt x="320" y="1534"/>
                      <a:pt x="96" y="1569"/>
                      <a:pt x="70" y="1655"/>
                    </a:cubicBezTo>
                    <a:cubicBezTo>
                      <a:pt x="52" y="1741"/>
                      <a:pt x="233" y="1879"/>
                      <a:pt x="216" y="1965"/>
                    </a:cubicBezTo>
                    <a:cubicBezTo>
                      <a:pt x="208" y="2051"/>
                      <a:pt x="1" y="2146"/>
                      <a:pt x="1" y="2232"/>
                    </a:cubicBezTo>
                    <a:cubicBezTo>
                      <a:pt x="1" y="2318"/>
                      <a:pt x="208" y="2413"/>
                      <a:pt x="216" y="2499"/>
                    </a:cubicBezTo>
                    <a:cubicBezTo>
                      <a:pt x="233" y="2586"/>
                      <a:pt x="52" y="2732"/>
                      <a:pt x="70" y="2810"/>
                    </a:cubicBezTo>
                    <a:cubicBezTo>
                      <a:pt x="96" y="2896"/>
                      <a:pt x="320" y="2930"/>
                      <a:pt x="354" y="3008"/>
                    </a:cubicBezTo>
                    <a:cubicBezTo>
                      <a:pt x="388" y="3094"/>
                      <a:pt x="251" y="3275"/>
                      <a:pt x="294" y="3352"/>
                    </a:cubicBezTo>
                    <a:cubicBezTo>
                      <a:pt x="337" y="3430"/>
                      <a:pt x="569" y="3404"/>
                      <a:pt x="621" y="3473"/>
                    </a:cubicBezTo>
                    <a:cubicBezTo>
                      <a:pt x="673" y="3542"/>
                      <a:pt x="587" y="3757"/>
                      <a:pt x="656" y="3818"/>
                    </a:cubicBezTo>
                    <a:cubicBezTo>
                      <a:pt x="673" y="3835"/>
                      <a:pt x="702" y="3840"/>
                      <a:pt x="738" y="3840"/>
                    </a:cubicBezTo>
                    <a:cubicBezTo>
                      <a:pt x="795" y="3840"/>
                      <a:pt x="867" y="3826"/>
                      <a:pt x="924" y="3826"/>
                    </a:cubicBezTo>
                    <a:cubicBezTo>
                      <a:pt x="956" y="3826"/>
                      <a:pt x="983" y="3830"/>
                      <a:pt x="1000" y="3843"/>
                    </a:cubicBezTo>
                    <a:cubicBezTo>
                      <a:pt x="1069" y="3895"/>
                      <a:pt x="1043" y="4128"/>
                      <a:pt x="1112" y="4171"/>
                    </a:cubicBezTo>
                    <a:cubicBezTo>
                      <a:pt x="1123" y="4177"/>
                      <a:pt x="1136" y="4179"/>
                      <a:pt x="1150" y="4179"/>
                    </a:cubicBezTo>
                    <a:cubicBezTo>
                      <a:pt x="1228" y="4179"/>
                      <a:pt x="1352" y="4105"/>
                      <a:pt x="1427" y="4105"/>
                    </a:cubicBezTo>
                    <a:cubicBezTo>
                      <a:pt x="1438" y="4105"/>
                      <a:pt x="1448" y="4107"/>
                      <a:pt x="1457" y="4111"/>
                    </a:cubicBezTo>
                    <a:cubicBezTo>
                      <a:pt x="1534" y="4145"/>
                      <a:pt x="1569" y="4369"/>
                      <a:pt x="1655" y="4395"/>
                    </a:cubicBezTo>
                    <a:cubicBezTo>
                      <a:pt x="1659" y="4396"/>
                      <a:pt x="1663" y="4396"/>
                      <a:pt x="1667" y="4396"/>
                    </a:cubicBezTo>
                    <a:cubicBezTo>
                      <a:pt x="1749" y="4396"/>
                      <a:pt x="1871" y="4247"/>
                      <a:pt x="1953" y="4247"/>
                    </a:cubicBezTo>
                    <a:cubicBezTo>
                      <a:pt x="1957" y="4247"/>
                      <a:pt x="1961" y="4248"/>
                      <a:pt x="1965" y="4248"/>
                    </a:cubicBezTo>
                    <a:cubicBezTo>
                      <a:pt x="2051" y="4257"/>
                      <a:pt x="2146" y="4472"/>
                      <a:pt x="2232" y="4472"/>
                    </a:cubicBezTo>
                    <a:cubicBezTo>
                      <a:pt x="2318" y="4472"/>
                      <a:pt x="2413" y="4257"/>
                      <a:pt x="2499" y="4248"/>
                    </a:cubicBezTo>
                    <a:cubicBezTo>
                      <a:pt x="2503" y="4248"/>
                      <a:pt x="2507" y="4247"/>
                      <a:pt x="2511" y="4247"/>
                    </a:cubicBezTo>
                    <a:cubicBezTo>
                      <a:pt x="2594" y="4247"/>
                      <a:pt x="2715" y="4396"/>
                      <a:pt x="2797" y="4396"/>
                    </a:cubicBezTo>
                    <a:cubicBezTo>
                      <a:pt x="2802" y="4396"/>
                      <a:pt x="2806" y="4396"/>
                      <a:pt x="2810" y="4395"/>
                    </a:cubicBezTo>
                    <a:cubicBezTo>
                      <a:pt x="2896" y="4369"/>
                      <a:pt x="2930" y="4145"/>
                      <a:pt x="3008" y="4111"/>
                    </a:cubicBezTo>
                    <a:cubicBezTo>
                      <a:pt x="3016" y="4107"/>
                      <a:pt x="3027" y="4105"/>
                      <a:pt x="3038" y="4105"/>
                    </a:cubicBezTo>
                    <a:cubicBezTo>
                      <a:pt x="3113" y="4105"/>
                      <a:pt x="3237" y="4179"/>
                      <a:pt x="3315" y="4179"/>
                    </a:cubicBezTo>
                    <a:cubicBezTo>
                      <a:pt x="3329" y="4179"/>
                      <a:pt x="3342" y="4177"/>
                      <a:pt x="3352" y="4171"/>
                    </a:cubicBezTo>
                    <a:cubicBezTo>
                      <a:pt x="3421" y="4128"/>
                      <a:pt x="3395" y="3895"/>
                      <a:pt x="3464" y="3843"/>
                    </a:cubicBezTo>
                    <a:cubicBezTo>
                      <a:pt x="3482" y="3830"/>
                      <a:pt x="3509" y="3826"/>
                      <a:pt x="3540" y="3826"/>
                    </a:cubicBezTo>
                    <a:cubicBezTo>
                      <a:pt x="3598" y="3826"/>
                      <a:pt x="3670" y="3840"/>
                      <a:pt x="3727" y="3840"/>
                    </a:cubicBezTo>
                    <a:cubicBezTo>
                      <a:pt x="3762" y="3840"/>
                      <a:pt x="3792" y="3835"/>
                      <a:pt x="3809" y="3818"/>
                    </a:cubicBezTo>
                    <a:cubicBezTo>
                      <a:pt x="3878" y="3757"/>
                      <a:pt x="3792" y="3542"/>
                      <a:pt x="3843" y="3473"/>
                    </a:cubicBezTo>
                    <a:cubicBezTo>
                      <a:pt x="3895" y="3404"/>
                      <a:pt x="4128" y="3430"/>
                      <a:pt x="4171" y="3352"/>
                    </a:cubicBezTo>
                    <a:cubicBezTo>
                      <a:pt x="4214" y="3275"/>
                      <a:pt x="4076" y="3094"/>
                      <a:pt x="4111" y="3008"/>
                    </a:cubicBezTo>
                    <a:cubicBezTo>
                      <a:pt x="4145" y="2930"/>
                      <a:pt x="4369" y="2896"/>
                      <a:pt x="4395" y="2810"/>
                    </a:cubicBezTo>
                    <a:cubicBezTo>
                      <a:pt x="4412" y="2732"/>
                      <a:pt x="4231" y="2586"/>
                      <a:pt x="4248" y="2499"/>
                    </a:cubicBezTo>
                    <a:cubicBezTo>
                      <a:pt x="4257" y="2413"/>
                      <a:pt x="4464" y="2318"/>
                      <a:pt x="4464" y="2232"/>
                    </a:cubicBezTo>
                    <a:cubicBezTo>
                      <a:pt x="4464" y="2146"/>
                      <a:pt x="4257" y="2051"/>
                      <a:pt x="4248" y="1965"/>
                    </a:cubicBezTo>
                    <a:cubicBezTo>
                      <a:pt x="4231" y="1879"/>
                      <a:pt x="4412" y="1741"/>
                      <a:pt x="4395" y="1655"/>
                    </a:cubicBezTo>
                    <a:cubicBezTo>
                      <a:pt x="4369" y="1569"/>
                      <a:pt x="4145" y="1534"/>
                      <a:pt x="4111" y="1457"/>
                    </a:cubicBezTo>
                    <a:cubicBezTo>
                      <a:pt x="4067" y="1379"/>
                      <a:pt x="4214" y="1190"/>
                      <a:pt x="4171" y="1112"/>
                    </a:cubicBezTo>
                    <a:cubicBezTo>
                      <a:pt x="4128" y="1043"/>
                      <a:pt x="3895" y="1069"/>
                      <a:pt x="3843" y="1000"/>
                    </a:cubicBezTo>
                    <a:cubicBezTo>
                      <a:pt x="3792" y="931"/>
                      <a:pt x="3878" y="716"/>
                      <a:pt x="3809" y="656"/>
                    </a:cubicBezTo>
                    <a:cubicBezTo>
                      <a:pt x="3790" y="637"/>
                      <a:pt x="3756" y="631"/>
                      <a:pt x="3715" y="631"/>
                    </a:cubicBezTo>
                    <a:cubicBezTo>
                      <a:pt x="3664" y="631"/>
                      <a:pt x="3602" y="640"/>
                      <a:pt x="3551" y="640"/>
                    </a:cubicBezTo>
                    <a:cubicBezTo>
                      <a:pt x="3515" y="640"/>
                      <a:pt x="3484" y="636"/>
                      <a:pt x="3464" y="621"/>
                    </a:cubicBezTo>
                    <a:cubicBezTo>
                      <a:pt x="3395" y="569"/>
                      <a:pt x="3421" y="337"/>
                      <a:pt x="3352" y="294"/>
                    </a:cubicBezTo>
                    <a:cubicBezTo>
                      <a:pt x="3342" y="288"/>
                      <a:pt x="3330" y="286"/>
                      <a:pt x="3317" y="286"/>
                    </a:cubicBezTo>
                    <a:cubicBezTo>
                      <a:pt x="3241" y="286"/>
                      <a:pt x="3119" y="362"/>
                      <a:pt x="3043" y="362"/>
                    </a:cubicBezTo>
                    <a:cubicBezTo>
                      <a:pt x="3030" y="362"/>
                      <a:pt x="3018" y="360"/>
                      <a:pt x="3008" y="354"/>
                    </a:cubicBezTo>
                    <a:cubicBezTo>
                      <a:pt x="2930" y="320"/>
                      <a:pt x="2896" y="96"/>
                      <a:pt x="2810" y="70"/>
                    </a:cubicBezTo>
                    <a:cubicBezTo>
                      <a:pt x="2806" y="69"/>
                      <a:pt x="2802" y="69"/>
                      <a:pt x="2797" y="69"/>
                    </a:cubicBezTo>
                    <a:cubicBezTo>
                      <a:pt x="2713" y="69"/>
                      <a:pt x="2588" y="225"/>
                      <a:pt x="2505" y="225"/>
                    </a:cubicBezTo>
                    <a:cubicBezTo>
                      <a:pt x="2503" y="225"/>
                      <a:pt x="2501" y="225"/>
                      <a:pt x="2499" y="225"/>
                    </a:cubicBezTo>
                    <a:cubicBezTo>
                      <a:pt x="2413" y="208"/>
                      <a:pt x="2318" y="1"/>
                      <a:pt x="2232" y="1"/>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52"/>
              <p:cNvSpPr/>
              <p:nvPr/>
            </p:nvSpPr>
            <p:spPr>
              <a:xfrm>
                <a:off x="4590275" y="2088400"/>
                <a:ext cx="53025" cy="53225"/>
              </a:xfrm>
              <a:custGeom>
                <a:avLst/>
                <a:gdLst/>
                <a:ahLst/>
                <a:cxnLst/>
                <a:rect l="l" t="t" r="r" b="b"/>
                <a:pathLst>
                  <a:path w="2121" h="2129" extrusionOk="0">
                    <a:moveTo>
                      <a:pt x="1060" y="0"/>
                    </a:moveTo>
                    <a:cubicBezTo>
                      <a:pt x="474" y="0"/>
                      <a:pt x="1" y="474"/>
                      <a:pt x="1" y="1069"/>
                    </a:cubicBezTo>
                    <a:cubicBezTo>
                      <a:pt x="1" y="1654"/>
                      <a:pt x="474" y="2128"/>
                      <a:pt x="1060" y="2128"/>
                    </a:cubicBezTo>
                    <a:cubicBezTo>
                      <a:pt x="1646" y="2128"/>
                      <a:pt x="2120" y="1654"/>
                      <a:pt x="2120" y="1069"/>
                    </a:cubicBezTo>
                    <a:cubicBezTo>
                      <a:pt x="2120" y="474"/>
                      <a:pt x="1646" y="0"/>
                      <a:pt x="106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52"/>
              <p:cNvSpPr/>
              <p:nvPr/>
            </p:nvSpPr>
            <p:spPr>
              <a:xfrm>
                <a:off x="4605350" y="2103900"/>
                <a:ext cx="22850" cy="23075"/>
              </a:xfrm>
              <a:custGeom>
                <a:avLst/>
                <a:gdLst/>
                <a:ahLst/>
                <a:cxnLst/>
                <a:rect l="l" t="t" r="r" b="b"/>
                <a:pathLst>
                  <a:path w="914" h="923" extrusionOk="0">
                    <a:moveTo>
                      <a:pt x="457" y="1"/>
                    </a:moveTo>
                    <a:cubicBezTo>
                      <a:pt x="207" y="1"/>
                      <a:pt x="1" y="207"/>
                      <a:pt x="1" y="466"/>
                    </a:cubicBezTo>
                    <a:cubicBezTo>
                      <a:pt x="1" y="716"/>
                      <a:pt x="207" y="922"/>
                      <a:pt x="457" y="922"/>
                    </a:cubicBezTo>
                    <a:cubicBezTo>
                      <a:pt x="707" y="922"/>
                      <a:pt x="914" y="716"/>
                      <a:pt x="914" y="466"/>
                    </a:cubicBezTo>
                    <a:cubicBezTo>
                      <a:pt x="914" y="207"/>
                      <a:pt x="707" y="1"/>
                      <a:pt x="457"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52"/>
              <p:cNvSpPr/>
              <p:nvPr/>
            </p:nvSpPr>
            <p:spPr>
              <a:xfrm>
                <a:off x="4630975" y="2113150"/>
                <a:ext cx="4775" cy="4775"/>
              </a:xfrm>
              <a:custGeom>
                <a:avLst/>
                <a:gdLst/>
                <a:ahLst/>
                <a:cxnLst/>
                <a:rect l="l" t="t" r="r" b="b"/>
                <a:pathLst>
                  <a:path w="191" h="191" extrusionOk="0">
                    <a:moveTo>
                      <a:pt x="96" y="1"/>
                    </a:moveTo>
                    <a:cubicBezTo>
                      <a:pt x="44" y="1"/>
                      <a:pt x="1" y="44"/>
                      <a:pt x="1" y="96"/>
                    </a:cubicBezTo>
                    <a:cubicBezTo>
                      <a:pt x="1" y="147"/>
                      <a:pt x="44" y="191"/>
                      <a:pt x="96" y="191"/>
                    </a:cubicBezTo>
                    <a:cubicBezTo>
                      <a:pt x="147" y="191"/>
                      <a:pt x="190" y="147"/>
                      <a:pt x="190" y="96"/>
                    </a:cubicBezTo>
                    <a:cubicBezTo>
                      <a:pt x="190" y="44"/>
                      <a:pt x="147" y="1"/>
                      <a:pt x="96"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52"/>
              <p:cNvSpPr/>
              <p:nvPr/>
            </p:nvSpPr>
            <p:spPr>
              <a:xfrm>
                <a:off x="4596950" y="2113150"/>
                <a:ext cx="4775" cy="4775"/>
              </a:xfrm>
              <a:custGeom>
                <a:avLst/>
                <a:gdLst/>
                <a:ahLst/>
                <a:cxnLst/>
                <a:rect l="l" t="t" r="r" b="b"/>
                <a:pathLst>
                  <a:path w="191" h="191" extrusionOk="0">
                    <a:moveTo>
                      <a:pt x="95" y="1"/>
                    </a:moveTo>
                    <a:cubicBezTo>
                      <a:pt x="44" y="1"/>
                      <a:pt x="1" y="44"/>
                      <a:pt x="1" y="96"/>
                    </a:cubicBezTo>
                    <a:cubicBezTo>
                      <a:pt x="1" y="147"/>
                      <a:pt x="44" y="191"/>
                      <a:pt x="95" y="191"/>
                    </a:cubicBezTo>
                    <a:cubicBezTo>
                      <a:pt x="147" y="191"/>
                      <a:pt x="190" y="147"/>
                      <a:pt x="190" y="96"/>
                    </a:cubicBezTo>
                    <a:cubicBezTo>
                      <a:pt x="190" y="44"/>
                      <a:pt x="147" y="1"/>
                      <a:pt x="95"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52"/>
              <p:cNvSpPr/>
              <p:nvPr/>
            </p:nvSpPr>
            <p:spPr>
              <a:xfrm>
                <a:off x="4614400" y="2129975"/>
                <a:ext cx="4775" cy="4750"/>
              </a:xfrm>
              <a:custGeom>
                <a:avLst/>
                <a:gdLst/>
                <a:ahLst/>
                <a:cxnLst/>
                <a:rect l="l" t="t" r="r" b="b"/>
                <a:pathLst>
                  <a:path w="191" h="190" extrusionOk="0">
                    <a:moveTo>
                      <a:pt x="95" y="0"/>
                    </a:moveTo>
                    <a:cubicBezTo>
                      <a:pt x="44" y="0"/>
                      <a:pt x="1" y="43"/>
                      <a:pt x="1" y="95"/>
                    </a:cubicBezTo>
                    <a:cubicBezTo>
                      <a:pt x="1" y="147"/>
                      <a:pt x="44"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52"/>
              <p:cNvSpPr/>
              <p:nvPr/>
            </p:nvSpPr>
            <p:spPr>
              <a:xfrm>
                <a:off x="4614400" y="2096150"/>
                <a:ext cx="4775" cy="4750"/>
              </a:xfrm>
              <a:custGeom>
                <a:avLst/>
                <a:gdLst/>
                <a:ahLst/>
                <a:cxnLst/>
                <a:rect l="l" t="t" r="r" b="b"/>
                <a:pathLst>
                  <a:path w="191" h="190" extrusionOk="0">
                    <a:moveTo>
                      <a:pt x="95" y="0"/>
                    </a:moveTo>
                    <a:cubicBezTo>
                      <a:pt x="44" y="0"/>
                      <a:pt x="1" y="43"/>
                      <a:pt x="1" y="95"/>
                    </a:cubicBezTo>
                    <a:cubicBezTo>
                      <a:pt x="1" y="147"/>
                      <a:pt x="44"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52"/>
              <p:cNvSpPr/>
              <p:nvPr/>
            </p:nvSpPr>
            <p:spPr>
              <a:xfrm>
                <a:off x="4347525" y="2058875"/>
                <a:ext cx="111800" cy="111825"/>
              </a:xfrm>
              <a:custGeom>
                <a:avLst/>
                <a:gdLst/>
                <a:ahLst/>
                <a:cxnLst/>
                <a:rect l="l" t="t" r="r" b="b"/>
                <a:pathLst>
                  <a:path w="4472" h="4473" extrusionOk="0">
                    <a:moveTo>
                      <a:pt x="2232" y="1"/>
                    </a:moveTo>
                    <a:cubicBezTo>
                      <a:pt x="2146" y="1"/>
                      <a:pt x="2059" y="208"/>
                      <a:pt x="1973" y="225"/>
                    </a:cubicBezTo>
                    <a:cubicBezTo>
                      <a:pt x="1971" y="225"/>
                      <a:pt x="1969" y="225"/>
                      <a:pt x="1967" y="225"/>
                    </a:cubicBezTo>
                    <a:cubicBezTo>
                      <a:pt x="1884" y="225"/>
                      <a:pt x="1752" y="69"/>
                      <a:pt x="1667" y="69"/>
                    </a:cubicBezTo>
                    <a:cubicBezTo>
                      <a:pt x="1663" y="69"/>
                      <a:pt x="1658" y="69"/>
                      <a:pt x="1655" y="70"/>
                    </a:cubicBezTo>
                    <a:cubicBezTo>
                      <a:pt x="1568" y="96"/>
                      <a:pt x="1534" y="328"/>
                      <a:pt x="1456" y="354"/>
                    </a:cubicBezTo>
                    <a:cubicBezTo>
                      <a:pt x="1448" y="358"/>
                      <a:pt x="1437" y="360"/>
                      <a:pt x="1426" y="360"/>
                    </a:cubicBezTo>
                    <a:cubicBezTo>
                      <a:pt x="1351" y="360"/>
                      <a:pt x="1228" y="285"/>
                      <a:pt x="1155" y="285"/>
                    </a:cubicBezTo>
                    <a:cubicBezTo>
                      <a:pt x="1142" y="285"/>
                      <a:pt x="1130" y="288"/>
                      <a:pt x="1120" y="294"/>
                    </a:cubicBezTo>
                    <a:cubicBezTo>
                      <a:pt x="1043" y="337"/>
                      <a:pt x="1069" y="569"/>
                      <a:pt x="1000" y="621"/>
                    </a:cubicBezTo>
                    <a:cubicBezTo>
                      <a:pt x="980" y="636"/>
                      <a:pt x="949" y="640"/>
                      <a:pt x="913" y="640"/>
                    </a:cubicBezTo>
                    <a:cubicBezTo>
                      <a:pt x="862" y="640"/>
                      <a:pt x="800" y="631"/>
                      <a:pt x="749" y="631"/>
                    </a:cubicBezTo>
                    <a:cubicBezTo>
                      <a:pt x="708" y="631"/>
                      <a:pt x="674" y="637"/>
                      <a:pt x="655" y="656"/>
                    </a:cubicBezTo>
                    <a:cubicBezTo>
                      <a:pt x="595" y="716"/>
                      <a:pt x="672" y="931"/>
                      <a:pt x="621" y="1000"/>
                    </a:cubicBezTo>
                    <a:cubicBezTo>
                      <a:pt x="569" y="1069"/>
                      <a:pt x="345" y="1043"/>
                      <a:pt x="302" y="1112"/>
                    </a:cubicBezTo>
                    <a:cubicBezTo>
                      <a:pt x="259" y="1190"/>
                      <a:pt x="388" y="1379"/>
                      <a:pt x="362" y="1457"/>
                    </a:cubicBezTo>
                    <a:cubicBezTo>
                      <a:pt x="328" y="1534"/>
                      <a:pt x="95" y="1569"/>
                      <a:pt x="78" y="1655"/>
                    </a:cubicBezTo>
                    <a:cubicBezTo>
                      <a:pt x="52" y="1741"/>
                      <a:pt x="233" y="1879"/>
                      <a:pt x="224" y="1965"/>
                    </a:cubicBezTo>
                    <a:cubicBezTo>
                      <a:pt x="207" y="2051"/>
                      <a:pt x="0" y="2146"/>
                      <a:pt x="0" y="2232"/>
                    </a:cubicBezTo>
                    <a:cubicBezTo>
                      <a:pt x="0" y="2318"/>
                      <a:pt x="207" y="2413"/>
                      <a:pt x="224" y="2499"/>
                    </a:cubicBezTo>
                    <a:cubicBezTo>
                      <a:pt x="233" y="2586"/>
                      <a:pt x="52" y="2732"/>
                      <a:pt x="78" y="2810"/>
                    </a:cubicBezTo>
                    <a:cubicBezTo>
                      <a:pt x="95" y="2896"/>
                      <a:pt x="328" y="2930"/>
                      <a:pt x="362" y="3008"/>
                    </a:cubicBezTo>
                    <a:cubicBezTo>
                      <a:pt x="388" y="3094"/>
                      <a:pt x="259" y="3275"/>
                      <a:pt x="302" y="3352"/>
                    </a:cubicBezTo>
                    <a:cubicBezTo>
                      <a:pt x="345" y="3430"/>
                      <a:pt x="569" y="3404"/>
                      <a:pt x="621" y="3473"/>
                    </a:cubicBezTo>
                    <a:cubicBezTo>
                      <a:pt x="672" y="3542"/>
                      <a:pt x="595" y="3757"/>
                      <a:pt x="655" y="3818"/>
                    </a:cubicBezTo>
                    <a:cubicBezTo>
                      <a:pt x="672" y="3835"/>
                      <a:pt x="702" y="3840"/>
                      <a:pt x="737" y="3840"/>
                    </a:cubicBezTo>
                    <a:cubicBezTo>
                      <a:pt x="795" y="3840"/>
                      <a:pt x="867" y="3826"/>
                      <a:pt x="924" y="3826"/>
                    </a:cubicBezTo>
                    <a:cubicBezTo>
                      <a:pt x="955" y="3826"/>
                      <a:pt x="982" y="3830"/>
                      <a:pt x="1000" y="3843"/>
                    </a:cubicBezTo>
                    <a:cubicBezTo>
                      <a:pt x="1069" y="3895"/>
                      <a:pt x="1043" y="4128"/>
                      <a:pt x="1120" y="4171"/>
                    </a:cubicBezTo>
                    <a:cubicBezTo>
                      <a:pt x="1130" y="4177"/>
                      <a:pt x="1142" y="4179"/>
                      <a:pt x="1155" y="4179"/>
                    </a:cubicBezTo>
                    <a:cubicBezTo>
                      <a:pt x="1228" y="4179"/>
                      <a:pt x="1351" y="4105"/>
                      <a:pt x="1426" y="4105"/>
                    </a:cubicBezTo>
                    <a:cubicBezTo>
                      <a:pt x="1437" y="4105"/>
                      <a:pt x="1448" y="4107"/>
                      <a:pt x="1456" y="4111"/>
                    </a:cubicBezTo>
                    <a:cubicBezTo>
                      <a:pt x="1534" y="4145"/>
                      <a:pt x="1568" y="4369"/>
                      <a:pt x="1655" y="4395"/>
                    </a:cubicBezTo>
                    <a:cubicBezTo>
                      <a:pt x="1658" y="4396"/>
                      <a:pt x="1663" y="4396"/>
                      <a:pt x="1667" y="4396"/>
                    </a:cubicBezTo>
                    <a:cubicBezTo>
                      <a:pt x="1750" y="4396"/>
                      <a:pt x="1878" y="4247"/>
                      <a:pt x="1961" y="4247"/>
                    </a:cubicBezTo>
                    <a:cubicBezTo>
                      <a:pt x="1965" y="4247"/>
                      <a:pt x="1969" y="4248"/>
                      <a:pt x="1973" y="4248"/>
                    </a:cubicBezTo>
                    <a:cubicBezTo>
                      <a:pt x="2059" y="4257"/>
                      <a:pt x="2146" y="4472"/>
                      <a:pt x="2232" y="4472"/>
                    </a:cubicBezTo>
                    <a:cubicBezTo>
                      <a:pt x="2318" y="4472"/>
                      <a:pt x="2413" y="4257"/>
                      <a:pt x="2499" y="4248"/>
                    </a:cubicBezTo>
                    <a:cubicBezTo>
                      <a:pt x="2503" y="4248"/>
                      <a:pt x="2507" y="4247"/>
                      <a:pt x="2511" y="4247"/>
                    </a:cubicBezTo>
                    <a:cubicBezTo>
                      <a:pt x="2594" y="4247"/>
                      <a:pt x="2722" y="4396"/>
                      <a:pt x="2798" y="4396"/>
                    </a:cubicBezTo>
                    <a:cubicBezTo>
                      <a:pt x="2802" y="4396"/>
                      <a:pt x="2806" y="4396"/>
                      <a:pt x="2809" y="4395"/>
                    </a:cubicBezTo>
                    <a:cubicBezTo>
                      <a:pt x="2895" y="4369"/>
                      <a:pt x="2930" y="4145"/>
                      <a:pt x="3016" y="4111"/>
                    </a:cubicBezTo>
                    <a:cubicBezTo>
                      <a:pt x="3025" y="4107"/>
                      <a:pt x="3035" y="4105"/>
                      <a:pt x="3046" y="4105"/>
                    </a:cubicBezTo>
                    <a:cubicBezTo>
                      <a:pt x="3120" y="4105"/>
                      <a:pt x="3238" y="4179"/>
                      <a:pt x="3315" y="4179"/>
                    </a:cubicBezTo>
                    <a:cubicBezTo>
                      <a:pt x="3329" y="4179"/>
                      <a:pt x="3341" y="4177"/>
                      <a:pt x="3352" y="4171"/>
                    </a:cubicBezTo>
                    <a:cubicBezTo>
                      <a:pt x="3429" y="4128"/>
                      <a:pt x="3404" y="3895"/>
                      <a:pt x="3473" y="3843"/>
                    </a:cubicBezTo>
                    <a:cubicBezTo>
                      <a:pt x="3490" y="3830"/>
                      <a:pt x="3517" y="3826"/>
                      <a:pt x="3548" y="3826"/>
                    </a:cubicBezTo>
                    <a:cubicBezTo>
                      <a:pt x="3606" y="3826"/>
                      <a:pt x="3678" y="3840"/>
                      <a:pt x="3735" y="3840"/>
                    </a:cubicBezTo>
                    <a:cubicBezTo>
                      <a:pt x="3770" y="3840"/>
                      <a:pt x="3800" y="3835"/>
                      <a:pt x="3817" y="3818"/>
                    </a:cubicBezTo>
                    <a:cubicBezTo>
                      <a:pt x="3877" y="3757"/>
                      <a:pt x="3791" y="3542"/>
                      <a:pt x="3843" y="3473"/>
                    </a:cubicBezTo>
                    <a:cubicBezTo>
                      <a:pt x="3895" y="3404"/>
                      <a:pt x="4127" y="3430"/>
                      <a:pt x="4170" y="3352"/>
                    </a:cubicBezTo>
                    <a:cubicBezTo>
                      <a:pt x="4213" y="3275"/>
                      <a:pt x="4076" y="3094"/>
                      <a:pt x="4110" y="3008"/>
                    </a:cubicBezTo>
                    <a:cubicBezTo>
                      <a:pt x="4145" y="2930"/>
                      <a:pt x="4369" y="2896"/>
                      <a:pt x="4394" y="2810"/>
                    </a:cubicBezTo>
                    <a:cubicBezTo>
                      <a:pt x="4420" y="2732"/>
                      <a:pt x="4239" y="2586"/>
                      <a:pt x="4248" y="2499"/>
                    </a:cubicBezTo>
                    <a:cubicBezTo>
                      <a:pt x="4257" y="2413"/>
                      <a:pt x="4472" y="2318"/>
                      <a:pt x="4472" y="2232"/>
                    </a:cubicBezTo>
                    <a:cubicBezTo>
                      <a:pt x="4472" y="2146"/>
                      <a:pt x="4257" y="2051"/>
                      <a:pt x="4248" y="1965"/>
                    </a:cubicBezTo>
                    <a:cubicBezTo>
                      <a:pt x="4239" y="1879"/>
                      <a:pt x="4420" y="1741"/>
                      <a:pt x="4394" y="1655"/>
                    </a:cubicBezTo>
                    <a:cubicBezTo>
                      <a:pt x="4369" y="1569"/>
                      <a:pt x="4153" y="1534"/>
                      <a:pt x="4110" y="1457"/>
                    </a:cubicBezTo>
                    <a:cubicBezTo>
                      <a:pt x="4067" y="1379"/>
                      <a:pt x="4213" y="1190"/>
                      <a:pt x="4170" y="1112"/>
                    </a:cubicBezTo>
                    <a:cubicBezTo>
                      <a:pt x="4127" y="1043"/>
                      <a:pt x="3895" y="1069"/>
                      <a:pt x="3843" y="1000"/>
                    </a:cubicBezTo>
                    <a:cubicBezTo>
                      <a:pt x="3791" y="931"/>
                      <a:pt x="3877" y="716"/>
                      <a:pt x="3817" y="656"/>
                    </a:cubicBezTo>
                    <a:cubicBezTo>
                      <a:pt x="3798" y="637"/>
                      <a:pt x="3764" y="631"/>
                      <a:pt x="3724" y="631"/>
                    </a:cubicBezTo>
                    <a:cubicBezTo>
                      <a:pt x="3672" y="631"/>
                      <a:pt x="3611" y="640"/>
                      <a:pt x="3559" y="640"/>
                    </a:cubicBezTo>
                    <a:cubicBezTo>
                      <a:pt x="3523" y="640"/>
                      <a:pt x="3492" y="636"/>
                      <a:pt x="3473" y="621"/>
                    </a:cubicBezTo>
                    <a:cubicBezTo>
                      <a:pt x="3404" y="569"/>
                      <a:pt x="3429" y="337"/>
                      <a:pt x="3352" y="294"/>
                    </a:cubicBezTo>
                    <a:cubicBezTo>
                      <a:pt x="3342" y="288"/>
                      <a:pt x="3330" y="286"/>
                      <a:pt x="3316" y="286"/>
                    </a:cubicBezTo>
                    <a:cubicBezTo>
                      <a:pt x="3240" y="286"/>
                      <a:pt x="3120" y="362"/>
                      <a:pt x="3049" y="362"/>
                    </a:cubicBezTo>
                    <a:cubicBezTo>
                      <a:pt x="3036" y="362"/>
                      <a:pt x="3025" y="360"/>
                      <a:pt x="3016" y="354"/>
                    </a:cubicBezTo>
                    <a:cubicBezTo>
                      <a:pt x="2938" y="320"/>
                      <a:pt x="2895" y="96"/>
                      <a:pt x="2809" y="70"/>
                    </a:cubicBezTo>
                    <a:cubicBezTo>
                      <a:pt x="2806" y="69"/>
                      <a:pt x="2802" y="69"/>
                      <a:pt x="2798" y="69"/>
                    </a:cubicBezTo>
                    <a:cubicBezTo>
                      <a:pt x="2720" y="69"/>
                      <a:pt x="2588" y="225"/>
                      <a:pt x="2505" y="225"/>
                    </a:cubicBezTo>
                    <a:cubicBezTo>
                      <a:pt x="2503" y="225"/>
                      <a:pt x="2501" y="225"/>
                      <a:pt x="2499" y="225"/>
                    </a:cubicBezTo>
                    <a:cubicBezTo>
                      <a:pt x="2413" y="208"/>
                      <a:pt x="2318" y="1"/>
                      <a:pt x="2232" y="1"/>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52"/>
              <p:cNvSpPr/>
              <p:nvPr/>
            </p:nvSpPr>
            <p:spPr>
              <a:xfrm>
                <a:off x="4376825" y="2088400"/>
                <a:ext cx="53225" cy="53225"/>
              </a:xfrm>
              <a:custGeom>
                <a:avLst/>
                <a:gdLst/>
                <a:ahLst/>
                <a:cxnLst/>
                <a:rect l="l" t="t" r="r" b="b"/>
                <a:pathLst>
                  <a:path w="2129" h="2129" extrusionOk="0">
                    <a:moveTo>
                      <a:pt x="1060" y="0"/>
                    </a:moveTo>
                    <a:cubicBezTo>
                      <a:pt x="474" y="0"/>
                      <a:pt x="0" y="474"/>
                      <a:pt x="0" y="1069"/>
                    </a:cubicBezTo>
                    <a:cubicBezTo>
                      <a:pt x="0" y="1654"/>
                      <a:pt x="474" y="2128"/>
                      <a:pt x="1060" y="2128"/>
                    </a:cubicBezTo>
                    <a:cubicBezTo>
                      <a:pt x="1646" y="2128"/>
                      <a:pt x="2128" y="1654"/>
                      <a:pt x="2128" y="1069"/>
                    </a:cubicBezTo>
                    <a:cubicBezTo>
                      <a:pt x="2128" y="474"/>
                      <a:pt x="1646" y="0"/>
                      <a:pt x="106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52"/>
              <p:cNvSpPr/>
              <p:nvPr/>
            </p:nvSpPr>
            <p:spPr>
              <a:xfrm>
                <a:off x="4391900" y="2103900"/>
                <a:ext cx="23075" cy="23075"/>
              </a:xfrm>
              <a:custGeom>
                <a:avLst/>
                <a:gdLst/>
                <a:ahLst/>
                <a:cxnLst/>
                <a:rect l="l" t="t" r="r" b="b"/>
                <a:pathLst>
                  <a:path w="923" h="923" extrusionOk="0">
                    <a:moveTo>
                      <a:pt x="457" y="1"/>
                    </a:moveTo>
                    <a:cubicBezTo>
                      <a:pt x="207" y="1"/>
                      <a:pt x="0" y="207"/>
                      <a:pt x="0" y="466"/>
                    </a:cubicBezTo>
                    <a:cubicBezTo>
                      <a:pt x="0" y="716"/>
                      <a:pt x="207" y="922"/>
                      <a:pt x="457" y="922"/>
                    </a:cubicBezTo>
                    <a:cubicBezTo>
                      <a:pt x="715" y="922"/>
                      <a:pt x="922" y="716"/>
                      <a:pt x="922" y="466"/>
                    </a:cubicBezTo>
                    <a:cubicBezTo>
                      <a:pt x="922" y="207"/>
                      <a:pt x="715" y="1"/>
                      <a:pt x="457"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52"/>
              <p:cNvSpPr/>
              <p:nvPr/>
            </p:nvSpPr>
            <p:spPr>
              <a:xfrm>
                <a:off x="4417525" y="2113150"/>
                <a:ext cx="4775" cy="4775"/>
              </a:xfrm>
              <a:custGeom>
                <a:avLst/>
                <a:gdLst/>
                <a:ahLst/>
                <a:cxnLst/>
                <a:rect l="l" t="t" r="r" b="b"/>
                <a:pathLst>
                  <a:path w="191" h="191" extrusionOk="0">
                    <a:moveTo>
                      <a:pt x="95" y="1"/>
                    </a:moveTo>
                    <a:cubicBezTo>
                      <a:pt x="44" y="1"/>
                      <a:pt x="0" y="44"/>
                      <a:pt x="0" y="96"/>
                    </a:cubicBezTo>
                    <a:cubicBezTo>
                      <a:pt x="0" y="147"/>
                      <a:pt x="44" y="191"/>
                      <a:pt x="95" y="191"/>
                    </a:cubicBezTo>
                    <a:cubicBezTo>
                      <a:pt x="147" y="191"/>
                      <a:pt x="190" y="147"/>
                      <a:pt x="190" y="96"/>
                    </a:cubicBezTo>
                    <a:cubicBezTo>
                      <a:pt x="190" y="44"/>
                      <a:pt x="147" y="1"/>
                      <a:pt x="95"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52"/>
              <p:cNvSpPr/>
              <p:nvPr/>
            </p:nvSpPr>
            <p:spPr>
              <a:xfrm>
                <a:off x="4383700" y="2113150"/>
                <a:ext cx="4550" cy="4775"/>
              </a:xfrm>
              <a:custGeom>
                <a:avLst/>
                <a:gdLst/>
                <a:ahLst/>
                <a:cxnLst/>
                <a:rect l="l" t="t" r="r" b="b"/>
                <a:pathLst>
                  <a:path w="182" h="191" extrusionOk="0">
                    <a:moveTo>
                      <a:pt x="96" y="1"/>
                    </a:moveTo>
                    <a:cubicBezTo>
                      <a:pt x="35" y="1"/>
                      <a:pt x="1" y="44"/>
                      <a:pt x="1" y="96"/>
                    </a:cubicBezTo>
                    <a:cubicBezTo>
                      <a:pt x="1" y="147"/>
                      <a:pt x="35" y="191"/>
                      <a:pt x="96" y="191"/>
                    </a:cubicBezTo>
                    <a:cubicBezTo>
                      <a:pt x="147" y="191"/>
                      <a:pt x="182" y="147"/>
                      <a:pt x="182" y="96"/>
                    </a:cubicBezTo>
                    <a:cubicBezTo>
                      <a:pt x="182" y="44"/>
                      <a:pt x="147" y="1"/>
                      <a:pt x="96"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52"/>
              <p:cNvSpPr/>
              <p:nvPr/>
            </p:nvSpPr>
            <p:spPr>
              <a:xfrm>
                <a:off x="4400950" y="2129975"/>
                <a:ext cx="4750" cy="4750"/>
              </a:xfrm>
              <a:custGeom>
                <a:avLst/>
                <a:gdLst/>
                <a:ahLst/>
                <a:cxnLst/>
                <a:rect l="l" t="t" r="r" b="b"/>
                <a:pathLst>
                  <a:path w="190" h="190" extrusionOk="0">
                    <a:moveTo>
                      <a:pt x="95" y="0"/>
                    </a:moveTo>
                    <a:cubicBezTo>
                      <a:pt x="43" y="0"/>
                      <a:pt x="0" y="43"/>
                      <a:pt x="0" y="95"/>
                    </a:cubicBezTo>
                    <a:cubicBezTo>
                      <a:pt x="0" y="147"/>
                      <a:pt x="43"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52"/>
              <p:cNvSpPr/>
              <p:nvPr/>
            </p:nvSpPr>
            <p:spPr>
              <a:xfrm>
                <a:off x="4400950" y="2096150"/>
                <a:ext cx="4750" cy="4750"/>
              </a:xfrm>
              <a:custGeom>
                <a:avLst/>
                <a:gdLst/>
                <a:ahLst/>
                <a:cxnLst/>
                <a:rect l="l" t="t" r="r" b="b"/>
                <a:pathLst>
                  <a:path w="190" h="190" extrusionOk="0">
                    <a:moveTo>
                      <a:pt x="95" y="0"/>
                    </a:moveTo>
                    <a:cubicBezTo>
                      <a:pt x="43" y="0"/>
                      <a:pt x="0" y="43"/>
                      <a:pt x="0" y="95"/>
                    </a:cubicBezTo>
                    <a:cubicBezTo>
                      <a:pt x="0" y="147"/>
                      <a:pt x="43"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0" name="Google Shape;11920;p52"/>
            <p:cNvGrpSpPr/>
            <p:nvPr/>
          </p:nvGrpSpPr>
          <p:grpSpPr>
            <a:xfrm rot="133942">
              <a:off x="2945651" y="4078671"/>
              <a:ext cx="335569" cy="96873"/>
              <a:chOff x="3815800" y="1773200"/>
              <a:chExt cx="122275" cy="35300"/>
            </a:xfrm>
          </p:grpSpPr>
          <p:sp>
            <p:nvSpPr>
              <p:cNvPr id="11921" name="Google Shape;11921;p52"/>
              <p:cNvSpPr/>
              <p:nvPr/>
            </p:nvSpPr>
            <p:spPr>
              <a:xfrm>
                <a:off x="3815800" y="1773200"/>
                <a:ext cx="122275" cy="35300"/>
              </a:xfrm>
              <a:custGeom>
                <a:avLst/>
                <a:gdLst/>
                <a:ahLst/>
                <a:cxnLst/>
                <a:rect l="l" t="t" r="r" b="b"/>
                <a:pathLst>
                  <a:path w="4891" h="1412" extrusionOk="0">
                    <a:moveTo>
                      <a:pt x="2675" y="1"/>
                    </a:moveTo>
                    <a:cubicBezTo>
                      <a:pt x="2675" y="1"/>
                      <a:pt x="1051" y="346"/>
                      <a:pt x="0" y="1411"/>
                    </a:cubicBezTo>
                    <a:lnTo>
                      <a:pt x="4891" y="1197"/>
                    </a:lnTo>
                    <a:cubicBezTo>
                      <a:pt x="4128" y="424"/>
                      <a:pt x="2675" y="1"/>
                      <a:pt x="2675" y="1"/>
                    </a:cubicBezTo>
                    <a:close/>
                  </a:path>
                </a:pathLst>
              </a:custGeom>
              <a:solidFill>
                <a:srgbClr val="FFB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52"/>
              <p:cNvSpPr/>
              <p:nvPr/>
            </p:nvSpPr>
            <p:spPr>
              <a:xfrm>
                <a:off x="3815800" y="1776075"/>
                <a:ext cx="122275" cy="32425"/>
              </a:xfrm>
              <a:custGeom>
                <a:avLst/>
                <a:gdLst/>
                <a:ahLst/>
                <a:cxnLst/>
                <a:rect l="l" t="t" r="r" b="b"/>
                <a:pathLst>
                  <a:path w="4891" h="1297" extrusionOk="0">
                    <a:moveTo>
                      <a:pt x="2268" y="1"/>
                    </a:moveTo>
                    <a:cubicBezTo>
                      <a:pt x="1714" y="173"/>
                      <a:pt x="721" y="565"/>
                      <a:pt x="0" y="1296"/>
                    </a:cubicBezTo>
                    <a:lnTo>
                      <a:pt x="4891" y="1082"/>
                    </a:lnTo>
                    <a:cubicBezTo>
                      <a:pt x="4776" y="962"/>
                      <a:pt x="4640" y="852"/>
                      <a:pt x="4499" y="748"/>
                    </a:cubicBezTo>
                    <a:cubicBezTo>
                      <a:pt x="4390" y="763"/>
                      <a:pt x="4273" y="771"/>
                      <a:pt x="4151" y="771"/>
                    </a:cubicBezTo>
                    <a:cubicBezTo>
                      <a:pt x="3980" y="771"/>
                      <a:pt x="3799" y="755"/>
                      <a:pt x="3616" y="722"/>
                    </a:cubicBezTo>
                    <a:cubicBezTo>
                      <a:pt x="2973" y="607"/>
                      <a:pt x="2456" y="319"/>
                      <a:pt x="2268" y="1"/>
                    </a:cubicBezTo>
                    <a:close/>
                  </a:path>
                </a:pathLst>
              </a:custGeom>
              <a:solidFill>
                <a:srgbClr val="FF9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23" name="Google Shape;11923;p52"/>
          <p:cNvGrpSpPr/>
          <p:nvPr/>
        </p:nvGrpSpPr>
        <p:grpSpPr>
          <a:xfrm>
            <a:off x="4555675" y="4097326"/>
            <a:ext cx="592912" cy="129499"/>
            <a:chOff x="1954575" y="3756300"/>
            <a:chExt cx="463575" cy="101250"/>
          </a:xfrm>
        </p:grpSpPr>
        <p:sp>
          <p:nvSpPr>
            <p:cNvPr id="11924" name="Google Shape;11924;p52"/>
            <p:cNvSpPr/>
            <p:nvPr/>
          </p:nvSpPr>
          <p:spPr>
            <a:xfrm>
              <a:off x="2043250" y="3756300"/>
              <a:ext cx="105300" cy="65975"/>
            </a:xfrm>
            <a:custGeom>
              <a:avLst/>
              <a:gdLst/>
              <a:ahLst/>
              <a:cxnLst/>
              <a:rect l="l" t="t" r="r" b="b"/>
              <a:pathLst>
                <a:path w="4212" h="2639" extrusionOk="0">
                  <a:moveTo>
                    <a:pt x="2237" y="0"/>
                  </a:moveTo>
                  <a:cubicBezTo>
                    <a:pt x="1114" y="0"/>
                    <a:pt x="142" y="591"/>
                    <a:pt x="74" y="1317"/>
                  </a:cubicBezTo>
                  <a:cubicBezTo>
                    <a:pt x="1" y="2049"/>
                    <a:pt x="852" y="2639"/>
                    <a:pt x="1976" y="2639"/>
                  </a:cubicBezTo>
                  <a:cubicBezTo>
                    <a:pt x="3104" y="2639"/>
                    <a:pt x="4071" y="2049"/>
                    <a:pt x="4144" y="1317"/>
                  </a:cubicBezTo>
                  <a:cubicBezTo>
                    <a:pt x="4212" y="591"/>
                    <a:pt x="3360" y="0"/>
                    <a:pt x="223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52"/>
            <p:cNvSpPr/>
            <p:nvPr/>
          </p:nvSpPr>
          <p:spPr>
            <a:xfrm>
              <a:off x="1954575" y="3765050"/>
              <a:ext cx="147750" cy="92500"/>
            </a:xfrm>
            <a:custGeom>
              <a:avLst/>
              <a:gdLst/>
              <a:ahLst/>
              <a:cxnLst/>
              <a:rect l="l" t="t" r="r" b="b"/>
              <a:pathLst>
                <a:path w="5910" h="3700" extrusionOk="0">
                  <a:moveTo>
                    <a:pt x="3135" y="1"/>
                  </a:moveTo>
                  <a:cubicBezTo>
                    <a:pt x="1557" y="1"/>
                    <a:pt x="199" y="831"/>
                    <a:pt x="100" y="1850"/>
                  </a:cubicBezTo>
                  <a:cubicBezTo>
                    <a:pt x="0" y="2874"/>
                    <a:pt x="1197" y="3699"/>
                    <a:pt x="2774" y="3699"/>
                  </a:cubicBezTo>
                  <a:cubicBezTo>
                    <a:pt x="4347" y="3699"/>
                    <a:pt x="5705" y="2874"/>
                    <a:pt x="5810" y="1850"/>
                  </a:cubicBezTo>
                  <a:cubicBezTo>
                    <a:pt x="5909" y="831"/>
                    <a:pt x="4713" y="1"/>
                    <a:pt x="3135"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52"/>
            <p:cNvSpPr/>
            <p:nvPr/>
          </p:nvSpPr>
          <p:spPr>
            <a:xfrm>
              <a:off x="1961100" y="3765050"/>
              <a:ext cx="115225" cy="43775"/>
            </a:xfrm>
            <a:custGeom>
              <a:avLst/>
              <a:gdLst/>
              <a:ahLst/>
              <a:cxnLst/>
              <a:rect l="l" t="t" r="r" b="b"/>
              <a:pathLst>
                <a:path w="4609" h="1751" extrusionOk="0">
                  <a:moveTo>
                    <a:pt x="2874" y="1"/>
                  </a:moveTo>
                  <a:cubicBezTo>
                    <a:pt x="1568" y="1"/>
                    <a:pt x="413" y="570"/>
                    <a:pt x="0" y="1348"/>
                  </a:cubicBezTo>
                  <a:cubicBezTo>
                    <a:pt x="460" y="1599"/>
                    <a:pt x="1061" y="1751"/>
                    <a:pt x="1735" y="1751"/>
                  </a:cubicBezTo>
                  <a:cubicBezTo>
                    <a:pt x="3041" y="1751"/>
                    <a:pt x="4196" y="1181"/>
                    <a:pt x="4609" y="403"/>
                  </a:cubicBezTo>
                  <a:cubicBezTo>
                    <a:pt x="4149" y="152"/>
                    <a:pt x="3548" y="1"/>
                    <a:pt x="2874"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52"/>
            <p:cNvSpPr/>
            <p:nvPr/>
          </p:nvSpPr>
          <p:spPr>
            <a:xfrm>
              <a:off x="2116275" y="3767400"/>
              <a:ext cx="128550" cy="82825"/>
            </a:xfrm>
            <a:custGeom>
              <a:avLst/>
              <a:gdLst/>
              <a:ahLst/>
              <a:cxnLst/>
              <a:rect l="l" t="t" r="r" b="b"/>
              <a:pathLst>
                <a:path w="5142" h="3313" extrusionOk="0">
                  <a:moveTo>
                    <a:pt x="2733" y="1"/>
                  </a:moveTo>
                  <a:cubicBezTo>
                    <a:pt x="1364" y="1"/>
                    <a:pt x="178" y="742"/>
                    <a:pt x="89" y="1657"/>
                  </a:cubicBezTo>
                  <a:cubicBezTo>
                    <a:pt x="0" y="2571"/>
                    <a:pt x="1040" y="3313"/>
                    <a:pt x="2409" y="3313"/>
                  </a:cubicBezTo>
                  <a:cubicBezTo>
                    <a:pt x="3778" y="3313"/>
                    <a:pt x="4963" y="2571"/>
                    <a:pt x="5052" y="1657"/>
                  </a:cubicBezTo>
                  <a:cubicBezTo>
                    <a:pt x="5141" y="742"/>
                    <a:pt x="4107" y="1"/>
                    <a:pt x="273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52"/>
            <p:cNvSpPr/>
            <p:nvPr/>
          </p:nvSpPr>
          <p:spPr>
            <a:xfrm>
              <a:off x="2156100" y="3767400"/>
              <a:ext cx="86100" cy="37900"/>
            </a:xfrm>
            <a:custGeom>
              <a:avLst/>
              <a:gdLst/>
              <a:ahLst/>
              <a:cxnLst/>
              <a:rect l="l" t="t" r="r" b="b"/>
              <a:pathLst>
                <a:path w="3444" h="1516" extrusionOk="0">
                  <a:moveTo>
                    <a:pt x="1140" y="1"/>
                  </a:moveTo>
                  <a:cubicBezTo>
                    <a:pt x="737" y="1"/>
                    <a:pt x="351" y="68"/>
                    <a:pt x="1" y="183"/>
                  </a:cubicBezTo>
                  <a:cubicBezTo>
                    <a:pt x="147" y="941"/>
                    <a:pt x="1098" y="1516"/>
                    <a:pt x="2305" y="1516"/>
                  </a:cubicBezTo>
                  <a:cubicBezTo>
                    <a:pt x="2707" y="1516"/>
                    <a:pt x="3099" y="1453"/>
                    <a:pt x="3444" y="1338"/>
                  </a:cubicBezTo>
                  <a:cubicBezTo>
                    <a:pt x="3297" y="575"/>
                    <a:pt x="2346" y="1"/>
                    <a:pt x="1140"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52"/>
            <p:cNvSpPr/>
            <p:nvPr/>
          </p:nvSpPr>
          <p:spPr>
            <a:xfrm>
              <a:off x="2022500" y="3783075"/>
              <a:ext cx="227400" cy="74475"/>
            </a:xfrm>
            <a:custGeom>
              <a:avLst/>
              <a:gdLst/>
              <a:ahLst/>
              <a:cxnLst/>
              <a:rect l="l" t="t" r="r" b="b"/>
              <a:pathLst>
                <a:path w="9096" h="2979" extrusionOk="0">
                  <a:moveTo>
                    <a:pt x="4754" y="1"/>
                  </a:moveTo>
                  <a:cubicBezTo>
                    <a:pt x="2288" y="1"/>
                    <a:pt x="157" y="1296"/>
                    <a:pt x="0" y="2895"/>
                  </a:cubicBezTo>
                  <a:cubicBezTo>
                    <a:pt x="0" y="2921"/>
                    <a:pt x="0" y="2952"/>
                    <a:pt x="0" y="2978"/>
                  </a:cubicBezTo>
                  <a:lnTo>
                    <a:pt x="8929" y="2978"/>
                  </a:lnTo>
                  <a:cubicBezTo>
                    <a:pt x="8929" y="2952"/>
                    <a:pt x="8939" y="2921"/>
                    <a:pt x="8939" y="2895"/>
                  </a:cubicBezTo>
                  <a:cubicBezTo>
                    <a:pt x="9096" y="1296"/>
                    <a:pt x="7226" y="1"/>
                    <a:pt x="4754"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52"/>
            <p:cNvSpPr/>
            <p:nvPr/>
          </p:nvSpPr>
          <p:spPr>
            <a:xfrm>
              <a:off x="2216975" y="3819125"/>
              <a:ext cx="103725" cy="38425"/>
            </a:xfrm>
            <a:custGeom>
              <a:avLst/>
              <a:gdLst/>
              <a:ahLst/>
              <a:cxnLst/>
              <a:rect l="l" t="t" r="r" b="b"/>
              <a:pathLst>
                <a:path w="4149" h="1537" extrusionOk="0">
                  <a:moveTo>
                    <a:pt x="2174" y="0"/>
                  </a:moveTo>
                  <a:cubicBezTo>
                    <a:pt x="1050" y="0"/>
                    <a:pt x="79" y="591"/>
                    <a:pt x="11" y="1317"/>
                  </a:cubicBezTo>
                  <a:cubicBezTo>
                    <a:pt x="0" y="1390"/>
                    <a:pt x="6" y="1463"/>
                    <a:pt x="16" y="1536"/>
                  </a:cubicBezTo>
                  <a:lnTo>
                    <a:pt x="4028" y="1536"/>
                  </a:lnTo>
                  <a:cubicBezTo>
                    <a:pt x="4055" y="1463"/>
                    <a:pt x="4070" y="1390"/>
                    <a:pt x="4081" y="1317"/>
                  </a:cubicBezTo>
                  <a:cubicBezTo>
                    <a:pt x="4149" y="591"/>
                    <a:pt x="3297" y="0"/>
                    <a:pt x="2174"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52"/>
            <p:cNvSpPr/>
            <p:nvPr/>
          </p:nvSpPr>
          <p:spPr>
            <a:xfrm>
              <a:off x="2059725" y="3783075"/>
              <a:ext cx="172950" cy="41725"/>
            </a:xfrm>
            <a:custGeom>
              <a:avLst/>
              <a:gdLst/>
              <a:ahLst/>
              <a:cxnLst/>
              <a:rect l="l" t="t" r="r" b="b"/>
              <a:pathLst>
                <a:path w="6918" h="1669" extrusionOk="0">
                  <a:moveTo>
                    <a:pt x="3265" y="1"/>
                  </a:moveTo>
                  <a:cubicBezTo>
                    <a:pt x="2022" y="1"/>
                    <a:pt x="862" y="330"/>
                    <a:pt x="0" y="863"/>
                  </a:cubicBezTo>
                  <a:cubicBezTo>
                    <a:pt x="679" y="1139"/>
                    <a:pt x="1593" y="1380"/>
                    <a:pt x="2633" y="1526"/>
                  </a:cubicBezTo>
                  <a:cubicBezTo>
                    <a:pt x="3322" y="1622"/>
                    <a:pt x="3994" y="1668"/>
                    <a:pt x="4609" y="1668"/>
                  </a:cubicBezTo>
                  <a:cubicBezTo>
                    <a:pt x="5561" y="1668"/>
                    <a:pt x="6378" y="1559"/>
                    <a:pt x="6917" y="1359"/>
                  </a:cubicBezTo>
                  <a:cubicBezTo>
                    <a:pt x="6207" y="544"/>
                    <a:pt x="4864" y="1"/>
                    <a:pt x="3265"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52"/>
            <p:cNvSpPr/>
            <p:nvPr/>
          </p:nvSpPr>
          <p:spPr>
            <a:xfrm>
              <a:off x="2065725" y="3756300"/>
              <a:ext cx="74350" cy="22500"/>
            </a:xfrm>
            <a:custGeom>
              <a:avLst/>
              <a:gdLst/>
              <a:ahLst/>
              <a:cxnLst/>
              <a:rect l="l" t="t" r="r" b="b"/>
              <a:pathLst>
                <a:path w="2974" h="900" extrusionOk="0">
                  <a:moveTo>
                    <a:pt x="1338" y="0"/>
                  </a:moveTo>
                  <a:cubicBezTo>
                    <a:pt x="841" y="0"/>
                    <a:pt x="376" y="115"/>
                    <a:pt x="0" y="309"/>
                  </a:cubicBezTo>
                  <a:cubicBezTo>
                    <a:pt x="329" y="664"/>
                    <a:pt x="930" y="899"/>
                    <a:pt x="1641" y="899"/>
                  </a:cubicBezTo>
                  <a:cubicBezTo>
                    <a:pt x="2137" y="899"/>
                    <a:pt x="2602" y="779"/>
                    <a:pt x="2973" y="591"/>
                  </a:cubicBezTo>
                  <a:cubicBezTo>
                    <a:pt x="2644" y="236"/>
                    <a:pt x="2048" y="0"/>
                    <a:pt x="1338"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52"/>
            <p:cNvSpPr/>
            <p:nvPr/>
          </p:nvSpPr>
          <p:spPr>
            <a:xfrm>
              <a:off x="2241525" y="3819250"/>
              <a:ext cx="72000" cy="22225"/>
            </a:xfrm>
            <a:custGeom>
              <a:avLst/>
              <a:gdLst/>
              <a:ahLst/>
              <a:cxnLst/>
              <a:rect l="l" t="t" r="r" b="b"/>
              <a:pathLst>
                <a:path w="2880" h="889" extrusionOk="0">
                  <a:moveTo>
                    <a:pt x="1192" y="1"/>
                  </a:moveTo>
                  <a:cubicBezTo>
                    <a:pt x="758" y="1"/>
                    <a:pt x="345" y="90"/>
                    <a:pt x="1" y="236"/>
                  </a:cubicBezTo>
                  <a:cubicBezTo>
                    <a:pt x="314" y="628"/>
                    <a:pt x="941" y="889"/>
                    <a:pt x="1688" y="889"/>
                  </a:cubicBezTo>
                  <a:cubicBezTo>
                    <a:pt x="2122" y="889"/>
                    <a:pt x="2534" y="800"/>
                    <a:pt x="2879" y="649"/>
                  </a:cubicBezTo>
                  <a:cubicBezTo>
                    <a:pt x="2566" y="262"/>
                    <a:pt x="1939" y="1"/>
                    <a:pt x="1192" y="1"/>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52"/>
            <p:cNvSpPr/>
            <p:nvPr/>
          </p:nvSpPr>
          <p:spPr>
            <a:xfrm>
              <a:off x="2351900" y="3831400"/>
              <a:ext cx="66250" cy="26150"/>
            </a:xfrm>
            <a:custGeom>
              <a:avLst/>
              <a:gdLst/>
              <a:ahLst/>
              <a:cxnLst/>
              <a:rect l="l" t="t" r="r" b="b"/>
              <a:pathLst>
                <a:path w="2650" h="1046" extrusionOk="0">
                  <a:moveTo>
                    <a:pt x="1379" y="1"/>
                  </a:moveTo>
                  <a:cubicBezTo>
                    <a:pt x="659" y="1"/>
                    <a:pt x="52" y="283"/>
                    <a:pt x="16" y="638"/>
                  </a:cubicBezTo>
                  <a:cubicBezTo>
                    <a:pt x="0" y="795"/>
                    <a:pt x="99" y="936"/>
                    <a:pt x="277" y="1045"/>
                  </a:cubicBezTo>
                  <a:lnTo>
                    <a:pt x="2273" y="1045"/>
                  </a:lnTo>
                  <a:cubicBezTo>
                    <a:pt x="2471" y="936"/>
                    <a:pt x="2602" y="795"/>
                    <a:pt x="2618" y="638"/>
                  </a:cubicBezTo>
                  <a:cubicBezTo>
                    <a:pt x="2649" y="283"/>
                    <a:pt x="2095" y="1"/>
                    <a:pt x="1379"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52"/>
            <p:cNvSpPr/>
            <p:nvPr/>
          </p:nvSpPr>
          <p:spPr>
            <a:xfrm>
              <a:off x="2295600" y="3813500"/>
              <a:ext cx="80350" cy="44050"/>
            </a:xfrm>
            <a:custGeom>
              <a:avLst/>
              <a:gdLst/>
              <a:ahLst/>
              <a:cxnLst/>
              <a:rect l="l" t="t" r="r" b="b"/>
              <a:pathLst>
                <a:path w="3214" h="1762" extrusionOk="0">
                  <a:moveTo>
                    <a:pt x="1698" y="1"/>
                  </a:moveTo>
                  <a:cubicBezTo>
                    <a:pt x="831" y="1"/>
                    <a:pt x="84" y="481"/>
                    <a:pt x="27" y="1072"/>
                  </a:cubicBezTo>
                  <a:cubicBezTo>
                    <a:pt x="0" y="1338"/>
                    <a:pt x="110" y="1573"/>
                    <a:pt x="319" y="1761"/>
                  </a:cubicBezTo>
                  <a:lnTo>
                    <a:pt x="2728" y="1761"/>
                  </a:lnTo>
                  <a:cubicBezTo>
                    <a:pt x="2973" y="1573"/>
                    <a:pt x="3130" y="1338"/>
                    <a:pt x="3156" y="1072"/>
                  </a:cubicBezTo>
                  <a:cubicBezTo>
                    <a:pt x="3214" y="481"/>
                    <a:pt x="2560" y="1"/>
                    <a:pt x="169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52"/>
            <p:cNvSpPr/>
            <p:nvPr/>
          </p:nvSpPr>
          <p:spPr>
            <a:xfrm>
              <a:off x="2296000" y="3822525"/>
              <a:ext cx="79175" cy="35025"/>
            </a:xfrm>
            <a:custGeom>
              <a:avLst/>
              <a:gdLst/>
              <a:ahLst/>
              <a:cxnLst/>
              <a:rect l="l" t="t" r="r" b="b"/>
              <a:pathLst>
                <a:path w="3167" h="1401" extrusionOk="0">
                  <a:moveTo>
                    <a:pt x="2816" y="0"/>
                  </a:moveTo>
                  <a:cubicBezTo>
                    <a:pt x="2576" y="293"/>
                    <a:pt x="2116" y="554"/>
                    <a:pt x="1526" y="706"/>
                  </a:cubicBezTo>
                  <a:cubicBezTo>
                    <a:pt x="1208" y="784"/>
                    <a:pt x="891" y="823"/>
                    <a:pt x="598" y="823"/>
                  </a:cubicBezTo>
                  <a:cubicBezTo>
                    <a:pt x="386" y="823"/>
                    <a:pt x="185" y="803"/>
                    <a:pt x="5" y="763"/>
                  </a:cubicBezTo>
                  <a:lnTo>
                    <a:pt x="5" y="763"/>
                  </a:lnTo>
                  <a:cubicBezTo>
                    <a:pt x="0" y="1009"/>
                    <a:pt x="110" y="1228"/>
                    <a:pt x="303" y="1400"/>
                  </a:cubicBezTo>
                  <a:lnTo>
                    <a:pt x="2712" y="1400"/>
                  </a:lnTo>
                  <a:cubicBezTo>
                    <a:pt x="2957" y="1212"/>
                    <a:pt x="3114" y="977"/>
                    <a:pt x="3140" y="711"/>
                  </a:cubicBezTo>
                  <a:cubicBezTo>
                    <a:pt x="3166" y="439"/>
                    <a:pt x="3041" y="194"/>
                    <a:pt x="281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7" name="Google Shape;11937;p52"/>
          <p:cNvGrpSpPr/>
          <p:nvPr/>
        </p:nvGrpSpPr>
        <p:grpSpPr>
          <a:xfrm>
            <a:off x="5706704" y="4099243"/>
            <a:ext cx="598949" cy="342532"/>
            <a:chOff x="341175" y="850825"/>
            <a:chExt cx="1974775" cy="1129350"/>
          </a:xfrm>
        </p:grpSpPr>
        <p:grpSp>
          <p:nvGrpSpPr>
            <p:cNvPr id="11938" name="Google Shape;11938;p52"/>
            <p:cNvGrpSpPr/>
            <p:nvPr/>
          </p:nvGrpSpPr>
          <p:grpSpPr>
            <a:xfrm>
              <a:off x="341175" y="850825"/>
              <a:ext cx="1974775" cy="1129350"/>
              <a:chOff x="2814250" y="1434850"/>
              <a:chExt cx="1974775" cy="1129350"/>
            </a:xfrm>
          </p:grpSpPr>
          <p:sp>
            <p:nvSpPr>
              <p:cNvPr id="11939" name="Google Shape;11939;p52"/>
              <p:cNvSpPr/>
              <p:nvPr/>
            </p:nvSpPr>
            <p:spPr>
              <a:xfrm>
                <a:off x="4122325" y="2078350"/>
                <a:ext cx="250650" cy="432350"/>
              </a:xfrm>
              <a:custGeom>
                <a:avLst/>
                <a:gdLst/>
                <a:ahLst/>
                <a:cxnLst/>
                <a:rect l="l" t="t" r="r" b="b"/>
                <a:pathLst>
                  <a:path w="10026" h="17294" extrusionOk="0">
                    <a:moveTo>
                      <a:pt x="8823" y="0"/>
                    </a:moveTo>
                    <a:lnTo>
                      <a:pt x="4111" y="1103"/>
                    </a:lnTo>
                    <a:cubicBezTo>
                      <a:pt x="5565" y="3810"/>
                      <a:pt x="5189" y="7670"/>
                      <a:pt x="4913" y="9499"/>
                    </a:cubicBezTo>
                    <a:cubicBezTo>
                      <a:pt x="4637" y="11329"/>
                      <a:pt x="3459" y="12407"/>
                      <a:pt x="3284" y="13584"/>
                    </a:cubicBezTo>
                    <a:cubicBezTo>
                      <a:pt x="3084" y="14787"/>
                      <a:pt x="1379" y="16041"/>
                      <a:pt x="953" y="16241"/>
                    </a:cubicBezTo>
                    <a:cubicBezTo>
                      <a:pt x="552" y="16417"/>
                      <a:pt x="1" y="17294"/>
                      <a:pt x="1" y="17294"/>
                    </a:cubicBezTo>
                    <a:cubicBezTo>
                      <a:pt x="1" y="17294"/>
                      <a:pt x="2407" y="17193"/>
                      <a:pt x="3710" y="17193"/>
                    </a:cubicBezTo>
                    <a:cubicBezTo>
                      <a:pt x="4011" y="15690"/>
                      <a:pt x="5314" y="15990"/>
                      <a:pt x="5590" y="15589"/>
                    </a:cubicBezTo>
                    <a:cubicBezTo>
                      <a:pt x="5866" y="15188"/>
                      <a:pt x="7219" y="10928"/>
                      <a:pt x="7495" y="9249"/>
                    </a:cubicBezTo>
                    <a:cubicBezTo>
                      <a:pt x="7770" y="7594"/>
                      <a:pt x="9951" y="3885"/>
                      <a:pt x="10001" y="3108"/>
                    </a:cubicBezTo>
                    <a:cubicBezTo>
                      <a:pt x="10026" y="2331"/>
                      <a:pt x="8823" y="0"/>
                      <a:pt x="88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52"/>
              <p:cNvSpPr/>
              <p:nvPr/>
            </p:nvSpPr>
            <p:spPr>
              <a:xfrm>
                <a:off x="3533350" y="1983700"/>
                <a:ext cx="184250" cy="483150"/>
              </a:xfrm>
              <a:custGeom>
                <a:avLst/>
                <a:gdLst/>
                <a:ahLst/>
                <a:cxnLst/>
                <a:rect l="l" t="t" r="r" b="b"/>
                <a:pathLst>
                  <a:path w="7370" h="19326" extrusionOk="0">
                    <a:moveTo>
                      <a:pt x="223" y="0"/>
                    </a:moveTo>
                    <a:cubicBezTo>
                      <a:pt x="214" y="0"/>
                      <a:pt x="206" y="1"/>
                      <a:pt x="201" y="2"/>
                    </a:cubicBezTo>
                    <a:cubicBezTo>
                      <a:pt x="1" y="52"/>
                      <a:pt x="352" y="3360"/>
                      <a:pt x="352" y="4087"/>
                    </a:cubicBezTo>
                    <a:cubicBezTo>
                      <a:pt x="352" y="4789"/>
                      <a:pt x="1179" y="6568"/>
                      <a:pt x="1630" y="8197"/>
                    </a:cubicBezTo>
                    <a:cubicBezTo>
                      <a:pt x="2056" y="9827"/>
                      <a:pt x="3284" y="11280"/>
                      <a:pt x="3785" y="12107"/>
                    </a:cubicBezTo>
                    <a:cubicBezTo>
                      <a:pt x="4287" y="12909"/>
                      <a:pt x="4261" y="15441"/>
                      <a:pt x="4337" y="16142"/>
                    </a:cubicBezTo>
                    <a:cubicBezTo>
                      <a:pt x="4412" y="16869"/>
                      <a:pt x="4362" y="17571"/>
                      <a:pt x="4261" y="17721"/>
                    </a:cubicBezTo>
                    <a:cubicBezTo>
                      <a:pt x="4161" y="17897"/>
                      <a:pt x="3585" y="18498"/>
                      <a:pt x="3084" y="18749"/>
                    </a:cubicBezTo>
                    <a:cubicBezTo>
                      <a:pt x="3033" y="19050"/>
                      <a:pt x="3835" y="19325"/>
                      <a:pt x="3835" y="19325"/>
                    </a:cubicBezTo>
                    <a:lnTo>
                      <a:pt x="6116" y="19325"/>
                    </a:lnTo>
                    <a:cubicBezTo>
                      <a:pt x="6642" y="19325"/>
                      <a:pt x="6617" y="18448"/>
                      <a:pt x="6743" y="18348"/>
                    </a:cubicBezTo>
                    <a:cubicBezTo>
                      <a:pt x="6868" y="18273"/>
                      <a:pt x="7294" y="17746"/>
                      <a:pt x="6943" y="17345"/>
                    </a:cubicBezTo>
                    <a:cubicBezTo>
                      <a:pt x="6617" y="16969"/>
                      <a:pt x="6993" y="16468"/>
                      <a:pt x="7169" y="16293"/>
                    </a:cubicBezTo>
                    <a:cubicBezTo>
                      <a:pt x="7369" y="16142"/>
                      <a:pt x="7344" y="15942"/>
                      <a:pt x="7018" y="15591"/>
                    </a:cubicBezTo>
                    <a:cubicBezTo>
                      <a:pt x="6693" y="15240"/>
                      <a:pt x="5765" y="12308"/>
                      <a:pt x="5289" y="11330"/>
                    </a:cubicBezTo>
                    <a:cubicBezTo>
                      <a:pt x="4813" y="10378"/>
                      <a:pt x="5715" y="8523"/>
                      <a:pt x="5289" y="7671"/>
                    </a:cubicBezTo>
                    <a:cubicBezTo>
                      <a:pt x="4863" y="6844"/>
                      <a:pt x="4036" y="904"/>
                      <a:pt x="4036" y="904"/>
                    </a:cubicBezTo>
                    <a:cubicBezTo>
                      <a:pt x="4036" y="904"/>
                      <a:pt x="586" y="0"/>
                      <a:pt x="2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52"/>
              <p:cNvSpPr/>
              <p:nvPr/>
            </p:nvSpPr>
            <p:spPr>
              <a:xfrm>
                <a:off x="2839125" y="1434850"/>
                <a:ext cx="1949900" cy="1129350"/>
              </a:xfrm>
              <a:custGeom>
                <a:avLst/>
                <a:gdLst/>
                <a:ahLst/>
                <a:cxnLst/>
                <a:rect l="l" t="t" r="r" b="b"/>
                <a:pathLst>
                  <a:path w="77996" h="45174" extrusionOk="0">
                    <a:moveTo>
                      <a:pt x="35068" y="0"/>
                    </a:moveTo>
                    <a:cubicBezTo>
                      <a:pt x="28889" y="0"/>
                      <a:pt x="23272" y="2059"/>
                      <a:pt x="22306" y="2307"/>
                    </a:cubicBezTo>
                    <a:cubicBezTo>
                      <a:pt x="21329" y="2532"/>
                      <a:pt x="18522" y="3861"/>
                      <a:pt x="16291" y="5414"/>
                    </a:cubicBezTo>
                    <a:cubicBezTo>
                      <a:pt x="14386" y="6743"/>
                      <a:pt x="13309" y="8372"/>
                      <a:pt x="12807" y="9800"/>
                    </a:cubicBezTo>
                    <a:cubicBezTo>
                      <a:pt x="12707" y="10051"/>
                      <a:pt x="12657" y="10302"/>
                      <a:pt x="12582" y="10527"/>
                    </a:cubicBezTo>
                    <a:cubicBezTo>
                      <a:pt x="12206" y="12131"/>
                      <a:pt x="10101" y="15740"/>
                      <a:pt x="9900" y="16041"/>
                    </a:cubicBezTo>
                    <a:cubicBezTo>
                      <a:pt x="9725" y="16342"/>
                      <a:pt x="9148" y="17595"/>
                      <a:pt x="7619" y="19650"/>
                    </a:cubicBezTo>
                    <a:cubicBezTo>
                      <a:pt x="6090" y="21680"/>
                      <a:pt x="3960" y="24863"/>
                      <a:pt x="3960" y="24863"/>
                    </a:cubicBezTo>
                    <a:cubicBezTo>
                      <a:pt x="3459" y="24535"/>
                      <a:pt x="3002" y="24408"/>
                      <a:pt x="2588" y="24408"/>
                    </a:cubicBezTo>
                    <a:cubicBezTo>
                      <a:pt x="1926" y="24408"/>
                      <a:pt x="1375" y="24734"/>
                      <a:pt x="928" y="25089"/>
                    </a:cubicBezTo>
                    <a:cubicBezTo>
                      <a:pt x="201" y="25665"/>
                      <a:pt x="0" y="27495"/>
                      <a:pt x="401" y="28046"/>
                    </a:cubicBezTo>
                    <a:cubicBezTo>
                      <a:pt x="827" y="28598"/>
                      <a:pt x="1078" y="29725"/>
                      <a:pt x="1103" y="30678"/>
                    </a:cubicBezTo>
                    <a:cubicBezTo>
                      <a:pt x="1153" y="31630"/>
                      <a:pt x="1654" y="32282"/>
                      <a:pt x="1679" y="32908"/>
                    </a:cubicBezTo>
                    <a:cubicBezTo>
                      <a:pt x="1704" y="33560"/>
                      <a:pt x="1704" y="38974"/>
                      <a:pt x="1529" y="40778"/>
                    </a:cubicBezTo>
                    <a:cubicBezTo>
                      <a:pt x="1329" y="42583"/>
                      <a:pt x="2933" y="42708"/>
                      <a:pt x="3634" y="42733"/>
                    </a:cubicBezTo>
                    <a:cubicBezTo>
                      <a:pt x="4361" y="42733"/>
                      <a:pt x="5414" y="41380"/>
                      <a:pt x="5414" y="41380"/>
                    </a:cubicBezTo>
                    <a:cubicBezTo>
                      <a:pt x="5414" y="41380"/>
                      <a:pt x="5539" y="41856"/>
                      <a:pt x="5489" y="42633"/>
                    </a:cubicBezTo>
                    <a:cubicBezTo>
                      <a:pt x="6191" y="42457"/>
                      <a:pt x="7594" y="41154"/>
                      <a:pt x="7745" y="40653"/>
                    </a:cubicBezTo>
                    <a:cubicBezTo>
                      <a:pt x="7895" y="40177"/>
                      <a:pt x="10527" y="35515"/>
                      <a:pt x="11178" y="33610"/>
                    </a:cubicBezTo>
                    <a:cubicBezTo>
                      <a:pt x="11203" y="33510"/>
                      <a:pt x="11228" y="33435"/>
                      <a:pt x="11253" y="33360"/>
                    </a:cubicBezTo>
                    <a:cubicBezTo>
                      <a:pt x="11654" y="31931"/>
                      <a:pt x="13484" y="30026"/>
                      <a:pt x="15013" y="28948"/>
                    </a:cubicBezTo>
                    <a:cubicBezTo>
                      <a:pt x="15314" y="28748"/>
                      <a:pt x="15589" y="28573"/>
                      <a:pt x="15840" y="28422"/>
                    </a:cubicBezTo>
                    <a:cubicBezTo>
                      <a:pt x="16316" y="28197"/>
                      <a:pt x="16943" y="28096"/>
                      <a:pt x="17644" y="28096"/>
                    </a:cubicBezTo>
                    <a:cubicBezTo>
                      <a:pt x="17682" y="28096"/>
                      <a:pt x="17720" y="28095"/>
                      <a:pt x="17758" y="28095"/>
                    </a:cubicBezTo>
                    <a:cubicBezTo>
                      <a:pt x="19362" y="28095"/>
                      <a:pt x="21218" y="28600"/>
                      <a:pt x="21830" y="28723"/>
                    </a:cubicBezTo>
                    <a:cubicBezTo>
                      <a:pt x="21896" y="28736"/>
                      <a:pt x="21964" y="28742"/>
                      <a:pt x="22034" y="28742"/>
                    </a:cubicBezTo>
                    <a:cubicBezTo>
                      <a:pt x="22889" y="28742"/>
                      <a:pt x="23960" y="27821"/>
                      <a:pt x="23960" y="27821"/>
                    </a:cubicBezTo>
                    <a:cubicBezTo>
                      <a:pt x="23960" y="27821"/>
                      <a:pt x="24286" y="30878"/>
                      <a:pt x="24086" y="31655"/>
                    </a:cubicBezTo>
                    <a:cubicBezTo>
                      <a:pt x="23910" y="32457"/>
                      <a:pt x="24687" y="34713"/>
                      <a:pt x="24913" y="35339"/>
                    </a:cubicBezTo>
                    <a:cubicBezTo>
                      <a:pt x="25138" y="35941"/>
                      <a:pt x="24487" y="38974"/>
                      <a:pt x="24386" y="39926"/>
                    </a:cubicBezTo>
                    <a:cubicBezTo>
                      <a:pt x="24286" y="40903"/>
                      <a:pt x="22983" y="42106"/>
                      <a:pt x="22807" y="42357"/>
                    </a:cubicBezTo>
                    <a:cubicBezTo>
                      <a:pt x="22657" y="42608"/>
                      <a:pt x="20978" y="43660"/>
                      <a:pt x="20752" y="44086"/>
                    </a:cubicBezTo>
                    <a:cubicBezTo>
                      <a:pt x="20527" y="44487"/>
                      <a:pt x="21629" y="44688"/>
                      <a:pt x="21629" y="44688"/>
                    </a:cubicBezTo>
                    <a:cubicBezTo>
                      <a:pt x="21629" y="44688"/>
                      <a:pt x="24562" y="44613"/>
                      <a:pt x="24737" y="44563"/>
                    </a:cubicBezTo>
                    <a:cubicBezTo>
                      <a:pt x="24888" y="44512"/>
                      <a:pt x="25790" y="43109"/>
                      <a:pt x="25715" y="42858"/>
                    </a:cubicBezTo>
                    <a:cubicBezTo>
                      <a:pt x="25684" y="42757"/>
                      <a:pt x="25740" y="42717"/>
                      <a:pt x="25830" y="42717"/>
                    </a:cubicBezTo>
                    <a:cubicBezTo>
                      <a:pt x="25963" y="42717"/>
                      <a:pt x="26172" y="42804"/>
                      <a:pt x="26291" y="42908"/>
                    </a:cubicBezTo>
                    <a:cubicBezTo>
                      <a:pt x="26304" y="42920"/>
                      <a:pt x="26318" y="42925"/>
                      <a:pt x="26333" y="42925"/>
                    </a:cubicBezTo>
                    <a:cubicBezTo>
                      <a:pt x="26545" y="42925"/>
                      <a:pt x="26911" y="41811"/>
                      <a:pt x="26817" y="41530"/>
                    </a:cubicBezTo>
                    <a:cubicBezTo>
                      <a:pt x="26717" y="41204"/>
                      <a:pt x="27018" y="35064"/>
                      <a:pt x="27494" y="34462"/>
                    </a:cubicBezTo>
                    <a:cubicBezTo>
                      <a:pt x="27945" y="33886"/>
                      <a:pt x="28321" y="32608"/>
                      <a:pt x="28221" y="31580"/>
                    </a:cubicBezTo>
                    <a:cubicBezTo>
                      <a:pt x="28121" y="30578"/>
                      <a:pt x="29299" y="23986"/>
                      <a:pt x="29299" y="23986"/>
                    </a:cubicBezTo>
                    <a:cubicBezTo>
                      <a:pt x="29299" y="23986"/>
                      <a:pt x="31302" y="23609"/>
                      <a:pt x="32200" y="23609"/>
                    </a:cubicBezTo>
                    <a:cubicBezTo>
                      <a:pt x="32228" y="23609"/>
                      <a:pt x="32255" y="23609"/>
                      <a:pt x="32281" y="23610"/>
                    </a:cubicBezTo>
                    <a:cubicBezTo>
                      <a:pt x="33133" y="23635"/>
                      <a:pt x="36968" y="24738"/>
                      <a:pt x="37469" y="24913"/>
                    </a:cubicBezTo>
                    <a:cubicBezTo>
                      <a:pt x="37995" y="25064"/>
                      <a:pt x="43985" y="25640"/>
                      <a:pt x="45464" y="25916"/>
                    </a:cubicBezTo>
                    <a:cubicBezTo>
                      <a:pt x="45549" y="25932"/>
                      <a:pt x="45639" y="25940"/>
                      <a:pt x="45733" y="25940"/>
                    </a:cubicBezTo>
                    <a:cubicBezTo>
                      <a:pt x="47136" y="25940"/>
                      <a:pt x="49529" y="24223"/>
                      <a:pt x="50017" y="24223"/>
                    </a:cubicBezTo>
                    <a:cubicBezTo>
                      <a:pt x="50042" y="24223"/>
                      <a:pt x="50061" y="24228"/>
                      <a:pt x="50076" y="24237"/>
                    </a:cubicBezTo>
                    <a:cubicBezTo>
                      <a:pt x="50101" y="24237"/>
                      <a:pt x="50101" y="24237"/>
                      <a:pt x="50101" y="24262"/>
                    </a:cubicBezTo>
                    <a:cubicBezTo>
                      <a:pt x="50301" y="24588"/>
                      <a:pt x="51680" y="27144"/>
                      <a:pt x="55264" y="27921"/>
                    </a:cubicBezTo>
                    <a:cubicBezTo>
                      <a:pt x="55673" y="28009"/>
                      <a:pt x="56073" y="28048"/>
                      <a:pt x="56459" y="28048"/>
                    </a:cubicBezTo>
                    <a:cubicBezTo>
                      <a:pt x="59474" y="28048"/>
                      <a:pt x="61680" y="25665"/>
                      <a:pt x="61680" y="25665"/>
                    </a:cubicBezTo>
                    <a:cubicBezTo>
                      <a:pt x="61680" y="25665"/>
                      <a:pt x="61730" y="25765"/>
                      <a:pt x="61830" y="25966"/>
                    </a:cubicBezTo>
                    <a:cubicBezTo>
                      <a:pt x="62532" y="27294"/>
                      <a:pt x="65214" y="32432"/>
                      <a:pt x="65865" y="34136"/>
                    </a:cubicBezTo>
                    <a:cubicBezTo>
                      <a:pt x="66592" y="36091"/>
                      <a:pt x="66767" y="40076"/>
                      <a:pt x="66767" y="40427"/>
                    </a:cubicBezTo>
                    <a:cubicBezTo>
                      <a:pt x="66767" y="40778"/>
                      <a:pt x="67118" y="41931"/>
                      <a:pt x="66667" y="42031"/>
                    </a:cubicBezTo>
                    <a:cubicBezTo>
                      <a:pt x="66216" y="42157"/>
                      <a:pt x="66041" y="43084"/>
                      <a:pt x="66041" y="43084"/>
                    </a:cubicBezTo>
                    <a:cubicBezTo>
                      <a:pt x="66041" y="43084"/>
                      <a:pt x="64186" y="43911"/>
                      <a:pt x="64963" y="44663"/>
                    </a:cubicBezTo>
                    <a:cubicBezTo>
                      <a:pt x="65381" y="45081"/>
                      <a:pt x="66394" y="45173"/>
                      <a:pt x="67212" y="45173"/>
                    </a:cubicBezTo>
                    <a:cubicBezTo>
                      <a:pt x="67867" y="45173"/>
                      <a:pt x="68397" y="45114"/>
                      <a:pt x="68397" y="45114"/>
                    </a:cubicBezTo>
                    <a:cubicBezTo>
                      <a:pt x="68397" y="45114"/>
                      <a:pt x="69575" y="44036"/>
                      <a:pt x="69274" y="43710"/>
                    </a:cubicBezTo>
                    <a:cubicBezTo>
                      <a:pt x="68998" y="43360"/>
                      <a:pt x="69199" y="42357"/>
                      <a:pt x="69199" y="42056"/>
                    </a:cubicBezTo>
                    <a:cubicBezTo>
                      <a:pt x="69199" y="41781"/>
                      <a:pt x="69575" y="41831"/>
                      <a:pt x="70026" y="41781"/>
                    </a:cubicBezTo>
                    <a:cubicBezTo>
                      <a:pt x="70452" y="41756"/>
                      <a:pt x="69499" y="35866"/>
                      <a:pt x="68973" y="34237"/>
                    </a:cubicBezTo>
                    <a:cubicBezTo>
                      <a:pt x="68472" y="32608"/>
                      <a:pt x="68547" y="27520"/>
                      <a:pt x="68647" y="26743"/>
                    </a:cubicBezTo>
                    <a:cubicBezTo>
                      <a:pt x="68747" y="25966"/>
                      <a:pt x="67795" y="25590"/>
                      <a:pt x="66066" y="22708"/>
                    </a:cubicBezTo>
                    <a:cubicBezTo>
                      <a:pt x="65389" y="20703"/>
                      <a:pt x="65314" y="18222"/>
                      <a:pt x="65489" y="15665"/>
                    </a:cubicBezTo>
                    <a:cubicBezTo>
                      <a:pt x="65740" y="11831"/>
                      <a:pt x="66492" y="7821"/>
                      <a:pt x="66542" y="4988"/>
                    </a:cubicBezTo>
                    <a:cubicBezTo>
                      <a:pt x="66542" y="4838"/>
                      <a:pt x="66517" y="4688"/>
                      <a:pt x="66492" y="4537"/>
                    </a:cubicBezTo>
                    <a:lnTo>
                      <a:pt x="66492" y="4537"/>
                    </a:lnTo>
                    <a:cubicBezTo>
                      <a:pt x="67194" y="5239"/>
                      <a:pt x="67770" y="6066"/>
                      <a:pt x="67795" y="6592"/>
                    </a:cubicBezTo>
                    <a:cubicBezTo>
                      <a:pt x="67845" y="7470"/>
                      <a:pt x="66467" y="8547"/>
                      <a:pt x="66517" y="10552"/>
                    </a:cubicBezTo>
                    <a:cubicBezTo>
                      <a:pt x="66542" y="11605"/>
                      <a:pt x="66843" y="12883"/>
                      <a:pt x="67670" y="13986"/>
                    </a:cubicBezTo>
                    <a:cubicBezTo>
                      <a:pt x="68422" y="14988"/>
                      <a:pt x="69625" y="15866"/>
                      <a:pt x="71429" y="16242"/>
                    </a:cubicBezTo>
                    <a:cubicBezTo>
                      <a:pt x="75189" y="17069"/>
                      <a:pt x="77143" y="20778"/>
                      <a:pt x="77269" y="21154"/>
                    </a:cubicBezTo>
                    <a:cubicBezTo>
                      <a:pt x="77307" y="21256"/>
                      <a:pt x="77328" y="21295"/>
                      <a:pt x="77341" y="21295"/>
                    </a:cubicBezTo>
                    <a:cubicBezTo>
                      <a:pt x="77380" y="21295"/>
                      <a:pt x="77358" y="20966"/>
                      <a:pt x="77544" y="20928"/>
                    </a:cubicBezTo>
                    <a:cubicBezTo>
                      <a:pt x="77795" y="20853"/>
                      <a:pt x="77444" y="20577"/>
                      <a:pt x="77469" y="20402"/>
                    </a:cubicBezTo>
                    <a:cubicBezTo>
                      <a:pt x="77494" y="20252"/>
                      <a:pt x="77920" y="20151"/>
                      <a:pt x="77920" y="20151"/>
                    </a:cubicBezTo>
                    <a:cubicBezTo>
                      <a:pt x="77920" y="20151"/>
                      <a:pt x="77996" y="19851"/>
                      <a:pt x="77720" y="18272"/>
                    </a:cubicBezTo>
                    <a:cubicBezTo>
                      <a:pt x="77419" y="16693"/>
                      <a:pt x="72532" y="15314"/>
                      <a:pt x="71905" y="15089"/>
                    </a:cubicBezTo>
                    <a:cubicBezTo>
                      <a:pt x="71329" y="14888"/>
                      <a:pt x="69499" y="15189"/>
                      <a:pt x="68121" y="13560"/>
                    </a:cubicBezTo>
                    <a:cubicBezTo>
                      <a:pt x="67971" y="13384"/>
                      <a:pt x="67820" y="13184"/>
                      <a:pt x="67695" y="12983"/>
                    </a:cubicBezTo>
                    <a:cubicBezTo>
                      <a:pt x="66266" y="10678"/>
                      <a:pt x="68021" y="8673"/>
                      <a:pt x="68497" y="8196"/>
                    </a:cubicBezTo>
                    <a:cubicBezTo>
                      <a:pt x="68973" y="7720"/>
                      <a:pt x="69524" y="5515"/>
                      <a:pt x="67870" y="3409"/>
                    </a:cubicBezTo>
                    <a:cubicBezTo>
                      <a:pt x="67194" y="2557"/>
                      <a:pt x="65715" y="2006"/>
                      <a:pt x="64186" y="1630"/>
                    </a:cubicBezTo>
                    <a:cubicBezTo>
                      <a:pt x="61855" y="1054"/>
                      <a:pt x="59399" y="903"/>
                      <a:pt x="59374" y="903"/>
                    </a:cubicBezTo>
                    <a:cubicBezTo>
                      <a:pt x="57560" y="672"/>
                      <a:pt x="55722" y="592"/>
                      <a:pt x="54278" y="592"/>
                    </a:cubicBezTo>
                    <a:cubicBezTo>
                      <a:pt x="53687" y="592"/>
                      <a:pt x="53162" y="606"/>
                      <a:pt x="52732" y="628"/>
                    </a:cubicBezTo>
                    <a:cubicBezTo>
                      <a:pt x="52306" y="628"/>
                      <a:pt x="51955" y="653"/>
                      <a:pt x="51755" y="678"/>
                    </a:cubicBezTo>
                    <a:cubicBezTo>
                      <a:pt x="51429" y="728"/>
                      <a:pt x="50928" y="728"/>
                      <a:pt x="50276" y="728"/>
                    </a:cubicBezTo>
                    <a:cubicBezTo>
                      <a:pt x="47118" y="653"/>
                      <a:pt x="40527" y="51"/>
                      <a:pt x="35289" y="1"/>
                    </a:cubicBezTo>
                    <a:cubicBezTo>
                      <a:pt x="35215" y="0"/>
                      <a:pt x="35141" y="0"/>
                      <a:pt x="35068"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52"/>
              <p:cNvSpPr/>
              <p:nvPr/>
            </p:nvSpPr>
            <p:spPr>
              <a:xfrm>
                <a:off x="2882350" y="2113425"/>
                <a:ext cx="531350" cy="389750"/>
              </a:xfrm>
              <a:custGeom>
                <a:avLst/>
                <a:gdLst/>
                <a:ahLst/>
                <a:cxnLst/>
                <a:rect l="l" t="t" r="r" b="b"/>
                <a:pathLst>
                  <a:path w="21254" h="15590" extrusionOk="0">
                    <a:moveTo>
                      <a:pt x="21154" y="1"/>
                    </a:moveTo>
                    <a:cubicBezTo>
                      <a:pt x="21154" y="1"/>
                      <a:pt x="20086" y="898"/>
                      <a:pt x="19232" y="898"/>
                    </a:cubicBezTo>
                    <a:cubicBezTo>
                      <a:pt x="19160" y="898"/>
                      <a:pt x="19091" y="892"/>
                      <a:pt x="19023" y="878"/>
                    </a:cubicBezTo>
                    <a:cubicBezTo>
                      <a:pt x="18397" y="753"/>
                      <a:pt x="16467" y="252"/>
                      <a:pt x="14813" y="252"/>
                    </a:cubicBezTo>
                    <a:cubicBezTo>
                      <a:pt x="14136" y="277"/>
                      <a:pt x="13509" y="352"/>
                      <a:pt x="13033" y="602"/>
                    </a:cubicBezTo>
                    <a:cubicBezTo>
                      <a:pt x="12783" y="753"/>
                      <a:pt x="12482" y="928"/>
                      <a:pt x="12206" y="1129"/>
                    </a:cubicBezTo>
                    <a:cubicBezTo>
                      <a:pt x="10677" y="2206"/>
                      <a:pt x="8823" y="4086"/>
                      <a:pt x="8422" y="5540"/>
                    </a:cubicBezTo>
                    <a:cubicBezTo>
                      <a:pt x="8397" y="5615"/>
                      <a:pt x="8372" y="5690"/>
                      <a:pt x="8346" y="5765"/>
                    </a:cubicBezTo>
                    <a:cubicBezTo>
                      <a:pt x="7720" y="7695"/>
                      <a:pt x="5088" y="12332"/>
                      <a:pt x="4938" y="12833"/>
                    </a:cubicBezTo>
                    <a:cubicBezTo>
                      <a:pt x="4788" y="13334"/>
                      <a:pt x="3384" y="14638"/>
                      <a:pt x="2682" y="14813"/>
                    </a:cubicBezTo>
                    <a:cubicBezTo>
                      <a:pt x="2732" y="14011"/>
                      <a:pt x="2607" y="13560"/>
                      <a:pt x="2607" y="13560"/>
                    </a:cubicBezTo>
                    <a:cubicBezTo>
                      <a:pt x="2607" y="13560"/>
                      <a:pt x="1549" y="14889"/>
                      <a:pt x="847" y="14889"/>
                    </a:cubicBezTo>
                    <a:cubicBezTo>
                      <a:pt x="841" y="14889"/>
                      <a:pt x="834" y="14888"/>
                      <a:pt x="828" y="14888"/>
                    </a:cubicBezTo>
                    <a:cubicBezTo>
                      <a:pt x="602" y="14888"/>
                      <a:pt x="301" y="14888"/>
                      <a:pt x="1" y="14813"/>
                    </a:cubicBezTo>
                    <a:lnTo>
                      <a:pt x="1" y="14813"/>
                    </a:lnTo>
                    <a:cubicBezTo>
                      <a:pt x="452" y="15490"/>
                      <a:pt x="1404" y="15565"/>
                      <a:pt x="1905" y="15590"/>
                    </a:cubicBezTo>
                    <a:cubicBezTo>
                      <a:pt x="2632" y="15590"/>
                      <a:pt x="3685" y="14237"/>
                      <a:pt x="3685" y="14237"/>
                    </a:cubicBezTo>
                    <a:cubicBezTo>
                      <a:pt x="3685" y="14237"/>
                      <a:pt x="3810" y="14713"/>
                      <a:pt x="3760" y="15490"/>
                    </a:cubicBezTo>
                    <a:cubicBezTo>
                      <a:pt x="4462" y="15314"/>
                      <a:pt x="5865" y="14011"/>
                      <a:pt x="6016" y="13510"/>
                    </a:cubicBezTo>
                    <a:cubicBezTo>
                      <a:pt x="6166" y="13034"/>
                      <a:pt x="8798" y="8372"/>
                      <a:pt x="9449" y="6467"/>
                    </a:cubicBezTo>
                    <a:cubicBezTo>
                      <a:pt x="9474" y="6367"/>
                      <a:pt x="9499" y="6292"/>
                      <a:pt x="9524" y="6217"/>
                    </a:cubicBezTo>
                    <a:cubicBezTo>
                      <a:pt x="9925" y="4788"/>
                      <a:pt x="11755" y="2883"/>
                      <a:pt x="13284" y="1805"/>
                    </a:cubicBezTo>
                    <a:cubicBezTo>
                      <a:pt x="13585" y="1605"/>
                      <a:pt x="13860" y="1430"/>
                      <a:pt x="14111" y="1279"/>
                    </a:cubicBezTo>
                    <a:cubicBezTo>
                      <a:pt x="14587" y="1054"/>
                      <a:pt x="15214" y="953"/>
                      <a:pt x="15915" y="953"/>
                    </a:cubicBezTo>
                    <a:cubicBezTo>
                      <a:pt x="15953" y="953"/>
                      <a:pt x="15991" y="952"/>
                      <a:pt x="16029" y="952"/>
                    </a:cubicBezTo>
                    <a:cubicBezTo>
                      <a:pt x="17633" y="952"/>
                      <a:pt x="19489" y="1457"/>
                      <a:pt x="20101" y="1580"/>
                    </a:cubicBezTo>
                    <a:cubicBezTo>
                      <a:pt x="20169" y="1594"/>
                      <a:pt x="20238" y="1600"/>
                      <a:pt x="20308" y="1600"/>
                    </a:cubicBezTo>
                    <a:cubicBezTo>
                      <a:pt x="20621" y="1600"/>
                      <a:pt x="20946" y="1473"/>
                      <a:pt x="21254" y="1329"/>
                    </a:cubicBezTo>
                    <a:cubicBezTo>
                      <a:pt x="21204" y="577"/>
                      <a:pt x="21154" y="1"/>
                      <a:pt x="21154"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52"/>
              <p:cNvSpPr/>
              <p:nvPr/>
            </p:nvSpPr>
            <p:spPr>
              <a:xfrm>
                <a:off x="4141125" y="2058925"/>
                <a:ext cx="227475" cy="77300"/>
              </a:xfrm>
              <a:custGeom>
                <a:avLst/>
                <a:gdLst/>
                <a:ahLst/>
                <a:cxnLst/>
                <a:rect l="l" t="t" r="r" b="b"/>
                <a:pathLst>
                  <a:path w="9099" h="3092" extrusionOk="0">
                    <a:moveTo>
                      <a:pt x="8497" y="0"/>
                    </a:moveTo>
                    <a:cubicBezTo>
                      <a:pt x="8497" y="0"/>
                      <a:pt x="6287" y="2408"/>
                      <a:pt x="3285" y="2408"/>
                    </a:cubicBezTo>
                    <a:cubicBezTo>
                      <a:pt x="2904" y="2408"/>
                      <a:pt x="2510" y="2369"/>
                      <a:pt x="2106" y="2281"/>
                    </a:cubicBezTo>
                    <a:cubicBezTo>
                      <a:pt x="1279" y="2106"/>
                      <a:pt x="602" y="1830"/>
                      <a:pt x="1" y="1529"/>
                    </a:cubicBezTo>
                    <a:lnTo>
                      <a:pt x="1" y="1529"/>
                    </a:lnTo>
                    <a:cubicBezTo>
                      <a:pt x="778" y="2106"/>
                      <a:pt x="1830" y="2657"/>
                      <a:pt x="3184" y="2958"/>
                    </a:cubicBezTo>
                    <a:cubicBezTo>
                      <a:pt x="3600" y="3050"/>
                      <a:pt x="4006" y="3091"/>
                      <a:pt x="4398" y="3091"/>
                    </a:cubicBezTo>
                    <a:cubicBezTo>
                      <a:pt x="6554" y="3091"/>
                      <a:pt x="8293" y="1853"/>
                      <a:pt x="9098" y="1153"/>
                    </a:cubicBezTo>
                    <a:cubicBezTo>
                      <a:pt x="8923" y="802"/>
                      <a:pt x="8773" y="527"/>
                      <a:pt x="8672" y="326"/>
                    </a:cubicBezTo>
                    <a:cubicBezTo>
                      <a:pt x="8572" y="126"/>
                      <a:pt x="8497" y="0"/>
                      <a:pt x="84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52"/>
              <p:cNvSpPr/>
              <p:nvPr/>
            </p:nvSpPr>
            <p:spPr>
              <a:xfrm>
                <a:off x="4495775" y="1494375"/>
                <a:ext cx="81475" cy="289500"/>
              </a:xfrm>
              <a:custGeom>
                <a:avLst/>
                <a:gdLst/>
                <a:ahLst/>
                <a:cxnLst/>
                <a:rect l="l" t="t" r="r" b="b"/>
                <a:pathLst>
                  <a:path w="3259" h="11580" extrusionOk="0">
                    <a:moveTo>
                      <a:pt x="176" y="1"/>
                    </a:moveTo>
                    <a:lnTo>
                      <a:pt x="176" y="1"/>
                    </a:lnTo>
                    <a:cubicBezTo>
                      <a:pt x="301" y="101"/>
                      <a:pt x="426" y="226"/>
                      <a:pt x="501" y="352"/>
                    </a:cubicBezTo>
                    <a:cubicBezTo>
                      <a:pt x="1654" y="1830"/>
                      <a:pt x="1755" y="3334"/>
                      <a:pt x="1529" y="4287"/>
                    </a:cubicBezTo>
                    <a:cubicBezTo>
                      <a:pt x="1504" y="5164"/>
                      <a:pt x="201" y="6216"/>
                      <a:pt x="251" y="8171"/>
                    </a:cubicBezTo>
                    <a:cubicBezTo>
                      <a:pt x="276" y="8898"/>
                      <a:pt x="426" y="9700"/>
                      <a:pt x="752" y="10502"/>
                    </a:cubicBezTo>
                    <a:cubicBezTo>
                      <a:pt x="1228" y="11029"/>
                      <a:pt x="1730" y="11379"/>
                      <a:pt x="2231" y="11580"/>
                    </a:cubicBezTo>
                    <a:cubicBezTo>
                      <a:pt x="2106" y="11455"/>
                      <a:pt x="1980" y="11329"/>
                      <a:pt x="1855" y="11179"/>
                    </a:cubicBezTo>
                    <a:cubicBezTo>
                      <a:pt x="1705" y="11003"/>
                      <a:pt x="1554" y="10803"/>
                      <a:pt x="1429" y="10602"/>
                    </a:cubicBezTo>
                    <a:cubicBezTo>
                      <a:pt x="0" y="8297"/>
                      <a:pt x="1755" y="6292"/>
                      <a:pt x="2231" y="5815"/>
                    </a:cubicBezTo>
                    <a:cubicBezTo>
                      <a:pt x="2707" y="5339"/>
                      <a:pt x="3258" y="3134"/>
                      <a:pt x="1604" y="1028"/>
                    </a:cubicBezTo>
                    <a:cubicBezTo>
                      <a:pt x="1278" y="627"/>
                      <a:pt x="777" y="302"/>
                      <a:pt x="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52"/>
              <p:cNvSpPr/>
              <p:nvPr/>
            </p:nvSpPr>
            <p:spPr>
              <a:xfrm>
                <a:off x="4555300" y="1809550"/>
                <a:ext cx="114675" cy="48275"/>
              </a:xfrm>
              <a:custGeom>
                <a:avLst/>
                <a:gdLst/>
                <a:ahLst/>
                <a:cxnLst/>
                <a:rect l="l" t="t" r="r" b="b"/>
                <a:pathLst>
                  <a:path w="4587" h="1931" extrusionOk="0">
                    <a:moveTo>
                      <a:pt x="0" y="0"/>
                    </a:moveTo>
                    <a:lnTo>
                      <a:pt x="0" y="0"/>
                    </a:lnTo>
                    <a:cubicBezTo>
                      <a:pt x="702" y="552"/>
                      <a:pt x="1604" y="1003"/>
                      <a:pt x="2782" y="1254"/>
                    </a:cubicBezTo>
                    <a:cubicBezTo>
                      <a:pt x="3434" y="1404"/>
                      <a:pt x="4035" y="1630"/>
                      <a:pt x="4587" y="1930"/>
                    </a:cubicBezTo>
                    <a:cubicBezTo>
                      <a:pt x="3785" y="1329"/>
                      <a:pt x="2807" y="828"/>
                      <a:pt x="1679" y="577"/>
                    </a:cubicBezTo>
                    <a:cubicBezTo>
                      <a:pt x="1053" y="427"/>
                      <a:pt x="501" y="226"/>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52"/>
              <p:cNvSpPr/>
              <p:nvPr/>
            </p:nvSpPr>
            <p:spPr>
              <a:xfrm>
                <a:off x="4737000" y="1850900"/>
                <a:ext cx="52025" cy="116325"/>
              </a:xfrm>
              <a:custGeom>
                <a:avLst/>
                <a:gdLst/>
                <a:ahLst/>
                <a:cxnLst/>
                <a:rect l="l" t="t" r="r" b="b"/>
                <a:pathLst>
                  <a:path w="2081" h="4653" extrusionOk="0">
                    <a:moveTo>
                      <a:pt x="0" y="1"/>
                    </a:moveTo>
                    <a:cubicBezTo>
                      <a:pt x="401" y="301"/>
                      <a:pt x="652" y="627"/>
                      <a:pt x="702" y="953"/>
                    </a:cubicBezTo>
                    <a:cubicBezTo>
                      <a:pt x="978" y="2532"/>
                      <a:pt x="903" y="2833"/>
                      <a:pt x="903" y="2833"/>
                    </a:cubicBezTo>
                    <a:cubicBezTo>
                      <a:pt x="903" y="2833"/>
                      <a:pt x="527" y="2933"/>
                      <a:pt x="477" y="3058"/>
                    </a:cubicBezTo>
                    <a:cubicBezTo>
                      <a:pt x="1028" y="3785"/>
                      <a:pt x="1304" y="4387"/>
                      <a:pt x="1354" y="4512"/>
                    </a:cubicBezTo>
                    <a:cubicBezTo>
                      <a:pt x="1392" y="4614"/>
                      <a:pt x="1413" y="4653"/>
                      <a:pt x="1426" y="4653"/>
                    </a:cubicBezTo>
                    <a:cubicBezTo>
                      <a:pt x="1465" y="4653"/>
                      <a:pt x="1443" y="4324"/>
                      <a:pt x="1629" y="4286"/>
                    </a:cubicBezTo>
                    <a:cubicBezTo>
                      <a:pt x="1880" y="4211"/>
                      <a:pt x="1529" y="3935"/>
                      <a:pt x="1554" y="3760"/>
                    </a:cubicBezTo>
                    <a:cubicBezTo>
                      <a:pt x="1579" y="3610"/>
                      <a:pt x="2005" y="3509"/>
                      <a:pt x="2005" y="3509"/>
                    </a:cubicBezTo>
                    <a:cubicBezTo>
                      <a:pt x="2005" y="3509"/>
                      <a:pt x="2081" y="3209"/>
                      <a:pt x="1805" y="1630"/>
                    </a:cubicBezTo>
                    <a:cubicBezTo>
                      <a:pt x="1680" y="1053"/>
                      <a:pt x="953" y="477"/>
                      <a:pt x="0"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52"/>
              <p:cNvSpPr/>
              <p:nvPr/>
            </p:nvSpPr>
            <p:spPr>
              <a:xfrm>
                <a:off x="4473850" y="1604650"/>
                <a:ext cx="26325" cy="129100"/>
              </a:xfrm>
              <a:custGeom>
                <a:avLst/>
                <a:gdLst/>
                <a:ahLst/>
                <a:cxnLst/>
                <a:rect l="l" t="t" r="r" b="b"/>
                <a:pathLst>
                  <a:path w="1053" h="5164" extrusionOk="0">
                    <a:moveTo>
                      <a:pt x="1053" y="1"/>
                    </a:moveTo>
                    <a:lnTo>
                      <a:pt x="1053" y="1"/>
                    </a:lnTo>
                    <a:cubicBezTo>
                      <a:pt x="652" y="728"/>
                      <a:pt x="0" y="1680"/>
                      <a:pt x="50" y="3084"/>
                    </a:cubicBezTo>
                    <a:cubicBezTo>
                      <a:pt x="50" y="3735"/>
                      <a:pt x="175" y="4437"/>
                      <a:pt x="451" y="5164"/>
                    </a:cubicBezTo>
                    <a:cubicBezTo>
                      <a:pt x="677" y="3334"/>
                      <a:pt x="902" y="1555"/>
                      <a:pt x="1053" y="1"/>
                    </a:cubicBezTo>
                    <a:close/>
                  </a:path>
                </a:pathLst>
              </a:custGeom>
              <a:solidFill>
                <a:srgbClr val="E90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52"/>
              <p:cNvSpPr/>
              <p:nvPr/>
            </p:nvSpPr>
            <p:spPr>
              <a:xfrm>
                <a:off x="2839125" y="1679850"/>
                <a:ext cx="748150" cy="823325"/>
              </a:xfrm>
              <a:custGeom>
                <a:avLst/>
                <a:gdLst/>
                <a:ahLst/>
                <a:cxnLst/>
                <a:rect l="l" t="t" r="r" b="b"/>
                <a:pathLst>
                  <a:path w="29926" h="32933" extrusionOk="0">
                    <a:moveTo>
                      <a:pt x="12807" y="0"/>
                    </a:moveTo>
                    <a:cubicBezTo>
                      <a:pt x="12707" y="251"/>
                      <a:pt x="12657" y="502"/>
                      <a:pt x="12582" y="727"/>
                    </a:cubicBezTo>
                    <a:cubicBezTo>
                      <a:pt x="12206" y="2331"/>
                      <a:pt x="10101" y="5940"/>
                      <a:pt x="9900" y="6241"/>
                    </a:cubicBezTo>
                    <a:cubicBezTo>
                      <a:pt x="9725" y="6542"/>
                      <a:pt x="9148" y="7795"/>
                      <a:pt x="7619" y="9850"/>
                    </a:cubicBezTo>
                    <a:cubicBezTo>
                      <a:pt x="6090" y="11880"/>
                      <a:pt x="3960" y="15063"/>
                      <a:pt x="3960" y="15063"/>
                    </a:cubicBezTo>
                    <a:cubicBezTo>
                      <a:pt x="3459" y="14735"/>
                      <a:pt x="3002" y="14608"/>
                      <a:pt x="2588" y="14608"/>
                    </a:cubicBezTo>
                    <a:cubicBezTo>
                      <a:pt x="1926" y="14608"/>
                      <a:pt x="1375" y="14934"/>
                      <a:pt x="928" y="15289"/>
                    </a:cubicBezTo>
                    <a:cubicBezTo>
                      <a:pt x="201" y="15865"/>
                      <a:pt x="0" y="17695"/>
                      <a:pt x="401" y="18246"/>
                    </a:cubicBezTo>
                    <a:cubicBezTo>
                      <a:pt x="827" y="18798"/>
                      <a:pt x="1078" y="19925"/>
                      <a:pt x="1103" y="20878"/>
                    </a:cubicBezTo>
                    <a:cubicBezTo>
                      <a:pt x="1153" y="21830"/>
                      <a:pt x="1654" y="22482"/>
                      <a:pt x="1679" y="23108"/>
                    </a:cubicBezTo>
                    <a:cubicBezTo>
                      <a:pt x="1704" y="23760"/>
                      <a:pt x="1704" y="29174"/>
                      <a:pt x="1529" y="30978"/>
                    </a:cubicBezTo>
                    <a:cubicBezTo>
                      <a:pt x="1329" y="32783"/>
                      <a:pt x="2933" y="32908"/>
                      <a:pt x="3634" y="32933"/>
                    </a:cubicBezTo>
                    <a:cubicBezTo>
                      <a:pt x="4361" y="32933"/>
                      <a:pt x="5414" y="31580"/>
                      <a:pt x="5414" y="31580"/>
                    </a:cubicBezTo>
                    <a:cubicBezTo>
                      <a:pt x="5414" y="31580"/>
                      <a:pt x="5539" y="32056"/>
                      <a:pt x="5489" y="32833"/>
                    </a:cubicBezTo>
                    <a:cubicBezTo>
                      <a:pt x="6191" y="32657"/>
                      <a:pt x="7594" y="31354"/>
                      <a:pt x="7745" y="30853"/>
                    </a:cubicBezTo>
                    <a:cubicBezTo>
                      <a:pt x="7895" y="30377"/>
                      <a:pt x="10527" y="25715"/>
                      <a:pt x="11178" y="23810"/>
                    </a:cubicBezTo>
                    <a:cubicBezTo>
                      <a:pt x="10877" y="22858"/>
                      <a:pt x="10727" y="21204"/>
                      <a:pt x="10627" y="21003"/>
                    </a:cubicBezTo>
                    <a:cubicBezTo>
                      <a:pt x="10527" y="20752"/>
                      <a:pt x="10928" y="19900"/>
                      <a:pt x="11354" y="19399"/>
                    </a:cubicBezTo>
                    <a:cubicBezTo>
                      <a:pt x="11597" y="19079"/>
                      <a:pt x="12591" y="19009"/>
                      <a:pt x="13350" y="19009"/>
                    </a:cubicBezTo>
                    <a:cubicBezTo>
                      <a:pt x="13840" y="19009"/>
                      <a:pt x="14231" y="19038"/>
                      <a:pt x="14261" y="19048"/>
                    </a:cubicBezTo>
                    <a:cubicBezTo>
                      <a:pt x="14311" y="19048"/>
                      <a:pt x="14662" y="19098"/>
                      <a:pt x="15013" y="19148"/>
                    </a:cubicBezTo>
                    <a:cubicBezTo>
                      <a:pt x="15314" y="18948"/>
                      <a:pt x="15589" y="18773"/>
                      <a:pt x="15840" y="18622"/>
                    </a:cubicBezTo>
                    <a:cubicBezTo>
                      <a:pt x="16316" y="18397"/>
                      <a:pt x="16943" y="18296"/>
                      <a:pt x="17644" y="18296"/>
                    </a:cubicBezTo>
                    <a:cubicBezTo>
                      <a:pt x="17820" y="17971"/>
                      <a:pt x="18070" y="17670"/>
                      <a:pt x="18196" y="17494"/>
                    </a:cubicBezTo>
                    <a:cubicBezTo>
                      <a:pt x="18421" y="17168"/>
                      <a:pt x="17068" y="15790"/>
                      <a:pt x="17344" y="15765"/>
                    </a:cubicBezTo>
                    <a:cubicBezTo>
                      <a:pt x="17619" y="15740"/>
                      <a:pt x="17619" y="15239"/>
                      <a:pt x="17720" y="14712"/>
                    </a:cubicBezTo>
                    <a:cubicBezTo>
                      <a:pt x="17795" y="14186"/>
                      <a:pt x="17619" y="13234"/>
                      <a:pt x="16968" y="12783"/>
                    </a:cubicBezTo>
                    <a:cubicBezTo>
                      <a:pt x="16699" y="12596"/>
                      <a:pt x="16677" y="12530"/>
                      <a:pt x="16786" y="12530"/>
                    </a:cubicBezTo>
                    <a:cubicBezTo>
                      <a:pt x="16940" y="12530"/>
                      <a:pt x="17356" y="12665"/>
                      <a:pt x="17695" y="12783"/>
                    </a:cubicBezTo>
                    <a:cubicBezTo>
                      <a:pt x="17784" y="12815"/>
                      <a:pt x="17855" y="12829"/>
                      <a:pt x="17912" y="12829"/>
                    </a:cubicBezTo>
                    <a:cubicBezTo>
                      <a:pt x="18207" y="12829"/>
                      <a:pt x="18113" y="12449"/>
                      <a:pt x="18070" y="12281"/>
                    </a:cubicBezTo>
                    <a:cubicBezTo>
                      <a:pt x="18022" y="12110"/>
                      <a:pt x="18545" y="11152"/>
                      <a:pt x="18757" y="11152"/>
                    </a:cubicBezTo>
                    <a:cubicBezTo>
                      <a:pt x="18762" y="11152"/>
                      <a:pt x="18767" y="11152"/>
                      <a:pt x="18772" y="11153"/>
                    </a:cubicBezTo>
                    <a:cubicBezTo>
                      <a:pt x="18973" y="11204"/>
                      <a:pt x="20276" y="11529"/>
                      <a:pt x="21028" y="11630"/>
                    </a:cubicBezTo>
                    <a:cubicBezTo>
                      <a:pt x="21186" y="11651"/>
                      <a:pt x="21357" y="11663"/>
                      <a:pt x="21537" y="11663"/>
                    </a:cubicBezTo>
                    <a:cubicBezTo>
                      <a:pt x="22183" y="11663"/>
                      <a:pt x="22924" y="11518"/>
                      <a:pt x="23434" y="11204"/>
                    </a:cubicBezTo>
                    <a:cubicBezTo>
                      <a:pt x="23578" y="11115"/>
                      <a:pt x="23739" y="11075"/>
                      <a:pt x="23907" y="11075"/>
                    </a:cubicBezTo>
                    <a:cubicBezTo>
                      <a:pt x="24504" y="11075"/>
                      <a:pt x="25199" y="11570"/>
                      <a:pt x="25589" y="12156"/>
                    </a:cubicBezTo>
                    <a:cubicBezTo>
                      <a:pt x="26042" y="12824"/>
                      <a:pt x="28162" y="13325"/>
                      <a:pt x="29082" y="13325"/>
                    </a:cubicBezTo>
                    <a:cubicBezTo>
                      <a:pt x="29232" y="13325"/>
                      <a:pt x="29350" y="13312"/>
                      <a:pt x="29424" y="13284"/>
                    </a:cubicBezTo>
                    <a:cubicBezTo>
                      <a:pt x="29925" y="13083"/>
                      <a:pt x="28747" y="8848"/>
                      <a:pt x="28597" y="8497"/>
                    </a:cubicBezTo>
                    <a:cubicBezTo>
                      <a:pt x="28446" y="8146"/>
                      <a:pt x="28396" y="7544"/>
                      <a:pt x="28346" y="6567"/>
                    </a:cubicBezTo>
                    <a:cubicBezTo>
                      <a:pt x="28296" y="5589"/>
                      <a:pt x="27945" y="5389"/>
                      <a:pt x="27544" y="5088"/>
                    </a:cubicBezTo>
                    <a:cubicBezTo>
                      <a:pt x="27118" y="4787"/>
                      <a:pt x="25865" y="3760"/>
                      <a:pt x="25238" y="2958"/>
                    </a:cubicBezTo>
                    <a:cubicBezTo>
                      <a:pt x="24637" y="2131"/>
                      <a:pt x="22857" y="1279"/>
                      <a:pt x="22131" y="1078"/>
                    </a:cubicBezTo>
                    <a:cubicBezTo>
                      <a:pt x="22091" y="1065"/>
                      <a:pt x="22052" y="1059"/>
                      <a:pt x="22014" y="1059"/>
                    </a:cubicBezTo>
                    <a:cubicBezTo>
                      <a:pt x="21388" y="1059"/>
                      <a:pt x="21031" y="2744"/>
                      <a:pt x="20251" y="3359"/>
                    </a:cubicBezTo>
                    <a:cubicBezTo>
                      <a:pt x="20168" y="3426"/>
                      <a:pt x="20088" y="3457"/>
                      <a:pt x="20009" y="3457"/>
                    </a:cubicBezTo>
                    <a:cubicBezTo>
                      <a:pt x="19327" y="3457"/>
                      <a:pt x="18790" y="1148"/>
                      <a:pt x="18070" y="452"/>
                    </a:cubicBezTo>
                    <a:cubicBezTo>
                      <a:pt x="17898" y="295"/>
                      <a:pt x="17701" y="237"/>
                      <a:pt x="17485" y="237"/>
                    </a:cubicBezTo>
                    <a:cubicBezTo>
                      <a:pt x="16884" y="237"/>
                      <a:pt x="16128" y="679"/>
                      <a:pt x="15293" y="679"/>
                    </a:cubicBezTo>
                    <a:cubicBezTo>
                      <a:pt x="14984" y="679"/>
                      <a:pt x="14663" y="618"/>
                      <a:pt x="14336" y="452"/>
                    </a:cubicBezTo>
                    <a:cubicBezTo>
                      <a:pt x="13760" y="151"/>
                      <a:pt x="13233" y="51"/>
                      <a:pt x="12807"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52"/>
              <p:cNvSpPr/>
              <p:nvPr/>
            </p:nvSpPr>
            <p:spPr>
              <a:xfrm>
                <a:off x="2814250" y="2085100"/>
                <a:ext cx="105725" cy="106900"/>
              </a:xfrm>
              <a:custGeom>
                <a:avLst/>
                <a:gdLst/>
                <a:ahLst/>
                <a:cxnLst/>
                <a:rect l="l" t="t" r="r" b="b"/>
                <a:pathLst>
                  <a:path w="4229" h="4276" extrusionOk="0">
                    <a:moveTo>
                      <a:pt x="3382" y="1"/>
                    </a:moveTo>
                    <a:cubicBezTo>
                      <a:pt x="3174" y="1"/>
                      <a:pt x="2907" y="72"/>
                      <a:pt x="2624" y="332"/>
                    </a:cubicBezTo>
                    <a:cubicBezTo>
                      <a:pt x="1973" y="908"/>
                      <a:pt x="143" y="3590"/>
                      <a:pt x="68" y="3891"/>
                    </a:cubicBezTo>
                    <a:cubicBezTo>
                      <a:pt x="0" y="4077"/>
                      <a:pt x="162" y="4275"/>
                      <a:pt x="428" y="4275"/>
                    </a:cubicBezTo>
                    <a:cubicBezTo>
                      <a:pt x="556" y="4275"/>
                      <a:pt x="708" y="4230"/>
                      <a:pt x="870" y="4116"/>
                    </a:cubicBezTo>
                    <a:cubicBezTo>
                      <a:pt x="1371" y="3791"/>
                      <a:pt x="3376" y="1961"/>
                      <a:pt x="3802" y="1360"/>
                    </a:cubicBezTo>
                    <a:cubicBezTo>
                      <a:pt x="4228" y="733"/>
                      <a:pt x="3802" y="106"/>
                      <a:pt x="3802" y="106"/>
                    </a:cubicBezTo>
                    <a:cubicBezTo>
                      <a:pt x="3802" y="106"/>
                      <a:pt x="3636" y="1"/>
                      <a:pt x="338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52"/>
              <p:cNvSpPr/>
              <p:nvPr/>
            </p:nvSpPr>
            <p:spPr>
              <a:xfrm>
                <a:off x="2884850" y="2232050"/>
                <a:ext cx="43900" cy="35575"/>
              </a:xfrm>
              <a:custGeom>
                <a:avLst/>
                <a:gdLst/>
                <a:ahLst/>
                <a:cxnLst/>
                <a:rect l="l" t="t" r="r" b="b"/>
                <a:pathLst>
                  <a:path w="1756" h="1423" extrusionOk="0">
                    <a:moveTo>
                      <a:pt x="1314" y="0"/>
                    </a:moveTo>
                    <a:cubicBezTo>
                      <a:pt x="515" y="0"/>
                      <a:pt x="76" y="695"/>
                      <a:pt x="76" y="695"/>
                    </a:cubicBezTo>
                    <a:cubicBezTo>
                      <a:pt x="1" y="820"/>
                      <a:pt x="452" y="1371"/>
                      <a:pt x="928" y="1421"/>
                    </a:cubicBezTo>
                    <a:cubicBezTo>
                      <a:pt x="941" y="1422"/>
                      <a:pt x="954" y="1422"/>
                      <a:pt x="968" y="1422"/>
                    </a:cubicBezTo>
                    <a:cubicBezTo>
                      <a:pt x="1401" y="1422"/>
                      <a:pt x="1755" y="1017"/>
                      <a:pt x="1755" y="68"/>
                    </a:cubicBezTo>
                    <a:cubicBezTo>
                      <a:pt x="1598" y="20"/>
                      <a:pt x="1451"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52"/>
              <p:cNvSpPr/>
              <p:nvPr/>
            </p:nvSpPr>
            <p:spPr>
              <a:xfrm>
                <a:off x="2898025" y="2242300"/>
                <a:ext cx="18800" cy="14700"/>
              </a:xfrm>
              <a:custGeom>
                <a:avLst/>
                <a:gdLst/>
                <a:ahLst/>
                <a:cxnLst/>
                <a:rect l="l" t="t" r="r" b="b"/>
                <a:pathLst>
                  <a:path w="752" h="588" extrusionOk="0">
                    <a:moveTo>
                      <a:pt x="543" y="0"/>
                    </a:moveTo>
                    <a:cubicBezTo>
                      <a:pt x="203" y="0"/>
                      <a:pt x="25" y="285"/>
                      <a:pt x="25" y="285"/>
                    </a:cubicBezTo>
                    <a:cubicBezTo>
                      <a:pt x="0" y="360"/>
                      <a:pt x="201" y="585"/>
                      <a:pt x="376" y="585"/>
                    </a:cubicBezTo>
                    <a:cubicBezTo>
                      <a:pt x="389" y="587"/>
                      <a:pt x="401" y="588"/>
                      <a:pt x="413" y="588"/>
                    </a:cubicBezTo>
                    <a:cubicBezTo>
                      <a:pt x="598" y="588"/>
                      <a:pt x="752" y="410"/>
                      <a:pt x="752" y="34"/>
                    </a:cubicBezTo>
                    <a:cubicBezTo>
                      <a:pt x="677" y="10"/>
                      <a:pt x="607" y="0"/>
                      <a:pt x="5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52"/>
              <p:cNvSpPr/>
              <p:nvPr/>
            </p:nvSpPr>
            <p:spPr>
              <a:xfrm>
                <a:off x="4338500" y="1475600"/>
                <a:ext cx="238750" cy="350900"/>
              </a:xfrm>
              <a:custGeom>
                <a:avLst/>
                <a:gdLst/>
                <a:ahLst/>
                <a:cxnLst/>
                <a:rect l="l" t="t" r="r" b="b"/>
                <a:pathLst>
                  <a:path w="9550" h="14036" extrusionOk="0">
                    <a:moveTo>
                      <a:pt x="4211" y="0"/>
                    </a:moveTo>
                    <a:cubicBezTo>
                      <a:pt x="3810" y="426"/>
                      <a:pt x="3259" y="1003"/>
                      <a:pt x="3058" y="1003"/>
                    </a:cubicBezTo>
                    <a:cubicBezTo>
                      <a:pt x="2793" y="1003"/>
                      <a:pt x="1963" y="204"/>
                      <a:pt x="1426" y="204"/>
                    </a:cubicBezTo>
                    <a:cubicBezTo>
                      <a:pt x="1354" y="204"/>
                      <a:pt x="1288" y="218"/>
                      <a:pt x="1229" y="251"/>
                    </a:cubicBezTo>
                    <a:cubicBezTo>
                      <a:pt x="727" y="501"/>
                      <a:pt x="427" y="927"/>
                      <a:pt x="201" y="1278"/>
                    </a:cubicBezTo>
                    <a:cubicBezTo>
                      <a:pt x="0" y="1629"/>
                      <a:pt x="652" y="3409"/>
                      <a:pt x="1529" y="4261"/>
                    </a:cubicBezTo>
                    <a:cubicBezTo>
                      <a:pt x="2407" y="5113"/>
                      <a:pt x="3359" y="7043"/>
                      <a:pt x="3359" y="7043"/>
                    </a:cubicBezTo>
                    <a:cubicBezTo>
                      <a:pt x="3359" y="7043"/>
                      <a:pt x="3292" y="7027"/>
                      <a:pt x="3194" y="7027"/>
                    </a:cubicBezTo>
                    <a:cubicBezTo>
                      <a:pt x="2936" y="7027"/>
                      <a:pt x="2461" y="7133"/>
                      <a:pt x="2407" y="7895"/>
                    </a:cubicBezTo>
                    <a:cubicBezTo>
                      <a:pt x="2356" y="8947"/>
                      <a:pt x="2407" y="10100"/>
                      <a:pt x="2407" y="10351"/>
                    </a:cubicBezTo>
                    <a:cubicBezTo>
                      <a:pt x="2407" y="10577"/>
                      <a:pt x="2582" y="12757"/>
                      <a:pt x="3234" y="13058"/>
                    </a:cubicBezTo>
                    <a:cubicBezTo>
                      <a:pt x="3710" y="13283"/>
                      <a:pt x="4913" y="13785"/>
                      <a:pt x="5514" y="14035"/>
                    </a:cubicBezTo>
                    <a:cubicBezTo>
                      <a:pt x="5765" y="10201"/>
                      <a:pt x="6517" y="6191"/>
                      <a:pt x="6567" y="3358"/>
                    </a:cubicBezTo>
                    <a:cubicBezTo>
                      <a:pt x="6567" y="3208"/>
                      <a:pt x="6542" y="3058"/>
                      <a:pt x="6517" y="2907"/>
                    </a:cubicBezTo>
                    <a:lnTo>
                      <a:pt x="6517" y="2907"/>
                    </a:lnTo>
                    <a:cubicBezTo>
                      <a:pt x="7219" y="3609"/>
                      <a:pt x="7795" y="4436"/>
                      <a:pt x="7820" y="4962"/>
                    </a:cubicBezTo>
                    <a:cubicBezTo>
                      <a:pt x="7870" y="5840"/>
                      <a:pt x="6492" y="6917"/>
                      <a:pt x="6542" y="8922"/>
                    </a:cubicBezTo>
                    <a:cubicBezTo>
                      <a:pt x="6567" y="9975"/>
                      <a:pt x="6868" y="11253"/>
                      <a:pt x="7695" y="12356"/>
                    </a:cubicBezTo>
                    <a:lnTo>
                      <a:pt x="8146" y="11930"/>
                    </a:lnTo>
                    <a:cubicBezTo>
                      <a:pt x="7996" y="11754"/>
                      <a:pt x="7845" y="11554"/>
                      <a:pt x="7720" y="11353"/>
                    </a:cubicBezTo>
                    <a:cubicBezTo>
                      <a:pt x="6291" y="9048"/>
                      <a:pt x="8046" y="7043"/>
                      <a:pt x="8522" y="6566"/>
                    </a:cubicBezTo>
                    <a:cubicBezTo>
                      <a:pt x="8998" y="6090"/>
                      <a:pt x="9549" y="3885"/>
                      <a:pt x="7895" y="1779"/>
                    </a:cubicBezTo>
                    <a:cubicBezTo>
                      <a:pt x="7219" y="927"/>
                      <a:pt x="5740" y="376"/>
                      <a:pt x="4211"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52"/>
              <p:cNvSpPr/>
              <p:nvPr/>
            </p:nvSpPr>
            <p:spPr>
              <a:xfrm>
                <a:off x="4084750" y="1450525"/>
                <a:ext cx="206150" cy="179625"/>
              </a:xfrm>
              <a:custGeom>
                <a:avLst/>
                <a:gdLst/>
                <a:ahLst/>
                <a:cxnLst/>
                <a:rect l="l" t="t" r="r" b="b"/>
                <a:pathLst>
                  <a:path w="8246" h="7185" extrusionOk="0">
                    <a:moveTo>
                      <a:pt x="2907" y="1"/>
                    </a:moveTo>
                    <a:cubicBezTo>
                      <a:pt x="2481" y="1"/>
                      <a:pt x="2130" y="26"/>
                      <a:pt x="1930" y="51"/>
                    </a:cubicBezTo>
                    <a:cubicBezTo>
                      <a:pt x="1604" y="101"/>
                      <a:pt x="1103" y="101"/>
                      <a:pt x="451" y="101"/>
                    </a:cubicBezTo>
                    <a:cubicBezTo>
                      <a:pt x="376" y="176"/>
                      <a:pt x="301" y="276"/>
                      <a:pt x="276" y="376"/>
                    </a:cubicBezTo>
                    <a:cubicBezTo>
                      <a:pt x="0" y="1053"/>
                      <a:pt x="952" y="953"/>
                      <a:pt x="1378" y="1529"/>
                    </a:cubicBezTo>
                    <a:cubicBezTo>
                      <a:pt x="1780" y="2106"/>
                      <a:pt x="2431" y="2632"/>
                      <a:pt x="2582" y="3334"/>
                    </a:cubicBezTo>
                    <a:cubicBezTo>
                      <a:pt x="2707" y="4061"/>
                      <a:pt x="4887" y="5865"/>
                      <a:pt x="5514" y="6818"/>
                    </a:cubicBezTo>
                    <a:cubicBezTo>
                      <a:pt x="5683" y="7085"/>
                      <a:pt x="5912" y="7185"/>
                      <a:pt x="6158" y="7185"/>
                    </a:cubicBezTo>
                    <a:cubicBezTo>
                      <a:pt x="6789" y="7185"/>
                      <a:pt x="7539" y="6536"/>
                      <a:pt x="7719" y="6392"/>
                    </a:cubicBezTo>
                    <a:cubicBezTo>
                      <a:pt x="7995" y="6216"/>
                      <a:pt x="8020" y="5038"/>
                      <a:pt x="7945" y="4838"/>
                    </a:cubicBezTo>
                    <a:cubicBezTo>
                      <a:pt x="7895" y="4637"/>
                      <a:pt x="8246" y="3509"/>
                      <a:pt x="8095" y="3083"/>
                    </a:cubicBezTo>
                    <a:cubicBezTo>
                      <a:pt x="7945" y="2657"/>
                      <a:pt x="7018" y="2732"/>
                      <a:pt x="6266" y="1830"/>
                    </a:cubicBezTo>
                    <a:cubicBezTo>
                      <a:pt x="5764" y="1279"/>
                      <a:pt x="4085" y="502"/>
                      <a:pt x="290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52"/>
              <p:cNvSpPr/>
              <p:nvPr/>
            </p:nvSpPr>
            <p:spPr>
              <a:xfrm>
                <a:off x="3975725" y="1489025"/>
                <a:ext cx="184850" cy="152075"/>
              </a:xfrm>
              <a:custGeom>
                <a:avLst/>
                <a:gdLst/>
                <a:ahLst/>
                <a:cxnLst/>
                <a:rect l="l" t="t" r="r" b="b"/>
                <a:pathLst>
                  <a:path w="7394" h="6083" extrusionOk="0">
                    <a:moveTo>
                      <a:pt x="1596" y="1"/>
                    </a:moveTo>
                    <a:cubicBezTo>
                      <a:pt x="1245" y="1"/>
                      <a:pt x="874" y="118"/>
                      <a:pt x="677" y="390"/>
                    </a:cubicBezTo>
                    <a:cubicBezTo>
                      <a:pt x="376" y="867"/>
                      <a:pt x="677" y="1293"/>
                      <a:pt x="476" y="1844"/>
                    </a:cubicBezTo>
                    <a:cubicBezTo>
                      <a:pt x="276" y="2395"/>
                      <a:pt x="176" y="2496"/>
                      <a:pt x="100" y="3122"/>
                    </a:cubicBezTo>
                    <a:cubicBezTo>
                      <a:pt x="0" y="3724"/>
                      <a:pt x="777" y="4425"/>
                      <a:pt x="1203" y="5403"/>
                    </a:cubicBezTo>
                    <a:cubicBezTo>
                      <a:pt x="1362" y="5768"/>
                      <a:pt x="1622" y="5860"/>
                      <a:pt x="1914" y="5860"/>
                    </a:cubicBezTo>
                    <a:cubicBezTo>
                      <a:pt x="2213" y="5860"/>
                      <a:pt x="2545" y="5762"/>
                      <a:pt x="2834" y="5762"/>
                    </a:cubicBezTo>
                    <a:cubicBezTo>
                      <a:pt x="3016" y="5762"/>
                      <a:pt x="3181" y="5801"/>
                      <a:pt x="3308" y="5929"/>
                    </a:cubicBezTo>
                    <a:cubicBezTo>
                      <a:pt x="3429" y="6039"/>
                      <a:pt x="3562" y="6082"/>
                      <a:pt x="3699" y="6082"/>
                    </a:cubicBezTo>
                    <a:cubicBezTo>
                      <a:pt x="4191" y="6082"/>
                      <a:pt x="4731" y="5520"/>
                      <a:pt x="4887" y="5403"/>
                    </a:cubicBezTo>
                    <a:cubicBezTo>
                      <a:pt x="4947" y="5357"/>
                      <a:pt x="5014" y="5335"/>
                      <a:pt x="5096" y="5335"/>
                    </a:cubicBezTo>
                    <a:cubicBezTo>
                      <a:pt x="5326" y="5335"/>
                      <a:pt x="5668" y="5508"/>
                      <a:pt x="6241" y="5804"/>
                    </a:cubicBezTo>
                    <a:cubicBezTo>
                      <a:pt x="6386" y="5881"/>
                      <a:pt x="6504" y="5914"/>
                      <a:pt x="6601" y="5914"/>
                    </a:cubicBezTo>
                    <a:cubicBezTo>
                      <a:pt x="7040" y="5914"/>
                      <a:pt x="7049" y="5239"/>
                      <a:pt x="7193" y="4952"/>
                    </a:cubicBezTo>
                    <a:cubicBezTo>
                      <a:pt x="7394" y="4601"/>
                      <a:pt x="7318" y="4175"/>
                      <a:pt x="6993" y="3749"/>
                    </a:cubicBezTo>
                    <a:cubicBezTo>
                      <a:pt x="6692" y="3298"/>
                      <a:pt x="6567" y="2070"/>
                      <a:pt x="6416" y="1543"/>
                    </a:cubicBezTo>
                    <a:cubicBezTo>
                      <a:pt x="6241" y="1017"/>
                      <a:pt x="5213" y="390"/>
                      <a:pt x="5213" y="390"/>
                    </a:cubicBezTo>
                    <a:cubicBezTo>
                      <a:pt x="5098" y="349"/>
                      <a:pt x="4991" y="332"/>
                      <a:pt x="4890" y="332"/>
                    </a:cubicBezTo>
                    <a:cubicBezTo>
                      <a:pt x="4373" y="332"/>
                      <a:pt x="4020" y="791"/>
                      <a:pt x="3684" y="917"/>
                    </a:cubicBezTo>
                    <a:cubicBezTo>
                      <a:pt x="3652" y="927"/>
                      <a:pt x="3617" y="932"/>
                      <a:pt x="3581" y="932"/>
                    </a:cubicBezTo>
                    <a:cubicBezTo>
                      <a:pt x="3193" y="932"/>
                      <a:pt x="2595" y="369"/>
                      <a:pt x="2206" y="140"/>
                    </a:cubicBezTo>
                    <a:cubicBezTo>
                      <a:pt x="2047" y="51"/>
                      <a:pt x="1826" y="1"/>
                      <a:pt x="15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52"/>
              <p:cNvSpPr/>
              <p:nvPr/>
            </p:nvSpPr>
            <p:spPr>
              <a:xfrm>
                <a:off x="3502650" y="1449600"/>
                <a:ext cx="467450" cy="531100"/>
              </a:xfrm>
              <a:custGeom>
                <a:avLst/>
                <a:gdLst/>
                <a:ahLst/>
                <a:cxnLst/>
                <a:rect l="l" t="t" r="r" b="b"/>
                <a:pathLst>
                  <a:path w="18698" h="21244" extrusionOk="0">
                    <a:moveTo>
                      <a:pt x="8371" y="1"/>
                    </a:moveTo>
                    <a:cubicBezTo>
                      <a:pt x="7356" y="1"/>
                      <a:pt x="5704" y="93"/>
                      <a:pt x="5565" y="689"/>
                    </a:cubicBezTo>
                    <a:cubicBezTo>
                      <a:pt x="5414" y="1441"/>
                      <a:pt x="3309" y="2744"/>
                      <a:pt x="3334" y="3371"/>
                    </a:cubicBezTo>
                    <a:cubicBezTo>
                      <a:pt x="3359" y="3997"/>
                      <a:pt x="2808" y="5276"/>
                      <a:pt x="2883" y="5702"/>
                    </a:cubicBezTo>
                    <a:cubicBezTo>
                      <a:pt x="2924" y="6028"/>
                      <a:pt x="3031" y="6421"/>
                      <a:pt x="2678" y="6421"/>
                    </a:cubicBezTo>
                    <a:cubicBezTo>
                      <a:pt x="2597" y="6421"/>
                      <a:pt x="2492" y="6400"/>
                      <a:pt x="2357" y="6353"/>
                    </a:cubicBezTo>
                    <a:cubicBezTo>
                      <a:pt x="2175" y="6288"/>
                      <a:pt x="1986" y="6260"/>
                      <a:pt x="1805" y="6260"/>
                    </a:cubicBezTo>
                    <a:cubicBezTo>
                      <a:pt x="1288" y="6260"/>
                      <a:pt x="833" y="6488"/>
                      <a:pt x="778" y="6729"/>
                    </a:cubicBezTo>
                    <a:cubicBezTo>
                      <a:pt x="677" y="7030"/>
                      <a:pt x="1" y="9261"/>
                      <a:pt x="552" y="9837"/>
                    </a:cubicBezTo>
                    <a:cubicBezTo>
                      <a:pt x="1103" y="10414"/>
                      <a:pt x="1053" y="11642"/>
                      <a:pt x="1555" y="12393"/>
                    </a:cubicBezTo>
                    <a:cubicBezTo>
                      <a:pt x="2056" y="13120"/>
                      <a:pt x="3760" y="17481"/>
                      <a:pt x="4261" y="17882"/>
                    </a:cubicBezTo>
                    <a:cubicBezTo>
                      <a:pt x="4738" y="18283"/>
                      <a:pt x="4612" y="18784"/>
                      <a:pt x="6116" y="19687"/>
                    </a:cubicBezTo>
                    <a:cubicBezTo>
                      <a:pt x="7620" y="20564"/>
                      <a:pt x="7444" y="20614"/>
                      <a:pt x="8522" y="20990"/>
                    </a:cubicBezTo>
                    <a:cubicBezTo>
                      <a:pt x="8839" y="21101"/>
                      <a:pt x="9316" y="21140"/>
                      <a:pt x="9832" y="21140"/>
                    </a:cubicBezTo>
                    <a:cubicBezTo>
                      <a:pt x="11071" y="21140"/>
                      <a:pt x="12532" y="20915"/>
                      <a:pt x="12532" y="20915"/>
                    </a:cubicBezTo>
                    <a:cubicBezTo>
                      <a:pt x="12532" y="20915"/>
                      <a:pt x="13443" y="21243"/>
                      <a:pt x="14124" y="21243"/>
                    </a:cubicBezTo>
                    <a:cubicBezTo>
                      <a:pt x="14325" y="21243"/>
                      <a:pt x="14506" y="21215"/>
                      <a:pt x="14637" y="21140"/>
                    </a:cubicBezTo>
                    <a:cubicBezTo>
                      <a:pt x="15054" y="20905"/>
                      <a:pt x="15379" y="20787"/>
                      <a:pt x="15668" y="20787"/>
                    </a:cubicBezTo>
                    <a:cubicBezTo>
                      <a:pt x="15780" y="20787"/>
                      <a:pt x="15886" y="20805"/>
                      <a:pt x="15991" y="20840"/>
                    </a:cubicBezTo>
                    <a:cubicBezTo>
                      <a:pt x="16079" y="20878"/>
                      <a:pt x="16236" y="20900"/>
                      <a:pt x="16423" y="20900"/>
                    </a:cubicBezTo>
                    <a:cubicBezTo>
                      <a:pt x="16976" y="20900"/>
                      <a:pt x="17789" y="20706"/>
                      <a:pt x="17845" y="20163"/>
                    </a:cubicBezTo>
                    <a:cubicBezTo>
                      <a:pt x="17921" y="19436"/>
                      <a:pt x="17720" y="19386"/>
                      <a:pt x="17946" y="18935"/>
                    </a:cubicBezTo>
                    <a:cubicBezTo>
                      <a:pt x="18196" y="18484"/>
                      <a:pt x="17996" y="18158"/>
                      <a:pt x="18121" y="17832"/>
                    </a:cubicBezTo>
                    <a:cubicBezTo>
                      <a:pt x="18246" y="17481"/>
                      <a:pt x="18698" y="17381"/>
                      <a:pt x="18297" y="16729"/>
                    </a:cubicBezTo>
                    <a:cubicBezTo>
                      <a:pt x="17921" y="16053"/>
                      <a:pt x="17770" y="15526"/>
                      <a:pt x="17946" y="15200"/>
                    </a:cubicBezTo>
                    <a:cubicBezTo>
                      <a:pt x="18146" y="14875"/>
                      <a:pt x="17444" y="13045"/>
                      <a:pt x="17144" y="11591"/>
                    </a:cubicBezTo>
                    <a:cubicBezTo>
                      <a:pt x="16843" y="10113"/>
                      <a:pt x="15966" y="9586"/>
                      <a:pt x="15966" y="8734"/>
                    </a:cubicBezTo>
                    <a:cubicBezTo>
                      <a:pt x="15966" y="7891"/>
                      <a:pt x="15229" y="6654"/>
                      <a:pt x="15506" y="6654"/>
                    </a:cubicBezTo>
                    <a:cubicBezTo>
                      <a:pt x="15509" y="6654"/>
                      <a:pt x="15512" y="6654"/>
                      <a:pt x="15515" y="6654"/>
                    </a:cubicBezTo>
                    <a:cubicBezTo>
                      <a:pt x="15515" y="6654"/>
                      <a:pt x="15993" y="6718"/>
                      <a:pt x="16567" y="6718"/>
                    </a:cubicBezTo>
                    <a:cubicBezTo>
                      <a:pt x="17389" y="6718"/>
                      <a:pt x="18408" y="6587"/>
                      <a:pt x="18497" y="5952"/>
                    </a:cubicBezTo>
                    <a:cubicBezTo>
                      <a:pt x="18672" y="4875"/>
                      <a:pt x="17720" y="2920"/>
                      <a:pt x="17620" y="2017"/>
                    </a:cubicBezTo>
                    <a:cubicBezTo>
                      <a:pt x="17524" y="1128"/>
                      <a:pt x="15215" y="31"/>
                      <a:pt x="14517" y="31"/>
                    </a:cubicBezTo>
                    <a:cubicBezTo>
                      <a:pt x="14487" y="31"/>
                      <a:pt x="14461" y="33"/>
                      <a:pt x="14437" y="38"/>
                    </a:cubicBezTo>
                    <a:cubicBezTo>
                      <a:pt x="14225" y="65"/>
                      <a:pt x="13526" y="76"/>
                      <a:pt x="12692" y="76"/>
                    </a:cubicBezTo>
                    <a:cubicBezTo>
                      <a:pt x="11258" y="76"/>
                      <a:pt x="9426" y="44"/>
                      <a:pt x="8998" y="12"/>
                    </a:cubicBezTo>
                    <a:cubicBezTo>
                      <a:pt x="8858" y="7"/>
                      <a:pt x="8636" y="1"/>
                      <a:pt x="837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52"/>
              <p:cNvSpPr/>
              <p:nvPr/>
            </p:nvSpPr>
            <p:spPr>
              <a:xfrm>
                <a:off x="4091000" y="2019875"/>
                <a:ext cx="303925" cy="148100"/>
              </a:xfrm>
              <a:custGeom>
                <a:avLst/>
                <a:gdLst/>
                <a:ahLst/>
                <a:cxnLst/>
                <a:rect l="l" t="t" r="r" b="b"/>
                <a:pathLst>
                  <a:path w="12157" h="5924" extrusionOk="0">
                    <a:moveTo>
                      <a:pt x="1" y="836"/>
                    </a:moveTo>
                    <a:cubicBezTo>
                      <a:pt x="1" y="836"/>
                      <a:pt x="8" y="837"/>
                      <a:pt x="23" y="840"/>
                    </a:cubicBezTo>
                    <a:lnTo>
                      <a:pt x="23" y="840"/>
                    </a:lnTo>
                    <a:cubicBezTo>
                      <a:pt x="21" y="836"/>
                      <a:pt x="14" y="836"/>
                      <a:pt x="1" y="836"/>
                    </a:cubicBezTo>
                    <a:close/>
                    <a:moveTo>
                      <a:pt x="9773" y="1"/>
                    </a:moveTo>
                    <a:cubicBezTo>
                      <a:pt x="7848" y="1"/>
                      <a:pt x="6516" y="1073"/>
                      <a:pt x="3986" y="1161"/>
                    </a:cubicBezTo>
                    <a:cubicBezTo>
                      <a:pt x="3833" y="1168"/>
                      <a:pt x="3677" y="1171"/>
                      <a:pt x="3520" y="1171"/>
                    </a:cubicBezTo>
                    <a:cubicBezTo>
                      <a:pt x="1953" y="1171"/>
                      <a:pt x="239" y="878"/>
                      <a:pt x="23" y="840"/>
                    </a:cubicBezTo>
                    <a:lnTo>
                      <a:pt x="23" y="840"/>
                    </a:lnTo>
                    <a:cubicBezTo>
                      <a:pt x="26" y="843"/>
                      <a:pt x="26" y="849"/>
                      <a:pt x="26" y="861"/>
                    </a:cubicBezTo>
                    <a:cubicBezTo>
                      <a:pt x="201" y="1136"/>
                      <a:pt x="1204" y="2991"/>
                      <a:pt x="3660" y="4044"/>
                    </a:cubicBezTo>
                    <a:cubicBezTo>
                      <a:pt x="3535" y="4921"/>
                      <a:pt x="3434" y="5923"/>
                      <a:pt x="3760" y="5923"/>
                    </a:cubicBezTo>
                    <a:cubicBezTo>
                      <a:pt x="4086" y="5923"/>
                      <a:pt x="4487" y="5146"/>
                      <a:pt x="4763" y="4420"/>
                    </a:cubicBezTo>
                    <a:cubicBezTo>
                      <a:pt x="4913" y="4445"/>
                      <a:pt x="5038" y="4495"/>
                      <a:pt x="5189" y="4520"/>
                    </a:cubicBezTo>
                    <a:cubicBezTo>
                      <a:pt x="5595" y="4608"/>
                      <a:pt x="5992" y="4648"/>
                      <a:pt x="6377" y="4648"/>
                    </a:cubicBezTo>
                    <a:cubicBezTo>
                      <a:pt x="6871" y="4648"/>
                      <a:pt x="7345" y="4582"/>
                      <a:pt x="7795" y="4470"/>
                    </a:cubicBezTo>
                    <a:lnTo>
                      <a:pt x="7795" y="4470"/>
                    </a:lnTo>
                    <a:cubicBezTo>
                      <a:pt x="7520" y="5197"/>
                      <a:pt x="7294" y="5898"/>
                      <a:pt x="7570" y="5898"/>
                    </a:cubicBezTo>
                    <a:cubicBezTo>
                      <a:pt x="7971" y="5873"/>
                      <a:pt x="8848" y="4796"/>
                      <a:pt x="9299" y="3918"/>
                    </a:cubicBezTo>
                    <a:cubicBezTo>
                      <a:pt x="10702" y="3217"/>
                      <a:pt x="11605" y="2264"/>
                      <a:pt x="11605" y="2264"/>
                    </a:cubicBezTo>
                    <a:cubicBezTo>
                      <a:pt x="11680" y="2114"/>
                      <a:pt x="12156" y="1337"/>
                      <a:pt x="11830" y="735"/>
                    </a:cubicBezTo>
                    <a:cubicBezTo>
                      <a:pt x="11605" y="309"/>
                      <a:pt x="11103" y="159"/>
                      <a:pt x="10552" y="59"/>
                    </a:cubicBezTo>
                    <a:cubicBezTo>
                      <a:pt x="10280" y="19"/>
                      <a:pt x="10022" y="1"/>
                      <a:pt x="9773" y="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52"/>
              <p:cNvSpPr/>
              <p:nvPr/>
            </p:nvSpPr>
            <p:spPr>
              <a:xfrm>
                <a:off x="4175600" y="2119700"/>
                <a:ext cx="6900" cy="40750"/>
              </a:xfrm>
              <a:custGeom>
                <a:avLst/>
                <a:gdLst/>
                <a:ahLst/>
                <a:cxnLst/>
                <a:rect l="l" t="t" r="r" b="b"/>
                <a:pathLst>
                  <a:path w="276" h="1630" extrusionOk="0">
                    <a:moveTo>
                      <a:pt x="151" y="1"/>
                    </a:moveTo>
                    <a:lnTo>
                      <a:pt x="151" y="1"/>
                    </a:lnTo>
                    <a:cubicBezTo>
                      <a:pt x="50" y="702"/>
                      <a:pt x="0" y="1429"/>
                      <a:pt x="176" y="1630"/>
                    </a:cubicBezTo>
                    <a:cubicBezTo>
                      <a:pt x="125" y="1254"/>
                      <a:pt x="201" y="627"/>
                      <a:pt x="276" y="51"/>
                    </a:cubicBezTo>
                    <a:cubicBezTo>
                      <a:pt x="251" y="26"/>
                      <a:pt x="201" y="26"/>
                      <a:pt x="151" y="1"/>
                    </a:cubicBezTo>
                    <a:close/>
                  </a:path>
                </a:pathLst>
              </a:custGeom>
              <a:solidFill>
                <a:srgbClr val="F7C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52"/>
              <p:cNvSpPr/>
              <p:nvPr/>
            </p:nvSpPr>
            <p:spPr>
              <a:xfrm>
                <a:off x="4272075" y="2131600"/>
                <a:ext cx="13825" cy="28850"/>
              </a:xfrm>
              <a:custGeom>
                <a:avLst/>
                <a:gdLst/>
                <a:ahLst/>
                <a:cxnLst/>
                <a:rect l="l" t="t" r="r" b="b"/>
                <a:pathLst>
                  <a:path w="553" h="1154" extrusionOk="0">
                    <a:moveTo>
                      <a:pt x="552" y="1"/>
                    </a:moveTo>
                    <a:cubicBezTo>
                      <a:pt x="477" y="26"/>
                      <a:pt x="402" y="51"/>
                      <a:pt x="327" y="51"/>
                    </a:cubicBezTo>
                    <a:cubicBezTo>
                      <a:pt x="126" y="627"/>
                      <a:pt x="1" y="1129"/>
                      <a:pt x="201" y="1154"/>
                    </a:cubicBezTo>
                    <a:cubicBezTo>
                      <a:pt x="226" y="878"/>
                      <a:pt x="377" y="452"/>
                      <a:pt x="552" y="1"/>
                    </a:cubicBezTo>
                    <a:close/>
                  </a:path>
                </a:pathLst>
              </a:custGeom>
              <a:solidFill>
                <a:srgbClr val="F7C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9" name="Google Shape;11959;p52"/>
            <p:cNvSpPr/>
            <p:nvPr/>
          </p:nvSpPr>
          <p:spPr>
            <a:xfrm>
              <a:off x="1663475" y="1381525"/>
              <a:ext cx="104725" cy="16125"/>
            </a:xfrm>
            <a:custGeom>
              <a:avLst/>
              <a:gdLst/>
              <a:ahLst/>
              <a:cxnLst/>
              <a:rect l="l" t="t" r="r" b="b"/>
              <a:pathLst>
                <a:path w="4189" h="645" extrusionOk="0">
                  <a:moveTo>
                    <a:pt x="0" y="645"/>
                  </a:moveTo>
                  <a:cubicBezTo>
                    <a:pt x="1413" y="645"/>
                    <a:pt x="2878" y="526"/>
                    <a:pt x="4189"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11960" name="Google Shape;11960;p52"/>
            <p:cNvSpPr/>
            <p:nvPr/>
          </p:nvSpPr>
          <p:spPr>
            <a:xfrm>
              <a:off x="1663475" y="1365400"/>
              <a:ext cx="104725" cy="16125"/>
            </a:xfrm>
            <a:custGeom>
              <a:avLst/>
              <a:gdLst/>
              <a:ahLst/>
              <a:cxnLst/>
              <a:rect l="l" t="t" r="r" b="b"/>
              <a:pathLst>
                <a:path w="4189" h="645" extrusionOk="0">
                  <a:moveTo>
                    <a:pt x="0" y="645"/>
                  </a:moveTo>
                  <a:cubicBezTo>
                    <a:pt x="1413" y="645"/>
                    <a:pt x="2878" y="526"/>
                    <a:pt x="4189"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11961" name="Google Shape;11961;p52"/>
            <p:cNvSpPr/>
            <p:nvPr/>
          </p:nvSpPr>
          <p:spPr>
            <a:xfrm>
              <a:off x="592075" y="1341250"/>
              <a:ext cx="44325" cy="80575"/>
            </a:xfrm>
            <a:custGeom>
              <a:avLst/>
              <a:gdLst/>
              <a:ahLst/>
              <a:cxnLst/>
              <a:rect l="l" t="t" r="r" b="b"/>
              <a:pathLst>
                <a:path w="1773" h="3223" extrusionOk="0">
                  <a:moveTo>
                    <a:pt x="0" y="3223"/>
                  </a:moveTo>
                  <a:cubicBezTo>
                    <a:pt x="456" y="2085"/>
                    <a:pt x="1142" y="1051"/>
                    <a:pt x="1773"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11962" name="Google Shape;11962;p52"/>
            <p:cNvSpPr/>
            <p:nvPr/>
          </p:nvSpPr>
          <p:spPr>
            <a:xfrm>
              <a:off x="656525" y="1313075"/>
              <a:ext cx="40275" cy="56375"/>
            </a:xfrm>
            <a:custGeom>
              <a:avLst/>
              <a:gdLst/>
              <a:ahLst/>
              <a:cxnLst/>
              <a:rect l="l" t="t" r="r" b="b"/>
              <a:pathLst>
                <a:path w="1611" h="2255" extrusionOk="0">
                  <a:moveTo>
                    <a:pt x="0" y="2255"/>
                  </a:moveTo>
                  <a:cubicBezTo>
                    <a:pt x="476" y="1463"/>
                    <a:pt x="1136" y="792"/>
                    <a:pt x="1611" y="0"/>
                  </a:cubicBezTo>
                </a:path>
              </a:pathLst>
            </a:custGeom>
            <a:noFill/>
            <a:ln w="9525" cap="flat" cmpd="sng">
              <a:solidFill>
                <a:srgbClr val="C9C5BC"/>
              </a:solidFill>
              <a:prstDash val="solid"/>
              <a:round/>
              <a:headEnd type="none" w="med" len="med"/>
              <a:tailEnd type="none" w="med" len="med"/>
            </a:ln>
          </p:spPr>
          <p:txBody>
            <a:bodyPr/>
            <a:lstStyle/>
            <a:p>
              <a:endParaRPr lang="de-DE"/>
            </a:p>
          </p:txBody>
        </p:sp>
      </p:grpSp>
      <p:grpSp>
        <p:nvGrpSpPr>
          <p:cNvPr id="11963" name="Google Shape;11963;p52"/>
          <p:cNvGrpSpPr/>
          <p:nvPr/>
        </p:nvGrpSpPr>
        <p:grpSpPr>
          <a:xfrm>
            <a:off x="1033677" y="4285923"/>
            <a:ext cx="416046" cy="418860"/>
            <a:chOff x="2559475" y="2559100"/>
            <a:chExt cx="698650" cy="703375"/>
          </a:xfrm>
        </p:grpSpPr>
        <p:sp>
          <p:nvSpPr>
            <p:cNvPr id="11964" name="Google Shape;11964;p52"/>
            <p:cNvSpPr/>
            <p:nvPr/>
          </p:nvSpPr>
          <p:spPr>
            <a:xfrm>
              <a:off x="2830150" y="2807700"/>
              <a:ext cx="203675" cy="51550"/>
            </a:xfrm>
            <a:custGeom>
              <a:avLst/>
              <a:gdLst/>
              <a:ahLst/>
              <a:cxnLst/>
              <a:rect l="l" t="t" r="r" b="b"/>
              <a:pathLst>
                <a:path w="8147" h="2062" extrusionOk="0">
                  <a:moveTo>
                    <a:pt x="4187" y="0"/>
                  </a:moveTo>
                  <a:cubicBezTo>
                    <a:pt x="3924" y="0"/>
                    <a:pt x="3676" y="49"/>
                    <a:pt x="3459" y="207"/>
                  </a:cubicBezTo>
                  <a:cubicBezTo>
                    <a:pt x="3083" y="458"/>
                    <a:pt x="2908" y="984"/>
                    <a:pt x="2457" y="1059"/>
                  </a:cubicBezTo>
                  <a:cubicBezTo>
                    <a:pt x="2416" y="1066"/>
                    <a:pt x="2376" y="1069"/>
                    <a:pt x="2336" y="1069"/>
                  </a:cubicBezTo>
                  <a:cubicBezTo>
                    <a:pt x="2081" y="1069"/>
                    <a:pt x="1843" y="942"/>
                    <a:pt x="1605" y="834"/>
                  </a:cubicBezTo>
                  <a:cubicBezTo>
                    <a:pt x="1314" y="703"/>
                    <a:pt x="982" y="606"/>
                    <a:pt x="661" y="606"/>
                  </a:cubicBezTo>
                  <a:cubicBezTo>
                    <a:pt x="428" y="606"/>
                    <a:pt x="201" y="657"/>
                    <a:pt x="1" y="784"/>
                  </a:cubicBezTo>
                  <a:cubicBezTo>
                    <a:pt x="527" y="2062"/>
                    <a:pt x="2081" y="1937"/>
                    <a:pt x="3284" y="1987"/>
                  </a:cubicBezTo>
                  <a:cubicBezTo>
                    <a:pt x="3577" y="2005"/>
                    <a:pt x="3870" y="2013"/>
                    <a:pt x="4162" y="2013"/>
                  </a:cubicBezTo>
                  <a:cubicBezTo>
                    <a:pt x="4694" y="2013"/>
                    <a:pt x="5222" y="1985"/>
                    <a:pt x="5740" y="1937"/>
                  </a:cubicBezTo>
                  <a:cubicBezTo>
                    <a:pt x="6141" y="1912"/>
                    <a:pt x="7845" y="1912"/>
                    <a:pt x="8046" y="1586"/>
                  </a:cubicBezTo>
                  <a:cubicBezTo>
                    <a:pt x="8146" y="1460"/>
                    <a:pt x="7971" y="1260"/>
                    <a:pt x="7795" y="1210"/>
                  </a:cubicBezTo>
                  <a:cubicBezTo>
                    <a:pt x="7645" y="1160"/>
                    <a:pt x="7444" y="1160"/>
                    <a:pt x="7294" y="1059"/>
                  </a:cubicBezTo>
                  <a:cubicBezTo>
                    <a:pt x="7119" y="934"/>
                    <a:pt x="7068" y="684"/>
                    <a:pt x="6943" y="483"/>
                  </a:cubicBezTo>
                  <a:cubicBezTo>
                    <a:pt x="6642" y="57"/>
                    <a:pt x="5966" y="157"/>
                    <a:pt x="5439" y="132"/>
                  </a:cubicBezTo>
                  <a:cubicBezTo>
                    <a:pt x="5029" y="117"/>
                    <a:pt x="4591" y="0"/>
                    <a:pt x="4187" y="0"/>
                  </a:cubicBezTo>
                  <a:close/>
                </a:path>
              </a:pathLst>
            </a:custGeom>
            <a:solidFill>
              <a:srgbClr val="9DC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52"/>
            <p:cNvSpPr/>
            <p:nvPr/>
          </p:nvSpPr>
          <p:spPr>
            <a:xfrm>
              <a:off x="3162225" y="3233925"/>
              <a:ext cx="95900" cy="28550"/>
            </a:xfrm>
            <a:custGeom>
              <a:avLst/>
              <a:gdLst/>
              <a:ahLst/>
              <a:cxnLst/>
              <a:rect l="l" t="t" r="r" b="b"/>
              <a:pathLst>
                <a:path w="3836" h="1142" extrusionOk="0">
                  <a:moveTo>
                    <a:pt x="302" y="978"/>
                  </a:moveTo>
                  <a:lnTo>
                    <a:pt x="402" y="1028"/>
                  </a:lnTo>
                  <a:cubicBezTo>
                    <a:pt x="389" y="1015"/>
                    <a:pt x="376" y="1002"/>
                    <a:pt x="363" y="989"/>
                  </a:cubicBezTo>
                  <a:lnTo>
                    <a:pt x="363" y="989"/>
                  </a:lnTo>
                  <a:cubicBezTo>
                    <a:pt x="343" y="985"/>
                    <a:pt x="322" y="982"/>
                    <a:pt x="302" y="978"/>
                  </a:cubicBezTo>
                  <a:close/>
                  <a:moveTo>
                    <a:pt x="1404" y="1"/>
                  </a:moveTo>
                  <a:cubicBezTo>
                    <a:pt x="1154" y="1"/>
                    <a:pt x="878" y="201"/>
                    <a:pt x="903" y="452"/>
                  </a:cubicBezTo>
                  <a:cubicBezTo>
                    <a:pt x="725" y="403"/>
                    <a:pt x="526" y="375"/>
                    <a:pt x="327" y="375"/>
                  </a:cubicBezTo>
                  <a:cubicBezTo>
                    <a:pt x="217" y="375"/>
                    <a:pt x="107" y="384"/>
                    <a:pt x="1" y="402"/>
                  </a:cubicBezTo>
                  <a:cubicBezTo>
                    <a:pt x="71" y="634"/>
                    <a:pt x="205" y="823"/>
                    <a:pt x="363" y="989"/>
                  </a:cubicBezTo>
                  <a:lnTo>
                    <a:pt x="363" y="989"/>
                  </a:lnTo>
                  <a:cubicBezTo>
                    <a:pt x="943" y="1088"/>
                    <a:pt x="1535" y="1141"/>
                    <a:pt x="2130" y="1141"/>
                  </a:cubicBezTo>
                  <a:cubicBezTo>
                    <a:pt x="2674" y="1141"/>
                    <a:pt x="3220" y="1097"/>
                    <a:pt x="3760" y="1003"/>
                  </a:cubicBezTo>
                  <a:cubicBezTo>
                    <a:pt x="3685" y="953"/>
                    <a:pt x="3610" y="878"/>
                    <a:pt x="3560" y="828"/>
                  </a:cubicBezTo>
                  <a:cubicBezTo>
                    <a:pt x="3660" y="803"/>
                    <a:pt x="3760" y="727"/>
                    <a:pt x="3836" y="627"/>
                  </a:cubicBezTo>
                  <a:cubicBezTo>
                    <a:pt x="3756" y="521"/>
                    <a:pt x="3648" y="487"/>
                    <a:pt x="3527" y="487"/>
                  </a:cubicBezTo>
                  <a:cubicBezTo>
                    <a:pt x="3304" y="487"/>
                    <a:pt x="3035" y="602"/>
                    <a:pt x="2808" y="602"/>
                  </a:cubicBezTo>
                  <a:cubicBezTo>
                    <a:pt x="2532" y="602"/>
                    <a:pt x="2307" y="452"/>
                    <a:pt x="2106" y="326"/>
                  </a:cubicBezTo>
                  <a:cubicBezTo>
                    <a:pt x="1881" y="176"/>
                    <a:pt x="1655" y="26"/>
                    <a:pt x="1404" y="1"/>
                  </a:cubicBezTo>
                  <a:close/>
                </a:path>
              </a:pathLst>
            </a:custGeom>
            <a:solidFill>
              <a:srgbClr val="518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52"/>
            <p:cNvSpPr/>
            <p:nvPr/>
          </p:nvSpPr>
          <p:spPr>
            <a:xfrm>
              <a:off x="2682275" y="2867375"/>
              <a:ext cx="94650" cy="302675"/>
            </a:xfrm>
            <a:custGeom>
              <a:avLst/>
              <a:gdLst/>
              <a:ahLst/>
              <a:cxnLst/>
              <a:rect l="l" t="t" r="r" b="b"/>
              <a:pathLst>
                <a:path w="3786" h="12107" extrusionOk="0">
                  <a:moveTo>
                    <a:pt x="3785" y="2156"/>
                  </a:moveTo>
                  <a:cubicBezTo>
                    <a:pt x="3785" y="2181"/>
                    <a:pt x="3760" y="2231"/>
                    <a:pt x="3735" y="2256"/>
                  </a:cubicBezTo>
                  <a:cubicBezTo>
                    <a:pt x="3510" y="2557"/>
                    <a:pt x="3284" y="2883"/>
                    <a:pt x="3059" y="3184"/>
                  </a:cubicBezTo>
                  <a:cubicBezTo>
                    <a:pt x="2908" y="3409"/>
                    <a:pt x="2733" y="3660"/>
                    <a:pt x="2607" y="3911"/>
                  </a:cubicBezTo>
                  <a:cubicBezTo>
                    <a:pt x="2407" y="4412"/>
                    <a:pt x="2382" y="4963"/>
                    <a:pt x="2257" y="5464"/>
                  </a:cubicBezTo>
                  <a:cubicBezTo>
                    <a:pt x="2131" y="5941"/>
                    <a:pt x="1906" y="6392"/>
                    <a:pt x="1830" y="6868"/>
                  </a:cubicBezTo>
                  <a:cubicBezTo>
                    <a:pt x="1780" y="7244"/>
                    <a:pt x="1830" y="7620"/>
                    <a:pt x="1856" y="7996"/>
                  </a:cubicBezTo>
                  <a:cubicBezTo>
                    <a:pt x="1956" y="8723"/>
                    <a:pt x="2031" y="9424"/>
                    <a:pt x="2206" y="10126"/>
                  </a:cubicBezTo>
                  <a:cubicBezTo>
                    <a:pt x="2231" y="10226"/>
                    <a:pt x="2257" y="10327"/>
                    <a:pt x="2282" y="10427"/>
                  </a:cubicBezTo>
                  <a:cubicBezTo>
                    <a:pt x="2407" y="10978"/>
                    <a:pt x="2557" y="11530"/>
                    <a:pt x="2482" y="12081"/>
                  </a:cubicBezTo>
                  <a:cubicBezTo>
                    <a:pt x="2006" y="12106"/>
                    <a:pt x="1505" y="12056"/>
                    <a:pt x="1053" y="11931"/>
                  </a:cubicBezTo>
                  <a:cubicBezTo>
                    <a:pt x="953" y="11906"/>
                    <a:pt x="853" y="11881"/>
                    <a:pt x="778" y="11780"/>
                  </a:cubicBezTo>
                  <a:cubicBezTo>
                    <a:pt x="728" y="11680"/>
                    <a:pt x="753" y="11555"/>
                    <a:pt x="753" y="11429"/>
                  </a:cubicBezTo>
                  <a:cubicBezTo>
                    <a:pt x="828" y="11104"/>
                    <a:pt x="778" y="10753"/>
                    <a:pt x="728" y="10427"/>
                  </a:cubicBezTo>
                  <a:cubicBezTo>
                    <a:pt x="703" y="10251"/>
                    <a:pt x="652" y="10051"/>
                    <a:pt x="627" y="9876"/>
                  </a:cubicBezTo>
                  <a:cubicBezTo>
                    <a:pt x="302" y="8397"/>
                    <a:pt x="51" y="6943"/>
                    <a:pt x="1" y="5439"/>
                  </a:cubicBezTo>
                  <a:cubicBezTo>
                    <a:pt x="1" y="4437"/>
                    <a:pt x="1" y="3459"/>
                    <a:pt x="201" y="2482"/>
                  </a:cubicBezTo>
                  <a:cubicBezTo>
                    <a:pt x="277" y="2031"/>
                    <a:pt x="427" y="1630"/>
                    <a:pt x="502" y="1179"/>
                  </a:cubicBezTo>
                  <a:cubicBezTo>
                    <a:pt x="577" y="803"/>
                    <a:pt x="502" y="402"/>
                    <a:pt x="552" y="1"/>
                  </a:cubicBezTo>
                  <a:cubicBezTo>
                    <a:pt x="853" y="101"/>
                    <a:pt x="1179" y="302"/>
                    <a:pt x="1455" y="427"/>
                  </a:cubicBezTo>
                  <a:cubicBezTo>
                    <a:pt x="1780" y="577"/>
                    <a:pt x="2081" y="703"/>
                    <a:pt x="2382" y="903"/>
                  </a:cubicBezTo>
                  <a:cubicBezTo>
                    <a:pt x="2883" y="1204"/>
                    <a:pt x="3309" y="1630"/>
                    <a:pt x="3710" y="2031"/>
                  </a:cubicBezTo>
                  <a:cubicBezTo>
                    <a:pt x="3760" y="2081"/>
                    <a:pt x="3785" y="2106"/>
                    <a:pt x="3785" y="215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52"/>
            <p:cNvSpPr/>
            <p:nvPr/>
          </p:nvSpPr>
          <p:spPr>
            <a:xfrm>
              <a:off x="2700450" y="3128025"/>
              <a:ext cx="45775" cy="42025"/>
            </a:xfrm>
            <a:custGeom>
              <a:avLst/>
              <a:gdLst/>
              <a:ahLst/>
              <a:cxnLst/>
              <a:rect l="l" t="t" r="r" b="b"/>
              <a:pathLst>
                <a:path w="1831" h="1681" extrusionOk="0">
                  <a:moveTo>
                    <a:pt x="1755" y="1655"/>
                  </a:moveTo>
                  <a:cubicBezTo>
                    <a:pt x="1279" y="1680"/>
                    <a:pt x="778" y="1630"/>
                    <a:pt x="326" y="1505"/>
                  </a:cubicBezTo>
                  <a:cubicBezTo>
                    <a:pt x="226" y="1480"/>
                    <a:pt x="126" y="1455"/>
                    <a:pt x="51" y="1354"/>
                  </a:cubicBezTo>
                  <a:cubicBezTo>
                    <a:pt x="1" y="1254"/>
                    <a:pt x="26" y="1129"/>
                    <a:pt x="26" y="1003"/>
                  </a:cubicBezTo>
                  <a:cubicBezTo>
                    <a:pt x="101" y="678"/>
                    <a:pt x="51" y="327"/>
                    <a:pt x="1" y="1"/>
                  </a:cubicBezTo>
                  <a:lnTo>
                    <a:pt x="1555" y="1"/>
                  </a:lnTo>
                  <a:cubicBezTo>
                    <a:pt x="1680" y="552"/>
                    <a:pt x="1830" y="1104"/>
                    <a:pt x="1755" y="1655"/>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52"/>
            <p:cNvSpPr/>
            <p:nvPr/>
          </p:nvSpPr>
          <p:spPr>
            <a:xfrm>
              <a:off x="2616500" y="2837300"/>
              <a:ext cx="141625" cy="99650"/>
            </a:xfrm>
            <a:custGeom>
              <a:avLst/>
              <a:gdLst/>
              <a:ahLst/>
              <a:cxnLst/>
              <a:rect l="l" t="t" r="r" b="b"/>
              <a:pathLst>
                <a:path w="5665" h="3986" extrusionOk="0">
                  <a:moveTo>
                    <a:pt x="5664" y="3510"/>
                  </a:moveTo>
                  <a:cubicBezTo>
                    <a:pt x="5464" y="3635"/>
                    <a:pt x="5238" y="3735"/>
                    <a:pt x="5013" y="3810"/>
                  </a:cubicBezTo>
                  <a:cubicBezTo>
                    <a:pt x="4913" y="3835"/>
                    <a:pt x="4812" y="3860"/>
                    <a:pt x="4687" y="3885"/>
                  </a:cubicBezTo>
                  <a:cubicBezTo>
                    <a:pt x="4336" y="3961"/>
                    <a:pt x="3960" y="3986"/>
                    <a:pt x="3584" y="3986"/>
                  </a:cubicBezTo>
                  <a:cubicBezTo>
                    <a:pt x="3459" y="3986"/>
                    <a:pt x="3359" y="3961"/>
                    <a:pt x="3233" y="3961"/>
                  </a:cubicBezTo>
                  <a:cubicBezTo>
                    <a:pt x="3183" y="3961"/>
                    <a:pt x="3108" y="3961"/>
                    <a:pt x="3058" y="3961"/>
                  </a:cubicBezTo>
                  <a:cubicBezTo>
                    <a:pt x="2958" y="3961"/>
                    <a:pt x="2857" y="3961"/>
                    <a:pt x="2757" y="3936"/>
                  </a:cubicBezTo>
                  <a:cubicBezTo>
                    <a:pt x="2682" y="3936"/>
                    <a:pt x="2582" y="3936"/>
                    <a:pt x="2507" y="3911"/>
                  </a:cubicBezTo>
                  <a:cubicBezTo>
                    <a:pt x="2481" y="3911"/>
                    <a:pt x="2456" y="3911"/>
                    <a:pt x="2406" y="3911"/>
                  </a:cubicBezTo>
                  <a:cubicBezTo>
                    <a:pt x="2381" y="3885"/>
                    <a:pt x="2331" y="3885"/>
                    <a:pt x="2281" y="3860"/>
                  </a:cubicBezTo>
                  <a:cubicBezTo>
                    <a:pt x="2131" y="3835"/>
                    <a:pt x="2005" y="3760"/>
                    <a:pt x="1855" y="3685"/>
                  </a:cubicBezTo>
                  <a:cubicBezTo>
                    <a:pt x="1755" y="3635"/>
                    <a:pt x="1654" y="3560"/>
                    <a:pt x="1529" y="3484"/>
                  </a:cubicBezTo>
                  <a:cubicBezTo>
                    <a:pt x="1429" y="3384"/>
                    <a:pt x="1329" y="3309"/>
                    <a:pt x="1203" y="3234"/>
                  </a:cubicBezTo>
                  <a:cubicBezTo>
                    <a:pt x="677" y="2808"/>
                    <a:pt x="226" y="2206"/>
                    <a:pt x="101" y="1555"/>
                  </a:cubicBezTo>
                  <a:cubicBezTo>
                    <a:pt x="0" y="1053"/>
                    <a:pt x="126" y="527"/>
                    <a:pt x="602" y="101"/>
                  </a:cubicBezTo>
                  <a:cubicBezTo>
                    <a:pt x="652" y="51"/>
                    <a:pt x="677" y="26"/>
                    <a:pt x="727" y="1"/>
                  </a:cubicBezTo>
                  <a:lnTo>
                    <a:pt x="727" y="1"/>
                  </a:lnTo>
                  <a:cubicBezTo>
                    <a:pt x="727" y="1"/>
                    <a:pt x="752" y="1"/>
                    <a:pt x="752" y="1"/>
                  </a:cubicBezTo>
                  <a:cubicBezTo>
                    <a:pt x="802" y="1"/>
                    <a:pt x="877" y="26"/>
                    <a:pt x="928" y="51"/>
                  </a:cubicBezTo>
                  <a:cubicBezTo>
                    <a:pt x="1805" y="527"/>
                    <a:pt x="2507" y="1279"/>
                    <a:pt x="3359" y="1805"/>
                  </a:cubicBezTo>
                  <a:cubicBezTo>
                    <a:pt x="3609" y="1956"/>
                    <a:pt x="3860" y="2081"/>
                    <a:pt x="4136" y="2231"/>
                  </a:cubicBezTo>
                  <a:cubicBezTo>
                    <a:pt x="4286" y="2332"/>
                    <a:pt x="4461" y="2407"/>
                    <a:pt x="4637" y="2507"/>
                  </a:cubicBezTo>
                  <a:cubicBezTo>
                    <a:pt x="5038" y="2758"/>
                    <a:pt x="5439" y="3083"/>
                    <a:pt x="5664" y="351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52"/>
            <p:cNvSpPr/>
            <p:nvPr/>
          </p:nvSpPr>
          <p:spPr>
            <a:xfrm>
              <a:off x="2654100" y="2909350"/>
              <a:ext cx="10675" cy="36375"/>
            </a:xfrm>
            <a:custGeom>
              <a:avLst/>
              <a:gdLst/>
              <a:ahLst/>
              <a:cxnLst/>
              <a:rect l="l" t="t" r="r" b="b"/>
              <a:pathLst>
                <a:path w="427" h="1455" extrusionOk="0">
                  <a:moveTo>
                    <a:pt x="351" y="803"/>
                  </a:moveTo>
                  <a:cubicBezTo>
                    <a:pt x="326" y="878"/>
                    <a:pt x="301" y="978"/>
                    <a:pt x="301" y="1054"/>
                  </a:cubicBezTo>
                  <a:cubicBezTo>
                    <a:pt x="326" y="1129"/>
                    <a:pt x="326" y="1179"/>
                    <a:pt x="326" y="1254"/>
                  </a:cubicBezTo>
                  <a:cubicBezTo>
                    <a:pt x="326" y="1304"/>
                    <a:pt x="326" y="1379"/>
                    <a:pt x="276" y="1430"/>
                  </a:cubicBezTo>
                  <a:cubicBezTo>
                    <a:pt x="226" y="1455"/>
                    <a:pt x="125" y="1455"/>
                    <a:pt x="100" y="1405"/>
                  </a:cubicBezTo>
                  <a:cubicBezTo>
                    <a:pt x="100" y="1379"/>
                    <a:pt x="100" y="1354"/>
                    <a:pt x="75" y="1354"/>
                  </a:cubicBezTo>
                  <a:cubicBezTo>
                    <a:pt x="50" y="1104"/>
                    <a:pt x="0" y="853"/>
                    <a:pt x="25" y="602"/>
                  </a:cubicBezTo>
                  <a:cubicBezTo>
                    <a:pt x="50" y="502"/>
                    <a:pt x="50" y="427"/>
                    <a:pt x="75" y="352"/>
                  </a:cubicBezTo>
                  <a:cubicBezTo>
                    <a:pt x="201" y="1"/>
                    <a:pt x="376" y="201"/>
                    <a:pt x="401" y="502"/>
                  </a:cubicBezTo>
                  <a:cubicBezTo>
                    <a:pt x="426" y="602"/>
                    <a:pt x="401" y="703"/>
                    <a:pt x="351" y="803"/>
                  </a:cubicBezTo>
                  <a:close/>
                </a:path>
              </a:pathLst>
            </a:custGeom>
            <a:solidFill>
              <a:srgbClr val="FF7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52"/>
            <p:cNvSpPr/>
            <p:nvPr/>
          </p:nvSpPr>
          <p:spPr>
            <a:xfrm>
              <a:off x="2672250" y="2932550"/>
              <a:ext cx="14450" cy="29475"/>
            </a:xfrm>
            <a:custGeom>
              <a:avLst/>
              <a:gdLst/>
              <a:ahLst/>
              <a:cxnLst/>
              <a:rect l="l" t="t" r="r" b="b"/>
              <a:pathLst>
                <a:path w="578" h="1179" extrusionOk="0">
                  <a:moveTo>
                    <a:pt x="527" y="802"/>
                  </a:moveTo>
                  <a:cubicBezTo>
                    <a:pt x="527" y="903"/>
                    <a:pt x="502" y="1003"/>
                    <a:pt x="452" y="1078"/>
                  </a:cubicBezTo>
                  <a:cubicBezTo>
                    <a:pt x="452" y="1078"/>
                    <a:pt x="427" y="1078"/>
                    <a:pt x="427" y="1103"/>
                  </a:cubicBezTo>
                  <a:cubicBezTo>
                    <a:pt x="377" y="1153"/>
                    <a:pt x="251" y="1178"/>
                    <a:pt x="201" y="1128"/>
                  </a:cubicBezTo>
                  <a:cubicBezTo>
                    <a:pt x="151" y="1078"/>
                    <a:pt x="126" y="1003"/>
                    <a:pt x="126" y="928"/>
                  </a:cubicBezTo>
                  <a:cubicBezTo>
                    <a:pt x="101" y="752"/>
                    <a:pt x="1" y="276"/>
                    <a:pt x="176" y="101"/>
                  </a:cubicBezTo>
                  <a:cubicBezTo>
                    <a:pt x="226" y="50"/>
                    <a:pt x="251" y="50"/>
                    <a:pt x="302" y="25"/>
                  </a:cubicBezTo>
                  <a:cubicBezTo>
                    <a:pt x="302" y="25"/>
                    <a:pt x="302" y="25"/>
                    <a:pt x="327" y="25"/>
                  </a:cubicBezTo>
                  <a:cubicBezTo>
                    <a:pt x="427" y="0"/>
                    <a:pt x="477" y="50"/>
                    <a:pt x="527" y="126"/>
                  </a:cubicBezTo>
                  <a:cubicBezTo>
                    <a:pt x="577" y="326"/>
                    <a:pt x="527" y="652"/>
                    <a:pt x="527" y="80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52"/>
            <p:cNvSpPr/>
            <p:nvPr/>
          </p:nvSpPr>
          <p:spPr>
            <a:xfrm>
              <a:off x="2697325" y="2928150"/>
              <a:ext cx="10050" cy="23850"/>
            </a:xfrm>
            <a:custGeom>
              <a:avLst/>
              <a:gdLst/>
              <a:ahLst/>
              <a:cxnLst/>
              <a:rect l="l" t="t" r="r" b="b"/>
              <a:pathLst>
                <a:path w="402" h="954" extrusionOk="0">
                  <a:moveTo>
                    <a:pt x="50" y="151"/>
                  </a:moveTo>
                  <a:cubicBezTo>
                    <a:pt x="25" y="201"/>
                    <a:pt x="0" y="277"/>
                    <a:pt x="0" y="327"/>
                  </a:cubicBezTo>
                  <a:cubicBezTo>
                    <a:pt x="0" y="502"/>
                    <a:pt x="50" y="678"/>
                    <a:pt x="76" y="853"/>
                  </a:cubicBezTo>
                  <a:cubicBezTo>
                    <a:pt x="76" y="878"/>
                    <a:pt x="76" y="903"/>
                    <a:pt x="101" y="928"/>
                  </a:cubicBezTo>
                  <a:cubicBezTo>
                    <a:pt x="126" y="953"/>
                    <a:pt x="151" y="953"/>
                    <a:pt x="176" y="953"/>
                  </a:cubicBezTo>
                  <a:cubicBezTo>
                    <a:pt x="326" y="928"/>
                    <a:pt x="401" y="753"/>
                    <a:pt x="401" y="602"/>
                  </a:cubicBezTo>
                  <a:cubicBezTo>
                    <a:pt x="401" y="477"/>
                    <a:pt x="351" y="327"/>
                    <a:pt x="301" y="201"/>
                  </a:cubicBezTo>
                  <a:cubicBezTo>
                    <a:pt x="201" y="1"/>
                    <a:pt x="101" y="51"/>
                    <a:pt x="50" y="1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52"/>
            <p:cNvSpPr/>
            <p:nvPr/>
          </p:nvSpPr>
          <p:spPr>
            <a:xfrm>
              <a:off x="2733025" y="2921900"/>
              <a:ext cx="9425" cy="28225"/>
            </a:xfrm>
            <a:custGeom>
              <a:avLst/>
              <a:gdLst/>
              <a:ahLst/>
              <a:cxnLst/>
              <a:rect l="l" t="t" r="r" b="b"/>
              <a:pathLst>
                <a:path w="377" h="1129" extrusionOk="0">
                  <a:moveTo>
                    <a:pt x="1" y="351"/>
                  </a:moveTo>
                  <a:cubicBezTo>
                    <a:pt x="26" y="552"/>
                    <a:pt x="126" y="777"/>
                    <a:pt x="126" y="928"/>
                  </a:cubicBezTo>
                  <a:cubicBezTo>
                    <a:pt x="151" y="978"/>
                    <a:pt x="151" y="1028"/>
                    <a:pt x="176" y="1078"/>
                  </a:cubicBezTo>
                  <a:cubicBezTo>
                    <a:pt x="201" y="1103"/>
                    <a:pt x="277" y="1128"/>
                    <a:pt x="302" y="1103"/>
                  </a:cubicBezTo>
                  <a:cubicBezTo>
                    <a:pt x="377" y="1003"/>
                    <a:pt x="377" y="852"/>
                    <a:pt x="377" y="727"/>
                  </a:cubicBezTo>
                  <a:cubicBezTo>
                    <a:pt x="377" y="552"/>
                    <a:pt x="352" y="401"/>
                    <a:pt x="352" y="226"/>
                  </a:cubicBezTo>
                  <a:cubicBezTo>
                    <a:pt x="352" y="75"/>
                    <a:pt x="277" y="0"/>
                    <a:pt x="126" y="75"/>
                  </a:cubicBezTo>
                  <a:cubicBezTo>
                    <a:pt x="26" y="126"/>
                    <a:pt x="1" y="226"/>
                    <a:pt x="1" y="3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52"/>
            <p:cNvSpPr/>
            <p:nvPr/>
          </p:nvSpPr>
          <p:spPr>
            <a:xfrm>
              <a:off x="2619000" y="2837300"/>
              <a:ext cx="105300" cy="124725"/>
            </a:xfrm>
            <a:custGeom>
              <a:avLst/>
              <a:gdLst/>
              <a:ahLst/>
              <a:cxnLst/>
              <a:rect l="l" t="t" r="r" b="b"/>
              <a:pathLst>
                <a:path w="4212" h="4989" extrusionOk="0">
                  <a:moveTo>
                    <a:pt x="4211" y="2682"/>
                  </a:moveTo>
                  <a:cubicBezTo>
                    <a:pt x="4086" y="2933"/>
                    <a:pt x="3910" y="3134"/>
                    <a:pt x="3710" y="3334"/>
                  </a:cubicBezTo>
                  <a:cubicBezTo>
                    <a:pt x="3534" y="3535"/>
                    <a:pt x="3234" y="3535"/>
                    <a:pt x="2983" y="3510"/>
                  </a:cubicBezTo>
                  <a:cubicBezTo>
                    <a:pt x="2808" y="3484"/>
                    <a:pt x="2607" y="3459"/>
                    <a:pt x="2507" y="3610"/>
                  </a:cubicBezTo>
                  <a:cubicBezTo>
                    <a:pt x="2457" y="3660"/>
                    <a:pt x="2432" y="3735"/>
                    <a:pt x="2432" y="3810"/>
                  </a:cubicBezTo>
                  <a:cubicBezTo>
                    <a:pt x="2432" y="3835"/>
                    <a:pt x="2432" y="3835"/>
                    <a:pt x="2432" y="3835"/>
                  </a:cubicBezTo>
                  <a:cubicBezTo>
                    <a:pt x="2432" y="3860"/>
                    <a:pt x="2407" y="3885"/>
                    <a:pt x="2407" y="3911"/>
                  </a:cubicBezTo>
                  <a:cubicBezTo>
                    <a:pt x="2356" y="4261"/>
                    <a:pt x="2331" y="4612"/>
                    <a:pt x="2532" y="4863"/>
                  </a:cubicBezTo>
                  <a:cubicBezTo>
                    <a:pt x="2532" y="4888"/>
                    <a:pt x="2557" y="4888"/>
                    <a:pt x="2557" y="4913"/>
                  </a:cubicBezTo>
                  <a:cubicBezTo>
                    <a:pt x="2507" y="4963"/>
                    <a:pt x="2381" y="4988"/>
                    <a:pt x="2331" y="4938"/>
                  </a:cubicBezTo>
                  <a:cubicBezTo>
                    <a:pt x="2281" y="4888"/>
                    <a:pt x="2256" y="4813"/>
                    <a:pt x="2256" y="4738"/>
                  </a:cubicBezTo>
                  <a:cubicBezTo>
                    <a:pt x="2231" y="4562"/>
                    <a:pt x="2131" y="4086"/>
                    <a:pt x="2306" y="3911"/>
                  </a:cubicBezTo>
                  <a:cubicBezTo>
                    <a:pt x="2281" y="3885"/>
                    <a:pt x="2231" y="3885"/>
                    <a:pt x="2181" y="3860"/>
                  </a:cubicBezTo>
                  <a:cubicBezTo>
                    <a:pt x="2031" y="3835"/>
                    <a:pt x="1905" y="3760"/>
                    <a:pt x="1755" y="3685"/>
                  </a:cubicBezTo>
                  <a:cubicBezTo>
                    <a:pt x="1730" y="3760"/>
                    <a:pt x="1705" y="3860"/>
                    <a:pt x="1705" y="3936"/>
                  </a:cubicBezTo>
                  <a:cubicBezTo>
                    <a:pt x="1730" y="4011"/>
                    <a:pt x="1730" y="4061"/>
                    <a:pt x="1730" y="4136"/>
                  </a:cubicBezTo>
                  <a:cubicBezTo>
                    <a:pt x="1730" y="4186"/>
                    <a:pt x="1730" y="4261"/>
                    <a:pt x="1680" y="4312"/>
                  </a:cubicBezTo>
                  <a:cubicBezTo>
                    <a:pt x="1630" y="4337"/>
                    <a:pt x="1529" y="4337"/>
                    <a:pt x="1504" y="4287"/>
                  </a:cubicBezTo>
                  <a:cubicBezTo>
                    <a:pt x="1504" y="4261"/>
                    <a:pt x="1504" y="4236"/>
                    <a:pt x="1479" y="4236"/>
                  </a:cubicBezTo>
                  <a:cubicBezTo>
                    <a:pt x="1454" y="3986"/>
                    <a:pt x="1404" y="3735"/>
                    <a:pt x="1429" y="3484"/>
                  </a:cubicBezTo>
                  <a:cubicBezTo>
                    <a:pt x="1329" y="3384"/>
                    <a:pt x="1229" y="3309"/>
                    <a:pt x="1103" y="3234"/>
                  </a:cubicBezTo>
                  <a:cubicBezTo>
                    <a:pt x="577" y="2808"/>
                    <a:pt x="126" y="2206"/>
                    <a:pt x="1" y="1555"/>
                  </a:cubicBezTo>
                  <a:cubicBezTo>
                    <a:pt x="26" y="1555"/>
                    <a:pt x="76" y="1530"/>
                    <a:pt x="126" y="1530"/>
                  </a:cubicBezTo>
                  <a:cubicBezTo>
                    <a:pt x="351" y="1429"/>
                    <a:pt x="502" y="1179"/>
                    <a:pt x="552" y="928"/>
                  </a:cubicBezTo>
                  <a:cubicBezTo>
                    <a:pt x="602" y="652"/>
                    <a:pt x="577" y="402"/>
                    <a:pt x="602" y="126"/>
                  </a:cubicBezTo>
                  <a:cubicBezTo>
                    <a:pt x="602" y="101"/>
                    <a:pt x="602" y="51"/>
                    <a:pt x="627" y="1"/>
                  </a:cubicBezTo>
                  <a:lnTo>
                    <a:pt x="627" y="1"/>
                  </a:lnTo>
                  <a:cubicBezTo>
                    <a:pt x="627" y="1"/>
                    <a:pt x="652" y="1"/>
                    <a:pt x="652" y="1"/>
                  </a:cubicBezTo>
                  <a:cubicBezTo>
                    <a:pt x="702" y="1"/>
                    <a:pt x="777" y="26"/>
                    <a:pt x="828" y="51"/>
                  </a:cubicBezTo>
                  <a:cubicBezTo>
                    <a:pt x="1705" y="527"/>
                    <a:pt x="2407" y="1279"/>
                    <a:pt x="3259" y="1805"/>
                  </a:cubicBezTo>
                  <a:cubicBezTo>
                    <a:pt x="3509" y="1956"/>
                    <a:pt x="3760" y="2081"/>
                    <a:pt x="4036" y="2231"/>
                  </a:cubicBezTo>
                  <a:cubicBezTo>
                    <a:pt x="3986" y="2407"/>
                    <a:pt x="4036" y="2657"/>
                    <a:pt x="4211" y="268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52"/>
            <p:cNvSpPr/>
            <p:nvPr/>
          </p:nvSpPr>
          <p:spPr>
            <a:xfrm>
              <a:off x="3157225" y="2904975"/>
              <a:ext cx="37000" cy="64550"/>
            </a:xfrm>
            <a:custGeom>
              <a:avLst/>
              <a:gdLst/>
              <a:ahLst/>
              <a:cxnLst/>
              <a:rect l="l" t="t" r="r" b="b"/>
              <a:pathLst>
                <a:path w="1480" h="2582" extrusionOk="0">
                  <a:moveTo>
                    <a:pt x="477" y="1"/>
                  </a:moveTo>
                  <a:cubicBezTo>
                    <a:pt x="627" y="126"/>
                    <a:pt x="777" y="226"/>
                    <a:pt x="903" y="376"/>
                  </a:cubicBezTo>
                  <a:cubicBezTo>
                    <a:pt x="1178" y="652"/>
                    <a:pt x="1329" y="1028"/>
                    <a:pt x="1404" y="1404"/>
                  </a:cubicBezTo>
                  <a:cubicBezTo>
                    <a:pt x="1479" y="1805"/>
                    <a:pt x="1454" y="2181"/>
                    <a:pt x="1429" y="2582"/>
                  </a:cubicBezTo>
                  <a:cubicBezTo>
                    <a:pt x="978" y="2382"/>
                    <a:pt x="577" y="2056"/>
                    <a:pt x="276" y="1630"/>
                  </a:cubicBezTo>
                  <a:cubicBezTo>
                    <a:pt x="101" y="1404"/>
                    <a:pt x="0" y="1153"/>
                    <a:pt x="101" y="878"/>
                  </a:cubicBezTo>
                  <a:cubicBezTo>
                    <a:pt x="126" y="777"/>
                    <a:pt x="477" y="1"/>
                    <a:pt x="477"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52"/>
            <p:cNvSpPr/>
            <p:nvPr/>
          </p:nvSpPr>
          <p:spPr>
            <a:xfrm>
              <a:off x="2961100" y="2945075"/>
              <a:ext cx="65200" cy="248150"/>
            </a:xfrm>
            <a:custGeom>
              <a:avLst/>
              <a:gdLst/>
              <a:ahLst/>
              <a:cxnLst/>
              <a:rect l="l" t="t" r="r" b="b"/>
              <a:pathLst>
                <a:path w="2608" h="9926" extrusionOk="0">
                  <a:moveTo>
                    <a:pt x="2582" y="9750"/>
                  </a:moveTo>
                  <a:cubicBezTo>
                    <a:pt x="2532" y="9825"/>
                    <a:pt x="2432" y="9850"/>
                    <a:pt x="2357" y="9850"/>
                  </a:cubicBezTo>
                  <a:cubicBezTo>
                    <a:pt x="1906" y="9925"/>
                    <a:pt x="1429" y="9925"/>
                    <a:pt x="978" y="9825"/>
                  </a:cubicBezTo>
                  <a:cubicBezTo>
                    <a:pt x="928" y="9800"/>
                    <a:pt x="853" y="9775"/>
                    <a:pt x="828" y="9725"/>
                  </a:cubicBezTo>
                  <a:cubicBezTo>
                    <a:pt x="803" y="9700"/>
                    <a:pt x="803" y="9650"/>
                    <a:pt x="803" y="9600"/>
                  </a:cubicBezTo>
                  <a:cubicBezTo>
                    <a:pt x="753" y="9098"/>
                    <a:pt x="728" y="8572"/>
                    <a:pt x="703" y="8071"/>
                  </a:cubicBezTo>
                  <a:cubicBezTo>
                    <a:pt x="677" y="7670"/>
                    <a:pt x="652" y="7269"/>
                    <a:pt x="627" y="6868"/>
                  </a:cubicBezTo>
                  <a:cubicBezTo>
                    <a:pt x="602" y="6066"/>
                    <a:pt x="552" y="5239"/>
                    <a:pt x="527" y="4437"/>
                  </a:cubicBezTo>
                  <a:cubicBezTo>
                    <a:pt x="527" y="3660"/>
                    <a:pt x="602" y="2833"/>
                    <a:pt x="477" y="2081"/>
                  </a:cubicBezTo>
                  <a:cubicBezTo>
                    <a:pt x="402" y="1705"/>
                    <a:pt x="1" y="1254"/>
                    <a:pt x="201" y="878"/>
                  </a:cubicBezTo>
                  <a:cubicBezTo>
                    <a:pt x="352" y="602"/>
                    <a:pt x="753" y="502"/>
                    <a:pt x="1003" y="402"/>
                  </a:cubicBezTo>
                  <a:cubicBezTo>
                    <a:pt x="1379" y="251"/>
                    <a:pt x="1755" y="151"/>
                    <a:pt x="2131" y="51"/>
                  </a:cubicBezTo>
                  <a:cubicBezTo>
                    <a:pt x="2206" y="26"/>
                    <a:pt x="2307" y="1"/>
                    <a:pt x="2382" y="76"/>
                  </a:cubicBezTo>
                  <a:cubicBezTo>
                    <a:pt x="2407" y="101"/>
                    <a:pt x="2432" y="151"/>
                    <a:pt x="2432" y="201"/>
                  </a:cubicBezTo>
                  <a:cubicBezTo>
                    <a:pt x="2607" y="1128"/>
                    <a:pt x="2332" y="2056"/>
                    <a:pt x="2231" y="3008"/>
                  </a:cubicBezTo>
                  <a:cubicBezTo>
                    <a:pt x="2181" y="3334"/>
                    <a:pt x="2181" y="3685"/>
                    <a:pt x="2131" y="4036"/>
                  </a:cubicBezTo>
                  <a:cubicBezTo>
                    <a:pt x="2081" y="4537"/>
                    <a:pt x="1931" y="5038"/>
                    <a:pt x="1881" y="5539"/>
                  </a:cubicBezTo>
                  <a:cubicBezTo>
                    <a:pt x="1805" y="6392"/>
                    <a:pt x="1956" y="7244"/>
                    <a:pt x="2156" y="8071"/>
                  </a:cubicBezTo>
                  <a:cubicBezTo>
                    <a:pt x="2282" y="8572"/>
                    <a:pt x="2432" y="9048"/>
                    <a:pt x="2582" y="9549"/>
                  </a:cubicBezTo>
                  <a:cubicBezTo>
                    <a:pt x="2582" y="9625"/>
                    <a:pt x="2607" y="9675"/>
                    <a:pt x="2582" y="975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52"/>
            <p:cNvSpPr/>
            <p:nvPr/>
          </p:nvSpPr>
          <p:spPr>
            <a:xfrm>
              <a:off x="2559475" y="2559100"/>
              <a:ext cx="689250" cy="689250"/>
            </a:xfrm>
            <a:custGeom>
              <a:avLst/>
              <a:gdLst/>
              <a:ahLst/>
              <a:cxnLst/>
              <a:rect l="l" t="t" r="r" b="b"/>
              <a:pathLst>
                <a:path w="27570" h="27570" extrusionOk="0">
                  <a:moveTo>
                    <a:pt x="27169" y="27244"/>
                  </a:moveTo>
                  <a:cubicBezTo>
                    <a:pt x="27144" y="27269"/>
                    <a:pt x="27118" y="27294"/>
                    <a:pt x="27093" y="27319"/>
                  </a:cubicBezTo>
                  <a:cubicBezTo>
                    <a:pt x="26692" y="27570"/>
                    <a:pt x="26191" y="27445"/>
                    <a:pt x="25740" y="27294"/>
                  </a:cubicBezTo>
                  <a:cubicBezTo>
                    <a:pt x="25389" y="27194"/>
                    <a:pt x="25038" y="27094"/>
                    <a:pt x="24662" y="26968"/>
                  </a:cubicBezTo>
                  <a:cubicBezTo>
                    <a:pt x="24637" y="26968"/>
                    <a:pt x="24587" y="26943"/>
                    <a:pt x="24537" y="26918"/>
                  </a:cubicBezTo>
                  <a:cubicBezTo>
                    <a:pt x="24487" y="26918"/>
                    <a:pt x="24412" y="26868"/>
                    <a:pt x="24362" y="26843"/>
                  </a:cubicBezTo>
                  <a:cubicBezTo>
                    <a:pt x="24236" y="26743"/>
                    <a:pt x="24161" y="26593"/>
                    <a:pt x="24061" y="26417"/>
                  </a:cubicBezTo>
                  <a:cubicBezTo>
                    <a:pt x="23685" y="25690"/>
                    <a:pt x="23058" y="25114"/>
                    <a:pt x="22432" y="24537"/>
                  </a:cubicBezTo>
                  <a:cubicBezTo>
                    <a:pt x="21905" y="24086"/>
                    <a:pt x="21529" y="23485"/>
                    <a:pt x="21304" y="22833"/>
                  </a:cubicBezTo>
                  <a:cubicBezTo>
                    <a:pt x="21103" y="22257"/>
                    <a:pt x="21028" y="21655"/>
                    <a:pt x="20727" y="21104"/>
                  </a:cubicBezTo>
                  <a:cubicBezTo>
                    <a:pt x="20527" y="20753"/>
                    <a:pt x="20251" y="20452"/>
                    <a:pt x="20126" y="20051"/>
                  </a:cubicBezTo>
                  <a:cubicBezTo>
                    <a:pt x="19951" y="19525"/>
                    <a:pt x="20126" y="18948"/>
                    <a:pt x="20051" y="18397"/>
                  </a:cubicBezTo>
                  <a:cubicBezTo>
                    <a:pt x="19900" y="17244"/>
                    <a:pt x="18497" y="16392"/>
                    <a:pt x="17394" y="16843"/>
                  </a:cubicBezTo>
                  <a:cubicBezTo>
                    <a:pt x="16742" y="17094"/>
                    <a:pt x="16141" y="17720"/>
                    <a:pt x="15464" y="17520"/>
                  </a:cubicBezTo>
                  <a:cubicBezTo>
                    <a:pt x="15239" y="17445"/>
                    <a:pt x="15063" y="17294"/>
                    <a:pt x="14913" y="17119"/>
                  </a:cubicBezTo>
                  <a:cubicBezTo>
                    <a:pt x="14236" y="16392"/>
                    <a:pt x="13961" y="15289"/>
                    <a:pt x="13108" y="14788"/>
                  </a:cubicBezTo>
                  <a:cubicBezTo>
                    <a:pt x="12206" y="14237"/>
                    <a:pt x="11028" y="14537"/>
                    <a:pt x="10176" y="15139"/>
                  </a:cubicBezTo>
                  <a:cubicBezTo>
                    <a:pt x="9775" y="15415"/>
                    <a:pt x="9349" y="15765"/>
                    <a:pt x="8848" y="15665"/>
                  </a:cubicBezTo>
                  <a:cubicBezTo>
                    <a:pt x="8346" y="15565"/>
                    <a:pt x="8071" y="14988"/>
                    <a:pt x="7570" y="14813"/>
                  </a:cubicBezTo>
                  <a:cubicBezTo>
                    <a:pt x="7344" y="14738"/>
                    <a:pt x="7118" y="14738"/>
                    <a:pt x="6893" y="14713"/>
                  </a:cubicBezTo>
                  <a:cubicBezTo>
                    <a:pt x="5414" y="14587"/>
                    <a:pt x="4261" y="13384"/>
                    <a:pt x="3284" y="12232"/>
                  </a:cubicBezTo>
                  <a:cubicBezTo>
                    <a:pt x="3284" y="12758"/>
                    <a:pt x="3259" y="13284"/>
                    <a:pt x="3259" y="13785"/>
                  </a:cubicBezTo>
                  <a:cubicBezTo>
                    <a:pt x="3209" y="15189"/>
                    <a:pt x="3158" y="16618"/>
                    <a:pt x="3133" y="18021"/>
                  </a:cubicBezTo>
                  <a:cubicBezTo>
                    <a:pt x="3108" y="18923"/>
                    <a:pt x="3083" y="19826"/>
                    <a:pt x="3133" y="20728"/>
                  </a:cubicBezTo>
                  <a:cubicBezTo>
                    <a:pt x="3133" y="20828"/>
                    <a:pt x="3158" y="20928"/>
                    <a:pt x="3158" y="21029"/>
                  </a:cubicBezTo>
                  <a:cubicBezTo>
                    <a:pt x="3209" y="21605"/>
                    <a:pt x="3284" y="22156"/>
                    <a:pt x="3409" y="22733"/>
                  </a:cubicBezTo>
                  <a:cubicBezTo>
                    <a:pt x="3509" y="23309"/>
                    <a:pt x="3660" y="23886"/>
                    <a:pt x="3785" y="24462"/>
                  </a:cubicBezTo>
                  <a:cubicBezTo>
                    <a:pt x="3334" y="24462"/>
                    <a:pt x="2883" y="24487"/>
                    <a:pt x="2432" y="24487"/>
                  </a:cubicBezTo>
                  <a:cubicBezTo>
                    <a:pt x="2206" y="24487"/>
                    <a:pt x="1955" y="24462"/>
                    <a:pt x="1855" y="24287"/>
                  </a:cubicBezTo>
                  <a:cubicBezTo>
                    <a:pt x="1780" y="24161"/>
                    <a:pt x="1830" y="23986"/>
                    <a:pt x="1880" y="23836"/>
                  </a:cubicBezTo>
                  <a:cubicBezTo>
                    <a:pt x="1955" y="23485"/>
                    <a:pt x="2031" y="23109"/>
                    <a:pt x="2056" y="22733"/>
                  </a:cubicBezTo>
                  <a:cubicBezTo>
                    <a:pt x="2106" y="22031"/>
                    <a:pt x="2056" y="21329"/>
                    <a:pt x="1905" y="20653"/>
                  </a:cubicBezTo>
                  <a:cubicBezTo>
                    <a:pt x="1680" y="19750"/>
                    <a:pt x="1279" y="18873"/>
                    <a:pt x="1229" y="17946"/>
                  </a:cubicBezTo>
                  <a:cubicBezTo>
                    <a:pt x="1204" y="17445"/>
                    <a:pt x="1279" y="16918"/>
                    <a:pt x="1354" y="16392"/>
                  </a:cubicBezTo>
                  <a:cubicBezTo>
                    <a:pt x="1504" y="14838"/>
                    <a:pt x="1404" y="13234"/>
                    <a:pt x="1003" y="11705"/>
                  </a:cubicBezTo>
                  <a:cubicBezTo>
                    <a:pt x="853" y="11029"/>
                    <a:pt x="627" y="10377"/>
                    <a:pt x="577" y="9700"/>
                  </a:cubicBezTo>
                  <a:cubicBezTo>
                    <a:pt x="552" y="9124"/>
                    <a:pt x="652" y="8547"/>
                    <a:pt x="627" y="7971"/>
                  </a:cubicBezTo>
                  <a:cubicBezTo>
                    <a:pt x="602" y="7344"/>
                    <a:pt x="427" y="6718"/>
                    <a:pt x="276" y="6091"/>
                  </a:cubicBezTo>
                  <a:cubicBezTo>
                    <a:pt x="251" y="5891"/>
                    <a:pt x="201" y="5690"/>
                    <a:pt x="151" y="5465"/>
                  </a:cubicBezTo>
                  <a:cubicBezTo>
                    <a:pt x="1" y="4638"/>
                    <a:pt x="26" y="3710"/>
                    <a:pt x="502" y="3033"/>
                  </a:cubicBezTo>
                  <a:cubicBezTo>
                    <a:pt x="527" y="2983"/>
                    <a:pt x="577" y="2958"/>
                    <a:pt x="602" y="2908"/>
                  </a:cubicBezTo>
                  <a:cubicBezTo>
                    <a:pt x="1204" y="2181"/>
                    <a:pt x="2231" y="1881"/>
                    <a:pt x="2908" y="1179"/>
                  </a:cubicBezTo>
                  <a:cubicBezTo>
                    <a:pt x="3108" y="978"/>
                    <a:pt x="3309" y="703"/>
                    <a:pt x="3585" y="552"/>
                  </a:cubicBezTo>
                  <a:cubicBezTo>
                    <a:pt x="3810" y="452"/>
                    <a:pt x="4061" y="452"/>
                    <a:pt x="4311" y="452"/>
                  </a:cubicBezTo>
                  <a:cubicBezTo>
                    <a:pt x="5088" y="427"/>
                    <a:pt x="5840" y="427"/>
                    <a:pt x="6617" y="402"/>
                  </a:cubicBezTo>
                  <a:cubicBezTo>
                    <a:pt x="6893" y="402"/>
                    <a:pt x="7118" y="377"/>
                    <a:pt x="7344" y="327"/>
                  </a:cubicBezTo>
                  <a:cubicBezTo>
                    <a:pt x="7570" y="277"/>
                    <a:pt x="7795" y="201"/>
                    <a:pt x="8071" y="176"/>
                  </a:cubicBezTo>
                  <a:cubicBezTo>
                    <a:pt x="8773" y="101"/>
                    <a:pt x="9499" y="51"/>
                    <a:pt x="10201" y="26"/>
                  </a:cubicBezTo>
                  <a:cubicBezTo>
                    <a:pt x="11229" y="1"/>
                    <a:pt x="12281" y="51"/>
                    <a:pt x="13284" y="252"/>
                  </a:cubicBezTo>
                  <a:cubicBezTo>
                    <a:pt x="14036" y="377"/>
                    <a:pt x="14788" y="602"/>
                    <a:pt x="15514" y="803"/>
                  </a:cubicBezTo>
                  <a:cubicBezTo>
                    <a:pt x="15991" y="953"/>
                    <a:pt x="16467" y="1104"/>
                    <a:pt x="16918" y="1329"/>
                  </a:cubicBezTo>
                  <a:cubicBezTo>
                    <a:pt x="17820" y="1780"/>
                    <a:pt x="18597" y="2282"/>
                    <a:pt x="19249" y="3033"/>
                  </a:cubicBezTo>
                  <a:cubicBezTo>
                    <a:pt x="19900" y="3785"/>
                    <a:pt x="20577" y="4537"/>
                    <a:pt x="21053" y="5414"/>
                  </a:cubicBezTo>
                  <a:cubicBezTo>
                    <a:pt x="21429" y="6091"/>
                    <a:pt x="21705" y="6818"/>
                    <a:pt x="21855" y="7570"/>
                  </a:cubicBezTo>
                  <a:cubicBezTo>
                    <a:pt x="22031" y="8497"/>
                    <a:pt x="22031" y="9450"/>
                    <a:pt x="22281" y="10352"/>
                  </a:cubicBezTo>
                  <a:cubicBezTo>
                    <a:pt x="22457" y="10928"/>
                    <a:pt x="22733" y="11480"/>
                    <a:pt x="23008" y="12031"/>
                  </a:cubicBezTo>
                  <a:cubicBezTo>
                    <a:pt x="23409" y="12808"/>
                    <a:pt x="23835" y="13610"/>
                    <a:pt x="24236" y="14387"/>
                  </a:cubicBezTo>
                  <a:cubicBezTo>
                    <a:pt x="24387" y="14713"/>
                    <a:pt x="24562" y="15039"/>
                    <a:pt x="24763" y="15339"/>
                  </a:cubicBezTo>
                  <a:cubicBezTo>
                    <a:pt x="24913" y="15515"/>
                    <a:pt x="25038" y="15665"/>
                    <a:pt x="25214" y="15816"/>
                  </a:cubicBezTo>
                  <a:cubicBezTo>
                    <a:pt x="25389" y="15941"/>
                    <a:pt x="25590" y="16066"/>
                    <a:pt x="25740" y="16217"/>
                  </a:cubicBezTo>
                  <a:cubicBezTo>
                    <a:pt x="25865" y="16392"/>
                    <a:pt x="25966" y="16592"/>
                    <a:pt x="26041" y="16818"/>
                  </a:cubicBezTo>
                  <a:cubicBezTo>
                    <a:pt x="26266" y="17344"/>
                    <a:pt x="26492" y="17871"/>
                    <a:pt x="26692" y="18397"/>
                  </a:cubicBezTo>
                  <a:cubicBezTo>
                    <a:pt x="26918" y="18948"/>
                    <a:pt x="27144" y="19500"/>
                    <a:pt x="27144" y="20076"/>
                  </a:cubicBezTo>
                  <a:cubicBezTo>
                    <a:pt x="27144" y="20502"/>
                    <a:pt x="27043" y="20903"/>
                    <a:pt x="27093" y="21329"/>
                  </a:cubicBezTo>
                  <a:cubicBezTo>
                    <a:pt x="27144" y="21906"/>
                    <a:pt x="27494" y="22432"/>
                    <a:pt x="27444" y="23009"/>
                  </a:cubicBezTo>
                  <a:cubicBezTo>
                    <a:pt x="27419" y="23435"/>
                    <a:pt x="27194" y="23836"/>
                    <a:pt x="27144" y="24262"/>
                  </a:cubicBezTo>
                  <a:cubicBezTo>
                    <a:pt x="27068" y="24763"/>
                    <a:pt x="27294" y="25239"/>
                    <a:pt x="27419" y="25715"/>
                  </a:cubicBezTo>
                  <a:cubicBezTo>
                    <a:pt x="27419" y="25765"/>
                    <a:pt x="27444" y="25790"/>
                    <a:pt x="27444" y="25841"/>
                  </a:cubicBezTo>
                  <a:cubicBezTo>
                    <a:pt x="27570" y="26317"/>
                    <a:pt x="27545" y="26918"/>
                    <a:pt x="27169" y="2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52"/>
            <p:cNvSpPr/>
            <p:nvPr/>
          </p:nvSpPr>
          <p:spPr>
            <a:xfrm>
              <a:off x="2597700" y="2606725"/>
              <a:ext cx="407925" cy="223075"/>
            </a:xfrm>
            <a:custGeom>
              <a:avLst/>
              <a:gdLst/>
              <a:ahLst/>
              <a:cxnLst/>
              <a:rect l="l" t="t" r="r" b="b"/>
              <a:pathLst>
                <a:path w="16317" h="8923" extrusionOk="0">
                  <a:moveTo>
                    <a:pt x="1930" y="301"/>
                  </a:moveTo>
                  <a:cubicBezTo>
                    <a:pt x="1304" y="477"/>
                    <a:pt x="777" y="903"/>
                    <a:pt x="351" y="1429"/>
                  </a:cubicBezTo>
                  <a:cubicBezTo>
                    <a:pt x="176" y="1655"/>
                    <a:pt x="0" y="1981"/>
                    <a:pt x="126" y="2256"/>
                  </a:cubicBezTo>
                  <a:cubicBezTo>
                    <a:pt x="176" y="2382"/>
                    <a:pt x="276" y="2457"/>
                    <a:pt x="326" y="2582"/>
                  </a:cubicBezTo>
                  <a:cubicBezTo>
                    <a:pt x="652" y="3108"/>
                    <a:pt x="101" y="3735"/>
                    <a:pt x="101" y="4337"/>
                  </a:cubicBezTo>
                  <a:cubicBezTo>
                    <a:pt x="101" y="4437"/>
                    <a:pt x="126" y="4537"/>
                    <a:pt x="176" y="4587"/>
                  </a:cubicBezTo>
                  <a:cubicBezTo>
                    <a:pt x="251" y="4687"/>
                    <a:pt x="351" y="4712"/>
                    <a:pt x="452" y="4763"/>
                  </a:cubicBezTo>
                  <a:cubicBezTo>
                    <a:pt x="1053" y="4988"/>
                    <a:pt x="1429" y="5565"/>
                    <a:pt x="1680" y="6141"/>
                  </a:cubicBezTo>
                  <a:cubicBezTo>
                    <a:pt x="1930" y="6743"/>
                    <a:pt x="2106" y="7369"/>
                    <a:pt x="2431" y="7895"/>
                  </a:cubicBezTo>
                  <a:cubicBezTo>
                    <a:pt x="2782" y="8447"/>
                    <a:pt x="3359" y="8898"/>
                    <a:pt x="3985" y="8823"/>
                  </a:cubicBezTo>
                  <a:cubicBezTo>
                    <a:pt x="4236" y="8798"/>
                    <a:pt x="4487" y="8697"/>
                    <a:pt x="4737" y="8723"/>
                  </a:cubicBezTo>
                  <a:cubicBezTo>
                    <a:pt x="4913" y="8723"/>
                    <a:pt x="5088" y="8823"/>
                    <a:pt x="5289" y="8823"/>
                  </a:cubicBezTo>
                  <a:cubicBezTo>
                    <a:pt x="6166" y="8923"/>
                    <a:pt x="6642" y="7670"/>
                    <a:pt x="7519" y="7519"/>
                  </a:cubicBezTo>
                  <a:cubicBezTo>
                    <a:pt x="7795" y="7469"/>
                    <a:pt x="8146" y="7670"/>
                    <a:pt x="8020" y="7920"/>
                  </a:cubicBezTo>
                  <a:cubicBezTo>
                    <a:pt x="8421" y="7795"/>
                    <a:pt x="8873" y="7920"/>
                    <a:pt x="9148" y="8221"/>
                  </a:cubicBezTo>
                  <a:cubicBezTo>
                    <a:pt x="9249" y="7570"/>
                    <a:pt x="9399" y="6868"/>
                    <a:pt x="9900" y="6442"/>
                  </a:cubicBezTo>
                  <a:cubicBezTo>
                    <a:pt x="10351" y="6066"/>
                    <a:pt x="10953" y="5966"/>
                    <a:pt x="11479" y="5740"/>
                  </a:cubicBezTo>
                  <a:cubicBezTo>
                    <a:pt x="12056" y="5464"/>
                    <a:pt x="12532" y="5038"/>
                    <a:pt x="13108" y="4813"/>
                  </a:cubicBezTo>
                  <a:cubicBezTo>
                    <a:pt x="14061" y="4412"/>
                    <a:pt x="15138" y="4612"/>
                    <a:pt x="16166" y="4813"/>
                  </a:cubicBezTo>
                  <a:cubicBezTo>
                    <a:pt x="16316" y="4362"/>
                    <a:pt x="15890" y="3936"/>
                    <a:pt x="15489" y="3710"/>
                  </a:cubicBezTo>
                  <a:cubicBezTo>
                    <a:pt x="13584" y="2632"/>
                    <a:pt x="11229" y="2682"/>
                    <a:pt x="9299" y="1680"/>
                  </a:cubicBezTo>
                  <a:cubicBezTo>
                    <a:pt x="8873" y="1454"/>
                    <a:pt x="8447" y="1154"/>
                    <a:pt x="7945" y="1128"/>
                  </a:cubicBezTo>
                  <a:cubicBezTo>
                    <a:pt x="7419" y="1078"/>
                    <a:pt x="6918" y="1329"/>
                    <a:pt x="6416" y="1504"/>
                  </a:cubicBezTo>
                  <a:cubicBezTo>
                    <a:pt x="5915" y="1705"/>
                    <a:pt x="5339" y="1830"/>
                    <a:pt x="4863" y="1580"/>
                  </a:cubicBezTo>
                  <a:cubicBezTo>
                    <a:pt x="4687" y="1504"/>
                    <a:pt x="4562" y="1379"/>
                    <a:pt x="4411" y="1229"/>
                  </a:cubicBezTo>
                  <a:cubicBezTo>
                    <a:pt x="3710" y="552"/>
                    <a:pt x="2983" y="1"/>
                    <a:pt x="1930" y="30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52"/>
            <p:cNvSpPr/>
            <p:nvPr/>
          </p:nvSpPr>
          <p:spPr>
            <a:xfrm>
              <a:off x="2574525" y="2559725"/>
              <a:ext cx="240000" cy="143525"/>
            </a:xfrm>
            <a:custGeom>
              <a:avLst/>
              <a:gdLst/>
              <a:ahLst/>
              <a:cxnLst/>
              <a:rect l="l" t="t" r="r" b="b"/>
              <a:pathLst>
                <a:path w="9600" h="5741" extrusionOk="0">
                  <a:moveTo>
                    <a:pt x="9599" y="1"/>
                  </a:moveTo>
                  <a:cubicBezTo>
                    <a:pt x="9599" y="51"/>
                    <a:pt x="9574" y="126"/>
                    <a:pt x="9574" y="176"/>
                  </a:cubicBezTo>
                  <a:cubicBezTo>
                    <a:pt x="9574" y="377"/>
                    <a:pt x="9549" y="577"/>
                    <a:pt x="9449" y="728"/>
                  </a:cubicBezTo>
                  <a:cubicBezTo>
                    <a:pt x="9374" y="878"/>
                    <a:pt x="9273" y="978"/>
                    <a:pt x="9148" y="1054"/>
                  </a:cubicBezTo>
                  <a:cubicBezTo>
                    <a:pt x="8120" y="1805"/>
                    <a:pt x="6742" y="1680"/>
                    <a:pt x="5514" y="2031"/>
                  </a:cubicBezTo>
                  <a:cubicBezTo>
                    <a:pt x="5263" y="2106"/>
                    <a:pt x="4988" y="2232"/>
                    <a:pt x="4912" y="2457"/>
                  </a:cubicBezTo>
                  <a:cubicBezTo>
                    <a:pt x="4887" y="2582"/>
                    <a:pt x="4887" y="2733"/>
                    <a:pt x="4862" y="2833"/>
                  </a:cubicBezTo>
                  <a:cubicBezTo>
                    <a:pt x="4762" y="3059"/>
                    <a:pt x="4486" y="3159"/>
                    <a:pt x="4261" y="3209"/>
                  </a:cubicBezTo>
                  <a:cubicBezTo>
                    <a:pt x="3935" y="3284"/>
                    <a:pt x="3634" y="3359"/>
                    <a:pt x="3308" y="3409"/>
                  </a:cubicBezTo>
                  <a:cubicBezTo>
                    <a:pt x="3033" y="3485"/>
                    <a:pt x="2732" y="3560"/>
                    <a:pt x="2582" y="3810"/>
                  </a:cubicBezTo>
                  <a:cubicBezTo>
                    <a:pt x="2431" y="4086"/>
                    <a:pt x="2531" y="4437"/>
                    <a:pt x="2481" y="4763"/>
                  </a:cubicBezTo>
                  <a:cubicBezTo>
                    <a:pt x="2406" y="5339"/>
                    <a:pt x="1780" y="5740"/>
                    <a:pt x="1228" y="5590"/>
                  </a:cubicBezTo>
                  <a:cubicBezTo>
                    <a:pt x="627" y="5440"/>
                    <a:pt x="301" y="4763"/>
                    <a:pt x="201" y="4136"/>
                  </a:cubicBezTo>
                  <a:cubicBezTo>
                    <a:pt x="150" y="3710"/>
                    <a:pt x="75" y="3309"/>
                    <a:pt x="0" y="2883"/>
                  </a:cubicBezTo>
                  <a:cubicBezTo>
                    <a:pt x="602" y="2156"/>
                    <a:pt x="1629" y="1856"/>
                    <a:pt x="2306" y="1154"/>
                  </a:cubicBezTo>
                  <a:cubicBezTo>
                    <a:pt x="2506" y="928"/>
                    <a:pt x="2707" y="678"/>
                    <a:pt x="2983" y="527"/>
                  </a:cubicBezTo>
                  <a:cubicBezTo>
                    <a:pt x="3208" y="427"/>
                    <a:pt x="3459" y="427"/>
                    <a:pt x="3709" y="427"/>
                  </a:cubicBezTo>
                  <a:cubicBezTo>
                    <a:pt x="4486" y="402"/>
                    <a:pt x="5238" y="402"/>
                    <a:pt x="6015" y="377"/>
                  </a:cubicBezTo>
                  <a:cubicBezTo>
                    <a:pt x="6592" y="377"/>
                    <a:pt x="6917" y="227"/>
                    <a:pt x="7469" y="151"/>
                  </a:cubicBezTo>
                  <a:cubicBezTo>
                    <a:pt x="8171" y="76"/>
                    <a:pt x="8897" y="26"/>
                    <a:pt x="9599"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52"/>
            <p:cNvSpPr/>
            <p:nvPr/>
          </p:nvSpPr>
          <p:spPr>
            <a:xfrm>
              <a:off x="2672250" y="2604225"/>
              <a:ext cx="307675" cy="241250"/>
            </a:xfrm>
            <a:custGeom>
              <a:avLst/>
              <a:gdLst/>
              <a:ahLst/>
              <a:cxnLst/>
              <a:rect l="l" t="t" r="r" b="b"/>
              <a:pathLst>
                <a:path w="12307" h="9650" extrusionOk="0">
                  <a:moveTo>
                    <a:pt x="6668" y="0"/>
                  </a:moveTo>
                  <a:cubicBezTo>
                    <a:pt x="6267" y="0"/>
                    <a:pt x="5815" y="251"/>
                    <a:pt x="5790" y="652"/>
                  </a:cubicBezTo>
                  <a:cubicBezTo>
                    <a:pt x="5790" y="853"/>
                    <a:pt x="5916" y="1053"/>
                    <a:pt x="5916" y="1279"/>
                  </a:cubicBezTo>
                  <a:cubicBezTo>
                    <a:pt x="5891" y="1504"/>
                    <a:pt x="5740" y="1680"/>
                    <a:pt x="5590" y="1830"/>
                  </a:cubicBezTo>
                  <a:cubicBezTo>
                    <a:pt x="4287" y="3108"/>
                    <a:pt x="2282" y="3384"/>
                    <a:pt x="828" y="4487"/>
                  </a:cubicBezTo>
                  <a:cubicBezTo>
                    <a:pt x="552" y="4687"/>
                    <a:pt x="277" y="4938"/>
                    <a:pt x="151" y="5264"/>
                  </a:cubicBezTo>
                  <a:cubicBezTo>
                    <a:pt x="1" y="5564"/>
                    <a:pt x="51" y="5990"/>
                    <a:pt x="302" y="6216"/>
                  </a:cubicBezTo>
                  <a:cubicBezTo>
                    <a:pt x="577" y="6492"/>
                    <a:pt x="1104" y="6517"/>
                    <a:pt x="1279" y="6868"/>
                  </a:cubicBezTo>
                  <a:cubicBezTo>
                    <a:pt x="1354" y="7018"/>
                    <a:pt x="1354" y="7193"/>
                    <a:pt x="1379" y="7344"/>
                  </a:cubicBezTo>
                  <a:cubicBezTo>
                    <a:pt x="1429" y="7645"/>
                    <a:pt x="1555" y="7920"/>
                    <a:pt x="1705" y="8196"/>
                  </a:cubicBezTo>
                  <a:cubicBezTo>
                    <a:pt x="1780" y="8371"/>
                    <a:pt x="1856" y="8522"/>
                    <a:pt x="1931" y="8672"/>
                  </a:cubicBezTo>
                  <a:cubicBezTo>
                    <a:pt x="2156" y="9098"/>
                    <a:pt x="2457" y="9625"/>
                    <a:pt x="2958" y="9650"/>
                  </a:cubicBezTo>
                  <a:cubicBezTo>
                    <a:pt x="3184" y="9650"/>
                    <a:pt x="3384" y="9574"/>
                    <a:pt x="3585" y="9474"/>
                  </a:cubicBezTo>
                  <a:cubicBezTo>
                    <a:pt x="4061" y="9249"/>
                    <a:pt x="4562" y="8998"/>
                    <a:pt x="4863" y="8547"/>
                  </a:cubicBezTo>
                  <a:cubicBezTo>
                    <a:pt x="5289" y="7920"/>
                    <a:pt x="5214" y="7093"/>
                    <a:pt x="5414" y="6341"/>
                  </a:cubicBezTo>
                  <a:cubicBezTo>
                    <a:pt x="5439" y="6241"/>
                    <a:pt x="5465" y="6116"/>
                    <a:pt x="5565" y="6041"/>
                  </a:cubicBezTo>
                  <a:cubicBezTo>
                    <a:pt x="5640" y="5965"/>
                    <a:pt x="5765" y="5915"/>
                    <a:pt x="5891" y="5865"/>
                  </a:cubicBezTo>
                  <a:cubicBezTo>
                    <a:pt x="6642" y="5614"/>
                    <a:pt x="7394" y="5289"/>
                    <a:pt x="8096" y="4913"/>
                  </a:cubicBezTo>
                  <a:cubicBezTo>
                    <a:pt x="8171" y="4863"/>
                    <a:pt x="8247" y="4812"/>
                    <a:pt x="8272" y="4737"/>
                  </a:cubicBezTo>
                  <a:cubicBezTo>
                    <a:pt x="8322" y="4612"/>
                    <a:pt x="8196" y="4462"/>
                    <a:pt x="8196" y="4336"/>
                  </a:cubicBezTo>
                  <a:cubicBezTo>
                    <a:pt x="8171" y="4136"/>
                    <a:pt x="8347" y="3985"/>
                    <a:pt x="8522" y="3935"/>
                  </a:cubicBezTo>
                  <a:cubicBezTo>
                    <a:pt x="8698" y="3860"/>
                    <a:pt x="8898" y="3910"/>
                    <a:pt x="9099" y="3910"/>
                  </a:cubicBezTo>
                  <a:cubicBezTo>
                    <a:pt x="10076" y="3985"/>
                    <a:pt x="11003" y="3635"/>
                    <a:pt x="11931" y="3284"/>
                  </a:cubicBezTo>
                  <a:cubicBezTo>
                    <a:pt x="12006" y="3259"/>
                    <a:pt x="12081" y="3208"/>
                    <a:pt x="12156" y="3158"/>
                  </a:cubicBezTo>
                  <a:cubicBezTo>
                    <a:pt x="12307" y="2983"/>
                    <a:pt x="12206" y="2707"/>
                    <a:pt x="12056" y="2557"/>
                  </a:cubicBezTo>
                  <a:cubicBezTo>
                    <a:pt x="11906" y="2381"/>
                    <a:pt x="11705" y="2281"/>
                    <a:pt x="11580" y="2081"/>
                  </a:cubicBezTo>
                  <a:cubicBezTo>
                    <a:pt x="11429" y="1855"/>
                    <a:pt x="11455" y="1529"/>
                    <a:pt x="11455" y="1254"/>
                  </a:cubicBezTo>
                  <a:cubicBezTo>
                    <a:pt x="11429" y="978"/>
                    <a:pt x="11329" y="652"/>
                    <a:pt x="11079" y="552"/>
                  </a:cubicBezTo>
                  <a:cubicBezTo>
                    <a:pt x="10678" y="426"/>
                    <a:pt x="10352" y="853"/>
                    <a:pt x="10001" y="1053"/>
                  </a:cubicBezTo>
                  <a:cubicBezTo>
                    <a:pt x="9625" y="1304"/>
                    <a:pt x="9149" y="1304"/>
                    <a:pt x="8698" y="1279"/>
                  </a:cubicBezTo>
                  <a:cubicBezTo>
                    <a:pt x="8572" y="1279"/>
                    <a:pt x="8447" y="1279"/>
                    <a:pt x="8347" y="1178"/>
                  </a:cubicBezTo>
                  <a:cubicBezTo>
                    <a:pt x="8121" y="953"/>
                    <a:pt x="8021" y="627"/>
                    <a:pt x="7745" y="401"/>
                  </a:cubicBezTo>
                  <a:cubicBezTo>
                    <a:pt x="7445" y="151"/>
                    <a:pt x="7069" y="0"/>
                    <a:pt x="666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52"/>
            <p:cNvSpPr/>
            <p:nvPr/>
          </p:nvSpPr>
          <p:spPr>
            <a:xfrm>
              <a:off x="2935425" y="2758350"/>
              <a:ext cx="166050" cy="221850"/>
            </a:xfrm>
            <a:custGeom>
              <a:avLst/>
              <a:gdLst/>
              <a:ahLst/>
              <a:cxnLst/>
              <a:rect l="l" t="t" r="r" b="b"/>
              <a:pathLst>
                <a:path w="6642" h="8874" extrusionOk="0">
                  <a:moveTo>
                    <a:pt x="2231" y="51"/>
                  </a:moveTo>
                  <a:cubicBezTo>
                    <a:pt x="2055" y="151"/>
                    <a:pt x="1930" y="352"/>
                    <a:pt x="1955" y="527"/>
                  </a:cubicBezTo>
                  <a:cubicBezTo>
                    <a:pt x="1955" y="627"/>
                    <a:pt x="2005" y="703"/>
                    <a:pt x="2005" y="778"/>
                  </a:cubicBezTo>
                  <a:cubicBezTo>
                    <a:pt x="2030" y="953"/>
                    <a:pt x="1930" y="1129"/>
                    <a:pt x="1830" y="1254"/>
                  </a:cubicBezTo>
                  <a:cubicBezTo>
                    <a:pt x="1554" y="1630"/>
                    <a:pt x="1103" y="1855"/>
                    <a:pt x="627" y="1830"/>
                  </a:cubicBezTo>
                  <a:cubicBezTo>
                    <a:pt x="451" y="1830"/>
                    <a:pt x="251" y="1805"/>
                    <a:pt x="151" y="1956"/>
                  </a:cubicBezTo>
                  <a:cubicBezTo>
                    <a:pt x="0" y="2131"/>
                    <a:pt x="226" y="2382"/>
                    <a:pt x="301" y="2632"/>
                  </a:cubicBezTo>
                  <a:cubicBezTo>
                    <a:pt x="326" y="2758"/>
                    <a:pt x="326" y="2883"/>
                    <a:pt x="351" y="2983"/>
                  </a:cubicBezTo>
                  <a:cubicBezTo>
                    <a:pt x="426" y="3309"/>
                    <a:pt x="727" y="3535"/>
                    <a:pt x="1028" y="3685"/>
                  </a:cubicBezTo>
                  <a:cubicBezTo>
                    <a:pt x="1354" y="3810"/>
                    <a:pt x="1679" y="3886"/>
                    <a:pt x="1955" y="4086"/>
                  </a:cubicBezTo>
                  <a:cubicBezTo>
                    <a:pt x="2381" y="4362"/>
                    <a:pt x="2607" y="4938"/>
                    <a:pt x="2481" y="5439"/>
                  </a:cubicBezTo>
                  <a:cubicBezTo>
                    <a:pt x="2456" y="5615"/>
                    <a:pt x="2331" y="5815"/>
                    <a:pt x="2156" y="5840"/>
                  </a:cubicBezTo>
                  <a:cubicBezTo>
                    <a:pt x="2055" y="5866"/>
                    <a:pt x="1955" y="5840"/>
                    <a:pt x="1880" y="5891"/>
                  </a:cubicBezTo>
                  <a:cubicBezTo>
                    <a:pt x="1805" y="5966"/>
                    <a:pt x="1830" y="6091"/>
                    <a:pt x="1880" y="6191"/>
                  </a:cubicBezTo>
                  <a:cubicBezTo>
                    <a:pt x="2080" y="6492"/>
                    <a:pt x="2481" y="6592"/>
                    <a:pt x="2857" y="6642"/>
                  </a:cubicBezTo>
                  <a:cubicBezTo>
                    <a:pt x="3033" y="6642"/>
                    <a:pt x="3208" y="6668"/>
                    <a:pt x="3334" y="6793"/>
                  </a:cubicBezTo>
                  <a:cubicBezTo>
                    <a:pt x="3509" y="6943"/>
                    <a:pt x="3534" y="7194"/>
                    <a:pt x="3584" y="7419"/>
                  </a:cubicBezTo>
                  <a:cubicBezTo>
                    <a:pt x="3710" y="7871"/>
                    <a:pt x="4035" y="8196"/>
                    <a:pt x="4361" y="8497"/>
                  </a:cubicBezTo>
                  <a:cubicBezTo>
                    <a:pt x="4537" y="8673"/>
                    <a:pt x="4712" y="8848"/>
                    <a:pt x="4963" y="8848"/>
                  </a:cubicBezTo>
                  <a:cubicBezTo>
                    <a:pt x="5188" y="8873"/>
                    <a:pt x="5389" y="8723"/>
                    <a:pt x="5539" y="8572"/>
                  </a:cubicBezTo>
                  <a:cubicBezTo>
                    <a:pt x="6191" y="7871"/>
                    <a:pt x="6090" y="6693"/>
                    <a:pt x="5564" y="5891"/>
                  </a:cubicBezTo>
                  <a:cubicBezTo>
                    <a:pt x="5464" y="5740"/>
                    <a:pt x="5339" y="5590"/>
                    <a:pt x="5288" y="5414"/>
                  </a:cubicBezTo>
                  <a:cubicBezTo>
                    <a:pt x="5238" y="5264"/>
                    <a:pt x="5238" y="5038"/>
                    <a:pt x="5364" y="4913"/>
                  </a:cubicBezTo>
                  <a:cubicBezTo>
                    <a:pt x="5664" y="4612"/>
                    <a:pt x="6341" y="5013"/>
                    <a:pt x="6567" y="4637"/>
                  </a:cubicBezTo>
                  <a:cubicBezTo>
                    <a:pt x="6642" y="4537"/>
                    <a:pt x="6617" y="4387"/>
                    <a:pt x="6617" y="4262"/>
                  </a:cubicBezTo>
                  <a:cubicBezTo>
                    <a:pt x="6567" y="3610"/>
                    <a:pt x="6517" y="2958"/>
                    <a:pt x="6466" y="2307"/>
                  </a:cubicBezTo>
                  <a:cubicBezTo>
                    <a:pt x="6416" y="1730"/>
                    <a:pt x="6366" y="1154"/>
                    <a:pt x="6040" y="703"/>
                  </a:cubicBezTo>
                  <a:cubicBezTo>
                    <a:pt x="5990" y="627"/>
                    <a:pt x="5940" y="552"/>
                    <a:pt x="5840" y="502"/>
                  </a:cubicBezTo>
                  <a:cubicBezTo>
                    <a:pt x="5639" y="402"/>
                    <a:pt x="5389" y="602"/>
                    <a:pt x="5263" y="803"/>
                  </a:cubicBezTo>
                  <a:cubicBezTo>
                    <a:pt x="5088" y="1104"/>
                    <a:pt x="5063" y="1480"/>
                    <a:pt x="4862" y="1780"/>
                  </a:cubicBezTo>
                  <a:cubicBezTo>
                    <a:pt x="4386" y="2482"/>
                    <a:pt x="3710" y="2056"/>
                    <a:pt x="3559" y="1429"/>
                  </a:cubicBezTo>
                  <a:cubicBezTo>
                    <a:pt x="3459" y="1053"/>
                    <a:pt x="3409" y="803"/>
                    <a:pt x="3083" y="552"/>
                  </a:cubicBezTo>
                  <a:cubicBezTo>
                    <a:pt x="2983" y="452"/>
                    <a:pt x="2356" y="1"/>
                    <a:pt x="2231" y="5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52"/>
            <p:cNvSpPr/>
            <p:nvPr/>
          </p:nvSpPr>
          <p:spPr>
            <a:xfrm>
              <a:off x="3021250" y="2705725"/>
              <a:ext cx="53300" cy="68950"/>
            </a:xfrm>
            <a:custGeom>
              <a:avLst/>
              <a:gdLst/>
              <a:ahLst/>
              <a:cxnLst/>
              <a:rect l="l" t="t" r="r" b="b"/>
              <a:pathLst>
                <a:path w="2132" h="2758" extrusionOk="0">
                  <a:moveTo>
                    <a:pt x="277" y="953"/>
                  </a:moveTo>
                  <a:cubicBezTo>
                    <a:pt x="251" y="1003"/>
                    <a:pt x="277" y="1053"/>
                    <a:pt x="277" y="1103"/>
                  </a:cubicBezTo>
                  <a:cubicBezTo>
                    <a:pt x="251" y="1179"/>
                    <a:pt x="201" y="1229"/>
                    <a:pt x="151" y="1279"/>
                  </a:cubicBezTo>
                  <a:cubicBezTo>
                    <a:pt x="1" y="1529"/>
                    <a:pt x="151" y="1905"/>
                    <a:pt x="427" y="1981"/>
                  </a:cubicBezTo>
                  <a:cubicBezTo>
                    <a:pt x="477" y="1981"/>
                    <a:pt x="527" y="2006"/>
                    <a:pt x="577" y="2031"/>
                  </a:cubicBezTo>
                  <a:cubicBezTo>
                    <a:pt x="828" y="2131"/>
                    <a:pt x="627" y="2582"/>
                    <a:pt x="853" y="2732"/>
                  </a:cubicBezTo>
                  <a:cubicBezTo>
                    <a:pt x="953" y="2757"/>
                    <a:pt x="1053" y="2757"/>
                    <a:pt x="1129" y="2707"/>
                  </a:cubicBezTo>
                  <a:cubicBezTo>
                    <a:pt x="1229" y="2657"/>
                    <a:pt x="1279" y="2582"/>
                    <a:pt x="1379" y="2532"/>
                  </a:cubicBezTo>
                  <a:cubicBezTo>
                    <a:pt x="1480" y="2457"/>
                    <a:pt x="1605" y="2432"/>
                    <a:pt x="1730" y="2356"/>
                  </a:cubicBezTo>
                  <a:cubicBezTo>
                    <a:pt x="1830" y="2281"/>
                    <a:pt x="1931" y="2156"/>
                    <a:pt x="1881" y="2031"/>
                  </a:cubicBezTo>
                  <a:cubicBezTo>
                    <a:pt x="1881" y="1981"/>
                    <a:pt x="1830" y="1930"/>
                    <a:pt x="1855" y="1880"/>
                  </a:cubicBezTo>
                  <a:cubicBezTo>
                    <a:pt x="1881" y="1830"/>
                    <a:pt x="1931" y="1805"/>
                    <a:pt x="1956" y="1780"/>
                  </a:cubicBezTo>
                  <a:cubicBezTo>
                    <a:pt x="2106" y="1705"/>
                    <a:pt x="2131" y="1479"/>
                    <a:pt x="2056" y="1329"/>
                  </a:cubicBezTo>
                  <a:cubicBezTo>
                    <a:pt x="1956" y="1028"/>
                    <a:pt x="1630" y="853"/>
                    <a:pt x="1429" y="652"/>
                  </a:cubicBezTo>
                  <a:cubicBezTo>
                    <a:pt x="1279" y="502"/>
                    <a:pt x="1104" y="176"/>
                    <a:pt x="903" y="101"/>
                  </a:cubicBezTo>
                  <a:cubicBezTo>
                    <a:pt x="678" y="1"/>
                    <a:pt x="577" y="1"/>
                    <a:pt x="452" y="226"/>
                  </a:cubicBezTo>
                  <a:cubicBezTo>
                    <a:pt x="377" y="351"/>
                    <a:pt x="452" y="477"/>
                    <a:pt x="427" y="627"/>
                  </a:cubicBezTo>
                  <a:cubicBezTo>
                    <a:pt x="402" y="752"/>
                    <a:pt x="302" y="828"/>
                    <a:pt x="277" y="953"/>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52"/>
            <p:cNvSpPr/>
            <p:nvPr/>
          </p:nvSpPr>
          <p:spPr>
            <a:xfrm>
              <a:off x="3091425" y="2962000"/>
              <a:ext cx="126600" cy="177975"/>
            </a:xfrm>
            <a:custGeom>
              <a:avLst/>
              <a:gdLst/>
              <a:ahLst/>
              <a:cxnLst/>
              <a:rect l="l" t="t" r="r" b="b"/>
              <a:pathLst>
                <a:path w="5064" h="7119" extrusionOk="0">
                  <a:moveTo>
                    <a:pt x="3735" y="852"/>
                  </a:moveTo>
                  <a:cubicBezTo>
                    <a:pt x="3685" y="677"/>
                    <a:pt x="3585" y="527"/>
                    <a:pt x="3485" y="401"/>
                  </a:cubicBezTo>
                  <a:cubicBezTo>
                    <a:pt x="3259" y="151"/>
                    <a:pt x="2883" y="0"/>
                    <a:pt x="2582" y="176"/>
                  </a:cubicBezTo>
                  <a:cubicBezTo>
                    <a:pt x="2332" y="326"/>
                    <a:pt x="2282" y="677"/>
                    <a:pt x="2156" y="953"/>
                  </a:cubicBezTo>
                  <a:cubicBezTo>
                    <a:pt x="1755" y="1855"/>
                    <a:pt x="477" y="2181"/>
                    <a:pt x="176" y="3133"/>
                  </a:cubicBezTo>
                  <a:cubicBezTo>
                    <a:pt x="1" y="3710"/>
                    <a:pt x="251" y="4336"/>
                    <a:pt x="703" y="4762"/>
                  </a:cubicBezTo>
                  <a:cubicBezTo>
                    <a:pt x="978" y="5013"/>
                    <a:pt x="1304" y="5213"/>
                    <a:pt x="1530" y="5514"/>
                  </a:cubicBezTo>
                  <a:cubicBezTo>
                    <a:pt x="1755" y="5815"/>
                    <a:pt x="1856" y="6191"/>
                    <a:pt x="2056" y="6517"/>
                  </a:cubicBezTo>
                  <a:cubicBezTo>
                    <a:pt x="2257" y="6842"/>
                    <a:pt x="2632" y="7118"/>
                    <a:pt x="2983" y="6993"/>
                  </a:cubicBezTo>
                  <a:cubicBezTo>
                    <a:pt x="3084" y="6943"/>
                    <a:pt x="3184" y="6867"/>
                    <a:pt x="3284" y="6842"/>
                  </a:cubicBezTo>
                  <a:cubicBezTo>
                    <a:pt x="3535" y="6742"/>
                    <a:pt x="3861" y="6893"/>
                    <a:pt x="4111" y="6767"/>
                  </a:cubicBezTo>
                  <a:cubicBezTo>
                    <a:pt x="4362" y="6617"/>
                    <a:pt x="4362" y="6241"/>
                    <a:pt x="4437" y="5965"/>
                  </a:cubicBezTo>
                  <a:cubicBezTo>
                    <a:pt x="4512" y="5715"/>
                    <a:pt x="4637" y="5514"/>
                    <a:pt x="4738" y="5289"/>
                  </a:cubicBezTo>
                  <a:cubicBezTo>
                    <a:pt x="5064" y="4512"/>
                    <a:pt x="4788" y="3609"/>
                    <a:pt x="4186" y="3033"/>
                  </a:cubicBezTo>
                  <a:cubicBezTo>
                    <a:pt x="3936" y="2807"/>
                    <a:pt x="3685" y="2632"/>
                    <a:pt x="3635" y="2281"/>
                  </a:cubicBezTo>
                  <a:cubicBezTo>
                    <a:pt x="3585" y="1805"/>
                    <a:pt x="3835" y="1329"/>
                    <a:pt x="3735" y="852"/>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52"/>
            <p:cNvSpPr/>
            <p:nvPr/>
          </p:nvSpPr>
          <p:spPr>
            <a:xfrm>
              <a:off x="3167250" y="3061000"/>
              <a:ext cx="20075" cy="30725"/>
            </a:xfrm>
            <a:custGeom>
              <a:avLst/>
              <a:gdLst/>
              <a:ahLst/>
              <a:cxnLst/>
              <a:rect l="l" t="t" r="r" b="b"/>
              <a:pathLst>
                <a:path w="803" h="1229" extrusionOk="0">
                  <a:moveTo>
                    <a:pt x="0" y="0"/>
                  </a:moveTo>
                  <a:cubicBezTo>
                    <a:pt x="126" y="25"/>
                    <a:pt x="226" y="125"/>
                    <a:pt x="326" y="201"/>
                  </a:cubicBezTo>
                  <a:cubicBezTo>
                    <a:pt x="427" y="276"/>
                    <a:pt x="502" y="376"/>
                    <a:pt x="577" y="476"/>
                  </a:cubicBezTo>
                  <a:cubicBezTo>
                    <a:pt x="652" y="602"/>
                    <a:pt x="702" y="702"/>
                    <a:pt x="727" y="827"/>
                  </a:cubicBezTo>
                  <a:cubicBezTo>
                    <a:pt x="777" y="953"/>
                    <a:pt x="802" y="1078"/>
                    <a:pt x="802" y="1228"/>
                  </a:cubicBezTo>
                  <a:cubicBezTo>
                    <a:pt x="702" y="1128"/>
                    <a:pt x="627" y="1028"/>
                    <a:pt x="552" y="928"/>
                  </a:cubicBezTo>
                  <a:cubicBezTo>
                    <a:pt x="477" y="827"/>
                    <a:pt x="401" y="752"/>
                    <a:pt x="326" y="652"/>
                  </a:cubicBezTo>
                  <a:cubicBezTo>
                    <a:pt x="276" y="552"/>
                    <a:pt x="201" y="451"/>
                    <a:pt x="151" y="326"/>
                  </a:cubicBezTo>
                  <a:cubicBezTo>
                    <a:pt x="101" y="226"/>
                    <a:pt x="51" y="125"/>
                    <a:pt x="0" y="0"/>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52"/>
            <p:cNvSpPr/>
            <p:nvPr/>
          </p:nvSpPr>
          <p:spPr>
            <a:xfrm>
              <a:off x="3172900" y="3201975"/>
              <a:ext cx="75825" cy="46375"/>
            </a:xfrm>
            <a:custGeom>
              <a:avLst/>
              <a:gdLst/>
              <a:ahLst/>
              <a:cxnLst/>
              <a:rect l="l" t="t" r="r" b="b"/>
              <a:pathLst>
                <a:path w="3033" h="1855" extrusionOk="0">
                  <a:moveTo>
                    <a:pt x="2556" y="1604"/>
                  </a:moveTo>
                  <a:cubicBezTo>
                    <a:pt x="2155" y="1855"/>
                    <a:pt x="1654" y="1730"/>
                    <a:pt x="1203" y="1579"/>
                  </a:cubicBezTo>
                  <a:cubicBezTo>
                    <a:pt x="852" y="1479"/>
                    <a:pt x="501" y="1379"/>
                    <a:pt x="125" y="1253"/>
                  </a:cubicBezTo>
                  <a:cubicBezTo>
                    <a:pt x="100" y="1253"/>
                    <a:pt x="50" y="1228"/>
                    <a:pt x="0" y="1203"/>
                  </a:cubicBezTo>
                  <a:cubicBezTo>
                    <a:pt x="0" y="1178"/>
                    <a:pt x="25" y="1153"/>
                    <a:pt x="25" y="1153"/>
                  </a:cubicBezTo>
                  <a:cubicBezTo>
                    <a:pt x="100" y="1003"/>
                    <a:pt x="226" y="1053"/>
                    <a:pt x="376" y="1028"/>
                  </a:cubicBezTo>
                  <a:cubicBezTo>
                    <a:pt x="627" y="978"/>
                    <a:pt x="576" y="953"/>
                    <a:pt x="702" y="727"/>
                  </a:cubicBezTo>
                  <a:cubicBezTo>
                    <a:pt x="852" y="401"/>
                    <a:pt x="1203" y="176"/>
                    <a:pt x="1579" y="226"/>
                  </a:cubicBezTo>
                  <a:cubicBezTo>
                    <a:pt x="1679" y="226"/>
                    <a:pt x="1805" y="251"/>
                    <a:pt x="1880" y="201"/>
                  </a:cubicBezTo>
                  <a:cubicBezTo>
                    <a:pt x="1905" y="176"/>
                    <a:pt x="1930" y="126"/>
                    <a:pt x="1955" y="101"/>
                  </a:cubicBezTo>
                  <a:cubicBezTo>
                    <a:pt x="2030" y="25"/>
                    <a:pt x="2155" y="0"/>
                    <a:pt x="2281" y="0"/>
                  </a:cubicBezTo>
                  <a:cubicBezTo>
                    <a:pt x="2481" y="0"/>
                    <a:pt x="2682" y="0"/>
                    <a:pt x="2882" y="0"/>
                  </a:cubicBezTo>
                  <a:cubicBezTo>
                    <a:pt x="2882" y="50"/>
                    <a:pt x="2907" y="75"/>
                    <a:pt x="2907" y="126"/>
                  </a:cubicBezTo>
                  <a:cubicBezTo>
                    <a:pt x="3033" y="652"/>
                    <a:pt x="3008" y="1304"/>
                    <a:pt x="2556" y="1604"/>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52"/>
            <p:cNvSpPr/>
            <p:nvPr/>
          </p:nvSpPr>
          <p:spPr>
            <a:xfrm>
              <a:off x="2603975" y="3127400"/>
              <a:ext cx="50150" cy="43900"/>
            </a:xfrm>
            <a:custGeom>
              <a:avLst/>
              <a:gdLst/>
              <a:ahLst/>
              <a:cxnLst/>
              <a:rect l="l" t="t" r="r" b="b"/>
              <a:pathLst>
                <a:path w="2006" h="1756" extrusionOk="0">
                  <a:moveTo>
                    <a:pt x="1629" y="1"/>
                  </a:moveTo>
                  <a:cubicBezTo>
                    <a:pt x="1729" y="577"/>
                    <a:pt x="1880" y="1154"/>
                    <a:pt x="2005" y="1730"/>
                  </a:cubicBezTo>
                  <a:cubicBezTo>
                    <a:pt x="1554" y="1730"/>
                    <a:pt x="1103" y="1755"/>
                    <a:pt x="652" y="1755"/>
                  </a:cubicBezTo>
                  <a:cubicBezTo>
                    <a:pt x="426" y="1755"/>
                    <a:pt x="175" y="1730"/>
                    <a:pt x="75" y="1555"/>
                  </a:cubicBezTo>
                  <a:cubicBezTo>
                    <a:pt x="0" y="1429"/>
                    <a:pt x="50" y="1254"/>
                    <a:pt x="100" y="1104"/>
                  </a:cubicBezTo>
                  <a:cubicBezTo>
                    <a:pt x="175" y="753"/>
                    <a:pt x="251" y="377"/>
                    <a:pt x="276" y="1"/>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52"/>
            <p:cNvSpPr/>
            <p:nvPr/>
          </p:nvSpPr>
          <p:spPr>
            <a:xfrm>
              <a:off x="2656600" y="3122400"/>
              <a:ext cx="1275" cy="25"/>
            </a:xfrm>
            <a:custGeom>
              <a:avLst/>
              <a:gdLst/>
              <a:ahLst/>
              <a:cxnLst/>
              <a:rect l="l" t="t" r="r" b="b"/>
              <a:pathLst>
                <a:path w="51" h="1" extrusionOk="0">
                  <a:moveTo>
                    <a:pt x="50" y="0"/>
                  </a:moveTo>
                  <a:lnTo>
                    <a:pt x="50" y="0"/>
                  </a:lnTo>
                  <a:cubicBezTo>
                    <a:pt x="50" y="0"/>
                    <a:pt x="25" y="0"/>
                    <a:pt x="0" y="0"/>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52"/>
            <p:cNvSpPr/>
            <p:nvPr/>
          </p:nvSpPr>
          <p:spPr>
            <a:xfrm>
              <a:off x="2978650" y="3146825"/>
              <a:ext cx="47650" cy="46400"/>
            </a:xfrm>
            <a:custGeom>
              <a:avLst/>
              <a:gdLst/>
              <a:ahLst/>
              <a:cxnLst/>
              <a:rect l="l" t="t" r="r" b="b"/>
              <a:pathLst>
                <a:path w="1906" h="1856" extrusionOk="0">
                  <a:moveTo>
                    <a:pt x="1880" y="1680"/>
                  </a:moveTo>
                  <a:cubicBezTo>
                    <a:pt x="1830" y="1755"/>
                    <a:pt x="1730" y="1780"/>
                    <a:pt x="1655" y="1780"/>
                  </a:cubicBezTo>
                  <a:cubicBezTo>
                    <a:pt x="1204" y="1855"/>
                    <a:pt x="727" y="1855"/>
                    <a:pt x="276" y="1755"/>
                  </a:cubicBezTo>
                  <a:cubicBezTo>
                    <a:pt x="226" y="1730"/>
                    <a:pt x="151" y="1705"/>
                    <a:pt x="126" y="1655"/>
                  </a:cubicBezTo>
                  <a:cubicBezTo>
                    <a:pt x="101" y="1630"/>
                    <a:pt x="101" y="1580"/>
                    <a:pt x="101" y="1530"/>
                  </a:cubicBezTo>
                  <a:cubicBezTo>
                    <a:pt x="51" y="1028"/>
                    <a:pt x="26" y="502"/>
                    <a:pt x="1" y="1"/>
                  </a:cubicBezTo>
                  <a:lnTo>
                    <a:pt x="1454" y="1"/>
                  </a:lnTo>
                  <a:cubicBezTo>
                    <a:pt x="1580" y="502"/>
                    <a:pt x="1730" y="978"/>
                    <a:pt x="1880" y="1479"/>
                  </a:cubicBezTo>
                  <a:cubicBezTo>
                    <a:pt x="1880" y="1555"/>
                    <a:pt x="1905" y="1605"/>
                    <a:pt x="1880" y="1680"/>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52"/>
            <p:cNvSpPr/>
            <p:nvPr/>
          </p:nvSpPr>
          <p:spPr>
            <a:xfrm>
              <a:off x="2793825" y="2785925"/>
              <a:ext cx="91500" cy="408550"/>
            </a:xfrm>
            <a:custGeom>
              <a:avLst/>
              <a:gdLst/>
              <a:ahLst/>
              <a:cxnLst/>
              <a:rect l="l" t="t" r="r" b="b"/>
              <a:pathLst>
                <a:path w="3660" h="16342" extrusionOk="0">
                  <a:moveTo>
                    <a:pt x="3083" y="7244"/>
                  </a:moveTo>
                  <a:cubicBezTo>
                    <a:pt x="2907" y="7795"/>
                    <a:pt x="2832" y="8397"/>
                    <a:pt x="3008" y="8948"/>
                  </a:cubicBezTo>
                  <a:cubicBezTo>
                    <a:pt x="3033" y="9073"/>
                    <a:pt x="3083" y="9199"/>
                    <a:pt x="3133" y="9324"/>
                  </a:cubicBezTo>
                  <a:cubicBezTo>
                    <a:pt x="3333" y="9750"/>
                    <a:pt x="3559" y="10151"/>
                    <a:pt x="3434" y="10577"/>
                  </a:cubicBezTo>
                  <a:cubicBezTo>
                    <a:pt x="3384" y="10803"/>
                    <a:pt x="3208" y="11003"/>
                    <a:pt x="3108" y="11204"/>
                  </a:cubicBezTo>
                  <a:cubicBezTo>
                    <a:pt x="2907" y="11529"/>
                    <a:pt x="2807" y="11931"/>
                    <a:pt x="2757" y="12306"/>
                  </a:cubicBezTo>
                  <a:lnTo>
                    <a:pt x="2757" y="12332"/>
                  </a:lnTo>
                  <a:cubicBezTo>
                    <a:pt x="2632" y="12983"/>
                    <a:pt x="2582" y="13635"/>
                    <a:pt x="2607" y="14286"/>
                  </a:cubicBezTo>
                  <a:cubicBezTo>
                    <a:pt x="2607" y="14938"/>
                    <a:pt x="2707" y="15590"/>
                    <a:pt x="2832" y="16241"/>
                  </a:cubicBezTo>
                  <a:cubicBezTo>
                    <a:pt x="2206" y="16342"/>
                    <a:pt x="1554" y="16291"/>
                    <a:pt x="927" y="16091"/>
                  </a:cubicBezTo>
                  <a:cubicBezTo>
                    <a:pt x="752" y="16041"/>
                    <a:pt x="551" y="15966"/>
                    <a:pt x="376" y="15865"/>
                  </a:cubicBezTo>
                  <a:cubicBezTo>
                    <a:pt x="476" y="15339"/>
                    <a:pt x="602" y="14813"/>
                    <a:pt x="777" y="14286"/>
                  </a:cubicBezTo>
                  <a:cubicBezTo>
                    <a:pt x="802" y="14186"/>
                    <a:pt x="827" y="14086"/>
                    <a:pt x="852" y="14011"/>
                  </a:cubicBezTo>
                  <a:cubicBezTo>
                    <a:pt x="1003" y="13585"/>
                    <a:pt x="1178" y="13159"/>
                    <a:pt x="1253" y="12733"/>
                  </a:cubicBezTo>
                  <a:cubicBezTo>
                    <a:pt x="1353" y="12156"/>
                    <a:pt x="1278" y="11555"/>
                    <a:pt x="1203" y="10953"/>
                  </a:cubicBezTo>
                  <a:cubicBezTo>
                    <a:pt x="1128" y="10427"/>
                    <a:pt x="1053" y="9900"/>
                    <a:pt x="977" y="9374"/>
                  </a:cubicBezTo>
                  <a:cubicBezTo>
                    <a:pt x="902" y="9023"/>
                    <a:pt x="827" y="8672"/>
                    <a:pt x="802" y="8296"/>
                  </a:cubicBezTo>
                  <a:cubicBezTo>
                    <a:pt x="802" y="7971"/>
                    <a:pt x="827" y="7620"/>
                    <a:pt x="852" y="7294"/>
                  </a:cubicBezTo>
                  <a:cubicBezTo>
                    <a:pt x="902" y="6241"/>
                    <a:pt x="727" y="5189"/>
                    <a:pt x="326" y="4236"/>
                  </a:cubicBezTo>
                  <a:cubicBezTo>
                    <a:pt x="175" y="3860"/>
                    <a:pt x="0" y="3484"/>
                    <a:pt x="25" y="3083"/>
                  </a:cubicBezTo>
                  <a:cubicBezTo>
                    <a:pt x="25" y="2557"/>
                    <a:pt x="501" y="2081"/>
                    <a:pt x="777" y="1680"/>
                  </a:cubicBezTo>
                  <a:cubicBezTo>
                    <a:pt x="827" y="1630"/>
                    <a:pt x="852" y="1580"/>
                    <a:pt x="877" y="1529"/>
                  </a:cubicBezTo>
                  <a:cubicBezTo>
                    <a:pt x="1078" y="1028"/>
                    <a:pt x="1028" y="301"/>
                    <a:pt x="1504" y="151"/>
                  </a:cubicBezTo>
                  <a:cubicBezTo>
                    <a:pt x="1930" y="1"/>
                    <a:pt x="2256" y="577"/>
                    <a:pt x="2607" y="853"/>
                  </a:cubicBezTo>
                  <a:cubicBezTo>
                    <a:pt x="2882" y="1103"/>
                    <a:pt x="3133" y="1379"/>
                    <a:pt x="3258" y="1705"/>
                  </a:cubicBezTo>
                  <a:cubicBezTo>
                    <a:pt x="3409" y="2081"/>
                    <a:pt x="3409" y="2532"/>
                    <a:pt x="3434" y="2933"/>
                  </a:cubicBezTo>
                  <a:cubicBezTo>
                    <a:pt x="3459" y="3810"/>
                    <a:pt x="3659" y="4687"/>
                    <a:pt x="3534" y="5565"/>
                  </a:cubicBezTo>
                  <a:cubicBezTo>
                    <a:pt x="3459" y="6141"/>
                    <a:pt x="3233" y="6692"/>
                    <a:pt x="3083" y="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52"/>
            <p:cNvSpPr/>
            <p:nvPr/>
          </p:nvSpPr>
          <p:spPr>
            <a:xfrm>
              <a:off x="2803200" y="3143075"/>
              <a:ext cx="61450" cy="52025"/>
            </a:xfrm>
            <a:custGeom>
              <a:avLst/>
              <a:gdLst/>
              <a:ahLst/>
              <a:cxnLst/>
              <a:rect l="l" t="t" r="r" b="b"/>
              <a:pathLst>
                <a:path w="2458" h="2081" extrusionOk="0">
                  <a:moveTo>
                    <a:pt x="2457" y="1955"/>
                  </a:moveTo>
                  <a:cubicBezTo>
                    <a:pt x="1630" y="2081"/>
                    <a:pt x="753" y="1955"/>
                    <a:pt x="1" y="1579"/>
                  </a:cubicBezTo>
                  <a:cubicBezTo>
                    <a:pt x="101" y="1053"/>
                    <a:pt x="227" y="527"/>
                    <a:pt x="402" y="0"/>
                  </a:cubicBezTo>
                  <a:lnTo>
                    <a:pt x="2232" y="0"/>
                  </a:lnTo>
                  <a:cubicBezTo>
                    <a:pt x="2232" y="652"/>
                    <a:pt x="2332" y="1304"/>
                    <a:pt x="2457" y="1955"/>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52"/>
            <p:cNvSpPr/>
            <p:nvPr/>
          </p:nvSpPr>
          <p:spPr>
            <a:xfrm>
              <a:off x="3122125" y="2941325"/>
              <a:ext cx="47025" cy="55775"/>
            </a:xfrm>
            <a:custGeom>
              <a:avLst/>
              <a:gdLst/>
              <a:ahLst/>
              <a:cxnLst/>
              <a:rect l="l" t="t" r="r" b="b"/>
              <a:pathLst>
                <a:path w="1881" h="2231" extrusionOk="0">
                  <a:moveTo>
                    <a:pt x="678" y="226"/>
                  </a:moveTo>
                  <a:cubicBezTo>
                    <a:pt x="753" y="126"/>
                    <a:pt x="878" y="0"/>
                    <a:pt x="1003" y="25"/>
                  </a:cubicBezTo>
                  <a:cubicBezTo>
                    <a:pt x="1129" y="25"/>
                    <a:pt x="1204" y="126"/>
                    <a:pt x="1254" y="226"/>
                  </a:cubicBezTo>
                  <a:cubicBezTo>
                    <a:pt x="1655" y="802"/>
                    <a:pt x="1881" y="1479"/>
                    <a:pt x="1881" y="2181"/>
                  </a:cubicBezTo>
                  <a:cubicBezTo>
                    <a:pt x="1780" y="2080"/>
                    <a:pt x="1705" y="1955"/>
                    <a:pt x="1630" y="1830"/>
                  </a:cubicBezTo>
                  <a:cubicBezTo>
                    <a:pt x="1555" y="1679"/>
                    <a:pt x="1505" y="1529"/>
                    <a:pt x="1430" y="1379"/>
                  </a:cubicBezTo>
                  <a:cubicBezTo>
                    <a:pt x="1354" y="1253"/>
                    <a:pt x="1204" y="1128"/>
                    <a:pt x="1054" y="1128"/>
                  </a:cubicBezTo>
                  <a:cubicBezTo>
                    <a:pt x="853" y="1128"/>
                    <a:pt x="703" y="1278"/>
                    <a:pt x="602" y="1429"/>
                  </a:cubicBezTo>
                  <a:cubicBezTo>
                    <a:pt x="502" y="1604"/>
                    <a:pt x="452" y="1780"/>
                    <a:pt x="352" y="1930"/>
                  </a:cubicBezTo>
                  <a:cubicBezTo>
                    <a:pt x="277" y="2055"/>
                    <a:pt x="126" y="2231"/>
                    <a:pt x="1" y="2231"/>
                  </a:cubicBezTo>
                  <a:cubicBezTo>
                    <a:pt x="151" y="1955"/>
                    <a:pt x="151" y="1529"/>
                    <a:pt x="227" y="1203"/>
                  </a:cubicBezTo>
                  <a:cubicBezTo>
                    <a:pt x="327" y="852"/>
                    <a:pt x="477" y="527"/>
                    <a:pt x="678" y="22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52"/>
            <p:cNvSpPr/>
            <p:nvPr/>
          </p:nvSpPr>
          <p:spPr>
            <a:xfrm>
              <a:off x="2838300" y="2813500"/>
              <a:ext cx="35125" cy="125325"/>
            </a:xfrm>
            <a:custGeom>
              <a:avLst/>
              <a:gdLst/>
              <a:ahLst/>
              <a:cxnLst/>
              <a:rect l="l" t="t" r="r" b="b"/>
              <a:pathLst>
                <a:path w="1405" h="5013" extrusionOk="0">
                  <a:moveTo>
                    <a:pt x="828" y="276"/>
                  </a:moveTo>
                  <a:cubicBezTo>
                    <a:pt x="727" y="126"/>
                    <a:pt x="577" y="0"/>
                    <a:pt x="401" y="25"/>
                  </a:cubicBezTo>
                  <a:cubicBezTo>
                    <a:pt x="301" y="25"/>
                    <a:pt x="226" y="76"/>
                    <a:pt x="176" y="151"/>
                  </a:cubicBezTo>
                  <a:cubicBezTo>
                    <a:pt x="0" y="351"/>
                    <a:pt x="0" y="627"/>
                    <a:pt x="76" y="878"/>
                  </a:cubicBezTo>
                  <a:cubicBezTo>
                    <a:pt x="151" y="1128"/>
                    <a:pt x="276" y="1329"/>
                    <a:pt x="351" y="1579"/>
                  </a:cubicBezTo>
                  <a:cubicBezTo>
                    <a:pt x="502" y="2056"/>
                    <a:pt x="452" y="2557"/>
                    <a:pt x="527" y="3058"/>
                  </a:cubicBezTo>
                  <a:cubicBezTo>
                    <a:pt x="577" y="3384"/>
                    <a:pt x="677" y="3685"/>
                    <a:pt x="727" y="4035"/>
                  </a:cubicBezTo>
                  <a:cubicBezTo>
                    <a:pt x="777" y="4361"/>
                    <a:pt x="777" y="4712"/>
                    <a:pt x="602" y="4988"/>
                  </a:cubicBezTo>
                  <a:cubicBezTo>
                    <a:pt x="853" y="5013"/>
                    <a:pt x="1053" y="4787"/>
                    <a:pt x="1103" y="4562"/>
                  </a:cubicBezTo>
                  <a:cubicBezTo>
                    <a:pt x="1178" y="4336"/>
                    <a:pt x="1153" y="4086"/>
                    <a:pt x="1178" y="3835"/>
                  </a:cubicBezTo>
                  <a:cubicBezTo>
                    <a:pt x="1204" y="3409"/>
                    <a:pt x="1404" y="3008"/>
                    <a:pt x="1404" y="2582"/>
                  </a:cubicBezTo>
                  <a:cubicBezTo>
                    <a:pt x="1404" y="2406"/>
                    <a:pt x="1379" y="2206"/>
                    <a:pt x="1329" y="2030"/>
                  </a:cubicBezTo>
                  <a:cubicBezTo>
                    <a:pt x="1254" y="1579"/>
                    <a:pt x="1229" y="577"/>
                    <a:pt x="828" y="276"/>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52"/>
            <p:cNvSpPr/>
            <p:nvPr/>
          </p:nvSpPr>
          <p:spPr>
            <a:xfrm>
              <a:off x="2615875" y="2836675"/>
              <a:ext cx="16925" cy="159175"/>
            </a:xfrm>
            <a:custGeom>
              <a:avLst/>
              <a:gdLst/>
              <a:ahLst/>
              <a:cxnLst/>
              <a:rect l="l" t="t" r="r" b="b"/>
              <a:pathLst>
                <a:path w="677" h="6367" extrusionOk="0">
                  <a:moveTo>
                    <a:pt x="25" y="5314"/>
                  </a:moveTo>
                  <a:cubicBezTo>
                    <a:pt x="0" y="5690"/>
                    <a:pt x="0" y="6091"/>
                    <a:pt x="251" y="6367"/>
                  </a:cubicBezTo>
                  <a:cubicBezTo>
                    <a:pt x="176" y="6291"/>
                    <a:pt x="501" y="5164"/>
                    <a:pt x="527" y="4988"/>
                  </a:cubicBezTo>
                  <a:cubicBezTo>
                    <a:pt x="602" y="4537"/>
                    <a:pt x="652" y="4061"/>
                    <a:pt x="652" y="3610"/>
                  </a:cubicBezTo>
                  <a:cubicBezTo>
                    <a:pt x="677" y="2657"/>
                    <a:pt x="552" y="1705"/>
                    <a:pt x="326" y="778"/>
                  </a:cubicBezTo>
                  <a:cubicBezTo>
                    <a:pt x="201" y="276"/>
                    <a:pt x="50" y="1"/>
                    <a:pt x="25" y="677"/>
                  </a:cubicBezTo>
                  <a:cubicBezTo>
                    <a:pt x="0" y="1154"/>
                    <a:pt x="75" y="1680"/>
                    <a:pt x="100" y="2181"/>
                  </a:cubicBezTo>
                  <a:cubicBezTo>
                    <a:pt x="126" y="3234"/>
                    <a:pt x="100" y="4261"/>
                    <a:pt x="25" y="531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52"/>
            <p:cNvSpPr/>
            <p:nvPr/>
          </p:nvSpPr>
          <p:spPr>
            <a:xfrm>
              <a:off x="3085800" y="2881175"/>
              <a:ext cx="50150" cy="85225"/>
            </a:xfrm>
            <a:custGeom>
              <a:avLst/>
              <a:gdLst/>
              <a:ahLst/>
              <a:cxnLst/>
              <a:rect l="l" t="t" r="r" b="b"/>
              <a:pathLst>
                <a:path w="2006" h="3409" extrusionOk="0">
                  <a:moveTo>
                    <a:pt x="101" y="426"/>
                  </a:moveTo>
                  <a:cubicBezTo>
                    <a:pt x="0" y="552"/>
                    <a:pt x="0" y="727"/>
                    <a:pt x="50" y="877"/>
                  </a:cubicBezTo>
                  <a:cubicBezTo>
                    <a:pt x="126" y="1028"/>
                    <a:pt x="226" y="1153"/>
                    <a:pt x="276" y="1303"/>
                  </a:cubicBezTo>
                  <a:cubicBezTo>
                    <a:pt x="502" y="1830"/>
                    <a:pt x="351" y="2406"/>
                    <a:pt x="426" y="2983"/>
                  </a:cubicBezTo>
                  <a:cubicBezTo>
                    <a:pt x="451" y="3083"/>
                    <a:pt x="476" y="3183"/>
                    <a:pt x="527" y="3283"/>
                  </a:cubicBezTo>
                  <a:cubicBezTo>
                    <a:pt x="602" y="3359"/>
                    <a:pt x="727" y="3409"/>
                    <a:pt x="827" y="3359"/>
                  </a:cubicBezTo>
                  <a:cubicBezTo>
                    <a:pt x="928" y="3308"/>
                    <a:pt x="953" y="3183"/>
                    <a:pt x="978" y="3083"/>
                  </a:cubicBezTo>
                  <a:cubicBezTo>
                    <a:pt x="1028" y="2807"/>
                    <a:pt x="1103" y="2557"/>
                    <a:pt x="1278" y="2381"/>
                  </a:cubicBezTo>
                  <a:cubicBezTo>
                    <a:pt x="1579" y="2130"/>
                    <a:pt x="1905" y="2156"/>
                    <a:pt x="1980" y="1729"/>
                  </a:cubicBezTo>
                  <a:cubicBezTo>
                    <a:pt x="2005" y="1504"/>
                    <a:pt x="1855" y="1178"/>
                    <a:pt x="1705" y="1003"/>
                  </a:cubicBezTo>
                  <a:cubicBezTo>
                    <a:pt x="1429" y="702"/>
                    <a:pt x="426" y="0"/>
                    <a:pt x="101" y="426"/>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52"/>
            <p:cNvSpPr/>
            <p:nvPr/>
          </p:nvSpPr>
          <p:spPr>
            <a:xfrm>
              <a:off x="2575775" y="3150600"/>
              <a:ext cx="105275" cy="29475"/>
            </a:xfrm>
            <a:custGeom>
              <a:avLst/>
              <a:gdLst/>
              <a:ahLst/>
              <a:cxnLst/>
              <a:rect l="l" t="t" r="r" b="b"/>
              <a:pathLst>
                <a:path w="4211" h="1179" extrusionOk="0">
                  <a:moveTo>
                    <a:pt x="100" y="201"/>
                  </a:moveTo>
                  <a:cubicBezTo>
                    <a:pt x="125" y="125"/>
                    <a:pt x="201" y="75"/>
                    <a:pt x="276" y="75"/>
                  </a:cubicBezTo>
                  <a:cubicBezTo>
                    <a:pt x="827" y="0"/>
                    <a:pt x="1379" y="176"/>
                    <a:pt x="1805" y="526"/>
                  </a:cubicBezTo>
                  <a:lnTo>
                    <a:pt x="1730" y="276"/>
                  </a:lnTo>
                  <a:cubicBezTo>
                    <a:pt x="1780" y="552"/>
                    <a:pt x="2231" y="577"/>
                    <a:pt x="2356" y="326"/>
                  </a:cubicBezTo>
                  <a:cubicBezTo>
                    <a:pt x="2356" y="451"/>
                    <a:pt x="2356" y="552"/>
                    <a:pt x="2356" y="652"/>
                  </a:cubicBezTo>
                  <a:cubicBezTo>
                    <a:pt x="3008" y="702"/>
                    <a:pt x="3634" y="852"/>
                    <a:pt x="4211" y="1053"/>
                  </a:cubicBezTo>
                  <a:cubicBezTo>
                    <a:pt x="3484" y="1103"/>
                    <a:pt x="2757" y="1128"/>
                    <a:pt x="2005" y="1178"/>
                  </a:cubicBezTo>
                  <a:cubicBezTo>
                    <a:pt x="1654" y="1178"/>
                    <a:pt x="0" y="852"/>
                    <a:pt x="100" y="201"/>
                  </a:cubicBezTo>
                  <a:close/>
                </a:path>
              </a:pathLst>
            </a:custGeom>
            <a:solidFill>
              <a:srgbClr val="518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52"/>
            <p:cNvSpPr/>
            <p:nvPr/>
          </p:nvSpPr>
          <p:spPr>
            <a:xfrm>
              <a:off x="2962350" y="3173775"/>
              <a:ext cx="67700" cy="22575"/>
            </a:xfrm>
            <a:custGeom>
              <a:avLst/>
              <a:gdLst/>
              <a:ahLst/>
              <a:cxnLst/>
              <a:rect l="l" t="t" r="r" b="b"/>
              <a:pathLst>
                <a:path w="2708" h="903" extrusionOk="0">
                  <a:moveTo>
                    <a:pt x="1" y="201"/>
                  </a:moveTo>
                  <a:cubicBezTo>
                    <a:pt x="277" y="276"/>
                    <a:pt x="552" y="351"/>
                    <a:pt x="803" y="452"/>
                  </a:cubicBezTo>
                  <a:lnTo>
                    <a:pt x="828" y="176"/>
                  </a:lnTo>
                  <a:cubicBezTo>
                    <a:pt x="928" y="201"/>
                    <a:pt x="1029" y="301"/>
                    <a:pt x="1079" y="401"/>
                  </a:cubicBezTo>
                  <a:cubicBezTo>
                    <a:pt x="1204" y="251"/>
                    <a:pt x="1329" y="126"/>
                    <a:pt x="1505" y="0"/>
                  </a:cubicBezTo>
                  <a:cubicBezTo>
                    <a:pt x="1530" y="101"/>
                    <a:pt x="1505" y="226"/>
                    <a:pt x="1480" y="326"/>
                  </a:cubicBezTo>
                  <a:lnTo>
                    <a:pt x="2081" y="201"/>
                  </a:lnTo>
                  <a:cubicBezTo>
                    <a:pt x="2156" y="201"/>
                    <a:pt x="2257" y="226"/>
                    <a:pt x="2257" y="301"/>
                  </a:cubicBezTo>
                  <a:cubicBezTo>
                    <a:pt x="2257" y="326"/>
                    <a:pt x="2206" y="351"/>
                    <a:pt x="2181" y="376"/>
                  </a:cubicBezTo>
                  <a:cubicBezTo>
                    <a:pt x="2081" y="427"/>
                    <a:pt x="1981" y="477"/>
                    <a:pt x="1856" y="527"/>
                  </a:cubicBezTo>
                  <a:cubicBezTo>
                    <a:pt x="2156" y="502"/>
                    <a:pt x="2432" y="552"/>
                    <a:pt x="2708" y="677"/>
                  </a:cubicBezTo>
                  <a:cubicBezTo>
                    <a:pt x="2633" y="627"/>
                    <a:pt x="2131" y="853"/>
                    <a:pt x="2031" y="878"/>
                  </a:cubicBezTo>
                  <a:cubicBezTo>
                    <a:pt x="1755" y="903"/>
                    <a:pt x="1480" y="878"/>
                    <a:pt x="1204" y="802"/>
                  </a:cubicBezTo>
                  <a:cubicBezTo>
                    <a:pt x="828" y="677"/>
                    <a:pt x="226" y="602"/>
                    <a:pt x="1" y="201"/>
                  </a:cubicBezTo>
                  <a:close/>
                </a:path>
              </a:pathLst>
            </a:custGeom>
            <a:solidFill>
              <a:srgbClr val="518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6" name="Google Shape;11996;p52"/>
          <p:cNvSpPr/>
          <p:nvPr/>
        </p:nvSpPr>
        <p:spPr>
          <a:xfrm rot="550123">
            <a:off x="7853063" y="671582"/>
            <a:ext cx="212235"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el 2">
            <a:extLst>
              <a:ext uri="{FF2B5EF4-FFF2-40B4-BE49-F238E27FC236}">
                <a16:creationId xmlns:a16="http://schemas.microsoft.com/office/drawing/2014/main" id="{58276488-B812-098F-0355-586A7BAEFEF4}"/>
              </a:ext>
            </a:extLst>
          </p:cNvPr>
          <p:cNvSpPr>
            <a:spLocks noGrp="1"/>
          </p:cNvSpPr>
          <p:nvPr>
            <p:ph type="title" idx="4"/>
          </p:nvPr>
        </p:nvSpPr>
        <p:spPr/>
        <p:txBody>
          <a:bodyPr/>
          <a:lstStyle/>
          <a:p>
            <a:r>
              <a:rPr lang="de-CH"/>
              <a:t>Motivation</a:t>
            </a:r>
          </a:p>
        </p:txBody>
      </p:sp>
      <p:sp>
        <p:nvSpPr>
          <p:cNvPr id="5" name="Textfeld 4">
            <a:extLst>
              <a:ext uri="{FF2B5EF4-FFF2-40B4-BE49-F238E27FC236}">
                <a16:creationId xmlns:a16="http://schemas.microsoft.com/office/drawing/2014/main" id="{6D149604-E2E8-40A8-5355-18EC54ED095A}"/>
              </a:ext>
            </a:extLst>
          </p:cNvPr>
          <p:cNvSpPr txBox="1"/>
          <p:nvPr/>
        </p:nvSpPr>
        <p:spPr>
          <a:xfrm>
            <a:off x="742541" y="4561399"/>
            <a:ext cx="7467109" cy="707886"/>
          </a:xfrm>
          <a:prstGeom prst="rect">
            <a:avLst/>
          </a:prstGeom>
          <a:noFill/>
        </p:spPr>
        <p:txBody>
          <a:bodyPr wrap="none" rtlCol="0">
            <a:spAutoFit/>
          </a:bodyPr>
          <a:lstStyle/>
          <a:p>
            <a:r>
              <a:rPr lang="de-CH" sz="1000" baseline="30000">
                <a:solidFill>
                  <a:schemeClr val="bg1"/>
                </a:solidFill>
              </a:rPr>
              <a:t>1</a:t>
            </a:r>
            <a:r>
              <a:rPr lang="de-CH" sz="1000">
                <a:solidFill>
                  <a:schemeClr val="bg1"/>
                </a:solidFill>
              </a:rPr>
              <a:t>https://</a:t>
            </a:r>
            <a:r>
              <a:rPr lang="de-CH" sz="1000" err="1">
                <a:solidFill>
                  <a:schemeClr val="bg1"/>
                </a:solidFill>
              </a:rPr>
              <a:t>www.bfs.admin.ch</a:t>
            </a:r>
            <a:r>
              <a:rPr lang="de-CH" sz="1000">
                <a:solidFill>
                  <a:schemeClr val="bg1"/>
                </a:solidFill>
              </a:rPr>
              <a:t>/</a:t>
            </a:r>
            <a:r>
              <a:rPr lang="de-CH" sz="1000" err="1">
                <a:solidFill>
                  <a:schemeClr val="bg1"/>
                </a:solidFill>
              </a:rPr>
              <a:t>news</a:t>
            </a:r>
            <a:r>
              <a:rPr lang="de-CH" sz="1000">
                <a:solidFill>
                  <a:schemeClr val="bg1"/>
                </a:solidFill>
              </a:rPr>
              <a:t>/de/2023-0407</a:t>
            </a:r>
          </a:p>
          <a:p>
            <a:r>
              <a:rPr lang="de-CH" sz="1000" baseline="30000">
                <a:solidFill>
                  <a:schemeClr val="bg1"/>
                </a:solidFill>
              </a:rPr>
              <a:t>2</a:t>
            </a:r>
            <a:r>
              <a:rPr lang="de-CH" sz="1000">
                <a:solidFill>
                  <a:schemeClr val="bg1"/>
                </a:solidFill>
              </a:rPr>
              <a:t>https://</a:t>
            </a:r>
            <a:r>
              <a:rPr lang="de-CH" sz="1000" err="1">
                <a:solidFill>
                  <a:schemeClr val="bg1"/>
                </a:solidFill>
              </a:rPr>
              <a:t>www.agrarbericht.ch</a:t>
            </a:r>
            <a:r>
              <a:rPr lang="de-CH" sz="1000">
                <a:solidFill>
                  <a:schemeClr val="bg1"/>
                </a:solidFill>
              </a:rPr>
              <a:t>/de/</a:t>
            </a:r>
            <a:r>
              <a:rPr lang="de-CH" sz="1000" err="1">
                <a:solidFill>
                  <a:schemeClr val="bg1"/>
                </a:solidFill>
              </a:rPr>
              <a:t>produktion</a:t>
            </a:r>
            <a:r>
              <a:rPr lang="de-CH" sz="1000">
                <a:solidFill>
                  <a:schemeClr val="bg1"/>
                </a:solidFill>
              </a:rPr>
              <a:t>/tierische-produktion/nutztierhalter-und-</a:t>
            </a:r>
            <a:r>
              <a:rPr lang="de-CH" sz="1000" err="1">
                <a:solidFill>
                  <a:schemeClr val="bg1"/>
                </a:solidFill>
              </a:rPr>
              <a:t>nutztierbestaende</a:t>
            </a:r>
            <a:endParaRPr lang="de-CH" sz="1000">
              <a:solidFill>
                <a:schemeClr val="bg1"/>
              </a:solidFill>
            </a:endParaRPr>
          </a:p>
          <a:p>
            <a:r>
              <a:rPr lang="de-CH" sz="1000" baseline="30000">
                <a:solidFill>
                  <a:schemeClr val="bg1"/>
                </a:solidFill>
              </a:rPr>
              <a:t>3</a:t>
            </a:r>
            <a:r>
              <a:rPr lang="de-CH" sz="1000">
                <a:solidFill>
                  <a:schemeClr val="bg1"/>
                </a:solidFill>
              </a:rPr>
              <a:t>https://</a:t>
            </a:r>
            <a:r>
              <a:rPr lang="de-CH" sz="1000" err="1">
                <a:solidFill>
                  <a:schemeClr val="bg1"/>
                </a:solidFill>
              </a:rPr>
              <a:t>www.blw.admin.ch</a:t>
            </a:r>
            <a:r>
              <a:rPr lang="de-CH" sz="1000">
                <a:solidFill>
                  <a:schemeClr val="bg1"/>
                </a:solidFill>
              </a:rPr>
              <a:t>/</a:t>
            </a:r>
            <a:r>
              <a:rPr lang="de-CH" sz="1000" err="1">
                <a:solidFill>
                  <a:schemeClr val="bg1"/>
                </a:solidFill>
              </a:rPr>
              <a:t>blw</a:t>
            </a:r>
            <a:r>
              <a:rPr lang="de-CH" sz="1000">
                <a:solidFill>
                  <a:schemeClr val="bg1"/>
                </a:solidFill>
              </a:rPr>
              <a:t>/de/</a:t>
            </a:r>
            <a:r>
              <a:rPr lang="de-CH" sz="1000" err="1">
                <a:solidFill>
                  <a:schemeClr val="bg1"/>
                </a:solidFill>
              </a:rPr>
              <a:t>home</a:t>
            </a:r>
            <a:r>
              <a:rPr lang="de-CH" sz="1000">
                <a:solidFill>
                  <a:schemeClr val="bg1"/>
                </a:solidFill>
              </a:rPr>
              <a:t>/nachhaltige-produktion/tierische-produktion/tierzucht-und-tiergenetische-</a:t>
            </a:r>
            <a:r>
              <a:rPr lang="de-CH" sz="1000" err="1">
                <a:solidFill>
                  <a:schemeClr val="bg1"/>
                </a:solidFill>
              </a:rPr>
              <a:t>ressourcen.html</a:t>
            </a:r>
            <a:endParaRPr lang="de-CH" sz="1000">
              <a:solidFill>
                <a:schemeClr val="bg1"/>
              </a:solidFill>
            </a:endParaRPr>
          </a:p>
          <a:p>
            <a:endParaRPr lang="de-CH" sz="1000"/>
          </a:p>
        </p:txBody>
      </p:sp>
    </p:spTree>
    <p:extLst>
      <p:ext uri="{BB962C8B-B14F-4D97-AF65-F5344CB8AC3E}">
        <p14:creationId xmlns:p14="http://schemas.microsoft.com/office/powerpoint/2010/main" val="11623440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91"/>
        <p:cNvGrpSpPr/>
        <p:nvPr/>
      </p:nvGrpSpPr>
      <p:grpSpPr>
        <a:xfrm>
          <a:off x="0" y="0"/>
          <a:ext cx="0" cy="0"/>
          <a:chOff x="0" y="0"/>
          <a:chExt cx="0" cy="0"/>
        </a:xfrm>
      </p:grpSpPr>
      <p:sp>
        <p:nvSpPr>
          <p:cNvPr id="11694" name="Google Shape;11694;p52"/>
          <p:cNvSpPr txBox="1">
            <a:spLocks noGrp="1"/>
          </p:cNvSpPr>
          <p:nvPr>
            <p:ph type="subTitle" idx="1"/>
          </p:nvPr>
        </p:nvSpPr>
        <p:spPr>
          <a:xfrm>
            <a:off x="847449" y="1474264"/>
            <a:ext cx="4245698" cy="1982100"/>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Clr>
                <a:schemeClr val="dk1"/>
              </a:buClr>
              <a:buSzPts val="1100"/>
              <a:buFont typeface="Arial" panose="020B0604020202020204" pitchFamily="34" charset="0"/>
              <a:buChar char="•"/>
            </a:pPr>
            <a:r>
              <a:rPr lang="en"/>
              <a:t>How is livestock distributed in Switzerland? </a:t>
            </a:r>
          </a:p>
          <a:p>
            <a:pPr marL="285750" lvl="0" indent="-285750" algn="l" rtl="0">
              <a:spcBef>
                <a:spcPts val="0"/>
              </a:spcBef>
              <a:spcAft>
                <a:spcPts val="0"/>
              </a:spcAft>
              <a:buClr>
                <a:schemeClr val="dk1"/>
              </a:buClr>
              <a:buSzPts val="1100"/>
              <a:buFont typeface="Arial" panose="020B0604020202020204" pitchFamily="34" charset="0"/>
              <a:buChar char="•"/>
            </a:pPr>
            <a:r>
              <a:rPr lang="en"/>
              <a:t>Overcapacity in certain areas can have negative impacts on groundwater due to excessive amounts of ammonia</a:t>
            </a:r>
            <a:r>
              <a:rPr lang="en" baseline="30000"/>
              <a:t>1</a:t>
            </a:r>
            <a:endParaRPr lang="en"/>
          </a:p>
          <a:p>
            <a:pPr marL="285750" lvl="0" indent="-285750" algn="l" rtl="0">
              <a:spcBef>
                <a:spcPts val="0"/>
              </a:spcBef>
              <a:spcAft>
                <a:spcPts val="0"/>
              </a:spcAft>
              <a:buClr>
                <a:schemeClr val="dk1"/>
              </a:buClr>
              <a:buSzPts val="1100"/>
              <a:buFont typeface="Arial" panose="020B0604020202020204" pitchFamily="34" charset="0"/>
              <a:buChar char="•"/>
            </a:pPr>
            <a:r>
              <a:rPr lang="en"/>
              <a:t>Steady decline of farms</a:t>
            </a:r>
            <a:r>
              <a:rPr lang="en" baseline="30000"/>
              <a:t>2</a:t>
            </a:r>
            <a:r>
              <a:rPr lang="en"/>
              <a:t> and slaughterhouses</a:t>
            </a:r>
            <a:r>
              <a:rPr lang="en" baseline="30000"/>
              <a:t>3</a:t>
            </a:r>
            <a:r>
              <a:rPr lang="en"/>
              <a:t>, </a:t>
            </a:r>
            <a:r>
              <a:rPr lang="en" u="sng"/>
              <a:t>leading to longer routes, causing more emissions and stress for the animals</a:t>
            </a:r>
          </a:p>
          <a:p>
            <a:pPr marL="285750" lvl="0" indent="-285750" algn="l" rtl="0">
              <a:spcBef>
                <a:spcPts val="0"/>
              </a:spcBef>
              <a:spcAft>
                <a:spcPts val="0"/>
              </a:spcAft>
              <a:buClr>
                <a:schemeClr val="dk1"/>
              </a:buClr>
              <a:buSzPts val="1100"/>
              <a:buFont typeface="Arial" panose="020B0604020202020204" pitchFamily="34" charset="0"/>
              <a:buChar char="•"/>
            </a:pPr>
            <a:r>
              <a:rPr lang="en"/>
              <a:t>10% of total emissions linked to livestock breeding</a:t>
            </a:r>
            <a:r>
              <a:rPr lang="en" baseline="30000"/>
              <a:t>4</a:t>
            </a:r>
          </a:p>
          <a:p>
            <a:pPr marL="285750" lvl="0" indent="-285750" algn="l" rtl="0">
              <a:spcBef>
                <a:spcPts val="0"/>
              </a:spcBef>
              <a:spcAft>
                <a:spcPts val="0"/>
              </a:spcAft>
              <a:buClr>
                <a:schemeClr val="dk1"/>
              </a:buClr>
              <a:buSzPts val="1100"/>
              <a:buFont typeface="Arial" panose="020B0604020202020204" pitchFamily="34" charset="0"/>
              <a:buChar char="•"/>
            </a:pPr>
            <a:endParaRPr/>
          </a:p>
        </p:txBody>
      </p:sp>
      <p:grpSp>
        <p:nvGrpSpPr>
          <p:cNvPr id="11697" name="Google Shape;11697;p52"/>
          <p:cNvGrpSpPr/>
          <p:nvPr/>
        </p:nvGrpSpPr>
        <p:grpSpPr>
          <a:xfrm flipH="1">
            <a:off x="8143600" y="1743228"/>
            <a:ext cx="1365609" cy="2622661"/>
            <a:chOff x="2253800" y="1079125"/>
            <a:chExt cx="237225" cy="455600"/>
          </a:xfrm>
        </p:grpSpPr>
        <p:sp>
          <p:nvSpPr>
            <p:cNvPr id="11698" name="Google Shape;11698;p52"/>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52"/>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52"/>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52"/>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52"/>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52"/>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52"/>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52"/>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52"/>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52"/>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52"/>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52"/>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52"/>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52"/>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52"/>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52"/>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52"/>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52"/>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52"/>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52"/>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52"/>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52"/>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52"/>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52"/>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52"/>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52"/>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52"/>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52"/>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52"/>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52"/>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52"/>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52"/>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52"/>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52"/>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52"/>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52"/>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52"/>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52"/>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52"/>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52"/>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52"/>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52"/>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52"/>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1" name="Google Shape;11741;p52"/>
          <p:cNvGrpSpPr/>
          <p:nvPr/>
        </p:nvGrpSpPr>
        <p:grpSpPr>
          <a:xfrm>
            <a:off x="7655712" y="3980754"/>
            <a:ext cx="866312" cy="579491"/>
            <a:chOff x="5526450" y="2535525"/>
            <a:chExt cx="1694000" cy="1132925"/>
          </a:xfrm>
        </p:grpSpPr>
        <p:sp>
          <p:nvSpPr>
            <p:cNvPr id="11742" name="Google Shape;11742;p52"/>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52"/>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52"/>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52"/>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52"/>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52"/>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52"/>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52"/>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52"/>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52"/>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52"/>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52"/>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52"/>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52"/>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52"/>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52"/>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52"/>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52"/>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52"/>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52"/>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52"/>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52"/>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52"/>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52"/>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52"/>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52"/>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52"/>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52"/>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52"/>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52"/>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52"/>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52"/>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52"/>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52"/>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52"/>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52"/>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52"/>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52"/>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52"/>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52"/>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52"/>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52"/>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52"/>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52"/>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52"/>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52"/>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52"/>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52"/>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52"/>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52"/>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52"/>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52"/>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52"/>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52"/>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6" name="Google Shape;11796;p52"/>
          <p:cNvGrpSpPr/>
          <p:nvPr/>
        </p:nvGrpSpPr>
        <p:grpSpPr>
          <a:xfrm>
            <a:off x="3631008" y="3465057"/>
            <a:ext cx="1126087" cy="1213200"/>
            <a:chOff x="5338575" y="2762375"/>
            <a:chExt cx="956175" cy="1034800"/>
          </a:xfrm>
        </p:grpSpPr>
        <p:sp>
          <p:nvSpPr>
            <p:cNvPr id="11797" name="Google Shape;11797;p52"/>
            <p:cNvSpPr/>
            <p:nvPr/>
          </p:nvSpPr>
          <p:spPr>
            <a:xfrm>
              <a:off x="5338575" y="3400825"/>
              <a:ext cx="872825" cy="396350"/>
            </a:xfrm>
            <a:custGeom>
              <a:avLst/>
              <a:gdLst/>
              <a:ahLst/>
              <a:cxnLst/>
              <a:rect l="l" t="t" r="r" b="b"/>
              <a:pathLst>
                <a:path w="34913" h="15854" extrusionOk="0">
                  <a:moveTo>
                    <a:pt x="29846" y="0"/>
                  </a:moveTo>
                  <a:lnTo>
                    <a:pt x="27072" y="69"/>
                  </a:lnTo>
                  <a:cubicBezTo>
                    <a:pt x="27072" y="69"/>
                    <a:pt x="28657" y="2508"/>
                    <a:pt x="29312" y="3688"/>
                  </a:cubicBezTo>
                  <a:cubicBezTo>
                    <a:pt x="29976" y="4877"/>
                    <a:pt x="28787" y="6066"/>
                    <a:pt x="28787" y="6066"/>
                  </a:cubicBezTo>
                  <a:cubicBezTo>
                    <a:pt x="27735" y="7048"/>
                    <a:pt x="16466" y="8694"/>
                    <a:pt x="16466" y="8694"/>
                  </a:cubicBezTo>
                  <a:cubicBezTo>
                    <a:pt x="3033" y="10676"/>
                    <a:pt x="1" y="15854"/>
                    <a:pt x="1" y="15854"/>
                  </a:cubicBezTo>
                  <a:lnTo>
                    <a:pt x="8927" y="15854"/>
                  </a:lnTo>
                  <a:cubicBezTo>
                    <a:pt x="10348" y="14243"/>
                    <a:pt x="14294" y="13510"/>
                    <a:pt x="14294" y="13510"/>
                  </a:cubicBezTo>
                  <a:cubicBezTo>
                    <a:pt x="15613" y="13441"/>
                    <a:pt x="29976" y="10081"/>
                    <a:pt x="29976" y="10081"/>
                  </a:cubicBezTo>
                  <a:cubicBezTo>
                    <a:pt x="34258" y="8634"/>
                    <a:pt x="34189" y="6462"/>
                    <a:pt x="34189" y="6462"/>
                  </a:cubicBezTo>
                  <a:cubicBezTo>
                    <a:pt x="34913" y="3490"/>
                    <a:pt x="29846" y="0"/>
                    <a:pt x="29846" y="0"/>
                  </a:cubicBezTo>
                  <a:close/>
                </a:path>
              </a:pathLst>
            </a:custGeom>
            <a:solidFill>
              <a:srgbClr val="724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52"/>
            <p:cNvSpPr/>
            <p:nvPr/>
          </p:nvSpPr>
          <p:spPr>
            <a:xfrm>
              <a:off x="5926200" y="3077925"/>
              <a:ext cx="248375" cy="317750"/>
            </a:xfrm>
            <a:custGeom>
              <a:avLst/>
              <a:gdLst/>
              <a:ahLst/>
              <a:cxnLst/>
              <a:rect l="l" t="t" r="r" b="b"/>
              <a:pathLst>
                <a:path w="9935" h="12710" extrusionOk="0">
                  <a:moveTo>
                    <a:pt x="595" y="1"/>
                  </a:moveTo>
                  <a:lnTo>
                    <a:pt x="0" y="12710"/>
                  </a:lnTo>
                  <a:lnTo>
                    <a:pt x="9934" y="12710"/>
                  </a:lnTo>
                  <a:lnTo>
                    <a:pt x="9142" y="1"/>
                  </a:lnTo>
                  <a:close/>
                </a:path>
              </a:pathLst>
            </a:custGeom>
            <a:solidFill>
              <a:srgbClr val="A96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52"/>
            <p:cNvSpPr/>
            <p:nvPr/>
          </p:nvSpPr>
          <p:spPr>
            <a:xfrm>
              <a:off x="6058225" y="3077925"/>
              <a:ext cx="116350" cy="317750"/>
            </a:xfrm>
            <a:custGeom>
              <a:avLst/>
              <a:gdLst/>
              <a:ahLst/>
              <a:cxnLst/>
              <a:rect l="l" t="t" r="r" b="b"/>
              <a:pathLst>
                <a:path w="4654" h="12710" extrusionOk="0">
                  <a:moveTo>
                    <a:pt x="1" y="1"/>
                  </a:moveTo>
                  <a:lnTo>
                    <a:pt x="1" y="12710"/>
                  </a:lnTo>
                  <a:lnTo>
                    <a:pt x="4653" y="12710"/>
                  </a:lnTo>
                  <a:lnTo>
                    <a:pt x="4059" y="1"/>
                  </a:lnTo>
                  <a:close/>
                </a:path>
              </a:pathLst>
            </a:custGeom>
            <a:solidFill>
              <a:srgbClr val="BE7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52"/>
            <p:cNvSpPr/>
            <p:nvPr/>
          </p:nvSpPr>
          <p:spPr>
            <a:xfrm>
              <a:off x="5926200" y="3378425"/>
              <a:ext cx="248375" cy="22200"/>
            </a:xfrm>
            <a:custGeom>
              <a:avLst/>
              <a:gdLst/>
              <a:ahLst/>
              <a:cxnLst/>
              <a:rect l="l" t="t" r="r" b="b"/>
              <a:pathLst>
                <a:path w="9935" h="888" extrusionOk="0">
                  <a:moveTo>
                    <a:pt x="0" y="0"/>
                  </a:moveTo>
                  <a:lnTo>
                    <a:pt x="0" y="888"/>
                  </a:lnTo>
                  <a:lnTo>
                    <a:pt x="9934" y="888"/>
                  </a:lnTo>
                  <a:lnTo>
                    <a:pt x="9934" y="0"/>
                  </a:lnTo>
                  <a:close/>
                </a:path>
              </a:pathLst>
            </a:custGeom>
            <a:solidFill>
              <a:srgbClr val="914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52"/>
            <p:cNvSpPr/>
            <p:nvPr/>
          </p:nvSpPr>
          <p:spPr>
            <a:xfrm>
              <a:off x="5939750" y="3064150"/>
              <a:ext cx="221250" cy="15750"/>
            </a:xfrm>
            <a:custGeom>
              <a:avLst/>
              <a:gdLst/>
              <a:ahLst/>
              <a:cxnLst/>
              <a:rect l="l" t="t" r="r" b="b"/>
              <a:pathLst>
                <a:path w="8850" h="630" extrusionOk="0">
                  <a:moveTo>
                    <a:pt x="1" y="1"/>
                  </a:moveTo>
                  <a:lnTo>
                    <a:pt x="1" y="630"/>
                  </a:lnTo>
                  <a:lnTo>
                    <a:pt x="8849" y="630"/>
                  </a:lnTo>
                  <a:lnTo>
                    <a:pt x="8849" y="1"/>
                  </a:lnTo>
                  <a:close/>
                </a:path>
              </a:pathLst>
            </a:custGeom>
            <a:solidFill>
              <a:srgbClr val="75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52"/>
            <p:cNvSpPr/>
            <p:nvPr/>
          </p:nvSpPr>
          <p:spPr>
            <a:xfrm>
              <a:off x="5894300" y="2946325"/>
              <a:ext cx="312150" cy="117850"/>
            </a:xfrm>
            <a:custGeom>
              <a:avLst/>
              <a:gdLst/>
              <a:ahLst/>
              <a:cxnLst/>
              <a:rect l="l" t="t" r="r" b="b"/>
              <a:pathLst>
                <a:path w="12486" h="4714" extrusionOk="0">
                  <a:moveTo>
                    <a:pt x="6247" y="1"/>
                  </a:moveTo>
                  <a:lnTo>
                    <a:pt x="1" y="4714"/>
                  </a:lnTo>
                  <a:lnTo>
                    <a:pt x="12485" y="4714"/>
                  </a:lnTo>
                  <a:lnTo>
                    <a:pt x="6247" y="1"/>
                  </a:lnTo>
                  <a:close/>
                </a:path>
              </a:pathLst>
            </a:custGeom>
            <a:solidFill>
              <a:srgbClr val="A96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52"/>
            <p:cNvSpPr/>
            <p:nvPr/>
          </p:nvSpPr>
          <p:spPr>
            <a:xfrm>
              <a:off x="6050475" y="2946325"/>
              <a:ext cx="155975" cy="117850"/>
            </a:xfrm>
            <a:custGeom>
              <a:avLst/>
              <a:gdLst/>
              <a:ahLst/>
              <a:cxnLst/>
              <a:rect l="l" t="t" r="r" b="b"/>
              <a:pathLst>
                <a:path w="6239" h="4714" extrusionOk="0">
                  <a:moveTo>
                    <a:pt x="0" y="1"/>
                  </a:moveTo>
                  <a:lnTo>
                    <a:pt x="147" y="4714"/>
                  </a:lnTo>
                  <a:lnTo>
                    <a:pt x="6238" y="4714"/>
                  </a:lnTo>
                  <a:lnTo>
                    <a:pt x="0" y="1"/>
                  </a:lnTo>
                  <a:close/>
                </a:path>
              </a:pathLst>
            </a:custGeom>
            <a:solidFill>
              <a:srgbClr val="BE7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52"/>
            <p:cNvSpPr/>
            <p:nvPr/>
          </p:nvSpPr>
          <p:spPr>
            <a:xfrm>
              <a:off x="6020100" y="3134800"/>
              <a:ext cx="60550" cy="53875"/>
            </a:xfrm>
            <a:custGeom>
              <a:avLst/>
              <a:gdLst/>
              <a:ahLst/>
              <a:cxnLst/>
              <a:rect l="l" t="t" r="r" b="b"/>
              <a:pathLst>
                <a:path w="2422" h="2155" extrusionOk="0">
                  <a:moveTo>
                    <a:pt x="1215" y="1"/>
                  </a:moveTo>
                  <a:cubicBezTo>
                    <a:pt x="543" y="1"/>
                    <a:pt x="1" y="483"/>
                    <a:pt x="1" y="1078"/>
                  </a:cubicBezTo>
                  <a:cubicBezTo>
                    <a:pt x="1" y="1672"/>
                    <a:pt x="543" y="2155"/>
                    <a:pt x="1215" y="2155"/>
                  </a:cubicBezTo>
                  <a:cubicBezTo>
                    <a:pt x="1879" y="2155"/>
                    <a:pt x="2422" y="1672"/>
                    <a:pt x="2422" y="1078"/>
                  </a:cubicBezTo>
                  <a:cubicBezTo>
                    <a:pt x="2422" y="483"/>
                    <a:pt x="1879" y="1"/>
                    <a:pt x="1215" y="1"/>
                  </a:cubicBezTo>
                  <a:close/>
                </a:path>
              </a:pathLst>
            </a:custGeom>
            <a:solidFill>
              <a:srgbClr val="8053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52"/>
            <p:cNvSpPr/>
            <p:nvPr/>
          </p:nvSpPr>
          <p:spPr>
            <a:xfrm>
              <a:off x="6028075" y="3141475"/>
              <a:ext cx="45675" cy="40300"/>
            </a:xfrm>
            <a:custGeom>
              <a:avLst/>
              <a:gdLst/>
              <a:ahLst/>
              <a:cxnLst/>
              <a:rect l="l" t="t" r="r" b="b"/>
              <a:pathLst>
                <a:path w="1827" h="1612" extrusionOk="0">
                  <a:moveTo>
                    <a:pt x="914" y="1"/>
                  </a:moveTo>
                  <a:cubicBezTo>
                    <a:pt x="414" y="1"/>
                    <a:pt x="0" y="363"/>
                    <a:pt x="0" y="811"/>
                  </a:cubicBezTo>
                  <a:cubicBezTo>
                    <a:pt x="0" y="1250"/>
                    <a:pt x="414" y="1612"/>
                    <a:pt x="914" y="1612"/>
                  </a:cubicBezTo>
                  <a:cubicBezTo>
                    <a:pt x="1413" y="1612"/>
                    <a:pt x="1827" y="1250"/>
                    <a:pt x="1827" y="811"/>
                  </a:cubicBezTo>
                  <a:cubicBezTo>
                    <a:pt x="1827" y="363"/>
                    <a:pt x="1413" y="1"/>
                    <a:pt x="914" y="1"/>
                  </a:cubicBez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52"/>
            <p:cNvSpPr/>
            <p:nvPr/>
          </p:nvSpPr>
          <p:spPr>
            <a:xfrm>
              <a:off x="6011925" y="3262525"/>
              <a:ext cx="76925" cy="114400"/>
            </a:xfrm>
            <a:custGeom>
              <a:avLst/>
              <a:gdLst/>
              <a:ahLst/>
              <a:cxnLst/>
              <a:rect l="l" t="t" r="r" b="b"/>
              <a:pathLst>
                <a:path w="3077" h="4576" extrusionOk="0">
                  <a:moveTo>
                    <a:pt x="0" y="1"/>
                  </a:moveTo>
                  <a:lnTo>
                    <a:pt x="0" y="4576"/>
                  </a:lnTo>
                  <a:lnTo>
                    <a:pt x="3076" y="4576"/>
                  </a:lnTo>
                  <a:lnTo>
                    <a:pt x="3076" y="1"/>
                  </a:lnTo>
                  <a:close/>
                </a:path>
              </a:pathLst>
            </a:custGeom>
            <a:solidFill>
              <a:srgbClr val="914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52"/>
            <p:cNvSpPr/>
            <p:nvPr/>
          </p:nvSpPr>
          <p:spPr>
            <a:xfrm>
              <a:off x="5821725" y="2886225"/>
              <a:ext cx="460325" cy="229425"/>
            </a:xfrm>
            <a:custGeom>
              <a:avLst/>
              <a:gdLst/>
              <a:ahLst/>
              <a:cxnLst/>
              <a:rect l="l" t="t" r="r" b="b"/>
              <a:pathLst>
                <a:path w="18413" h="9177" extrusionOk="0">
                  <a:moveTo>
                    <a:pt x="18326" y="1"/>
                  </a:moveTo>
                  <a:lnTo>
                    <a:pt x="0" y="8996"/>
                  </a:lnTo>
                  <a:lnTo>
                    <a:pt x="95" y="9177"/>
                  </a:lnTo>
                  <a:lnTo>
                    <a:pt x="18413" y="182"/>
                  </a:lnTo>
                  <a:lnTo>
                    <a:pt x="18326"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52"/>
            <p:cNvSpPr/>
            <p:nvPr/>
          </p:nvSpPr>
          <p:spPr>
            <a:xfrm>
              <a:off x="5928550" y="2775300"/>
              <a:ext cx="246675" cy="451275"/>
            </a:xfrm>
            <a:custGeom>
              <a:avLst/>
              <a:gdLst/>
              <a:ahLst/>
              <a:cxnLst/>
              <a:rect l="l" t="t" r="r" b="b"/>
              <a:pathLst>
                <a:path w="9867" h="18051" extrusionOk="0">
                  <a:moveTo>
                    <a:pt x="173" y="1"/>
                  </a:moveTo>
                  <a:lnTo>
                    <a:pt x="1" y="95"/>
                  </a:lnTo>
                  <a:lnTo>
                    <a:pt x="9694" y="18051"/>
                  </a:lnTo>
                  <a:lnTo>
                    <a:pt x="9866" y="17965"/>
                  </a:lnTo>
                  <a:lnTo>
                    <a:pt x="173"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52"/>
            <p:cNvSpPr/>
            <p:nvPr/>
          </p:nvSpPr>
          <p:spPr>
            <a:xfrm>
              <a:off x="5989300" y="2934700"/>
              <a:ext cx="42675" cy="40950"/>
            </a:xfrm>
            <a:custGeom>
              <a:avLst/>
              <a:gdLst/>
              <a:ahLst/>
              <a:cxnLst/>
              <a:rect l="l" t="t" r="r" b="b"/>
              <a:pathLst>
                <a:path w="1707" h="1638" extrusionOk="0">
                  <a:moveTo>
                    <a:pt x="1034" y="259"/>
                  </a:moveTo>
                  <a:lnTo>
                    <a:pt x="1439" y="1000"/>
                  </a:lnTo>
                  <a:lnTo>
                    <a:pt x="681" y="1379"/>
                  </a:lnTo>
                  <a:lnTo>
                    <a:pt x="276" y="629"/>
                  </a:lnTo>
                  <a:lnTo>
                    <a:pt x="1034" y="259"/>
                  </a:lnTo>
                  <a:close/>
                  <a:moveTo>
                    <a:pt x="1121" y="0"/>
                  </a:moveTo>
                  <a:lnTo>
                    <a:pt x="0" y="543"/>
                  </a:lnTo>
                  <a:lnTo>
                    <a:pt x="595" y="1637"/>
                  </a:lnTo>
                  <a:lnTo>
                    <a:pt x="1706" y="1086"/>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52"/>
            <p:cNvSpPr/>
            <p:nvPr/>
          </p:nvSpPr>
          <p:spPr>
            <a:xfrm>
              <a:off x="6012775" y="2923075"/>
              <a:ext cx="42675" cy="40950"/>
            </a:xfrm>
            <a:custGeom>
              <a:avLst/>
              <a:gdLst/>
              <a:ahLst/>
              <a:cxnLst/>
              <a:rect l="l" t="t" r="r" b="b"/>
              <a:pathLst>
                <a:path w="1707" h="1638" extrusionOk="0">
                  <a:moveTo>
                    <a:pt x="1035" y="259"/>
                  </a:moveTo>
                  <a:lnTo>
                    <a:pt x="1440" y="1008"/>
                  </a:lnTo>
                  <a:lnTo>
                    <a:pt x="673" y="1379"/>
                  </a:lnTo>
                  <a:lnTo>
                    <a:pt x="276" y="638"/>
                  </a:lnTo>
                  <a:lnTo>
                    <a:pt x="1035" y="259"/>
                  </a:lnTo>
                  <a:close/>
                  <a:moveTo>
                    <a:pt x="1112" y="0"/>
                  </a:moveTo>
                  <a:lnTo>
                    <a:pt x="1" y="551"/>
                  </a:lnTo>
                  <a:lnTo>
                    <a:pt x="595" y="1637"/>
                  </a:lnTo>
                  <a:lnTo>
                    <a:pt x="170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52"/>
            <p:cNvSpPr/>
            <p:nvPr/>
          </p:nvSpPr>
          <p:spPr>
            <a:xfrm>
              <a:off x="5977025" y="2911650"/>
              <a:ext cx="42675" cy="40950"/>
            </a:xfrm>
            <a:custGeom>
              <a:avLst/>
              <a:gdLst/>
              <a:ahLst/>
              <a:cxnLst/>
              <a:rect l="l" t="t" r="r" b="b"/>
              <a:pathLst>
                <a:path w="1707" h="1638" extrusionOk="0">
                  <a:moveTo>
                    <a:pt x="1034" y="259"/>
                  </a:moveTo>
                  <a:lnTo>
                    <a:pt x="1431" y="1008"/>
                  </a:lnTo>
                  <a:lnTo>
                    <a:pt x="672" y="1379"/>
                  </a:lnTo>
                  <a:lnTo>
                    <a:pt x="267" y="638"/>
                  </a:lnTo>
                  <a:lnTo>
                    <a:pt x="1034" y="259"/>
                  </a:lnTo>
                  <a:close/>
                  <a:moveTo>
                    <a:pt x="1112" y="0"/>
                  </a:moveTo>
                  <a:lnTo>
                    <a:pt x="0" y="543"/>
                  </a:lnTo>
                  <a:lnTo>
                    <a:pt x="586" y="1637"/>
                  </a:lnTo>
                  <a:lnTo>
                    <a:pt x="1706"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52"/>
            <p:cNvSpPr/>
            <p:nvPr/>
          </p:nvSpPr>
          <p:spPr>
            <a:xfrm>
              <a:off x="6000500" y="2900225"/>
              <a:ext cx="42450" cy="40950"/>
            </a:xfrm>
            <a:custGeom>
              <a:avLst/>
              <a:gdLst/>
              <a:ahLst/>
              <a:cxnLst/>
              <a:rect l="l" t="t" r="r" b="b"/>
              <a:pathLst>
                <a:path w="1698" h="1638" extrusionOk="0">
                  <a:moveTo>
                    <a:pt x="1026" y="259"/>
                  </a:moveTo>
                  <a:lnTo>
                    <a:pt x="1431" y="1000"/>
                  </a:lnTo>
                  <a:lnTo>
                    <a:pt x="673" y="1379"/>
                  </a:lnTo>
                  <a:lnTo>
                    <a:pt x="268" y="630"/>
                  </a:lnTo>
                  <a:lnTo>
                    <a:pt x="1026" y="259"/>
                  </a:lnTo>
                  <a:close/>
                  <a:moveTo>
                    <a:pt x="1112" y="1"/>
                  </a:moveTo>
                  <a:lnTo>
                    <a:pt x="1" y="544"/>
                  </a:lnTo>
                  <a:lnTo>
                    <a:pt x="586" y="1638"/>
                  </a:lnTo>
                  <a:lnTo>
                    <a:pt x="1698" y="1086"/>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52"/>
            <p:cNvSpPr/>
            <p:nvPr/>
          </p:nvSpPr>
          <p:spPr>
            <a:xfrm>
              <a:off x="5964525" y="2888600"/>
              <a:ext cx="42675" cy="41175"/>
            </a:xfrm>
            <a:custGeom>
              <a:avLst/>
              <a:gdLst/>
              <a:ahLst/>
              <a:cxnLst/>
              <a:rect l="l" t="t" r="r" b="b"/>
              <a:pathLst>
                <a:path w="1707" h="1647" extrusionOk="0">
                  <a:moveTo>
                    <a:pt x="1035" y="268"/>
                  </a:moveTo>
                  <a:lnTo>
                    <a:pt x="1440" y="1009"/>
                  </a:lnTo>
                  <a:lnTo>
                    <a:pt x="681" y="1379"/>
                  </a:lnTo>
                  <a:lnTo>
                    <a:pt x="276" y="638"/>
                  </a:lnTo>
                  <a:lnTo>
                    <a:pt x="1035" y="268"/>
                  </a:lnTo>
                  <a:close/>
                  <a:moveTo>
                    <a:pt x="1121" y="1"/>
                  </a:moveTo>
                  <a:lnTo>
                    <a:pt x="1" y="552"/>
                  </a:lnTo>
                  <a:lnTo>
                    <a:pt x="595" y="1646"/>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52"/>
            <p:cNvSpPr/>
            <p:nvPr/>
          </p:nvSpPr>
          <p:spPr>
            <a:xfrm>
              <a:off x="5988000" y="2877175"/>
              <a:ext cx="42675" cy="40950"/>
            </a:xfrm>
            <a:custGeom>
              <a:avLst/>
              <a:gdLst/>
              <a:ahLst/>
              <a:cxnLst/>
              <a:rect l="l" t="t" r="r" b="b"/>
              <a:pathLst>
                <a:path w="1707" h="1638" extrusionOk="0">
                  <a:moveTo>
                    <a:pt x="1035" y="259"/>
                  </a:moveTo>
                  <a:lnTo>
                    <a:pt x="1431" y="1009"/>
                  </a:lnTo>
                  <a:lnTo>
                    <a:pt x="673" y="1379"/>
                  </a:lnTo>
                  <a:lnTo>
                    <a:pt x="277" y="630"/>
                  </a:lnTo>
                  <a:lnTo>
                    <a:pt x="1035" y="259"/>
                  </a:lnTo>
                  <a:close/>
                  <a:moveTo>
                    <a:pt x="1112" y="1"/>
                  </a:moveTo>
                  <a:lnTo>
                    <a:pt x="1" y="544"/>
                  </a:lnTo>
                  <a:lnTo>
                    <a:pt x="595"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52"/>
            <p:cNvSpPr/>
            <p:nvPr/>
          </p:nvSpPr>
          <p:spPr>
            <a:xfrm>
              <a:off x="5952250" y="2865775"/>
              <a:ext cx="42675" cy="40950"/>
            </a:xfrm>
            <a:custGeom>
              <a:avLst/>
              <a:gdLst/>
              <a:ahLst/>
              <a:cxnLst/>
              <a:rect l="l" t="t" r="r" b="b"/>
              <a:pathLst>
                <a:path w="1707" h="1638" extrusionOk="0">
                  <a:moveTo>
                    <a:pt x="1026" y="259"/>
                  </a:moveTo>
                  <a:lnTo>
                    <a:pt x="1431" y="1000"/>
                  </a:lnTo>
                  <a:lnTo>
                    <a:pt x="673" y="1379"/>
                  </a:lnTo>
                  <a:lnTo>
                    <a:pt x="268" y="629"/>
                  </a:lnTo>
                  <a:lnTo>
                    <a:pt x="1026" y="259"/>
                  </a:lnTo>
                  <a:close/>
                  <a:moveTo>
                    <a:pt x="1112" y="0"/>
                  </a:moveTo>
                  <a:lnTo>
                    <a:pt x="1" y="543"/>
                  </a:lnTo>
                  <a:lnTo>
                    <a:pt x="586"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52"/>
            <p:cNvSpPr/>
            <p:nvPr/>
          </p:nvSpPr>
          <p:spPr>
            <a:xfrm>
              <a:off x="5975725" y="2854125"/>
              <a:ext cx="42475" cy="41175"/>
            </a:xfrm>
            <a:custGeom>
              <a:avLst/>
              <a:gdLst/>
              <a:ahLst/>
              <a:cxnLst/>
              <a:rect l="l" t="t" r="r" b="b"/>
              <a:pathLst>
                <a:path w="1699" h="1647" extrusionOk="0">
                  <a:moveTo>
                    <a:pt x="1026" y="268"/>
                  </a:moveTo>
                  <a:lnTo>
                    <a:pt x="1431" y="1009"/>
                  </a:lnTo>
                  <a:lnTo>
                    <a:pt x="673" y="1380"/>
                  </a:lnTo>
                  <a:lnTo>
                    <a:pt x="268" y="639"/>
                  </a:lnTo>
                  <a:lnTo>
                    <a:pt x="1026" y="268"/>
                  </a:lnTo>
                  <a:close/>
                  <a:moveTo>
                    <a:pt x="1112" y="1"/>
                  </a:moveTo>
                  <a:lnTo>
                    <a:pt x="1" y="552"/>
                  </a:lnTo>
                  <a:lnTo>
                    <a:pt x="587" y="1647"/>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52"/>
            <p:cNvSpPr/>
            <p:nvPr/>
          </p:nvSpPr>
          <p:spPr>
            <a:xfrm>
              <a:off x="5939750" y="2842725"/>
              <a:ext cx="42675" cy="40950"/>
            </a:xfrm>
            <a:custGeom>
              <a:avLst/>
              <a:gdLst/>
              <a:ahLst/>
              <a:cxnLst/>
              <a:rect l="l" t="t" r="r" b="b"/>
              <a:pathLst>
                <a:path w="1707" h="1638" extrusionOk="0">
                  <a:moveTo>
                    <a:pt x="1035" y="259"/>
                  </a:moveTo>
                  <a:lnTo>
                    <a:pt x="1440" y="1008"/>
                  </a:lnTo>
                  <a:lnTo>
                    <a:pt x="681" y="1379"/>
                  </a:lnTo>
                  <a:lnTo>
                    <a:pt x="277" y="638"/>
                  </a:lnTo>
                  <a:lnTo>
                    <a:pt x="1035" y="259"/>
                  </a:lnTo>
                  <a:close/>
                  <a:moveTo>
                    <a:pt x="1121" y="0"/>
                  </a:moveTo>
                  <a:lnTo>
                    <a:pt x="1" y="552"/>
                  </a:lnTo>
                  <a:lnTo>
                    <a:pt x="595" y="1637"/>
                  </a:lnTo>
                  <a:lnTo>
                    <a:pt x="1707" y="1095"/>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52"/>
            <p:cNvSpPr/>
            <p:nvPr/>
          </p:nvSpPr>
          <p:spPr>
            <a:xfrm>
              <a:off x="5963225" y="2831300"/>
              <a:ext cx="42675" cy="40950"/>
            </a:xfrm>
            <a:custGeom>
              <a:avLst/>
              <a:gdLst/>
              <a:ahLst/>
              <a:cxnLst/>
              <a:rect l="l" t="t" r="r" b="b"/>
              <a:pathLst>
                <a:path w="1707" h="1638" extrusionOk="0">
                  <a:moveTo>
                    <a:pt x="1035" y="259"/>
                  </a:moveTo>
                  <a:lnTo>
                    <a:pt x="1431" y="1000"/>
                  </a:lnTo>
                  <a:lnTo>
                    <a:pt x="673" y="1379"/>
                  </a:lnTo>
                  <a:lnTo>
                    <a:pt x="277" y="630"/>
                  </a:lnTo>
                  <a:lnTo>
                    <a:pt x="1035" y="259"/>
                  </a:lnTo>
                  <a:close/>
                  <a:moveTo>
                    <a:pt x="1112" y="1"/>
                  </a:moveTo>
                  <a:lnTo>
                    <a:pt x="1" y="543"/>
                  </a:lnTo>
                  <a:lnTo>
                    <a:pt x="587"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52"/>
            <p:cNvSpPr/>
            <p:nvPr/>
          </p:nvSpPr>
          <p:spPr>
            <a:xfrm>
              <a:off x="5927475" y="2819900"/>
              <a:ext cx="42675" cy="40950"/>
            </a:xfrm>
            <a:custGeom>
              <a:avLst/>
              <a:gdLst/>
              <a:ahLst/>
              <a:cxnLst/>
              <a:rect l="l" t="t" r="r" b="b"/>
              <a:pathLst>
                <a:path w="1707" h="1638" extrusionOk="0">
                  <a:moveTo>
                    <a:pt x="1026" y="258"/>
                  </a:moveTo>
                  <a:lnTo>
                    <a:pt x="1431" y="999"/>
                  </a:lnTo>
                  <a:lnTo>
                    <a:pt x="673" y="1370"/>
                  </a:lnTo>
                  <a:lnTo>
                    <a:pt x="268" y="629"/>
                  </a:lnTo>
                  <a:lnTo>
                    <a:pt x="1026" y="258"/>
                  </a:lnTo>
                  <a:close/>
                  <a:moveTo>
                    <a:pt x="1112" y="0"/>
                  </a:moveTo>
                  <a:lnTo>
                    <a:pt x="1" y="543"/>
                  </a:lnTo>
                  <a:lnTo>
                    <a:pt x="587"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52"/>
            <p:cNvSpPr/>
            <p:nvPr/>
          </p:nvSpPr>
          <p:spPr>
            <a:xfrm>
              <a:off x="5950950" y="2808250"/>
              <a:ext cx="42475" cy="40950"/>
            </a:xfrm>
            <a:custGeom>
              <a:avLst/>
              <a:gdLst/>
              <a:ahLst/>
              <a:cxnLst/>
              <a:rect l="l" t="t" r="r" b="b"/>
              <a:pathLst>
                <a:path w="1699" h="1638" extrusionOk="0">
                  <a:moveTo>
                    <a:pt x="1026" y="259"/>
                  </a:moveTo>
                  <a:lnTo>
                    <a:pt x="1431" y="1009"/>
                  </a:lnTo>
                  <a:lnTo>
                    <a:pt x="673" y="1379"/>
                  </a:lnTo>
                  <a:lnTo>
                    <a:pt x="268" y="638"/>
                  </a:lnTo>
                  <a:lnTo>
                    <a:pt x="1026" y="259"/>
                  </a:lnTo>
                  <a:close/>
                  <a:moveTo>
                    <a:pt x="1112" y="1"/>
                  </a:moveTo>
                  <a:lnTo>
                    <a:pt x="1" y="552"/>
                  </a:lnTo>
                  <a:lnTo>
                    <a:pt x="587" y="1638"/>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52"/>
            <p:cNvSpPr/>
            <p:nvPr/>
          </p:nvSpPr>
          <p:spPr>
            <a:xfrm>
              <a:off x="5914975" y="2796850"/>
              <a:ext cx="42675" cy="40950"/>
            </a:xfrm>
            <a:custGeom>
              <a:avLst/>
              <a:gdLst/>
              <a:ahLst/>
              <a:cxnLst/>
              <a:rect l="l" t="t" r="r" b="b"/>
              <a:pathLst>
                <a:path w="1707" h="1638" extrusionOk="0">
                  <a:moveTo>
                    <a:pt x="1035" y="259"/>
                  </a:moveTo>
                  <a:lnTo>
                    <a:pt x="1440" y="1008"/>
                  </a:lnTo>
                  <a:lnTo>
                    <a:pt x="673" y="1379"/>
                  </a:lnTo>
                  <a:lnTo>
                    <a:pt x="277" y="638"/>
                  </a:lnTo>
                  <a:lnTo>
                    <a:pt x="1035" y="259"/>
                  </a:lnTo>
                  <a:close/>
                  <a:moveTo>
                    <a:pt x="1121" y="0"/>
                  </a:moveTo>
                  <a:lnTo>
                    <a:pt x="1" y="543"/>
                  </a:lnTo>
                  <a:lnTo>
                    <a:pt x="595" y="1637"/>
                  </a:lnTo>
                  <a:lnTo>
                    <a:pt x="1707" y="1094"/>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52"/>
            <p:cNvSpPr/>
            <p:nvPr/>
          </p:nvSpPr>
          <p:spPr>
            <a:xfrm>
              <a:off x="5938475" y="2785425"/>
              <a:ext cx="42675" cy="40950"/>
            </a:xfrm>
            <a:custGeom>
              <a:avLst/>
              <a:gdLst/>
              <a:ahLst/>
              <a:cxnLst/>
              <a:rect l="l" t="t" r="r" b="b"/>
              <a:pathLst>
                <a:path w="1707" h="1638" extrusionOk="0">
                  <a:moveTo>
                    <a:pt x="1034" y="259"/>
                  </a:moveTo>
                  <a:lnTo>
                    <a:pt x="1430" y="1000"/>
                  </a:lnTo>
                  <a:lnTo>
                    <a:pt x="672" y="1379"/>
                  </a:lnTo>
                  <a:lnTo>
                    <a:pt x="276" y="629"/>
                  </a:lnTo>
                  <a:lnTo>
                    <a:pt x="1034" y="259"/>
                  </a:lnTo>
                  <a:close/>
                  <a:moveTo>
                    <a:pt x="1112" y="0"/>
                  </a:moveTo>
                  <a:lnTo>
                    <a:pt x="0" y="543"/>
                  </a:lnTo>
                  <a:lnTo>
                    <a:pt x="586" y="1637"/>
                  </a:lnTo>
                  <a:lnTo>
                    <a:pt x="1706"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52"/>
            <p:cNvSpPr/>
            <p:nvPr/>
          </p:nvSpPr>
          <p:spPr>
            <a:xfrm>
              <a:off x="5902700" y="2773800"/>
              <a:ext cx="42675" cy="41150"/>
            </a:xfrm>
            <a:custGeom>
              <a:avLst/>
              <a:gdLst/>
              <a:ahLst/>
              <a:cxnLst/>
              <a:rect l="l" t="t" r="r" b="b"/>
              <a:pathLst>
                <a:path w="1707" h="1646" extrusionOk="0">
                  <a:moveTo>
                    <a:pt x="1026" y="267"/>
                  </a:moveTo>
                  <a:lnTo>
                    <a:pt x="1431" y="1008"/>
                  </a:lnTo>
                  <a:lnTo>
                    <a:pt x="673" y="1379"/>
                  </a:lnTo>
                  <a:lnTo>
                    <a:pt x="268" y="638"/>
                  </a:lnTo>
                  <a:lnTo>
                    <a:pt x="1026" y="267"/>
                  </a:lnTo>
                  <a:close/>
                  <a:moveTo>
                    <a:pt x="1112" y="0"/>
                  </a:moveTo>
                  <a:lnTo>
                    <a:pt x="1" y="552"/>
                  </a:lnTo>
                  <a:lnTo>
                    <a:pt x="587" y="1646"/>
                  </a:lnTo>
                  <a:lnTo>
                    <a:pt x="170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52"/>
            <p:cNvSpPr/>
            <p:nvPr/>
          </p:nvSpPr>
          <p:spPr>
            <a:xfrm>
              <a:off x="5926200" y="2762375"/>
              <a:ext cx="42450" cy="40950"/>
            </a:xfrm>
            <a:custGeom>
              <a:avLst/>
              <a:gdLst/>
              <a:ahLst/>
              <a:cxnLst/>
              <a:rect l="l" t="t" r="r" b="b"/>
              <a:pathLst>
                <a:path w="1698" h="1638" extrusionOk="0">
                  <a:moveTo>
                    <a:pt x="1025" y="259"/>
                  </a:moveTo>
                  <a:lnTo>
                    <a:pt x="1430" y="1009"/>
                  </a:lnTo>
                  <a:lnTo>
                    <a:pt x="672" y="1379"/>
                  </a:lnTo>
                  <a:lnTo>
                    <a:pt x="267" y="638"/>
                  </a:lnTo>
                  <a:lnTo>
                    <a:pt x="1025" y="259"/>
                  </a:lnTo>
                  <a:close/>
                  <a:moveTo>
                    <a:pt x="1111" y="1"/>
                  </a:moveTo>
                  <a:lnTo>
                    <a:pt x="0" y="543"/>
                  </a:lnTo>
                  <a:lnTo>
                    <a:pt x="586" y="1638"/>
                  </a:lnTo>
                  <a:lnTo>
                    <a:pt x="1697" y="1095"/>
                  </a:lnTo>
                  <a:lnTo>
                    <a:pt x="111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52"/>
            <p:cNvSpPr/>
            <p:nvPr/>
          </p:nvSpPr>
          <p:spPr>
            <a:xfrm>
              <a:off x="6132550" y="3198550"/>
              <a:ext cx="42675" cy="40950"/>
            </a:xfrm>
            <a:custGeom>
              <a:avLst/>
              <a:gdLst/>
              <a:ahLst/>
              <a:cxnLst/>
              <a:rect l="l" t="t" r="r" b="b"/>
              <a:pathLst>
                <a:path w="1707" h="1638" extrusionOk="0">
                  <a:moveTo>
                    <a:pt x="1034" y="259"/>
                  </a:moveTo>
                  <a:lnTo>
                    <a:pt x="1430" y="1009"/>
                  </a:lnTo>
                  <a:lnTo>
                    <a:pt x="672" y="1379"/>
                  </a:lnTo>
                  <a:lnTo>
                    <a:pt x="267" y="630"/>
                  </a:lnTo>
                  <a:lnTo>
                    <a:pt x="1034" y="259"/>
                  </a:lnTo>
                  <a:close/>
                  <a:moveTo>
                    <a:pt x="1112" y="1"/>
                  </a:moveTo>
                  <a:lnTo>
                    <a:pt x="0" y="544"/>
                  </a:lnTo>
                  <a:lnTo>
                    <a:pt x="586" y="1638"/>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52"/>
            <p:cNvSpPr/>
            <p:nvPr/>
          </p:nvSpPr>
          <p:spPr>
            <a:xfrm>
              <a:off x="6156025" y="3186925"/>
              <a:ext cx="42450" cy="41175"/>
            </a:xfrm>
            <a:custGeom>
              <a:avLst/>
              <a:gdLst/>
              <a:ahLst/>
              <a:cxnLst/>
              <a:rect l="l" t="t" r="r" b="b"/>
              <a:pathLst>
                <a:path w="1698" h="1647" extrusionOk="0">
                  <a:moveTo>
                    <a:pt x="1026" y="268"/>
                  </a:moveTo>
                  <a:lnTo>
                    <a:pt x="1431" y="1009"/>
                  </a:lnTo>
                  <a:lnTo>
                    <a:pt x="672" y="1379"/>
                  </a:lnTo>
                  <a:lnTo>
                    <a:pt x="267" y="638"/>
                  </a:lnTo>
                  <a:lnTo>
                    <a:pt x="1026" y="268"/>
                  </a:lnTo>
                  <a:close/>
                  <a:moveTo>
                    <a:pt x="1112" y="1"/>
                  </a:moveTo>
                  <a:lnTo>
                    <a:pt x="0" y="552"/>
                  </a:lnTo>
                  <a:lnTo>
                    <a:pt x="586" y="1646"/>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52"/>
            <p:cNvSpPr/>
            <p:nvPr/>
          </p:nvSpPr>
          <p:spPr>
            <a:xfrm>
              <a:off x="6120050" y="3175500"/>
              <a:ext cx="42675" cy="41175"/>
            </a:xfrm>
            <a:custGeom>
              <a:avLst/>
              <a:gdLst/>
              <a:ahLst/>
              <a:cxnLst/>
              <a:rect l="l" t="t" r="r" b="b"/>
              <a:pathLst>
                <a:path w="1707" h="1647" extrusionOk="0">
                  <a:moveTo>
                    <a:pt x="1034" y="268"/>
                  </a:moveTo>
                  <a:lnTo>
                    <a:pt x="1439" y="1009"/>
                  </a:lnTo>
                  <a:lnTo>
                    <a:pt x="681" y="1380"/>
                  </a:lnTo>
                  <a:lnTo>
                    <a:pt x="276" y="639"/>
                  </a:lnTo>
                  <a:lnTo>
                    <a:pt x="1034" y="268"/>
                  </a:lnTo>
                  <a:close/>
                  <a:moveTo>
                    <a:pt x="1120" y="1"/>
                  </a:moveTo>
                  <a:lnTo>
                    <a:pt x="0" y="552"/>
                  </a:lnTo>
                  <a:lnTo>
                    <a:pt x="595" y="1647"/>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52"/>
            <p:cNvSpPr/>
            <p:nvPr/>
          </p:nvSpPr>
          <p:spPr>
            <a:xfrm>
              <a:off x="6143525" y="3164100"/>
              <a:ext cx="42675" cy="40950"/>
            </a:xfrm>
            <a:custGeom>
              <a:avLst/>
              <a:gdLst/>
              <a:ahLst/>
              <a:cxnLst/>
              <a:rect l="l" t="t" r="r" b="b"/>
              <a:pathLst>
                <a:path w="1707" h="1638" extrusionOk="0">
                  <a:moveTo>
                    <a:pt x="1034" y="259"/>
                  </a:moveTo>
                  <a:lnTo>
                    <a:pt x="1431" y="1008"/>
                  </a:lnTo>
                  <a:lnTo>
                    <a:pt x="673" y="1379"/>
                  </a:lnTo>
                  <a:lnTo>
                    <a:pt x="276" y="629"/>
                  </a:lnTo>
                  <a:lnTo>
                    <a:pt x="1034" y="259"/>
                  </a:lnTo>
                  <a:close/>
                  <a:moveTo>
                    <a:pt x="1121" y="0"/>
                  </a:moveTo>
                  <a:lnTo>
                    <a:pt x="1" y="543"/>
                  </a:lnTo>
                  <a:lnTo>
                    <a:pt x="595" y="1637"/>
                  </a:lnTo>
                  <a:lnTo>
                    <a:pt x="1707" y="1095"/>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52"/>
            <p:cNvSpPr/>
            <p:nvPr/>
          </p:nvSpPr>
          <p:spPr>
            <a:xfrm>
              <a:off x="6107775" y="3152675"/>
              <a:ext cx="42675" cy="40950"/>
            </a:xfrm>
            <a:custGeom>
              <a:avLst/>
              <a:gdLst/>
              <a:ahLst/>
              <a:cxnLst/>
              <a:rect l="l" t="t" r="r" b="b"/>
              <a:pathLst>
                <a:path w="1707" h="1638" extrusionOk="0">
                  <a:moveTo>
                    <a:pt x="1034" y="259"/>
                  </a:moveTo>
                  <a:lnTo>
                    <a:pt x="1431" y="1000"/>
                  </a:lnTo>
                  <a:lnTo>
                    <a:pt x="672" y="1379"/>
                  </a:lnTo>
                  <a:lnTo>
                    <a:pt x="267" y="630"/>
                  </a:lnTo>
                  <a:lnTo>
                    <a:pt x="1034" y="259"/>
                  </a:lnTo>
                  <a:close/>
                  <a:moveTo>
                    <a:pt x="1112" y="1"/>
                  </a:moveTo>
                  <a:lnTo>
                    <a:pt x="0" y="544"/>
                  </a:lnTo>
                  <a:lnTo>
                    <a:pt x="586" y="1638"/>
                  </a:lnTo>
                  <a:lnTo>
                    <a:pt x="1706" y="1086"/>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52"/>
            <p:cNvSpPr/>
            <p:nvPr/>
          </p:nvSpPr>
          <p:spPr>
            <a:xfrm>
              <a:off x="6131250" y="3141050"/>
              <a:ext cx="42450" cy="41175"/>
            </a:xfrm>
            <a:custGeom>
              <a:avLst/>
              <a:gdLst/>
              <a:ahLst/>
              <a:cxnLst/>
              <a:rect l="l" t="t" r="r" b="b"/>
              <a:pathLst>
                <a:path w="1698" h="1647" extrusionOk="0">
                  <a:moveTo>
                    <a:pt x="1026" y="268"/>
                  </a:moveTo>
                  <a:lnTo>
                    <a:pt x="1431" y="1009"/>
                  </a:lnTo>
                  <a:lnTo>
                    <a:pt x="672" y="1379"/>
                  </a:lnTo>
                  <a:lnTo>
                    <a:pt x="268" y="638"/>
                  </a:lnTo>
                  <a:lnTo>
                    <a:pt x="1026" y="268"/>
                  </a:lnTo>
                  <a:close/>
                  <a:moveTo>
                    <a:pt x="1112" y="0"/>
                  </a:moveTo>
                  <a:lnTo>
                    <a:pt x="0" y="552"/>
                  </a:lnTo>
                  <a:lnTo>
                    <a:pt x="586" y="1646"/>
                  </a:lnTo>
                  <a:lnTo>
                    <a:pt x="1698"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52"/>
            <p:cNvSpPr/>
            <p:nvPr/>
          </p:nvSpPr>
          <p:spPr>
            <a:xfrm>
              <a:off x="6095275" y="3129625"/>
              <a:ext cx="42675" cy="40950"/>
            </a:xfrm>
            <a:custGeom>
              <a:avLst/>
              <a:gdLst/>
              <a:ahLst/>
              <a:cxnLst/>
              <a:rect l="l" t="t" r="r" b="b"/>
              <a:pathLst>
                <a:path w="1707" h="1638" extrusionOk="0">
                  <a:moveTo>
                    <a:pt x="1034" y="259"/>
                  </a:moveTo>
                  <a:lnTo>
                    <a:pt x="1439" y="1009"/>
                  </a:lnTo>
                  <a:lnTo>
                    <a:pt x="673" y="1379"/>
                  </a:lnTo>
                  <a:lnTo>
                    <a:pt x="276" y="638"/>
                  </a:lnTo>
                  <a:lnTo>
                    <a:pt x="1034" y="259"/>
                  </a:lnTo>
                  <a:close/>
                  <a:moveTo>
                    <a:pt x="1121" y="1"/>
                  </a:moveTo>
                  <a:lnTo>
                    <a:pt x="1" y="544"/>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52"/>
            <p:cNvSpPr/>
            <p:nvPr/>
          </p:nvSpPr>
          <p:spPr>
            <a:xfrm>
              <a:off x="6118750" y="3118225"/>
              <a:ext cx="42675" cy="40950"/>
            </a:xfrm>
            <a:custGeom>
              <a:avLst/>
              <a:gdLst/>
              <a:ahLst/>
              <a:cxnLst/>
              <a:rect l="l" t="t" r="r" b="b"/>
              <a:pathLst>
                <a:path w="1707" h="1638" extrusionOk="0">
                  <a:moveTo>
                    <a:pt x="1035" y="259"/>
                  </a:moveTo>
                  <a:lnTo>
                    <a:pt x="1431" y="1000"/>
                  </a:lnTo>
                  <a:lnTo>
                    <a:pt x="673" y="1379"/>
                  </a:lnTo>
                  <a:lnTo>
                    <a:pt x="276" y="629"/>
                  </a:lnTo>
                  <a:lnTo>
                    <a:pt x="1035" y="259"/>
                  </a:lnTo>
                  <a:close/>
                  <a:moveTo>
                    <a:pt x="1112" y="0"/>
                  </a:moveTo>
                  <a:lnTo>
                    <a:pt x="1" y="543"/>
                  </a:lnTo>
                  <a:lnTo>
                    <a:pt x="587"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52"/>
            <p:cNvSpPr/>
            <p:nvPr/>
          </p:nvSpPr>
          <p:spPr>
            <a:xfrm>
              <a:off x="6083000" y="3106575"/>
              <a:ext cx="42675" cy="41175"/>
            </a:xfrm>
            <a:custGeom>
              <a:avLst/>
              <a:gdLst/>
              <a:ahLst/>
              <a:cxnLst/>
              <a:rect l="l" t="t" r="r" b="b"/>
              <a:pathLst>
                <a:path w="1707" h="1647" extrusionOk="0">
                  <a:moveTo>
                    <a:pt x="1026" y="268"/>
                  </a:moveTo>
                  <a:lnTo>
                    <a:pt x="1431" y="1009"/>
                  </a:lnTo>
                  <a:lnTo>
                    <a:pt x="673" y="1379"/>
                  </a:lnTo>
                  <a:lnTo>
                    <a:pt x="268" y="638"/>
                  </a:lnTo>
                  <a:lnTo>
                    <a:pt x="1026" y="268"/>
                  </a:lnTo>
                  <a:close/>
                  <a:moveTo>
                    <a:pt x="1112" y="1"/>
                  </a:moveTo>
                  <a:lnTo>
                    <a:pt x="0" y="552"/>
                  </a:lnTo>
                  <a:lnTo>
                    <a:pt x="586" y="1647"/>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52"/>
            <p:cNvSpPr/>
            <p:nvPr/>
          </p:nvSpPr>
          <p:spPr>
            <a:xfrm>
              <a:off x="6106475" y="3095175"/>
              <a:ext cx="42450" cy="40950"/>
            </a:xfrm>
            <a:custGeom>
              <a:avLst/>
              <a:gdLst/>
              <a:ahLst/>
              <a:cxnLst/>
              <a:rect l="l" t="t" r="r" b="b"/>
              <a:pathLst>
                <a:path w="1698" h="1638" extrusionOk="0">
                  <a:moveTo>
                    <a:pt x="1026" y="259"/>
                  </a:moveTo>
                  <a:lnTo>
                    <a:pt x="1431" y="1008"/>
                  </a:lnTo>
                  <a:lnTo>
                    <a:pt x="673" y="1379"/>
                  </a:lnTo>
                  <a:lnTo>
                    <a:pt x="268" y="638"/>
                  </a:lnTo>
                  <a:lnTo>
                    <a:pt x="1026" y="259"/>
                  </a:lnTo>
                  <a:close/>
                  <a:moveTo>
                    <a:pt x="1112" y="0"/>
                  </a:moveTo>
                  <a:lnTo>
                    <a:pt x="1" y="552"/>
                  </a:lnTo>
                  <a:lnTo>
                    <a:pt x="586" y="1637"/>
                  </a:lnTo>
                  <a:lnTo>
                    <a:pt x="1698"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52"/>
            <p:cNvSpPr/>
            <p:nvPr/>
          </p:nvSpPr>
          <p:spPr>
            <a:xfrm>
              <a:off x="6070500" y="3083750"/>
              <a:ext cx="42675" cy="40950"/>
            </a:xfrm>
            <a:custGeom>
              <a:avLst/>
              <a:gdLst/>
              <a:ahLst/>
              <a:cxnLst/>
              <a:rect l="l" t="t" r="r" b="b"/>
              <a:pathLst>
                <a:path w="1707" h="1638" extrusionOk="0">
                  <a:moveTo>
                    <a:pt x="1035" y="259"/>
                  </a:moveTo>
                  <a:lnTo>
                    <a:pt x="1440" y="1009"/>
                  </a:lnTo>
                  <a:lnTo>
                    <a:pt x="673" y="1379"/>
                  </a:lnTo>
                  <a:lnTo>
                    <a:pt x="276" y="630"/>
                  </a:lnTo>
                  <a:lnTo>
                    <a:pt x="1035" y="259"/>
                  </a:lnTo>
                  <a:close/>
                  <a:moveTo>
                    <a:pt x="1121" y="1"/>
                  </a:moveTo>
                  <a:lnTo>
                    <a:pt x="1" y="543"/>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52"/>
            <p:cNvSpPr/>
            <p:nvPr/>
          </p:nvSpPr>
          <p:spPr>
            <a:xfrm>
              <a:off x="6093975" y="3072125"/>
              <a:ext cx="42675" cy="41150"/>
            </a:xfrm>
            <a:custGeom>
              <a:avLst/>
              <a:gdLst/>
              <a:ahLst/>
              <a:cxnLst/>
              <a:rect l="l" t="t" r="r" b="b"/>
              <a:pathLst>
                <a:path w="1707" h="1646" extrusionOk="0">
                  <a:moveTo>
                    <a:pt x="1035" y="267"/>
                  </a:moveTo>
                  <a:lnTo>
                    <a:pt x="1431" y="1008"/>
                  </a:lnTo>
                  <a:lnTo>
                    <a:pt x="673" y="1379"/>
                  </a:lnTo>
                  <a:lnTo>
                    <a:pt x="277" y="638"/>
                  </a:lnTo>
                  <a:lnTo>
                    <a:pt x="1035" y="267"/>
                  </a:lnTo>
                  <a:close/>
                  <a:moveTo>
                    <a:pt x="1112" y="0"/>
                  </a:moveTo>
                  <a:lnTo>
                    <a:pt x="1" y="552"/>
                  </a:lnTo>
                  <a:lnTo>
                    <a:pt x="595" y="1646"/>
                  </a:lnTo>
                  <a:lnTo>
                    <a:pt x="1707"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52"/>
            <p:cNvSpPr/>
            <p:nvPr/>
          </p:nvSpPr>
          <p:spPr>
            <a:xfrm>
              <a:off x="6058225" y="3060700"/>
              <a:ext cx="42675" cy="40950"/>
            </a:xfrm>
            <a:custGeom>
              <a:avLst/>
              <a:gdLst/>
              <a:ahLst/>
              <a:cxnLst/>
              <a:rect l="l" t="t" r="r" b="b"/>
              <a:pathLst>
                <a:path w="1707" h="1638" extrusionOk="0">
                  <a:moveTo>
                    <a:pt x="1026" y="268"/>
                  </a:moveTo>
                  <a:lnTo>
                    <a:pt x="1431" y="1009"/>
                  </a:lnTo>
                  <a:lnTo>
                    <a:pt x="673" y="1379"/>
                  </a:lnTo>
                  <a:lnTo>
                    <a:pt x="268" y="638"/>
                  </a:lnTo>
                  <a:lnTo>
                    <a:pt x="1026" y="268"/>
                  </a:lnTo>
                  <a:close/>
                  <a:moveTo>
                    <a:pt x="1112" y="1"/>
                  </a:moveTo>
                  <a:lnTo>
                    <a:pt x="1" y="552"/>
                  </a:lnTo>
                  <a:lnTo>
                    <a:pt x="587"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52"/>
            <p:cNvSpPr/>
            <p:nvPr/>
          </p:nvSpPr>
          <p:spPr>
            <a:xfrm>
              <a:off x="6081500" y="3049300"/>
              <a:ext cx="42675" cy="40950"/>
            </a:xfrm>
            <a:custGeom>
              <a:avLst/>
              <a:gdLst/>
              <a:ahLst/>
              <a:cxnLst/>
              <a:rect l="l" t="t" r="r" b="b"/>
              <a:pathLst>
                <a:path w="1707" h="1638" extrusionOk="0">
                  <a:moveTo>
                    <a:pt x="1034" y="259"/>
                  </a:moveTo>
                  <a:lnTo>
                    <a:pt x="1439" y="1008"/>
                  </a:lnTo>
                  <a:lnTo>
                    <a:pt x="681" y="1379"/>
                  </a:lnTo>
                  <a:lnTo>
                    <a:pt x="276" y="629"/>
                  </a:lnTo>
                  <a:lnTo>
                    <a:pt x="1034" y="259"/>
                  </a:lnTo>
                  <a:close/>
                  <a:moveTo>
                    <a:pt x="1120" y="0"/>
                  </a:moveTo>
                  <a:lnTo>
                    <a:pt x="0" y="543"/>
                  </a:lnTo>
                  <a:lnTo>
                    <a:pt x="595" y="1637"/>
                  </a:lnTo>
                  <a:lnTo>
                    <a:pt x="1706" y="1094"/>
                  </a:lnTo>
                  <a:lnTo>
                    <a:pt x="1120"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52"/>
            <p:cNvSpPr/>
            <p:nvPr/>
          </p:nvSpPr>
          <p:spPr>
            <a:xfrm>
              <a:off x="6045725" y="3037875"/>
              <a:ext cx="42675" cy="40950"/>
            </a:xfrm>
            <a:custGeom>
              <a:avLst/>
              <a:gdLst/>
              <a:ahLst/>
              <a:cxnLst/>
              <a:rect l="l" t="t" r="r" b="b"/>
              <a:pathLst>
                <a:path w="1707" h="1638" extrusionOk="0">
                  <a:moveTo>
                    <a:pt x="1035" y="259"/>
                  </a:moveTo>
                  <a:lnTo>
                    <a:pt x="1431" y="1000"/>
                  </a:lnTo>
                  <a:lnTo>
                    <a:pt x="673" y="1379"/>
                  </a:lnTo>
                  <a:lnTo>
                    <a:pt x="277" y="629"/>
                  </a:lnTo>
                  <a:lnTo>
                    <a:pt x="1035" y="259"/>
                  </a:lnTo>
                  <a:close/>
                  <a:moveTo>
                    <a:pt x="1121" y="0"/>
                  </a:moveTo>
                  <a:lnTo>
                    <a:pt x="1" y="543"/>
                  </a:lnTo>
                  <a:lnTo>
                    <a:pt x="595" y="1637"/>
                  </a:lnTo>
                  <a:lnTo>
                    <a:pt x="1707" y="1086"/>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52"/>
            <p:cNvSpPr/>
            <p:nvPr/>
          </p:nvSpPr>
          <p:spPr>
            <a:xfrm>
              <a:off x="6069225" y="3026250"/>
              <a:ext cx="42650" cy="41150"/>
            </a:xfrm>
            <a:custGeom>
              <a:avLst/>
              <a:gdLst/>
              <a:ahLst/>
              <a:cxnLst/>
              <a:rect l="l" t="t" r="r" b="b"/>
              <a:pathLst>
                <a:path w="1706" h="1646" extrusionOk="0">
                  <a:moveTo>
                    <a:pt x="1034" y="267"/>
                  </a:moveTo>
                  <a:lnTo>
                    <a:pt x="1430" y="1008"/>
                  </a:lnTo>
                  <a:lnTo>
                    <a:pt x="672" y="1379"/>
                  </a:lnTo>
                  <a:lnTo>
                    <a:pt x="267" y="638"/>
                  </a:lnTo>
                  <a:lnTo>
                    <a:pt x="1034" y="267"/>
                  </a:lnTo>
                  <a:close/>
                  <a:moveTo>
                    <a:pt x="1112" y="0"/>
                  </a:moveTo>
                  <a:lnTo>
                    <a:pt x="0" y="552"/>
                  </a:lnTo>
                  <a:lnTo>
                    <a:pt x="586" y="1646"/>
                  </a:lnTo>
                  <a:lnTo>
                    <a:pt x="1706"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52"/>
            <p:cNvSpPr/>
            <p:nvPr/>
          </p:nvSpPr>
          <p:spPr>
            <a:xfrm>
              <a:off x="5982850" y="3018050"/>
              <a:ext cx="42650" cy="41175"/>
            </a:xfrm>
            <a:custGeom>
              <a:avLst/>
              <a:gdLst/>
              <a:ahLst/>
              <a:cxnLst/>
              <a:rect l="l" t="t" r="r" b="b"/>
              <a:pathLst>
                <a:path w="1706" h="1647" extrusionOk="0">
                  <a:moveTo>
                    <a:pt x="1034" y="268"/>
                  </a:moveTo>
                  <a:lnTo>
                    <a:pt x="1430" y="1009"/>
                  </a:lnTo>
                  <a:lnTo>
                    <a:pt x="672" y="1379"/>
                  </a:lnTo>
                  <a:lnTo>
                    <a:pt x="276" y="638"/>
                  </a:lnTo>
                  <a:lnTo>
                    <a:pt x="1034" y="268"/>
                  </a:lnTo>
                  <a:close/>
                  <a:moveTo>
                    <a:pt x="1120" y="1"/>
                  </a:moveTo>
                  <a:lnTo>
                    <a:pt x="0" y="552"/>
                  </a:lnTo>
                  <a:lnTo>
                    <a:pt x="595" y="1646"/>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52"/>
            <p:cNvSpPr/>
            <p:nvPr/>
          </p:nvSpPr>
          <p:spPr>
            <a:xfrm>
              <a:off x="5970550" y="2995225"/>
              <a:ext cx="42475" cy="40950"/>
            </a:xfrm>
            <a:custGeom>
              <a:avLst/>
              <a:gdLst/>
              <a:ahLst/>
              <a:cxnLst/>
              <a:rect l="l" t="t" r="r" b="b"/>
              <a:pathLst>
                <a:path w="1699" h="1638" extrusionOk="0">
                  <a:moveTo>
                    <a:pt x="1026" y="259"/>
                  </a:moveTo>
                  <a:lnTo>
                    <a:pt x="1431" y="1000"/>
                  </a:lnTo>
                  <a:lnTo>
                    <a:pt x="673" y="1379"/>
                  </a:lnTo>
                  <a:lnTo>
                    <a:pt x="268" y="629"/>
                  </a:lnTo>
                  <a:lnTo>
                    <a:pt x="1026" y="259"/>
                  </a:lnTo>
                  <a:close/>
                  <a:moveTo>
                    <a:pt x="1112" y="0"/>
                  </a:moveTo>
                  <a:lnTo>
                    <a:pt x="1" y="543"/>
                  </a:lnTo>
                  <a:lnTo>
                    <a:pt x="587" y="1637"/>
                  </a:lnTo>
                  <a:lnTo>
                    <a:pt x="1698"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52"/>
            <p:cNvSpPr/>
            <p:nvPr/>
          </p:nvSpPr>
          <p:spPr>
            <a:xfrm>
              <a:off x="5959350" y="3029675"/>
              <a:ext cx="42675" cy="40975"/>
            </a:xfrm>
            <a:custGeom>
              <a:avLst/>
              <a:gdLst/>
              <a:ahLst/>
              <a:cxnLst/>
              <a:rect l="l" t="t" r="r" b="b"/>
              <a:pathLst>
                <a:path w="1707" h="1639" extrusionOk="0">
                  <a:moveTo>
                    <a:pt x="1035" y="259"/>
                  </a:moveTo>
                  <a:lnTo>
                    <a:pt x="1440" y="1000"/>
                  </a:lnTo>
                  <a:lnTo>
                    <a:pt x="682" y="1380"/>
                  </a:lnTo>
                  <a:lnTo>
                    <a:pt x="277" y="630"/>
                  </a:lnTo>
                  <a:lnTo>
                    <a:pt x="1035" y="259"/>
                  </a:lnTo>
                  <a:close/>
                  <a:moveTo>
                    <a:pt x="1121" y="1"/>
                  </a:moveTo>
                  <a:lnTo>
                    <a:pt x="1" y="544"/>
                  </a:lnTo>
                  <a:lnTo>
                    <a:pt x="595" y="1638"/>
                  </a:lnTo>
                  <a:lnTo>
                    <a:pt x="1707" y="1087"/>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52"/>
            <p:cNvSpPr/>
            <p:nvPr/>
          </p:nvSpPr>
          <p:spPr>
            <a:xfrm>
              <a:off x="5947075" y="3006650"/>
              <a:ext cx="42675" cy="40950"/>
            </a:xfrm>
            <a:custGeom>
              <a:avLst/>
              <a:gdLst/>
              <a:ahLst/>
              <a:cxnLst/>
              <a:rect l="l" t="t" r="r" b="b"/>
              <a:pathLst>
                <a:path w="1707" h="1638" extrusionOk="0">
                  <a:moveTo>
                    <a:pt x="1035" y="259"/>
                  </a:moveTo>
                  <a:lnTo>
                    <a:pt x="1431" y="1008"/>
                  </a:lnTo>
                  <a:lnTo>
                    <a:pt x="673" y="1379"/>
                  </a:lnTo>
                  <a:lnTo>
                    <a:pt x="268" y="629"/>
                  </a:lnTo>
                  <a:lnTo>
                    <a:pt x="1035" y="259"/>
                  </a:lnTo>
                  <a:close/>
                  <a:moveTo>
                    <a:pt x="1112" y="0"/>
                  </a:moveTo>
                  <a:lnTo>
                    <a:pt x="1" y="543"/>
                  </a:lnTo>
                  <a:lnTo>
                    <a:pt x="587" y="1637"/>
                  </a:lnTo>
                  <a:lnTo>
                    <a:pt x="170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52"/>
            <p:cNvSpPr/>
            <p:nvPr/>
          </p:nvSpPr>
          <p:spPr>
            <a:xfrm>
              <a:off x="5936100" y="3041100"/>
              <a:ext cx="42675" cy="40950"/>
            </a:xfrm>
            <a:custGeom>
              <a:avLst/>
              <a:gdLst/>
              <a:ahLst/>
              <a:cxnLst/>
              <a:rect l="l" t="t" r="r" b="b"/>
              <a:pathLst>
                <a:path w="1707" h="1638" extrusionOk="0">
                  <a:moveTo>
                    <a:pt x="1026" y="259"/>
                  </a:moveTo>
                  <a:lnTo>
                    <a:pt x="1431" y="1009"/>
                  </a:lnTo>
                  <a:lnTo>
                    <a:pt x="672" y="1379"/>
                  </a:lnTo>
                  <a:lnTo>
                    <a:pt x="267" y="638"/>
                  </a:lnTo>
                  <a:lnTo>
                    <a:pt x="1026" y="259"/>
                  </a:lnTo>
                  <a:close/>
                  <a:moveTo>
                    <a:pt x="1112" y="1"/>
                  </a:moveTo>
                  <a:lnTo>
                    <a:pt x="0" y="543"/>
                  </a:lnTo>
                  <a:lnTo>
                    <a:pt x="586" y="1638"/>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52"/>
            <p:cNvSpPr/>
            <p:nvPr/>
          </p:nvSpPr>
          <p:spPr>
            <a:xfrm>
              <a:off x="5923600" y="3018050"/>
              <a:ext cx="42675" cy="41175"/>
            </a:xfrm>
            <a:custGeom>
              <a:avLst/>
              <a:gdLst/>
              <a:ahLst/>
              <a:cxnLst/>
              <a:rect l="l" t="t" r="r" b="b"/>
              <a:pathLst>
                <a:path w="1707" h="1647" extrusionOk="0">
                  <a:moveTo>
                    <a:pt x="1035" y="268"/>
                  </a:moveTo>
                  <a:lnTo>
                    <a:pt x="1431" y="1009"/>
                  </a:lnTo>
                  <a:lnTo>
                    <a:pt x="673" y="1379"/>
                  </a:lnTo>
                  <a:lnTo>
                    <a:pt x="276" y="638"/>
                  </a:lnTo>
                  <a:lnTo>
                    <a:pt x="1035" y="268"/>
                  </a:lnTo>
                  <a:close/>
                  <a:moveTo>
                    <a:pt x="1121" y="1"/>
                  </a:moveTo>
                  <a:lnTo>
                    <a:pt x="1" y="552"/>
                  </a:lnTo>
                  <a:lnTo>
                    <a:pt x="595" y="1646"/>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52"/>
            <p:cNvSpPr/>
            <p:nvPr/>
          </p:nvSpPr>
          <p:spPr>
            <a:xfrm>
              <a:off x="5912625" y="3052525"/>
              <a:ext cx="42675" cy="41150"/>
            </a:xfrm>
            <a:custGeom>
              <a:avLst/>
              <a:gdLst/>
              <a:ahLst/>
              <a:cxnLst/>
              <a:rect l="l" t="t" r="r" b="b"/>
              <a:pathLst>
                <a:path w="1707" h="1646" extrusionOk="0">
                  <a:moveTo>
                    <a:pt x="1034" y="267"/>
                  </a:moveTo>
                  <a:lnTo>
                    <a:pt x="1430" y="1008"/>
                  </a:lnTo>
                  <a:lnTo>
                    <a:pt x="672" y="1379"/>
                  </a:lnTo>
                  <a:lnTo>
                    <a:pt x="267" y="638"/>
                  </a:lnTo>
                  <a:lnTo>
                    <a:pt x="1034" y="267"/>
                  </a:lnTo>
                  <a:close/>
                  <a:moveTo>
                    <a:pt x="1112" y="0"/>
                  </a:moveTo>
                  <a:lnTo>
                    <a:pt x="0" y="552"/>
                  </a:lnTo>
                  <a:lnTo>
                    <a:pt x="586" y="1646"/>
                  </a:lnTo>
                  <a:lnTo>
                    <a:pt x="1706"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52"/>
            <p:cNvSpPr/>
            <p:nvPr/>
          </p:nvSpPr>
          <p:spPr>
            <a:xfrm>
              <a:off x="5900125" y="3029675"/>
              <a:ext cx="42675" cy="40975"/>
            </a:xfrm>
            <a:custGeom>
              <a:avLst/>
              <a:gdLst/>
              <a:ahLst/>
              <a:cxnLst/>
              <a:rect l="l" t="t" r="r" b="b"/>
              <a:pathLst>
                <a:path w="1707" h="1639" extrusionOk="0">
                  <a:moveTo>
                    <a:pt x="1034" y="259"/>
                  </a:moveTo>
                  <a:lnTo>
                    <a:pt x="1439" y="1000"/>
                  </a:lnTo>
                  <a:lnTo>
                    <a:pt x="681" y="1380"/>
                  </a:lnTo>
                  <a:lnTo>
                    <a:pt x="276" y="630"/>
                  </a:lnTo>
                  <a:lnTo>
                    <a:pt x="1034" y="259"/>
                  </a:lnTo>
                  <a:close/>
                  <a:moveTo>
                    <a:pt x="1121" y="1"/>
                  </a:moveTo>
                  <a:lnTo>
                    <a:pt x="0" y="544"/>
                  </a:lnTo>
                  <a:lnTo>
                    <a:pt x="595" y="1638"/>
                  </a:lnTo>
                  <a:lnTo>
                    <a:pt x="1706"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52"/>
            <p:cNvSpPr/>
            <p:nvPr/>
          </p:nvSpPr>
          <p:spPr>
            <a:xfrm>
              <a:off x="5889150" y="3064150"/>
              <a:ext cx="42675" cy="40950"/>
            </a:xfrm>
            <a:custGeom>
              <a:avLst/>
              <a:gdLst/>
              <a:ahLst/>
              <a:cxnLst/>
              <a:rect l="l" t="t" r="r" b="b"/>
              <a:pathLst>
                <a:path w="1707" h="1638" extrusionOk="0">
                  <a:moveTo>
                    <a:pt x="1034" y="259"/>
                  </a:moveTo>
                  <a:lnTo>
                    <a:pt x="1439" y="1000"/>
                  </a:lnTo>
                  <a:lnTo>
                    <a:pt x="672" y="1379"/>
                  </a:lnTo>
                  <a:lnTo>
                    <a:pt x="276" y="630"/>
                  </a:lnTo>
                  <a:lnTo>
                    <a:pt x="1034" y="259"/>
                  </a:lnTo>
                  <a:close/>
                  <a:moveTo>
                    <a:pt x="1120" y="1"/>
                  </a:moveTo>
                  <a:lnTo>
                    <a:pt x="0" y="543"/>
                  </a:lnTo>
                  <a:lnTo>
                    <a:pt x="595" y="1638"/>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52"/>
            <p:cNvSpPr/>
            <p:nvPr/>
          </p:nvSpPr>
          <p:spPr>
            <a:xfrm>
              <a:off x="5876850" y="3041100"/>
              <a:ext cx="42475" cy="40950"/>
            </a:xfrm>
            <a:custGeom>
              <a:avLst/>
              <a:gdLst/>
              <a:ahLst/>
              <a:cxnLst/>
              <a:rect l="l" t="t" r="r" b="b"/>
              <a:pathLst>
                <a:path w="1699" h="1638" extrusionOk="0">
                  <a:moveTo>
                    <a:pt x="1026" y="259"/>
                  </a:moveTo>
                  <a:lnTo>
                    <a:pt x="1431" y="1009"/>
                  </a:lnTo>
                  <a:lnTo>
                    <a:pt x="673" y="1379"/>
                  </a:lnTo>
                  <a:lnTo>
                    <a:pt x="268" y="638"/>
                  </a:lnTo>
                  <a:lnTo>
                    <a:pt x="1026" y="259"/>
                  </a:lnTo>
                  <a:close/>
                  <a:moveTo>
                    <a:pt x="1112" y="1"/>
                  </a:moveTo>
                  <a:lnTo>
                    <a:pt x="1" y="552"/>
                  </a:lnTo>
                  <a:lnTo>
                    <a:pt x="587" y="1638"/>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52"/>
            <p:cNvSpPr/>
            <p:nvPr/>
          </p:nvSpPr>
          <p:spPr>
            <a:xfrm>
              <a:off x="5865875" y="3075575"/>
              <a:ext cx="42450" cy="40950"/>
            </a:xfrm>
            <a:custGeom>
              <a:avLst/>
              <a:gdLst/>
              <a:ahLst/>
              <a:cxnLst/>
              <a:rect l="l" t="t" r="r" b="b"/>
              <a:pathLst>
                <a:path w="1698" h="1638" extrusionOk="0">
                  <a:moveTo>
                    <a:pt x="1026" y="259"/>
                  </a:moveTo>
                  <a:lnTo>
                    <a:pt x="1431" y="1008"/>
                  </a:lnTo>
                  <a:lnTo>
                    <a:pt x="673" y="1379"/>
                  </a:lnTo>
                  <a:lnTo>
                    <a:pt x="268" y="638"/>
                  </a:lnTo>
                  <a:lnTo>
                    <a:pt x="1026" y="259"/>
                  </a:lnTo>
                  <a:close/>
                  <a:moveTo>
                    <a:pt x="1112" y="0"/>
                  </a:moveTo>
                  <a:lnTo>
                    <a:pt x="1" y="552"/>
                  </a:lnTo>
                  <a:lnTo>
                    <a:pt x="586" y="1637"/>
                  </a:lnTo>
                  <a:lnTo>
                    <a:pt x="1698"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52"/>
            <p:cNvSpPr/>
            <p:nvPr/>
          </p:nvSpPr>
          <p:spPr>
            <a:xfrm>
              <a:off x="5853375" y="3052725"/>
              <a:ext cx="42675" cy="40950"/>
            </a:xfrm>
            <a:custGeom>
              <a:avLst/>
              <a:gdLst/>
              <a:ahLst/>
              <a:cxnLst/>
              <a:rect l="l" t="t" r="r" b="b"/>
              <a:pathLst>
                <a:path w="1707" h="1638" extrusionOk="0">
                  <a:moveTo>
                    <a:pt x="1035" y="259"/>
                  </a:moveTo>
                  <a:lnTo>
                    <a:pt x="1431" y="1000"/>
                  </a:lnTo>
                  <a:lnTo>
                    <a:pt x="673" y="1379"/>
                  </a:lnTo>
                  <a:lnTo>
                    <a:pt x="277" y="630"/>
                  </a:lnTo>
                  <a:lnTo>
                    <a:pt x="1035" y="259"/>
                  </a:lnTo>
                  <a:close/>
                  <a:moveTo>
                    <a:pt x="1112" y="1"/>
                  </a:moveTo>
                  <a:lnTo>
                    <a:pt x="1" y="544"/>
                  </a:lnTo>
                  <a:lnTo>
                    <a:pt x="587" y="1638"/>
                  </a:lnTo>
                  <a:lnTo>
                    <a:pt x="1707" y="1087"/>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52"/>
            <p:cNvSpPr/>
            <p:nvPr/>
          </p:nvSpPr>
          <p:spPr>
            <a:xfrm>
              <a:off x="5842400" y="3086975"/>
              <a:ext cx="42675" cy="41175"/>
            </a:xfrm>
            <a:custGeom>
              <a:avLst/>
              <a:gdLst/>
              <a:ahLst/>
              <a:cxnLst/>
              <a:rect l="l" t="t" r="r" b="b"/>
              <a:pathLst>
                <a:path w="1707" h="1647" extrusionOk="0">
                  <a:moveTo>
                    <a:pt x="1026" y="268"/>
                  </a:moveTo>
                  <a:lnTo>
                    <a:pt x="1431" y="1009"/>
                  </a:lnTo>
                  <a:lnTo>
                    <a:pt x="672" y="1379"/>
                  </a:lnTo>
                  <a:lnTo>
                    <a:pt x="267" y="638"/>
                  </a:lnTo>
                  <a:lnTo>
                    <a:pt x="1026" y="268"/>
                  </a:lnTo>
                  <a:close/>
                  <a:moveTo>
                    <a:pt x="1112" y="1"/>
                  </a:moveTo>
                  <a:lnTo>
                    <a:pt x="0" y="552"/>
                  </a:lnTo>
                  <a:lnTo>
                    <a:pt x="586" y="1646"/>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52"/>
            <p:cNvSpPr/>
            <p:nvPr/>
          </p:nvSpPr>
          <p:spPr>
            <a:xfrm>
              <a:off x="5829900" y="3064150"/>
              <a:ext cx="42675" cy="40950"/>
            </a:xfrm>
            <a:custGeom>
              <a:avLst/>
              <a:gdLst/>
              <a:ahLst/>
              <a:cxnLst/>
              <a:rect l="l" t="t" r="r" b="b"/>
              <a:pathLst>
                <a:path w="1707" h="1638" extrusionOk="0">
                  <a:moveTo>
                    <a:pt x="1035" y="259"/>
                  </a:moveTo>
                  <a:lnTo>
                    <a:pt x="1440" y="1009"/>
                  </a:lnTo>
                  <a:lnTo>
                    <a:pt x="673" y="1379"/>
                  </a:lnTo>
                  <a:lnTo>
                    <a:pt x="276" y="630"/>
                  </a:lnTo>
                  <a:lnTo>
                    <a:pt x="1035" y="259"/>
                  </a:lnTo>
                  <a:close/>
                  <a:moveTo>
                    <a:pt x="1121" y="1"/>
                  </a:moveTo>
                  <a:lnTo>
                    <a:pt x="1" y="543"/>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52"/>
            <p:cNvSpPr/>
            <p:nvPr/>
          </p:nvSpPr>
          <p:spPr>
            <a:xfrm>
              <a:off x="5818925" y="3098625"/>
              <a:ext cx="42675" cy="40950"/>
            </a:xfrm>
            <a:custGeom>
              <a:avLst/>
              <a:gdLst/>
              <a:ahLst/>
              <a:cxnLst/>
              <a:rect l="l" t="t" r="r" b="b"/>
              <a:pathLst>
                <a:path w="1707" h="1638" extrusionOk="0">
                  <a:moveTo>
                    <a:pt x="1034" y="259"/>
                  </a:moveTo>
                  <a:lnTo>
                    <a:pt x="1430" y="1008"/>
                  </a:lnTo>
                  <a:lnTo>
                    <a:pt x="672" y="1379"/>
                  </a:lnTo>
                  <a:lnTo>
                    <a:pt x="276" y="629"/>
                  </a:lnTo>
                  <a:lnTo>
                    <a:pt x="1034" y="259"/>
                  </a:lnTo>
                  <a:close/>
                  <a:moveTo>
                    <a:pt x="1112" y="0"/>
                  </a:moveTo>
                  <a:lnTo>
                    <a:pt x="0" y="543"/>
                  </a:lnTo>
                  <a:lnTo>
                    <a:pt x="586" y="1637"/>
                  </a:lnTo>
                  <a:lnTo>
                    <a:pt x="1706"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52"/>
            <p:cNvSpPr/>
            <p:nvPr/>
          </p:nvSpPr>
          <p:spPr>
            <a:xfrm>
              <a:off x="5806650" y="3075575"/>
              <a:ext cx="42450" cy="41150"/>
            </a:xfrm>
            <a:custGeom>
              <a:avLst/>
              <a:gdLst/>
              <a:ahLst/>
              <a:cxnLst/>
              <a:rect l="l" t="t" r="r" b="b"/>
              <a:pathLst>
                <a:path w="1698" h="1646" extrusionOk="0">
                  <a:moveTo>
                    <a:pt x="1025" y="267"/>
                  </a:moveTo>
                  <a:lnTo>
                    <a:pt x="1430" y="1008"/>
                  </a:lnTo>
                  <a:lnTo>
                    <a:pt x="672" y="1379"/>
                  </a:lnTo>
                  <a:lnTo>
                    <a:pt x="267" y="638"/>
                  </a:lnTo>
                  <a:lnTo>
                    <a:pt x="1025" y="267"/>
                  </a:lnTo>
                  <a:close/>
                  <a:moveTo>
                    <a:pt x="1112" y="0"/>
                  </a:moveTo>
                  <a:lnTo>
                    <a:pt x="0" y="552"/>
                  </a:lnTo>
                  <a:lnTo>
                    <a:pt x="586" y="1646"/>
                  </a:lnTo>
                  <a:lnTo>
                    <a:pt x="169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52"/>
            <p:cNvSpPr/>
            <p:nvPr/>
          </p:nvSpPr>
          <p:spPr>
            <a:xfrm>
              <a:off x="6252100" y="2885150"/>
              <a:ext cx="42650" cy="41175"/>
            </a:xfrm>
            <a:custGeom>
              <a:avLst/>
              <a:gdLst/>
              <a:ahLst/>
              <a:cxnLst/>
              <a:rect l="l" t="t" r="r" b="b"/>
              <a:pathLst>
                <a:path w="1706" h="1647" extrusionOk="0">
                  <a:moveTo>
                    <a:pt x="1034" y="268"/>
                  </a:moveTo>
                  <a:lnTo>
                    <a:pt x="1430" y="1009"/>
                  </a:lnTo>
                  <a:lnTo>
                    <a:pt x="672" y="1379"/>
                  </a:lnTo>
                  <a:lnTo>
                    <a:pt x="267" y="638"/>
                  </a:lnTo>
                  <a:lnTo>
                    <a:pt x="1034" y="268"/>
                  </a:lnTo>
                  <a:close/>
                  <a:moveTo>
                    <a:pt x="1111" y="1"/>
                  </a:moveTo>
                  <a:lnTo>
                    <a:pt x="0" y="552"/>
                  </a:lnTo>
                  <a:lnTo>
                    <a:pt x="586" y="1646"/>
                  </a:lnTo>
                  <a:lnTo>
                    <a:pt x="1706" y="1095"/>
                  </a:lnTo>
                  <a:lnTo>
                    <a:pt x="111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52"/>
            <p:cNvSpPr/>
            <p:nvPr/>
          </p:nvSpPr>
          <p:spPr>
            <a:xfrm>
              <a:off x="6239600" y="2862325"/>
              <a:ext cx="42675" cy="40950"/>
            </a:xfrm>
            <a:custGeom>
              <a:avLst/>
              <a:gdLst/>
              <a:ahLst/>
              <a:cxnLst/>
              <a:rect l="l" t="t" r="r" b="b"/>
              <a:pathLst>
                <a:path w="1707" h="1638" extrusionOk="0">
                  <a:moveTo>
                    <a:pt x="1034" y="259"/>
                  </a:moveTo>
                  <a:lnTo>
                    <a:pt x="1439" y="1008"/>
                  </a:lnTo>
                  <a:lnTo>
                    <a:pt x="681" y="1379"/>
                  </a:lnTo>
                  <a:lnTo>
                    <a:pt x="276" y="629"/>
                  </a:lnTo>
                  <a:lnTo>
                    <a:pt x="1034" y="259"/>
                  </a:lnTo>
                  <a:close/>
                  <a:moveTo>
                    <a:pt x="1120" y="0"/>
                  </a:moveTo>
                  <a:lnTo>
                    <a:pt x="0" y="543"/>
                  </a:lnTo>
                  <a:lnTo>
                    <a:pt x="595" y="1637"/>
                  </a:lnTo>
                  <a:lnTo>
                    <a:pt x="1706" y="1095"/>
                  </a:lnTo>
                  <a:lnTo>
                    <a:pt x="1120"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52"/>
            <p:cNvSpPr/>
            <p:nvPr/>
          </p:nvSpPr>
          <p:spPr>
            <a:xfrm>
              <a:off x="6228600" y="2896775"/>
              <a:ext cx="42675" cy="40950"/>
            </a:xfrm>
            <a:custGeom>
              <a:avLst/>
              <a:gdLst/>
              <a:ahLst/>
              <a:cxnLst/>
              <a:rect l="l" t="t" r="r" b="b"/>
              <a:pathLst>
                <a:path w="1707" h="1638" extrusionOk="0">
                  <a:moveTo>
                    <a:pt x="1035" y="259"/>
                  </a:moveTo>
                  <a:lnTo>
                    <a:pt x="1440" y="1009"/>
                  </a:lnTo>
                  <a:lnTo>
                    <a:pt x="673" y="1379"/>
                  </a:lnTo>
                  <a:lnTo>
                    <a:pt x="277" y="630"/>
                  </a:lnTo>
                  <a:lnTo>
                    <a:pt x="1035" y="259"/>
                  </a:lnTo>
                  <a:close/>
                  <a:moveTo>
                    <a:pt x="1121" y="1"/>
                  </a:moveTo>
                  <a:lnTo>
                    <a:pt x="1" y="544"/>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52"/>
            <p:cNvSpPr/>
            <p:nvPr/>
          </p:nvSpPr>
          <p:spPr>
            <a:xfrm>
              <a:off x="6216325" y="2873750"/>
              <a:ext cx="42475" cy="41150"/>
            </a:xfrm>
            <a:custGeom>
              <a:avLst/>
              <a:gdLst/>
              <a:ahLst/>
              <a:cxnLst/>
              <a:rect l="l" t="t" r="r" b="b"/>
              <a:pathLst>
                <a:path w="1699" h="1646" extrusionOk="0">
                  <a:moveTo>
                    <a:pt x="1026" y="267"/>
                  </a:moveTo>
                  <a:lnTo>
                    <a:pt x="1431" y="1008"/>
                  </a:lnTo>
                  <a:lnTo>
                    <a:pt x="673" y="1379"/>
                  </a:lnTo>
                  <a:lnTo>
                    <a:pt x="268" y="638"/>
                  </a:lnTo>
                  <a:lnTo>
                    <a:pt x="1026" y="267"/>
                  </a:lnTo>
                  <a:close/>
                  <a:moveTo>
                    <a:pt x="1112" y="0"/>
                  </a:moveTo>
                  <a:lnTo>
                    <a:pt x="1" y="551"/>
                  </a:lnTo>
                  <a:lnTo>
                    <a:pt x="587" y="1646"/>
                  </a:lnTo>
                  <a:lnTo>
                    <a:pt x="1698"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52"/>
            <p:cNvSpPr/>
            <p:nvPr/>
          </p:nvSpPr>
          <p:spPr>
            <a:xfrm>
              <a:off x="6205125" y="2908200"/>
              <a:ext cx="42675" cy="41175"/>
            </a:xfrm>
            <a:custGeom>
              <a:avLst/>
              <a:gdLst/>
              <a:ahLst/>
              <a:cxnLst/>
              <a:rect l="l" t="t" r="r" b="b"/>
              <a:pathLst>
                <a:path w="1707" h="1647" extrusionOk="0">
                  <a:moveTo>
                    <a:pt x="1035" y="259"/>
                  </a:moveTo>
                  <a:lnTo>
                    <a:pt x="1440" y="1009"/>
                  </a:lnTo>
                  <a:lnTo>
                    <a:pt x="681" y="1379"/>
                  </a:lnTo>
                  <a:lnTo>
                    <a:pt x="276" y="638"/>
                  </a:lnTo>
                  <a:lnTo>
                    <a:pt x="1035" y="259"/>
                  </a:lnTo>
                  <a:close/>
                  <a:moveTo>
                    <a:pt x="1121" y="1"/>
                  </a:moveTo>
                  <a:lnTo>
                    <a:pt x="1" y="552"/>
                  </a:lnTo>
                  <a:lnTo>
                    <a:pt x="595" y="1646"/>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52"/>
            <p:cNvSpPr/>
            <p:nvPr/>
          </p:nvSpPr>
          <p:spPr>
            <a:xfrm>
              <a:off x="6192850" y="2885375"/>
              <a:ext cx="42675" cy="40950"/>
            </a:xfrm>
            <a:custGeom>
              <a:avLst/>
              <a:gdLst/>
              <a:ahLst/>
              <a:cxnLst/>
              <a:rect l="l" t="t" r="r" b="b"/>
              <a:pathLst>
                <a:path w="1707" h="1638" extrusionOk="0">
                  <a:moveTo>
                    <a:pt x="1035" y="259"/>
                  </a:moveTo>
                  <a:lnTo>
                    <a:pt x="1431" y="1000"/>
                  </a:lnTo>
                  <a:lnTo>
                    <a:pt x="673" y="1379"/>
                  </a:lnTo>
                  <a:lnTo>
                    <a:pt x="268" y="629"/>
                  </a:lnTo>
                  <a:lnTo>
                    <a:pt x="1035" y="259"/>
                  </a:lnTo>
                  <a:close/>
                  <a:moveTo>
                    <a:pt x="1112" y="0"/>
                  </a:moveTo>
                  <a:lnTo>
                    <a:pt x="1" y="543"/>
                  </a:lnTo>
                  <a:lnTo>
                    <a:pt x="587"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52"/>
            <p:cNvSpPr/>
            <p:nvPr/>
          </p:nvSpPr>
          <p:spPr>
            <a:xfrm>
              <a:off x="6181875" y="2919825"/>
              <a:ext cx="42450" cy="40950"/>
            </a:xfrm>
            <a:custGeom>
              <a:avLst/>
              <a:gdLst/>
              <a:ahLst/>
              <a:cxnLst/>
              <a:rect l="l" t="t" r="r" b="b"/>
              <a:pathLst>
                <a:path w="1698" h="1638" extrusionOk="0">
                  <a:moveTo>
                    <a:pt x="1026" y="259"/>
                  </a:moveTo>
                  <a:lnTo>
                    <a:pt x="1430" y="1000"/>
                  </a:lnTo>
                  <a:lnTo>
                    <a:pt x="672" y="1379"/>
                  </a:lnTo>
                  <a:lnTo>
                    <a:pt x="267" y="630"/>
                  </a:lnTo>
                  <a:lnTo>
                    <a:pt x="1026" y="259"/>
                  </a:lnTo>
                  <a:close/>
                  <a:moveTo>
                    <a:pt x="1112" y="1"/>
                  </a:moveTo>
                  <a:lnTo>
                    <a:pt x="0" y="544"/>
                  </a:lnTo>
                  <a:lnTo>
                    <a:pt x="586" y="1638"/>
                  </a:lnTo>
                  <a:lnTo>
                    <a:pt x="1698" y="1086"/>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52"/>
            <p:cNvSpPr/>
            <p:nvPr/>
          </p:nvSpPr>
          <p:spPr>
            <a:xfrm>
              <a:off x="6169375" y="2896775"/>
              <a:ext cx="42675" cy="40950"/>
            </a:xfrm>
            <a:custGeom>
              <a:avLst/>
              <a:gdLst/>
              <a:ahLst/>
              <a:cxnLst/>
              <a:rect l="l" t="t" r="r" b="b"/>
              <a:pathLst>
                <a:path w="1707" h="1638" extrusionOk="0">
                  <a:moveTo>
                    <a:pt x="1034" y="259"/>
                  </a:moveTo>
                  <a:lnTo>
                    <a:pt x="1431" y="1009"/>
                  </a:lnTo>
                  <a:lnTo>
                    <a:pt x="673" y="1379"/>
                  </a:lnTo>
                  <a:lnTo>
                    <a:pt x="276" y="639"/>
                  </a:lnTo>
                  <a:lnTo>
                    <a:pt x="1034" y="259"/>
                  </a:lnTo>
                  <a:close/>
                  <a:moveTo>
                    <a:pt x="1112" y="1"/>
                  </a:moveTo>
                  <a:lnTo>
                    <a:pt x="0" y="544"/>
                  </a:lnTo>
                  <a:lnTo>
                    <a:pt x="595" y="1638"/>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52"/>
            <p:cNvSpPr/>
            <p:nvPr/>
          </p:nvSpPr>
          <p:spPr>
            <a:xfrm>
              <a:off x="6158400" y="2931250"/>
              <a:ext cx="42675" cy="40950"/>
            </a:xfrm>
            <a:custGeom>
              <a:avLst/>
              <a:gdLst/>
              <a:ahLst/>
              <a:cxnLst/>
              <a:rect l="l" t="t" r="r" b="b"/>
              <a:pathLst>
                <a:path w="1707" h="1638" extrusionOk="0">
                  <a:moveTo>
                    <a:pt x="1034" y="259"/>
                  </a:moveTo>
                  <a:lnTo>
                    <a:pt x="1430" y="1009"/>
                  </a:lnTo>
                  <a:lnTo>
                    <a:pt x="672" y="1379"/>
                  </a:lnTo>
                  <a:lnTo>
                    <a:pt x="276" y="638"/>
                  </a:lnTo>
                  <a:lnTo>
                    <a:pt x="1034" y="259"/>
                  </a:lnTo>
                  <a:close/>
                  <a:moveTo>
                    <a:pt x="1112" y="0"/>
                  </a:moveTo>
                  <a:lnTo>
                    <a:pt x="0" y="552"/>
                  </a:lnTo>
                  <a:lnTo>
                    <a:pt x="586" y="1638"/>
                  </a:lnTo>
                  <a:lnTo>
                    <a:pt x="1706"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52"/>
            <p:cNvSpPr/>
            <p:nvPr/>
          </p:nvSpPr>
          <p:spPr>
            <a:xfrm>
              <a:off x="6145900" y="2908200"/>
              <a:ext cx="42675" cy="41175"/>
            </a:xfrm>
            <a:custGeom>
              <a:avLst/>
              <a:gdLst/>
              <a:ahLst/>
              <a:cxnLst/>
              <a:rect l="l" t="t" r="r" b="b"/>
              <a:pathLst>
                <a:path w="1707" h="1647" extrusionOk="0">
                  <a:moveTo>
                    <a:pt x="1034" y="268"/>
                  </a:moveTo>
                  <a:lnTo>
                    <a:pt x="1439" y="1009"/>
                  </a:lnTo>
                  <a:lnTo>
                    <a:pt x="681" y="1379"/>
                  </a:lnTo>
                  <a:lnTo>
                    <a:pt x="276" y="638"/>
                  </a:lnTo>
                  <a:lnTo>
                    <a:pt x="1034" y="268"/>
                  </a:lnTo>
                  <a:close/>
                  <a:moveTo>
                    <a:pt x="1120" y="1"/>
                  </a:moveTo>
                  <a:lnTo>
                    <a:pt x="0" y="552"/>
                  </a:lnTo>
                  <a:lnTo>
                    <a:pt x="595" y="1646"/>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52"/>
            <p:cNvSpPr/>
            <p:nvPr/>
          </p:nvSpPr>
          <p:spPr>
            <a:xfrm>
              <a:off x="6134900" y="2942675"/>
              <a:ext cx="42675" cy="41150"/>
            </a:xfrm>
            <a:custGeom>
              <a:avLst/>
              <a:gdLst/>
              <a:ahLst/>
              <a:cxnLst/>
              <a:rect l="l" t="t" r="r" b="b"/>
              <a:pathLst>
                <a:path w="1707" h="1646" extrusionOk="0">
                  <a:moveTo>
                    <a:pt x="1035" y="267"/>
                  </a:moveTo>
                  <a:lnTo>
                    <a:pt x="1440" y="1008"/>
                  </a:lnTo>
                  <a:lnTo>
                    <a:pt x="673" y="1379"/>
                  </a:lnTo>
                  <a:lnTo>
                    <a:pt x="277" y="638"/>
                  </a:lnTo>
                  <a:lnTo>
                    <a:pt x="1035" y="267"/>
                  </a:lnTo>
                  <a:close/>
                  <a:moveTo>
                    <a:pt x="1121" y="0"/>
                  </a:moveTo>
                  <a:lnTo>
                    <a:pt x="1" y="552"/>
                  </a:lnTo>
                  <a:lnTo>
                    <a:pt x="595" y="1646"/>
                  </a:lnTo>
                  <a:lnTo>
                    <a:pt x="1707" y="1094"/>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52"/>
            <p:cNvSpPr/>
            <p:nvPr/>
          </p:nvSpPr>
          <p:spPr>
            <a:xfrm>
              <a:off x="6122625" y="2919825"/>
              <a:ext cx="42675" cy="40950"/>
            </a:xfrm>
            <a:custGeom>
              <a:avLst/>
              <a:gdLst/>
              <a:ahLst/>
              <a:cxnLst/>
              <a:rect l="l" t="t" r="r" b="b"/>
              <a:pathLst>
                <a:path w="1707" h="1638" extrusionOk="0">
                  <a:moveTo>
                    <a:pt x="1026" y="259"/>
                  </a:moveTo>
                  <a:lnTo>
                    <a:pt x="1431" y="1009"/>
                  </a:lnTo>
                  <a:lnTo>
                    <a:pt x="673" y="1379"/>
                  </a:lnTo>
                  <a:lnTo>
                    <a:pt x="268" y="630"/>
                  </a:lnTo>
                  <a:lnTo>
                    <a:pt x="1026" y="259"/>
                  </a:lnTo>
                  <a:close/>
                  <a:moveTo>
                    <a:pt x="1112" y="1"/>
                  </a:moveTo>
                  <a:lnTo>
                    <a:pt x="1" y="544"/>
                  </a:lnTo>
                  <a:lnTo>
                    <a:pt x="587"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52"/>
            <p:cNvSpPr/>
            <p:nvPr/>
          </p:nvSpPr>
          <p:spPr>
            <a:xfrm>
              <a:off x="6111650" y="2954300"/>
              <a:ext cx="42450" cy="40950"/>
            </a:xfrm>
            <a:custGeom>
              <a:avLst/>
              <a:gdLst/>
              <a:ahLst/>
              <a:cxnLst/>
              <a:rect l="l" t="t" r="r" b="b"/>
              <a:pathLst>
                <a:path w="1698" h="1638" extrusionOk="0">
                  <a:moveTo>
                    <a:pt x="1026" y="259"/>
                  </a:moveTo>
                  <a:lnTo>
                    <a:pt x="1431" y="1000"/>
                  </a:lnTo>
                  <a:lnTo>
                    <a:pt x="672" y="1379"/>
                  </a:lnTo>
                  <a:lnTo>
                    <a:pt x="267" y="629"/>
                  </a:lnTo>
                  <a:lnTo>
                    <a:pt x="1026" y="259"/>
                  </a:lnTo>
                  <a:close/>
                  <a:moveTo>
                    <a:pt x="1112" y="0"/>
                  </a:moveTo>
                  <a:lnTo>
                    <a:pt x="0" y="543"/>
                  </a:lnTo>
                  <a:lnTo>
                    <a:pt x="586" y="1637"/>
                  </a:lnTo>
                  <a:lnTo>
                    <a:pt x="1698"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52"/>
            <p:cNvSpPr/>
            <p:nvPr/>
          </p:nvSpPr>
          <p:spPr>
            <a:xfrm>
              <a:off x="6099150" y="2931250"/>
              <a:ext cx="42675" cy="40950"/>
            </a:xfrm>
            <a:custGeom>
              <a:avLst/>
              <a:gdLst/>
              <a:ahLst/>
              <a:cxnLst/>
              <a:rect l="l" t="t" r="r" b="b"/>
              <a:pathLst>
                <a:path w="1707" h="1638" extrusionOk="0">
                  <a:moveTo>
                    <a:pt x="1035" y="259"/>
                  </a:moveTo>
                  <a:lnTo>
                    <a:pt x="1431" y="1009"/>
                  </a:lnTo>
                  <a:lnTo>
                    <a:pt x="673" y="1379"/>
                  </a:lnTo>
                  <a:lnTo>
                    <a:pt x="276" y="638"/>
                  </a:lnTo>
                  <a:lnTo>
                    <a:pt x="1035" y="259"/>
                  </a:lnTo>
                  <a:close/>
                  <a:moveTo>
                    <a:pt x="1112" y="0"/>
                  </a:moveTo>
                  <a:lnTo>
                    <a:pt x="1" y="552"/>
                  </a:lnTo>
                  <a:lnTo>
                    <a:pt x="587" y="1638"/>
                  </a:lnTo>
                  <a:lnTo>
                    <a:pt x="1707"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52"/>
            <p:cNvSpPr/>
            <p:nvPr/>
          </p:nvSpPr>
          <p:spPr>
            <a:xfrm>
              <a:off x="6088175" y="2965725"/>
              <a:ext cx="42675" cy="40950"/>
            </a:xfrm>
            <a:custGeom>
              <a:avLst/>
              <a:gdLst/>
              <a:ahLst/>
              <a:cxnLst/>
              <a:rect l="l" t="t" r="r" b="b"/>
              <a:pathLst>
                <a:path w="1707" h="1638" extrusionOk="0">
                  <a:moveTo>
                    <a:pt x="1026" y="259"/>
                  </a:moveTo>
                  <a:lnTo>
                    <a:pt x="1431" y="1008"/>
                  </a:lnTo>
                  <a:lnTo>
                    <a:pt x="672" y="1379"/>
                  </a:lnTo>
                  <a:lnTo>
                    <a:pt x="267" y="638"/>
                  </a:lnTo>
                  <a:lnTo>
                    <a:pt x="1026" y="259"/>
                  </a:lnTo>
                  <a:close/>
                  <a:moveTo>
                    <a:pt x="1112" y="0"/>
                  </a:moveTo>
                  <a:lnTo>
                    <a:pt x="0" y="551"/>
                  </a:lnTo>
                  <a:lnTo>
                    <a:pt x="586" y="1637"/>
                  </a:lnTo>
                  <a:lnTo>
                    <a:pt x="1706"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52"/>
            <p:cNvSpPr/>
            <p:nvPr/>
          </p:nvSpPr>
          <p:spPr>
            <a:xfrm>
              <a:off x="6075675" y="2942875"/>
              <a:ext cx="42675" cy="40950"/>
            </a:xfrm>
            <a:custGeom>
              <a:avLst/>
              <a:gdLst/>
              <a:ahLst/>
              <a:cxnLst/>
              <a:rect l="l" t="t" r="r" b="b"/>
              <a:pathLst>
                <a:path w="1707" h="1638" extrusionOk="0">
                  <a:moveTo>
                    <a:pt x="1034" y="259"/>
                  </a:moveTo>
                  <a:lnTo>
                    <a:pt x="1439" y="1000"/>
                  </a:lnTo>
                  <a:lnTo>
                    <a:pt x="673" y="1379"/>
                  </a:lnTo>
                  <a:lnTo>
                    <a:pt x="276" y="630"/>
                  </a:lnTo>
                  <a:lnTo>
                    <a:pt x="1034" y="259"/>
                  </a:lnTo>
                  <a:close/>
                  <a:moveTo>
                    <a:pt x="1121" y="1"/>
                  </a:moveTo>
                  <a:lnTo>
                    <a:pt x="1" y="544"/>
                  </a:lnTo>
                  <a:lnTo>
                    <a:pt x="595" y="1638"/>
                  </a:lnTo>
                  <a:lnTo>
                    <a:pt x="1706" y="1086"/>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52"/>
            <p:cNvSpPr/>
            <p:nvPr/>
          </p:nvSpPr>
          <p:spPr>
            <a:xfrm>
              <a:off x="6034750" y="2987050"/>
              <a:ext cx="31700" cy="27800"/>
            </a:xfrm>
            <a:custGeom>
              <a:avLst/>
              <a:gdLst/>
              <a:ahLst/>
              <a:cxnLst/>
              <a:rect l="l" t="t" r="r" b="b"/>
              <a:pathLst>
                <a:path w="1268" h="1112" extrusionOk="0">
                  <a:moveTo>
                    <a:pt x="621" y="198"/>
                  </a:moveTo>
                  <a:cubicBezTo>
                    <a:pt x="664" y="198"/>
                    <a:pt x="707" y="207"/>
                    <a:pt x="741" y="215"/>
                  </a:cubicBezTo>
                  <a:cubicBezTo>
                    <a:pt x="940" y="284"/>
                    <a:pt x="1052" y="483"/>
                    <a:pt x="991" y="672"/>
                  </a:cubicBezTo>
                  <a:cubicBezTo>
                    <a:pt x="943" y="818"/>
                    <a:pt x="793" y="913"/>
                    <a:pt x="638" y="913"/>
                  </a:cubicBezTo>
                  <a:cubicBezTo>
                    <a:pt x="601" y="913"/>
                    <a:pt x="563" y="908"/>
                    <a:pt x="526" y="896"/>
                  </a:cubicBezTo>
                  <a:cubicBezTo>
                    <a:pt x="328" y="827"/>
                    <a:pt x="216" y="629"/>
                    <a:pt x="276" y="439"/>
                  </a:cubicBezTo>
                  <a:cubicBezTo>
                    <a:pt x="328" y="293"/>
                    <a:pt x="466" y="198"/>
                    <a:pt x="621" y="198"/>
                  </a:cubicBezTo>
                  <a:close/>
                  <a:moveTo>
                    <a:pt x="621" y="0"/>
                  </a:moveTo>
                  <a:cubicBezTo>
                    <a:pt x="380" y="0"/>
                    <a:pt x="164" y="155"/>
                    <a:pt x="87" y="379"/>
                  </a:cubicBezTo>
                  <a:cubicBezTo>
                    <a:pt x="0" y="672"/>
                    <a:pt x="164" y="982"/>
                    <a:pt x="466" y="1086"/>
                  </a:cubicBezTo>
                  <a:cubicBezTo>
                    <a:pt x="526" y="1103"/>
                    <a:pt x="586" y="1111"/>
                    <a:pt x="647" y="1111"/>
                  </a:cubicBezTo>
                  <a:cubicBezTo>
                    <a:pt x="888" y="1111"/>
                    <a:pt x="1103" y="956"/>
                    <a:pt x="1181" y="732"/>
                  </a:cubicBezTo>
                  <a:cubicBezTo>
                    <a:pt x="1267" y="439"/>
                    <a:pt x="1103" y="129"/>
                    <a:pt x="802" y="26"/>
                  </a:cubicBezTo>
                  <a:cubicBezTo>
                    <a:pt x="741" y="9"/>
                    <a:pt x="681" y="0"/>
                    <a:pt x="621" y="0"/>
                  </a:cubicBez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4" name="Google Shape;11874;p52"/>
          <p:cNvGrpSpPr/>
          <p:nvPr/>
        </p:nvGrpSpPr>
        <p:grpSpPr>
          <a:xfrm>
            <a:off x="2923525" y="4030888"/>
            <a:ext cx="837275" cy="329375"/>
            <a:chOff x="2923525" y="4030888"/>
            <a:chExt cx="837275" cy="329375"/>
          </a:xfrm>
        </p:grpSpPr>
        <p:grpSp>
          <p:nvGrpSpPr>
            <p:cNvPr id="11875" name="Google Shape;11875;p52"/>
            <p:cNvGrpSpPr/>
            <p:nvPr/>
          </p:nvGrpSpPr>
          <p:grpSpPr>
            <a:xfrm>
              <a:off x="2923525" y="4030888"/>
              <a:ext cx="837275" cy="329375"/>
              <a:chOff x="4317150" y="1841325"/>
              <a:chExt cx="837275" cy="329375"/>
            </a:xfrm>
          </p:grpSpPr>
          <p:sp>
            <p:nvSpPr>
              <p:cNvPr id="11876" name="Google Shape;11876;p52"/>
              <p:cNvSpPr/>
              <p:nvPr/>
            </p:nvSpPr>
            <p:spPr>
              <a:xfrm>
                <a:off x="4693875" y="2000725"/>
                <a:ext cx="91350" cy="18125"/>
              </a:xfrm>
              <a:custGeom>
                <a:avLst/>
                <a:gdLst/>
                <a:ahLst/>
                <a:cxnLst/>
                <a:rect l="l" t="t" r="r" b="b"/>
                <a:pathLst>
                  <a:path w="3654" h="725" extrusionOk="0">
                    <a:moveTo>
                      <a:pt x="1" y="0"/>
                    </a:moveTo>
                    <a:lnTo>
                      <a:pt x="1" y="724"/>
                    </a:lnTo>
                    <a:lnTo>
                      <a:pt x="3654" y="724"/>
                    </a:lnTo>
                    <a:lnTo>
                      <a:pt x="3654" y="0"/>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52"/>
              <p:cNvSpPr/>
              <p:nvPr/>
            </p:nvSpPr>
            <p:spPr>
              <a:xfrm>
                <a:off x="4752475" y="1905950"/>
                <a:ext cx="362325" cy="159850"/>
              </a:xfrm>
              <a:custGeom>
                <a:avLst/>
                <a:gdLst/>
                <a:ahLst/>
                <a:cxnLst/>
                <a:rect l="l" t="t" r="r" b="b"/>
                <a:pathLst>
                  <a:path w="14493" h="6394" extrusionOk="0">
                    <a:moveTo>
                      <a:pt x="52" y="6393"/>
                    </a:moveTo>
                    <a:lnTo>
                      <a:pt x="14492" y="6393"/>
                    </a:lnTo>
                    <a:lnTo>
                      <a:pt x="14294" y="2439"/>
                    </a:lnTo>
                    <a:lnTo>
                      <a:pt x="6247" y="2146"/>
                    </a:lnTo>
                    <a:lnTo>
                      <a:pt x="4489" y="199"/>
                    </a:lnTo>
                    <a:lnTo>
                      <a:pt x="0" y="0"/>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52"/>
              <p:cNvSpPr/>
              <p:nvPr/>
            </p:nvSpPr>
            <p:spPr>
              <a:xfrm>
                <a:off x="4745150" y="1841325"/>
                <a:ext cx="187850" cy="14675"/>
              </a:xfrm>
              <a:custGeom>
                <a:avLst/>
                <a:gdLst/>
                <a:ahLst/>
                <a:cxnLst/>
                <a:rect l="l" t="t" r="r" b="b"/>
                <a:pathLst>
                  <a:path w="7514" h="587" extrusionOk="0">
                    <a:moveTo>
                      <a:pt x="0" y="1"/>
                    </a:moveTo>
                    <a:lnTo>
                      <a:pt x="0" y="587"/>
                    </a:lnTo>
                    <a:lnTo>
                      <a:pt x="7514" y="587"/>
                    </a:lnTo>
                    <a:lnTo>
                      <a:pt x="7514" y="1"/>
                    </a:ln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52"/>
              <p:cNvSpPr/>
              <p:nvPr/>
            </p:nvSpPr>
            <p:spPr>
              <a:xfrm>
                <a:off x="4751175" y="1855325"/>
                <a:ext cx="362325" cy="197325"/>
              </a:xfrm>
              <a:custGeom>
                <a:avLst/>
                <a:gdLst/>
                <a:ahLst/>
                <a:cxnLst/>
                <a:rect l="l" t="t" r="r" b="b"/>
                <a:pathLst>
                  <a:path w="14493" h="7893" extrusionOk="0">
                    <a:moveTo>
                      <a:pt x="6937" y="1"/>
                    </a:moveTo>
                    <a:lnTo>
                      <a:pt x="8281" y="3637"/>
                    </a:lnTo>
                    <a:lnTo>
                      <a:pt x="14071" y="3964"/>
                    </a:lnTo>
                    <a:lnTo>
                      <a:pt x="14493" y="4481"/>
                    </a:lnTo>
                    <a:lnTo>
                      <a:pt x="14493" y="6626"/>
                    </a:lnTo>
                    <a:cubicBezTo>
                      <a:pt x="11632" y="5524"/>
                      <a:pt x="10366" y="7893"/>
                      <a:pt x="10366" y="7893"/>
                    </a:cubicBezTo>
                    <a:lnTo>
                      <a:pt x="7221" y="7850"/>
                    </a:lnTo>
                    <a:cubicBezTo>
                      <a:pt x="7298" y="6402"/>
                      <a:pt x="5748" y="4515"/>
                      <a:pt x="5748" y="4515"/>
                    </a:cubicBezTo>
                    <a:cubicBezTo>
                      <a:pt x="3016" y="2129"/>
                      <a:pt x="27" y="3835"/>
                      <a:pt x="27" y="3835"/>
                    </a:cubicBezTo>
                    <a:lnTo>
                      <a:pt x="1"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52"/>
              <p:cNvSpPr/>
              <p:nvPr/>
            </p:nvSpPr>
            <p:spPr>
              <a:xfrm>
                <a:off x="4751600" y="1950975"/>
                <a:ext cx="475" cy="225"/>
              </a:xfrm>
              <a:custGeom>
                <a:avLst/>
                <a:gdLst/>
                <a:ahLst/>
                <a:cxnLst/>
                <a:rect l="l" t="t" r="r" b="b"/>
                <a:pathLst>
                  <a:path w="19" h="9" extrusionOk="0">
                    <a:moveTo>
                      <a:pt x="18" y="0"/>
                    </a:moveTo>
                    <a:cubicBezTo>
                      <a:pt x="10" y="0"/>
                      <a:pt x="1" y="9"/>
                      <a:pt x="1" y="9"/>
                    </a:cubicBezTo>
                    <a:lnTo>
                      <a:pt x="18"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52"/>
              <p:cNvSpPr/>
              <p:nvPr/>
            </p:nvSpPr>
            <p:spPr>
              <a:xfrm>
                <a:off x="4931675" y="1954425"/>
                <a:ext cx="181825" cy="98225"/>
              </a:xfrm>
              <a:custGeom>
                <a:avLst/>
                <a:gdLst/>
                <a:ahLst/>
                <a:cxnLst/>
                <a:rect l="l" t="t" r="r" b="b"/>
                <a:pathLst>
                  <a:path w="7273" h="3929" extrusionOk="0">
                    <a:moveTo>
                      <a:pt x="6851" y="0"/>
                    </a:moveTo>
                    <a:lnTo>
                      <a:pt x="1" y="3886"/>
                    </a:lnTo>
                    <a:lnTo>
                      <a:pt x="3146" y="3929"/>
                    </a:lnTo>
                    <a:cubicBezTo>
                      <a:pt x="3146" y="3929"/>
                      <a:pt x="3979" y="2370"/>
                      <a:pt x="5821" y="2370"/>
                    </a:cubicBezTo>
                    <a:cubicBezTo>
                      <a:pt x="6250" y="2370"/>
                      <a:pt x="6733" y="2454"/>
                      <a:pt x="7273" y="2662"/>
                    </a:cubicBezTo>
                    <a:lnTo>
                      <a:pt x="7273" y="517"/>
                    </a:lnTo>
                    <a:lnTo>
                      <a:pt x="6851" y="0"/>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52"/>
              <p:cNvSpPr/>
              <p:nvPr/>
            </p:nvSpPr>
            <p:spPr>
              <a:xfrm>
                <a:off x="4845100" y="1866950"/>
                <a:ext cx="92425" cy="84050"/>
              </a:xfrm>
              <a:custGeom>
                <a:avLst/>
                <a:gdLst/>
                <a:ahLst/>
                <a:cxnLst/>
                <a:rect l="l" t="t" r="r" b="b"/>
                <a:pathLst>
                  <a:path w="3697" h="3362" extrusionOk="0">
                    <a:moveTo>
                      <a:pt x="2559" y="1"/>
                    </a:moveTo>
                    <a:lnTo>
                      <a:pt x="26" y="27"/>
                    </a:lnTo>
                    <a:lnTo>
                      <a:pt x="0" y="2568"/>
                    </a:lnTo>
                    <a:cubicBezTo>
                      <a:pt x="0" y="2568"/>
                      <a:pt x="982" y="2586"/>
                      <a:pt x="1732" y="3344"/>
                    </a:cubicBezTo>
                    <a:lnTo>
                      <a:pt x="3697" y="3361"/>
                    </a:lnTo>
                    <a:close/>
                  </a:path>
                </a:pathLst>
              </a:custGeom>
              <a:solidFill>
                <a:srgbClr val="B5E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52"/>
              <p:cNvSpPr/>
              <p:nvPr/>
            </p:nvSpPr>
            <p:spPr>
              <a:xfrm>
                <a:off x="4764325" y="1867175"/>
                <a:ext cx="71100" cy="71100"/>
              </a:xfrm>
              <a:custGeom>
                <a:avLst/>
                <a:gdLst/>
                <a:ahLst/>
                <a:cxnLst/>
                <a:rect l="l" t="t" r="r" b="b"/>
                <a:pathLst>
                  <a:path w="2844" h="2844" extrusionOk="0">
                    <a:moveTo>
                      <a:pt x="2844" y="1"/>
                    </a:moveTo>
                    <a:lnTo>
                      <a:pt x="0" y="9"/>
                    </a:lnTo>
                    <a:lnTo>
                      <a:pt x="17" y="2844"/>
                    </a:lnTo>
                    <a:cubicBezTo>
                      <a:pt x="17" y="2844"/>
                      <a:pt x="1250" y="2103"/>
                      <a:pt x="2835" y="2525"/>
                    </a:cubicBezTo>
                    <a:close/>
                  </a:path>
                </a:pathLst>
              </a:custGeom>
              <a:solidFill>
                <a:srgbClr val="85DC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52"/>
              <p:cNvSpPr/>
              <p:nvPr/>
            </p:nvSpPr>
            <p:spPr>
              <a:xfrm>
                <a:off x="4986400" y="1975100"/>
                <a:ext cx="129900" cy="25650"/>
              </a:xfrm>
              <a:custGeom>
                <a:avLst/>
                <a:gdLst/>
                <a:ahLst/>
                <a:cxnLst/>
                <a:rect l="l" t="t" r="r" b="b"/>
                <a:pathLst>
                  <a:path w="5196" h="1026" extrusionOk="0">
                    <a:moveTo>
                      <a:pt x="0" y="1025"/>
                    </a:moveTo>
                    <a:lnTo>
                      <a:pt x="5196" y="1025"/>
                    </a:lnTo>
                    <a:lnTo>
                      <a:pt x="5196" y="0"/>
                    </a:lnTo>
                    <a:lnTo>
                      <a:pt x="0" y="0"/>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52"/>
              <p:cNvSpPr/>
              <p:nvPr/>
            </p:nvSpPr>
            <p:spPr>
              <a:xfrm>
                <a:off x="4702925" y="1951175"/>
                <a:ext cx="219525" cy="219525"/>
              </a:xfrm>
              <a:custGeom>
                <a:avLst/>
                <a:gdLst/>
                <a:ahLst/>
                <a:cxnLst/>
                <a:rect l="l" t="t" r="r" b="b"/>
                <a:pathLst>
                  <a:path w="8781" h="8781" extrusionOk="0">
                    <a:moveTo>
                      <a:pt x="4386" y="1"/>
                    </a:moveTo>
                    <a:cubicBezTo>
                      <a:pt x="4214" y="1"/>
                      <a:pt x="4033" y="414"/>
                      <a:pt x="3869" y="432"/>
                    </a:cubicBezTo>
                    <a:cubicBezTo>
                      <a:pt x="3863" y="432"/>
                      <a:pt x="3857" y="433"/>
                      <a:pt x="3851" y="433"/>
                    </a:cubicBezTo>
                    <a:cubicBezTo>
                      <a:pt x="3687" y="433"/>
                      <a:pt x="3439" y="144"/>
                      <a:pt x="3278" y="144"/>
                    </a:cubicBezTo>
                    <a:cubicBezTo>
                      <a:pt x="3268" y="144"/>
                      <a:pt x="3258" y="145"/>
                      <a:pt x="3249" y="147"/>
                    </a:cubicBezTo>
                    <a:cubicBezTo>
                      <a:pt x="3085" y="190"/>
                      <a:pt x="3016" y="638"/>
                      <a:pt x="2861" y="707"/>
                    </a:cubicBezTo>
                    <a:cubicBezTo>
                      <a:pt x="2845" y="714"/>
                      <a:pt x="2827" y="716"/>
                      <a:pt x="2807" y="716"/>
                    </a:cubicBezTo>
                    <a:cubicBezTo>
                      <a:pt x="2660" y="716"/>
                      <a:pt x="2415" y="569"/>
                      <a:pt x="2263" y="569"/>
                    </a:cubicBezTo>
                    <a:cubicBezTo>
                      <a:pt x="2235" y="569"/>
                      <a:pt x="2210" y="575"/>
                      <a:pt x="2189" y="587"/>
                    </a:cubicBezTo>
                    <a:cubicBezTo>
                      <a:pt x="2043" y="673"/>
                      <a:pt x="2094" y="1121"/>
                      <a:pt x="1957" y="1224"/>
                    </a:cubicBezTo>
                    <a:cubicBezTo>
                      <a:pt x="1922" y="1252"/>
                      <a:pt x="1866" y="1260"/>
                      <a:pt x="1801" y="1260"/>
                    </a:cubicBezTo>
                    <a:cubicBezTo>
                      <a:pt x="1696" y="1260"/>
                      <a:pt x="1565" y="1238"/>
                      <a:pt x="1457" y="1238"/>
                    </a:cubicBezTo>
                    <a:cubicBezTo>
                      <a:pt x="1383" y="1238"/>
                      <a:pt x="1320" y="1249"/>
                      <a:pt x="1284" y="1285"/>
                    </a:cubicBezTo>
                    <a:cubicBezTo>
                      <a:pt x="1164" y="1405"/>
                      <a:pt x="1328" y="1827"/>
                      <a:pt x="1224" y="1957"/>
                    </a:cubicBezTo>
                    <a:cubicBezTo>
                      <a:pt x="1121" y="2094"/>
                      <a:pt x="673" y="2043"/>
                      <a:pt x="587" y="2189"/>
                    </a:cubicBezTo>
                    <a:cubicBezTo>
                      <a:pt x="500" y="2336"/>
                      <a:pt x="768" y="2706"/>
                      <a:pt x="699" y="2861"/>
                    </a:cubicBezTo>
                    <a:cubicBezTo>
                      <a:pt x="638" y="3016"/>
                      <a:pt x="190" y="3085"/>
                      <a:pt x="147" y="3249"/>
                    </a:cubicBezTo>
                    <a:cubicBezTo>
                      <a:pt x="104" y="3413"/>
                      <a:pt x="457" y="3697"/>
                      <a:pt x="431" y="3869"/>
                    </a:cubicBezTo>
                    <a:cubicBezTo>
                      <a:pt x="414" y="4033"/>
                      <a:pt x="1" y="4214"/>
                      <a:pt x="1" y="4386"/>
                    </a:cubicBezTo>
                    <a:cubicBezTo>
                      <a:pt x="1" y="4559"/>
                      <a:pt x="414" y="4740"/>
                      <a:pt x="431" y="4912"/>
                    </a:cubicBezTo>
                    <a:cubicBezTo>
                      <a:pt x="457" y="5076"/>
                      <a:pt x="104" y="5360"/>
                      <a:pt x="147" y="5524"/>
                    </a:cubicBezTo>
                    <a:cubicBezTo>
                      <a:pt x="190" y="5687"/>
                      <a:pt x="638" y="5756"/>
                      <a:pt x="699" y="5911"/>
                    </a:cubicBezTo>
                    <a:cubicBezTo>
                      <a:pt x="768" y="6066"/>
                      <a:pt x="500" y="6437"/>
                      <a:pt x="587" y="6583"/>
                    </a:cubicBezTo>
                    <a:cubicBezTo>
                      <a:pt x="673" y="6730"/>
                      <a:pt x="1121" y="6678"/>
                      <a:pt x="1224" y="6816"/>
                    </a:cubicBezTo>
                    <a:cubicBezTo>
                      <a:pt x="1328" y="6945"/>
                      <a:pt x="1164" y="7367"/>
                      <a:pt x="1284" y="7488"/>
                    </a:cubicBezTo>
                    <a:cubicBezTo>
                      <a:pt x="1320" y="7524"/>
                      <a:pt x="1383" y="7535"/>
                      <a:pt x="1457" y="7535"/>
                    </a:cubicBezTo>
                    <a:cubicBezTo>
                      <a:pt x="1565" y="7535"/>
                      <a:pt x="1696" y="7512"/>
                      <a:pt x="1801" y="7512"/>
                    </a:cubicBezTo>
                    <a:cubicBezTo>
                      <a:pt x="1866" y="7512"/>
                      <a:pt x="1922" y="7521"/>
                      <a:pt x="1957" y="7548"/>
                    </a:cubicBezTo>
                    <a:cubicBezTo>
                      <a:pt x="2094" y="7652"/>
                      <a:pt x="2043" y="8108"/>
                      <a:pt x="2189" y="8186"/>
                    </a:cubicBezTo>
                    <a:cubicBezTo>
                      <a:pt x="2210" y="8198"/>
                      <a:pt x="2235" y="8203"/>
                      <a:pt x="2264" y="8203"/>
                    </a:cubicBezTo>
                    <a:cubicBezTo>
                      <a:pt x="2413" y="8203"/>
                      <a:pt x="2651" y="8062"/>
                      <a:pt x="2799" y="8062"/>
                    </a:cubicBezTo>
                    <a:cubicBezTo>
                      <a:pt x="2822" y="8062"/>
                      <a:pt x="2843" y="8066"/>
                      <a:pt x="2861" y="8074"/>
                    </a:cubicBezTo>
                    <a:cubicBezTo>
                      <a:pt x="3016" y="8134"/>
                      <a:pt x="3085" y="8582"/>
                      <a:pt x="3249" y="8625"/>
                    </a:cubicBezTo>
                    <a:cubicBezTo>
                      <a:pt x="3258" y="8628"/>
                      <a:pt x="3268" y="8629"/>
                      <a:pt x="3278" y="8629"/>
                    </a:cubicBezTo>
                    <a:cubicBezTo>
                      <a:pt x="3439" y="8629"/>
                      <a:pt x="3687" y="8340"/>
                      <a:pt x="3851" y="8340"/>
                    </a:cubicBezTo>
                    <a:cubicBezTo>
                      <a:pt x="3857" y="8340"/>
                      <a:pt x="3863" y="8340"/>
                      <a:pt x="3869" y="8341"/>
                    </a:cubicBezTo>
                    <a:cubicBezTo>
                      <a:pt x="4033" y="8358"/>
                      <a:pt x="4214" y="8780"/>
                      <a:pt x="4386" y="8780"/>
                    </a:cubicBezTo>
                    <a:cubicBezTo>
                      <a:pt x="4559" y="8780"/>
                      <a:pt x="4739" y="8358"/>
                      <a:pt x="4903" y="8341"/>
                    </a:cubicBezTo>
                    <a:cubicBezTo>
                      <a:pt x="4909" y="8340"/>
                      <a:pt x="4916" y="8340"/>
                      <a:pt x="4922" y="8340"/>
                    </a:cubicBezTo>
                    <a:cubicBezTo>
                      <a:pt x="5085" y="8340"/>
                      <a:pt x="5334" y="8629"/>
                      <a:pt x="5494" y="8629"/>
                    </a:cubicBezTo>
                    <a:cubicBezTo>
                      <a:pt x="5504" y="8629"/>
                      <a:pt x="5514" y="8628"/>
                      <a:pt x="5524" y="8625"/>
                    </a:cubicBezTo>
                    <a:cubicBezTo>
                      <a:pt x="5687" y="8582"/>
                      <a:pt x="5756" y="8134"/>
                      <a:pt x="5911" y="8074"/>
                    </a:cubicBezTo>
                    <a:cubicBezTo>
                      <a:pt x="5929" y="8066"/>
                      <a:pt x="5950" y="8062"/>
                      <a:pt x="5974" y="8062"/>
                    </a:cubicBezTo>
                    <a:cubicBezTo>
                      <a:pt x="6121" y="8062"/>
                      <a:pt x="6360" y="8203"/>
                      <a:pt x="6509" y="8203"/>
                    </a:cubicBezTo>
                    <a:cubicBezTo>
                      <a:pt x="6537" y="8203"/>
                      <a:pt x="6563" y="8198"/>
                      <a:pt x="6583" y="8186"/>
                    </a:cubicBezTo>
                    <a:cubicBezTo>
                      <a:pt x="6730" y="8108"/>
                      <a:pt x="6678" y="7652"/>
                      <a:pt x="6816" y="7548"/>
                    </a:cubicBezTo>
                    <a:cubicBezTo>
                      <a:pt x="6850" y="7521"/>
                      <a:pt x="6906" y="7512"/>
                      <a:pt x="6971" y="7512"/>
                    </a:cubicBezTo>
                    <a:cubicBezTo>
                      <a:pt x="7077" y="7512"/>
                      <a:pt x="7208" y="7535"/>
                      <a:pt x="7315" y="7535"/>
                    </a:cubicBezTo>
                    <a:cubicBezTo>
                      <a:pt x="7389" y="7535"/>
                      <a:pt x="7452" y="7524"/>
                      <a:pt x="7488" y="7488"/>
                    </a:cubicBezTo>
                    <a:cubicBezTo>
                      <a:pt x="7609" y="7367"/>
                      <a:pt x="7445" y="6945"/>
                      <a:pt x="7548" y="6816"/>
                    </a:cubicBezTo>
                    <a:cubicBezTo>
                      <a:pt x="7652" y="6678"/>
                      <a:pt x="8100" y="6730"/>
                      <a:pt x="8186" y="6583"/>
                    </a:cubicBezTo>
                    <a:cubicBezTo>
                      <a:pt x="8272" y="6437"/>
                      <a:pt x="8005" y="6066"/>
                      <a:pt x="8074" y="5911"/>
                    </a:cubicBezTo>
                    <a:cubicBezTo>
                      <a:pt x="8134" y="5756"/>
                      <a:pt x="8582" y="5687"/>
                      <a:pt x="8625" y="5524"/>
                    </a:cubicBezTo>
                    <a:cubicBezTo>
                      <a:pt x="8668" y="5360"/>
                      <a:pt x="8315" y="5076"/>
                      <a:pt x="8341" y="4912"/>
                    </a:cubicBezTo>
                    <a:cubicBezTo>
                      <a:pt x="8358" y="4740"/>
                      <a:pt x="8780" y="4559"/>
                      <a:pt x="8780" y="4386"/>
                    </a:cubicBezTo>
                    <a:cubicBezTo>
                      <a:pt x="8780" y="4214"/>
                      <a:pt x="8358" y="4033"/>
                      <a:pt x="8341" y="3869"/>
                    </a:cubicBezTo>
                    <a:cubicBezTo>
                      <a:pt x="8315" y="3697"/>
                      <a:pt x="8668" y="3413"/>
                      <a:pt x="8625" y="3249"/>
                    </a:cubicBezTo>
                    <a:cubicBezTo>
                      <a:pt x="8582" y="3085"/>
                      <a:pt x="8151" y="3008"/>
                      <a:pt x="8074" y="2861"/>
                    </a:cubicBezTo>
                    <a:cubicBezTo>
                      <a:pt x="7988" y="2715"/>
                      <a:pt x="8272" y="2336"/>
                      <a:pt x="8186" y="2189"/>
                    </a:cubicBezTo>
                    <a:cubicBezTo>
                      <a:pt x="8100" y="2043"/>
                      <a:pt x="7652" y="2094"/>
                      <a:pt x="7548" y="1957"/>
                    </a:cubicBezTo>
                    <a:cubicBezTo>
                      <a:pt x="7445" y="1827"/>
                      <a:pt x="7609" y="1405"/>
                      <a:pt x="7488" y="1285"/>
                    </a:cubicBezTo>
                    <a:cubicBezTo>
                      <a:pt x="7452" y="1249"/>
                      <a:pt x="7389" y="1238"/>
                      <a:pt x="7315" y="1238"/>
                    </a:cubicBezTo>
                    <a:cubicBezTo>
                      <a:pt x="7208" y="1238"/>
                      <a:pt x="7077" y="1260"/>
                      <a:pt x="6971" y="1260"/>
                    </a:cubicBezTo>
                    <a:cubicBezTo>
                      <a:pt x="6906" y="1260"/>
                      <a:pt x="6850" y="1252"/>
                      <a:pt x="6816" y="1224"/>
                    </a:cubicBezTo>
                    <a:cubicBezTo>
                      <a:pt x="6678" y="1121"/>
                      <a:pt x="6730" y="673"/>
                      <a:pt x="6583" y="587"/>
                    </a:cubicBezTo>
                    <a:cubicBezTo>
                      <a:pt x="6564" y="575"/>
                      <a:pt x="6540" y="570"/>
                      <a:pt x="6513" y="570"/>
                    </a:cubicBezTo>
                    <a:cubicBezTo>
                      <a:pt x="6366" y="570"/>
                      <a:pt x="6127" y="721"/>
                      <a:pt x="5977" y="721"/>
                    </a:cubicBezTo>
                    <a:cubicBezTo>
                      <a:pt x="5952" y="721"/>
                      <a:pt x="5930" y="717"/>
                      <a:pt x="5911" y="707"/>
                    </a:cubicBezTo>
                    <a:cubicBezTo>
                      <a:pt x="5765" y="621"/>
                      <a:pt x="5687" y="190"/>
                      <a:pt x="5524" y="147"/>
                    </a:cubicBezTo>
                    <a:cubicBezTo>
                      <a:pt x="5514" y="145"/>
                      <a:pt x="5504" y="144"/>
                      <a:pt x="5494" y="144"/>
                    </a:cubicBezTo>
                    <a:cubicBezTo>
                      <a:pt x="5334" y="144"/>
                      <a:pt x="5085" y="433"/>
                      <a:pt x="4922" y="433"/>
                    </a:cubicBezTo>
                    <a:cubicBezTo>
                      <a:pt x="4916" y="433"/>
                      <a:pt x="4909" y="432"/>
                      <a:pt x="4903" y="432"/>
                    </a:cubicBezTo>
                    <a:cubicBezTo>
                      <a:pt x="4739" y="414"/>
                      <a:pt x="4559" y="1"/>
                      <a:pt x="4386" y="1"/>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52"/>
              <p:cNvSpPr/>
              <p:nvPr/>
            </p:nvSpPr>
            <p:spPr>
              <a:xfrm>
                <a:off x="4760450" y="2009350"/>
                <a:ext cx="104275" cy="104275"/>
              </a:xfrm>
              <a:custGeom>
                <a:avLst/>
                <a:gdLst/>
                <a:ahLst/>
                <a:cxnLst/>
                <a:rect l="l" t="t" r="r" b="b"/>
                <a:pathLst>
                  <a:path w="4171" h="4171" extrusionOk="0">
                    <a:moveTo>
                      <a:pt x="2085" y="0"/>
                    </a:moveTo>
                    <a:cubicBezTo>
                      <a:pt x="931" y="0"/>
                      <a:pt x="0" y="931"/>
                      <a:pt x="0" y="2085"/>
                    </a:cubicBezTo>
                    <a:cubicBezTo>
                      <a:pt x="0" y="3240"/>
                      <a:pt x="931" y="4170"/>
                      <a:pt x="2085" y="4170"/>
                    </a:cubicBezTo>
                    <a:cubicBezTo>
                      <a:pt x="3240" y="4170"/>
                      <a:pt x="4170" y="3240"/>
                      <a:pt x="4170" y="2085"/>
                    </a:cubicBezTo>
                    <a:cubicBezTo>
                      <a:pt x="4170" y="931"/>
                      <a:pt x="3240" y="0"/>
                      <a:pt x="2085"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52"/>
              <p:cNvSpPr/>
              <p:nvPr/>
            </p:nvSpPr>
            <p:spPr>
              <a:xfrm>
                <a:off x="4789950" y="2039700"/>
                <a:ext cx="45250" cy="45050"/>
              </a:xfrm>
              <a:custGeom>
                <a:avLst/>
                <a:gdLst/>
                <a:ahLst/>
                <a:cxnLst/>
                <a:rect l="l" t="t" r="r" b="b"/>
                <a:pathLst>
                  <a:path w="1810" h="1802" extrusionOk="0">
                    <a:moveTo>
                      <a:pt x="905" y="1"/>
                    </a:moveTo>
                    <a:cubicBezTo>
                      <a:pt x="406" y="1"/>
                      <a:pt x="1" y="406"/>
                      <a:pt x="1" y="906"/>
                    </a:cubicBezTo>
                    <a:cubicBezTo>
                      <a:pt x="1" y="1405"/>
                      <a:pt x="406" y="1802"/>
                      <a:pt x="905" y="1802"/>
                    </a:cubicBezTo>
                    <a:cubicBezTo>
                      <a:pt x="1405" y="1802"/>
                      <a:pt x="1810" y="1405"/>
                      <a:pt x="1810" y="906"/>
                    </a:cubicBezTo>
                    <a:cubicBezTo>
                      <a:pt x="1810" y="406"/>
                      <a:pt x="1405" y="1"/>
                      <a:pt x="905"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52"/>
              <p:cNvSpPr/>
              <p:nvPr/>
            </p:nvSpPr>
            <p:spPr>
              <a:xfrm>
                <a:off x="4840575" y="2057600"/>
                <a:ext cx="9275" cy="9275"/>
              </a:xfrm>
              <a:custGeom>
                <a:avLst/>
                <a:gdLst/>
                <a:ahLst/>
                <a:cxnLst/>
                <a:rect l="l" t="t" r="r" b="b"/>
                <a:pathLst>
                  <a:path w="371" h="371" extrusionOk="0">
                    <a:moveTo>
                      <a:pt x="181" y="0"/>
                    </a:moveTo>
                    <a:cubicBezTo>
                      <a:pt x="78" y="0"/>
                      <a:pt x="0" y="86"/>
                      <a:pt x="0" y="190"/>
                    </a:cubicBezTo>
                    <a:cubicBezTo>
                      <a:pt x="0" y="293"/>
                      <a:pt x="78" y="371"/>
                      <a:pt x="181" y="371"/>
                    </a:cubicBezTo>
                    <a:cubicBezTo>
                      <a:pt x="285" y="371"/>
                      <a:pt x="371" y="293"/>
                      <a:pt x="371" y="190"/>
                    </a:cubicBezTo>
                    <a:cubicBezTo>
                      <a:pt x="371" y="86"/>
                      <a:pt x="285" y="0"/>
                      <a:pt x="181"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52"/>
              <p:cNvSpPr/>
              <p:nvPr/>
            </p:nvSpPr>
            <p:spPr>
              <a:xfrm>
                <a:off x="4773800" y="2057600"/>
                <a:ext cx="9275" cy="9275"/>
              </a:xfrm>
              <a:custGeom>
                <a:avLst/>
                <a:gdLst/>
                <a:ahLst/>
                <a:cxnLst/>
                <a:rect l="l" t="t" r="r" b="b"/>
                <a:pathLst>
                  <a:path w="371" h="371" extrusionOk="0">
                    <a:moveTo>
                      <a:pt x="181" y="0"/>
                    </a:moveTo>
                    <a:cubicBezTo>
                      <a:pt x="78" y="0"/>
                      <a:pt x="0" y="86"/>
                      <a:pt x="0" y="190"/>
                    </a:cubicBezTo>
                    <a:cubicBezTo>
                      <a:pt x="0" y="293"/>
                      <a:pt x="78" y="371"/>
                      <a:pt x="181" y="371"/>
                    </a:cubicBezTo>
                    <a:cubicBezTo>
                      <a:pt x="285" y="371"/>
                      <a:pt x="371" y="293"/>
                      <a:pt x="371" y="190"/>
                    </a:cubicBezTo>
                    <a:cubicBezTo>
                      <a:pt x="371" y="86"/>
                      <a:pt x="285" y="0"/>
                      <a:pt x="181"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52"/>
              <p:cNvSpPr/>
              <p:nvPr/>
            </p:nvSpPr>
            <p:spPr>
              <a:xfrm>
                <a:off x="4807825" y="2090975"/>
                <a:ext cx="9500" cy="9300"/>
              </a:xfrm>
              <a:custGeom>
                <a:avLst/>
                <a:gdLst/>
                <a:ahLst/>
                <a:cxnLst/>
                <a:rect l="l" t="t" r="r" b="b"/>
                <a:pathLst>
                  <a:path w="380" h="372" extrusionOk="0">
                    <a:moveTo>
                      <a:pt x="190" y="1"/>
                    </a:moveTo>
                    <a:cubicBezTo>
                      <a:pt x="87" y="1"/>
                      <a:pt x="1" y="87"/>
                      <a:pt x="1" y="190"/>
                    </a:cubicBezTo>
                    <a:cubicBezTo>
                      <a:pt x="1" y="293"/>
                      <a:pt x="87" y="371"/>
                      <a:pt x="190" y="371"/>
                    </a:cubicBezTo>
                    <a:cubicBezTo>
                      <a:pt x="294" y="371"/>
                      <a:pt x="380" y="293"/>
                      <a:pt x="380" y="190"/>
                    </a:cubicBezTo>
                    <a:cubicBezTo>
                      <a:pt x="380" y="87"/>
                      <a:pt x="294" y="1"/>
                      <a:pt x="190"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52"/>
              <p:cNvSpPr/>
              <p:nvPr/>
            </p:nvSpPr>
            <p:spPr>
              <a:xfrm>
                <a:off x="4807825" y="2024200"/>
                <a:ext cx="9500" cy="9300"/>
              </a:xfrm>
              <a:custGeom>
                <a:avLst/>
                <a:gdLst/>
                <a:ahLst/>
                <a:cxnLst/>
                <a:rect l="l" t="t" r="r" b="b"/>
                <a:pathLst>
                  <a:path w="380" h="372" extrusionOk="0">
                    <a:moveTo>
                      <a:pt x="190" y="1"/>
                    </a:moveTo>
                    <a:cubicBezTo>
                      <a:pt x="87" y="1"/>
                      <a:pt x="1" y="87"/>
                      <a:pt x="1" y="190"/>
                    </a:cubicBezTo>
                    <a:cubicBezTo>
                      <a:pt x="1" y="294"/>
                      <a:pt x="87" y="371"/>
                      <a:pt x="190" y="371"/>
                    </a:cubicBezTo>
                    <a:cubicBezTo>
                      <a:pt x="294" y="371"/>
                      <a:pt x="380" y="294"/>
                      <a:pt x="380" y="190"/>
                    </a:cubicBezTo>
                    <a:cubicBezTo>
                      <a:pt x="380" y="87"/>
                      <a:pt x="294" y="1"/>
                      <a:pt x="190"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52"/>
              <p:cNvSpPr/>
              <p:nvPr/>
            </p:nvSpPr>
            <p:spPr>
              <a:xfrm>
                <a:off x="5006225" y="2022275"/>
                <a:ext cx="148200" cy="148425"/>
              </a:xfrm>
              <a:custGeom>
                <a:avLst/>
                <a:gdLst/>
                <a:ahLst/>
                <a:cxnLst/>
                <a:rect l="l" t="t" r="r" b="b"/>
                <a:pathLst>
                  <a:path w="5928" h="5937" extrusionOk="0">
                    <a:moveTo>
                      <a:pt x="2964" y="0"/>
                    </a:moveTo>
                    <a:cubicBezTo>
                      <a:pt x="2852" y="0"/>
                      <a:pt x="2723" y="276"/>
                      <a:pt x="2611" y="293"/>
                    </a:cubicBezTo>
                    <a:cubicBezTo>
                      <a:pt x="2607" y="294"/>
                      <a:pt x="2603" y="294"/>
                      <a:pt x="2599" y="294"/>
                    </a:cubicBezTo>
                    <a:cubicBezTo>
                      <a:pt x="2493" y="294"/>
                      <a:pt x="2330" y="100"/>
                      <a:pt x="2221" y="100"/>
                    </a:cubicBezTo>
                    <a:cubicBezTo>
                      <a:pt x="2212" y="100"/>
                      <a:pt x="2205" y="101"/>
                      <a:pt x="2197" y="103"/>
                    </a:cubicBezTo>
                    <a:cubicBezTo>
                      <a:pt x="2085" y="129"/>
                      <a:pt x="2042" y="431"/>
                      <a:pt x="1930" y="474"/>
                    </a:cubicBezTo>
                    <a:cubicBezTo>
                      <a:pt x="1919" y="479"/>
                      <a:pt x="1906" y="481"/>
                      <a:pt x="1892" y="481"/>
                    </a:cubicBezTo>
                    <a:cubicBezTo>
                      <a:pt x="1793" y="481"/>
                      <a:pt x="1632" y="384"/>
                      <a:pt x="1532" y="384"/>
                    </a:cubicBezTo>
                    <a:cubicBezTo>
                      <a:pt x="1513" y="384"/>
                      <a:pt x="1496" y="388"/>
                      <a:pt x="1482" y="396"/>
                    </a:cubicBezTo>
                    <a:cubicBezTo>
                      <a:pt x="1379" y="457"/>
                      <a:pt x="1413" y="758"/>
                      <a:pt x="1327" y="827"/>
                    </a:cubicBezTo>
                    <a:cubicBezTo>
                      <a:pt x="1302" y="845"/>
                      <a:pt x="1264" y="851"/>
                      <a:pt x="1220" y="851"/>
                    </a:cubicBezTo>
                    <a:cubicBezTo>
                      <a:pt x="1148" y="851"/>
                      <a:pt x="1061" y="836"/>
                      <a:pt x="989" y="836"/>
                    </a:cubicBezTo>
                    <a:cubicBezTo>
                      <a:pt x="938" y="836"/>
                      <a:pt x="894" y="844"/>
                      <a:pt x="870" y="870"/>
                    </a:cubicBezTo>
                    <a:cubicBezTo>
                      <a:pt x="784" y="948"/>
                      <a:pt x="896" y="1232"/>
                      <a:pt x="827" y="1327"/>
                    </a:cubicBezTo>
                    <a:cubicBezTo>
                      <a:pt x="758" y="1413"/>
                      <a:pt x="457" y="1379"/>
                      <a:pt x="396" y="1482"/>
                    </a:cubicBezTo>
                    <a:cubicBezTo>
                      <a:pt x="336" y="1585"/>
                      <a:pt x="517" y="1827"/>
                      <a:pt x="474" y="1939"/>
                    </a:cubicBezTo>
                    <a:cubicBezTo>
                      <a:pt x="431" y="2042"/>
                      <a:pt x="129" y="2085"/>
                      <a:pt x="95" y="2197"/>
                    </a:cubicBezTo>
                    <a:cubicBezTo>
                      <a:pt x="69" y="2309"/>
                      <a:pt x="310" y="2499"/>
                      <a:pt x="293" y="2611"/>
                    </a:cubicBezTo>
                    <a:cubicBezTo>
                      <a:pt x="276" y="2731"/>
                      <a:pt x="0" y="2852"/>
                      <a:pt x="0" y="2964"/>
                    </a:cubicBezTo>
                    <a:cubicBezTo>
                      <a:pt x="0" y="3085"/>
                      <a:pt x="276" y="3205"/>
                      <a:pt x="293" y="3317"/>
                    </a:cubicBezTo>
                    <a:cubicBezTo>
                      <a:pt x="310" y="3429"/>
                      <a:pt x="69" y="3627"/>
                      <a:pt x="95" y="3731"/>
                    </a:cubicBezTo>
                    <a:cubicBezTo>
                      <a:pt x="129" y="3843"/>
                      <a:pt x="431" y="3894"/>
                      <a:pt x="474" y="3998"/>
                    </a:cubicBezTo>
                    <a:cubicBezTo>
                      <a:pt x="517" y="4101"/>
                      <a:pt x="336" y="4351"/>
                      <a:pt x="396" y="4446"/>
                    </a:cubicBezTo>
                    <a:cubicBezTo>
                      <a:pt x="457" y="4549"/>
                      <a:pt x="758" y="4515"/>
                      <a:pt x="827" y="4610"/>
                    </a:cubicBezTo>
                    <a:cubicBezTo>
                      <a:pt x="896" y="4696"/>
                      <a:pt x="784" y="4980"/>
                      <a:pt x="870" y="5066"/>
                    </a:cubicBezTo>
                    <a:cubicBezTo>
                      <a:pt x="892" y="5088"/>
                      <a:pt x="931" y="5095"/>
                      <a:pt x="977" y="5095"/>
                    </a:cubicBezTo>
                    <a:cubicBezTo>
                      <a:pt x="1051" y="5095"/>
                      <a:pt x="1146" y="5077"/>
                      <a:pt x="1222" y="5077"/>
                    </a:cubicBezTo>
                    <a:cubicBezTo>
                      <a:pt x="1265" y="5077"/>
                      <a:pt x="1302" y="5083"/>
                      <a:pt x="1327" y="5101"/>
                    </a:cubicBezTo>
                    <a:cubicBezTo>
                      <a:pt x="1413" y="5170"/>
                      <a:pt x="1379" y="5480"/>
                      <a:pt x="1482" y="5540"/>
                    </a:cubicBezTo>
                    <a:cubicBezTo>
                      <a:pt x="1494" y="5547"/>
                      <a:pt x="1509" y="5550"/>
                      <a:pt x="1525" y="5550"/>
                    </a:cubicBezTo>
                    <a:cubicBezTo>
                      <a:pt x="1624" y="5550"/>
                      <a:pt x="1791" y="5447"/>
                      <a:pt x="1892" y="5447"/>
                    </a:cubicBezTo>
                    <a:cubicBezTo>
                      <a:pt x="1906" y="5447"/>
                      <a:pt x="1919" y="5449"/>
                      <a:pt x="1930" y="5454"/>
                    </a:cubicBezTo>
                    <a:cubicBezTo>
                      <a:pt x="2042" y="5497"/>
                      <a:pt x="2085" y="5807"/>
                      <a:pt x="2197" y="5833"/>
                    </a:cubicBezTo>
                    <a:cubicBezTo>
                      <a:pt x="2203" y="5834"/>
                      <a:pt x="2209" y="5835"/>
                      <a:pt x="2215" y="5835"/>
                    </a:cubicBezTo>
                    <a:cubicBezTo>
                      <a:pt x="2327" y="5835"/>
                      <a:pt x="2498" y="5635"/>
                      <a:pt x="2604" y="5635"/>
                    </a:cubicBezTo>
                    <a:cubicBezTo>
                      <a:pt x="2607" y="5635"/>
                      <a:pt x="2609" y="5635"/>
                      <a:pt x="2611" y="5635"/>
                    </a:cubicBezTo>
                    <a:cubicBezTo>
                      <a:pt x="2723" y="5652"/>
                      <a:pt x="2852" y="5936"/>
                      <a:pt x="2964" y="5936"/>
                    </a:cubicBezTo>
                    <a:cubicBezTo>
                      <a:pt x="3076" y="5936"/>
                      <a:pt x="3205" y="5652"/>
                      <a:pt x="3317" y="5635"/>
                    </a:cubicBezTo>
                    <a:cubicBezTo>
                      <a:pt x="3319" y="5635"/>
                      <a:pt x="3321" y="5635"/>
                      <a:pt x="3323" y="5635"/>
                    </a:cubicBezTo>
                    <a:cubicBezTo>
                      <a:pt x="3430" y="5635"/>
                      <a:pt x="3601" y="5835"/>
                      <a:pt x="3712" y="5835"/>
                    </a:cubicBezTo>
                    <a:cubicBezTo>
                      <a:pt x="3719" y="5835"/>
                      <a:pt x="3725" y="5834"/>
                      <a:pt x="3731" y="5833"/>
                    </a:cubicBezTo>
                    <a:cubicBezTo>
                      <a:pt x="3843" y="5807"/>
                      <a:pt x="3894" y="5497"/>
                      <a:pt x="3998" y="5454"/>
                    </a:cubicBezTo>
                    <a:cubicBezTo>
                      <a:pt x="4009" y="5449"/>
                      <a:pt x="4022" y="5447"/>
                      <a:pt x="4036" y="5447"/>
                    </a:cubicBezTo>
                    <a:cubicBezTo>
                      <a:pt x="4137" y="5447"/>
                      <a:pt x="4304" y="5550"/>
                      <a:pt x="4403" y="5550"/>
                    </a:cubicBezTo>
                    <a:cubicBezTo>
                      <a:pt x="4419" y="5550"/>
                      <a:pt x="4434" y="5547"/>
                      <a:pt x="4446" y="5540"/>
                    </a:cubicBezTo>
                    <a:cubicBezTo>
                      <a:pt x="4549" y="5480"/>
                      <a:pt x="4515" y="5170"/>
                      <a:pt x="4601" y="5101"/>
                    </a:cubicBezTo>
                    <a:cubicBezTo>
                      <a:pt x="4626" y="5083"/>
                      <a:pt x="4663" y="5077"/>
                      <a:pt x="4706" y="5077"/>
                    </a:cubicBezTo>
                    <a:cubicBezTo>
                      <a:pt x="4783" y="5077"/>
                      <a:pt x="4878" y="5095"/>
                      <a:pt x="4954" y="5095"/>
                    </a:cubicBezTo>
                    <a:cubicBezTo>
                      <a:pt x="5002" y="5095"/>
                      <a:pt x="5042" y="5088"/>
                      <a:pt x="5066" y="5066"/>
                    </a:cubicBezTo>
                    <a:cubicBezTo>
                      <a:pt x="5144" y="4980"/>
                      <a:pt x="5032" y="4696"/>
                      <a:pt x="5101" y="4610"/>
                    </a:cubicBezTo>
                    <a:cubicBezTo>
                      <a:pt x="5170" y="4515"/>
                      <a:pt x="5480" y="4549"/>
                      <a:pt x="5532" y="4446"/>
                    </a:cubicBezTo>
                    <a:cubicBezTo>
                      <a:pt x="5592" y="4351"/>
                      <a:pt x="5411" y="4101"/>
                      <a:pt x="5454" y="3998"/>
                    </a:cubicBezTo>
                    <a:cubicBezTo>
                      <a:pt x="5497" y="3894"/>
                      <a:pt x="5799" y="3843"/>
                      <a:pt x="5833" y="3731"/>
                    </a:cubicBezTo>
                    <a:cubicBezTo>
                      <a:pt x="5859" y="3627"/>
                      <a:pt x="5626" y="3429"/>
                      <a:pt x="5635" y="3317"/>
                    </a:cubicBezTo>
                    <a:cubicBezTo>
                      <a:pt x="5652" y="3205"/>
                      <a:pt x="5928" y="3085"/>
                      <a:pt x="5928" y="2964"/>
                    </a:cubicBezTo>
                    <a:cubicBezTo>
                      <a:pt x="5928" y="2852"/>
                      <a:pt x="5652" y="2731"/>
                      <a:pt x="5635" y="2611"/>
                    </a:cubicBezTo>
                    <a:cubicBezTo>
                      <a:pt x="5626" y="2499"/>
                      <a:pt x="5859" y="2309"/>
                      <a:pt x="5833" y="2197"/>
                    </a:cubicBezTo>
                    <a:cubicBezTo>
                      <a:pt x="5799" y="2085"/>
                      <a:pt x="5506" y="2033"/>
                      <a:pt x="5454" y="1939"/>
                    </a:cubicBezTo>
                    <a:cubicBezTo>
                      <a:pt x="5402" y="1835"/>
                      <a:pt x="5592" y="1585"/>
                      <a:pt x="5532" y="1482"/>
                    </a:cubicBezTo>
                    <a:cubicBezTo>
                      <a:pt x="5480" y="1379"/>
                      <a:pt x="5170" y="1413"/>
                      <a:pt x="5101" y="1327"/>
                    </a:cubicBezTo>
                    <a:cubicBezTo>
                      <a:pt x="5032" y="1232"/>
                      <a:pt x="5144" y="948"/>
                      <a:pt x="5066" y="870"/>
                    </a:cubicBezTo>
                    <a:cubicBezTo>
                      <a:pt x="5040" y="844"/>
                      <a:pt x="4994" y="836"/>
                      <a:pt x="4941" y="836"/>
                    </a:cubicBezTo>
                    <a:cubicBezTo>
                      <a:pt x="4868" y="836"/>
                      <a:pt x="4780" y="851"/>
                      <a:pt x="4708" y="851"/>
                    </a:cubicBezTo>
                    <a:cubicBezTo>
                      <a:pt x="4664" y="851"/>
                      <a:pt x="4626" y="845"/>
                      <a:pt x="4601" y="827"/>
                    </a:cubicBezTo>
                    <a:cubicBezTo>
                      <a:pt x="4515" y="758"/>
                      <a:pt x="4549" y="457"/>
                      <a:pt x="4446" y="396"/>
                    </a:cubicBezTo>
                    <a:cubicBezTo>
                      <a:pt x="4433" y="388"/>
                      <a:pt x="4416" y="384"/>
                      <a:pt x="4398" y="384"/>
                    </a:cubicBezTo>
                    <a:cubicBezTo>
                      <a:pt x="4300" y="384"/>
                      <a:pt x="4141" y="483"/>
                      <a:pt x="4042" y="483"/>
                    </a:cubicBezTo>
                    <a:cubicBezTo>
                      <a:pt x="4025" y="483"/>
                      <a:pt x="4011" y="480"/>
                      <a:pt x="3998" y="474"/>
                    </a:cubicBezTo>
                    <a:cubicBezTo>
                      <a:pt x="3894" y="422"/>
                      <a:pt x="3843" y="129"/>
                      <a:pt x="3731" y="103"/>
                    </a:cubicBezTo>
                    <a:cubicBezTo>
                      <a:pt x="3723" y="101"/>
                      <a:pt x="3715" y="100"/>
                      <a:pt x="3707" y="100"/>
                    </a:cubicBezTo>
                    <a:cubicBezTo>
                      <a:pt x="3598" y="100"/>
                      <a:pt x="3434" y="294"/>
                      <a:pt x="3329" y="294"/>
                    </a:cubicBezTo>
                    <a:cubicBezTo>
                      <a:pt x="3325" y="294"/>
                      <a:pt x="3321" y="294"/>
                      <a:pt x="3317" y="293"/>
                    </a:cubicBezTo>
                    <a:cubicBezTo>
                      <a:pt x="3205" y="276"/>
                      <a:pt x="3076" y="0"/>
                      <a:pt x="2964" y="0"/>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52"/>
              <p:cNvSpPr/>
              <p:nvPr/>
            </p:nvSpPr>
            <p:spPr>
              <a:xfrm>
                <a:off x="5044975" y="2061475"/>
                <a:ext cx="70675" cy="70675"/>
              </a:xfrm>
              <a:custGeom>
                <a:avLst/>
                <a:gdLst/>
                <a:ahLst/>
                <a:cxnLst/>
                <a:rect l="l" t="t" r="r" b="b"/>
                <a:pathLst>
                  <a:path w="2827" h="2827" extrusionOk="0">
                    <a:moveTo>
                      <a:pt x="1414" y="0"/>
                    </a:moveTo>
                    <a:cubicBezTo>
                      <a:pt x="638" y="0"/>
                      <a:pt x="1" y="638"/>
                      <a:pt x="1" y="1413"/>
                    </a:cubicBezTo>
                    <a:cubicBezTo>
                      <a:pt x="1" y="2197"/>
                      <a:pt x="638" y="2826"/>
                      <a:pt x="1414" y="2826"/>
                    </a:cubicBezTo>
                    <a:cubicBezTo>
                      <a:pt x="2198" y="2826"/>
                      <a:pt x="2827" y="2197"/>
                      <a:pt x="2827" y="1413"/>
                    </a:cubicBezTo>
                    <a:cubicBezTo>
                      <a:pt x="2827" y="638"/>
                      <a:pt x="2198" y="0"/>
                      <a:pt x="1414"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52"/>
              <p:cNvSpPr/>
              <p:nvPr/>
            </p:nvSpPr>
            <p:spPr>
              <a:xfrm>
                <a:off x="5065025" y="2082150"/>
                <a:ext cx="30600" cy="30600"/>
              </a:xfrm>
              <a:custGeom>
                <a:avLst/>
                <a:gdLst/>
                <a:ahLst/>
                <a:cxnLst/>
                <a:rect l="l" t="t" r="r" b="b"/>
                <a:pathLst>
                  <a:path w="1224" h="1224" extrusionOk="0">
                    <a:moveTo>
                      <a:pt x="612" y="0"/>
                    </a:moveTo>
                    <a:cubicBezTo>
                      <a:pt x="276" y="0"/>
                      <a:pt x="0" y="276"/>
                      <a:pt x="0" y="612"/>
                    </a:cubicBezTo>
                    <a:cubicBezTo>
                      <a:pt x="0" y="948"/>
                      <a:pt x="276" y="1224"/>
                      <a:pt x="612" y="1224"/>
                    </a:cubicBezTo>
                    <a:cubicBezTo>
                      <a:pt x="948" y="1224"/>
                      <a:pt x="1224" y="948"/>
                      <a:pt x="1224" y="612"/>
                    </a:cubicBezTo>
                    <a:cubicBezTo>
                      <a:pt x="1224" y="276"/>
                      <a:pt x="948" y="0"/>
                      <a:pt x="612"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52"/>
              <p:cNvSpPr/>
              <p:nvPr/>
            </p:nvSpPr>
            <p:spPr>
              <a:xfrm>
                <a:off x="5099275" y="2094200"/>
                <a:ext cx="6250" cy="6275"/>
              </a:xfrm>
              <a:custGeom>
                <a:avLst/>
                <a:gdLst/>
                <a:ahLst/>
                <a:cxnLst/>
                <a:rect l="l" t="t" r="r" b="b"/>
                <a:pathLst>
                  <a:path w="250" h="251" extrusionOk="0">
                    <a:moveTo>
                      <a:pt x="121" y="1"/>
                    </a:moveTo>
                    <a:cubicBezTo>
                      <a:pt x="52" y="1"/>
                      <a:pt x="0" y="61"/>
                      <a:pt x="0" y="130"/>
                    </a:cubicBezTo>
                    <a:cubicBezTo>
                      <a:pt x="0" y="199"/>
                      <a:pt x="52" y="251"/>
                      <a:pt x="121" y="251"/>
                    </a:cubicBezTo>
                    <a:cubicBezTo>
                      <a:pt x="190" y="251"/>
                      <a:pt x="250" y="199"/>
                      <a:pt x="250" y="130"/>
                    </a:cubicBezTo>
                    <a:cubicBezTo>
                      <a:pt x="250" y="61"/>
                      <a:pt x="190" y="1"/>
                      <a:pt x="121"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52"/>
              <p:cNvSpPr/>
              <p:nvPr/>
            </p:nvSpPr>
            <p:spPr>
              <a:xfrm>
                <a:off x="5054025" y="2094200"/>
                <a:ext cx="6275" cy="6275"/>
              </a:xfrm>
              <a:custGeom>
                <a:avLst/>
                <a:gdLst/>
                <a:ahLst/>
                <a:cxnLst/>
                <a:rect l="l" t="t" r="r" b="b"/>
                <a:pathLst>
                  <a:path w="251" h="251" extrusionOk="0">
                    <a:moveTo>
                      <a:pt x="130" y="1"/>
                    </a:moveTo>
                    <a:cubicBezTo>
                      <a:pt x="61" y="1"/>
                      <a:pt x="1" y="61"/>
                      <a:pt x="1" y="130"/>
                    </a:cubicBezTo>
                    <a:cubicBezTo>
                      <a:pt x="1" y="199"/>
                      <a:pt x="61" y="251"/>
                      <a:pt x="130" y="251"/>
                    </a:cubicBezTo>
                    <a:cubicBezTo>
                      <a:pt x="199" y="251"/>
                      <a:pt x="251" y="199"/>
                      <a:pt x="251" y="130"/>
                    </a:cubicBezTo>
                    <a:cubicBezTo>
                      <a:pt x="251" y="61"/>
                      <a:pt x="199" y="1"/>
                      <a:pt x="130"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52"/>
              <p:cNvSpPr/>
              <p:nvPr/>
            </p:nvSpPr>
            <p:spPr>
              <a:xfrm>
                <a:off x="5077300" y="2116825"/>
                <a:ext cx="6275" cy="6275"/>
              </a:xfrm>
              <a:custGeom>
                <a:avLst/>
                <a:gdLst/>
                <a:ahLst/>
                <a:cxnLst/>
                <a:rect l="l" t="t" r="r" b="b"/>
                <a:pathLst>
                  <a:path w="251" h="251" extrusionOk="0">
                    <a:moveTo>
                      <a:pt x="121" y="0"/>
                    </a:moveTo>
                    <a:cubicBezTo>
                      <a:pt x="52" y="0"/>
                      <a:pt x="0" y="52"/>
                      <a:pt x="0" y="121"/>
                    </a:cubicBezTo>
                    <a:cubicBezTo>
                      <a:pt x="0" y="190"/>
                      <a:pt x="52" y="250"/>
                      <a:pt x="121" y="250"/>
                    </a:cubicBezTo>
                    <a:cubicBezTo>
                      <a:pt x="190" y="250"/>
                      <a:pt x="250" y="190"/>
                      <a:pt x="250" y="121"/>
                    </a:cubicBezTo>
                    <a:cubicBezTo>
                      <a:pt x="250" y="52"/>
                      <a:pt x="190" y="0"/>
                      <a:pt x="121"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52"/>
              <p:cNvSpPr/>
              <p:nvPr/>
            </p:nvSpPr>
            <p:spPr>
              <a:xfrm>
                <a:off x="5077300" y="2071800"/>
                <a:ext cx="6275" cy="6275"/>
              </a:xfrm>
              <a:custGeom>
                <a:avLst/>
                <a:gdLst/>
                <a:ahLst/>
                <a:cxnLst/>
                <a:rect l="l" t="t" r="r" b="b"/>
                <a:pathLst>
                  <a:path w="251" h="251" extrusionOk="0">
                    <a:moveTo>
                      <a:pt x="121" y="1"/>
                    </a:moveTo>
                    <a:cubicBezTo>
                      <a:pt x="52" y="1"/>
                      <a:pt x="0" y="52"/>
                      <a:pt x="0" y="121"/>
                    </a:cubicBezTo>
                    <a:cubicBezTo>
                      <a:pt x="0" y="190"/>
                      <a:pt x="52" y="251"/>
                      <a:pt x="121" y="251"/>
                    </a:cubicBezTo>
                    <a:cubicBezTo>
                      <a:pt x="190" y="251"/>
                      <a:pt x="250" y="190"/>
                      <a:pt x="250" y="121"/>
                    </a:cubicBezTo>
                    <a:cubicBezTo>
                      <a:pt x="250" y="52"/>
                      <a:pt x="190" y="1"/>
                      <a:pt x="121"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52"/>
              <p:cNvSpPr/>
              <p:nvPr/>
            </p:nvSpPr>
            <p:spPr>
              <a:xfrm>
                <a:off x="4317150" y="1977900"/>
                <a:ext cx="382150" cy="87900"/>
              </a:xfrm>
              <a:custGeom>
                <a:avLst/>
                <a:gdLst/>
                <a:ahLst/>
                <a:cxnLst/>
                <a:rect l="l" t="t" r="r" b="b"/>
                <a:pathLst>
                  <a:path w="15286" h="3516" extrusionOk="0">
                    <a:moveTo>
                      <a:pt x="0" y="0"/>
                    </a:moveTo>
                    <a:lnTo>
                      <a:pt x="0" y="3515"/>
                    </a:lnTo>
                    <a:lnTo>
                      <a:pt x="15285" y="3515"/>
                    </a:lnTo>
                    <a:lnTo>
                      <a:pt x="15285"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52"/>
              <p:cNvSpPr/>
              <p:nvPr/>
            </p:nvSpPr>
            <p:spPr>
              <a:xfrm>
                <a:off x="4317150" y="2055225"/>
                <a:ext cx="382150" cy="10575"/>
              </a:xfrm>
              <a:custGeom>
                <a:avLst/>
                <a:gdLst/>
                <a:ahLst/>
                <a:cxnLst/>
                <a:rect l="l" t="t" r="r" b="b"/>
                <a:pathLst>
                  <a:path w="15286" h="423" extrusionOk="0">
                    <a:moveTo>
                      <a:pt x="0" y="0"/>
                    </a:moveTo>
                    <a:lnTo>
                      <a:pt x="0" y="422"/>
                    </a:lnTo>
                    <a:lnTo>
                      <a:pt x="15285" y="422"/>
                    </a:lnTo>
                    <a:lnTo>
                      <a:pt x="15285" y="0"/>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52"/>
              <p:cNvSpPr/>
              <p:nvPr/>
            </p:nvSpPr>
            <p:spPr>
              <a:xfrm>
                <a:off x="4317150" y="1977900"/>
                <a:ext cx="382150" cy="10350"/>
              </a:xfrm>
              <a:custGeom>
                <a:avLst/>
                <a:gdLst/>
                <a:ahLst/>
                <a:cxnLst/>
                <a:rect l="l" t="t" r="r" b="b"/>
                <a:pathLst>
                  <a:path w="15286" h="414" extrusionOk="0">
                    <a:moveTo>
                      <a:pt x="0" y="0"/>
                    </a:moveTo>
                    <a:lnTo>
                      <a:pt x="0" y="414"/>
                    </a:lnTo>
                    <a:lnTo>
                      <a:pt x="15285" y="414"/>
                    </a:lnTo>
                    <a:lnTo>
                      <a:pt x="15285" y="0"/>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52"/>
              <p:cNvSpPr/>
              <p:nvPr/>
            </p:nvSpPr>
            <p:spPr>
              <a:xfrm>
                <a:off x="4496150" y="1977450"/>
                <a:ext cx="19200" cy="88350"/>
              </a:xfrm>
              <a:custGeom>
                <a:avLst/>
                <a:gdLst/>
                <a:ahLst/>
                <a:cxnLst/>
                <a:rect l="l" t="t" r="r" b="b"/>
                <a:pathLst>
                  <a:path w="768" h="3534" extrusionOk="0">
                    <a:moveTo>
                      <a:pt x="0" y="1"/>
                    </a:moveTo>
                    <a:lnTo>
                      <a:pt x="0" y="3533"/>
                    </a:lnTo>
                    <a:lnTo>
                      <a:pt x="767" y="3533"/>
                    </a:lnTo>
                    <a:lnTo>
                      <a:pt x="767"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52"/>
              <p:cNvSpPr/>
              <p:nvPr/>
            </p:nvSpPr>
            <p:spPr>
              <a:xfrm>
                <a:off x="4317150" y="1977450"/>
                <a:ext cx="19200" cy="88350"/>
              </a:xfrm>
              <a:custGeom>
                <a:avLst/>
                <a:gdLst/>
                <a:ahLst/>
                <a:cxnLst/>
                <a:rect l="l" t="t" r="r" b="b"/>
                <a:pathLst>
                  <a:path w="768" h="3534" extrusionOk="0">
                    <a:moveTo>
                      <a:pt x="0" y="1"/>
                    </a:moveTo>
                    <a:lnTo>
                      <a:pt x="0" y="3533"/>
                    </a:lnTo>
                    <a:lnTo>
                      <a:pt x="767" y="3533"/>
                    </a:lnTo>
                    <a:lnTo>
                      <a:pt x="767"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52"/>
              <p:cNvSpPr/>
              <p:nvPr/>
            </p:nvSpPr>
            <p:spPr>
              <a:xfrm>
                <a:off x="4680100" y="1977450"/>
                <a:ext cx="19200" cy="88350"/>
              </a:xfrm>
              <a:custGeom>
                <a:avLst/>
                <a:gdLst/>
                <a:ahLst/>
                <a:cxnLst/>
                <a:rect l="l" t="t" r="r" b="b"/>
                <a:pathLst>
                  <a:path w="768" h="3534" extrusionOk="0">
                    <a:moveTo>
                      <a:pt x="0" y="1"/>
                    </a:moveTo>
                    <a:lnTo>
                      <a:pt x="0" y="3533"/>
                    </a:lnTo>
                    <a:lnTo>
                      <a:pt x="767" y="3533"/>
                    </a:lnTo>
                    <a:lnTo>
                      <a:pt x="767"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52"/>
              <p:cNvSpPr/>
              <p:nvPr/>
            </p:nvSpPr>
            <p:spPr>
              <a:xfrm>
                <a:off x="4345150" y="2064700"/>
                <a:ext cx="326150" cy="16400"/>
              </a:xfrm>
              <a:custGeom>
                <a:avLst/>
                <a:gdLst/>
                <a:ahLst/>
                <a:cxnLst/>
                <a:rect l="l" t="t" r="r" b="b"/>
                <a:pathLst>
                  <a:path w="13046" h="656" extrusionOk="0">
                    <a:moveTo>
                      <a:pt x="0" y="0"/>
                    </a:moveTo>
                    <a:lnTo>
                      <a:pt x="0" y="655"/>
                    </a:lnTo>
                    <a:lnTo>
                      <a:pt x="13045" y="655"/>
                    </a:lnTo>
                    <a:lnTo>
                      <a:pt x="13045" y="0"/>
                    </a:ln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52"/>
              <p:cNvSpPr/>
              <p:nvPr/>
            </p:nvSpPr>
            <p:spPr>
              <a:xfrm>
                <a:off x="4560975" y="2058875"/>
                <a:ext cx="111600" cy="111825"/>
              </a:xfrm>
              <a:custGeom>
                <a:avLst/>
                <a:gdLst/>
                <a:ahLst/>
                <a:cxnLst/>
                <a:rect l="l" t="t" r="r" b="b"/>
                <a:pathLst>
                  <a:path w="4464" h="4473" extrusionOk="0">
                    <a:moveTo>
                      <a:pt x="2232" y="1"/>
                    </a:moveTo>
                    <a:cubicBezTo>
                      <a:pt x="2146" y="1"/>
                      <a:pt x="2051" y="208"/>
                      <a:pt x="1965" y="225"/>
                    </a:cubicBezTo>
                    <a:cubicBezTo>
                      <a:pt x="1963" y="225"/>
                      <a:pt x="1961" y="225"/>
                      <a:pt x="1959" y="225"/>
                    </a:cubicBezTo>
                    <a:cubicBezTo>
                      <a:pt x="1877" y="225"/>
                      <a:pt x="1751" y="69"/>
                      <a:pt x="1667" y="69"/>
                    </a:cubicBezTo>
                    <a:cubicBezTo>
                      <a:pt x="1663" y="69"/>
                      <a:pt x="1659" y="69"/>
                      <a:pt x="1655" y="70"/>
                    </a:cubicBezTo>
                    <a:cubicBezTo>
                      <a:pt x="1569" y="96"/>
                      <a:pt x="1534" y="328"/>
                      <a:pt x="1457" y="354"/>
                    </a:cubicBezTo>
                    <a:cubicBezTo>
                      <a:pt x="1448" y="358"/>
                      <a:pt x="1438" y="360"/>
                      <a:pt x="1427" y="360"/>
                    </a:cubicBezTo>
                    <a:cubicBezTo>
                      <a:pt x="1352" y="360"/>
                      <a:pt x="1228" y="285"/>
                      <a:pt x="1150" y="285"/>
                    </a:cubicBezTo>
                    <a:cubicBezTo>
                      <a:pt x="1136" y="285"/>
                      <a:pt x="1123" y="288"/>
                      <a:pt x="1112" y="294"/>
                    </a:cubicBezTo>
                    <a:cubicBezTo>
                      <a:pt x="1043" y="337"/>
                      <a:pt x="1069" y="569"/>
                      <a:pt x="1000" y="621"/>
                    </a:cubicBezTo>
                    <a:cubicBezTo>
                      <a:pt x="981" y="636"/>
                      <a:pt x="950" y="640"/>
                      <a:pt x="914" y="640"/>
                    </a:cubicBezTo>
                    <a:cubicBezTo>
                      <a:pt x="862" y="640"/>
                      <a:pt x="801" y="631"/>
                      <a:pt x="749" y="631"/>
                    </a:cubicBezTo>
                    <a:cubicBezTo>
                      <a:pt x="709" y="631"/>
                      <a:pt x="675" y="637"/>
                      <a:pt x="656" y="656"/>
                    </a:cubicBezTo>
                    <a:cubicBezTo>
                      <a:pt x="587" y="716"/>
                      <a:pt x="673" y="931"/>
                      <a:pt x="621" y="1000"/>
                    </a:cubicBezTo>
                    <a:cubicBezTo>
                      <a:pt x="569" y="1069"/>
                      <a:pt x="337" y="1043"/>
                      <a:pt x="294" y="1112"/>
                    </a:cubicBezTo>
                    <a:cubicBezTo>
                      <a:pt x="251" y="1190"/>
                      <a:pt x="388" y="1379"/>
                      <a:pt x="354" y="1457"/>
                    </a:cubicBezTo>
                    <a:cubicBezTo>
                      <a:pt x="320" y="1534"/>
                      <a:pt x="96" y="1569"/>
                      <a:pt x="70" y="1655"/>
                    </a:cubicBezTo>
                    <a:cubicBezTo>
                      <a:pt x="52" y="1741"/>
                      <a:pt x="233" y="1879"/>
                      <a:pt x="216" y="1965"/>
                    </a:cubicBezTo>
                    <a:cubicBezTo>
                      <a:pt x="208" y="2051"/>
                      <a:pt x="1" y="2146"/>
                      <a:pt x="1" y="2232"/>
                    </a:cubicBezTo>
                    <a:cubicBezTo>
                      <a:pt x="1" y="2318"/>
                      <a:pt x="208" y="2413"/>
                      <a:pt x="216" y="2499"/>
                    </a:cubicBezTo>
                    <a:cubicBezTo>
                      <a:pt x="233" y="2586"/>
                      <a:pt x="52" y="2732"/>
                      <a:pt x="70" y="2810"/>
                    </a:cubicBezTo>
                    <a:cubicBezTo>
                      <a:pt x="96" y="2896"/>
                      <a:pt x="320" y="2930"/>
                      <a:pt x="354" y="3008"/>
                    </a:cubicBezTo>
                    <a:cubicBezTo>
                      <a:pt x="388" y="3094"/>
                      <a:pt x="251" y="3275"/>
                      <a:pt x="294" y="3352"/>
                    </a:cubicBezTo>
                    <a:cubicBezTo>
                      <a:pt x="337" y="3430"/>
                      <a:pt x="569" y="3404"/>
                      <a:pt x="621" y="3473"/>
                    </a:cubicBezTo>
                    <a:cubicBezTo>
                      <a:pt x="673" y="3542"/>
                      <a:pt x="587" y="3757"/>
                      <a:pt x="656" y="3818"/>
                    </a:cubicBezTo>
                    <a:cubicBezTo>
                      <a:pt x="673" y="3835"/>
                      <a:pt x="702" y="3840"/>
                      <a:pt x="738" y="3840"/>
                    </a:cubicBezTo>
                    <a:cubicBezTo>
                      <a:pt x="795" y="3840"/>
                      <a:pt x="867" y="3826"/>
                      <a:pt x="924" y="3826"/>
                    </a:cubicBezTo>
                    <a:cubicBezTo>
                      <a:pt x="956" y="3826"/>
                      <a:pt x="983" y="3830"/>
                      <a:pt x="1000" y="3843"/>
                    </a:cubicBezTo>
                    <a:cubicBezTo>
                      <a:pt x="1069" y="3895"/>
                      <a:pt x="1043" y="4128"/>
                      <a:pt x="1112" y="4171"/>
                    </a:cubicBezTo>
                    <a:cubicBezTo>
                      <a:pt x="1123" y="4177"/>
                      <a:pt x="1136" y="4179"/>
                      <a:pt x="1150" y="4179"/>
                    </a:cubicBezTo>
                    <a:cubicBezTo>
                      <a:pt x="1228" y="4179"/>
                      <a:pt x="1352" y="4105"/>
                      <a:pt x="1427" y="4105"/>
                    </a:cubicBezTo>
                    <a:cubicBezTo>
                      <a:pt x="1438" y="4105"/>
                      <a:pt x="1448" y="4107"/>
                      <a:pt x="1457" y="4111"/>
                    </a:cubicBezTo>
                    <a:cubicBezTo>
                      <a:pt x="1534" y="4145"/>
                      <a:pt x="1569" y="4369"/>
                      <a:pt x="1655" y="4395"/>
                    </a:cubicBezTo>
                    <a:cubicBezTo>
                      <a:pt x="1659" y="4396"/>
                      <a:pt x="1663" y="4396"/>
                      <a:pt x="1667" y="4396"/>
                    </a:cubicBezTo>
                    <a:cubicBezTo>
                      <a:pt x="1749" y="4396"/>
                      <a:pt x="1871" y="4247"/>
                      <a:pt x="1953" y="4247"/>
                    </a:cubicBezTo>
                    <a:cubicBezTo>
                      <a:pt x="1957" y="4247"/>
                      <a:pt x="1961" y="4248"/>
                      <a:pt x="1965" y="4248"/>
                    </a:cubicBezTo>
                    <a:cubicBezTo>
                      <a:pt x="2051" y="4257"/>
                      <a:pt x="2146" y="4472"/>
                      <a:pt x="2232" y="4472"/>
                    </a:cubicBezTo>
                    <a:cubicBezTo>
                      <a:pt x="2318" y="4472"/>
                      <a:pt x="2413" y="4257"/>
                      <a:pt x="2499" y="4248"/>
                    </a:cubicBezTo>
                    <a:cubicBezTo>
                      <a:pt x="2503" y="4248"/>
                      <a:pt x="2507" y="4247"/>
                      <a:pt x="2511" y="4247"/>
                    </a:cubicBezTo>
                    <a:cubicBezTo>
                      <a:pt x="2594" y="4247"/>
                      <a:pt x="2715" y="4396"/>
                      <a:pt x="2797" y="4396"/>
                    </a:cubicBezTo>
                    <a:cubicBezTo>
                      <a:pt x="2802" y="4396"/>
                      <a:pt x="2806" y="4396"/>
                      <a:pt x="2810" y="4395"/>
                    </a:cubicBezTo>
                    <a:cubicBezTo>
                      <a:pt x="2896" y="4369"/>
                      <a:pt x="2930" y="4145"/>
                      <a:pt x="3008" y="4111"/>
                    </a:cubicBezTo>
                    <a:cubicBezTo>
                      <a:pt x="3016" y="4107"/>
                      <a:pt x="3027" y="4105"/>
                      <a:pt x="3038" y="4105"/>
                    </a:cubicBezTo>
                    <a:cubicBezTo>
                      <a:pt x="3113" y="4105"/>
                      <a:pt x="3237" y="4179"/>
                      <a:pt x="3315" y="4179"/>
                    </a:cubicBezTo>
                    <a:cubicBezTo>
                      <a:pt x="3329" y="4179"/>
                      <a:pt x="3342" y="4177"/>
                      <a:pt x="3352" y="4171"/>
                    </a:cubicBezTo>
                    <a:cubicBezTo>
                      <a:pt x="3421" y="4128"/>
                      <a:pt x="3395" y="3895"/>
                      <a:pt x="3464" y="3843"/>
                    </a:cubicBezTo>
                    <a:cubicBezTo>
                      <a:pt x="3482" y="3830"/>
                      <a:pt x="3509" y="3826"/>
                      <a:pt x="3540" y="3826"/>
                    </a:cubicBezTo>
                    <a:cubicBezTo>
                      <a:pt x="3598" y="3826"/>
                      <a:pt x="3670" y="3840"/>
                      <a:pt x="3727" y="3840"/>
                    </a:cubicBezTo>
                    <a:cubicBezTo>
                      <a:pt x="3762" y="3840"/>
                      <a:pt x="3792" y="3835"/>
                      <a:pt x="3809" y="3818"/>
                    </a:cubicBezTo>
                    <a:cubicBezTo>
                      <a:pt x="3878" y="3757"/>
                      <a:pt x="3792" y="3542"/>
                      <a:pt x="3843" y="3473"/>
                    </a:cubicBezTo>
                    <a:cubicBezTo>
                      <a:pt x="3895" y="3404"/>
                      <a:pt x="4128" y="3430"/>
                      <a:pt x="4171" y="3352"/>
                    </a:cubicBezTo>
                    <a:cubicBezTo>
                      <a:pt x="4214" y="3275"/>
                      <a:pt x="4076" y="3094"/>
                      <a:pt x="4111" y="3008"/>
                    </a:cubicBezTo>
                    <a:cubicBezTo>
                      <a:pt x="4145" y="2930"/>
                      <a:pt x="4369" y="2896"/>
                      <a:pt x="4395" y="2810"/>
                    </a:cubicBezTo>
                    <a:cubicBezTo>
                      <a:pt x="4412" y="2732"/>
                      <a:pt x="4231" y="2586"/>
                      <a:pt x="4248" y="2499"/>
                    </a:cubicBezTo>
                    <a:cubicBezTo>
                      <a:pt x="4257" y="2413"/>
                      <a:pt x="4464" y="2318"/>
                      <a:pt x="4464" y="2232"/>
                    </a:cubicBezTo>
                    <a:cubicBezTo>
                      <a:pt x="4464" y="2146"/>
                      <a:pt x="4257" y="2051"/>
                      <a:pt x="4248" y="1965"/>
                    </a:cubicBezTo>
                    <a:cubicBezTo>
                      <a:pt x="4231" y="1879"/>
                      <a:pt x="4412" y="1741"/>
                      <a:pt x="4395" y="1655"/>
                    </a:cubicBezTo>
                    <a:cubicBezTo>
                      <a:pt x="4369" y="1569"/>
                      <a:pt x="4145" y="1534"/>
                      <a:pt x="4111" y="1457"/>
                    </a:cubicBezTo>
                    <a:cubicBezTo>
                      <a:pt x="4067" y="1379"/>
                      <a:pt x="4214" y="1190"/>
                      <a:pt x="4171" y="1112"/>
                    </a:cubicBezTo>
                    <a:cubicBezTo>
                      <a:pt x="4128" y="1043"/>
                      <a:pt x="3895" y="1069"/>
                      <a:pt x="3843" y="1000"/>
                    </a:cubicBezTo>
                    <a:cubicBezTo>
                      <a:pt x="3792" y="931"/>
                      <a:pt x="3878" y="716"/>
                      <a:pt x="3809" y="656"/>
                    </a:cubicBezTo>
                    <a:cubicBezTo>
                      <a:pt x="3790" y="637"/>
                      <a:pt x="3756" y="631"/>
                      <a:pt x="3715" y="631"/>
                    </a:cubicBezTo>
                    <a:cubicBezTo>
                      <a:pt x="3664" y="631"/>
                      <a:pt x="3602" y="640"/>
                      <a:pt x="3551" y="640"/>
                    </a:cubicBezTo>
                    <a:cubicBezTo>
                      <a:pt x="3515" y="640"/>
                      <a:pt x="3484" y="636"/>
                      <a:pt x="3464" y="621"/>
                    </a:cubicBezTo>
                    <a:cubicBezTo>
                      <a:pt x="3395" y="569"/>
                      <a:pt x="3421" y="337"/>
                      <a:pt x="3352" y="294"/>
                    </a:cubicBezTo>
                    <a:cubicBezTo>
                      <a:pt x="3342" y="288"/>
                      <a:pt x="3330" y="286"/>
                      <a:pt x="3317" y="286"/>
                    </a:cubicBezTo>
                    <a:cubicBezTo>
                      <a:pt x="3241" y="286"/>
                      <a:pt x="3119" y="362"/>
                      <a:pt x="3043" y="362"/>
                    </a:cubicBezTo>
                    <a:cubicBezTo>
                      <a:pt x="3030" y="362"/>
                      <a:pt x="3018" y="360"/>
                      <a:pt x="3008" y="354"/>
                    </a:cubicBezTo>
                    <a:cubicBezTo>
                      <a:pt x="2930" y="320"/>
                      <a:pt x="2896" y="96"/>
                      <a:pt x="2810" y="70"/>
                    </a:cubicBezTo>
                    <a:cubicBezTo>
                      <a:pt x="2806" y="69"/>
                      <a:pt x="2802" y="69"/>
                      <a:pt x="2797" y="69"/>
                    </a:cubicBezTo>
                    <a:cubicBezTo>
                      <a:pt x="2713" y="69"/>
                      <a:pt x="2588" y="225"/>
                      <a:pt x="2505" y="225"/>
                    </a:cubicBezTo>
                    <a:cubicBezTo>
                      <a:pt x="2503" y="225"/>
                      <a:pt x="2501" y="225"/>
                      <a:pt x="2499" y="225"/>
                    </a:cubicBezTo>
                    <a:cubicBezTo>
                      <a:pt x="2413" y="208"/>
                      <a:pt x="2318" y="1"/>
                      <a:pt x="2232" y="1"/>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52"/>
              <p:cNvSpPr/>
              <p:nvPr/>
            </p:nvSpPr>
            <p:spPr>
              <a:xfrm>
                <a:off x="4590275" y="2088400"/>
                <a:ext cx="53025" cy="53225"/>
              </a:xfrm>
              <a:custGeom>
                <a:avLst/>
                <a:gdLst/>
                <a:ahLst/>
                <a:cxnLst/>
                <a:rect l="l" t="t" r="r" b="b"/>
                <a:pathLst>
                  <a:path w="2121" h="2129" extrusionOk="0">
                    <a:moveTo>
                      <a:pt x="1060" y="0"/>
                    </a:moveTo>
                    <a:cubicBezTo>
                      <a:pt x="474" y="0"/>
                      <a:pt x="1" y="474"/>
                      <a:pt x="1" y="1069"/>
                    </a:cubicBezTo>
                    <a:cubicBezTo>
                      <a:pt x="1" y="1654"/>
                      <a:pt x="474" y="2128"/>
                      <a:pt x="1060" y="2128"/>
                    </a:cubicBezTo>
                    <a:cubicBezTo>
                      <a:pt x="1646" y="2128"/>
                      <a:pt x="2120" y="1654"/>
                      <a:pt x="2120" y="1069"/>
                    </a:cubicBezTo>
                    <a:cubicBezTo>
                      <a:pt x="2120" y="474"/>
                      <a:pt x="1646" y="0"/>
                      <a:pt x="106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52"/>
              <p:cNvSpPr/>
              <p:nvPr/>
            </p:nvSpPr>
            <p:spPr>
              <a:xfrm>
                <a:off x="4605350" y="2103900"/>
                <a:ext cx="22850" cy="23075"/>
              </a:xfrm>
              <a:custGeom>
                <a:avLst/>
                <a:gdLst/>
                <a:ahLst/>
                <a:cxnLst/>
                <a:rect l="l" t="t" r="r" b="b"/>
                <a:pathLst>
                  <a:path w="914" h="923" extrusionOk="0">
                    <a:moveTo>
                      <a:pt x="457" y="1"/>
                    </a:moveTo>
                    <a:cubicBezTo>
                      <a:pt x="207" y="1"/>
                      <a:pt x="1" y="207"/>
                      <a:pt x="1" y="466"/>
                    </a:cubicBezTo>
                    <a:cubicBezTo>
                      <a:pt x="1" y="716"/>
                      <a:pt x="207" y="922"/>
                      <a:pt x="457" y="922"/>
                    </a:cubicBezTo>
                    <a:cubicBezTo>
                      <a:pt x="707" y="922"/>
                      <a:pt x="914" y="716"/>
                      <a:pt x="914" y="466"/>
                    </a:cubicBezTo>
                    <a:cubicBezTo>
                      <a:pt x="914" y="207"/>
                      <a:pt x="707" y="1"/>
                      <a:pt x="457"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52"/>
              <p:cNvSpPr/>
              <p:nvPr/>
            </p:nvSpPr>
            <p:spPr>
              <a:xfrm>
                <a:off x="4630975" y="2113150"/>
                <a:ext cx="4775" cy="4775"/>
              </a:xfrm>
              <a:custGeom>
                <a:avLst/>
                <a:gdLst/>
                <a:ahLst/>
                <a:cxnLst/>
                <a:rect l="l" t="t" r="r" b="b"/>
                <a:pathLst>
                  <a:path w="191" h="191" extrusionOk="0">
                    <a:moveTo>
                      <a:pt x="96" y="1"/>
                    </a:moveTo>
                    <a:cubicBezTo>
                      <a:pt x="44" y="1"/>
                      <a:pt x="1" y="44"/>
                      <a:pt x="1" y="96"/>
                    </a:cubicBezTo>
                    <a:cubicBezTo>
                      <a:pt x="1" y="147"/>
                      <a:pt x="44" y="191"/>
                      <a:pt x="96" y="191"/>
                    </a:cubicBezTo>
                    <a:cubicBezTo>
                      <a:pt x="147" y="191"/>
                      <a:pt x="190" y="147"/>
                      <a:pt x="190" y="96"/>
                    </a:cubicBezTo>
                    <a:cubicBezTo>
                      <a:pt x="190" y="44"/>
                      <a:pt x="147" y="1"/>
                      <a:pt x="96"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52"/>
              <p:cNvSpPr/>
              <p:nvPr/>
            </p:nvSpPr>
            <p:spPr>
              <a:xfrm>
                <a:off x="4596950" y="2113150"/>
                <a:ext cx="4775" cy="4775"/>
              </a:xfrm>
              <a:custGeom>
                <a:avLst/>
                <a:gdLst/>
                <a:ahLst/>
                <a:cxnLst/>
                <a:rect l="l" t="t" r="r" b="b"/>
                <a:pathLst>
                  <a:path w="191" h="191" extrusionOk="0">
                    <a:moveTo>
                      <a:pt x="95" y="1"/>
                    </a:moveTo>
                    <a:cubicBezTo>
                      <a:pt x="44" y="1"/>
                      <a:pt x="1" y="44"/>
                      <a:pt x="1" y="96"/>
                    </a:cubicBezTo>
                    <a:cubicBezTo>
                      <a:pt x="1" y="147"/>
                      <a:pt x="44" y="191"/>
                      <a:pt x="95" y="191"/>
                    </a:cubicBezTo>
                    <a:cubicBezTo>
                      <a:pt x="147" y="191"/>
                      <a:pt x="190" y="147"/>
                      <a:pt x="190" y="96"/>
                    </a:cubicBezTo>
                    <a:cubicBezTo>
                      <a:pt x="190" y="44"/>
                      <a:pt x="147" y="1"/>
                      <a:pt x="95"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52"/>
              <p:cNvSpPr/>
              <p:nvPr/>
            </p:nvSpPr>
            <p:spPr>
              <a:xfrm>
                <a:off x="4614400" y="2129975"/>
                <a:ext cx="4775" cy="4750"/>
              </a:xfrm>
              <a:custGeom>
                <a:avLst/>
                <a:gdLst/>
                <a:ahLst/>
                <a:cxnLst/>
                <a:rect l="l" t="t" r="r" b="b"/>
                <a:pathLst>
                  <a:path w="191" h="190" extrusionOk="0">
                    <a:moveTo>
                      <a:pt x="95" y="0"/>
                    </a:moveTo>
                    <a:cubicBezTo>
                      <a:pt x="44" y="0"/>
                      <a:pt x="1" y="43"/>
                      <a:pt x="1" y="95"/>
                    </a:cubicBezTo>
                    <a:cubicBezTo>
                      <a:pt x="1" y="147"/>
                      <a:pt x="44"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52"/>
              <p:cNvSpPr/>
              <p:nvPr/>
            </p:nvSpPr>
            <p:spPr>
              <a:xfrm>
                <a:off x="4614400" y="2096150"/>
                <a:ext cx="4775" cy="4750"/>
              </a:xfrm>
              <a:custGeom>
                <a:avLst/>
                <a:gdLst/>
                <a:ahLst/>
                <a:cxnLst/>
                <a:rect l="l" t="t" r="r" b="b"/>
                <a:pathLst>
                  <a:path w="191" h="190" extrusionOk="0">
                    <a:moveTo>
                      <a:pt x="95" y="0"/>
                    </a:moveTo>
                    <a:cubicBezTo>
                      <a:pt x="44" y="0"/>
                      <a:pt x="1" y="43"/>
                      <a:pt x="1" y="95"/>
                    </a:cubicBezTo>
                    <a:cubicBezTo>
                      <a:pt x="1" y="147"/>
                      <a:pt x="44"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52"/>
              <p:cNvSpPr/>
              <p:nvPr/>
            </p:nvSpPr>
            <p:spPr>
              <a:xfrm>
                <a:off x="4347525" y="2058875"/>
                <a:ext cx="111800" cy="111825"/>
              </a:xfrm>
              <a:custGeom>
                <a:avLst/>
                <a:gdLst/>
                <a:ahLst/>
                <a:cxnLst/>
                <a:rect l="l" t="t" r="r" b="b"/>
                <a:pathLst>
                  <a:path w="4472" h="4473" extrusionOk="0">
                    <a:moveTo>
                      <a:pt x="2232" y="1"/>
                    </a:moveTo>
                    <a:cubicBezTo>
                      <a:pt x="2146" y="1"/>
                      <a:pt x="2059" y="208"/>
                      <a:pt x="1973" y="225"/>
                    </a:cubicBezTo>
                    <a:cubicBezTo>
                      <a:pt x="1971" y="225"/>
                      <a:pt x="1969" y="225"/>
                      <a:pt x="1967" y="225"/>
                    </a:cubicBezTo>
                    <a:cubicBezTo>
                      <a:pt x="1884" y="225"/>
                      <a:pt x="1752" y="69"/>
                      <a:pt x="1667" y="69"/>
                    </a:cubicBezTo>
                    <a:cubicBezTo>
                      <a:pt x="1663" y="69"/>
                      <a:pt x="1658" y="69"/>
                      <a:pt x="1655" y="70"/>
                    </a:cubicBezTo>
                    <a:cubicBezTo>
                      <a:pt x="1568" y="96"/>
                      <a:pt x="1534" y="328"/>
                      <a:pt x="1456" y="354"/>
                    </a:cubicBezTo>
                    <a:cubicBezTo>
                      <a:pt x="1448" y="358"/>
                      <a:pt x="1437" y="360"/>
                      <a:pt x="1426" y="360"/>
                    </a:cubicBezTo>
                    <a:cubicBezTo>
                      <a:pt x="1351" y="360"/>
                      <a:pt x="1228" y="285"/>
                      <a:pt x="1155" y="285"/>
                    </a:cubicBezTo>
                    <a:cubicBezTo>
                      <a:pt x="1142" y="285"/>
                      <a:pt x="1130" y="288"/>
                      <a:pt x="1120" y="294"/>
                    </a:cubicBezTo>
                    <a:cubicBezTo>
                      <a:pt x="1043" y="337"/>
                      <a:pt x="1069" y="569"/>
                      <a:pt x="1000" y="621"/>
                    </a:cubicBezTo>
                    <a:cubicBezTo>
                      <a:pt x="980" y="636"/>
                      <a:pt x="949" y="640"/>
                      <a:pt x="913" y="640"/>
                    </a:cubicBezTo>
                    <a:cubicBezTo>
                      <a:pt x="862" y="640"/>
                      <a:pt x="800" y="631"/>
                      <a:pt x="749" y="631"/>
                    </a:cubicBezTo>
                    <a:cubicBezTo>
                      <a:pt x="708" y="631"/>
                      <a:pt x="674" y="637"/>
                      <a:pt x="655" y="656"/>
                    </a:cubicBezTo>
                    <a:cubicBezTo>
                      <a:pt x="595" y="716"/>
                      <a:pt x="672" y="931"/>
                      <a:pt x="621" y="1000"/>
                    </a:cubicBezTo>
                    <a:cubicBezTo>
                      <a:pt x="569" y="1069"/>
                      <a:pt x="345" y="1043"/>
                      <a:pt x="302" y="1112"/>
                    </a:cubicBezTo>
                    <a:cubicBezTo>
                      <a:pt x="259" y="1190"/>
                      <a:pt x="388" y="1379"/>
                      <a:pt x="362" y="1457"/>
                    </a:cubicBezTo>
                    <a:cubicBezTo>
                      <a:pt x="328" y="1534"/>
                      <a:pt x="95" y="1569"/>
                      <a:pt x="78" y="1655"/>
                    </a:cubicBezTo>
                    <a:cubicBezTo>
                      <a:pt x="52" y="1741"/>
                      <a:pt x="233" y="1879"/>
                      <a:pt x="224" y="1965"/>
                    </a:cubicBezTo>
                    <a:cubicBezTo>
                      <a:pt x="207" y="2051"/>
                      <a:pt x="0" y="2146"/>
                      <a:pt x="0" y="2232"/>
                    </a:cubicBezTo>
                    <a:cubicBezTo>
                      <a:pt x="0" y="2318"/>
                      <a:pt x="207" y="2413"/>
                      <a:pt x="224" y="2499"/>
                    </a:cubicBezTo>
                    <a:cubicBezTo>
                      <a:pt x="233" y="2586"/>
                      <a:pt x="52" y="2732"/>
                      <a:pt x="78" y="2810"/>
                    </a:cubicBezTo>
                    <a:cubicBezTo>
                      <a:pt x="95" y="2896"/>
                      <a:pt x="328" y="2930"/>
                      <a:pt x="362" y="3008"/>
                    </a:cubicBezTo>
                    <a:cubicBezTo>
                      <a:pt x="388" y="3094"/>
                      <a:pt x="259" y="3275"/>
                      <a:pt x="302" y="3352"/>
                    </a:cubicBezTo>
                    <a:cubicBezTo>
                      <a:pt x="345" y="3430"/>
                      <a:pt x="569" y="3404"/>
                      <a:pt x="621" y="3473"/>
                    </a:cubicBezTo>
                    <a:cubicBezTo>
                      <a:pt x="672" y="3542"/>
                      <a:pt x="595" y="3757"/>
                      <a:pt x="655" y="3818"/>
                    </a:cubicBezTo>
                    <a:cubicBezTo>
                      <a:pt x="672" y="3835"/>
                      <a:pt x="702" y="3840"/>
                      <a:pt x="737" y="3840"/>
                    </a:cubicBezTo>
                    <a:cubicBezTo>
                      <a:pt x="795" y="3840"/>
                      <a:pt x="867" y="3826"/>
                      <a:pt x="924" y="3826"/>
                    </a:cubicBezTo>
                    <a:cubicBezTo>
                      <a:pt x="955" y="3826"/>
                      <a:pt x="982" y="3830"/>
                      <a:pt x="1000" y="3843"/>
                    </a:cubicBezTo>
                    <a:cubicBezTo>
                      <a:pt x="1069" y="3895"/>
                      <a:pt x="1043" y="4128"/>
                      <a:pt x="1120" y="4171"/>
                    </a:cubicBezTo>
                    <a:cubicBezTo>
                      <a:pt x="1130" y="4177"/>
                      <a:pt x="1142" y="4179"/>
                      <a:pt x="1155" y="4179"/>
                    </a:cubicBezTo>
                    <a:cubicBezTo>
                      <a:pt x="1228" y="4179"/>
                      <a:pt x="1351" y="4105"/>
                      <a:pt x="1426" y="4105"/>
                    </a:cubicBezTo>
                    <a:cubicBezTo>
                      <a:pt x="1437" y="4105"/>
                      <a:pt x="1448" y="4107"/>
                      <a:pt x="1456" y="4111"/>
                    </a:cubicBezTo>
                    <a:cubicBezTo>
                      <a:pt x="1534" y="4145"/>
                      <a:pt x="1568" y="4369"/>
                      <a:pt x="1655" y="4395"/>
                    </a:cubicBezTo>
                    <a:cubicBezTo>
                      <a:pt x="1658" y="4396"/>
                      <a:pt x="1663" y="4396"/>
                      <a:pt x="1667" y="4396"/>
                    </a:cubicBezTo>
                    <a:cubicBezTo>
                      <a:pt x="1750" y="4396"/>
                      <a:pt x="1878" y="4247"/>
                      <a:pt x="1961" y="4247"/>
                    </a:cubicBezTo>
                    <a:cubicBezTo>
                      <a:pt x="1965" y="4247"/>
                      <a:pt x="1969" y="4248"/>
                      <a:pt x="1973" y="4248"/>
                    </a:cubicBezTo>
                    <a:cubicBezTo>
                      <a:pt x="2059" y="4257"/>
                      <a:pt x="2146" y="4472"/>
                      <a:pt x="2232" y="4472"/>
                    </a:cubicBezTo>
                    <a:cubicBezTo>
                      <a:pt x="2318" y="4472"/>
                      <a:pt x="2413" y="4257"/>
                      <a:pt x="2499" y="4248"/>
                    </a:cubicBezTo>
                    <a:cubicBezTo>
                      <a:pt x="2503" y="4248"/>
                      <a:pt x="2507" y="4247"/>
                      <a:pt x="2511" y="4247"/>
                    </a:cubicBezTo>
                    <a:cubicBezTo>
                      <a:pt x="2594" y="4247"/>
                      <a:pt x="2722" y="4396"/>
                      <a:pt x="2798" y="4396"/>
                    </a:cubicBezTo>
                    <a:cubicBezTo>
                      <a:pt x="2802" y="4396"/>
                      <a:pt x="2806" y="4396"/>
                      <a:pt x="2809" y="4395"/>
                    </a:cubicBezTo>
                    <a:cubicBezTo>
                      <a:pt x="2895" y="4369"/>
                      <a:pt x="2930" y="4145"/>
                      <a:pt x="3016" y="4111"/>
                    </a:cubicBezTo>
                    <a:cubicBezTo>
                      <a:pt x="3025" y="4107"/>
                      <a:pt x="3035" y="4105"/>
                      <a:pt x="3046" y="4105"/>
                    </a:cubicBezTo>
                    <a:cubicBezTo>
                      <a:pt x="3120" y="4105"/>
                      <a:pt x="3238" y="4179"/>
                      <a:pt x="3315" y="4179"/>
                    </a:cubicBezTo>
                    <a:cubicBezTo>
                      <a:pt x="3329" y="4179"/>
                      <a:pt x="3341" y="4177"/>
                      <a:pt x="3352" y="4171"/>
                    </a:cubicBezTo>
                    <a:cubicBezTo>
                      <a:pt x="3429" y="4128"/>
                      <a:pt x="3404" y="3895"/>
                      <a:pt x="3473" y="3843"/>
                    </a:cubicBezTo>
                    <a:cubicBezTo>
                      <a:pt x="3490" y="3830"/>
                      <a:pt x="3517" y="3826"/>
                      <a:pt x="3548" y="3826"/>
                    </a:cubicBezTo>
                    <a:cubicBezTo>
                      <a:pt x="3606" y="3826"/>
                      <a:pt x="3678" y="3840"/>
                      <a:pt x="3735" y="3840"/>
                    </a:cubicBezTo>
                    <a:cubicBezTo>
                      <a:pt x="3770" y="3840"/>
                      <a:pt x="3800" y="3835"/>
                      <a:pt x="3817" y="3818"/>
                    </a:cubicBezTo>
                    <a:cubicBezTo>
                      <a:pt x="3877" y="3757"/>
                      <a:pt x="3791" y="3542"/>
                      <a:pt x="3843" y="3473"/>
                    </a:cubicBezTo>
                    <a:cubicBezTo>
                      <a:pt x="3895" y="3404"/>
                      <a:pt x="4127" y="3430"/>
                      <a:pt x="4170" y="3352"/>
                    </a:cubicBezTo>
                    <a:cubicBezTo>
                      <a:pt x="4213" y="3275"/>
                      <a:pt x="4076" y="3094"/>
                      <a:pt x="4110" y="3008"/>
                    </a:cubicBezTo>
                    <a:cubicBezTo>
                      <a:pt x="4145" y="2930"/>
                      <a:pt x="4369" y="2896"/>
                      <a:pt x="4394" y="2810"/>
                    </a:cubicBezTo>
                    <a:cubicBezTo>
                      <a:pt x="4420" y="2732"/>
                      <a:pt x="4239" y="2586"/>
                      <a:pt x="4248" y="2499"/>
                    </a:cubicBezTo>
                    <a:cubicBezTo>
                      <a:pt x="4257" y="2413"/>
                      <a:pt x="4472" y="2318"/>
                      <a:pt x="4472" y="2232"/>
                    </a:cubicBezTo>
                    <a:cubicBezTo>
                      <a:pt x="4472" y="2146"/>
                      <a:pt x="4257" y="2051"/>
                      <a:pt x="4248" y="1965"/>
                    </a:cubicBezTo>
                    <a:cubicBezTo>
                      <a:pt x="4239" y="1879"/>
                      <a:pt x="4420" y="1741"/>
                      <a:pt x="4394" y="1655"/>
                    </a:cubicBezTo>
                    <a:cubicBezTo>
                      <a:pt x="4369" y="1569"/>
                      <a:pt x="4153" y="1534"/>
                      <a:pt x="4110" y="1457"/>
                    </a:cubicBezTo>
                    <a:cubicBezTo>
                      <a:pt x="4067" y="1379"/>
                      <a:pt x="4213" y="1190"/>
                      <a:pt x="4170" y="1112"/>
                    </a:cubicBezTo>
                    <a:cubicBezTo>
                      <a:pt x="4127" y="1043"/>
                      <a:pt x="3895" y="1069"/>
                      <a:pt x="3843" y="1000"/>
                    </a:cubicBezTo>
                    <a:cubicBezTo>
                      <a:pt x="3791" y="931"/>
                      <a:pt x="3877" y="716"/>
                      <a:pt x="3817" y="656"/>
                    </a:cubicBezTo>
                    <a:cubicBezTo>
                      <a:pt x="3798" y="637"/>
                      <a:pt x="3764" y="631"/>
                      <a:pt x="3724" y="631"/>
                    </a:cubicBezTo>
                    <a:cubicBezTo>
                      <a:pt x="3672" y="631"/>
                      <a:pt x="3611" y="640"/>
                      <a:pt x="3559" y="640"/>
                    </a:cubicBezTo>
                    <a:cubicBezTo>
                      <a:pt x="3523" y="640"/>
                      <a:pt x="3492" y="636"/>
                      <a:pt x="3473" y="621"/>
                    </a:cubicBezTo>
                    <a:cubicBezTo>
                      <a:pt x="3404" y="569"/>
                      <a:pt x="3429" y="337"/>
                      <a:pt x="3352" y="294"/>
                    </a:cubicBezTo>
                    <a:cubicBezTo>
                      <a:pt x="3342" y="288"/>
                      <a:pt x="3330" y="286"/>
                      <a:pt x="3316" y="286"/>
                    </a:cubicBezTo>
                    <a:cubicBezTo>
                      <a:pt x="3240" y="286"/>
                      <a:pt x="3120" y="362"/>
                      <a:pt x="3049" y="362"/>
                    </a:cubicBezTo>
                    <a:cubicBezTo>
                      <a:pt x="3036" y="362"/>
                      <a:pt x="3025" y="360"/>
                      <a:pt x="3016" y="354"/>
                    </a:cubicBezTo>
                    <a:cubicBezTo>
                      <a:pt x="2938" y="320"/>
                      <a:pt x="2895" y="96"/>
                      <a:pt x="2809" y="70"/>
                    </a:cubicBezTo>
                    <a:cubicBezTo>
                      <a:pt x="2806" y="69"/>
                      <a:pt x="2802" y="69"/>
                      <a:pt x="2798" y="69"/>
                    </a:cubicBezTo>
                    <a:cubicBezTo>
                      <a:pt x="2720" y="69"/>
                      <a:pt x="2588" y="225"/>
                      <a:pt x="2505" y="225"/>
                    </a:cubicBezTo>
                    <a:cubicBezTo>
                      <a:pt x="2503" y="225"/>
                      <a:pt x="2501" y="225"/>
                      <a:pt x="2499" y="225"/>
                    </a:cubicBezTo>
                    <a:cubicBezTo>
                      <a:pt x="2413" y="208"/>
                      <a:pt x="2318" y="1"/>
                      <a:pt x="2232" y="1"/>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52"/>
              <p:cNvSpPr/>
              <p:nvPr/>
            </p:nvSpPr>
            <p:spPr>
              <a:xfrm>
                <a:off x="4376825" y="2088400"/>
                <a:ext cx="53225" cy="53225"/>
              </a:xfrm>
              <a:custGeom>
                <a:avLst/>
                <a:gdLst/>
                <a:ahLst/>
                <a:cxnLst/>
                <a:rect l="l" t="t" r="r" b="b"/>
                <a:pathLst>
                  <a:path w="2129" h="2129" extrusionOk="0">
                    <a:moveTo>
                      <a:pt x="1060" y="0"/>
                    </a:moveTo>
                    <a:cubicBezTo>
                      <a:pt x="474" y="0"/>
                      <a:pt x="0" y="474"/>
                      <a:pt x="0" y="1069"/>
                    </a:cubicBezTo>
                    <a:cubicBezTo>
                      <a:pt x="0" y="1654"/>
                      <a:pt x="474" y="2128"/>
                      <a:pt x="1060" y="2128"/>
                    </a:cubicBezTo>
                    <a:cubicBezTo>
                      <a:pt x="1646" y="2128"/>
                      <a:pt x="2128" y="1654"/>
                      <a:pt x="2128" y="1069"/>
                    </a:cubicBezTo>
                    <a:cubicBezTo>
                      <a:pt x="2128" y="474"/>
                      <a:pt x="1646" y="0"/>
                      <a:pt x="106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52"/>
              <p:cNvSpPr/>
              <p:nvPr/>
            </p:nvSpPr>
            <p:spPr>
              <a:xfrm>
                <a:off x="4391900" y="2103900"/>
                <a:ext cx="23075" cy="23075"/>
              </a:xfrm>
              <a:custGeom>
                <a:avLst/>
                <a:gdLst/>
                <a:ahLst/>
                <a:cxnLst/>
                <a:rect l="l" t="t" r="r" b="b"/>
                <a:pathLst>
                  <a:path w="923" h="923" extrusionOk="0">
                    <a:moveTo>
                      <a:pt x="457" y="1"/>
                    </a:moveTo>
                    <a:cubicBezTo>
                      <a:pt x="207" y="1"/>
                      <a:pt x="0" y="207"/>
                      <a:pt x="0" y="466"/>
                    </a:cubicBezTo>
                    <a:cubicBezTo>
                      <a:pt x="0" y="716"/>
                      <a:pt x="207" y="922"/>
                      <a:pt x="457" y="922"/>
                    </a:cubicBezTo>
                    <a:cubicBezTo>
                      <a:pt x="715" y="922"/>
                      <a:pt x="922" y="716"/>
                      <a:pt x="922" y="466"/>
                    </a:cubicBezTo>
                    <a:cubicBezTo>
                      <a:pt x="922" y="207"/>
                      <a:pt x="715" y="1"/>
                      <a:pt x="457"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52"/>
              <p:cNvSpPr/>
              <p:nvPr/>
            </p:nvSpPr>
            <p:spPr>
              <a:xfrm>
                <a:off x="4417525" y="2113150"/>
                <a:ext cx="4775" cy="4775"/>
              </a:xfrm>
              <a:custGeom>
                <a:avLst/>
                <a:gdLst/>
                <a:ahLst/>
                <a:cxnLst/>
                <a:rect l="l" t="t" r="r" b="b"/>
                <a:pathLst>
                  <a:path w="191" h="191" extrusionOk="0">
                    <a:moveTo>
                      <a:pt x="95" y="1"/>
                    </a:moveTo>
                    <a:cubicBezTo>
                      <a:pt x="44" y="1"/>
                      <a:pt x="0" y="44"/>
                      <a:pt x="0" y="96"/>
                    </a:cubicBezTo>
                    <a:cubicBezTo>
                      <a:pt x="0" y="147"/>
                      <a:pt x="44" y="191"/>
                      <a:pt x="95" y="191"/>
                    </a:cubicBezTo>
                    <a:cubicBezTo>
                      <a:pt x="147" y="191"/>
                      <a:pt x="190" y="147"/>
                      <a:pt x="190" y="96"/>
                    </a:cubicBezTo>
                    <a:cubicBezTo>
                      <a:pt x="190" y="44"/>
                      <a:pt x="147" y="1"/>
                      <a:pt x="95"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52"/>
              <p:cNvSpPr/>
              <p:nvPr/>
            </p:nvSpPr>
            <p:spPr>
              <a:xfrm>
                <a:off x="4383700" y="2113150"/>
                <a:ext cx="4550" cy="4775"/>
              </a:xfrm>
              <a:custGeom>
                <a:avLst/>
                <a:gdLst/>
                <a:ahLst/>
                <a:cxnLst/>
                <a:rect l="l" t="t" r="r" b="b"/>
                <a:pathLst>
                  <a:path w="182" h="191" extrusionOk="0">
                    <a:moveTo>
                      <a:pt x="96" y="1"/>
                    </a:moveTo>
                    <a:cubicBezTo>
                      <a:pt x="35" y="1"/>
                      <a:pt x="1" y="44"/>
                      <a:pt x="1" y="96"/>
                    </a:cubicBezTo>
                    <a:cubicBezTo>
                      <a:pt x="1" y="147"/>
                      <a:pt x="35" y="191"/>
                      <a:pt x="96" y="191"/>
                    </a:cubicBezTo>
                    <a:cubicBezTo>
                      <a:pt x="147" y="191"/>
                      <a:pt x="182" y="147"/>
                      <a:pt x="182" y="96"/>
                    </a:cubicBezTo>
                    <a:cubicBezTo>
                      <a:pt x="182" y="44"/>
                      <a:pt x="147" y="1"/>
                      <a:pt x="96"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52"/>
              <p:cNvSpPr/>
              <p:nvPr/>
            </p:nvSpPr>
            <p:spPr>
              <a:xfrm>
                <a:off x="4400950" y="2129975"/>
                <a:ext cx="4750" cy="4750"/>
              </a:xfrm>
              <a:custGeom>
                <a:avLst/>
                <a:gdLst/>
                <a:ahLst/>
                <a:cxnLst/>
                <a:rect l="l" t="t" r="r" b="b"/>
                <a:pathLst>
                  <a:path w="190" h="190" extrusionOk="0">
                    <a:moveTo>
                      <a:pt x="95" y="0"/>
                    </a:moveTo>
                    <a:cubicBezTo>
                      <a:pt x="43" y="0"/>
                      <a:pt x="0" y="43"/>
                      <a:pt x="0" y="95"/>
                    </a:cubicBezTo>
                    <a:cubicBezTo>
                      <a:pt x="0" y="147"/>
                      <a:pt x="43"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52"/>
              <p:cNvSpPr/>
              <p:nvPr/>
            </p:nvSpPr>
            <p:spPr>
              <a:xfrm>
                <a:off x="4400950" y="2096150"/>
                <a:ext cx="4750" cy="4750"/>
              </a:xfrm>
              <a:custGeom>
                <a:avLst/>
                <a:gdLst/>
                <a:ahLst/>
                <a:cxnLst/>
                <a:rect l="l" t="t" r="r" b="b"/>
                <a:pathLst>
                  <a:path w="190" h="190" extrusionOk="0">
                    <a:moveTo>
                      <a:pt x="95" y="0"/>
                    </a:moveTo>
                    <a:cubicBezTo>
                      <a:pt x="43" y="0"/>
                      <a:pt x="0" y="43"/>
                      <a:pt x="0" y="95"/>
                    </a:cubicBezTo>
                    <a:cubicBezTo>
                      <a:pt x="0" y="147"/>
                      <a:pt x="43"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0" name="Google Shape;11920;p52"/>
            <p:cNvGrpSpPr/>
            <p:nvPr/>
          </p:nvGrpSpPr>
          <p:grpSpPr>
            <a:xfrm rot="133942">
              <a:off x="2945651" y="4078671"/>
              <a:ext cx="335569" cy="96873"/>
              <a:chOff x="3815800" y="1773200"/>
              <a:chExt cx="122275" cy="35300"/>
            </a:xfrm>
          </p:grpSpPr>
          <p:sp>
            <p:nvSpPr>
              <p:cNvPr id="11921" name="Google Shape;11921;p52"/>
              <p:cNvSpPr/>
              <p:nvPr/>
            </p:nvSpPr>
            <p:spPr>
              <a:xfrm>
                <a:off x="3815800" y="1773200"/>
                <a:ext cx="122275" cy="35300"/>
              </a:xfrm>
              <a:custGeom>
                <a:avLst/>
                <a:gdLst/>
                <a:ahLst/>
                <a:cxnLst/>
                <a:rect l="l" t="t" r="r" b="b"/>
                <a:pathLst>
                  <a:path w="4891" h="1412" extrusionOk="0">
                    <a:moveTo>
                      <a:pt x="2675" y="1"/>
                    </a:moveTo>
                    <a:cubicBezTo>
                      <a:pt x="2675" y="1"/>
                      <a:pt x="1051" y="346"/>
                      <a:pt x="0" y="1411"/>
                    </a:cubicBezTo>
                    <a:lnTo>
                      <a:pt x="4891" y="1197"/>
                    </a:lnTo>
                    <a:cubicBezTo>
                      <a:pt x="4128" y="424"/>
                      <a:pt x="2675" y="1"/>
                      <a:pt x="2675" y="1"/>
                    </a:cubicBezTo>
                    <a:close/>
                  </a:path>
                </a:pathLst>
              </a:custGeom>
              <a:solidFill>
                <a:srgbClr val="FFB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52"/>
              <p:cNvSpPr/>
              <p:nvPr/>
            </p:nvSpPr>
            <p:spPr>
              <a:xfrm>
                <a:off x="3815800" y="1776075"/>
                <a:ext cx="122275" cy="32425"/>
              </a:xfrm>
              <a:custGeom>
                <a:avLst/>
                <a:gdLst/>
                <a:ahLst/>
                <a:cxnLst/>
                <a:rect l="l" t="t" r="r" b="b"/>
                <a:pathLst>
                  <a:path w="4891" h="1297" extrusionOk="0">
                    <a:moveTo>
                      <a:pt x="2268" y="1"/>
                    </a:moveTo>
                    <a:cubicBezTo>
                      <a:pt x="1714" y="173"/>
                      <a:pt x="721" y="565"/>
                      <a:pt x="0" y="1296"/>
                    </a:cubicBezTo>
                    <a:lnTo>
                      <a:pt x="4891" y="1082"/>
                    </a:lnTo>
                    <a:cubicBezTo>
                      <a:pt x="4776" y="962"/>
                      <a:pt x="4640" y="852"/>
                      <a:pt x="4499" y="748"/>
                    </a:cubicBezTo>
                    <a:cubicBezTo>
                      <a:pt x="4390" y="763"/>
                      <a:pt x="4273" y="771"/>
                      <a:pt x="4151" y="771"/>
                    </a:cubicBezTo>
                    <a:cubicBezTo>
                      <a:pt x="3980" y="771"/>
                      <a:pt x="3799" y="755"/>
                      <a:pt x="3616" y="722"/>
                    </a:cubicBezTo>
                    <a:cubicBezTo>
                      <a:pt x="2973" y="607"/>
                      <a:pt x="2456" y="319"/>
                      <a:pt x="2268" y="1"/>
                    </a:cubicBezTo>
                    <a:close/>
                  </a:path>
                </a:pathLst>
              </a:custGeom>
              <a:solidFill>
                <a:srgbClr val="FF9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23" name="Google Shape;11923;p52"/>
          <p:cNvGrpSpPr/>
          <p:nvPr/>
        </p:nvGrpSpPr>
        <p:grpSpPr>
          <a:xfrm>
            <a:off x="4555675" y="4097326"/>
            <a:ext cx="592912" cy="129499"/>
            <a:chOff x="1954575" y="3756300"/>
            <a:chExt cx="463575" cy="101250"/>
          </a:xfrm>
        </p:grpSpPr>
        <p:sp>
          <p:nvSpPr>
            <p:cNvPr id="11924" name="Google Shape;11924;p52"/>
            <p:cNvSpPr/>
            <p:nvPr/>
          </p:nvSpPr>
          <p:spPr>
            <a:xfrm>
              <a:off x="2043250" y="3756300"/>
              <a:ext cx="105300" cy="65975"/>
            </a:xfrm>
            <a:custGeom>
              <a:avLst/>
              <a:gdLst/>
              <a:ahLst/>
              <a:cxnLst/>
              <a:rect l="l" t="t" r="r" b="b"/>
              <a:pathLst>
                <a:path w="4212" h="2639" extrusionOk="0">
                  <a:moveTo>
                    <a:pt x="2237" y="0"/>
                  </a:moveTo>
                  <a:cubicBezTo>
                    <a:pt x="1114" y="0"/>
                    <a:pt x="142" y="591"/>
                    <a:pt x="74" y="1317"/>
                  </a:cubicBezTo>
                  <a:cubicBezTo>
                    <a:pt x="1" y="2049"/>
                    <a:pt x="852" y="2639"/>
                    <a:pt x="1976" y="2639"/>
                  </a:cubicBezTo>
                  <a:cubicBezTo>
                    <a:pt x="3104" y="2639"/>
                    <a:pt x="4071" y="2049"/>
                    <a:pt x="4144" y="1317"/>
                  </a:cubicBezTo>
                  <a:cubicBezTo>
                    <a:pt x="4212" y="591"/>
                    <a:pt x="3360" y="0"/>
                    <a:pt x="223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52"/>
            <p:cNvSpPr/>
            <p:nvPr/>
          </p:nvSpPr>
          <p:spPr>
            <a:xfrm>
              <a:off x="1954575" y="3765050"/>
              <a:ext cx="147750" cy="92500"/>
            </a:xfrm>
            <a:custGeom>
              <a:avLst/>
              <a:gdLst/>
              <a:ahLst/>
              <a:cxnLst/>
              <a:rect l="l" t="t" r="r" b="b"/>
              <a:pathLst>
                <a:path w="5910" h="3700" extrusionOk="0">
                  <a:moveTo>
                    <a:pt x="3135" y="1"/>
                  </a:moveTo>
                  <a:cubicBezTo>
                    <a:pt x="1557" y="1"/>
                    <a:pt x="199" y="831"/>
                    <a:pt x="100" y="1850"/>
                  </a:cubicBezTo>
                  <a:cubicBezTo>
                    <a:pt x="0" y="2874"/>
                    <a:pt x="1197" y="3699"/>
                    <a:pt x="2774" y="3699"/>
                  </a:cubicBezTo>
                  <a:cubicBezTo>
                    <a:pt x="4347" y="3699"/>
                    <a:pt x="5705" y="2874"/>
                    <a:pt x="5810" y="1850"/>
                  </a:cubicBezTo>
                  <a:cubicBezTo>
                    <a:pt x="5909" y="831"/>
                    <a:pt x="4713" y="1"/>
                    <a:pt x="3135"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52"/>
            <p:cNvSpPr/>
            <p:nvPr/>
          </p:nvSpPr>
          <p:spPr>
            <a:xfrm>
              <a:off x="1961100" y="3765050"/>
              <a:ext cx="115225" cy="43775"/>
            </a:xfrm>
            <a:custGeom>
              <a:avLst/>
              <a:gdLst/>
              <a:ahLst/>
              <a:cxnLst/>
              <a:rect l="l" t="t" r="r" b="b"/>
              <a:pathLst>
                <a:path w="4609" h="1751" extrusionOk="0">
                  <a:moveTo>
                    <a:pt x="2874" y="1"/>
                  </a:moveTo>
                  <a:cubicBezTo>
                    <a:pt x="1568" y="1"/>
                    <a:pt x="413" y="570"/>
                    <a:pt x="0" y="1348"/>
                  </a:cubicBezTo>
                  <a:cubicBezTo>
                    <a:pt x="460" y="1599"/>
                    <a:pt x="1061" y="1751"/>
                    <a:pt x="1735" y="1751"/>
                  </a:cubicBezTo>
                  <a:cubicBezTo>
                    <a:pt x="3041" y="1751"/>
                    <a:pt x="4196" y="1181"/>
                    <a:pt x="4609" y="403"/>
                  </a:cubicBezTo>
                  <a:cubicBezTo>
                    <a:pt x="4149" y="152"/>
                    <a:pt x="3548" y="1"/>
                    <a:pt x="2874"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52"/>
            <p:cNvSpPr/>
            <p:nvPr/>
          </p:nvSpPr>
          <p:spPr>
            <a:xfrm>
              <a:off x="2116275" y="3767400"/>
              <a:ext cx="128550" cy="82825"/>
            </a:xfrm>
            <a:custGeom>
              <a:avLst/>
              <a:gdLst/>
              <a:ahLst/>
              <a:cxnLst/>
              <a:rect l="l" t="t" r="r" b="b"/>
              <a:pathLst>
                <a:path w="5142" h="3313" extrusionOk="0">
                  <a:moveTo>
                    <a:pt x="2733" y="1"/>
                  </a:moveTo>
                  <a:cubicBezTo>
                    <a:pt x="1364" y="1"/>
                    <a:pt x="178" y="742"/>
                    <a:pt x="89" y="1657"/>
                  </a:cubicBezTo>
                  <a:cubicBezTo>
                    <a:pt x="0" y="2571"/>
                    <a:pt x="1040" y="3313"/>
                    <a:pt x="2409" y="3313"/>
                  </a:cubicBezTo>
                  <a:cubicBezTo>
                    <a:pt x="3778" y="3313"/>
                    <a:pt x="4963" y="2571"/>
                    <a:pt x="5052" y="1657"/>
                  </a:cubicBezTo>
                  <a:cubicBezTo>
                    <a:pt x="5141" y="742"/>
                    <a:pt x="4107" y="1"/>
                    <a:pt x="273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52"/>
            <p:cNvSpPr/>
            <p:nvPr/>
          </p:nvSpPr>
          <p:spPr>
            <a:xfrm>
              <a:off x="2156100" y="3767400"/>
              <a:ext cx="86100" cy="37900"/>
            </a:xfrm>
            <a:custGeom>
              <a:avLst/>
              <a:gdLst/>
              <a:ahLst/>
              <a:cxnLst/>
              <a:rect l="l" t="t" r="r" b="b"/>
              <a:pathLst>
                <a:path w="3444" h="1516" extrusionOk="0">
                  <a:moveTo>
                    <a:pt x="1140" y="1"/>
                  </a:moveTo>
                  <a:cubicBezTo>
                    <a:pt x="737" y="1"/>
                    <a:pt x="351" y="68"/>
                    <a:pt x="1" y="183"/>
                  </a:cubicBezTo>
                  <a:cubicBezTo>
                    <a:pt x="147" y="941"/>
                    <a:pt x="1098" y="1516"/>
                    <a:pt x="2305" y="1516"/>
                  </a:cubicBezTo>
                  <a:cubicBezTo>
                    <a:pt x="2707" y="1516"/>
                    <a:pt x="3099" y="1453"/>
                    <a:pt x="3444" y="1338"/>
                  </a:cubicBezTo>
                  <a:cubicBezTo>
                    <a:pt x="3297" y="575"/>
                    <a:pt x="2346" y="1"/>
                    <a:pt x="1140"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52"/>
            <p:cNvSpPr/>
            <p:nvPr/>
          </p:nvSpPr>
          <p:spPr>
            <a:xfrm>
              <a:off x="2022500" y="3783075"/>
              <a:ext cx="227400" cy="74475"/>
            </a:xfrm>
            <a:custGeom>
              <a:avLst/>
              <a:gdLst/>
              <a:ahLst/>
              <a:cxnLst/>
              <a:rect l="l" t="t" r="r" b="b"/>
              <a:pathLst>
                <a:path w="9096" h="2979" extrusionOk="0">
                  <a:moveTo>
                    <a:pt x="4754" y="1"/>
                  </a:moveTo>
                  <a:cubicBezTo>
                    <a:pt x="2288" y="1"/>
                    <a:pt x="157" y="1296"/>
                    <a:pt x="0" y="2895"/>
                  </a:cubicBezTo>
                  <a:cubicBezTo>
                    <a:pt x="0" y="2921"/>
                    <a:pt x="0" y="2952"/>
                    <a:pt x="0" y="2978"/>
                  </a:cubicBezTo>
                  <a:lnTo>
                    <a:pt x="8929" y="2978"/>
                  </a:lnTo>
                  <a:cubicBezTo>
                    <a:pt x="8929" y="2952"/>
                    <a:pt x="8939" y="2921"/>
                    <a:pt x="8939" y="2895"/>
                  </a:cubicBezTo>
                  <a:cubicBezTo>
                    <a:pt x="9096" y="1296"/>
                    <a:pt x="7226" y="1"/>
                    <a:pt x="4754"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52"/>
            <p:cNvSpPr/>
            <p:nvPr/>
          </p:nvSpPr>
          <p:spPr>
            <a:xfrm>
              <a:off x="2216975" y="3819125"/>
              <a:ext cx="103725" cy="38425"/>
            </a:xfrm>
            <a:custGeom>
              <a:avLst/>
              <a:gdLst/>
              <a:ahLst/>
              <a:cxnLst/>
              <a:rect l="l" t="t" r="r" b="b"/>
              <a:pathLst>
                <a:path w="4149" h="1537" extrusionOk="0">
                  <a:moveTo>
                    <a:pt x="2174" y="0"/>
                  </a:moveTo>
                  <a:cubicBezTo>
                    <a:pt x="1050" y="0"/>
                    <a:pt x="79" y="591"/>
                    <a:pt x="11" y="1317"/>
                  </a:cubicBezTo>
                  <a:cubicBezTo>
                    <a:pt x="0" y="1390"/>
                    <a:pt x="6" y="1463"/>
                    <a:pt x="16" y="1536"/>
                  </a:cubicBezTo>
                  <a:lnTo>
                    <a:pt x="4028" y="1536"/>
                  </a:lnTo>
                  <a:cubicBezTo>
                    <a:pt x="4055" y="1463"/>
                    <a:pt x="4070" y="1390"/>
                    <a:pt x="4081" y="1317"/>
                  </a:cubicBezTo>
                  <a:cubicBezTo>
                    <a:pt x="4149" y="591"/>
                    <a:pt x="3297" y="0"/>
                    <a:pt x="2174"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52"/>
            <p:cNvSpPr/>
            <p:nvPr/>
          </p:nvSpPr>
          <p:spPr>
            <a:xfrm>
              <a:off x="2059725" y="3783075"/>
              <a:ext cx="172950" cy="41725"/>
            </a:xfrm>
            <a:custGeom>
              <a:avLst/>
              <a:gdLst/>
              <a:ahLst/>
              <a:cxnLst/>
              <a:rect l="l" t="t" r="r" b="b"/>
              <a:pathLst>
                <a:path w="6918" h="1669" extrusionOk="0">
                  <a:moveTo>
                    <a:pt x="3265" y="1"/>
                  </a:moveTo>
                  <a:cubicBezTo>
                    <a:pt x="2022" y="1"/>
                    <a:pt x="862" y="330"/>
                    <a:pt x="0" y="863"/>
                  </a:cubicBezTo>
                  <a:cubicBezTo>
                    <a:pt x="679" y="1139"/>
                    <a:pt x="1593" y="1380"/>
                    <a:pt x="2633" y="1526"/>
                  </a:cubicBezTo>
                  <a:cubicBezTo>
                    <a:pt x="3322" y="1622"/>
                    <a:pt x="3994" y="1668"/>
                    <a:pt x="4609" y="1668"/>
                  </a:cubicBezTo>
                  <a:cubicBezTo>
                    <a:pt x="5561" y="1668"/>
                    <a:pt x="6378" y="1559"/>
                    <a:pt x="6917" y="1359"/>
                  </a:cubicBezTo>
                  <a:cubicBezTo>
                    <a:pt x="6207" y="544"/>
                    <a:pt x="4864" y="1"/>
                    <a:pt x="3265"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52"/>
            <p:cNvSpPr/>
            <p:nvPr/>
          </p:nvSpPr>
          <p:spPr>
            <a:xfrm>
              <a:off x="2065725" y="3756300"/>
              <a:ext cx="74350" cy="22500"/>
            </a:xfrm>
            <a:custGeom>
              <a:avLst/>
              <a:gdLst/>
              <a:ahLst/>
              <a:cxnLst/>
              <a:rect l="l" t="t" r="r" b="b"/>
              <a:pathLst>
                <a:path w="2974" h="900" extrusionOk="0">
                  <a:moveTo>
                    <a:pt x="1338" y="0"/>
                  </a:moveTo>
                  <a:cubicBezTo>
                    <a:pt x="841" y="0"/>
                    <a:pt x="376" y="115"/>
                    <a:pt x="0" y="309"/>
                  </a:cubicBezTo>
                  <a:cubicBezTo>
                    <a:pt x="329" y="664"/>
                    <a:pt x="930" y="899"/>
                    <a:pt x="1641" y="899"/>
                  </a:cubicBezTo>
                  <a:cubicBezTo>
                    <a:pt x="2137" y="899"/>
                    <a:pt x="2602" y="779"/>
                    <a:pt x="2973" y="591"/>
                  </a:cubicBezTo>
                  <a:cubicBezTo>
                    <a:pt x="2644" y="236"/>
                    <a:pt x="2048" y="0"/>
                    <a:pt x="1338"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52"/>
            <p:cNvSpPr/>
            <p:nvPr/>
          </p:nvSpPr>
          <p:spPr>
            <a:xfrm>
              <a:off x="2241525" y="3819250"/>
              <a:ext cx="72000" cy="22225"/>
            </a:xfrm>
            <a:custGeom>
              <a:avLst/>
              <a:gdLst/>
              <a:ahLst/>
              <a:cxnLst/>
              <a:rect l="l" t="t" r="r" b="b"/>
              <a:pathLst>
                <a:path w="2880" h="889" extrusionOk="0">
                  <a:moveTo>
                    <a:pt x="1192" y="1"/>
                  </a:moveTo>
                  <a:cubicBezTo>
                    <a:pt x="758" y="1"/>
                    <a:pt x="345" y="90"/>
                    <a:pt x="1" y="236"/>
                  </a:cubicBezTo>
                  <a:cubicBezTo>
                    <a:pt x="314" y="628"/>
                    <a:pt x="941" y="889"/>
                    <a:pt x="1688" y="889"/>
                  </a:cubicBezTo>
                  <a:cubicBezTo>
                    <a:pt x="2122" y="889"/>
                    <a:pt x="2534" y="800"/>
                    <a:pt x="2879" y="649"/>
                  </a:cubicBezTo>
                  <a:cubicBezTo>
                    <a:pt x="2566" y="262"/>
                    <a:pt x="1939" y="1"/>
                    <a:pt x="1192" y="1"/>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52"/>
            <p:cNvSpPr/>
            <p:nvPr/>
          </p:nvSpPr>
          <p:spPr>
            <a:xfrm>
              <a:off x="2351900" y="3831400"/>
              <a:ext cx="66250" cy="26150"/>
            </a:xfrm>
            <a:custGeom>
              <a:avLst/>
              <a:gdLst/>
              <a:ahLst/>
              <a:cxnLst/>
              <a:rect l="l" t="t" r="r" b="b"/>
              <a:pathLst>
                <a:path w="2650" h="1046" extrusionOk="0">
                  <a:moveTo>
                    <a:pt x="1379" y="1"/>
                  </a:moveTo>
                  <a:cubicBezTo>
                    <a:pt x="659" y="1"/>
                    <a:pt x="52" y="283"/>
                    <a:pt x="16" y="638"/>
                  </a:cubicBezTo>
                  <a:cubicBezTo>
                    <a:pt x="0" y="795"/>
                    <a:pt x="99" y="936"/>
                    <a:pt x="277" y="1045"/>
                  </a:cubicBezTo>
                  <a:lnTo>
                    <a:pt x="2273" y="1045"/>
                  </a:lnTo>
                  <a:cubicBezTo>
                    <a:pt x="2471" y="936"/>
                    <a:pt x="2602" y="795"/>
                    <a:pt x="2618" y="638"/>
                  </a:cubicBezTo>
                  <a:cubicBezTo>
                    <a:pt x="2649" y="283"/>
                    <a:pt x="2095" y="1"/>
                    <a:pt x="1379"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52"/>
            <p:cNvSpPr/>
            <p:nvPr/>
          </p:nvSpPr>
          <p:spPr>
            <a:xfrm>
              <a:off x="2295600" y="3813500"/>
              <a:ext cx="80350" cy="44050"/>
            </a:xfrm>
            <a:custGeom>
              <a:avLst/>
              <a:gdLst/>
              <a:ahLst/>
              <a:cxnLst/>
              <a:rect l="l" t="t" r="r" b="b"/>
              <a:pathLst>
                <a:path w="3214" h="1762" extrusionOk="0">
                  <a:moveTo>
                    <a:pt x="1698" y="1"/>
                  </a:moveTo>
                  <a:cubicBezTo>
                    <a:pt x="831" y="1"/>
                    <a:pt x="84" y="481"/>
                    <a:pt x="27" y="1072"/>
                  </a:cubicBezTo>
                  <a:cubicBezTo>
                    <a:pt x="0" y="1338"/>
                    <a:pt x="110" y="1573"/>
                    <a:pt x="319" y="1761"/>
                  </a:cubicBezTo>
                  <a:lnTo>
                    <a:pt x="2728" y="1761"/>
                  </a:lnTo>
                  <a:cubicBezTo>
                    <a:pt x="2973" y="1573"/>
                    <a:pt x="3130" y="1338"/>
                    <a:pt x="3156" y="1072"/>
                  </a:cubicBezTo>
                  <a:cubicBezTo>
                    <a:pt x="3214" y="481"/>
                    <a:pt x="2560" y="1"/>
                    <a:pt x="169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52"/>
            <p:cNvSpPr/>
            <p:nvPr/>
          </p:nvSpPr>
          <p:spPr>
            <a:xfrm>
              <a:off x="2296000" y="3822525"/>
              <a:ext cx="79175" cy="35025"/>
            </a:xfrm>
            <a:custGeom>
              <a:avLst/>
              <a:gdLst/>
              <a:ahLst/>
              <a:cxnLst/>
              <a:rect l="l" t="t" r="r" b="b"/>
              <a:pathLst>
                <a:path w="3167" h="1401" extrusionOk="0">
                  <a:moveTo>
                    <a:pt x="2816" y="0"/>
                  </a:moveTo>
                  <a:cubicBezTo>
                    <a:pt x="2576" y="293"/>
                    <a:pt x="2116" y="554"/>
                    <a:pt x="1526" y="706"/>
                  </a:cubicBezTo>
                  <a:cubicBezTo>
                    <a:pt x="1208" y="784"/>
                    <a:pt x="891" y="823"/>
                    <a:pt x="598" y="823"/>
                  </a:cubicBezTo>
                  <a:cubicBezTo>
                    <a:pt x="386" y="823"/>
                    <a:pt x="185" y="803"/>
                    <a:pt x="5" y="763"/>
                  </a:cubicBezTo>
                  <a:lnTo>
                    <a:pt x="5" y="763"/>
                  </a:lnTo>
                  <a:cubicBezTo>
                    <a:pt x="0" y="1009"/>
                    <a:pt x="110" y="1228"/>
                    <a:pt x="303" y="1400"/>
                  </a:cubicBezTo>
                  <a:lnTo>
                    <a:pt x="2712" y="1400"/>
                  </a:lnTo>
                  <a:cubicBezTo>
                    <a:pt x="2957" y="1212"/>
                    <a:pt x="3114" y="977"/>
                    <a:pt x="3140" y="711"/>
                  </a:cubicBezTo>
                  <a:cubicBezTo>
                    <a:pt x="3166" y="439"/>
                    <a:pt x="3041" y="194"/>
                    <a:pt x="281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7" name="Google Shape;11937;p52"/>
          <p:cNvGrpSpPr/>
          <p:nvPr/>
        </p:nvGrpSpPr>
        <p:grpSpPr>
          <a:xfrm>
            <a:off x="5706704" y="4099243"/>
            <a:ext cx="598949" cy="342532"/>
            <a:chOff x="341175" y="850825"/>
            <a:chExt cx="1974775" cy="1129350"/>
          </a:xfrm>
        </p:grpSpPr>
        <p:grpSp>
          <p:nvGrpSpPr>
            <p:cNvPr id="11938" name="Google Shape;11938;p52"/>
            <p:cNvGrpSpPr/>
            <p:nvPr/>
          </p:nvGrpSpPr>
          <p:grpSpPr>
            <a:xfrm>
              <a:off x="341175" y="850825"/>
              <a:ext cx="1974775" cy="1129350"/>
              <a:chOff x="2814250" y="1434850"/>
              <a:chExt cx="1974775" cy="1129350"/>
            </a:xfrm>
          </p:grpSpPr>
          <p:sp>
            <p:nvSpPr>
              <p:cNvPr id="11939" name="Google Shape;11939;p52"/>
              <p:cNvSpPr/>
              <p:nvPr/>
            </p:nvSpPr>
            <p:spPr>
              <a:xfrm>
                <a:off x="4122325" y="2078350"/>
                <a:ext cx="250650" cy="432350"/>
              </a:xfrm>
              <a:custGeom>
                <a:avLst/>
                <a:gdLst/>
                <a:ahLst/>
                <a:cxnLst/>
                <a:rect l="l" t="t" r="r" b="b"/>
                <a:pathLst>
                  <a:path w="10026" h="17294" extrusionOk="0">
                    <a:moveTo>
                      <a:pt x="8823" y="0"/>
                    </a:moveTo>
                    <a:lnTo>
                      <a:pt x="4111" y="1103"/>
                    </a:lnTo>
                    <a:cubicBezTo>
                      <a:pt x="5565" y="3810"/>
                      <a:pt x="5189" y="7670"/>
                      <a:pt x="4913" y="9499"/>
                    </a:cubicBezTo>
                    <a:cubicBezTo>
                      <a:pt x="4637" y="11329"/>
                      <a:pt x="3459" y="12407"/>
                      <a:pt x="3284" y="13584"/>
                    </a:cubicBezTo>
                    <a:cubicBezTo>
                      <a:pt x="3084" y="14787"/>
                      <a:pt x="1379" y="16041"/>
                      <a:pt x="953" y="16241"/>
                    </a:cubicBezTo>
                    <a:cubicBezTo>
                      <a:pt x="552" y="16417"/>
                      <a:pt x="1" y="17294"/>
                      <a:pt x="1" y="17294"/>
                    </a:cubicBezTo>
                    <a:cubicBezTo>
                      <a:pt x="1" y="17294"/>
                      <a:pt x="2407" y="17193"/>
                      <a:pt x="3710" y="17193"/>
                    </a:cubicBezTo>
                    <a:cubicBezTo>
                      <a:pt x="4011" y="15690"/>
                      <a:pt x="5314" y="15990"/>
                      <a:pt x="5590" y="15589"/>
                    </a:cubicBezTo>
                    <a:cubicBezTo>
                      <a:pt x="5866" y="15188"/>
                      <a:pt x="7219" y="10928"/>
                      <a:pt x="7495" y="9249"/>
                    </a:cubicBezTo>
                    <a:cubicBezTo>
                      <a:pt x="7770" y="7594"/>
                      <a:pt x="9951" y="3885"/>
                      <a:pt x="10001" y="3108"/>
                    </a:cubicBezTo>
                    <a:cubicBezTo>
                      <a:pt x="10026" y="2331"/>
                      <a:pt x="8823" y="0"/>
                      <a:pt x="88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52"/>
              <p:cNvSpPr/>
              <p:nvPr/>
            </p:nvSpPr>
            <p:spPr>
              <a:xfrm>
                <a:off x="3533350" y="1983700"/>
                <a:ext cx="184250" cy="483150"/>
              </a:xfrm>
              <a:custGeom>
                <a:avLst/>
                <a:gdLst/>
                <a:ahLst/>
                <a:cxnLst/>
                <a:rect l="l" t="t" r="r" b="b"/>
                <a:pathLst>
                  <a:path w="7370" h="19326" extrusionOk="0">
                    <a:moveTo>
                      <a:pt x="223" y="0"/>
                    </a:moveTo>
                    <a:cubicBezTo>
                      <a:pt x="214" y="0"/>
                      <a:pt x="206" y="1"/>
                      <a:pt x="201" y="2"/>
                    </a:cubicBezTo>
                    <a:cubicBezTo>
                      <a:pt x="1" y="52"/>
                      <a:pt x="352" y="3360"/>
                      <a:pt x="352" y="4087"/>
                    </a:cubicBezTo>
                    <a:cubicBezTo>
                      <a:pt x="352" y="4789"/>
                      <a:pt x="1179" y="6568"/>
                      <a:pt x="1630" y="8197"/>
                    </a:cubicBezTo>
                    <a:cubicBezTo>
                      <a:pt x="2056" y="9827"/>
                      <a:pt x="3284" y="11280"/>
                      <a:pt x="3785" y="12107"/>
                    </a:cubicBezTo>
                    <a:cubicBezTo>
                      <a:pt x="4287" y="12909"/>
                      <a:pt x="4261" y="15441"/>
                      <a:pt x="4337" y="16142"/>
                    </a:cubicBezTo>
                    <a:cubicBezTo>
                      <a:pt x="4412" y="16869"/>
                      <a:pt x="4362" y="17571"/>
                      <a:pt x="4261" y="17721"/>
                    </a:cubicBezTo>
                    <a:cubicBezTo>
                      <a:pt x="4161" y="17897"/>
                      <a:pt x="3585" y="18498"/>
                      <a:pt x="3084" y="18749"/>
                    </a:cubicBezTo>
                    <a:cubicBezTo>
                      <a:pt x="3033" y="19050"/>
                      <a:pt x="3835" y="19325"/>
                      <a:pt x="3835" y="19325"/>
                    </a:cubicBezTo>
                    <a:lnTo>
                      <a:pt x="6116" y="19325"/>
                    </a:lnTo>
                    <a:cubicBezTo>
                      <a:pt x="6642" y="19325"/>
                      <a:pt x="6617" y="18448"/>
                      <a:pt x="6743" y="18348"/>
                    </a:cubicBezTo>
                    <a:cubicBezTo>
                      <a:pt x="6868" y="18273"/>
                      <a:pt x="7294" y="17746"/>
                      <a:pt x="6943" y="17345"/>
                    </a:cubicBezTo>
                    <a:cubicBezTo>
                      <a:pt x="6617" y="16969"/>
                      <a:pt x="6993" y="16468"/>
                      <a:pt x="7169" y="16293"/>
                    </a:cubicBezTo>
                    <a:cubicBezTo>
                      <a:pt x="7369" y="16142"/>
                      <a:pt x="7344" y="15942"/>
                      <a:pt x="7018" y="15591"/>
                    </a:cubicBezTo>
                    <a:cubicBezTo>
                      <a:pt x="6693" y="15240"/>
                      <a:pt x="5765" y="12308"/>
                      <a:pt x="5289" y="11330"/>
                    </a:cubicBezTo>
                    <a:cubicBezTo>
                      <a:pt x="4813" y="10378"/>
                      <a:pt x="5715" y="8523"/>
                      <a:pt x="5289" y="7671"/>
                    </a:cubicBezTo>
                    <a:cubicBezTo>
                      <a:pt x="4863" y="6844"/>
                      <a:pt x="4036" y="904"/>
                      <a:pt x="4036" y="904"/>
                    </a:cubicBezTo>
                    <a:cubicBezTo>
                      <a:pt x="4036" y="904"/>
                      <a:pt x="586" y="0"/>
                      <a:pt x="2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52"/>
              <p:cNvSpPr/>
              <p:nvPr/>
            </p:nvSpPr>
            <p:spPr>
              <a:xfrm>
                <a:off x="2839125" y="1434850"/>
                <a:ext cx="1949900" cy="1129350"/>
              </a:xfrm>
              <a:custGeom>
                <a:avLst/>
                <a:gdLst/>
                <a:ahLst/>
                <a:cxnLst/>
                <a:rect l="l" t="t" r="r" b="b"/>
                <a:pathLst>
                  <a:path w="77996" h="45174" extrusionOk="0">
                    <a:moveTo>
                      <a:pt x="35068" y="0"/>
                    </a:moveTo>
                    <a:cubicBezTo>
                      <a:pt x="28889" y="0"/>
                      <a:pt x="23272" y="2059"/>
                      <a:pt x="22306" y="2307"/>
                    </a:cubicBezTo>
                    <a:cubicBezTo>
                      <a:pt x="21329" y="2532"/>
                      <a:pt x="18522" y="3861"/>
                      <a:pt x="16291" y="5414"/>
                    </a:cubicBezTo>
                    <a:cubicBezTo>
                      <a:pt x="14386" y="6743"/>
                      <a:pt x="13309" y="8372"/>
                      <a:pt x="12807" y="9800"/>
                    </a:cubicBezTo>
                    <a:cubicBezTo>
                      <a:pt x="12707" y="10051"/>
                      <a:pt x="12657" y="10302"/>
                      <a:pt x="12582" y="10527"/>
                    </a:cubicBezTo>
                    <a:cubicBezTo>
                      <a:pt x="12206" y="12131"/>
                      <a:pt x="10101" y="15740"/>
                      <a:pt x="9900" y="16041"/>
                    </a:cubicBezTo>
                    <a:cubicBezTo>
                      <a:pt x="9725" y="16342"/>
                      <a:pt x="9148" y="17595"/>
                      <a:pt x="7619" y="19650"/>
                    </a:cubicBezTo>
                    <a:cubicBezTo>
                      <a:pt x="6090" y="21680"/>
                      <a:pt x="3960" y="24863"/>
                      <a:pt x="3960" y="24863"/>
                    </a:cubicBezTo>
                    <a:cubicBezTo>
                      <a:pt x="3459" y="24535"/>
                      <a:pt x="3002" y="24408"/>
                      <a:pt x="2588" y="24408"/>
                    </a:cubicBezTo>
                    <a:cubicBezTo>
                      <a:pt x="1926" y="24408"/>
                      <a:pt x="1375" y="24734"/>
                      <a:pt x="928" y="25089"/>
                    </a:cubicBezTo>
                    <a:cubicBezTo>
                      <a:pt x="201" y="25665"/>
                      <a:pt x="0" y="27495"/>
                      <a:pt x="401" y="28046"/>
                    </a:cubicBezTo>
                    <a:cubicBezTo>
                      <a:pt x="827" y="28598"/>
                      <a:pt x="1078" y="29725"/>
                      <a:pt x="1103" y="30678"/>
                    </a:cubicBezTo>
                    <a:cubicBezTo>
                      <a:pt x="1153" y="31630"/>
                      <a:pt x="1654" y="32282"/>
                      <a:pt x="1679" y="32908"/>
                    </a:cubicBezTo>
                    <a:cubicBezTo>
                      <a:pt x="1704" y="33560"/>
                      <a:pt x="1704" y="38974"/>
                      <a:pt x="1529" y="40778"/>
                    </a:cubicBezTo>
                    <a:cubicBezTo>
                      <a:pt x="1329" y="42583"/>
                      <a:pt x="2933" y="42708"/>
                      <a:pt x="3634" y="42733"/>
                    </a:cubicBezTo>
                    <a:cubicBezTo>
                      <a:pt x="4361" y="42733"/>
                      <a:pt x="5414" y="41380"/>
                      <a:pt x="5414" y="41380"/>
                    </a:cubicBezTo>
                    <a:cubicBezTo>
                      <a:pt x="5414" y="41380"/>
                      <a:pt x="5539" y="41856"/>
                      <a:pt x="5489" y="42633"/>
                    </a:cubicBezTo>
                    <a:cubicBezTo>
                      <a:pt x="6191" y="42457"/>
                      <a:pt x="7594" y="41154"/>
                      <a:pt x="7745" y="40653"/>
                    </a:cubicBezTo>
                    <a:cubicBezTo>
                      <a:pt x="7895" y="40177"/>
                      <a:pt x="10527" y="35515"/>
                      <a:pt x="11178" y="33610"/>
                    </a:cubicBezTo>
                    <a:cubicBezTo>
                      <a:pt x="11203" y="33510"/>
                      <a:pt x="11228" y="33435"/>
                      <a:pt x="11253" y="33360"/>
                    </a:cubicBezTo>
                    <a:cubicBezTo>
                      <a:pt x="11654" y="31931"/>
                      <a:pt x="13484" y="30026"/>
                      <a:pt x="15013" y="28948"/>
                    </a:cubicBezTo>
                    <a:cubicBezTo>
                      <a:pt x="15314" y="28748"/>
                      <a:pt x="15589" y="28573"/>
                      <a:pt x="15840" y="28422"/>
                    </a:cubicBezTo>
                    <a:cubicBezTo>
                      <a:pt x="16316" y="28197"/>
                      <a:pt x="16943" y="28096"/>
                      <a:pt x="17644" y="28096"/>
                    </a:cubicBezTo>
                    <a:cubicBezTo>
                      <a:pt x="17682" y="28096"/>
                      <a:pt x="17720" y="28095"/>
                      <a:pt x="17758" y="28095"/>
                    </a:cubicBezTo>
                    <a:cubicBezTo>
                      <a:pt x="19362" y="28095"/>
                      <a:pt x="21218" y="28600"/>
                      <a:pt x="21830" y="28723"/>
                    </a:cubicBezTo>
                    <a:cubicBezTo>
                      <a:pt x="21896" y="28736"/>
                      <a:pt x="21964" y="28742"/>
                      <a:pt x="22034" y="28742"/>
                    </a:cubicBezTo>
                    <a:cubicBezTo>
                      <a:pt x="22889" y="28742"/>
                      <a:pt x="23960" y="27821"/>
                      <a:pt x="23960" y="27821"/>
                    </a:cubicBezTo>
                    <a:cubicBezTo>
                      <a:pt x="23960" y="27821"/>
                      <a:pt x="24286" y="30878"/>
                      <a:pt x="24086" y="31655"/>
                    </a:cubicBezTo>
                    <a:cubicBezTo>
                      <a:pt x="23910" y="32457"/>
                      <a:pt x="24687" y="34713"/>
                      <a:pt x="24913" y="35339"/>
                    </a:cubicBezTo>
                    <a:cubicBezTo>
                      <a:pt x="25138" y="35941"/>
                      <a:pt x="24487" y="38974"/>
                      <a:pt x="24386" y="39926"/>
                    </a:cubicBezTo>
                    <a:cubicBezTo>
                      <a:pt x="24286" y="40903"/>
                      <a:pt x="22983" y="42106"/>
                      <a:pt x="22807" y="42357"/>
                    </a:cubicBezTo>
                    <a:cubicBezTo>
                      <a:pt x="22657" y="42608"/>
                      <a:pt x="20978" y="43660"/>
                      <a:pt x="20752" y="44086"/>
                    </a:cubicBezTo>
                    <a:cubicBezTo>
                      <a:pt x="20527" y="44487"/>
                      <a:pt x="21629" y="44688"/>
                      <a:pt x="21629" y="44688"/>
                    </a:cubicBezTo>
                    <a:cubicBezTo>
                      <a:pt x="21629" y="44688"/>
                      <a:pt x="24562" y="44613"/>
                      <a:pt x="24737" y="44563"/>
                    </a:cubicBezTo>
                    <a:cubicBezTo>
                      <a:pt x="24888" y="44512"/>
                      <a:pt x="25790" y="43109"/>
                      <a:pt x="25715" y="42858"/>
                    </a:cubicBezTo>
                    <a:cubicBezTo>
                      <a:pt x="25684" y="42757"/>
                      <a:pt x="25740" y="42717"/>
                      <a:pt x="25830" y="42717"/>
                    </a:cubicBezTo>
                    <a:cubicBezTo>
                      <a:pt x="25963" y="42717"/>
                      <a:pt x="26172" y="42804"/>
                      <a:pt x="26291" y="42908"/>
                    </a:cubicBezTo>
                    <a:cubicBezTo>
                      <a:pt x="26304" y="42920"/>
                      <a:pt x="26318" y="42925"/>
                      <a:pt x="26333" y="42925"/>
                    </a:cubicBezTo>
                    <a:cubicBezTo>
                      <a:pt x="26545" y="42925"/>
                      <a:pt x="26911" y="41811"/>
                      <a:pt x="26817" y="41530"/>
                    </a:cubicBezTo>
                    <a:cubicBezTo>
                      <a:pt x="26717" y="41204"/>
                      <a:pt x="27018" y="35064"/>
                      <a:pt x="27494" y="34462"/>
                    </a:cubicBezTo>
                    <a:cubicBezTo>
                      <a:pt x="27945" y="33886"/>
                      <a:pt x="28321" y="32608"/>
                      <a:pt x="28221" y="31580"/>
                    </a:cubicBezTo>
                    <a:cubicBezTo>
                      <a:pt x="28121" y="30578"/>
                      <a:pt x="29299" y="23986"/>
                      <a:pt x="29299" y="23986"/>
                    </a:cubicBezTo>
                    <a:cubicBezTo>
                      <a:pt x="29299" y="23986"/>
                      <a:pt x="31302" y="23609"/>
                      <a:pt x="32200" y="23609"/>
                    </a:cubicBezTo>
                    <a:cubicBezTo>
                      <a:pt x="32228" y="23609"/>
                      <a:pt x="32255" y="23609"/>
                      <a:pt x="32281" y="23610"/>
                    </a:cubicBezTo>
                    <a:cubicBezTo>
                      <a:pt x="33133" y="23635"/>
                      <a:pt x="36968" y="24738"/>
                      <a:pt x="37469" y="24913"/>
                    </a:cubicBezTo>
                    <a:cubicBezTo>
                      <a:pt x="37995" y="25064"/>
                      <a:pt x="43985" y="25640"/>
                      <a:pt x="45464" y="25916"/>
                    </a:cubicBezTo>
                    <a:cubicBezTo>
                      <a:pt x="45549" y="25932"/>
                      <a:pt x="45639" y="25940"/>
                      <a:pt x="45733" y="25940"/>
                    </a:cubicBezTo>
                    <a:cubicBezTo>
                      <a:pt x="47136" y="25940"/>
                      <a:pt x="49529" y="24223"/>
                      <a:pt x="50017" y="24223"/>
                    </a:cubicBezTo>
                    <a:cubicBezTo>
                      <a:pt x="50042" y="24223"/>
                      <a:pt x="50061" y="24228"/>
                      <a:pt x="50076" y="24237"/>
                    </a:cubicBezTo>
                    <a:cubicBezTo>
                      <a:pt x="50101" y="24237"/>
                      <a:pt x="50101" y="24237"/>
                      <a:pt x="50101" y="24262"/>
                    </a:cubicBezTo>
                    <a:cubicBezTo>
                      <a:pt x="50301" y="24588"/>
                      <a:pt x="51680" y="27144"/>
                      <a:pt x="55264" y="27921"/>
                    </a:cubicBezTo>
                    <a:cubicBezTo>
                      <a:pt x="55673" y="28009"/>
                      <a:pt x="56073" y="28048"/>
                      <a:pt x="56459" y="28048"/>
                    </a:cubicBezTo>
                    <a:cubicBezTo>
                      <a:pt x="59474" y="28048"/>
                      <a:pt x="61680" y="25665"/>
                      <a:pt x="61680" y="25665"/>
                    </a:cubicBezTo>
                    <a:cubicBezTo>
                      <a:pt x="61680" y="25665"/>
                      <a:pt x="61730" y="25765"/>
                      <a:pt x="61830" y="25966"/>
                    </a:cubicBezTo>
                    <a:cubicBezTo>
                      <a:pt x="62532" y="27294"/>
                      <a:pt x="65214" y="32432"/>
                      <a:pt x="65865" y="34136"/>
                    </a:cubicBezTo>
                    <a:cubicBezTo>
                      <a:pt x="66592" y="36091"/>
                      <a:pt x="66767" y="40076"/>
                      <a:pt x="66767" y="40427"/>
                    </a:cubicBezTo>
                    <a:cubicBezTo>
                      <a:pt x="66767" y="40778"/>
                      <a:pt x="67118" y="41931"/>
                      <a:pt x="66667" y="42031"/>
                    </a:cubicBezTo>
                    <a:cubicBezTo>
                      <a:pt x="66216" y="42157"/>
                      <a:pt x="66041" y="43084"/>
                      <a:pt x="66041" y="43084"/>
                    </a:cubicBezTo>
                    <a:cubicBezTo>
                      <a:pt x="66041" y="43084"/>
                      <a:pt x="64186" y="43911"/>
                      <a:pt x="64963" y="44663"/>
                    </a:cubicBezTo>
                    <a:cubicBezTo>
                      <a:pt x="65381" y="45081"/>
                      <a:pt x="66394" y="45173"/>
                      <a:pt x="67212" y="45173"/>
                    </a:cubicBezTo>
                    <a:cubicBezTo>
                      <a:pt x="67867" y="45173"/>
                      <a:pt x="68397" y="45114"/>
                      <a:pt x="68397" y="45114"/>
                    </a:cubicBezTo>
                    <a:cubicBezTo>
                      <a:pt x="68397" y="45114"/>
                      <a:pt x="69575" y="44036"/>
                      <a:pt x="69274" y="43710"/>
                    </a:cubicBezTo>
                    <a:cubicBezTo>
                      <a:pt x="68998" y="43360"/>
                      <a:pt x="69199" y="42357"/>
                      <a:pt x="69199" y="42056"/>
                    </a:cubicBezTo>
                    <a:cubicBezTo>
                      <a:pt x="69199" y="41781"/>
                      <a:pt x="69575" y="41831"/>
                      <a:pt x="70026" y="41781"/>
                    </a:cubicBezTo>
                    <a:cubicBezTo>
                      <a:pt x="70452" y="41756"/>
                      <a:pt x="69499" y="35866"/>
                      <a:pt x="68973" y="34237"/>
                    </a:cubicBezTo>
                    <a:cubicBezTo>
                      <a:pt x="68472" y="32608"/>
                      <a:pt x="68547" y="27520"/>
                      <a:pt x="68647" y="26743"/>
                    </a:cubicBezTo>
                    <a:cubicBezTo>
                      <a:pt x="68747" y="25966"/>
                      <a:pt x="67795" y="25590"/>
                      <a:pt x="66066" y="22708"/>
                    </a:cubicBezTo>
                    <a:cubicBezTo>
                      <a:pt x="65389" y="20703"/>
                      <a:pt x="65314" y="18222"/>
                      <a:pt x="65489" y="15665"/>
                    </a:cubicBezTo>
                    <a:cubicBezTo>
                      <a:pt x="65740" y="11831"/>
                      <a:pt x="66492" y="7821"/>
                      <a:pt x="66542" y="4988"/>
                    </a:cubicBezTo>
                    <a:cubicBezTo>
                      <a:pt x="66542" y="4838"/>
                      <a:pt x="66517" y="4688"/>
                      <a:pt x="66492" y="4537"/>
                    </a:cubicBezTo>
                    <a:lnTo>
                      <a:pt x="66492" y="4537"/>
                    </a:lnTo>
                    <a:cubicBezTo>
                      <a:pt x="67194" y="5239"/>
                      <a:pt x="67770" y="6066"/>
                      <a:pt x="67795" y="6592"/>
                    </a:cubicBezTo>
                    <a:cubicBezTo>
                      <a:pt x="67845" y="7470"/>
                      <a:pt x="66467" y="8547"/>
                      <a:pt x="66517" y="10552"/>
                    </a:cubicBezTo>
                    <a:cubicBezTo>
                      <a:pt x="66542" y="11605"/>
                      <a:pt x="66843" y="12883"/>
                      <a:pt x="67670" y="13986"/>
                    </a:cubicBezTo>
                    <a:cubicBezTo>
                      <a:pt x="68422" y="14988"/>
                      <a:pt x="69625" y="15866"/>
                      <a:pt x="71429" y="16242"/>
                    </a:cubicBezTo>
                    <a:cubicBezTo>
                      <a:pt x="75189" y="17069"/>
                      <a:pt x="77143" y="20778"/>
                      <a:pt x="77269" y="21154"/>
                    </a:cubicBezTo>
                    <a:cubicBezTo>
                      <a:pt x="77307" y="21256"/>
                      <a:pt x="77328" y="21295"/>
                      <a:pt x="77341" y="21295"/>
                    </a:cubicBezTo>
                    <a:cubicBezTo>
                      <a:pt x="77380" y="21295"/>
                      <a:pt x="77358" y="20966"/>
                      <a:pt x="77544" y="20928"/>
                    </a:cubicBezTo>
                    <a:cubicBezTo>
                      <a:pt x="77795" y="20853"/>
                      <a:pt x="77444" y="20577"/>
                      <a:pt x="77469" y="20402"/>
                    </a:cubicBezTo>
                    <a:cubicBezTo>
                      <a:pt x="77494" y="20252"/>
                      <a:pt x="77920" y="20151"/>
                      <a:pt x="77920" y="20151"/>
                    </a:cubicBezTo>
                    <a:cubicBezTo>
                      <a:pt x="77920" y="20151"/>
                      <a:pt x="77996" y="19851"/>
                      <a:pt x="77720" y="18272"/>
                    </a:cubicBezTo>
                    <a:cubicBezTo>
                      <a:pt x="77419" y="16693"/>
                      <a:pt x="72532" y="15314"/>
                      <a:pt x="71905" y="15089"/>
                    </a:cubicBezTo>
                    <a:cubicBezTo>
                      <a:pt x="71329" y="14888"/>
                      <a:pt x="69499" y="15189"/>
                      <a:pt x="68121" y="13560"/>
                    </a:cubicBezTo>
                    <a:cubicBezTo>
                      <a:pt x="67971" y="13384"/>
                      <a:pt x="67820" y="13184"/>
                      <a:pt x="67695" y="12983"/>
                    </a:cubicBezTo>
                    <a:cubicBezTo>
                      <a:pt x="66266" y="10678"/>
                      <a:pt x="68021" y="8673"/>
                      <a:pt x="68497" y="8196"/>
                    </a:cubicBezTo>
                    <a:cubicBezTo>
                      <a:pt x="68973" y="7720"/>
                      <a:pt x="69524" y="5515"/>
                      <a:pt x="67870" y="3409"/>
                    </a:cubicBezTo>
                    <a:cubicBezTo>
                      <a:pt x="67194" y="2557"/>
                      <a:pt x="65715" y="2006"/>
                      <a:pt x="64186" y="1630"/>
                    </a:cubicBezTo>
                    <a:cubicBezTo>
                      <a:pt x="61855" y="1054"/>
                      <a:pt x="59399" y="903"/>
                      <a:pt x="59374" y="903"/>
                    </a:cubicBezTo>
                    <a:cubicBezTo>
                      <a:pt x="57560" y="672"/>
                      <a:pt x="55722" y="592"/>
                      <a:pt x="54278" y="592"/>
                    </a:cubicBezTo>
                    <a:cubicBezTo>
                      <a:pt x="53687" y="592"/>
                      <a:pt x="53162" y="606"/>
                      <a:pt x="52732" y="628"/>
                    </a:cubicBezTo>
                    <a:cubicBezTo>
                      <a:pt x="52306" y="628"/>
                      <a:pt x="51955" y="653"/>
                      <a:pt x="51755" y="678"/>
                    </a:cubicBezTo>
                    <a:cubicBezTo>
                      <a:pt x="51429" y="728"/>
                      <a:pt x="50928" y="728"/>
                      <a:pt x="50276" y="728"/>
                    </a:cubicBezTo>
                    <a:cubicBezTo>
                      <a:pt x="47118" y="653"/>
                      <a:pt x="40527" y="51"/>
                      <a:pt x="35289" y="1"/>
                    </a:cubicBezTo>
                    <a:cubicBezTo>
                      <a:pt x="35215" y="0"/>
                      <a:pt x="35141" y="0"/>
                      <a:pt x="35068"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52"/>
              <p:cNvSpPr/>
              <p:nvPr/>
            </p:nvSpPr>
            <p:spPr>
              <a:xfrm>
                <a:off x="2882350" y="2113425"/>
                <a:ext cx="531350" cy="389750"/>
              </a:xfrm>
              <a:custGeom>
                <a:avLst/>
                <a:gdLst/>
                <a:ahLst/>
                <a:cxnLst/>
                <a:rect l="l" t="t" r="r" b="b"/>
                <a:pathLst>
                  <a:path w="21254" h="15590" extrusionOk="0">
                    <a:moveTo>
                      <a:pt x="21154" y="1"/>
                    </a:moveTo>
                    <a:cubicBezTo>
                      <a:pt x="21154" y="1"/>
                      <a:pt x="20086" y="898"/>
                      <a:pt x="19232" y="898"/>
                    </a:cubicBezTo>
                    <a:cubicBezTo>
                      <a:pt x="19160" y="898"/>
                      <a:pt x="19091" y="892"/>
                      <a:pt x="19023" y="878"/>
                    </a:cubicBezTo>
                    <a:cubicBezTo>
                      <a:pt x="18397" y="753"/>
                      <a:pt x="16467" y="252"/>
                      <a:pt x="14813" y="252"/>
                    </a:cubicBezTo>
                    <a:cubicBezTo>
                      <a:pt x="14136" y="277"/>
                      <a:pt x="13509" y="352"/>
                      <a:pt x="13033" y="602"/>
                    </a:cubicBezTo>
                    <a:cubicBezTo>
                      <a:pt x="12783" y="753"/>
                      <a:pt x="12482" y="928"/>
                      <a:pt x="12206" y="1129"/>
                    </a:cubicBezTo>
                    <a:cubicBezTo>
                      <a:pt x="10677" y="2206"/>
                      <a:pt x="8823" y="4086"/>
                      <a:pt x="8422" y="5540"/>
                    </a:cubicBezTo>
                    <a:cubicBezTo>
                      <a:pt x="8397" y="5615"/>
                      <a:pt x="8372" y="5690"/>
                      <a:pt x="8346" y="5765"/>
                    </a:cubicBezTo>
                    <a:cubicBezTo>
                      <a:pt x="7720" y="7695"/>
                      <a:pt x="5088" y="12332"/>
                      <a:pt x="4938" y="12833"/>
                    </a:cubicBezTo>
                    <a:cubicBezTo>
                      <a:pt x="4788" y="13334"/>
                      <a:pt x="3384" y="14638"/>
                      <a:pt x="2682" y="14813"/>
                    </a:cubicBezTo>
                    <a:cubicBezTo>
                      <a:pt x="2732" y="14011"/>
                      <a:pt x="2607" y="13560"/>
                      <a:pt x="2607" y="13560"/>
                    </a:cubicBezTo>
                    <a:cubicBezTo>
                      <a:pt x="2607" y="13560"/>
                      <a:pt x="1549" y="14889"/>
                      <a:pt x="847" y="14889"/>
                    </a:cubicBezTo>
                    <a:cubicBezTo>
                      <a:pt x="841" y="14889"/>
                      <a:pt x="834" y="14888"/>
                      <a:pt x="828" y="14888"/>
                    </a:cubicBezTo>
                    <a:cubicBezTo>
                      <a:pt x="602" y="14888"/>
                      <a:pt x="301" y="14888"/>
                      <a:pt x="1" y="14813"/>
                    </a:cubicBezTo>
                    <a:lnTo>
                      <a:pt x="1" y="14813"/>
                    </a:lnTo>
                    <a:cubicBezTo>
                      <a:pt x="452" y="15490"/>
                      <a:pt x="1404" y="15565"/>
                      <a:pt x="1905" y="15590"/>
                    </a:cubicBezTo>
                    <a:cubicBezTo>
                      <a:pt x="2632" y="15590"/>
                      <a:pt x="3685" y="14237"/>
                      <a:pt x="3685" y="14237"/>
                    </a:cubicBezTo>
                    <a:cubicBezTo>
                      <a:pt x="3685" y="14237"/>
                      <a:pt x="3810" y="14713"/>
                      <a:pt x="3760" y="15490"/>
                    </a:cubicBezTo>
                    <a:cubicBezTo>
                      <a:pt x="4462" y="15314"/>
                      <a:pt x="5865" y="14011"/>
                      <a:pt x="6016" y="13510"/>
                    </a:cubicBezTo>
                    <a:cubicBezTo>
                      <a:pt x="6166" y="13034"/>
                      <a:pt x="8798" y="8372"/>
                      <a:pt x="9449" y="6467"/>
                    </a:cubicBezTo>
                    <a:cubicBezTo>
                      <a:pt x="9474" y="6367"/>
                      <a:pt x="9499" y="6292"/>
                      <a:pt x="9524" y="6217"/>
                    </a:cubicBezTo>
                    <a:cubicBezTo>
                      <a:pt x="9925" y="4788"/>
                      <a:pt x="11755" y="2883"/>
                      <a:pt x="13284" y="1805"/>
                    </a:cubicBezTo>
                    <a:cubicBezTo>
                      <a:pt x="13585" y="1605"/>
                      <a:pt x="13860" y="1430"/>
                      <a:pt x="14111" y="1279"/>
                    </a:cubicBezTo>
                    <a:cubicBezTo>
                      <a:pt x="14587" y="1054"/>
                      <a:pt x="15214" y="953"/>
                      <a:pt x="15915" y="953"/>
                    </a:cubicBezTo>
                    <a:cubicBezTo>
                      <a:pt x="15953" y="953"/>
                      <a:pt x="15991" y="952"/>
                      <a:pt x="16029" y="952"/>
                    </a:cubicBezTo>
                    <a:cubicBezTo>
                      <a:pt x="17633" y="952"/>
                      <a:pt x="19489" y="1457"/>
                      <a:pt x="20101" y="1580"/>
                    </a:cubicBezTo>
                    <a:cubicBezTo>
                      <a:pt x="20169" y="1594"/>
                      <a:pt x="20238" y="1600"/>
                      <a:pt x="20308" y="1600"/>
                    </a:cubicBezTo>
                    <a:cubicBezTo>
                      <a:pt x="20621" y="1600"/>
                      <a:pt x="20946" y="1473"/>
                      <a:pt x="21254" y="1329"/>
                    </a:cubicBezTo>
                    <a:cubicBezTo>
                      <a:pt x="21204" y="577"/>
                      <a:pt x="21154" y="1"/>
                      <a:pt x="21154"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52"/>
              <p:cNvSpPr/>
              <p:nvPr/>
            </p:nvSpPr>
            <p:spPr>
              <a:xfrm>
                <a:off x="4141125" y="2058925"/>
                <a:ext cx="227475" cy="77300"/>
              </a:xfrm>
              <a:custGeom>
                <a:avLst/>
                <a:gdLst/>
                <a:ahLst/>
                <a:cxnLst/>
                <a:rect l="l" t="t" r="r" b="b"/>
                <a:pathLst>
                  <a:path w="9099" h="3092" extrusionOk="0">
                    <a:moveTo>
                      <a:pt x="8497" y="0"/>
                    </a:moveTo>
                    <a:cubicBezTo>
                      <a:pt x="8497" y="0"/>
                      <a:pt x="6287" y="2408"/>
                      <a:pt x="3285" y="2408"/>
                    </a:cubicBezTo>
                    <a:cubicBezTo>
                      <a:pt x="2904" y="2408"/>
                      <a:pt x="2510" y="2369"/>
                      <a:pt x="2106" y="2281"/>
                    </a:cubicBezTo>
                    <a:cubicBezTo>
                      <a:pt x="1279" y="2106"/>
                      <a:pt x="602" y="1830"/>
                      <a:pt x="1" y="1529"/>
                    </a:cubicBezTo>
                    <a:lnTo>
                      <a:pt x="1" y="1529"/>
                    </a:lnTo>
                    <a:cubicBezTo>
                      <a:pt x="778" y="2106"/>
                      <a:pt x="1830" y="2657"/>
                      <a:pt x="3184" y="2958"/>
                    </a:cubicBezTo>
                    <a:cubicBezTo>
                      <a:pt x="3600" y="3050"/>
                      <a:pt x="4006" y="3091"/>
                      <a:pt x="4398" y="3091"/>
                    </a:cubicBezTo>
                    <a:cubicBezTo>
                      <a:pt x="6554" y="3091"/>
                      <a:pt x="8293" y="1853"/>
                      <a:pt x="9098" y="1153"/>
                    </a:cubicBezTo>
                    <a:cubicBezTo>
                      <a:pt x="8923" y="802"/>
                      <a:pt x="8773" y="527"/>
                      <a:pt x="8672" y="326"/>
                    </a:cubicBezTo>
                    <a:cubicBezTo>
                      <a:pt x="8572" y="126"/>
                      <a:pt x="8497" y="0"/>
                      <a:pt x="84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52"/>
              <p:cNvSpPr/>
              <p:nvPr/>
            </p:nvSpPr>
            <p:spPr>
              <a:xfrm>
                <a:off x="4495775" y="1494375"/>
                <a:ext cx="81475" cy="289500"/>
              </a:xfrm>
              <a:custGeom>
                <a:avLst/>
                <a:gdLst/>
                <a:ahLst/>
                <a:cxnLst/>
                <a:rect l="l" t="t" r="r" b="b"/>
                <a:pathLst>
                  <a:path w="3259" h="11580" extrusionOk="0">
                    <a:moveTo>
                      <a:pt x="176" y="1"/>
                    </a:moveTo>
                    <a:lnTo>
                      <a:pt x="176" y="1"/>
                    </a:lnTo>
                    <a:cubicBezTo>
                      <a:pt x="301" y="101"/>
                      <a:pt x="426" y="226"/>
                      <a:pt x="501" y="352"/>
                    </a:cubicBezTo>
                    <a:cubicBezTo>
                      <a:pt x="1654" y="1830"/>
                      <a:pt x="1755" y="3334"/>
                      <a:pt x="1529" y="4287"/>
                    </a:cubicBezTo>
                    <a:cubicBezTo>
                      <a:pt x="1504" y="5164"/>
                      <a:pt x="201" y="6216"/>
                      <a:pt x="251" y="8171"/>
                    </a:cubicBezTo>
                    <a:cubicBezTo>
                      <a:pt x="276" y="8898"/>
                      <a:pt x="426" y="9700"/>
                      <a:pt x="752" y="10502"/>
                    </a:cubicBezTo>
                    <a:cubicBezTo>
                      <a:pt x="1228" y="11029"/>
                      <a:pt x="1730" y="11379"/>
                      <a:pt x="2231" y="11580"/>
                    </a:cubicBezTo>
                    <a:cubicBezTo>
                      <a:pt x="2106" y="11455"/>
                      <a:pt x="1980" y="11329"/>
                      <a:pt x="1855" y="11179"/>
                    </a:cubicBezTo>
                    <a:cubicBezTo>
                      <a:pt x="1705" y="11003"/>
                      <a:pt x="1554" y="10803"/>
                      <a:pt x="1429" y="10602"/>
                    </a:cubicBezTo>
                    <a:cubicBezTo>
                      <a:pt x="0" y="8297"/>
                      <a:pt x="1755" y="6292"/>
                      <a:pt x="2231" y="5815"/>
                    </a:cubicBezTo>
                    <a:cubicBezTo>
                      <a:pt x="2707" y="5339"/>
                      <a:pt x="3258" y="3134"/>
                      <a:pt x="1604" y="1028"/>
                    </a:cubicBezTo>
                    <a:cubicBezTo>
                      <a:pt x="1278" y="627"/>
                      <a:pt x="777" y="302"/>
                      <a:pt x="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52"/>
              <p:cNvSpPr/>
              <p:nvPr/>
            </p:nvSpPr>
            <p:spPr>
              <a:xfrm>
                <a:off x="4555300" y="1809550"/>
                <a:ext cx="114675" cy="48275"/>
              </a:xfrm>
              <a:custGeom>
                <a:avLst/>
                <a:gdLst/>
                <a:ahLst/>
                <a:cxnLst/>
                <a:rect l="l" t="t" r="r" b="b"/>
                <a:pathLst>
                  <a:path w="4587" h="1931" extrusionOk="0">
                    <a:moveTo>
                      <a:pt x="0" y="0"/>
                    </a:moveTo>
                    <a:lnTo>
                      <a:pt x="0" y="0"/>
                    </a:lnTo>
                    <a:cubicBezTo>
                      <a:pt x="702" y="552"/>
                      <a:pt x="1604" y="1003"/>
                      <a:pt x="2782" y="1254"/>
                    </a:cubicBezTo>
                    <a:cubicBezTo>
                      <a:pt x="3434" y="1404"/>
                      <a:pt x="4035" y="1630"/>
                      <a:pt x="4587" y="1930"/>
                    </a:cubicBezTo>
                    <a:cubicBezTo>
                      <a:pt x="3785" y="1329"/>
                      <a:pt x="2807" y="828"/>
                      <a:pt x="1679" y="577"/>
                    </a:cubicBezTo>
                    <a:cubicBezTo>
                      <a:pt x="1053" y="427"/>
                      <a:pt x="501" y="226"/>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52"/>
              <p:cNvSpPr/>
              <p:nvPr/>
            </p:nvSpPr>
            <p:spPr>
              <a:xfrm>
                <a:off x="4737000" y="1850900"/>
                <a:ext cx="52025" cy="116325"/>
              </a:xfrm>
              <a:custGeom>
                <a:avLst/>
                <a:gdLst/>
                <a:ahLst/>
                <a:cxnLst/>
                <a:rect l="l" t="t" r="r" b="b"/>
                <a:pathLst>
                  <a:path w="2081" h="4653" extrusionOk="0">
                    <a:moveTo>
                      <a:pt x="0" y="1"/>
                    </a:moveTo>
                    <a:cubicBezTo>
                      <a:pt x="401" y="301"/>
                      <a:pt x="652" y="627"/>
                      <a:pt x="702" y="953"/>
                    </a:cubicBezTo>
                    <a:cubicBezTo>
                      <a:pt x="978" y="2532"/>
                      <a:pt x="903" y="2833"/>
                      <a:pt x="903" y="2833"/>
                    </a:cubicBezTo>
                    <a:cubicBezTo>
                      <a:pt x="903" y="2833"/>
                      <a:pt x="527" y="2933"/>
                      <a:pt x="477" y="3058"/>
                    </a:cubicBezTo>
                    <a:cubicBezTo>
                      <a:pt x="1028" y="3785"/>
                      <a:pt x="1304" y="4387"/>
                      <a:pt x="1354" y="4512"/>
                    </a:cubicBezTo>
                    <a:cubicBezTo>
                      <a:pt x="1392" y="4614"/>
                      <a:pt x="1413" y="4653"/>
                      <a:pt x="1426" y="4653"/>
                    </a:cubicBezTo>
                    <a:cubicBezTo>
                      <a:pt x="1465" y="4653"/>
                      <a:pt x="1443" y="4324"/>
                      <a:pt x="1629" y="4286"/>
                    </a:cubicBezTo>
                    <a:cubicBezTo>
                      <a:pt x="1880" y="4211"/>
                      <a:pt x="1529" y="3935"/>
                      <a:pt x="1554" y="3760"/>
                    </a:cubicBezTo>
                    <a:cubicBezTo>
                      <a:pt x="1579" y="3610"/>
                      <a:pt x="2005" y="3509"/>
                      <a:pt x="2005" y="3509"/>
                    </a:cubicBezTo>
                    <a:cubicBezTo>
                      <a:pt x="2005" y="3509"/>
                      <a:pt x="2081" y="3209"/>
                      <a:pt x="1805" y="1630"/>
                    </a:cubicBezTo>
                    <a:cubicBezTo>
                      <a:pt x="1680" y="1053"/>
                      <a:pt x="953" y="477"/>
                      <a:pt x="0"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52"/>
              <p:cNvSpPr/>
              <p:nvPr/>
            </p:nvSpPr>
            <p:spPr>
              <a:xfrm>
                <a:off x="4473850" y="1604650"/>
                <a:ext cx="26325" cy="129100"/>
              </a:xfrm>
              <a:custGeom>
                <a:avLst/>
                <a:gdLst/>
                <a:ahLst/>
                <a:cxnLst/>
                <a:rect l="l" t="t" r="r" b="b"/>
                <a:pathLst>
                  <a:path w="1053" h="5164" extrusionOk="0">
                    <a:moveTo>
                      <a:pt x="1053" y="1"/>
                    </a:moveTo>
                    <a:lnTo>
                      <a:pt x="1053" y="1"/>
                    </a:lnTo>
                    <a:cubicBezTo>
                      <a:pt x="652" y="728"/>
                      <a:pt x="0" y="1680"/>
                      <a:pt x="50" y="3084"/>
                    </a:cubicBezTo>
                    <a:cubicBezTo>
                      <a:pt x="50" y="3735"/>
                      <a:pt x="175" y="4437"/>
                      <a:pt x="451" y="5164"/>
                    </a:cubicBezTo>
                    <a:cubicBezTo>
                      <a:pt x="677" y="3334"/>
                      <a:pt x="902" y="1555"/>
                      <a:pt x="1053" y="1"/>
                    </a:cubicBezTo>
                    <a:close/>
                  </a:path>
                </a:pathLst>
              </a:custGeom>
              <a:solidFill>
                <a:srgbClr val="E90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52"/>
              <p:cNvSpPr/>
              <p:nvPr/>
            </p:nvSpPr>
            <p:spPr>
              <a:xfrm>
                <a:off x="2839125" y="1679850"/>
                <a:ext cx="748150" cy="823325"/>
              </a:xfrm>
              <a:custGeom>
                <a:avLst/>
                <a:gdLst/>
                <a:ahLst/>
                <a:cxnLst/>
                <a:rect l="l" t="t" r="r" b="b"/>
                <a:pathLst>
                  <a:path w="29926" h="32933" extrusionOk="0">
                    <a:moveTo>
                      <a:pt x="12807" y="0"/>
                    </a:moveTo>
                    <a:cubicBezTo>
                      <a:pt x="12707" y="251"/>
                      <a:pt x="12657" y="502"/>
                      <a:pt x="12582" y="727"/>
                    </a:cubicBezTo>
                    <a:cubicBezTo>
                      <a:pt x="12206" y="2331"/>
                      <a:pt x="10101" y="5940"/>
                      <a:pt x="9900" y="6241"/>
                    </a:cubicBezTo>
                    <a:cubicBezTo>
                      <a:pt x="9725" y="6542"/>
                      <a:pt x="9148" y="7795"/>
                      <a:pt x="7619" y="9850"/>
                    </a:cubicBezTo>
                    <a:cubicBezTo>
                      <a:pt x="6090" y="11880"/>
                      <a:pt x="3960" y="15063"/>
                      <a:pt x="3960" y="15063"/>
                    </a:cubicBezTo>
                    <a:cubicBezTo>
                      <a:pt x="3459" y="14735"/>
                      <a:pt x="3002" y="14608"/>
                      <a:pt x="2588" y="14608"/>
                    </a:cubicBezTo>
                    <a:cubicBezTo>
                      <a:pt x="1926" y="14608"/>
                      <a:pt x="1375" y="14934"/>
                      <a:pt x="928" y="15289"/>
                    </a:cubicBezTo>
                    <a:cubicBezTo>
                      <a:pt x="201" y="15865"/>
                      <a:pt x="0" y="17695"/>
                      <a:pt x="401" y="18246"/>
                    </a:cubicBezTo>
                    <a:cubicBezTo>
                      <a:pt x="827" y="18798"/>
                      <a:pt x="1078" y="19925"/>
                      <a:pt x="1103" y="20878"/>
                    </a:cubicBezTo>
                    <a:cubicBezTo>
                      <a:pt x="1153" y="21830"/>
                      <a:pt x="1654" y="22482"/>
                      <a:pt x="1679" y="23108"/>
                    </a:cubicBezTo>
                    <a:cubicBezTo>
                      <a:pt x="1704" y="23760"/>
                      <a:pt x="1704" y="29174"/>
                      <a:pt x="1529" y="30978"/>
                    </a:cubicBezTo>
                    <a:cubicBezTo>
                      <a:pt x="1329" y="32783"/>
                      <a:pt x="2933" y="32908"/>
                      <a:pt x="3634" y="32933"/>
                    </a:cubicBezTo>
                    <a:cubicBezTo>
                      <a:pt x="4361" y="32933"/>
                      <a:pt x="5414" y="31580"/>
                      <a:pt x="5414" y="31580"/>
                    </a:cubicBezTo>
                    <a:cubicBezTo>
                      <a:pt x="5414" y="31580"/>
                      <a:pt x="5539" y="32056"/>
                      <a:pt x="5489" y="32833"/>
                    </a:cubicBezTo>
                    <a:cubicBezTo>
                      <a:pt x="6191" y="32657"/>
                      <a:pt x="7594" y="31354"/>
                      <a:pt x="7745" y="30853"/>
                    </a:cubicBezTo>
                    <a:cubicBezTo>
                      <a:pt x="7895" y="30377"/>
                      <a:pt x="10527" y="25715"/>
                      <a:pt x="11178" y="23810"/>
                    </a:cubicBezTo>
                    <a:cubicBezTo>
                      <a:pt x="10877" y="22858"/>
                      <a:pt x="10727" y="21204"/>
                      <a:pt x="10627" y="21003"/>
                    </a:cubicBezTo>
                    <a:cubicBezTo>
                      <a:pt x="10527" y="20752"/>
                      <a:pt x="10928" y="19900"/>
                      <a:pt x="11354" y="19399"/>
                    </a:cubicBezTo>
                    <a:cubicBezTo>
                      <a:pt x="11597" y="19079"/>
                      <a:pt x="12591" y="19009"/>
                      <a:pt x="13350" y="19009"/>
                    </a:cubicBezTo>
                    <a:cubicBezTo>
                      <a:pt x="13840" y="19009"/>
                      <a:pt x="14231" y="19038"/>
                      <a:pt x="14261" y="19048"/>
                    </a:cubicBezTo>
                    <a:cubicBezTo>
                      <a:pt x="14311" y="19048"/>
                      <a:pt x="14662" y="19098"/>
                      <a:pt x="15013" y="19148"/>
                    </a:cubicBezTo>
                    <a:cubicBezTo>
                      <a:pt x="15314" y="18948"/>
                      <a:pt x="15589" y="18773"/>
                      <a:pt x="15840" y="18622"/>
                    </a:cubicBezTo>
                    <a:cubicBezTo>
                      <a:pt x="16316" y="18397"/>
                      <a:pt x="16943" y="18296"/>
                      <a:pt x="17644" y="18296"/>
                    </a:cubicBezTo>
                    <a:cubicBezTo>
                      <a:pt x="17820" y="17971"/>
                      <a:pt x="18070" y="17670"/>
                      <a:pt x="18196" y="17494"/>
                    </a:cubicBezTo>
                    <a:cubicBezTo>
                      <a:pt x="18421" y="17168"/>
                      <a:pt x="17068" y="15790"/>
                      <a:pt x="17344" y="15765"/>
                    </a:cubicBezTo>
                    <a:cubicBezTo>
                      <a:pt x="17619" y="15740"/>
                      <a:pt x="17619" y="15239"/>
                      <a:pt x="17720" y="14712"/>
                    </a:cubicBezTo>
                    <a:cubicBezTo>
                      <a:pt x="17795" y="14186"/>
                      <a:pt x="17619" y="13234"/>
                      <a:pt x="16968" y="12783"/>
                    </a:cubicBezTo>
                    <a:cubicBezTo>
                      <a:pt x="16699" y="12596"/>
                      <a:pt x="16677" y="12530"/>
                      <a:pt x="16786" y="12530"/>
                    </a:cubicBezTo>
                    <a:cubicBezTo>
                      <a:pt x="16940" y="12530"/>
                      <a:pt x="17356" y="12665"/>
                      <a:pt x="17695" y="12783"/>
                    </a:cubicBezTo>
                    <a:cubicBezTo>
                      <a:pt x="17784" y="12815"/>
                      <a:pt x="17855" y="12829"/>
                      <a:pt x="17912" y="12829"/>
                    </a:cubicBezTo>
                    <a:cubicBezTo>
                      <a:pt x="18207" y="12829"/>
                      <a:pt x="18113" y="12449"/>
                      <a:pt x="18070" y="12281"/>
                    </a:cubicBezTo>
                    <a:cubicBezTo>
                      <a:pt x="18022" y="12110"/>
                      <a:pt x="18545" y="11152"/>
                      <a:pt x="18757" y="11152"/>
                    </a:cubicBezTo>
                    <a:cubicBezTo>
                      <a:pt x="18762" y="11152"/>
                      <a:pt x="18767" y="11152"/>
                      <a:pt x="18772" y="11153"/>
                    </a:cubicBezTo>
                    <a:cubicBezTo>
                      <a:pt x="18973" y="11204"/>
                      <a:pt x="20276" y="11529"/>
                      <a:pt x="21028" y="11630"/>
                    </a:cubicBezTo>
                    <a:cubicBezTo>
                      <a:pt x="21186" y="11651"/>
                      <a:pt x="21357" y="11663"/>
                      <a:pt x="21537" y="11663"/>
                    </a:cubicBezTo>
                    <a:cubicBezTo>
                      <a:pt x="22183" y="11663"/>
                      <a:pt x="22924" y="11518"/>
                      <a:pt x="23434" y="11204"/>
                    </a:cubicBezTo>
                    <a:cubicBezTo>
                      <a:pt x="23578" y="11115"/>
                      <a:pt x="23739" y="11075"/>
                      <a:pt x="23907" y="11075"/>
                    </a:cubicBezTo>
                    <a:cubicBezTo>
                      <a:pt x="24504" y="11075"/>
                      <a:pt x="25199" y="11570"/>
                      <a:pt x="25589" y="12156"/>
                    </a:cubicBezTo>
                    <a:cubicBezTo>
                      <a:pt x="26042" y="12824"/>
                      <a:pt x="28162" y="13325"/>
                      <a:pt x="29082" y="13325"/>
                    </a:cubicBezTo>
                    <a:cubicBezTo>
                      <a:pt x="29232" y="13325"/>
                      <a:pt x="29350" y="13312"/>
                      <a:pt x="29424" y="13284"/>
                    </a:cubicBezTo>
                    <a:cubicBezTo>
                      <a:pt x="29925" y="13083"/>
                      <a:pt x="28747" y="8848"/>
                      <a:pt x="28597" y="8497"/>
                    </a:cubicBezTo>
                    <a:cubicBezTo>
                      <a:pt x="28446" y="8146"/>
                      <a:pt x="28396" y="7544"/>
                      <a:pt x="28346" y="6567"/>
                    </a:cubicBezTo>
                    <a:cubicBezTo>
                      <a:pt x="28296" y="5589"/>
                      <a:pt x="27945" y="5389"/>
                      <a:pt x="27544" y="5088"/>
                    </a:cubicBezTo>
                    <a:cubicBezTo>
                      <a:pt x="27118" y="4787"/>
                      <a:pt x="25865" y="3760"/>
                      <a:pt x="25238" y="2958"/>
                    </a:cubicBezTo>
                    <a:cubicBezTo>
                      <a:pt x="24637" y="2131"/>
                      <a:pt x="22857" y="1279"/>
                      <a:pt x="22131" y="1078"/>
                    </a:cubicBezTo>
                    <a:cubicBezTo>
                      <a:pt x="22091" y="1065"/>
                      <a:pt x="22052" y="1059"/>
                      <a:pt x="22014" y="1059"/>
                    </a:cubicBezTo>
                    <a:cubicBezTo>
                      <a:pt x="21388" y="1059"/>
                      <a:pt x="21031" y="2744"/>
                      <a:pt x="20251" y="3359"/>
                    </a:cubicBezTo>
                    <a:cubicBezTo>
                      <a:pt x="20168" y="3426"/>
                      <a:pt x="20088" y="3457"/>
                      <a:pt x="20009" y="3457"/>
                    </a:cubicBezTo>
                    <a:cubicBezTo>
                      <a:pt x="19327" y="3457"/>
                      <a:pt x="18790" y="1148"/>
                      <a:pt x="18070" y="452"/>
                    </a:cubicBezTo>
                    <a:cubicBezTo>
                      <a:pt x="17898" y="295"/>
                      <a:pt x="17701" y="237"/>
                      <a:pt x="17485" y="237"/>
                    </a:cubicBezTo>
                    <a:cubicBezTo>
                      <a:pt x="16884" y="237"/>
                      <a:pt x="16128" y="679"/>
                      <a:pt x="15293" y="679"/>
                    </a:cubicBezTo>
                    <a:cubicBezTo>
                      <a:pt x="14984" y="679"/>
                      <a:pt x="14663" y="618"/>
                      <a:pt x="14336" y="452"/>
                    </a:cubicBezTo>
                    <a:cubicBezTo>
                      <a:pt x="13760" y="151"/>
                      <a:pt x="13233" y="51"/>
                      <a:pt x="12807"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52"/>
              <p:cNvSpPr/>
              <p:nvPr/>
            </p:nvSpPr>
            <p:spPr>
              <a:xfrm>
                <a:off x="2814250" y="2085100"/>
                <a:ext cx="105725" cy="106900"/>
              </a:xfrm>
              <a:custGeom>
                <a:avLst/>
                <a:gdLst/>
                <a:ahLst/>
                <a:cxnLst/>
                <a:rect l="l" t="t" r="r" b="b"/>
                <a:pathLst>
                  <a:path w="4229" h="4276" extrusionOk="0">
                    <a:moveTo>
                      <a:pt x="3382" y="1"/>
                    </a:moveTo>
                    <a:cubicBezTo>
                      <a:pt x="3174" y="1"/>
                      <a:pt x="2907" y="72"/>
                      <a:pt x="2624" y="332"/>
                    </a:cubicBezTo>
                    <a:cubicBezTo>
                      <a:pt x="1973" y="908"/>
                      <a:pt x="143" y="3590"/>
                      <a:pt x="68" y="3891"/>
                    </a:cubicBezTo>
                    <a:cubicBezTo>
                      <a:pt x="0" y="4077"/>
                      <a:pt x="162" y="4275"/>
                      <a:pt x="428" y="4275"/>
                    </a:cubicBezTo>
                    <a:cubicBezTo>
                      <a:pt x="556" y="4275"/>
                      <a:pt x="708" y="4230"/>
                      <a:pt x="870" y="4116"/>
                    </a:cubicBezTo>
                    <a:cubicBezTo>
                      <a:pt x="1371" y="3791"/>
                      <a:pt x="3376" y="1961"/>
                      <a:pt x="3802" y="1360"/>
                    </a:cubicBezTo>
                    <a:cubicBezTo>
                      <a:pt x="4228" y="733"/>
                      <a:pt x="3802" y="106"/>
                      <a:pt x="3802" y="106"/>
                    </a:cubicBezTo>
                    <a:cubicBezTo>
                      <a:pt x="3802" y="106"/>
                      <a:pt x="3636" y="1"/>
                      <a:pt x="338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52"/>
              <p:cNvSpPr/>
              <p:nvPr/>
            </p:nvSpPr>
            <p:spPr>
              <a:xfrm>
                <a:off x="2884850" y="2232050"/>
                <a:ext cx="43900" cy="35575"/>
              </a:xfrm>
              <a:custGeom>
                <a:avLst/>
                <a:gdLst/>
                <a:ahLst/>
                <a:cxnLst/>
                <a:rect l="l" t="t" r="r" b="b"/>
                <a:pathLst>
                  <a:path w="1756" h="1423" extrusionOk="0">
                    <a:moveTo>
                      <a:pt x="1314" y="0"/>
                    </a:moveTo>
                    <a:cubicBezTo>
                      <a:pt x="515" y="0"/>
                      <a:pt x="76" y="695"/>
                      <a:pt x="76" y="695"/>
                    </a:cubicBezTo>
                    <a:cubicBezTo>
                      <a:pt x="1" y="820"/>
                      <a:pt x="452" y="1371"/>
                      <a:pt x="928" y="1421"/>
                    </a:cubicBezTo>
                    <a:cubicBezTo>
                      <a:pt x="941" y="1422"/>
                      <a:pt x="954" y="1422"/>
                      <a:pt x="968" y="1422"/>
                    </a:cubicBezTo>
                    <a:cubicBezTo>
                      <a:pt x="1401" y="1422"/>
                      <a:pt x="1755" y="1017"/>
                      <a:pt x="1755" y="68"/>
                    </a:cubicBezTo>
                    <a:cubicBezTo>
                      <a:pt x="1598" y="20"/>
                      <a:pt x="1451"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52"/>
              <p:cNvSpPr/>
              <p:nvPr/>
            </p:nvSpPr>
            <p:spPr>
              <a:xfrm>
                <a:off x="2898025" y="2242300"/>
                <a:ext cx="18800" cy="14700"/>
              </a:xfrm>
              <a:custGeom>
                <a:avLst/>
                <a:gdLst/>
                <a:ahLst/>
                <a:cxnLst/>
                <a:rect l="l" t="t" r="r" b="b"/>
                <a:pathLst>
                  <a:path w="752" h="588" extrusionOk="0">
                    <a:moveTo>
                      <a:pt x="543" y="0"/>
                    </a:moveTo>
                    <a:cubicBezTo>
                      <a:pt x="203" y="0"/>
                      <a:pt x="25" y="285"/>
                      <a:pt x="25" y="285"/>
                    </a:cubicBezTo>
                    <a:cubicBezTo>
                      <a:pt x="0" y="360"/>
                      <a:pt x="201" y="585"/>
                      <a:pt x="376" y="585"/>
                    </a:cubicBezTo>
                    <a:cubicBezTo>
                      <a:pt x="389" y="587"/>
                      <a:pt x="401" y="588"/>
                      <a:pt x="413" y="588"/>
                    </a:cubicBezTo>
                    <a:cubicBezTo>
                      <a:pt x="598" y="588"/>
                      <a:pt x="752" y="410"/>
                      <a:pt x="752" y="34"/>
                    </a:cubicBezTo>
                    <a:cubicBezTo>
                      <a:pt x="677" y="10"/>
                      <a:pt x="607" y="0"/>
                      <a:pt x="5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52"/>
              <p:cNvSpPr/>
              <p:nvPr/>
            </p:nvSpPr>
            <p:spPr>
              <a:xfrm>
                <a:off x="4338500" y="1475600"/>
                <a:ext cx="238750" cy="350900"/>
              </a:xfrm>
              <a:custGeom>
                <a:avLst/>
                <a:gdLst/>
                <a:ahLst/>
                <a:cxnLst/>
                <a:rect l="l" t="t" r="r" b="b"/>
                <a:pathLst>
                  <a:path w="9550" h="14036" extrusionOk="0">
                    <a:moveTo>
                      <a:pt x="4211" y="0"/>
                    </a:moveTo>
                    <a:cubicBezTo>
                      <a:pt x="3810" y="426"/>
                      <a:pt x="3259" y="1003"/>
                      <a:pt x="3058" y="1003"/>
                    </a:cubicBezTo>
                    <a:cubicBezTo>
                      <a:pt x="2793" y="1003"/>
                      <a:pt x="1963" y="204"/>
                      <a:pt x="1426" y="204"/>
                    </a:cubicBezTo>
                    <a:cubicBezTo>
                      <a:pt x="1354" y="204"/>
                      <a:pt x="1288" y="218"/>
                      <a:pt x="1229" y="251"/>
                    </a:cubicBezTo>
                    <a:cubicBezTo>
                      <a:pt x="727" y="501"/>
                      <a:pt x="427" y="927"/>
                      <a:pt x="201" y="1278"/>
                    </a:cubicBezTo>
                    <a:cubicBezTo>
                      <a:pt x="0" y="1629"/>
                      <a:pt x="652" y="3409"/>
                      <a:pt x="1529" y="4261"/>
                    </a:cubicBezTo>
                    <a:cubicBezTo>
                      <a:pt x="2407" y="5113"/>
                      <a:pt x="3359" y="7043"/>
                      <a:pt x="3359" y="7043"/>
                    </a:cubicBezTo>
                    <a:cubicBezTo>
                      <a:pt x="3359" y="7043"/>
                      <a:pt x="3292" y="7027"/>
                      <a:pt x="3194" y="7027"/>
                    </a:cubicBezTo>
                    <a:cubicBezTo>
                      <a:pt x="2936" y="7027"/>
                      <a:pt x="2461" y="7133"/>
                      <a:pt x="2407" y="7895"/>
                    </a:cubicBezTo>
                    <a:cubicBezTo>
                      <a:pt x="2356" y="8947"/>
                      <a:pt x="2407" y="10100"/>
                      <a:pt x="2407" y="10351"/>
                    </a:cubicBezTo>
                    <a:cubicBezTo>
                      <a:pt x="2407" y="10577"/>
                      <a:pt x="2582" y="12757"/>
                      <a:pt x="3234" y="13058"/>
                    </a:cubicBezTo>
                    <a:cubicBezTo>
                      <a:pt x="3710" y="13283"/>
                      <a:pt x="4913" y="13785"/>
                      <a:pt x="5514" y="14035"/>
                    </a:cubicBezTo>
                    <a:cubicBezTo>
                      <a:pt x="5765" y="10201"/>
                      <a:pt x="6517" y="6191"/>
                      <a:pt x="6567" y="3358"/>
                    </a:cubicBezTo>
                    <a:cubicBezTo>
                      <a:pt x="6567" y="3208"/>
                      <a:pt x="6542" y="3058"/>
                      <a:pt x="6517" y="2907"/>
                    </a:cubicBezTo>
                    <a:lnTo>
                      <a:pt x="6517" y="2907"/>
                    </a:lnTo>
                    <a:cubicBezTo>
                      <a:pt x="7219" y="3609"/>
                      <a:pt x="7795" y="4436"/>
                      <a:pt x="7820" y="4962"/>
                    </a:cubicBezTo>
                    <a:cubicBezTo>
                      <a:pt x="7870" y="5840"/>
                      <a:pt x="6492" y="6917"/>
                      <a:pt x="6542" y="8922"/>
                    </a:cubicBezTo>
                    <a:cubicBezTo>
                      <a:pt x="6567" y="9975"/>
                      <a:pt x="6868" y="11253"/>
                      <a:pt x="7695" y="12356"/>
                    </a:cubicBezTo>
                    <a:lnTo>
                      <a:pt x="8146" y="11930"/>
                    </a:lnTo>
                    <a:cubicBezTo>
                      <a:pt x="7996" y="11754"/>
                      <a:pt x="7845" y="11554"/>
                      <a:pt x="7720" y="11353"/>
                    </a:cubicBezTo>
                    <a:cubicBezTo>
                      <a:pt x="6291" y="9048"/>
                      <a:pt x="8046" y="7043"/>
                      <a:pt x="8522" y="6566"/>
                    </a:cubicBezTo>
                    <a:cubicBezTo>
                      <a:pt x="8998" y="6090"/>
                      <a:pt x="9549" y="3885"/>
                      <a:pt x="7895" y="1779"/>
                    </a:cubicBezTo>
                    <a:cubicBezTo>
                      <a:pt x="7219" y="927"/>
                      <a:pt x="5740" y="376"/>
                      <a:pt x="4211"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52"/>
              <p:cNvSpPr/>
              <p:nvPr/>
            </p:nvSpPr>
            <p:spPr>
              <a:xfrm>
                <a:off x="4084750" y="1450525"/>
                <a:ext cx="206150" cy="179625"/>
              </a:xfrm>
              <a:custGeom>
                <a:avLst/>
                <a:gdLst/>
                <a:ahLst/>
                <a:cxnLst/>
                <a:rect l="l" t="t" r="r" b="b"/>
                <a:pathLst>
                  <a:path w="8246" h="7185" extrusionOk="0">
                    <a:moveTo>
                      <a:pt x="2907" y="1"/>
                    </a:moveTo>
                    <a:cubicBezTo>
                      <a:pt x="2481" y="1"/>
                      <a:pt x="2130" y="26"/>
                      <a:pt x="1930" y="51"/>
                    </a:cubicBezTo>
                    <a:cubicBezTo>
                      <a:pt x="1604" y="101"/>
                      <a:pt x="1103" y="101"/>
                      <a:pt x="451" y="101"/>
                    </a:cubicBezTo>
                    <a:cubicBezTo>
                      <a:pt x="376" y="176"/>
                      <a:pt x="301" y="276"/>
                      <a:pt x="276" y="376"/>
                    </a:cubicBezTo>
                    <a:cubicBezTo>
                      <a:pt x="0" y="1053"/>
                      <a:pt x="952" y="953"/>
                      <a:pt x="1378" y="1529"/>
                    </a:cubicBezTo>
                    <a:cubicBezTo>
                      <a:pt x="1780" y="2106"/>
                      <a:pt x="2431" y="2632"/>
                      <a:pt x="2582" y="3334"/>
                    </a:cubicBezTo>
                    <a:cubicBezTo>
                      <a:pt x="2707" y="4061"/>
                      <a:pt x="4887" y="5865"/>
                      <a:pt x="5514" y="6818"/>
                    </a:cubicBezTo>
                    <a:cubicBezTo>
                      <a:pt x="5683" y="7085"/>
                      <a:pt x="5912" y="7185"/>
                      <a:pt x="6158" y="7185"/>
                    </a:cubicBezTo>
                    <a:cubicBezTo>
                      <a:pt x="6789" y="7185"/>
                      <a:pt x="7539" y="6536"/>
                      <a:pt x="7719" y="6392"/>
                    </a:cubicBezTo>
                    <a:cubicBezTo>
                      <a:pt x="7995" y="6216"/>
                      <a:pt x="8020" y="5038"/>
                      <a:pt x="7945" y="4838"/>
                    </a:cubicBezTo>
                    <a:cubicBezTo>
                      <a:pt x="7895" y="4637"/>
                      <a:pt x="8246" y="3509"/>
                      <a:pt x="8095" y="3083"/>
                    </a:cubicBezTo>
                    <a:cubicBezTo>
                      <a:pt x="7945" y="2657"/>
                      <a:pt x="7018" y="2732"/>
                      <a:pt x="6266" y="1830"/>
                    </a:cubicBezTo>
                    <a:cubicBezTo>
                      <a:pt x="5764" y="1279"/>
                      <a:pt x="4085" y="502"/>
                      <a:pt x="290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52"/>
              <p:cNvSpPr/>
              <p:nvPr/>
            </p:nvSpPr>
            <p:spPr>
              <a:xfrm>
                <a:off x="3975725" y="1489025"/>
                <a:ext cx="184850" cy="152075"/>
              </a:xfrm>
              <a:custGeom>
                <a:avLst/>
                <a:gdLst/>
                <a:ahLst/>
                <a:cxnLst/>
                <a:rect l="l" t="t" r="r" b="b"/>
                <a:pathLst>
                  <a:path w="7394" h="6083" extrusionOk="0">
                    <a:moveTo>
                      <a:pt x="1596" y="1"/>
                    </a:moveTo>
                    <a:cubicBezTo>
                      <a:pt x="1245" y="1"/>
                      <a:pt x="874" y="118"/>
                      <a:pt x="677" y="390"/>
                    </a:cubicBezTo>
                    <a:cubicBezTo>
                      <a:pt x="376" y="867"/>
                      <a:pt x="677" y="1293"/>
                      <a:pt x="476" y="1844"/>
                    </a:cubicBezTo>
                    <a:cubicBezTo>
                      <a:pt x="276" y="2395"/>
                      <a:pt x="176" y="2496"/>
                      <a:pt x="100" y="3122"/>
                    </a:cubicBezTo>
                    <a:cubicBezTo>
                      <a:pt x="0" y="3724"/>
                      <a:pt x="777" y="4425"/>
                      <a:pt x="1203" y="5403"/>
                    </a:cubicBezTo>
                    <a:cubicBezTo>
                      <a:pt x="1362" y="5768"/>
                      <a:pt x="1622" y="5860"/>
                      <a:pt x="1914" y="5860"/>
                    </a:cubicBezTo>
                    <a:cubicBezTo>
                      <a:pt x="2213" y="5860"/>
                      <a:pt x="2545" y="5762"/>
                      <a:pt x="2834" y="5762"/>
                    </a:cubicBezTo>
                    <a:cubicBezTo>
                      <a:pt x="3016" y="5762"/>
                      <a:pt x="3181" y="5801"/>
                      <a:pt x="3308" y="5929"/>
                    </a:cubicBezTo>
                    <a:cubicBezTo>
                      <a:pt x="3429" y="6039"/>
                      <a:pt x="3562" y="6082"/>
                      <a:pt x="3699" y="6082"/>
                    </a:cubicBezTo>
                    <a:cubicBezTo>
                      <a:pt x="4191" y="6082"/>
                      <a:pt x="4731" y="5520"/>
                      <a:pt x="4887" y="5403"/>
                    </a:cubicBezTo>
                    <a:cubicBezTo>
                      <a:pt x="4947" y="5357"/>
                      <a:pt x="5014" y="5335"/>
                      <a:pt x="5096" y="5335"/>
                    </a:cubicBezTo>
                    <a:cubicBezTo>
                      <a:pt x="5326" y="5335"/>
                      <a:pt x="5668" y="5508"/>
                      <a:pt x="6241" y="5804"/>
                    </a:cubicBezTo>
                    <a:cubicBezTo>
                      <a:pt x="6386" y="5881"/>
                      <a:pt x="6504" y="5914"/>
                      <a:pt x="6601" y="5914"/>
                    </a:cubicBezTo>
                    <a:cubicBezTo>
                      <a:pt x="7040" y="5914"/>
                      <a:pt x="7049" y="5239"/>
                      <a:pt x="7193" y="4952"/>
                    </a:cubicBezTo>
                    <a:cubicBezTo>
                      <a:pt x="7394" y="4601"/>
                      <a:pt x="7318" y="4175"/>
                      <a:pt x="6993" y="3749"/>
                    </a:cubicBezTo>
                    <a:cubicBezTo>
                      <a:pt x="6692" y="3298"/>
                      <a:pt x="6567" y="2070"/>
                      <a:pt x="6416" y="1543"/>
                    </a:cubicBezTo>
                    <a:cubicBezTo>
                      <a:pt x="6241" y="1017"/>
                      <a:pt x="5213" y="390"/>
                      <a:pt x="5213" y="390"/>
                    </a:cubicBezTo>
                    <a:cubicBezTo>
                      <a:pt x="5098" y="349"/>
                      <a:pt x="4991" y="332"/>
                      <a:pt x="4890" y="332"/>
                    </a:cubicBezTo>
                    <a:cubicBezTo>
                      <a:pt x="4373" y="332"/>
                      <a:pt x="4020" y="791"/>
                      <a:pt x="3684" y="917"/>
                    </a:cubicBezTo>
                    <a:cubicBezTo>
                      <a:pt x="3652" y="927"/>
                      <a:pt x="3617" y="932"/>
                      <a:pt x="3581" y="932"/>
                    </a:cubicBezTo>
                    <a:cubicBezTo>
                      <a:pt x="3193" y="932"/>
                      <a:pt x="2595" y="369"/>
                      <a:pt x="2206" y="140"/>
                    </a:cubicBezTo>
                    <a:cubicBezTo>
                      <a:pt x="2047" y="51"/>
                      <a:pt x="1826" y="1"/>
                      <a:pt x="15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52"/>
              <p:cNvSpPr/>
              <p:nvPr/>
            </p:nvSpPr>
            <p:spPr>
              <a:xfrm>
                <a:off x="3502650" y="1449600"/>
                <a:ext cx="467450" cy="531100"/>
              </a:xfrm>
              <a:custGeom>
                <a:avLst/>
                <a:gdLst/>
                <a:ahLst/>
                <a:cxnLst/>
                <a:rect l="l" t="t" r="r" b="b"/>
                <a:pathLst>
                  <a:path w="18698" h="21244" extrusionOk="0">
                    <a:moveTo>
                      <a:pt x="8371" y="1"/>
                    </a:moveTo>
                    <a:cubicBezTo>
                      <a:pt x="7356" y="1"/>
                      <a:pt x="5704" y="93"/>
                      <a:pt x="5565" y="689"/>
                    </a:cubicBezTo>
                    <a:cubicBezTo>
                      <a:pt x="5414" y="1441"/>
                      <a:pt x="3309" y="2744"/>
                      <a:pt x="3334" y="3371"/>
                    </a:cubicBezTo>
                    <a:cubicBezTo>
                      <a:pt x="3359" y="3997"/>
                      <a:pt x="2808" y="5276"/>
                      <a:pt x="2883" y="5702"/>
                    </a:cubicBezTo>
                    <a:cubicBezTo>
                      <a:pt x="2924" y="6028"/>
                      <a:pt x="3031" y="6421"/>
                      <a:pt x="2678" y="6421"/>
                    </a:cubicBezTo>
                    <a:cubicBezTo>
                      <a:pt x="2597" y="6421"/>
                      <a:pt x="2492" y="6400"/>
                      <a:pt x="2357" y="6353"/>
                    </a:cubicBezTo>
                    <a:cubicBezTo>
                      <a:pt x="2175" y="6288"/>
                      <a:pt x="1986" y="6260"/>
                      <a:pt x="1805" y="6260"/>
                    </a:cubicBezTo>
                    <a:cubicBezTo>
                      <a:pt x="1288" y="6260"/>
                      <a:pt x="833" y="6488"/>
                      <a:pt x="778" y="6729"/>
                    </a:cubicBezTo>
                    <a:cubicBezTo>
                      <a:pt x="677" y="7030"/>
                      <a:pt x="1" y="9261"/>
                      <a:pt x="552" y="9837"/>
                    </a:cubicBezTo>
                    <a:cubicBezTo>
                      <a:pt x="1103" y="10414"/>
                      <a:pt x="1053" y="11642"/>
                      <a:pt x="1555" y="12393"/>
                    </a:cubicBezTo>
                    <a:cubicBezTo>
                      <a:pt x="2056" y="13120"/>
                      <a:pt x="3760" y="17481"/>
                      <a:pt x="4261" y="17882"/>
                    </a:cubicBezTo>
                    <a:cubicBezTo>
                      <a:pt x="4738" y="18283"/>
                      <a:pt x="4612" y="18784"/>
                      <a:pt x="6116" y="19687"/>
                    </a:cubicBezTo>
                    <a:cubicBezTo>
                      <a:pt x="7620" y="20564"/>
                      <a:pt x="7444" y="20614"/>
                      <a:pt x="8522" y="20990"/>
                    </a:cubicBezTo>
                    <a:cubicBezTo>
                      <a:pt x="8839" y="21101"/>
                      <a:pt x="9316" y="21140"/>
                      <a:pt x="9832" y="21140"/>
                    </a:cubicBezTo>
                    <a:cubicBezTo>
                      <a:pt x="11071" y="21140"/>
                      <a:pt x="12532" y="20915"/>
                      <a:pt x="12532" y="20915"/>
                    </a:cubicBezTo>
                    <a:cubicBezTo>
                      <a:pt x="12532" y="20915"/>
                      <a:pt x="13443" y="21243"/>
                      <a:pt x="14124" y="21243"/>
                    </a:cubicBezTo>
                    <a:cubicBezTo>
                      <a:pt x="14325" y="21243"/>
                      <a:pt x="14506" y="21215"/>
                      <a:pt x="14637" y="21140"/>
                    </a:cubicBezTo>
                    <a:cubicBezTo>
                      <a:pt x="15054" y="20905"/>
                      <a:pt x="15379" y="20787"/>
                      <a:pt x="15668" y="20787"/>
                    </a:cubicBezTo>
                    <a:cubicBezTo>
                      <a:pt x="15780" y="20787"/>
                      <a:pt x="15886" y="20805"/>
                      <a:pt x="15991" y="20840"/>
                    </a:cubicBezTo>
                    <a:cubicBezTo>
                      <a:pt x="16079" y="20878"/>
                      <a:pt x="16236" y="20900"/>
                      <a:pt x="16423" y="20900"/>
                    </a:cubicBezTo>
                    <a:cubicBezTo>
                      <a:pt x="16976" y="20900"/>
                      <a:pt x="17789" y="20706"/>
                      <a:pt x="17845" y="20163"/>
                    </a:cubicBezTo>
                    <a:cubicBezTo>
                      <a:pt x="17921" y="19436"/>
                      <a:pt x="17720" y="19386"/>
                      <a:pt x="17946" y="18935"/>
                    </a:cubicBezTo>
                    <a:cubicBezTo>
                      <a:pt x="18196" y="18484"/>
                      <a:pt x="17996" y="18158"/>
                      <a:pt x="18121" y="17832"/>
                    </a:cubicBezTo>
                    <a:cubicBezTo>
                      <a:pt x="18246" y="17481"/>
                      <a:pt x="18698" y="17381"/>
                      <a:pt x="18297" y="16729"/>
                    </a:cubicBezTo>
                    <a:cubicBezTo>
                      <a:pt x="17921" y="16053"/>
                      <a:pt x="17770" y="15526"/>
                      <a:pt x="17946" y="15200"/>
                    </a:cubicBezTo>
                    <a:cubicBezTo>
                      <a:pt x="18146" y="14875"/>
                      <a:pt x="17444" y="13045"/>
                      <a:pt x="17144" y="11591"/>
                    </a:cubicBezTo>
                    <a:cubicBezTo>
                      <a:pt x="16843" y="10113"/>
                      <a:pt x="15966" y="9586"/>
                      <a:pt x="15966" y="8734"/>
                    </a:cubicBezTo>
                    <a:cubicBezTo>
                      <a:pt x="15966" y="7891"/>
                      <a:pt x="15229" y="6654"/>
                      <a:pt x="15506" y="6654"/>
                    </a:cubicBezTo>
                    <a:cubicBezTo>
                      <a:pt x="15509" y="6654"/>
                      <a:pt x="15512" y="6654"/>
                      <a:pt x="15515" y="6654"/>
                    </a:cubicBezTo>
                    <a:cubicBezTo>
                      <a:pt x="15515" y="6654"/>
                      <a:pt x="15993" y="6718"/>
                      <a:pt x="16567" y="6718"/>
                    </a:cubicBezTo>
                    <a:cubicBezTo>
                      <a:pt x="17389" y="6718"/>
                      <a:pt x="18408" y="6587"/>
                      <a:pt x="18497" y="5952"/>
                    </a:cubicBezTo>
                    <a:cubicBezTo>
                      <a:pt x="18672" y="4875"/>
                      <a:pt x="17720" y="2920"/>
                      <a:pt x="17620" y="2017"/>
                    </a:cubicBezTo>
                    <a:cubicBezTo>
                      <a:pt x="17524" y="1128"/>
                      <a:pt x="15215" y="31"/>
                      <a:pt x="14517" y="31"/>
                    </a:cubicBezTo>
                    <a:cubicBezTo>
                      <a:pt x="14487" y="31"/>
                      <a:pt x="14461" y="33"/>
                      <a:pt x="14437" y="38"/>
                    </a:cubicBezTo>
                    <a:cubicBezTo>
                      <a:pt x="14225" y="65"/>
                      <a:pt x="13526" y="76"/>
                      <a:pt x="12692" y="76"/>
                    </a:cubicBezTo>
                    <a:cubicBezTo>
                      <a:pt x="11258" y="76"/>
                      <a:pt x="9426" y="44"/>
                      <a:pt x="8998" y="12"/>
                    </a:cubicBezTo>
                    <a:cubicBezTo>
                      <a:pt x="8858" y="7"/>
                      <a:pt x="8636" y="1"/>
                      <a:pt x="837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52"/>
              <p:cNvSpPr/>
              <p:nvPr/>
            </p:nvSpPr>
            <p:spPr>
              <a:xfrm>
                <a:off x="4091000" y="2019875"/>
                <a:ext cx="303925" cy="148100"/>
              </a:xfrm>
              <a:custGeom>
                <a:avLst/>
                <a:gdLst/>
                <a:ahLst/>
                <a:cxnLst/>
                <a:rect l="l" t="t" r="r" b="b"/>
                <a:pathLst>
                  <a:path w="12157" h="5924" extrusionOk="0">
                    <a:moveTo>
                      <a:pt x="1" y="836"/>
                    </a:moveTo>
                    <a:cubicBezTo>
                      <a:pt x="1" y="836"/>
                      <a:pt x="8" y="837"/>
                      <a:pt x="23" y="840"/>
                    </a:cubicBezTo>
                    <a:lnTo>
                      <a:pt x="23" y="840"/>
                    </a:lnTo>
                    <a:cubicBezTo>
                      <a:pt x="21" y="836"/>
                      <a:pt x="14" y="836"/>
                      <a:pt x="1" y="836"/>
                    </a:cubicBezTo>
                    <a:close/>
                    <a:moveTo>
                      <a:pt x="9773" y="1"/>
                    </a:moveTo>
                    <a:cubicBezTo>
                      <a:pt x="7848" y="1"/>
                      <a:pt x="6516" y="1073"/>
                      <a:pt x="3986" y="1161"/>
                    </a:cubicBezTo>
                    <a:cubicBezTo>
                      <a:pt x="3833" y="1168"/>
                      <a:pt x="3677" y="1171"/>
                      <a:pt x="3520" y="1171"/>
                    </a:cubicBezTo>
                    <a:cubicBezTo>
                      <a:pt x="1953" y="1171"/>
                      <a:pt x="239" y="878"/>
                      <a:pt x="23" y="840"/>
                    </a:cubicBezTo>
                    <a:lnTo>
                      <a:pt x="23" y="840"/>
                    </a:lnTo>
                    <a:cubicBezTo>
                      <a:pt x="26" y="843"/>
                      <a:pt x="26" y="849"/>
                      <a:pt x="26" y="861"/>
                    </a:cubicBezTo>
                    <a:cubicBezTo>
                      <a:pt x="201" y="1136"/>
                      <a:pt x="1204" y="2991"/>
                      <a:pt x="3660" y="4044"/>
                    </a:cubicBezTo>
                    <a:cubicBezTo>
                      <a:pt x="3535" y="4921"/>
                      <a:pt x="3434" y="5923"/>
                      <a:pt x="3760" y="5923"/>
                    </a:cubicBezTo>
                    <a:cubicBezTo>
                      <a:pt x="4086" y="5923"/>
                      <a:pt x="4487" y="5146"/>
                      <a:pt x="4763" y="4420"/>
                    </a:cubicBezTo>
                    <a:cubicBezTo>
                      <a:pt x="4913" y="4445"/>
                      <a:pt x="5038" y="4495"/>
                      <a:pt x="5189" y="4520"/>
                    </a:cubicBezTo>
                    <a:cubicBezTo>
                      <a:pt x="5595" y="4608"/>
                      <a:pt x="5992" y="4648"/>
                      <a:pt x="6377" y="4648"/>
                    </a:cubicBezTo>
                    <a:cubicBezTo>
                      <a:pt x="6871" y="4648"/>
                      <a:pt x="7345" y="4582"/>
                      <a:pt x="7795" y="4470"/>
                    </a:cubicBezTo>
                    <a:lnTo>
                      <a:pt x="7795" y="4470"/>
                    </a:lnTo>
                    <a:cubicBezTo>
                      <a:pt x="7520" y="5197"/>
                      <a:pt x="7294" y="5898"/>
                      <a:pt x="7570" y="5898"/>
                    </a:cubicBezTo>
                    <a:cubicBezTo>
                      <a:pt x="7971" y="5873"/>
                      <a:pt x="8848" y="4796"/>
                      <a:pt x="9299" y="3918"/>
                    </a:cubicBezTo>
                    <a:cubicBezTo>
                      <a:pt x="10702" y="3217"/>
                      <a:pt x="11605" y="2264"/>
                      <a:pt x="11605" y="2264"/>
                    </a:cubicBezTo>
                    <a:cubicBezTo>
                      <a:pt x="11680" y="2114"/>
                      <a:pt x="12156" y="1337"/>
                      <a:pt x="11830" y="735"/>
                    </a:cubicBezTo>
                    <a:cubicBezTo>
                      <a:pt x="11605" y="309"/>
                      <a:pt x="11103" y="159"/>
                      <a:pt x="10552" y="59"/>
                    </a:cubicBezTo>
                    <a:cubicBezTo>
                      <a:pt x="10280" y="19"/>
                      <a:pt x="10022" y="1"/>
                      <a:pt x="9773" y="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52"/>
              <p:cNvSpPr/>
              <p:nvPr/>
            </p:nvSpPr>
            <p:spPr>
              <a:xfrm>
                <a:off x="4175600" y="2119700"/>
                <a:ext cx="6900" cy="40750"/>
              </a:xfrm>
              <a:custGeom>
                <a:avLst/>
                <a:gdLst/>
                <a:ahLst/>
                <a:cxnLst/>
                <a:rect l="l" t="t" r="r" b="b"/>
                <a:pathLst>
                  <a:path w="276" h="1630" extrusionOk="0">
                    <a:moveTo>
                      <a:pt x="151" y="1"/>
                    </a:moveTo>
                    <a:lnTo>
                      <a:pt x="151" y="1"/>
                    </a:lnTo>
                    <a:cubicBezTo>
                      <a:pt x="50" y="702"/>
                      <a:pt x="0" y="1429"/>
                      <a:pt x="176" y="1630"/>
                    </a:cubicBezTo>
                    <a:cubicBezTo>
                      <a:pt x="125" y="1254"/>
                      <a:pt x="201" y="627"/>
                      <a:pt x="276" y="51"/>
                    </a:cubicBezTo>
                    <a:cubicBezTo>
                      <a:pt x="251" y="26"/>
                      <a:pt x="201" y="26"/>
                      <a:pt x="151" y="1"/>
                    </a:cubicBezTo>
                    <a:close/>
                  </a:path>
                </a:pathLst>
              </a:custGeom>
              <a:solidFill>
                <a:srgbClr val="F7C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52"/>
              <p:cNvSpPr/>
              <p:nvPr/>
            </p:nvSpPr>
            <p:spPr>
              <a:xfrm>
                <a:off x="4272075" y="2131600"/>
                <a:ext cx="13825" cy="28850"/>
              </a:xfrm>
              <a:custGeom>
                <a:avLst/>
                <a:gdLst/>
                <a:ahLst/>
                <a:cxnLst/>
                <a:rect l="l" t="t" r="r" b="b"/>
                <a:pathLst>
                  <a:path w="553" h="1154" extrusionOk="0">
                    <a:moveTo>
                      <a:pt x="552" y="1"/>
                    </a:moveTo>
                    <a:cubicBezTo>
                      <a:pt x="477" y="26"/>
                      <a:pt x="402" y="51"/>
                      <a:pt x="327" y="51"/>
                    </a:cubicBezTo>
                    <a:cubicBezTo>
                      <a:pt x="126" y="627"/>
                      <a:pt x="1" y="1129"/>
                      <a:pt x="201" y="1154"/>
                    </a:cubicBezTo>
                    <a:cubicBezTo>
                      <a:pt x="226" y="878"/>
                      <a:pt x="377" y="452"/>
                      <a:pt x="552" y="1"/>
                    </a:cubicBezTo>
                    <a:close/>
                  </a:path>
                </a:pathLst>
              </a:custGeom>
              <a:solidFill>
                <a:srgbClr val="F7C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9" name="Google Shape;11959;p52"/>
            <p:cNvSpPr/>
            <p:nvPr/>
          </p:nvSpPr>
          <p:spPr>
            <a:xfrm>
              <a:off x="1663475" y="1381525"/>
              <a:ext cx="104725" cy="16125"/>
            </a:xfrm>
            <a:custGeom>
              <a:avLst/>
              <a:gdLst/>
              <a:ahLst/>
              <a:cxnLst/>
              <a:rect l="l" t="t" r="r" b="b"/>
              <a:pathLst>
                <a:path w="4189" h="645" extrusionOk="0">
                  <a:moveTo>
                    <a:pt x="0" y="645"/>
                  </a:moveTo>
                  <a:cubicBezTo>
                    <a:pt x="1413" y="645"/>
                    <a:pt x="2878" y="526"/>
                    <a:pt x="4189"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11960" name="Google Shape;11960;p52"/>
            <p:cNvSpPr/>
            <p:nvPr/>
          </p:nvSpPr>
          <p:spPr>
            <a:xfrm>
              <a:off x="1663475" y="1365400"/>
              <a:ext cx="104725" cy="16125"/>
            </a:xfrm>
            <a:custGeom>
              <a:avLst/>
              <a:gdLst/>
              <a:ahLst/>
              <a:cxnLst/>
              <a:rect l="l" t="t" r="r" b="b"/>
              <a:pathLst>
                <a:path w="4189" h="645" extrusionOk="0">
                  <a:moveTo>
                    <a:pt x="0" y="645"/>
                  </a:moveTo>
                  <a:cubicBezTo>
                    <a:pt x="1413" y="645"/>
                    <a:pt x="2878" y="526"/>
                    <a:pt x="4189"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11961" name="Google Shape;11961;p52"/>
            <p:cNvSpPr/>
            <p:nvPr/>
          </p:nvSpPr>
          <p:spPr>
            <a:xfrm>
              <a:off x="592075" y="1341250"/>
              <a:ext cx="44325" cy="80575"/>
            </a:xfrm>
            <a:custGeom>
              <a:avLst/>
              <a:gdLst/>
              <a:ahLst/>
              <a:cxnLst/>
              <a:rect l="l" t="t" r="r" b="b"/>
              <a:pathLst>
                <a:path w="1773" h="3223" extrusionOk="0">
                  <a:moveTo>
                    <a:pt x="0" y="3223"/>
                  </a:moveTo>
                  <a:cubicBezTo>
                    <a:pt x="456" y="2085"/>
                    <a:pt x="1142" y="1051"/>
                    <a:pt x="1773"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11962" name="Google Shape;11962;p52"/>
            <p:cNvSpPr/>
            <p:nvPr/>
          </p:nvSpPr>
          <p:spPr>
            <a:xfrm>
              <a:off x="656525" y="1313075"/>
              <a:ext cx="40275" cy="56375"/>
            </a:xfrm>
            <a:custGeom>
              <a:avLst/>
              <a:gdLst/>
              <a:ahLst/>
              <a:cxnLst/>
              <a:rect l="l" t="t" r="r" b="b"/>
              <a:pathLst>
                <a:path w="1611" h="2255" extrusionOk="0">
                  <a:moveTo>
                    <a:pt x="0" y="2255"/>
                  </a:moveTo>
                  <a:cubicBezTo>
                    <a:pt x="476" y="1463"/>
                    <a:pt x="1136" y="792"/>
                    <a:pt x="1611" y="0"/>
                  </a:cubicBezTo>
                </a:path>
              </a:pathLst>
            </a:custGeom>
            <a:noFill/>
            <a:ln w="9525" cap="flat" cmpd="sng">
              <a:solidFill>
                <a:srgbClr val="C9C5BC"/>
              </a:solidFill>
              <a:prstDash val="solid"/>
              <a:round/>
              <a:headEnd type="none" w="med" len="med"/>
              <a:tailEnd type="none" w="med" len="med"/>
            </a:ln>
          </p:spPr>
          <p:txBody>
            <a:bodyPr/>
            <a:lstStyle/>
            <a:p>
              <a:endParaRPr lang="de-DE"/>
            </a:p>
          </p:txBody>
        </p:sp>
      </p:grpSp>
      <p:grpSp>
        <p:nvGrpSpPr>
          <p:cNvPr id="11963" name="Google Shape;11963;p52"/>
          <p:cNvGrpSpPr/>
          <p:nvPr/>
        </p:nvGrpSpPr>
        <p:grpSpPr>
          <a:xfrm>
            <a:off x="1033677" y="4285923"/>
            <a:ext cx="416046" cy="418860"/>
            <a:chOff x="2559475" y="2559100"/>
            <a:chExt cx="698650" cy="703375"/>
          </a:xfrm>
        </p:grpSpPr>
        <p:sp>
          <p:nvSpPr>
            <p:cNvPr id="11964" name="Google Shape;11964;p52"/>
            <p:cNvSpPr/>
            <p:nvPr/>
          </p:nvSpPr>
          <p:spPr>
            <a:xfrm>
              <a:off x="2830150" y="2807700"/>
              <a:ext cx="203675" cy="51550"/>
            </a:xfrm>
            <a:custGeom>
              <a:avLst/>
              <a:gdLst/>
              <a:ahLst/>
              <a:cxnLst/>
              <a:rect l="l" t="t" r="r" b="b"/>
              <a:pathLst>
                <a:path w="8147" h="2062" extrusionOk="0">
                  <a:moveTo>
                    <a:pt x="4187" y="0"/>
                  </a:moveTo>
                  <a:cubicBezTo>
                    <a:pt x="3924" y="0"/>
                    <a:pt x="3676" y="49"/>
                    <a:pt x="3459" y="207"/>
                  </a:cubicBezTo>
                  <a:cubicBezTo>
                    <a:pt x="3083" y="458"/>
                    <a:pt x="2908" y="984"/>
                    <a:pt x="2457" y="1059"/>
                  </a:cubicBezTo>
                  <a:cubicBezTo>
                    <a:pt x="2416" y="1066"/>
                    <a:pt x="2376" y="1069"/>
                    <a:pt x="2336" y="1069"/>
                  </a:cubicBezTo>
                  <a:cubicBezTo>
                    <a:pt x="2081" y="1069"/>
                    <a:pt x="1843" y="942"/>
                    <a:pt x="1605" y="834"/>
                  </a:cubicBezTo>
                  <a:cubicBezTo>
                    <a:pt x="1314" y="703"/>
                    <a:pt x="982" y="606"/>
                    <a:pt x="661" y="606"/>
                  </a:cubicBezTo>
                  <a:cubicBezTo>
                    <a:pt x="428" y="606"/>
                    <a:pt x="201" y="657"/>
                    <a:pt x="1" y="784"/>
                  </a:cubicBezTo>
                  <a:cubicBezTo>
                    <a:pt x="527" y="2062"/>
                    <a:pt x="2081" y="1937"/>
                    <a:pt x="3284" y="1987"/>
                  </a:cubicBezTo>
                  <a:cubicBezTo>
                    <a:pt x="3577" y="2005"/>
                    <a:pt x="3870" y="2013"/>
                    <a:pt x="4162" y="2013"/>
                  </a:cubicBezTo>
                  <a:cubicBezTo>
                    <a:pt x="4694" y="2013"/>
                    <a:pt x="5222" y="1985"/>
                    <a:pt x="5740" y="1937"/>
                  </a:cubicBezTo>
                  <a:cubicBezTo>
                    <a:pt x="6141" y="1912"/>
                    <a:pt x="7845" y="1912"/>
                    <a:pt x="8046" y="1586"/>
                  </a:cubicBezTo>
                  <a:cubicBezTo>
                    <a:pt x="8146" y="1460"/>
                    <a:pt x="7971" y="1260"/>
                    <a:pt x="7795" y="1210"/>
                  </a:cubicBezTo>
                  <a:cubicBezTo>
                    <a:pt x="7645" y="1160"/>
                    <a:pt x="7444" y="1160"/>
                    <a:pt x="7294" y="1059"/>
                  </a:cubicBezTo>
                  <a:cubicBezTo>
                    <a:pt x="7119" y="934"/>
                    <a:pt x="7068" y="684"/>
                    <a:pt x="6943" y="483"/>
                  </a:cubicBezTo>
                  <a:cubicBezTo>
                    <a:pt x="6642" y="57"/>
                    <a:pt x="5966" y="157"/>
                    <a:pt x="5439" y="132"/>
                  </a:cubicBezTo>
                  <a:cubicBezTo>
                    <a:pt x="5029" y="117"/>
                    <a:pt x="4591" y="0"/>
                    <a:pt x="4187" y="0"/>
                  </a:cubicBezTo>
                  <a:close/>
                </a:path>
              </a:pathLst>
            </a:custGeom>
            <a:solidFill>
              <a:srgbClr val="9DC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52"/>
            <p:cNvSpPr/>
            <p:nvPr/>
          </p:nvSpPr>
          <p:spPr>
            <a:xfrm>
              <a:off x="3162225" y="3233925"/>
              <a:ext cx="95900" cy="28550"/>
            </a:xfrm>
            <a:custGeom>
              <a:avLst/>
              <a:gdLst/>
              <a:ahLst/>
              <a:cxnLst/>
              <a:rect l="l" t="t" r="r" b="b"/>
              <a:pathLst>
                <a:path w="3836" h="1142" extrusionOk="0">
                  <a:moveTo>
                    <a:pt x="302" y="978"/>
                  </a:moveTo>
                  <a:lnTo>
                    <a:pt x="402" y="1028"/>
                  </a:lnTo>
                  <a:cubicBezTo>
                    <a:pt x="389" y="1015"/>
                    <a:pt x="376" y="1002"/>
                    <a:pt x="363" y="989"/>
                  </a:cubicBezTo>
                  <a:lnTo>
                    <a:pt x="363" y="989"/>
                  </a:lnTo>
                  <a:cubicBezTo>
                    <a:pt x="343" y="985"/>
                    <a:pt x="322" y="982"/>
                    <a:pt x="302" y="978"/>
                  </a:cubicBezTo>
                  <a:close/>
                  <a:moveTo>
                    <a:pt x="1404" y="1"/>
                  </a:moveTo>
                  <a:cubicBezTo>
                    <a:pt x="1154" y="1"/>
                    <a:pt x="878" y="201"/>
                    <a:pt x="903" y="452"/>
                  </a:cubicBezTo>
                  <a:cubicBezTo>
                    <a:pt x="725" y="403"/>
                    <a:pt x="526" y="375"/>
                    <a:pt x="327" y="375"/>
                  </a:cubicBezTo>
                  <a:cubicBezTo>
                    <a:pt x="217" y="375"/>
                    <a:pt x="107" y="384"/>
                    <a:pt x="1" y="402"/>
                  </a:cubicBezTo>
                  <a:cubicBezTo>
                    <a:pt x="71" y="634"/>
                    <a:pt x="205" y="823"/>
                    <a:pt x="363" y="989"/>
                  </a:cubicBezTo>
                  <a:lnTo>
                    <a:pt x="363" y="989"/>
                  </a:lnTo>
                  <a:cubicBezTo>
                    <a:pt x="943" y="1088"/>
                    <a:pt x="1535" y="1141"/>
                    <a:pt x="2130" y="1141"/>
                  </a:cubicBezTo>
                  <a:cubicBezTo>
                    <a:pt x="2674" y="1141"/>
                    <a:pt x="3220" y="1097"/>
                    <a:pt x="3760" y="1003"/>
                  </a:cubicBezTo>
                  <a:cubicBezTo>
                    <a:pt x="3685" y="953"/>
                    <a:pt x="3610" y="878"/>
                    <a:pt x="3560" y="828"/>
                  </a:cubicBezTo>
                  <a:cubicBezTo>
                    <a:pt x="3660" y="803"/>
                    <a:pt x="3760" y="727"/>
                    <a:pt x="3836" y="627"/>
                  </a:cubicBezTo>
                  <a:cubicBezTo>
                    <a:pt x="3756" y="521"/>
                    <a:pt x="3648" y="487"/>
                    <a:pt x="3527" y="487"/>
                  </a:cubicBezTo>
                  <a:cubicBezTo>
                    <a:pt x="3304" y="487"/>
                    <a:pt x="3035" y="602"/>
                    <a:pt x="2808" y="602"/>
                  </a:cubicBezTo>
                  <a:cubicBezTo>
                    <a:pt x="2532" y="602"/>
                    <a:pt x="2307" y="452"/>
                    <a:pt x="2106" y="326"/>
                  </a:cubicBezTo>
                  <a:cubicBezTo>
                    <a:pt x="1881" y="176"/>
                    <a:pt x="1655" y="26"/>
                    <a:pt x="1404" y="1"/>
                  </a:cubicBezTo>
                  <a:close/>
                </a:path>
              </a:pathLst>
            </a:custGeom>
            <a:solidFill>
              <a:srgbClr val="518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52"/>
            <p:cNvSpPr/>
            <p:nvPr/>
          </p:nvSpPr>
          <p:spPr>
            <a:xfrm>
              <a:off x="2682275" y="2867375"/>
              <a:ext cx="94650" cy="302675"/>
            </a:xfrm>
            <a:custGeom>
              <a:avLst/>
              <a:gdLst/>
              <a:ahLst/>
              <a:cxnLst/>
              <a:rect l="l" t="t" r="r" b="b"/>
              <a:pathLst>
                <a:path w="3786" h="12107" extrusionOk="0">
                  <a:moveTo>
                    <a:pt x="3785" y="2156"/>
                  </a:moveTo>
                  <a:cubicBezTo>
                    <a:pt x="3785" y="2181"/>
                    <a:pt x="3760" y="2231"/>
                    <a:pt x="3735" y="2256"/>
                  </a:cubicBezTo>
                  <a:cubicBezTo>
                    <a:pt x="3510" y="2557"/>
                    <a:pt x="3284" y="2883"/>
                    <a:pt x="3059" y="3184"/>
                  </a:cubicBezTo>
                  <a:cubicBezTo>
                    <a:pt x="2908" y="3409"/>
                    <a:pt x="2733" y="3660"/>
                    <a:pt x="2607" y="3911"/>
                  </a:cubicBezTo>
                  <a:cubicBezTo>
                    <a:pt x="2407" y="4412"/>
                    <a:pt x="2382" y="4963"/>
                    <a:pt x="2257" y="5464"/>
                  </a:cubicBezTo>
                  <a:cubicBezTo>
                    <a:pt x="2131" y="5941"/>
                    <a:pt x="1906" y="6392"/>
                    <a:pt x="1830" y="6868"/>
                  </a:cubicBezTo>
                  <a:cubicBezTo>
                    <a:pt x="1780" y="7244"/>
                    <a:pt x="1830" y="7620"/>
                    <a:pt x="1856" y="7996"/>
                  </a:cubicBezTo>
                  <a:cubicBezTo>
                    <a:pt x="1956" y="8723"/>
                    <a:pt x="2031" y="9424"/>
                    <a:pt x="2206" y="10126"/>
                  </a:cubicBezTo>
                  <a:cubicBezTo>
                    <a:pt x="2231" y="10226"/>
                    <a:pt x="2257" y="10327"/>
                    <a:pt x="2282" y="10427"/>
                  </a:cubicBezTo>
                  <a:cubicBezTo>
                    <a:pt x="2407" y="10978"/>
                    <a:pt x="2557" y="11530"/>
                    <a:pt x="2482" y="12081"/>
                  </a:cubicBezTo>
                  <a:cubicBezTo>
                    <a:pt x="2006" y="12106"/>
                    <a:pt x="1505" y="12056"/>
                    <a:pt x="1053" y="11931"/>
                  </a:cubicBezTo>
                  <a:cubicBezTo>
                    <a:pt x="953" y="11906"/>
                    <a:pt x="853" y="11881"/>
                    <a:pt x="778" y="11780"/>
                  </a:cubicBezTo>
                  <a:cubicBezTo>
                    <a:pt x="728" y="11680"/>
                    <a:pt x="753" y="11555"/>
                    <a:pt x="753" y="11429"/>
                  </a:cubicBezTo>
                  <a:cubicBezTo>
                    <a:pt x="828" y="11104"/>
                    <a:pt x="778" y="10753"/>
                    <a:pt x="728" y="10427"/>
                  </a:cubicBezTo>
                  <a:cubicBezTo>
                    <a:pt x="703" y="10251"/>
                    <a:pt x="652" y="10051"/>
                    <a:pt x="627" y="9876"/>
                  </a:cubicBezTo>
                  <a:cubicBezTo>
                    <a:pt x="302" y="8397"/>
                    <a:pt x="51" y="6943"/>
                    <a:pt x="1" y="5439"/>
                  </a:cubicBezTo>
                  <a:cubicBezTo>
                    <a:pt x="1" y="4437"/>
                    <a:pt x="1" y="3459"/>
                    <a:pt x="201" y="2482"/>
                  </a:cubicBezTo>
                  <a:cubicBezTo>
                    <a:pt x="277" y="2031"/>
                    <a:pt x="427" y="1630"/>
                    <a:pt x="502" y="1179"/>
                  </a:cubicBezTo>
                  <a:cubicBezTo>
                    <a:pt x="577" y="803"/>
                    <a:pt x="502" y="402"/>
                    <a:pt x="552" y="1"/>
                  </a:cubicBezTo>
                  <a:cubicBezTo>
                    <a:pt x="853" y="101"/>
                    <a:pt x="1179" y="302"/>
                    <a:pt x="1455" y="427"/>
                  </a:cubicBezTo>
                  <a:cubicBezTo>
                    <a:pt x="1780" y="577"/>
                    <a:pt x="2081" y="703"/>
                    <a:pt x="2382" y="903"/>
                  </a:cubicBezTo>
                  <a:cubicBezTo>
                    <a:pt x="2883" y="1204"/>
                    <a:pt x="3309" y="1630"/>
                    <a:pt x="3710" y="2031"/>
                  </a:cubicBezTo>
                  <a:cubicBezTo>
                    <a:pt x="3760" y="2081"/>
                    <a:pt x="3785" y="2106"/>
                    <a:pt x="3785" y="215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52"/>
            <p:cNvSpPr/>
            <p:nvPr/>
          </p:nvSpPr>
          <p:spPr>
            <a:xfrm>
              <a:off x="2700450" y="3128025"/>
              <a:ext cx="45775" cy="42025"/>
            </a:xfrm>
            <a:custGeom>
              <a:avLst/>
              <a:gdLst/>
              <a:ahLst/>
              <a:cxnLst/>
              <a:rect l="l" t="t" r="r" b="b"/>
              <a:pathLst>
                <a:path w="1831" h="1681" extrusionOk="0">
                  <a:moveTo>
                    <a:pt x="1755" y="1655"/>
                  </a:moveTo>
                  <a:cubicBezTo>
                    <a:pt x="1279" y="1680"/>
                    <a:pt x="778" y="1630"/>
                    <a:pt x="326" y="1505"/>
                  </a:cubicBezTo>
                  <a:cubicBezTo>
                    <a:pt x="226" y="1480"/>
                    <a:pt x="126" y="1455"/>
                    <a:pt x="51" y="1354"/>
                  </a:cubicBezTo>
                  <a:cubicBezTo>
                    <a:pt x="1" y="1254"/>
                    <a:pt x="26" y="1129"/>
                    <a:pt x="26" y="1003"/>
                  </a:cubicBezTo>
                  <a:cubicBezTo>
                    <a:pt x="101" y="678"/>
                    <a:pt x="51" y="327"/>
                    <a:pt x="1" y="1"/>
                  </a:cubicBezTo>
                  <a:lnTo>
                    <a:pt x="1555" y="1"/>
                  </a:lnTo>
                  <a:cubicBezTo>
                    <a:pt x="1680" y="552"/>
                    <a:pt x="1830" y="1104"/>
                    <a:pt x="1755" y="1655"/>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52"/>
            <p:cNvSpPr/>
            <p:nvPr/>
          </p:nvSpPr>
          <p:spPr>
            <a:xfrm>
              <a:off x="2616500" y="2837300"/>
              <a:ext cx="141625" cy="99650"/>
            </a:xfrm>
            <a:custGeom>
              <a:avLst/>
              <a:gdLst/>
              <a:ahLst/>
              <a:cxnLst/>
              <a:rect l="l" t="t" r="r" b="b"/>
              <a:pathLst>
                <a:path w="5665" h="3986" extrusionOk="0">
                  <a:moveTo>
                    <a:pt x="5664" y="3510"/>
                  </a:moveTo>
                  <a:cubicBezTo>
                    <a:pt x="5464" y="3635"/>
                    <a:pt x="5238" y="3735"/>
                    <a:pt x="5013" y="3810"/>
                  </a:cubicBezTo>
                  <a:cubicBezTo>
                    <a:pt x="4913" y="3835"/>
                    <a:pt x="4812" y="3860"/>
                    <a:pt x="4687" y="3885"/>
                  </a:cubicBezTo>
                  <a:cubicBezTo>
                    <a:pt x="4336" y="3961"/>
                    <a:pt x="3960" y="3986"/>
                    <a:pt x="3584" y="3986"/>
                  </a:cubicBezTo>
                  <a:cubicBezTo>
                    <a:pt x="3459" y="3986"/>
                    <a:pt x="3359" y="3961"/>
                    <a:pt x="3233" y="3961"/>
                  </a:cubicBezTo>
                  <a:cubicBezTo>
                    <a:pt x="3183" y="3961"/>
                    <a:pt x="3108" y="3961"/>
                    <a:pt x="3058" y="3961"/>
                  </a:cubicBezTo>
                  <a:cubicBezTo>
                    <a:pt x="2958" y="3961"/>
                    <a:pt x="2857" y="3961"/>
                    <a:pt x="2757" y="3936"/>
                  </a:cubicBezTo>
                  <a:cubicBezTo>
                    <a:pt x="2682" y="3936"/>
                    <a:pt x="2582" y="3936"/>
                    <a:pt x="2507" y="3911"/>
                  </a:cubicBezTo>
                  <a:cubicBezTo>
                    <a:pt x="2481" y="3911"/>
                    <a:pt x="2456" y="3911"/>
                    <a:pt x="2406" y="3911"/>
                  </a:cubicBezTo>
                  <a:cubicBezTo>
                    <a:pt x="2381" y="3885"/>
                    <a:pt x="2331" y="3885"/>
                    <a:pt x="2281" y="3860"/>
                  </a:cubicBezTo>
                  <a:cubicBezTo>
                    <a:pt x="2131" y="3835"/>
                    <a:pt x="2005" y="3760"/>
                    <a:pt x="1855" y="3685"/>
                  </a:cubicBezTo>
                  <a:cubicBezTo>
                    <a:pt x="1755" y="3635"/>
                    <a:pt x="1654" y="3560"/>
                    <a:pt x="1529" y="3484"/>
                  </a:cubicBezTo>
                  <a:cubicBezTo>
                    <a:pt x="1429" y="3384"/>
                    <a:pt x="1329" y="3309"/>
                    <a:pt x="1203" y="3234"/>
                  </a:cubicBezTo>
                  <a:cubicBezTo>
                    <a:pt x="677" y="2808"/>
                    <a:pt x="226" y="2206"/>
                    <a:pt x="101" y="1555"/>
                  </a:cubicBezTo>
                  <a:cubicBezTo>
                    <a:pt x="0" y="1053"/>
                    <a:pt x="126" y="527"/>
                    <a:pt x="602" y="101"/>
                  </a:cubicBezTo>
                  <a:cubicBezTo>
                    <a:pt x="652" y="51"/>
                    <a:pt x="677" y="26"/>
                    <a:pt x="727" y="1"/>
                  </a:cubicBezTo>
                  <a:lnTo>
                    <a:pt x="727" y="1"/>
                  </a:lnTo>
                  <a:cubicBezTo>
                    <a:pt x="727" y="1"/>
                    <a:pt x="752" y="1"/>
                    <a:pt x="752" y="1"/>
                  </a:cubicBezTo>
                  <a:cubicBezTo>
                    <a:pt x="802" y="1"/>
                    <a:pt x="877" y="26"/>
                    <a:pt x="928" y="51"/>
                  </a:cubicBezTo>
                  <a:cubicBezTo>
                    <a:pt x="1805" y="527"/>
                    <a:pt x="2507" y="1279"/>
                    <a:pt x="3359" y="1805"/>
                  </a:cubicBezTo>
                  <a:cubicBezTo>
                    <a:pt x="3609" y="1956"/>
                    <a:pt x="3860" y="2081"/>
                    <a:pt x="4136" y="2231"/>
                  </a:cubicBezTo>
                  <a:cubicBezTo>
                    <a:pt x="4286" y="2332"/>
                    <a:pt x="4461" y="2407"/>
                    <a:pt x="4637" y="2507"/>
                  </a:cubicBezTo>
                  <a:cubicBezTo>
                    <a:pt x="5038" y="2758"/>
                    <a:pt x="5439" y="3083"/>
                    <a:pt x="5664" y="351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52"/>
            <p:cNvSpPr/>
            <p:nvPr/>
          </p:nvSpPr>
          <p:spPr>
            <a:xfrm>
              <a:off x="2654100" y="2909350"/>
              <a:ext cx="10675" cy="36375"/>
            </a:xfrm>
            <a:custGeom>
              <a:avLst/>
              <a:gdLst/>
              <a:ahLst/>
              <a:cxnLst/>
              <a:rect l="l" t="t" r="r" b="b"/>
              <a:pathLst>
                <a:path w="427" h="1455" extrusionOk="0">
                  <a:moveTo>
                    <a:pt x="351" y="803"/>
                  </a:moveTo>
                  <a:cubicBezTo>
                    <a:pt x="326" y="878"/>
                    <a:pt x="301" y="978"/>
                    <a:pt x="301" y="1054"/>
                  </a:cubicBezTo>
                  <a:cubicBezTo>
                    <a:pt x="326" y="1129"/>
                    <a:pt x="326" y="1179"/>
                    <a:pt x="326" y="1254"/>
                  </a:cubicBezTo>
                  <a:cubicBezTo>
                    <a:pt x="326" y="1304"/>
                    <a:pt x="326" y="1379"/>
                    <a:pt x="276" y="1430"/>
                  </a:cubicBezTo>
                  <a:cubicBezTo>
                    <a:pt x="226" y="1455"/>
                    <a:pt x="125" y="1455"/>
                    <a:pt x="100" y="1405"/>
                  </a:cubicBezTo>
                  <a:cubicBezTo>
                    <a:pt x="100" y="1379"/>
                    <a:pt x="100" y="1354"/>
                    <a:pt x="75" y="1354"/>
                  </a:cubicBezTo>
                  <a:cubicBezTo>
                    <a:pt x="50" y="1104"/>
                    <a:pt x="0" y="853"/>
                    <a:pt x="25" y="602"/>
                  </a:cubicBezTo>
                  <a:cubicBezTo>
                    <a:pt x="50" y="502"/>
                    <a:pt x="50" y="427"/>
                    <a:pt x="75" y="352"/>
                  </a:cubicBezTo>
                  <a:cubicBezTo>
                    <a:pt x="201" y="1"/>
                    <a:pt x="376" y="201"/>
                    <a:pt x="401" y="502"/>
                  </a:cubicBezTo>
                  <a:cubicBezTo>
                    <a:pt x="426" y="602"/>
                    <a:pt x="401" y="703"/>
                    <a:pt x="351" y="803"/>
                  </a:cubicBezTo>
                  <a:close/>
                </a:path>
              </a:pathLst>
            </a:custGeom>
            <a:solidFill>
              <a:srgbClr val="FF7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52"/>
            <p:cNvSpPr/>
            <p:nvPr/>
          </p:nvSpPr>
          <p:spPr>
            <a:xfrm>
              <a:off x="2672250" y="2932550"/>
              <a:ext cx="14450" cy="29475"/>
            </a:xfrm>
            <a:custGeom>
              <a:avLst/>
              <a:gdLst/>
              <a:ahLst/>
              <a:cxnLst/>
              <a:rect l="l" t="t" r="r" b="b"/>
              <a:pathLst>
                <a:path w="578" h="1179" extrusionOk="0">
                  <a:moveTo>
                    <a:pt x="527" y="802"/>
                  </a:moveTo>
                  <a:cubicBezTo>
                    <a:pt x="527" y="903"/>
                    <a:pt x="502" y="1003"/>
                    <a:pt x="452" y="1078"/>
                  </a:cubicBezTo>
                  <a:cubicBezTo>
                    <a:pt x="452" y="1078"/>
                    <a:pt x="427" y="1078"/>
                    <a:pt x="427" y="1103"/>
                  </a:cubicBezTo>
                  <a:cubicBezTo>
                    <a:pt x="377" y="1153"/>
                    <a:pt x="251" y="1178"/>
                    <a:pt x="201" y="1128"/>
                  </a:cubicBezTo>
                  <a:cubicBezTo>
                    <a:pt x="151" y="1078"/>
                    <a:pt x="126" y="1003"/>
                    <a:pt x="126" y="928"/>
                  </a:cubicBezTo>
                  <a:cubicBezTo>
                    <a:pt x="101" y="752"/>
                    <a:pt x="1" y="276"/>
                    <a:pt x="176" y="101"/>
                  </a:cubicBezTo>
                  <a:cubicBezTo>
                    <a:pt x="226" y="50"/>
                    <a:pt x="251" y="50"/>
                    <a:pt x="302" y="25"/>
                  </a:cubicBezTo>
                  <a:cubicBezTo>
                    <a:pt x="302" y="25"/>
                    <a:pt x="302" y="25"/>
                    <a:pt x="327" y="25"/>
                  </a:cubicBezTo>
                  <a:cubicBezTo>
                    <a:pt x="427" y="0"/>
                    <a:pt x="477" y="50"/>
                    <a:pt x="527" y="126"/>
                  </a:cubicBezTo>
                  <a:cubicBezTo>
                    <a:pt x="577" y="326"/>
                    <a:pt x="527" y="652"/>
                    <a:pt x="527" y="80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52"/>
            <p:cNvSpPr/>
            <p:nvPr/>
          </p:nvSpPr>
          <p:spPr>
            <a:xfrm>
              <a:off x="2697325" y="2928150"/>
              <a:ext cx="10050" cy="23850"/>
            </a:xfrm>
            <a:custGeom>
              <a:avLst/>
              <a:gdLst/>
              <a:ahLst/>
              <a:cxnLst/>
              <a:rect l="l" t="t" r="r" b="b"/>
              <a:pathLst>
                <a:path w="402" h="954" extrusionOk="0">
                  <a:moveTo>
                    <a:pt x="50" y="151"/>
                  </a:moveTo>
                  <a:cubicBezTo>
                    <a:pt x="25" y="201"/>
                    <a:pt x="0" y="277"/>
                    <a:pt x="0" y="327"/>
                  </a:cubicBezTo>
                  <a:cubicBezTo>
                    <a:pt x="0" y="502"/>
                    <a:pt x="50" y="678"/>
                    <a:pt x="76" y="853"/>
                  </a:cubicBezTo>
                  <a:cubicBezTo>
                    <a:pt x="76" y="878"/>
                    <a:pt x="76" y="903"/>
                    <a:pt x="101" y="928"/>
                  </a:cubicBezTo>
                  <a:cubicBezTo>
                    <a:pt x="126" y="953"/>
                    <a:pt x="151" y="953"/>
                    <a:pt x="176" y="953"/>
                  </a:cubicBezTo>
                  <a:cubicBezTo>
                    <a:pt x="326" y="928"/>
                    <a:pt x="401" y="753"/>
                    <a:pt x="401" y="602"/>
                  </a:cubicBezTo>
                  <a:cubicBezTo>
                    <a:pt x="401" y="477"/>
                    <a:pt x="351" y="327"/>
                    <a:pt x="301" y="201"/>
                  </a:cubicBezTo>
                  <a:cubicBezTo>
                    <a:pt x="201" y="1"/>
                    <a:pt x="101" y="51"/>
                    <a:pt x="50" y="1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52"/>
            <p:cNvSpPr/>
            <p:nvPr/>
          </p:nvSpPr>
          <p:spPr>
            <a:xfrm>
              <a:off x="2733025" y="2921900"/>
              <a:ext cx="9425" cy="28225"/>
            </a:xfrm>
            <a:custGeom>
              <a:avLst/>
              <a:gdLst/>
              <a:ahLst/>
              <a:cxnLst/>
              <a:rect l="l" t="t" r="r" b="b"/>
              <a:pathLst>
                <a:path w="377" h="1129" extrusionOk="0">
                  <a:moveTo>
                    <a:pt x="1" y="351"/>
                  </a:moveTo>
                  <a:cubicBezTo>
                    <a:pt x="26" y="552"/>
                    <a:pt x="126" y="777"/>
                    <a:pt x="126" y="928"/>
                  </a:cubicBezTo>
                  <a:cubicBezTo>
                    <a:pt x="151" y="978"/>
                    <a:pt x="151" y="1028"/>
                    <a:pt x="176" y="1078"/>
                  </a:cubicBezTo>
                  <a:cubicBezTo>
                    <a:pt x="201" y="1103"/>
                    <a:pt x="277" y="1128"/>
                    <a:pt x="302" y="1103"/>
                  </a:cubicBezTo>
                  <a:cubicBezTo>
                    <a:pt x="377" y="1003"/>
                    <a:pt x="377" y="852"/>
                    <a:pt x="377" y="727"/>
                  </a:cubicBezTo>
                  <a:cubicBezTo>
                    <a:pt x="377" y="552"/>
                    <a:pt x="352" y="401"/>
                    <a:pt x="352" y="226"/>
                  </a:cubicBezTo>
                  <a:cubicBezTo>
                    <a:pt x="352" y="75"/>
                    <a:pt x="277" y="0"/>
                    <a:pt x="126" y="75"/>
                  </a:cubicBezTo>
                  <a:cubicBezTo>
                    <a:pt x="26" y="126"/>
                    <a:pt x="1" y="226"/>
                    <a:pt x="1" y="3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52"/>
            <p:cNvSpPr/>
            <p:nvPr/>
          </p:nvSpPr>
          <p:spPr>
            <a:xfrm>
              <a:off x="2619000" y="2837300"/>
              <a:ext cx="105300" cy="124725"/>
            </a:xfrm>
            <a:custGeom>
              <a:avLst/>
              <a:gdLst/>
              <a:ahLst/>
              <a:cxnLst/>
              <a:rect l="l" t="t" r="r" b="b"/>
              <a:pathLst>
                <a:path w="4212" h="4989" extrusionOk="0">
                  <a:moveTo>
                    <a:pt x="4211" y="2682"/>
                  </a:moveTo>
                  <a:cubicBezTo>
                    <a:pt x="4086" y="2933"/>
                    <a:pt x="3910" y="3134"/>
                    <a:pt x="3710" y="3334"/>
                  </a:cubicBezTo>
                  <a:cubicBezTo>
                    <a:pt x="3534" y="3535"/>
                    <a:pt x="3234" y="3535"/>
                    <a:pt x="2983" y="3510"/>
                  </a:cubicBezTo>
                  <a:cubicBezTo>
                    <a:pt x="2808" y="3484"/>
                    <a:pt x="2607" y="3459"/>
                    <a:pt x="2507" y="3610"/>
                  </a:cubicBezTo>
                  <a:cubicBezTo>
                    <a:pt x="2457" y="3660"/>
                    <a:pt x="2432" y="3735"/>
                    <a:pt x="2432" y="3810"/>
                  </a:cubicBezTo>
                  <a:cubicBezTo>
                    <a:pt x="2432" y="3835"/>
                    <a:pt x="2432" y="3835"/>
                    <a:pt x="2432" y="3835"/>
                  </a:cubicBezTo>
                  <a:cubicBezTo>
                    <a:pt x="2432" y="3860"/>
                    <a:pt x="2407" y="3885"/>
                    <a:pt x="2407" y="3911"/>
                  </a:cubicBezTo>
                  <a:cubicBezTo>
                    <a:pt x="2356" y="4261"/>
                    <a:pt x="2331" y="4612"/>
                    <a:pt x="2532" y="4863"/>
                  </a:cubicBezTo>
                  <a:cubicBezTo>
                    <a:pt x="2532" y="4888"/>
                    <a:pt x="2557" y="4888"/>
                    <a:pt x="2557" y="4913"/>
                  </a:cubicBezTo>
                  <a:cubicBezTo>
                    <a:pt x="2507" y="4963"/>
                    <a:pt x="2381" y="4988"/>
                    <a:pt x="2331" y="4938"/>
                  </a:cubicBezTo>
                  <a:cubicBezTo>
                    <a:pt x="2281" y="4888"/>
                    <a:pt x="2256" y="4813"/>
                    <a:pt x="2256" y="4738"/>
                  </a:cubicBezTo>
                  <a:cubicBezTo>
                    <a:pt x="2231" y="4562"/>
                    <a:pt x="2131" y="4086"/>
                    <a:pt x="2306" y="3911"/>
                  </a:cubicBezTo>
                  <a:cubicBezTo>
                    <a:pt x="2281" y="3885"/>
                    <a:pt x="2231" y="3885"/>
                    <a:pt x="2181" y="3860"/>
                  </a:cubicBezTo>
                  <a:cubicBezTo>
                    <a:pt x="2031" y="3835"/>
                    <a:pt x="1905" y="3760"/>
                    <a:pt x="1755" y="3685"/>
                  </a:cubicBezTo>
                  <a:cubicBezTo>
                    <a:pt x="1730" y="3760"/>
                    <a:pt x="1705" y="3860"/>
                    <a:pt x="1705" y="3936"/>
                  </a:cubicBezTo>
                  <a:cubicBezTo>
                    <a:pt x="1730" y="4011"/>
                    <a:pt x="1730" y="4061"/>
                    <a:pt x="1730" y="4136"/>
                  </a:cubicBezTo>
                  <a:cubicBezTo>
                    <a:pt x="1730" y="4186"/>
                    <a:pt x="1730" y="4261"/>
                    <a:pt x="1680" y="4312"/>
                  </a:cubicBezTo>
                  <a:cubicBezTo>
                    <a:pt x="1630" y="4337"/>
                    <a:pt x="1529" y="4337"/>
                    <a:pt x="1504" y="4287"/>
                  </a:cubicBezTo>
                  <a:cubicBezTo>
                    <a:pt x="1504" y="4261"/>
                    <a:pt x="1504" y="4236"/>
                    <a:pt x="1479" y="4236"/>
                  </a:cubicBezTo>
                  <a:cubicBezTo>
                    <a:pt x="1454" y="3986"/>
                    <a:pt x="1404" y="3735"/>
                    <a:pt x="1429" y="3484"/>
                  </a:cubicBezTo>
                  <a:cubicBezTo>
                    <a:pt x="1329" y="3384"/>
                    <a:pt x="1229" y="3309"/>
                    <a:pt x="1103" y="3234"/>
                  </a:cubicBezTo>
                  <a:cubicBezTo>
                    <a:pt x="577" y="2808"/>
                    <a:pt x="126" y="2206"/>
                    <a:pt x="1" y="1555"/>
                  </a:cubicBezTo>
                  <a:cubicBezTo>
                    <a:pt x="26" y="1555"/>
                    <a:pt x="76" y="1530"/>
                    <a:pt x="126" y="1530"/>
                  </a:cubicBezTo>
                  <a:cubicBezTo>
                    <a:pt x="351" y="1429"/>
                    <a:pt x="502" y="1179"/>
                    <a:pt x="552" y="928"/>
                  </a:cubicBezTo>
                  <a:cubicBezTo>
                    <a:pt x="602" y="652"/>
                    <a:pt x="577" y="402"/>
                    <a:pt x="602" y="126"/>
                  </a:cubicBezTo>
                  <a:cubicBezTo>
                    <a:pt x="602" y="101"/>
                    <a:pt x="602" y="51"/>
                    <a:pt x="627" y="1"/>
                  </a:cubicBezTo>
                  <a:lnTo>
                    <a:pt x="627" y="1"/>
                  </a:lnTo>
                  <a:cubicBezTo>
                    <a:pt x="627" y="1"/>
                    <a:pt x="652" y="1"/>
                    <a:pt x="652" y="1"/>
                  </a:cubicBezTo>
                  <a:cubicBezTo>
                    <a:pt x="702" y="1"/>
                    <a:pt x="777" y="26"/>
                    <a:pt x="828" y="51"/>
                  </a:cubicBezTo>
                  <a:cubicBezTo>
                    <a:pt x="1705" y="527"/>
                    <a:pt x="2407" y="1279"/>
                    <a:pt x="3259" y="1805"/>
                  </a:cubicBezTo>
                  <a:cubicBezTo>
                    <a:pt x="3509" y="1956"/>
                    <a:pt x="3760" y="2081"/>
                    <a:pt x="4036" y="2231"/>
                  </a:cubicBezTo>
                  <a:cubicBezTo>
                    <a:pt x="3986" y="2407"/>
                    <a:pt x="4036" y="2657"/>
                    <a:pt x="4211" y="268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52"/>
            <p:cNvSpPr/>
            <p:nvPr/>
          </p:nvSpPr>
          <p:spPr>
            <a:xfrm>
              <a:off x="3157225" y="2904975"/>
              <a:ext cx="37000" cy="64550"/>
            </a:xfrm>
            <a:custGeom>
              <a:avLst/>
              <a:gdLst/>
              <a:ahLst/>
              <a:cxnLst/>
              <a:rect l="l" t="t" r="r" b="b"/>
              <a:pathLst>
                <a:path w="1480" h="2582" extrusionOk="0">
                  <a:moveTo>
                    <a:pt x="477" y="1"/>
                  </a:moveTo>
                  <a:cubicBezTo>
                    <a:pt x="627" y="126"/>
                    <a:pt x="777" y="226"/>
                    <a:pt x="903" y="376"/>
                  </a:cubicBezTo>
                  <a:cubicBezTo>
                    <a:pt x="1178" y="652"/>
                    <a:pt x="1329" y="1028"/>
                    <a:pt x="1404" y="1404"/>
                  </a:cubicBezTo>
                  <a:cubicBezTo>
                    <a:pt x="1479" y="1805"/>
                    <a:pt x="1454" y="2181"/>
                    <a:pt x="1429" y="2582"/>
                  </a:cubicBezTo>
                  <a:cubicBezTo>
                    <a:pt x="978" y="2382"/>
                    <a:pt x="577" y="2056"/>
                    <a:pt x="276" y="1630"/>
                  </a:cubicBezTo>
                  <a:cubicBezTo>
                    <a:pt x="101" y="1404"/>
                    <a:pt x="0" y="1153"/>
                    <a:pt x="101" y="878"/>
                  </a:cubicBezTo>
                  <a:cubicBezTo>
                    <a:pt x="126" y="777"/>
                    <a:pt x="477" y="1"/>
                    <a:pt x="477"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52"/>
            <p:cNvSpPr/>
            <p:nvPr/>
          </p:nvSpPr>
          <p:spPr>
            <a:xfrm>
              <a:off x="2961100" y="2945075"/>
              <a:ext cx="65200" cy="248150"/>
            </a:xfrm>
            <a:custGeom>
              <a:avLst/>
              <a:gdLst/>
              <a:ahLst/>
              <a:cxnLst/>
              <a:rect l="l" t="t" r="r" b="b"/>
              <a:pathLst>
                <a:path w="2608" h="9926" extrusionOk="0">
                  <a:moveTo>
                    <a:pt x="2582" y="9750"/>
                  </a:moveTo>
                  <a:cubicBezTo>
                    <a:pt x="2532" y="9825"/>
                    <a:pt x="2432" y="9850"/>
                    <a:pt x="2357" y="9850"/>
                  </a:cubicBezTo>
                  <a:cubicBezTo>
                    <a:pt x="1906" y="9925"/>
                    <a:pt x="1429" y="9925"/>
                    <a:pt x="978" y="9825"/>
                  </a:cubicBezTo>
                  <a:cubicBezTo>
                    <a:pt x="928" y="9800"/>
                    <a:pt x="853" y="9775"/>
                    <a:pt x="828" y="9725"/>
                  </a:cubicBezTo>
                  <a:cubicBezTo>
                    <a:pt x="803" y="9700"/>
                    <a:pt x="803" y="9650"/>
                    <a:pt x="803" y="9600"/>
                  </a:cubicBezTo>
                  <a:cubicBezTo>
                    <a:pt x="753" y="9098"/>
                    <a:pt x="728" y="8572"/>
                    <a:pt x="703" y="8071"/>
                  </a:cubicBezTo>
                  <a:cubicBezTo>
                    <a:pt x="677" y="7670"/>
                    <a:pt x="652" y="7269"/>
                    <a:pt x="627" y="6868"/>
                  </a:cubicBezTo>
                  <a:cubicBezTo>
                    <a:pt x="602" y="6066"/>
                    <a:pt x="552" y="5239"/>
                    <a:pt x="527" y="4437"/>
                  </a:cubicBezTo>
                  <a:cubicBezTo>
                    <a:pt x="527" y="3660"/>
                    <a:pt x="602" y="2833"/>
                    <a:pt x="477" y="2081"/>
                  </a:cubicBezTo>
                  <a:cubicBezTo>
                    <a:pt x="402" y="1705"/>
                    <a:pt x="1" y="1254"/>
                    <a:pt x="201" y="878"/>
                  </a:cubicBezTo>
                  <a:cubicBezTo>
                    <a:pt x="352" y="602"/>
                    <a:pt x="753" y="502"/>
                    <a:pt x="1003" y="402"/>
                  </a:cubicBezTo>
                  <a:cubicBezTo>
                    <a:pt x="1379" y="251"/>
                    <a:pt x="1755" y="151"/>
                    <a:pt x="2131" y="51"/>
                  </a:cubicBezTo>
                  <a:cubicBezTo>
                    <a:pt x="2206" y="26"/>
                    <a:pt x="2307" y="1"/>
                    <a:pt x="2382" y="76"/>
                  </a:cubicBezTo>
                  <a:cubicBezTo>
                    <a:pt x="2407" y="101"/>
                    <a:pt x="2432" y="151"/>
                    <a:pt x="2432" y="201"/>
                  </a:cubicBezTo>
                  <a:cubicBezTo>
                    <a:pt x="2607" y="1128"/>
                    <a:pt x="2332" y="2056"/>
                    <a:pt x="2231" y="3008"/>
                  </a:cubicBezTo>
                  <a:cubicBezTo>
                    <a:pt x="2181" y="3334"/>
                    <a:pt x="2181" y="3685"/>
                    <a:pt x="2131" y="4036"/>
                  </a:cubicBezTo>
                  <a:cubicBezTo>
                    <a:pt x="2081" y="4537"/>
                    <a:pt x="1931" y="5038"/>
                    <a:pt x="1881" y="5539"/>
                  </a:cubicBezTo>
                  <a:cubicBezTo>
                    <a:pt x="1805" y="6392"/>
                    <a:pt x="1956" y="7244"/>
                    <a:pt x="2156" y="8071"/>
                  </a:cubicBezTo>
                  <a:cubicBezTo>
                    <a:pt x="2282" y="8572"/>
                    <a:pt x="2432" y="9048"/>
                    <a:pt x="2582" y="9549"/>
                  </a:cubicBezTo>
                  <a:cubicBezTo>
                    <a:pt x="2582" y="9625"/>
                    <a:pt x="2607" y="9675"/>
                    <a:pt x="2582" y="975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52"/>
            <p:cNvSpPr/>
            <p:nvPr/>
          </p:nvSpPr>
          <p:spPr>
            <a:xfrm>
              <a:off x="2559475" y="2559100"/>
              <a:ext cx="689250" cy="689250"/>
            </a:xfrm>
            <a:custGeom>
              <a:avLst/>
              <a:gdLst/>
              <a:ahLst/>
              <a:cxnLst/>
              <a:rect l="l" t="t" r="r" b="b"/>
              <a:pathLst>
                <a:path w="27570" h="27570" extrusionOk="0">
                  <a:moveTo>
                    <a:pt x="27169" y="27244"/>
                  </a:moveTo>
                  <a:cubicBezTo>
                    <a:pt x="27144" y="27269"/>
                    <a:pt x="27118" y="27294"/>
                    <a:pt x="27093" y="27319"/>
                  </a:cubicBezTo>
                  <a:cubicBezTo>
                    <a:pt x="26692" y="27570"/>
                    <a:pt x="26191" y="27445"/>
                    <a:pt x="25740" y="27294"/>
                  </a:cubicBezTo>
                  <a:cubicBezTo>
                    <a:pt x="25389" y="27194"/>
                    <a:pt x="25038" y="27094"/>
                    <a:pt x="24662" y="26968"/>
                  </a:cubicBezTo>
                  <a:cubicBezTo>
                    <a:pt x="24637" y="26968"/>
                    <a:pt x="24587" y="26943"/>
                    <a:pt x="24537" y="26918"/>
                  </a:cubicBezTo>
                  <a:cubicBezTo>
                    <a:pt x="24487" y="26918"/>
                    <a:pt x="24412" y="26868"/>
                    <a:pt x="24362" y="26843"/>
                  </a:cubicBezTo>
                  <a:cubicBezTo>
                    <a:pt x="24236" y="26743"/>
                    <a:pt x="24161" y="26593"/>
                    <a:pt x="24061" y="26417"/>
                  </a:cubicBezTo>
                  <a:cubicBezTo>
                    <a:pt x="23685" y="25690"/>
                    <a:pt x="23058" y="25114"/>
                    <a:pt x="22432" y="24537"/>
                  </a:cubicBezTo>
                  <a:cubicBezTo>
                    <a:pt x="21905" y="24086"/>
                    <a:pt x="21529" y="23485"/>
                    <a:pt x="21304" y="22833"/>
                  </a:cubicBezTo>
                  <a:cubicBezTo>
                    <a:pt x="21103" y="22257"/>
                    <a:pt x="21028" y="21655"/>
                    <a:pt x="20727" y="21104"/>
                  </a:cubicBezTo>
                  <a:cubicBezTo>
                    <a:pt x="20527" y="20753"/>
                    <a:pt x="20251" y="20452"/>
                    <a:pt x="20126" y="20051"/>
                  </a:cubicBezTo>
                  <a:cubicBezTo>
                    <a:pt x="19951" y="19525"/>
                    <a:pt x="20126" y="18948"/>
                    <a:pt x="20051" y="18397"/>
                  </a:cubicBezTo>
                  <a:cubicBezTo>
                    <a:pt x="19900" y="17244"/>
                    <a:pt x="18497" y="16392"/>
                    <a:pt x="17394" y="16843"/>
                  </a:cubicBezTo>
                  <a:cubicBezTo>
                    <a:pt x="16742" y="17094"/>
                    <a:pt x="16141" y="17720"/>
                    <a:pt x="15464" y="17520"/>
                  </a:cubicBezTo>
                  <a:cubicBezTo>
                    <a:pt x="15239" y="17445"/>
                    <a:pt x="15063" y="17294"/>
                    <a:pt x="14913" y="17119"/>
                  </a:cubicBezTo>
                  <a:cubicBezTo>
                    <a:pt x="14236" y="16392"/>
                    <a:pt x="13961" y="15289"/>
                    <a:pt x="13108" y="14788"/>
                  </a:cubicBezTo>
                  <a:cubicBezTo>
                    <a:pt x="12206" y="14237"/>
                    <a:pt x="11028" y="14537"/>
                    <a:pt x="10176" y="15139"/>
                  </a:cubicBezTo>
                  <a:cubicBezTo>
                    <a:pt x="9775" y="15415"/>
                    <a:pt x="9349" y="15765"/>
                    <a:pt x="8848" y="15665"/>
                  </a:cubicBezTo>
                  <a:cubicBezTo>
                    <a:pt x="8346" y="15565"/>
                    <a:pt x="8071" y="14988"/>
                    <a:pt x="7570" y="14813"/>
                  </a:cubicBezTo>
                  <a:cubicBezTo>
                    <a:pt x="7344" y="14738"/>
                    <a:pt x="7118" y="14738"/>
                    <a:pt x="6893" y="14713"/>
                  </a:cubicBezTo>
                  <a:cubicBezTo>
                    <a:pt x="5414" y="14587"/>
                    <a:pt x="4261" y="13384"/>
                    <a:pt x="3284" y="12232"/>
                  </a:cubicBezTo>
                  <a:cubicBezTo>
                    <a:pt x="3284" y="12758"/>
                    <a:pt x="3259" y="13284"/>
                    <a:pt x="3259" y="13785"/>
                  </a:cubicBezTo>
                  <a:cubicBezTo>
                    <a:pt x="3209" y="15189"/>
                    <a:pt x="3158" y="16618"/>
                    <a:pt x="3133" y="18021"/>
                  </a:cubicBezTo>
                  <a:cubicBezTo>
                    <a:pt x="3108" y="18923"/>
                    <a:pt x="3083" y="19826"/>
                    <a:pt x="3133" y="20728"/>
                  </a:cubicBezTo>
                  <a:cubicBezTo>
                    <a:pt x="3133" y="20828"/>
                    <a:pt x="3158" y="20928"/>
                    <a:pt x="3158" y="21029"/>
                  </a:cubicBezTo>
                  <a:cubicBezTo>
                    <a:pt x="3209" y="21605"/>
                    <a:pt x="3284" y="22156"/>
                    <a:pt x="3409" y="22733"/>
                  </a:cubicBezTo>
                  <a:cubicBezTo>
                    <a:pt x="3509" y="23309"/>
                    <a:pt x="3660" y="23886"/>
                    <a:pt x="3785" y="24462"/>
                  </a:cubicBezTo>
                  <a:cubicBezTo>
                    <a:pt x="3334" y="24462"/>
                    <a:pt x="2883" y="24487"/>
                    <a:pt x="2432" y="24487"/>
                  </a:cubicBezTo>
                  <a:cubicBezTo>
                    <a:pt x="2206" y="24487"/>
                    <a:pt x="1955" y="24462"/>
                    <a:pt x="1855" y="24287"/>
                  </a:cubicBezTo>
                  <a:cubicBezTo>
                    <a:pt x="1780" y="24161"/>
                    <a:pt x="1830" y="23986"/>
                    <a:pt x="1880" y="23836"/>
                  </a:cubicBezTo>
                  <a:cubicBezTo>
                    <a:pt x="1955" y="23485"/>
                    <a:pt x="2031" y="23109"/>
                    <a:pt x="2056" y="22733"/>
                  </a:cubicBezTo>
                  <a:cubicBezTo>
                    <a:pt x="2106" y="22031"/>
                    <a:pt x="2056" y="21329"/>
                    <a:pt x="1905" y="20653"/>
                  </a:cubicBezTo>
                  <a:cubicBezTo>
                    <a:pt x="1680" y="19750"/>
                    <a:pt x="1279" y="18873"/>
                    <a:pt x="1229" y="17946"/>
                  </a:cubicBezTo>
                  <a:cubicBezTo>
                    <a:pt x="1204" y="17445"/>
                    <a:pt x="1279" y="16918"/>
                    <a:pt x="1354" y="16392"/>
                  </a:cubicBezTo>
                  <a:cubicBezTo>
                    <a:pt x="1504" y="14838"/>
                    <a:pt x="1404" y="13234"/>
                    <a:pt x="1003" y="11705"/>
                  </a:cubicBezTo>
                  <a:cubicBezTo>
                    <a:pt x="853" y="11029"/>
                    <a:pt x="627" y="10377"/>
                    <a:pt x="577" y="9700"/>
                  </a:cubicBezTo>
                  <a:cubicBezTo>
                    <a:pt x="552" y="9124"/>
                    <a:pt x="652" y="8547"/>
                    <a:pt x="627" y="7971"/>
                  </a:cubicBezTo>
                  <a:cubicBezTo>
                    <a:pt x="602" y="7344"/>
                    <a:pt x="427" y="6718"/>
                    <a:pt x="276" y="6091"/>
                  </a:cubicBezTo>
                  <a:cubicBezTo>
                    <a:pt x="251" y="5891"/>
                    <a:pt x="201" y="5690"/>
                    <a:pt x="151" y="5465"/>
                  </a:cubicBezTo>
                  <a:cubicBezTo>
                    <a:pt x="1" y="4638"/>
                    <a:pt x="26" y="3710"/>
                    <a:pt x="502" y="3033"/>
                  </a:cubicBezTo>
                  <a:cubicBezTo>
                    <a:pt x="527" y="2983"/>
                    <a:pt x="577" y="2958"/>
                    <a:pt x="602" y="2908"/>
                  </a:cubicBezTo>
                  <a:cubicBezTo>
                    <a:pt x="1204" y="2181"/>
                    <a:pt x="2231" y="1881"/>
                    <a:pt x="2908" y="1179"/>
                  </a:cubicBezTo>
                  <a:cubicBezTo>
                    <a:pt x="3108" y="978"/>
                    <a:pt x="3309" y="703"/>
                    <a:pt x="3585" y="552"/>
                  </a:cubicBezTo>
                  <a:cubicBezTo>
                    <a:pt x="3810" y="452"/>
                    <a:pt x="4061" y="452"/>
                    <a:pt x="4311" y="452"/>
                  </a:cubicBezTo>
                  <a:cubicBezTo>
                    <a:pt x="5088" y="427"/>
                    <a:pt x="5840" y="427"/>
                    <a:pt x="6617" y="402"/>
                  </a:cubicBezTo>
                  <a:cubicBezTo>
                    <a:pt x="6893" y="402"/>
                    <a:pt x="7118" y="377"/>
                    <a:pt x="7344" y="327"/>
                  </a:cubicBezTo>
                  <a:cubicBezTo>
                    <a:pt x="7570" y="277"/>
                    <a:pt x="7795" y="201"/>
                    <a:pt x="8071" y="176"/>
                  </a:cubicBezTo>
                  <a:cubicBezTo>
                    <a:pt x="8773" y="101"/>
                    <a:pt x="9499" y="51"/>
                    <a:pt x="10201" y="26"/>
                  </a:cubicBezTo>
                  <a:cubicBezTo>
                    <a:pt x="11229" y="1"/>
                    <a:pt x="12281" y="51"/>
                    <a:pt x="13284" y="252"/>
                  </a:cubicBezTo>
                  <a:cubicBezTo>
                    <a:pt x="14036" y="377"/>
                    <a:pt x="14788" y="602"/>
                    <a:pt x="15514" y="803"/>
                  </a:cubicBezTo>
                  <a:cubicBezTo>
                    <a:pt x="15991" y="953"/>
                    <a:pt x="16467" y="1104"/>
                    <a:pt x="16918" y="1329"/>
                  </a:cubicBezTo>
                  <a:cubicBezTo>
                    <a:pt x="17820" y="1780"/>
                    <a:pt x="18597" y="2282"/>
                    <a:pt x="19249" y="3033"/>
                  </a:cubicBezTo>
                  <a:cubicBezTo>
                    <a:pt x="19900" y="3785"/>
                    <a:pt x="20577" y="4537"/>
                    <a:pt x="21053" y="5414"/>
                  </a:cubicBezTo>
                  <a:cubicBezTo>
                    <a:pt x="21429" y="6091"/>
                    <a:pt x="21705" y="6818"/>
                    <a:pt x="21855" y="7570"/>
                  </a:cubicBezTo>
                  <a:cubicBezTo>
                    <a:pt x="22031" y="8497"/>
                    <a:pt x="22031" y="9450"/>
                    <a:pt x="22281" y="10352"/>
                  </a:cubicBezTo>
                  <a:cubicBezTo>
                    <a:pt x="22457" y="10928"/>
                    <a:pt x="22733" y="11480"/>
                    <a:pt x="23008" y="12031"/>
                  </a:cubicBezTo>
                  <a:cubicBezTo>
                    <a:pt x="23409" y="12808"/>
                    <a:pt x="23835" y="13610"/>
                    <a:pt x="24236" y="14387"/>
                  </a:cubicBezTo>
                  <a:cubicBezTo>
                    <a:pt x="24387" y="14713"/>
                    <a:pt x="24562" y="15039"/>
                    <a:pt x="24763" y="15339"/>
                  </a:cubicBezTo>
                  <a:cubicBezTo>
                    <a:pt x="24913" y="15515"/>
                    <a:pt x="25038" y="15665"/>
                    <a:pt x="25214" y="15816"/>
                  </a:cubicBezTo>
                  <a:cubicBezTo>
                    <a:pt x="25389" y="15941"/>
                    <a:pt x="25590" y="16066"/>
                    <a:pt x="25740" y="16217"/>
                  </a:cubicBezTo>
                  <a:cubicBezTo>
                    <a:pt x="25865" y="16392"/>
                    <a:pt x="25966" y="16592"/>
                    <a:pt x="26041" y="16818"/>
                  </a:cubicBezTo>
                  <a:cubicBezTo>
                    <a:pt x="26266" y="17344"/>
                    <a:pt x="26492" y="17871"/>
                    <a:pt x="26692" y="18397"/>
                  </a:cubicBezTo>
                  <a:cubicBezTo>
                    <a:pt x="26918" y="18948"/>
                    <a:pt x="27144" y="19500"/>
                    <a:pt x="27144" y="20076"/>
                  </a:cubicBezTo>
                  <a:cubicBezTo>
                    <a:pt x="27144" y="20502"/>
                    <a:pt x="27043" y="20903"/>
                    <a:pt x="27093" y="21329"/>
                  </a:cubicBezTo>
                  <a:cubicBezTo>
                    <a:pt x="27144" y="21906"/>
                    <a:pt x="27494" y="22432"/>
                    <a:pt x="27444" y="23009"/>
                  </a:cubicBezTo>
                  <a:cubicBezTo>
                    <a:pt x="27419" y="23435"/>
                    <a:pt x="27194" y="23836"/>
                    <a:pt x="27144" y="24262"/>
                  </a:cubicBezTo>
                  <a:cubicBezTo>
                    <a:pt x="27068" y="24763"/>
                    <a:pt x="27294" y="25239"/>
                    <a:pt x="27419" y="25715"/>
                  </a:cubicBezTo>
                  <a:cubicBezTo>
                    <a:pt x="27419" y="25765"/>
                    <a:pt x="27444" y="25790"/>
                    <a:pt x="27444" y="25841"/>
                  </a:cubicBezTo>
                  <a:cubicBezTo>
                    <a:pt x="27570" y="26317"/>
                    <a:pt x="27545" y="26918"/>
                    <a:pt x="27169" y="2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52"/>
            <p:cNvSpPr/>
            <p:nvPr/>
          </p:nvSpPr>
          <p:spPr>
            <a:xfrm>
              <a:off x="2597700" y="2606725"/>
              <a:ext cx="407925" cy="223075"/>
            </a:xfrm>
            <a:custGeom>
              <a:avLst/>
              <a:gdLst/>
              <a:ahLst/>
              <a:cxnLst/>
              <a:rect l="l" t="t" r="r" b="b"/>
              <a:pathLst>
                <a:path w="16317" h="8923" extrusionOk="0">
                  <a:moveTo>
                    <a:pt x="1930" y="301"/>
                  </a:moveTo>
                  <a:cubicBezTo>
                    <a:pt x="1304" y="477"/>
                    <a:pt x="777" y="903"/>
                    <a:pt x="351" y="1429"/>
                  </a:cubicBezTo>
                  <a:cubicBezTo>
                    <a:pt x="176" y="1655"/>
                    <a:pt x="0" y="1981"/>
                    <a:pt x="126" y="2256"/>
                  </a:cubicBezTo>
                  <a:cubicBezTo>
                    <a:pt x="176" y="2382"/>
                    <a:pt x="276" y="2457"/>
                    <a:pt x="326" y="2582"/>
                  </a:cubicBezTo>
                  <a:cubicBezTo>
                    <a:pt x="652" y="3108"/>
                    <a:pt x="101" y="3735"/>
                    <a:pt x="101" y="4337"/>
                  </a:cubicBezTo>
                  <a:cubicBezTo>
                    <a:pt x="101" y="4437"/>
                    <a:pt x="126" y="4537"/>
                    <a:pt x="176" y="4587"/>
                  </a:cubicBezTo>
                  <a:cubicBezTo>
                    <a:pt x="251" y="4687"/>
                    <a:pt x="351" y="4712"/>
                    <a:pt x="452" y="4763"/>
                  </a:cubicBezTo>
                  <a:cubicBezTo>
                    <a:pt x="1053" y="4988"/>
                    <a:pt x="1429" y="5565"/>
                    <a:pt x="1680" y="6141"/>
                  </a:cubicBezTo>
                  <a:cubicBezTo>
                    <a:pt x="1930" y="6743"/>
                    <a:pt x="2106" y="7369"/>
                    <a:pt x="2431" y="7895"/>
                  </a:cubicBezTo>
                  <a:cubicBezTo>
                    <a:pt x="2782" y="8447"/>
                    <a:pt x="3359" y="8898"/>
                    <a:pt x="3985" y="8823"/>
                  </a:cubicBezTo>
                  <a:cubicBezTo>
                    <a:pt x="4236" y="8798"/>
                    <a:pt x="4487" y="8697"/>
                    <a:pt x="4737" y="8723"/>
                  </a:cubicBezTo>
                  <a:cubicBezTo>
                    <a:pt x="4913" y="8723"/>
                    <a:pt x="5088" y="8823"/>
                    <a:pt x="5289" y="8823"/>
                  </a:cubicBezTo>
                  <a:cubicBezTo>
                    <a:pt x="6166" y="8923"/>
                    <a:pt x="6642" y="7670"/>
                    <a:pt x="7519" y="7519"/>
                  </a:cubicBezTo>
                  <a:cubicBezTo>
                    <a:pt x="7795" y="7469"/>
                    <a:pt x="8146" y="7670"/>
                    <a:pt x="8020" y="7920"/>
                  </a:cubicBezTo>
                  <a:cubicBezTo>
                    <a:pt x="8421" y="7795"/>
                    <a:pt x="8873" y="7920"/>
                    <a:pt x="9148" y="8221"/>
                  </a:cubicBezTo>
                  <a:cubicBezTo>
                    <a:pt x="9249" y="7570"/>
                    <a:pt x="9399" y="6868"/>
                    <a:pt x="9900" y="6442"/>
                  </a:cubicBezTo>
                  <a:cubicBezTo>
                    <a:pt x="10351" y="6066"/>
                    <a:pt x="10953" y="5966"/>
                    <a:pt x="11479" y="5740"/>
                  </a:cubicBezTo>
                  <a:cubicBezTo>
                    <a:pt x="12056" y="5464"/>
                    <a:pt x="12532" y="5038"/>
                    <a:pt x="13108" y="4813"/>
                  </a:cubicBezTo>
                  <a:cubicBezTo>
                    <a:pt x="14061" y="4412"/>
                    <a:pt x="15138" y="4612"/>
                    <a:pt x="16166" y="4813"/>
                  </a:cubicBezTo>
                  <a:cubicBezTo>
                    <a:pt x="16316" y="4362"/>
                    <a:pt x="15890" y="3936"/>
                    <a:pt x="15489" y="3710"/>
                  </a:cubicBezTo>
                  <a:cubicBezTo>
                    <a:pt x="13584" y="2632"/>
                    <a:pt x="11229" y="2682"/>
                    <a:pt x="9299" y="1680"/>
                  </a:cubicBezTo>
                  <a:cubicBezTo>
                    <a:pt x="8873" y="1454"/>
                    <a:pt x="8447" y="1154"/>
                    <a:pt x="7945" y="1128"/>
                  </a:cubicBezTo>
                  <a:cubicBezTo>
                    <a:pt x="7419" y="1078"/>
                    <a:pt x="6918" y="1329"/>
                    <a:pt x="6416" y="1504"/>
                  </a:cubicBezTo>
                  <a:cubicBezTo>
                    <a:pt x="5915" y="1705"/>
                    <a:pt x="5339" y="1830"/>
                    <a:pt x="4863" y="1580"/>
                  </a:cubicBezTo>
                  <a:cubicBezTo>
                    <a:pt x="4687" y="1504"/>
                    <a:pt x="4562" y="1379"/>
                    <a:pt x="4411" y="1229"/>
                  </a:cubicBezTo>
                  <a:cubicBezTo>
                    <a:pt x="3710" y="552"/>
                    <a:pt x="2983" y="1"/>
                    <a:pt x="1930" y="30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52"/>
            <p:cNvSpPr/>
            <p:nvPr/>
          </p:nvSpPr>
          <p:spPr>
            <a:xfrm>
              <a:off x="2574525" y="2559725"/>
              <a:ext cx="240000" cy="143525"/>
            </a:xfrm>
            <a:custGeom>
              <a:avLst/>
              <a:gdLst/>
              <a:ahLst/>
              <a:cxnLst/>
              <a:rect l="l" t="t" r="r" b="b"/>
              <a:pathLst>
                <a:path w="9600" h="5741" extrusionOk="0">
                  <a:moveTo>
                    <a:pt x="9599" y="1"/>
                  </a:moveTo>
                  <a:cubicBezTo>
                    <a:pt x="9599" y="51"/>
                    <a:pt x="9574" y="126"/>
                    <a:pt x="9574" y="176"/>
                  </a:cubicBezTo>
                  <a:cubicBezTo>
                    <a:pt x="9574" y="377"/>
                    <a:pt x="9549" y="577"/>
                    <a:pt x="9449" y="728"/>
                  </a:cubicBezTo>
                  <a:cubicBezTo>
                    <a:pt x="9374" y="878"/>
                    <a:pt x="9273" y="978"/>
                    <a:pt x="9148" y="1054"/>
                  </a:cubicBezTo>
                  <a:cubicBezTo>
                    <a:pt x="8120" y="1805"/>
                    <a:pt x="6742" y="1680"/>
                    <a:pt x="5514" y="2031"/>
                  </a:cubicBezTo>
                  <a:cubicBezTo>
                    <a:pt x="5263" y="2106"/>
                    <a:pt x="4988" y="2232"/>
                    <a:pt x="4912" y="2457"/>
                  </a:cubicBezTo>
                  <a:cubicBezTo>
                    <a:pt x="4887" y="2582"/>
                    <a:pt x="4887" y="2733"/>
                    <a:pt x="4862" y="2833"/>
                  </a:cubicBezTo>
                  <a:cubicBezTo>
                    <a:pt x="4762" y="3059"/>
                    <a:pt x="4486" y="3159"/>
                    <a:pt x="4261" y="3209"/>
                  </a:cubicBezTo>
                  <a:cubicBezTo>
                    <a:pt x="3935" y="3284"/>
                    <a:pt x="3634" y="3359"/>
                    <a:pt x="3308" y="3409"/>
                  </a:cubicBezTo>
                  <a:cubicBezTo>
                    <a:pt x="3033" y="3485"/>
                    <a:pt x="2732" y="3560"/>
                    <a:pt x="2582" y="3810"/>
                  </a:cubicBezTo>
                  <a:cubicBezTo>
                    <a:pt x="2431" y="4086"/>
                    <a:pt x="2531" y="4437"/>
                    <a:pt x="2481" y="4763"/>
                  </a:cubicBezTo>
                  <a:cubicBezTo>
                    <a:pt x="2406" y="5339"/>
                    <a:pt x="1780" y="5740"/>
                    <a:pt x="1228" y="5590"/>
                  </a:cubicBezTo>
                  <a:cubicBezTo>
                    <a:pt x="627" y="5440"/>
                    <a:pt x="301" y="4763"/>
                    <a:pt x="201" y="4136"/>
                  </a:cubicBezTo>
                  <a:cubicBezTo>
                    <a:pt x="150" y="3710"/>
                    <a:pt x="75" y="3309"/>
                    <a:pt x="0" y="2883"/>
                  </a:cubicBezTo>
                  <a:cubicBezTo>
                    <a:pt x="602" y="2156"/>
                    <a:pt x="1629" y="1856"/>
                    <a:pt x="2306" y="1154"/>
                  </a:cubicBezTo>
                  <a:cubicBezTo>
                    <a:pt x="2506" y="928"/>
                    <a:pt x="2707" y="678"/>
                    <a:pt x="2983" y="527"/>
                  </a:cubicBezTo>
                  <a:cubicBezTo>
                    <a:pt x="3208" y="427"/>
                    <a:pt x="3459" y="427"/>
                    <a:pt x="3709" y="427"/>
                  </a:cubicBezTo>
                  <a:cubicBezTo>
                    <a:pt x="4486" y="402"/>
                    <a:pt x="5238" y="402"/>
                    <a:pt x="6015" y="377"/>
                  </a:cubicBezTo>
                  <a:cubicBezTo>
                    <a:pt x="6592" y="377"/>
                    <a:pt x="6917" y="227"/>
                    <a:pt x="7469" y="151"/>
                  </a:cubicBezTo>
                  <a:cubicBezTo>
                    <a:pt x="8171" y="76"/>
                    <a:pt x="8897" y="26"/>
                    <a:pt x="9599"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52"/>
            <p:cNvSpPr/>
            <p:nvPr/>
          </p:nvSpPr>
          <p:spPr>
            <a:xfrm>
              <a:off x="2672250" y="2604225"/>
              <a:ext cx="307675" cy="241250"/>
            </a:xfrm>
            <a:custGeom>
              <a:avLst/>
              <a:gdLst/>
              <a:ahLst/>
              <a:cxnLst/>
              <a:rect l="l" t="t" r="r" b="b"/>
              <a:pathLst>
                <a:path w="12307" h="9650" extrusionOk="0">
                  <a:moveTo>
                    <a:pt x="6668" y="0"/>
                  </a:moveTo>
                  <a:cubicBezTo>
                    <a:pt x="6267" y="0"/>
                    <a:pt x="5815" y="251"/>
                    <a:pt x="5790" y="652"/>
                  </a:cubicBezTo>
                  <a:cubicBezTo>
                    <a:pt x="5790" y="853"/>
                    <a:pt x="5916" y="1053"/>
                    <a:pt x="5916" y="1279"/>
                  </a:cubicBezTo>
                  <a:cubicBezTo>
                    <a:pt x="5891" y="1504"/>
                    <a:pt x="5740" y="1680"/>
                    <a:pt x="5590" y="1830"/>
                  </a:cubicBezTo>
                  <a:cubicBezTo>
                    <a:pt x="4287" y="3108"/>
                    <a:pt x="2282" y="3384"/>
                    <a:pt x="828" y="4487"/>
                  </a:cubicBezTo>
                  <a:cubicBezTo>
                    <a:pt x="552" y="4687"/>
                    <a:pt x="277" y="4938"/>
                    <a:pt x="151" y="5264"/>
                  </a:cubicBezTo>
                  <a:cubicBezTo>
                    <a:pt x="1" y="5564"/>
                    <a:pt x="51" y="5990"/>
                    <a:pt x="302" y="6216"/>
                  </a:cubicBezTo>
                  <a:cubicBezTo>
                    <a:pt x="577" y="6492"/>
                    <a:pt x="1104" y="6517"/>
                    <a:pt x="1279" y="6868"/>
                  </a:cubicBezTo>
                  <a:cubicBezTo>
                    <a:pt x="1354" y="7018"/>
                    <a:pt x="1354" y="7193"/>
                    <a:pt x="1379" y="7344"/>
                  </a:cubicBezTo>
                  <a:cubicBezTo>
                    <a:pt x="1429" y="7645"/>
                    <a:pt x="1555" y="7920"/>
                    <a:pt x="1705" y="8196"/>
                  </a:cubicBezTo>
                  <a:cubicBezTo>
                    <a:pt x="1780" y="8371"/>
                    <a:pt x="1856" y="8522"/>
                    <a:pt x="1931" y="8672"/>
                  </a:cubicBezTo>
                  <a:cubicBezTo>
                    <a:pt x="2156" y="9098"/>
                    <a:pt x="2457" y="9625"/>
                    <a:pt x="2958" y="9650"/>
                  </a:cubicBezTo>
                  <a:cubicBezTo>
                    <a:pt x="3184" y="9650"/>
                    <a:pt x="3384" y="9574"/>
                    <a:pt x="3585" y="9474"/>
                  </a:cubicBezTo>
                  <a:cubicBezTo>
                    <a:pt x="4061" y="9249"/>
                    <a:pt x="4562" y="8998"/>
                    <a:pt x="4863" y="8547"/>
                  </a:cubicBezTo>
                  <a:cubicBezTo>
                    <a:pt x="5289" y="7920"/>
                    <a:pt x="5214" y="7093"/>
                    <a:pt x="5414" y="6341"/>
                  </a:cubicBezTo>
                  <a:cubicBezTo>
                    <a:pt x="5439" y="6241"/>
                    <a:pt x="5465" y="6116"/>
                    <a:pt x="5565" y="6041"/>
                  </a:cubicBezTo>
                  <a:cubicBezTo>
                    <a:pt x="5640" y="5965"/>
                    <a:pt x="5765" y="5915"/>
                    <a:pt x="5891" y="5865"/>
                  </a:cubicBezTo>
                  <a:cubicBezTo>
                    <a:pt x="6642" y="5614"/>
                    <a:pt x="7394" y="5289"/>
                    <a:pt x="8096" y="4913"/>
                  </a:cubicBezTo>
                  <a:cubicBezTo>
                    <a:pt x="8171" y="4863"/>
                    <a:pt x="8247" y="4812"/>
                    <a:pt x="8272" y="4737"/>
                  </a:cubicBezTo>
                  <a:cubicBezTo>
                    <a:pt x="8322" y="4612"/>
                    <a:pt x="8196" y="4462"/>
                    <a:pt x="8196" y="4336"/>
                  </a:cubicBezTo>
                  <a:cubicBezTo>
                    <a:pt x="8171" y="4136"/>
                    <a:pt x="8347" y="3985"/>
                    <a:pt x="8522" y="3935"/>
                  </a:cubicBezTo>
                  <a:cubicBezTo>
                    <a:pt x="8698" y="3860"/>
                    <a:pt x="8898" y="3910"/>
                    <a:pt x="9099" y="3910"/>
                  </a:cubicBezTo>
                  <a:cubicBezTo>
                    <a:pt x="10076" y="3985"/>
                    <a:pt x="11003" y="3635"/>
                    <a:pt x="11931" y="3284"/>
                  </a:cubicBezTo>
                  <a:cubicBezTo>
                    <a:pt x="12006" y="3259"/>
                    <a:pt x="12081" y="3208"/>
                    <a:pt x="12156" y="3158"/>
                  </a:cubicBezTo>
                  <a:cubicBezTo>
                    <a:pt x="12307" y="2983"/>
                    <a:pt x="12206" y="2707"/>
                    <a:pt x="12056" y="2557"/>
                  </a:cubicBezTo>
                  <a:cubicBezTo>
                    <a:pt x="11906" y="2381"/>
                    <a:pt x="11705" y="2281"/>
                    <a:pt x="11580" y="2081"/>
                  </a:cubicBezTo>
                  <a:cubicBezTo>
                    <a:pt x="11429" y="1855"/>
                    <a:pt x="11455" y="1529"/>
                    <a:pt x="11455" y="1254"/>
                  </a:cubicBezTo>
                  <a:cubicBezTo>
                    <a:pt x="11429" y="978"/>
                    <a:pt x="11329" y="652"/>
                    <a:pt x="11079" y="552"/>
                  </a:cubicBezTo>
                  <a:cubicBezTo>
                    <a:pt x="10678" y="426"/>
                    <a:pt x="10352" y="853"/>
                    <a:pt x="10001" y="1053"/>
                  </a:cubicBezTo>
                  <a:cubicBezTo>
                    <a:pt x="9625" y="1304"/>
                    <a:pt x="9149" y="1304"/>
                    <a:pt x="8698" y="1279"/>
                  </a:cubicBezTo>
                  <a:cubicBezTo>
                    <a:pt x="8572" y="1279"/>
                    <a:pt x="8447" y="1279"/>
                    <a:pt x="8347" y="1178"/>
                  </a:cubicBezTo>
                  <a:cubicBezTo>
                    <a:pt x="8121" y="953"/>
                    <a:pt x="8021" y="627"/>
                    <a:pt x="7745" y="401"/>
                  </a:cubicBezTo>
                  <a:cubicBezTo>
                    <a:pt x="7445" y="151"/>
                    <a:pt x="7069" y="0"/>
                    <a:pt x="666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52"/>
            <p:cNvSpPr/>
            <p:nvPr/>
          </p:nvSpPr>
          <p:spPr>
            <a:xfrm>
              <a:off x="2935425" y="2758350"/>
              <a:ext cx="166050" cy="221850"/>
            </a:xfrm>
            <a:custGeom>
              <a:avLst/>
              <a:gdLst/>
              <a:ahLst/>
              <a:cxnLst/>
              <a:rect l="l" t="t" r="r" b="b"/>
              <a:pathLst>
                <a:path w="6642" h="8874" extrusionOk="0">
                  <a:moveTo>
                    <a:pt x="2231" y="51"/>
                  </a:moveTo>
                  <a:cubicBezTo>
                    <a:pt x="2055" y="151"/>
                    <a:pt x="1930" y="352"/>
                    <a:pt x="1955" y="527"/>
                  </a:cubicBezTo>
                  <a:cubicBezTo>
                    <a:pt x="1955" y="627"/>
                    <a:pt x="2005" y="703"/>
                    <a:pt x="2005" y="778"/>
                  </a:cubicBezTo>
                  <a:cubicBezTo>
                    <a:pt x="2030" y="953"/>
                    <a:pt x="1930" y="1129"/>
                    <a:pt x="1830" y="1254"/>
                  </a:cubicBezTo>
                  <a:cubicBezTo>
                    <a:pt x="1554" y="1630"/>
                    <a:pt x="1103" y="1855"/>
                    <a:pt x="627" y="1830"/>
                  </a:cubicBezTo>
                  <a:cubicBezTo>
                    <a:pt x="451" y="1830"/>
                    <a:pt x="251" y="1805"/>
                    <a:pt x="151" y="1956"/>
                  </a:cubicBezTo>
                  <a:cubicBezTo>
                    <a:pt x="0" y="2131"/>
                    <a:pt x="226" y="2382"/>
                    <a:pt x="301" y="2632"/>
                  </a:cubicBezTo>
                  <a:cubicBezTo>
                    <a:pt x="326" y="2758"/>
                    <a:pt x="326" y="2883"/>
                    <a:pt x="351" y="2983"/>
                  </a:cubicBezTo>
                  <a:cubicBezTo>
                    <a:pt x="426" y="3309"/>
                    <a:pt x="727" y="3535"/>
                    <a:pt x="1028" y="3685"/>
                  </a:cubicBezTo>
                  <a:cubicBezTo>
                    <a:pt x="1354" y="3810"/>
                    <a:pt x="1679" y="3886"/>
                    <a:pt x="1955" y="4086"/>
                  </a:cubicBezTo>
                  <a:cubicBezTo>
                    <a:pt x="2381" y="4362"/>
                    <a:pt x="2607" y="4938"/>
                    <a:pt x="2481" y="5439"/>
                  </a:cubicBezTo>
                  <a:cubicBezTo>
                    <a:pt x="2456" y="5615"/>
                    <a:pt x="2331" y="5815"/>
                    <a:pt x="2156" y="5840"/>
                  </a:cubicBezTo>
                  <a:cubicBezTo>
                    <a:pt x="2055" y="5866"/>
                    <a:pt x="1955" y="5840"/>
                    <a:pt x="1880" y="5891"/>
                  </a:cubicBezTo>
                  <a:cubicBezTo>
                    <a:pt x="1805" y="5966"/>
                    <a:pt x="1830" y="6091"/>
                    <a:pt x="1880" y="6191"/>
                  </a:cubicBezTo>
                  <a:cubicBezTo>
                    <a:pt x="2080" y="6492"/>
                    <a:pt x="2481" y="6592"/>
                    <a:pt x="2857" y="6642"/>
                  </a:cubicBezTo>
                  <a:cubicBezTo>
                    <a:pt x="3033" y="6642"/>
                    <a:pt x="3208" y="6668"/>
                    <a:pt x="3334" y="6793"/>
                  </a:cubicBezTo>
                  <a:cubicBezTo>
                    <a:pt x="3509" y="6943"/>
                    <a:pt x="3534" y="7194"/>
                    <a:pt x="3584" y="7419"/>
                  </a:cubicBezTo>
                  <a:cubicBezTo>
                    <a:pt x="3710" y="7871"/>
                    <a:pt x="4035" y="8196"/>
                    <a:pt x="4361" y="8497"/>
                  </a:cubicBezTo>
                  <a:cubicBezTo>
                    <a:pt x="4537" y="8673"/>
                    <a:pt x="4712" y="8848"/>
                    <a:pt x="4963" y="8848"/>
                  </a:cubicBezTo>
                  <a:cubicBezTo>
                    <a:pt x="5188" y="8873"/>
                    <a:pt x="5389" y="8723"/>
                    <a:pt x="5539" y="8572"/>
                  </a:cubicBezTo>
                  <a:cubicBezTo>
                    <a:pt x="6191" y="7871"/>
                    <a:pt x="6090" y="6693"/>
                    <a:pt x="5564" y="5891"/>
                  </a:cubicBezTo>
                  <a:cubicBezTo>
                    <a:pt x="5464" y="5740"/>
                    <a:pt x="5339" y="5590"/>
                    <a:pt x="5288" y="5414"/>
                  </a:cubicBezTo>
                  <a:cubicBezTo>
                    <a:pt x="5238" y="5264"/>
                    <a:pt x="5238" y="5038"/>
                    <a:pt x="5364" y="4913"/>
                  </a:cubicBezTo>
                  <a:cubicBezTo>
                    <a:pt x="5664" y="4612"/>
                    <a:pt x="6341" y="5013"/>
                    <a:pt x="6567" y="4637"/>
                  </a:cubicBezTo>
                  <a:cubicBezTo>
                    <a:pt x="6642" y="4537"/>
                    <a:pt x="6617" y="4387"/>
                    <a:pt x="6617" y="4262"/>
                  </a:cubicBezTo>
                  <a:cubicBezTo>
                    <a:pt x="6567" y="3610"/>
                    <a:pt x="6517" y="2958"/>
                    <a:pt x="6466" y="2307"/>
                  </a:cubicBezTo>
                  <a:cubicBezTo>
                    <a:pt x="6416" y="1730"/>
                    <a:pt x="6366" y="1154"/>
                    <a:pt x="6040" y="703"/>
                  </a:cubicBezTo>
                  <a:cubicBezTo>
                    <a:pt x="5990" y="627"/>
                    <a:pt x="5940" y="552"/>
                    <a:pt x="5840" y="502"/>
                  </a:cubicBezTo>
                  <a:cubicBezTo>
                    <a:pt x="5639" y="402"/>
                    <a:pt x="5389" y="602"/>
                    <a:pt x="5263" y="803"/>
                  </a:cubicBezTo>
                  <a:cubicBezTo>
                    <a:pt x="5088" y="1104"/>
                    <a:pt x="5063" y="1480"/>
                    <a:pt x="4862" y="1780"/>
                  </a:cubicBezTo>
                  <a:cubicBezTo>
                    <a:pt x="4386" y="2482"/>
                    <a:pt x="3710" y="2056"/>
                    <a:pt x="3559" y="1429"/>
                  </a:cubicBezTo>
                  <a:cubicBezTo>
                    <a:pt x="3459" y="1053"/>
                    <a:pt x="3409" y="803"/>
                    <a:pt x="3083" y="552"/>
                  </a:cubicBezTo>
                  <a:cubicBezTo>
                    <a:pt x="2983" y="452"/>
                    <a:pt x="2356" y="1"/>
                    <a:pt x="2231" y="5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52"/>
            <p:cNvSpPr/>
            <p:nvPr/>
          </p:nvSpPr>
          <p:spPr>
            <a:xfrm>
              <a:off x="3021250" y="2705725"/>
              <a:ext cx="53300" cy="68950"/>
            </a:xfrm>
            <a:custGeom>
              <a:avLst/>
              <a:gdLst/>
              <a:ahLst/>
              <a:cxnLst/>
              <a:rect l="l" t="t" r="r" b="b"/>
              <a:pathLst>
                <a:path w="2132" h="2758" extrusionOk="0">
                  <a:moveTo>
                    <a:pt x="277" y="953"/>
                  </a:moveTo>
                  <a:cubicBezTo>
                    <a:pt x="251" y="1003"/>
                    <a:pt x="277" y="1053"/>
                    <a:pt x="277" y="1103"/>
                  </a:cubicBezTo>
                  <a:cubicBezTo>
                    <a:pt x="251" y="1179"/>
                    <a:pt x="201" y="1229"/>
                    <a:pt x="151" y="1279"/>
                  </a:cubicBezTo>
                  <a:cubicBezTo>
                    <a:pt x="1" y="1529"/>
                    <a:pt x="151" y="1905"/>
                    <a:pt x="427" y="1981"/>
                  </a:cubicBezTo>
                  <a:cubicBezTo>
                    <a:pt x="477" y="1981"/>
                    <a:pt x="527" y="2006"/>
                    <a:pt x="577" y="2031"/>
                  </a:cubicBezTo>
                  <a:cubicBezTo>
                    <a:pt x="828" y="2131"/>
                    <a:pt x="627" y="2582"/>
                    <a:pt x="853" y="2732"/>
                  </a:cubicBezTo>
                  <a:cubicBezTo>
                    <a:pt x="953" y="2757"/>
                    <a:pt x="1053" y="2757"/>
                    <a:pt x="1129" y="2707"/>
                  </a:cubicBezTo>
                  <a:cubicBezTo>
                    <a:pt x="1229" y="2657"/>
                    <a:pt x="1279" y="2582"/>
                    <a:pt x="1379" y="2532"/>
                  </a:cubicBezTo>
                  <a:cubicBezTo>
                    <a:pt x="1480" y="2457"/>
                    <a:pt x="1605" y="2432"/>
                    <a:pt x="1730" y="2356"/>
                  </a:cubicBezTo>
                  <a:cubicBezTo>
                    <a:pt x="1830" y="2281"/>
                    <a:pt x="1931" y="2156"/>
                    <a:pt x="1881" y="2031"/>
                  </a:cubicBezTo>
                  <a:cubicBezTo>
                    <a:pt x="1881" y="1981"/>
                    <a:pt x="1830" y="1930"/>
                    <a:pt x="1855" y="1880"/>
                  </a:cubicBezTo>
                  <a:cubicBezTo>
                    <a:pt x="1881" y="1830"/>
                    <a:pt x="1931" y="1805"/>
                    <a:pt x="1956" y="1780"/>
                  </a:cubicBezTo>
                  <a:cubicBezTo>
                    <a:pt x="2106" y="1705"/>
                    <a:pt x="2131" y="1479"/>
                    <a:pt x="2056" y="1329"/>
                  </a:cubicBezTo>
                  <a:cubicBezTo>
                    <a:pt x="1956" y="1028"/>
                    <a:pt x="1630" y="853"/>
                    <a:pt x="1429" y="652"/>
                  </a:cubicBezTo>
                  <a:cubicBezTo>
                    <a:pt x="1279" y="502"/>
                    <a:pt x="1104" y="176"/>
                    <a:pt x="903" y="101"/>
                  </a:cubicBezTo>
                  <a:cubicBezTo>
                    <a:pt x="678" y="1"/>
                    <a:pt x="577" y="1"/>
                    <a:pt x="452" y="226"/>
                  </a:cubicBezTo>
                  <a:cubicBezTo>
                    <a:pt x="377" y="351"/>
                    <a:pt x="452" y="477"/>
                    <a:pt x="427" y="627"/>
                  </a:cubicBezTo>
                  <a:cubicBezTo>
                    <a:pt x="402" y="752"/>
                    <a:pt x="302" y="828"/>
                    <a:pt x="277" y="953"/>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52"/>
            <p:cNvSpPr/>
            <p:nvPr/>
          </p:nvSpPr>
          <p:spPr>
            <a:xfrm>
              <a:off x="3091425" y="2962000"/>
              <a:ext cx="126600" cy="177975"/>
            </a:xfrm>
            <a:custGeom>
              <a:avLst/>
              <a:gdLst/>
              <a:ahLst/>
              <a:cxnLst/>
              <a:rect l="l" t="t" r="r" b="b"/>
              <a:pathLst>
                <a:path w="5064" h="7119" extrusionOk="0">
                  <a:moveTo>
                    <a:pt x="3735" y="852"/>
                  </a:moveTo>
                  <a:cubicBezTo>
                    <a:pt x="3685" y="677"/>
                    <a:pt x="3585" y="527"/>
                    <a:pt x="3485" y="401"/>
                  </a:cubicBezTo>
                  <a:cubicBezTo>
                    <a:pt x="3259" y="151"/>
                    <a:pt x="2883" y="0"/>
                    <a:pt x="2582" y="176"/>
                  </a:cubicBezTo>
                  <a:cubicBezTo>
                    <a:pt x="2332" y="326"/>
                    <a:pt x="2282" y="677"/>
                    <a:pt x="2156" y="953"/>
                  </a:cubicBezTo>
                  <a:cubicBezTo>
                    <a:pt x="1755" y="1855"/>
                    <a:pt x="477" y="2181"/>
                    <a:pt x="176" y="3133"/>
                  </a:cubicBezTo>
                  <a:cubicBezTo>
                    <a:pt x="1" y="3710"/>
                    <a:pt x="251" y="4336"/>
                    <a:pt x="703" y="4762"/>
                  </a:cubicBezTo>
                  <a:cubicBezTo>
                    <a:pt x="978" y="5013"/>
                    <a:pt x="1304" y="5213"/>
                    <a:pt x="1530" y="5514"/>
                  </a:cubicBezTo>
                  <a:cubicBezTo>
                    <a:pt x="1755" y="5815"/>
                    <a:pt x="1856" y="6191"/>
                    <a:pt x="2056" y="6517"/>
                  </a:cubicBezTo>
                  <a:cubicBezTo>
                    <a:pt x="2257" y="6842"/>
                    <a:pt x="2632" y="7118"/>
                    <a:pt x="2983" y="6993"/>
                  </a:cubicBezTo>
                  <a:cubicBezTo>
                    <a:pt x="3084" y="6943"/>
                    <a:pt x="3184" y="6867"/>
                    <a:pt x="3284" y="6842"/>
                  </a:cubicBezTo>
                  <a:cubicBezTo>
                    <a:pt x="3535" y="6742"/>
                    <a:pt x="3861" y="6893"/>
                    <a:pt x="4111" y="6767"/>
                  </a:cubicBezTo>
                  <a:cubicBezTo>
                    <a:pt x="4362" y="6617"/>
                    <a:pt x="4362" y="6241"/>
                    <a:pt x="4437" y="5965"/>
                  </a:cubicBezTo>
                  <a:cubicBezTo>
                    <a:pt x="4512" y="5715"/>
                    <a:pt x="4637" y="5514"/>
                    <a:pt x="4738" y="5289"/>
                  </a:cubicBezTo>
                  <a:cubicBezTo>
                    <a:pt x="5064" y="4512"/>
                    <a:pt x="4788" y="3609"/>
                    <a:pt x="4186" y="3033"/>
                  </a:cubicBezTo>
                  <a:cubicBezTo>
                    <a:pt x="3936" y="2807"/>
                    <a:pt x="3685" y="2632"/>
                    <a:pt x="3635" y="2281"/>
                  </a:cubicBezTo>
                  <a:cubicBezTo>
                    <a:pt x="3585" y="1805"/>
                    <a:pt x="3835" y="1329"/>
                    <a:pt x="3735" y="852"/>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52"/>
            <p:cNvSpPr/>
            <p:nvPr/>
          </p:nvSpPr>
          <p:spPr>
            <a:xfrm>
              <a:off x="3167250" y="3061000"/>
              <a:ext cx="20075" cy="30725"/>
            </a:xfrm>
            <a:custGeom>
              <a:avLst/>
              <a:gdLst/>
              <a:ahLst/>
              <a:cxnLst/>
              <a:rect l="l" t="t" r="r" b="b"/>
              <a:pathLst>
                <a:path w="803" h="1229" extrusionOk="0">
                  <a:moveTo>
                    <a:pt x="0" y="0"/>
                  </a:moveTo>
                  <a:cubicBezTo>
                    <a:pt x="126" y="25"/>
                    <a:pt x="226" y="125"/>
                    <a:pt x="326" y="201"/>
                  </a:cubicBezTo>
                  <a:cubicBezTo>
                    <a:pt x="427" y="276"/>
                    <a:pt x="502" y="376"/>
                    <a:pt x="577" y="476"/>
                  </a:cubicBezTo>
                  <a:cubicBezTo>
                    <a:pt x="652" y="602"/>
                    <a:pt x="702" y="702"/>
                    <a:pt x="727" y="827"/>
                  </a:cubicBezTo>
                  <a:cubicBezTo>
                    <a:pt x="777" y="953"/>
                    <a:pt x="802" y="1078"/>
                    <a:pt x="802" y="1228"/>
                  </a:cubicBezTo>
                  <a:cubicBezTo>
                    <a:pt x="702" y="1128"/>
                    <a:pt x="627" y="1028"/>
                    <a:pt x="552" y="928"/>
                  </a:cubicBezTo>
                  <a:cubicBezTo>
                    <a:pt x="477" y="827"/>
                    <a:pt x="401" y="752"/>
                    <a:pt x="326" y="652"/>
                  </a:cubicBezTo>
                  <a:cubicBezTo>
                    <a:pt x="276" y="552"/>
                    <a:pt x="201" y="451"/>
                    <a:pt x="151" y="326"/>
                  </a:cubicBezTo>
                  <a:cubicBezTo>
                    <a:pt x="101" y="226"/>
                    <a:pt x="51" y="125"/>
                    <a:pt x="0" y="0"/>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52"/>
            <p:cNvSpPr/>
            <p:nvPr/>
          </p:nvSpPr>
          <p:spPr>
            <a:xfrm>
              <a:off x="3172900" y="3201975"/>
              <a:ext cx="75825" cy="46375"/>
            </a:xfrm>
            <a:custGeom>
              <a:avLst/>
              <a:gdLst/>
              <a:ahLst/>
              <a:cxnLst/>
              <a:rect l="l" t="t" r="r" b="b"/>
              <a:pathLst>
                <a:path w="3033" h="1855" extrusionOk="0">
                  <a:moveTo>
                    <a:pt x="2556" y="1604"/>
                  </a:moveTo>
                  <a:cubicBezTo>
                    <a:pt x="2155" y="1855"/>
                    <a:pt x="1654" y="1730"/>
                    <a:pt x="1203" y="1579"/>
                  </a:cubicBezTo>
                  <a:cubicBezTo>
                    <a:pt x="852" y="1479"/>
                    <a:pt x="501" y="1379"/>
                    <a:pt x="125" y="1253"/>
                  </a:cubicBezTo>
                  <a:cubicBezTo>
                    <a:pt x="100" y="1253"/>
                    <a:pt x="50" y="1228"/>
                    <a:pt x="0" y="1203"/>
                  </a:cubicBezTo>
                  <a:cubicBezTo>
                    <a:pt x="0" y="1178"/>
                    <a:pt x="25" y="1153"/>
                    <a:pt x="25" y="1153"/>
                  </a:cubicBezTo>
                  <a:cubicBezTo>
                    <a:pt x="100" y="1003"/>
                    <a:pt x="226" y="1053"/>
                    <a:pt x="376" y="1028"/>
                  </a:cubicBezTo>
                  <a:cubicBezTo>
                    <a:pt x="627" y="978"/>
                    <a:pt x="576" y="953"/>
                    <a:pt x="702" y="727"/>
                  </a:cubicBezTo>
                  <a:cubicBezTo>
                    <a:pt x="852" y="401"/>
                    <a:pt x="1203" y="176"/>
                    <a:pt x="1579" y="226"/>
                  </a:cubicBezTo>
                  <a:cubicBezTo>
                    <a:pt x="1679" y="226"/>
                    <a:pt x="1805" y="251"/>
                    <a:pt x="1880" y="201"/>
                  </a:cubicBezTo>
                  <a:cubicBezTo>
                    <a:pt x="1905" y="176"/>
                    <a:pt x="1930" y="126"/>
                    <a:pt x="1955" y="101"/>
                  </a:cubicBezTo>
                  <a:cubicBezTo>
                    <a:pt x="2030" y="25"/>
                    <a:pt x="2155" y="0"/>
                    <a:pt x="2281" y="0"/>
                  </a:cubicBezTo>
                  <a:cubicBezTo>
                    <a:pt x="2481" y="0"/>
                    <a:pt x="2682" y="0"/>
                    <a:pt x="2882" y="0"/>
                  </a:cubicBezTo>
                  <a:cubicBezTo>
                    <a:pt x="2882" y="50"/>
                    <a:pt x="2907" y="75"/>
                    <a:pt x="2907" y="126"/>
                  </a:cubicBezTo>
                  <a:cubicBezTo>
                    <a:pt x="3033" y="652"/>
                    <a:pt x="3008" y="1304"/>
                    <a:pt x="2556" y="1604"/>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52"/>
            <p:cNvSpPr/>
            <p:nvPr/>
          </p:nvSpPr>
          <p:spPr>
            <a:xfrm>
              <a:off x="2603975" y="3127400"/>
              <a:ext cx="50150" cy="43900"/>
            </a:xfrm>
            <a:custGeom>
              <a:avLst/>
              <a:gdLst/>
              <a:ahLst/>
              <a:cxnLst/>
              <a:rect l="l" t="t" r="r" b="b"/>
              <a:pathLst>
                <a:path w="2006" h="1756" extrusionOk="0">
                  <a:moveTo>
                    <a:pt x="1629" y="1"/>
                  </a:moveTo>
                  <a:cubicBezTo>
                    <a:pt x="1729" y="577"/>
                    <a:pt x="1880" y="1154"/>
                    <a:pt x="2005" y="1730"/>
                  </a:cubicBezTo>
                  <a:cubicBezTo>
                    <a:pt x="1554" y="1730"/>
                    <a:pt x="1103" y="1755"/>
                    <a:pt x="652" y="1755"/>
                  </a:cubicBezTo>
                  <a:cubicBezTo>
                    <a:pt x="426" y="1755"/>
                    <a:pt x="175" y="1730"/>
                    <a:pt x="75" y="1555"/>
                  </a:cubicBezTo>
                  <a:cubicBezTo>
                    <a:pt x="0" y="1429"/>
                    <a:pt x="50" y="1254"/>
                    <a:pt x="100" y="1104"/>
                  </a:cubicBezTo>
                  <a:cubicBezTo>
                    <a:pt x="175" y="753"/>
                    <a:pt x="251" y="377"/>
                    <a:pt x="276" y="1"/>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52"/>
            <p:cNvSpPr/>
            <p:nvPr/>
          </p:nvSpPr>
          <p:spPr>
            <a:xfrm>
              <a:off x="2656600" y="3122400"/>
              <a:ext cx="1275" cy="25"/>
            </a:xfrm>
            <a:custGeom>
              <a:avLst/>
              <a:gdLst/>
              <a:ahLst/>
              <a:cxnLst/>
              <a:rect l="l" t="t" r="r" b="b"/>
              <a:pathLst>
                <a:path w="51" h="1" extrusionOk="0">
                  <a:moveTo>
                    <a:pt x="50" y="0"/>
                  </a:moveTo>
                  <a:lnTo>
                    <a:pt x="50" y="0"/>
                  </a:lnTo>
                  <a:cubicBezTo>
                    <a:pt x="50" y="0"/>
                    <a:pt x="25" y="0"/>
                    <a:pt x="0" y="0"/>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52"/>
            <p:cNvSpPr/>
            <p:nvPr/>
          </p:nvSpPr>
          <p:spPr>
            <a:xfrm>
              <a:off x="2978650" y="3146825"/>
              <a:ext cx="47650" cy="46400"/>
            </a:xfrm>
            <a:custGeom>
              <a:avLst/>
              <a:gdLst/>
              <a:ahLst/>
              <a:cxnLst/>
              <a:rect l="l" t="t" r="r" b="b"/>
              <a:pathLst>
                <a:path w="1906" h="1856" extrusionOk="0">
                  <a:moveTo>
                    <a:pt x="1880" y="1680"/>
                  </a:moveTo>
                  <a:cubicBezTo>
                    <a:pt x="1830" y="1755"/>
                    <a:pt x="1730" y="1780"/>
                    <a:pt x="1655" y="1780"/>
                  </a:cubicBezTo>
                  <a:cubicBezTo>
                    <a:pt x="1204" y="1855"/>
                    <a:pt x="727" y="1855"/>
                    <a:pt x="276" y="1755"/>
                  </a:cubicBezTo>
                  <a:cubicBezTo>
                    <a:pt x="226" y="1730"/>
                    <a:pt x="151" y="1705"/>
                    <a:pt x="126" y="1655"/>
                  </a:cubicBezTo>
                  <a:cubicBezTo>
                    <a:pt x="101" y="1630"/>
                    <a:pt x="101" y="1580"/>
                    <a:pt x="101" y="1530"/>
                  </a:cubicBezTo>
                  <a:cubicBezTo>
                    <a:pt x="51" y="1028"/>
                    <a:pt x="26" y="502"/>
                    <a:pt x="1" y="1"/>
                  </a:cubicBezTo>
                  <a:lnTo>
                    <a:pt x="1454" y="1"/>
                  </a:lnTo>
                  <a:cubicBezTo>
                    <a:pt x="1580" y="502"/>
                    <a:pt x="1730" y="978"/>
                    <a:pt x="1880" y="1479"/>
                  </a:cubicBezTo>
                  <a:cubicBezTo>
                    <a:pt x="1880" y="1555"/>
                    <a:pt x="1905" y="1605"/>
                    <a:pt x="1880" y="1680"/>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52"/>
            <p:cNvSpPr/>
            <p:nvPr/>
          </p:nvSpPr>
          <p:spPr>
            <a:xfrm>
              <a:off x="2793825" y="2785925"/>
              <a:ext cx="91500" cy="408550"/>
            </a:xfrm>
            <a:custGeom>
              <a:avLst/>
              <a:gdLst/>
              <a:ahLst/>
              <a:cxnLst/>
              <a:rect l="l" t="t" r="r" b="b"/>
              <a:pathLst>
                <a:path w="3660" h="16342" extrusionOk="0">
                  <a:moveTo>
                    <a:pt x="3083" y="7244"/>
                  </a:moveTo>
                  <a:cubicBezTo>
                    <a:pt x="2907" y="7795"/>
                    <a:pt x="2832" y="8397"/>
                    <a:pt x="3008" y="8948"/>
                  </a:cubicBezTo>
                  <a:cubicBezTo>
                    <a:pt x="3033" y="9073"/>
                    <a:pt x="3083" y="9199"/>
                    <a:pt x="3133" y="9324"/>
                  </a:cubicBezTo>
                  <a:cubicBezTo>
                    <a:pt x="3333" y="9750"/>
                    <a:pt x="3559" y="10151"/>
                    <a:pt x="3434" y="10577"/>
                  </a:cubicBezTo>
                  <a:cubicBezTo>
                    <a:pt x="3384" y="10803"/>
                    <a:pt x="3208" y="11003"/>
                    <a:pt x="3108" y="11204"/>
                  </a:cubicBezTo>
                  <a:cubicBezTo>
                    <a:pt x="2907" y="11529"/>
                    <a:pt x="2807" y="11931"/>
                    <a:pt x="2757" y="12306"/>
                  </a:cubicBezTo>
                  <a:lnTo>
                    <a:pt x="2757" y="12332"/>
                  </a:lnTo>
                  <a:cubicBezTo>
                    <a:pt x="2632" y="12983"/>
                    <a:pt x="2582" y="13635"/>
                    <a:pt x="2607" y="14286"/>
                  </a:cubicBezTo>
                  <a:cubicBezTo>
                    <a:pt x="2607" y="14938"/>
                    <a:pt x="2707" y="15590"/>
                    <a:pt x="2832" y="16241"/>
                  </a:cubicBezTo>
                  <a:cubicBezTo>
                    <a:pt x="2206" y="16342"/>
                    <a:pt x="1554" y="16291"/>
                    <a:pt x="927" y="16091"/>
                  </a:cubicBezTo>
                  <a:cubicBezTo>
                    <a:pt x="752" y="16041"/>
                    <a:pt x="551" y="15966"/>
                    <a:pt x="376" y="15865"/>
                  </a:cubicBezTo>
                  <a:cubicBezTo>
                    <a:pt x="476" y="15339"/>
                    <a:pt x="602" y="14813"/>
                    <a:pt x="777" y="14286"/>
                  </a:cubicBezTo>
                  <a:cubicBezTo>
                    <a:pt x="802" y="14186"/>
                    <a:pt x="827" y="14086"/>
                    <a:pt x="852" y="14011"/>
                  </a:cubicBezTo>
                  <a:cubicBezTo>
                    <a:pt x="1003" y="13585"/>
                    <a:pt x="1178" y="13159"/>
                    <a:pt x="1253" y="12733"/>
                  </a:cubicBezTo>
                  <a:cubicBezTo>
                    <a:pt x="1353" y="12156"/>
                    <a:pt x="1278" y="11555"/>
                    <a:pt x="1203" y="10953"/>
                  </a:cubicBezTo>
                  <a:cubicBezTo>
                    <a:pt x="1128" y="10427"/>
                    <a:pt x="1053" y="9900"/>
                    <a:pt x="977" y="9374"/>
                  </a:cubicBezTo>
                  <a:cubicBezTo>
                    <a:pt x="902" y="9023"/>
                    <a:pt x="827" y="8672"/>
                    <a:pt x="802" y="8296"/>
                  </a:cubicBezTo>
                  <a:cubicBezTo>
                    <a:pt x="802" y="7971"/>
                    <a:pt x="827" y="7620"/>
                    <a:pt x="852" y="7294"/>
                  </a:cubicBezTo>
                  <a:cubicBezTo>
                    <a:pt x="902" y="6241"/>
                    <a:pt x="727" y="5189"/>
                    <a:pt x="326" y="4236"/>
                  </a:cubicBezTo>
                  <a:cubicBezTo>
                    <a:pt x="175" y="3860"/>
                    <a:pt x="0" y="3484"/>
                    <a:pt x="25" y="3083"/>
                  </a:cubicBezTo>
                  <a:cubicBezTo>
                    <a:pt x="25" y="2557"/>
                    <a:pt x="501" y="2081"/>
                    <a:pt x="777" y="1680"/>
                  </a:cubicBezTo>
                  <a:cubicBezTo>
                    <a:pt x="827" y="1630"/>
                    <a:pt x="852" y="1580"/>
                    <a:pt x="877" y="1529"/>
                  </a:cubicBezTo>
                  <a:cubicBezTo>
                    <a:pt x="1078" y="1028"/>
                    <a:pt x="1028" y="301"/>
                    <a:pt x="1504" y="151"/>
                  </a:cubicBezTo>
                  <a:cubicBezTo>
                    <a:pt x="1930" y="1"/>
                    <a:pt x="2256" y="577"/>
                    <a:pt x="2607" y="853"/>
                  </a:cubicBezTo>
                  <a:cubicBezTo>
                    <a:pt x="2882" y="1103"/>
                    <a:pt x="3133" y="1379"/>
                    <a:pt x="3258" y="1705"/>
                  </a:cubicBezTo>
                  <a:cubicBezTo>
                    <a:pt x="3409" y="2081"/>
                    <a:pt x="3409" y="2532"/>
                    <a:pt x="3434" y="2933"/>
                  </a:cubicBezTo>
                  <a:cubicBezTo>
                    <a:pt x="3459" y="3810"/>
                    <a:pt x="3659" y="4687"/>
                    <a:pt x="3534" y="5565"/>
                  </a:cubicBezTo>
                  <a:cubicBezTo>
                    <a:pt x="3459" y="6141"/>
                    <a:pt x="3233" y="6692"/>
                    <a:pt x="3083" y="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52"/>
            <p:cNvSpPr/>
            <p:nvPr/>
          </p:nvSpPr>
          <p:spPr>
            <a:xfrm>
              <a:off x="2803200" y="3143075"/>
              <a:ext cx="61450" cy="52025"/>
            </a:xfrm>
            <a:custGeom>
              <a:avLst/>
              <a:gdLst/>
              <a:ahLst/>
              <a:cxnLst/>
              <a:rect l="l" t="t" r="r" b="b"/>
              <a:pathLst>
                <a:path w="2458" h="2081" extrusionOk="0">
                  <a:moveTo>
                    <a:pt x="2457" y="1955"/>
                  </a:moveTo>
                  <a:cubicBezTo>
                    <a:pt x="1630" y="2081"/>
                    <a:pt x="753" y="1955"/>
                    <a:pt x="1" y="1579"/>
                  </a:cubicBezTo>
                  <a:cubicBezTo>
                    <a:pt x="101" y="1053"/>
                    <a:pt x="227" y="527"/>
                    <a:pt x="402" y="0"/>
                  </a:cubicBezTo>
                  <a:lnTo>
                    <a:pt x="2232" y="0"/>
                  </a:lnTo>
                  <a:cubicBezTo>
                    <a:pt x="2232" y="652"/>
                    <a:pt x="2332" y="1304"/>
                    <a:pt x="2457" y="1955"/>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52"/>
            <p:cNvSpPr/>
            <p:nvPr/>
          </p:nvSpPr>
          <p:spPr>
            <a:xfrm>
              <a:off x="3122125" y="2941325"/>
              <a:ext cx="47025" cy="55775"/>
            </a:xfrm>
            <a:custGeom>
              <a:avLst/>
              <a:gdLst/>
              <a:ahLst/>
              <a:cxnLst/>
              <a:rect l="l" t="t" r="r" b="b"/>
              <a:pathLst>
                <a:path w="1881" h="2231" extrusionOk="0">
                  <a:moveTo>
                    <a:pt x="678" y="226"/>
                  </a:moveTo>
                  <a:cubicBezTo>
                    <a:pt x="753" y="126"/>
                    <a:pt x="878" y="0"/>
                    <a:pt x="1003" y="25"/>
                  </a:cubicBezTo>
                  <a:cubicBezTo>
                    <a:pt x="1129" y="25"/>
                    <a:pt x="1204" y="126"/>
                    <a:pt x="1254" y="226"/>
                  </a:cubicBezTo>
                  <a:cubicBezTo>
                    <a:pt x="1655" y="802"/>
                    <a:pt x="1881" y="1479"/>
                    <a:pt x="1881" y="2181"/>
                  </a:cubicBezTo>
                  <a:cubicBezTo>
                    <a:pt x="1780" y="2080"/>
                    <a:pt x="1705" y="1955"/>
                    <a:pt x="1630" y="1830"/>
                  </a:cubicBezTo>
                  <a:cubicBezTo>
                    <a:pt x="1555" y="1679"/>
                    <a:pt x="1505" y="1529"/>
                    <a:pt x="1430" y="1379"/>
                  </a:cubicBezTo>
                  <a:cubicBezTo>
                    <a:pt x="1354" y="1253"/>
                    <a:pt x="1204" y="1128"/>
                    <a:pt x="1054" y="1128"/>
                  </a:cubicBezTo>
                  <a:cubicBezTo>
                    <a:pt x="853" y="1128"/>
                    <a:pt x="703" y="1278"/>
                    <a:pt x="602" y="1429"/>
                  </a:cubicBezTo>
                  <a:cubicBezTo>
                    <a:pt x="502" y="1604"/>
                    <a:pt x="452" y="1780"/>
                    <a:pt x="352" y="1930"/>
                  </a:cubicBezTo>
                  <a:cubicBezTo>
                    <a:pt x="277" y="2055"/>
                    <a:pt x="126" y="2231"/>
                    <a:pt x="1" y="2231"/>
                  </a:cubicBezTo>
                  <a:cubicBezTo>
                    <a:pt x="151" y="1955"/>
                    <a:pt x="151" y="1529"/>
                    <a:pt x="227" y="1203"/>
                  </a:cubicBezTo>
                  <a:cubicBezTo>
                    <a:pt x="327" y="852"/>
                    <a:pt x="477" y="527"/>
                    <a:pt x="678" y="22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52"/>
            <p:cNvSpPr/>
            <p:nvPr/>
          </p:nvSpPr>
          <p:spPr>
            <a:xfrm>
              <a:off x="2838300" y="2813500"/>
              <a:ext cx="35125" cy="125325"/>
            </a:xfrm>
            <a:custGeom>
              <a:avLst/>
              <a:gdLst/>
              <a:ahLst/>
              <a:cxnLst/>
              <a:rect l="l" t="t" r="r" b="b"/>
              <a:pathLst>
                <a:path w="1405" h="5013" extrusionOk="0">
                  <a:moveTo>
                    <a:pt x="828" y="276"/>
                  </a:moveTo>
                  <a:cubicBezTo>
                    <a:pt x="727" y="126"/>
                    <a:pt x="577" y="0"/>
                    <a:pt x="401" y="25"/>
                  </a:cubicBezTo>
                  <a:cubicBezTo>
                    <a:pt x="301" y="25"/>
                    <a:pt x="226" y="76"/>
                    <a:pt x="176" y="151"/>
                  </a:cubicBezTo>
                  <a:cubicBezTo>
                    <a:pt x="0" y="351"/>
                    <a:pt x="0" y="627"/>
                    <a:pt x="76" y="878"/>
                  </a:cubicBezTo>
                  <a:cubicBezTo>
                    <a:pt x="151" y="1128"/>
                    <a:pt x="276" y="1329"/>
                    <a:pt x="351" y="1579"/>
                  </a:cubicBezTo>
                  <a:cubicBezTo>
                    <a:pt x="502" y="2056"/>
                    <a:pt x="452" y="2557"/>
                    <a:pt x="527" y="3058"/>
                  </a:cubicBezTo>
                  <a:cubicBezTo>
                    <a:pt x="577" y="3384"/>
                    <a:pt x="677" y="3685"/>
                    <a:pt x="727" y="4035"/>
                  </a:cubicBezTo>
                  <a:cubicBezTo>
                    <a:pt x="777" y="4361"/>
                    <a:pt x="777" y="4712"/>
                    <a:pt x="602" y="4988"/>
                  </a:cubicBezTo>
                  <a:cubicBezTo>
                    <a:pt x="853" y="5013"/>
                    <a:pt x="1053" y="4787"/>
                    <a:pt x="1103" y="4562"/>
                  </a:cubicBezTo>
                  <a:cubicBezTo>
                    <a:pt x="1178" y="4336"/>
                    <a:pt x="1153" y="4086"/>
                    <a:pt x="1178" y="3835"/>
                  </a:cubicBezTo>
                  <a:cubicBezTo>
                    <a:pt x="1204" y="3409"/>
                    <a:pt x="1404" y="3008"/>
                    <a:pt x="1404" y="2582"/>
                  </a:cubicBezTo>
                  <a:cubicBezTo>
                    <a:pt x="1404" y="2406"/>
                    <a:pt x="1379" y="2206"/>
                    <a:pt x="1329" y="2030"/>
                  </a:cubicBezTo>
                  <a:cubicBezTo>
                    <a:pt x="1254" y="1579"/>
                    <a:pt x="1229" y="577"/>
                    <a:pt x="828" y="276"/>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52"/>
            <p:cNvSpPr/>
            <p:nvPr/>
          </p:nvSpPr>
          <p:spPr>
            <a:xfrm>
              <a:off x="2615875" y="2836675"/>
              <a:ext cx="16925" cy="159175"/>
            </a:xfrm>
            <a:custGeom>
              <a:avLst/>
              <a:gdLst/>
              <a:ahLst/>
              <a:cxnLst/>
              <a:rect l="l" t="t" r="r" b="b"/>
              <a:pathLst>
                <a:path w="677" h="6367" extrusionOk="0">
                  <a:moveTo>
                    <a:pt x="25" y="5314"/>
                  </a:moveTo>
                  <a:cubicBezTo>
                    <a:pt x="0" y="5690"/>
                    <a:pt x="0" y="6091"/>
                    <a:pt x="251" y="6367"/>
                  </a:cubicBezTo>
                  <a:cubicBezTo>
                    <a:pt x="176" y="6291"/>
                    <a:pt x="501" y="5164"/>
                    <a:pt x="527" y="4988"/>
                  </a:cubicBezTo>
                  <a:cubicBezTo>
                    <a:pt x="602" y="4537"/>
                    <a:pt x="652" y="4061"/>
                    <a:pt x="652" y="3610"/>
                  </a:cubicBezTo>
                  <a:cubicBezTo>
                    <a:pt x="677" y="2657"/>
                    <a:pt x="552" y="1705"/>
                    <a:pt x="326" y="778"/>
                  </a:cubicBezTo>
                  <a:cubicBezTo>
                    <a:pt x="201" y="276"/>
                    <a:pt x="50" y="1"/>
                    <a:pt x="25" y="677"/>
                  </a:cubicBezTo>
                  <a:cubicBezTo>
                    <a:pt x="0" y="1154"/>
                    <a:pt x="75" y="1680"/>
                    <a:pt x="100" y="2181"/>
                  </a:cubicBezTo>
                  <a:cubicBezTo>
                    <a:pt x="126" y="3234"/>
                    <a:pt x="100" y="4261"/>
                    <a:pt x="25" y="531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52"/>
            <p:cNvSpPr/>
            <p:nvPr/>
          </p:nvSpPr>
          <p:spPr>
            <a:xfrm>
              <a:off x="3085800" y="2881175"/>
              <a:ext cx="50150" cy="85225"/>
            </a:xfrm>
            <a:custGeom>
              <a:avLst/>
              <a:gdLst/>
              <a:ahLst/>
              <a:cxnLst/>
              <a:rect l="l" t="t" r="r" b="b"/>
              <a:pathLst>
                <a:path w="2006" h="3409" extrusionOk="0">
                  <a:moveTo>
                    <a:pt x="101" y="426"/>
                  </a:moveTo>
                  <a:cubicBezTo>
                    <a:pt x="0" y="552"/>
                    <a:pt x="0" y="727"/>
                    <a:pt x="50" y="877"/>
                  </a:cubicBezTo>
                  <a:cubicBezTo>
                    <a:pt x="126" y="1028"/>
                    <a:pt x="226" y="1153"/>
                    <a:pt x="276" y="1303"/>
                  </a:cubicBezTo>
                  <a:cubicBezTo>
                    <a:pt x="502" y="1830"/>
                    <a:pt x="351" y="2406"/>
                    <a:pt x="426" y="2983"/>
                  </a:cubicBezTo>
                  <a:cubicBezTo>
                    <a:pt x="451" y="3083"/>
                    <a:pt x="476" y="3183"/>
                    <a:pt x="527" y="3283"/>
                  </a:cubicBezTo>
                  <a:cubicBezTo>
                    <a:pt x="602" y="3359"/>
                    <a:pt x="727" y="3409"/>
                    <a:pt x="827" y="3359"/>
                  </a:cubicBezTo>
                  <a:cubicBezTo>
                    <a:pt x="928" y="3308"/>
                    <a:pt x="953" y="3183"/>
                    <a:pt x="978" y="3083"/>
                  </a:cubicBezTo>
                  <a:cubicBezTo>
                    <a:pt x="1028" y="2807"/>
                    <a:pt x="1103" y="2557"/>
                    <a:pt x="1278" y="2381"/>
                  </a:cubicBezTo>
                  <a:cubicBezTo>
                    <a:pt x="1579" y="2130"/>
                    <a:pt x="1905" y="2156"/>
                    <a:pt x="1980" y="1729"/>
                  </a:cubicBezTo>
                  <a:cubicBezTo>
                    <a:pt x="2005" y="1504"/>
                    <a:pt x="1855" y="1178"/>
                    <a:pt x="1705" y="1003"/>
                  </a:cubicBezTo>
                  <a:cubicBezTo>
                    <a:pt x="1429" y="702"/>
                    <a:pt x="426" y="0"/>
                    <a:pt x="101" y="426"/>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52"/>
            <p:cNvSpPr/>
            <p:nvPr/>
          </p:nvSpPr>
          <p:spPr>
            <a:xfrm>
              <a:off x="2575775" y="3150600"/>
              <a:ext cx="105275" cy="29475"/>
            </a:xfrm>
            <a:custGeom>
              <a:avLst/>
              <a:gdLst/>
              <a:ahLst/>
              <a:cxnLst/>
              <a:rect l="l" t="t" r="r" b="b"/>
              <a:pathLst>
                <a:path w="4211" h="1179" extrusionOk="0">
                  <a:moveTo>
                    <a:pt x="100" y="201"/>
                  </a:moveTo>
                  <a:cubicBezTo>
                    <a:pt x="125" y="125"/>
                    <a:pt x="201" y="75"/>
                    <a:pt x="276" y="75"/>
                  </a:cubicBezTo>
                  <a:cubicBezTo>
                    <a:pt x="827" y="0"/>
                    <a:pt x="1379" y="176"/>
                    <a:pt x="1805" y="526"/>
                  </a:cubicBezTo>
                  <a:lnTo>
                    <a:pt x="1730" y="276"/>
                  </a:lnTo>
                  <a:cubicBezTo>
                    <a:pt x="1780" y="552"/>
                    <a:pt x="2231" y="577"/>
                    <a:pt x="2356" y="326"/>
                  </a:cubicBezTo>
                  <a:cubicBezTo>
                    <a:pt x="2356" y="451"/>
                    <a:pt x="2356" y="552"/>
                    <a:pt x="2356" y="652"/>
                  </a:cubicBezTo>
                  <a:cubicBezTo>
                    <a:pt x="3008" y="702"/>
                    <a:pt x="3634" y="852"/>
                    <a:pt x="4211" y="1053"/>
                  </a:cubicBezTo>
                  <a:cubicBezTo>
                    <a:pt x="3484" y="1103"/>
                    <a:pt x="2757" y="1128"/>
                    <a:pt x="2005" y="1178"/>
                  </a:cubicBezTo>
                  <a:cubicBezTo>
                    <a:pt x="1654" y="1178"/>
                    <a:pt x="0" y="852"/>
                    <a:pt x="100" y="201"/>
                  </a:cubicBezTo>
                  <a:close/>
                </a:path>
              </a:pathLst>
            </a:custGeom>
            <a:solidFill>
              <a:srgbClr val="518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52"/>
            <p:cNvSpPr/>
            <p:nvPr/>
          </p:nvSpPr>
          <p:spPr>
            <a:xfrm>
              <a:off x="2962350" y="3173775"/>
              <a:ext cx="67700" cy="22575"/>
            </a:xfrm>
            <a:custGeom>
              <a:avLst/>
              <a:gdLst/>
              <a:ahLst/>
              <a:cxnLst/>
              <a:rect l="l" t="t" r="r" b="b"/>
              <a:pathLst>
                <a:path w="2708" h="903" extrusionOk="0">
                  <a:moveTo>
                    <a:pt x="1" y="201"/>
                  </a:moveTo>
                  <a:cubicBezTo>
                    <a:pt x="277" y="276"/>
                    <a:pt x="552" y="351"/>
                    <a:pt x="803" y="452"/>
                  </a:cubicBezTo>
                  <a:lnTo>
                    <a:pt x="828" y="176"/>
                  </a:lnTo>
                  <a:cubicBezTo>
                    <a:pt x="928" y="201"/>
                    <a:pt x="1029" y="301"/>
                    <a:pt x="1079" y="401"/>
                  </a:cubicBezTo>
                  <a:cubicBezTo>
                    <a:pt x="1204" y="251"/>
                    <a:pt x="1329" y="126"/>
                    <a:pt x="1505" y="0"/>
                  </a:cubicBezTo>
                  <a:cubicBezTo>
                    <a:pt x="1530" y="101"/>
                    <a:pt x="1505" y="226"/>
                    <a:pt x="1480" y="326"/>
                  </a:cubicBezTo>
                  <a:lnTo>
                    <a:pt x="2081" y="201"/>
                  </a:lnTo>
                  <a:cubicBezTo>
                    <a:pt x="2156" y="201"/>
                    <a:pt x="2257" y="226"/>
                    <a:pt x="2257" y="301"/>
                  </a:cubicBezTo>
                  <a:cubicBezTo>
                    <a:pt x="2257" y="326"/>
                    <a:pt x="2206" y="351"/>
                    <a:pt x="2181" y="376"/>
                  </a:cubicBezTo>
                  <a:cubicBezTo>
                    <a:pt x="2081" y="427"/>
                    <a:pt x="1981" y="477"/>
                    <a:pt x="1856" y="527"/>
                  </a:cubicBezTo>
                  <a:cubicBezTo>
                    <a:pt x="2156" y="502"/>
                    <a:pt x="2432" y="552"/>
                    <a:pt x="2708" y="677"/>
                  </a:cubicBezTo>
                  <a:cubicBezTo>
                    <a:pt x="2633" y="627"/>
                    <a:pt x="2131" y="853"/>
                    <a:pt x="2031" y="878"/>
                  </a:cubicBezTo>
                  <a:cubicBezTo>
                    <a:pt x="1755" y="903"/>
                    <a:pt x="1480" y="878"/>
                    <a:pt x="1204" y="802"/>
                  </a:cubicBezTo>
                  <a:cubicBezTo>
                    <a:pt x="828" y="677"/>
                    <a:pt x="226" y="602"/>
                    <a:pt x="1" y="201"/>
                  </a:cubicBezTo>
                  <a:close/>
                </a:path>
              </a:pathLst>
            </a:custGeom>
            <a:solidFill>
              <a:srgbClr val="518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6" name="Google Shape;11996;p52"/>
          <p:cNvSpPr/>
          <p:nvPr/>
        </p:nvSpPr>
        <p:spPr>
          <a:xfrm rot="550123">
            <a:off x="7853063" y="671582"/>
            <a:ext cx="212235"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el 2">
            <a:extLst>
              <a:ext uri="{FF2B5EF4-FFF2-40B4-BE49-F238E27FC236}">
                <a16:creationId xmlns:a16="http://schemas.microsoft.com/office/drawing/2014/main" id="{58276488-B812-098F-0355-586A7BAEFEF4}"/>
              </a:ext>
            </a:extLst>
          </p:cNvPr>
          <p:cNvSpPr>
            <a:spLocks noGrp="1"/>
          </p:cNvSpPr>
          <p:nvPr>
            <p:ph type="title" idx="4"/>
          </p:nvPr>
        </p:nvSpPr>
        <p:spPr/>
        <p:txBody>
          <a:bodyPr/>
          <a:lstStyle/>
          <a:p>
            <a:r>
              <a:rPr lang="de-CH"/>
              <a:t>Motivation</a:t>
            </a:r>
          </a:p>
        </p:txBody>
      </p:sp>
      <p:sp>
        <p:nvSpPr>
          <p:cNvPr id="9" name="Untertitel 8">
            <a:extLst>
              <a:ext uri="{FF2B5EF4-FFF2-40B4-BE49-F238E27FC236}">
                <a16:creationId xmlns:a16="http://schemas.microsoft.com/office/drawing/2014/main" id="{6A294BB2-9548-7D42-5AEB-EC8DA7D258B5}"/>
              </a:ext>
            </a:extLst>
          </p:cNvPr>
          <p:cNvSpPr>
            <a:spLocks noGrp="1"/>
          </p:cNvSpPr>
          <p:nvPr>
            <p:ph type="subTitle" idx="2"/>
          </p:nvPr>
        </p:nvSpPr>
        <p:spPr>
          <a:xfrm>
            <a:off x="5167392" y="2784889"/>
            <a:ext cx="3124800" cy="1982100"/>
          </a:xfrm>
        </p:spPr>
        <p:txBody>
          <a:bodyPr/>
          <a:lstStyle/>
          <a:p>
            <a:r>
              <a:rPr lang="de-CH" sz="1800" i="1"/>
              <a:t>«The </a:t>
            </a:r>
            <a:r>
              <a:rPr lang="de-CH" sz="1800" i="1" err="1"/>
              <a:t>animals</a:t>
            </a:r>
            <a:r>
              <a:rPr lang="de-CH" sz="1800" i="1"/>
              <a:t> </a:t>
            </a:r>
            <a:r>
              <a:rPr lang="de-CH" sz="1800" i="1" err="1"/>
              <a:t>have</a:t>
            </a:r>
            <a:r>
              <a:rPr lang="de-CH" sz="1800" i="1"/>
              <a:t> </a:t>
            </a:r>
            <a:r>
              <a:rPr lang="de-CH" sz="1800" i="1" err="1"/>
              <a:t>to</a:t>
            </a:r>
            <a:r>
              <a:rPr lang="de-CH" sz="1800" i="1"/>
              <a:t> </a:t>
            </a:r>
            <a:r>
              <a:rPr lang="de-CH" sz="1800" i="1" err="1"/>
              <a:t>endure</a:t>
            </a:r>
            <a:r>
              <a:rPr lang="de-CH" sz="1800" i="1"/>
              <a:t> </a:t>
            </a:r>
          </a:p>
          <a:p>
            <a:r>
              <a:rPr lang="de-CH" sz="1800" i="1" err="1"/>
              <a:t>very</a:t>
            </a:r>
            <a:r>
              <a:rPr lang="de-CH" sz="1800" i="1"/>
              <a:t> </a:t>
            </a:r>
            <a:r>
              <a:rPr lang="de-CH" sz="1800" i="1" err="1"/>
              <a:t>long</a:t>
            </a:r>
            <a:r>
              <a:rPr lang="de-CH" sz="1800" i="1"/>
              <a:t> </a:t>
            </a:r>
            <a:r>
              <a:rPr lang="de-CH" sz="1800" i="1" err="1"/>
              <a:t>transports</a:t>
            </a:r>
            <a:r>
              <a:rPr lang="de-CH" sz="1800" i="1"/>
              <a:t>.» </a:t>
            </a:r>
          </a:p>
          <a:p>
            <a:r>
              <a:rPr lang="de-CH" sz="1200"/>
              <a:t>Martina Munz </a:t>
            </a:r>
          </a:p>
          <a:p>
            <a:r>
              <a:rPr lang="de-CH" sz="1100"/>
              <a:t>Member </a:t>
            </a:r>
            <a:r>
              <a:rPr lang="de-CH" sz="1100" err="1"/>
              <a:t>of</a:t>
            </a:r>
            <a:r>
              <a:rPr lang="de-CH" sz="1100"/>
              <a:t> </a:t>
            </a:r>
            <a:r>
              <a:rPr lang="de-CH" sz="1100" err="1"/>
              <a:t>the</a:t>
            </a:r>
            <a:r>
              <a:rPr lang="de-CH" sz="1100"/>
              <a:t> National Council (SP, ZH)</a:t>
            </a:r>
            <a:r>
              <a:rPr lang="de-CH" sz="1100" baseline="30000"/>
              <a:t>5</a:t>
            </a:r>
            <a:endParaRPr lang="de-CH" sz="1100"/>
          </a:p>
        </p:txBody>
      </p:sp>
      <p:sp>
        <p:nvSpPr>
          <p:cNvPr id="10" name="Textfeld 9">
            <a:extLst>
              <a:ext uri="{FF2B5EF4-FFF2-40B4-BE49-F238E27FC236}">
                <a16:creationId xmlns:a16="http://schemas.microsoft.com/office/drawing/2014/main" id="{BBC05FA4-6038-5365-C06A-92AC1A3867DB}"/>
              </a:ext>
            </a:extLst>
          </p:cNvPr>
          <p:cNvSpPr txBox="1"/>
          <p:nvPr/>
        </p:nvSpPr>
        <p:spPr>
          <a:xfrm>
            <a:off x="746004" y="4546179"/>
            <a:ext cx="7678705" cy="553998"/>
          </a:xfrm>
          <a:prstGeom prst="rect">
            <a:avLst/>
          </a:prstGeom>
          <a:noFill/>
        </p:spPr>
        <p:txBody>
          <a:bodyPr wrap="none" rtlCol="0">
            <a:spAutoFit/>
          </a:bodyPr>
          <a:lstStyle/>
          <a:p>
            <a:r>
              <a:rPr lang="de-CH" sz="1000" baseline="30000">
                <a:solidFill>
                  <a:schemeClr val="bg1"/>
                </a:solidFill>
              </a:rPr>
              <a:t>1</a:t>
            </a:r>
            <a:r>
              <a:rPr lang="de-CH" sz="1000">
                <a:solidFill>
                  <a:schemeClr val="bg1"/>
                </a:solidFill>
              </a:rPr>
              <a:t>https://</a:t>
            </a:r>
            <a:r>
              <a:rPr lang="de-CH" sz="1000" err="1">
                <a:solidFill>
                  <a:schemeClr val="bg1"/>
                </a:solidFill>
              </a:rPr>
              <a:t>www.bafu.admin.ch</a:t>
            </a:r>
            <a:r>
              <a:rPr lang="de-CH" sz="1000">
                <a:solidFill>
                  <a:schemeClr val="bg1"/>
                </a:solidFill>
              </a:rPr>
              <a:t>/</a:t>
            </a:r>
            <a:r>
              <a:rPr lang="de-CH" sz="1000" err="1">
                <a:solidFill>
                  <a:schemeClr val="bg1"/>
                </a:solidFill>
              </a:rPr>
              <a:t>bafu</a:t>
            </a:r>
            <a:r>
              <a:rPr lang="de-CH" sz="1000">
                <a:solidFill>
                  <a:schemeClr val="bg1"/>
                </a:solidFill>
              </a:rPr>
              <a:t>/de/</a:t>
            </a:r>
            <a:r>
              <a:rPr lang="de-CH" sz="1000" err="1">
                <a:solidFill>
                  <a:schemeClr val="bg1"/>
                </a:solidFill>
              </a:rPr>
              <a:t>home</a:t>
            </a:r>
            <a:r>
              <a:rPr lang="de-CH" sz="1000">
                <a:solidFill>
                  <a:schemeClr val="bg1"/>
                </a:solidFill>
              </a:rPr>
              <a:t>/</a:t>
            </a:r>
            <a:r>
              <a:rPr lang="de-CH" sz="1000" err="1">
                <a:solidFill>
                  <a:schemeClr val="bg1"/>
                </a:solidFill>
              </a:rPr>
              <a:t>themen</a:t>
            </a:r>
            <a:r>
              <a:rPr lang="de-CH" sz="1000">
                <a:solidFill>
                  <a:schemeClr val="bg1"/>
                </a:solidFill>
              </a:rPr>
              <a:t>/</a:t>
            </a:r>
            <a:r>
              <a:rPr lang="de-CH" sz="1000" err="1">
                <a:solidFill>
                  <a:schemeClr val="bg1"/>
                </a:solidFill>
              </a:rPr>
              <a:t>luft</a:t>
            </a:r>
            <a:r>
              <a:rPr lang="de-CH" sz="1000">
                <a:solidFill>
                  <a:schemeClr val="bg1"/>
                </a:solidFill>
              </a:rPr>
              <a:t>/</a:t>
            </a:r>
            <a:r>
              <a:rPr lang="de-CH" sz="1000" err="1">
                <a:solidFill>
                  <a:schemeClr val="bg1"/>
                </a:solidFill>
              </a:rPr>
              <a:t>dossiers</a:t>
            </a:r>
            <a:r>
              <a:rPr lang="de-CH" sz="1000">
                <a:solidFill>
                  <a:schemeClr val="bg1"/>
                </a:solidFill>
              </a:rPr>
              <a:t>/magazin2021-1-dossier/</a:t>
            </a:r>
            <a:r>
              <a:rPr lang="de-CH" sz="1000" err="1">
                <a:solidFill>
                  <a:schemeClr val="bg1"/>
                </a:solidFill>
              </a:rPr>
              <a:t>stickstoffverbindungen.html</a:t>
            </a:r>
            <a:endParaRPr lang="de-CH" sz="1000">
              <a:solidFill>
                <a:schemeClr val="bg1"/>
              </a:solidFill>
            </a:endParaRPr>
          </a:p>
          <a:p>
            <a:r>
              <a:rPr lang="de-CH" sz="1000" baseline="30000">
                <a:solidFill>
                  <a:schemeClr val="bg1"/>
                </a:solidFill>
              </a:rPr>
              <a:t>2, 4</a:t>
            </a:r>
            <a:r>
              <a:rPr lang="de-CH" sz="1000">
                <a:solidFill>
                  <a:schemeClr val="bg1"/>
                </a:solidFill>
              </a:rPr>
              <a:t>https://</a:t>
            </a:r>
            <a:r>
              <a:rPr lang="de-CH" sz="1000" err="1">
                <a:solidFill>
                  <a:schemeClr val="bg1"/>
                </a:solidFill>
              </a:rPr>
              <a:t>www.agridea.ch</a:t>
            </a:r>
            <a:r>
              <a:rPr lang="de-CH" sz="1000">
                <a:solidFill>
                  <a:schemeClr val="bg1"/>
                </a:solidFill>
              </a:rPr>
              <a:t>/de/</a:t>
            </a:r>
            <a:r>
              <a:rPr lang="de-CH" sz="1000" err="1">
                <a:solidFill>
                  <a:schemeClr val="bg1"/>
                </a:solidFill>
              </a:rPr>
              <a:t>themen</a:t>
            </a:r>
            <a:r>
              <a:rPr lang="de-CH" sz="1000">
                <a:solidFill>
                  <a:schemeClr val="bg1"/>
                </a:solidFill>
              </a:rPr>
              <a:t>/</a:t>
            </a:r>
            <a:r>
              <a:rPr lang="de-CH" sz="1000" err="1">
                <a:solidFill>
                  <a:schemeClr val="bg1"/>
                </a:solidFill>
              </a:rPr>
              <a:t>klimawandel</a:t>
            </a:r>
            <a:r>
              <a:rPr lang="de-CH" sz="1000">
                <a:solidFill>
                  <a:schemeClr val="bg1"/>
                </a:solidFill>
              </a:rPr>
              <a:t>/</a:t>
            </a:r>
          </a:p>
          <a:p>
            <a:r>
              <a:rPr lang="de-CH" sz="1000" baseline="30000">
                <a:solidFill>
                  <a:schemeClr val="bg1"/>
                </a:solidFill>
              </a:rPr>
              <a:t>3, 5</a:t>
            </a:r>
            <a:r>
              <a:rPr lang="de-CH" sz="1000">
                <a:solidFill>
                  <a:schemeClr val="bg1"/>
                </a:solidFill>
              </a:rPr>
              <a:t>https://</a:t>
            </a:r>
            <a:r>
              <a:rPr lang="de-CH" sz="1000" err="1">
                <a:solidFill>
                  <a:schemeClr val="bg1"/>
                </a:solidFill>
              </a:rPr>
              <a:t>www.srf.ch</a:t>
            </a:r>
            <a:r>
              <a:rPr lang="de-CH" sz="1000">
                <a:solidFill>
                  <a:schemeClr val="bg1"/>
                </a:solidFill>
              </a:rPr>
              <a:t>/</a:t>
            </a:r>
            <a:r>
              <a:rPr lang="de-CH" sz="1000" err="1">
                <a:solidFill>
                  <a:schemeClr val="bg1"/>
                </a:solidFill>
              </a:rPr>
              <a:t>news</a:t>
            </a:r>
            <a:r>
              <a:rPr lang="de-CH" sz="1000">
                <a:solidFill>
                  <a:schemeClr val="bg1"/>
                </a:solidFill>
              </a:rPr>
              <a:t>/</a:t>
            </a:r>
            <a:r>
              <a:rPr lang="de-CH" sz="1000" err="1">
                <a:solidFill>
                  <a:schemeClr val="bg1"/>
                </a:solidFill>
              </a:rPr>
              <a:t>schweiz</a:t>
            </a:r>
            <a:r>
              <a:rPr lang="de-CH" sz="1000">
                <a:solidFill>
                  <a:schemeClr val="bg1"/>
                </a:solidFill>
              </a:rPr>
              <a:t>/wandel-bei-fleischverarbeitung-kampf-gegen-weniger-schlachthoefe-und-laengere-transportwege</a:t>
            </a:r>
          </a:p>
        </p:txBody>
      </p:sp>
    </p:spTree>
    <p:extLst>
      <p:ext uri="{BB962C8B-B14F-4D97-AF65-F5344CB8AC3E}">
        <p14:creationId xmlns:p14="http://schemas.microsoft.com/office/powerpoint/2010/main" val="8003405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Untertitel 1">
            <a:extLst>
              <a:ext uri="{FF2B5EF4-FFF2-40B4-BE49-F238E27FC236}">
                <a16:creationId xmlns:a16="http://schemas.microsoft.com/office/drawing/2014/main" id="{3E34D8AD-C4DE-F409-2166-66117945FFE6}"/>
              </a:ext>
            </a:extLst>
          </p:cNvPr>
          <p:cNvSpPr>
            <a:spLocks noGrp="1"/>
          </p:cNvSpPr>
          <p:nvPr>
            <p:ph type="subTitle" idx="1"/>
          </p:nvPr>
        </p:nvSpPr>
        <p:spPr>
          <a:xfrm>
            <a:off x="1065911" y="1387260"/>
            <a:ext cx="4144545" cy="1982100"/>
          </a:xfrm>
        </p:spPr>
        <p:txBody>
          <a:bodyPr/>
          <a:lstStyle/>
          <a:p>
            <a:pPr algn="l"/>
            <a:r>
              <a:rPr lang="de-CH" err="1"/>
              <a:t>Is</a:t>
            </a:r>
            <a:r>
              <a:rPr lang="de-CH"/>
              <a:t> </a:t>
            </a:r>
            <a:r>
              <a:rPr lang="de-CH" err="1"/>
              <a:t>there</a:t>
            </a:r>
            <a:r>
              <a:rPr lang="de-CH"/>
              <a:t> a </a:t>
            </a:r>
            <a:r>
              <a:rPr lang="de-CH" err="1"/>
              <a:t>correlation</a:t>
            </a:r>
            <a:r>
              <a:rPr lang="de-CH"/>
              <a:t> </a:t>
            </a:r>
            <a:r>
              <a:rPr lang="de-CH" err="1"/>
              <a:t>between</a:t>
            </a:r>
            <a:r>
              <a:rPr lang="de-CH"/>
              <a:t>:</a:t>
            </a:r>
          </a:p>
          <a:p>
            <a:pPr algn="l">
              <a:buFont typeface="Arial" panose="020B0604020202020204" pitchFamily="34" charset="0"/>
              <a:buChar char="•"/>
            </a:pPr>
            <a:r>
              <a:rPr lang="de-CH" err="1"/>
              <a:t>Number</a:t>
            </a:r>
            <a:r>
              <a:rPr lang="de-CH"/>
              <a:t> </a:t>
            </a:r>
            <a:r>
              <a:rPr lang="de-CH" err="1"/>
              <a:t>of</a:t>
            </a:r>
            <a:r>
              <a:rPr lang="de-CH"/>
              <a:t> livestock and </a:t>
            </a:r>
            <a:r>
              <a:rPr lang="de-CH" err="1"/>
              <a:t>inhabitants</a:t>
            </a:r>
            <a:r>
              <a:rPr lang="de-CH"/>
              <a:t>?</a:t>
            </a:r>
          </a:p>
          <a:p>
            <a:pPr algn="l">
              <a:buFont typeface="Arial" panose="020B0604020202020204" pitchFamily="34" charset="0"/>
              <a:buChar char="•"/>
            </a:pPr>
            <a:r>
              <a:rPr lang="de-CH" err="1"/>
              <a:t>Number</a:t>
            </a:r>
            <a:r>
              <a:rPr lang="de-CH"/>
              <a:t> </a:t>
            </a:r>
            <a:r>
              <a:rPr lang="de-CH" err="1"/>
              <a:t>of</a:t>
            </a:r>
            <a:r>
              <a:rPr lang="de-CH"/>
              <a:t> livestock and </a:t>
            </a:r>
            <a:r>
              <a:rPr lang="de-CH" err="1"/>
              <a:t>area</a:t>
            </a:r>
            <a:r>
              <a:rPr lang="de-CH"/>
              <a:t>?</a:t>
            </a:r>
          </a:p>
        </p:txBody>
      </p:sp>
      <p:sp>
        <p:nvSpPr>
          <p:cNvPr id="6" name="Titel 5">
            <a:extLst>
              <a:ext uri="{FF2B5EF4-FFF2-40B4-BE49-F238E27FC236}">
                <a16:creationId xmlns:a16="http://schemas.microsoft.com/office/drawing/2014/main" id="{C6B2A470-6758-A8A8-5D3E-A8867212B5A8}"/>
              </a:ext>
            </a:extLst>
          </p:cNvPr>
          <p:cNvSpPr>
            <a:spLocks noGrp="1"/>
          </p:cNvSpPr>
          <p:nvPr>
            <p:ph type="title" idx="4"/>
          </p:nvPr>
        </p:nvSpPr>
        <p:spPr/>
        <p:txBody>
          <a:bodyPr/>
          <a:lstStyle/>
          <a:p>
            <a:r>
              <a:rPr lang="de-CH"/>
              <a:t>Additional Areas </a:t>
            </a:r>
            <a:r>
              <a:rPr lang="de-CH" err="1"/>
              <a:t>of</a:t>
            </a:r>
            <a:r>
              <a:rPr lang="de-CH"/>
              <a:t> Interest</a:t>
            </a:r>
          </a:p>
        </p:txBody>
      </p:sp>
    </p:spTree>
    <p:extLst>
      <p:ext uri="{BB962C8B-B14F-4D97-AF65-F5344CB8AC3E}">
        <p14:creationId xmlns:p14="http://schemas.microsoft.com/office/powerpoint/2010/main" val="33873804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91"/>
        <p:cNvGrpSpPr/>
        <p:nvPr/>
      </p:nvGrpSpPr>
      <p:grpSpPr>
        <a:xfrm>
          <a:off x="0" y="0"/>
          <a:ext cx="0" cy="0"/>
          <a:chOff x="0" y="0"/>
          <a:chExt cx="0" cy="0"/>
        </a:xfrm>
      </p:grpSpPr>
      <p:sp>
        <p:nvSpPr>
          <p:cNvPr id="11694" name="Google Shape;11694;p52"/>
          <p:cNvSpPr txBox="1">
            <a:spLocks noGrp="1"/>
          </p:cNvSpPr>
          <p:nvPr>
            <p:ph type="subTitle" idx="1"/>
          </p:nvPr>
        </p:nvSpPr>
        <p:spPr>
          <a:xfrm>
            <a:off x="831410" y="1213386"/>
            <a:ext cx="6134695" cy="1688326"/>
          </a:xfrm>
          <a:prstGeom prst="rect">
            <a:avLst/>
          </a:prstGeom>
        </p:spPr>
        <p:txBody>
          <a:bodyPr spcFirstLastPara="1" wrap="square" lIns="91425" tIns="91425" rIns="91425" bIns="91425" anchor="t" anchorCtr="0">
            <a:noAutofit/>
          </a:bodyPr>
          <a:lstStyle/>
          <a:p>
            <a:pPr marL="0" indent="0" algn="l">
              <a:buSzPts val="1100"/>
            </a:pPr>
            <a:r>
              <a:rPr lang="de-CH"/>
              <a:t>Interactive </a:t>
            </a:r>
            <a:r>
              <a:rPr lang="de-CH" err="1"/>
              <a:t>map</a:t>
            </a:r>
            <a:r>
              <a:rPr lang="de-CH"/>
              <a:t> </a:t>
            </a:r>
            <a:r>
              <a:rPr lang="de-CH" err="1"/>
              <a:t>providing</a:t>
            </a:r>
            <a:r>
              <a:rPr lang="de-CH"/>
              <a:t> </a:t>
            </a:r>
            <a:r>
              <a:rPr lang="de-CH" err="1"/>
              <a:t>agricultural</a:t>
            </a:r>
            <a:r>
              <a:rPr lang="de-CH"/>
              <a:t> </a:t>
            </a:r>
            <a:r>
              <a:rPr lang="de-CH" err="1"/>
              <a:t>professionals</a:t>
            </a:r>
            <a:r>
              <a:rPr lang="de-CH"/>
              <a:t> and </a:t>
            </a:r>
            <a:r>
              <a:rPr lang="de-CH" err="1"/>
              <a:t>policymakers</a:t>
            </a:r>
            <a:r>
              <a:rPr lang="de-CH"/>
              <a:t> </a:t>
            </a:r>
            <a:r>
              <a:rPr lang="de-CH" err="1"/>
              <a:t>with</a:t>
            </a:r>
            <a:r>
              <a:rPr lang="de-CH"/>
              <a:t> </a:t>
            </a:r>
            <a:r>
              <a:rPr lang="de-CH" err="1"/>
              <a:t>valuable</a:t>
            </a:r>
            <a:r>
              <a:rPr lang="de-CH"/>
              <a:t> </a:t>
            </a:r>
            <a:r>
              <a:rPr lang="de-CH" err="1"/>
              <a:t>information</a:t>
            </a:r>
            <a:r>
              <a:rPr lang="de-CH"/>
              <a:t>: </a:t>
            </a:r>
          </a:p>
          <a:p>
            <a:pPr marL="742950" lvl="1" indent="-285750" algn="l">
              <a:buSzPts val="1100"/>
              <a:buFont typeface="Arial" panose="020B0604020202020204" pitchFamily="34" charset="0"/>
              <a:buChar char="•"/>
            </a:pPr>
            <a:r>
              <a:rPr lang="de-CH"/>
              <a:t>Distribution and </a:t>
            </a:r>
            <a:r>
              <a:rPr lang="de-CH" err="1"/>
              <a:t>density</a:t>
            </a:r>
            <a:r>
              <a:rPr lang="de-CH"/>
              <a:t> </a:t>
            </a:r>
            <a:r>
              <a:rPr lang="de-CH" err="1"/>
              <a:t>of</a:t>
            </a:r>
            <a:r>
              <a:rPr lang="de-CH"/>
              <a:t> livestock in Swiss </a:t>
            </a:r>
            <a:r>
              <a:rPr lang="de-CH" err="1"/>
              <a:t>municipalities</a:t>
            </a:r>
            <a:r>
              <a:rPr lang="de-CH"/>
              <a:t> and </a:t>
            </a:r>
            <a:r>
              <a:rPr lang="de-CH" err="1"/>
              <a:t>cantons</a:t>
            </a:r>
            <a:endParaRPr lang="de-CH"/>
          </a:p>
          <a:p>
            <a:pPr marL="742950" lvl="1" indent="-285750" algn="l">
              <a:buSzPts val="1100"/>
              <a:buFont typeface="Arial" panose="020B0604020202020204" pitchFamily="34" charset="0"/>
              <a:buChar char="•"/>
            </a:pPr>
            <a:r>
              <a:rPr lang="de-CH"/>
              <a:t>Most </a:t>
            </a:r>
            <a:r>
              <a:rPr lang="de-CH" err="1"/>
              <a:t>common</a:t>
            </a:r>
            <a:r>
              <a:rPr lang="de-CH"/>
              <a:t> </a:t>
            </a:r>
            <a:r>
              <a:rPr lang="de-CH" err="1"/>
              <a:t>cattle</a:t>
            </a:r>
            <a:r>
              <a:rPr lang="de-CH"/>
              <a:t> breeds</a:t>
            </a:r>
          </a:p>
          <a:p>
            <a:pPr marL="742950" lvl="1" indent="-285750" algn="l">
              <a:buSzPts val="1100"/>
              <a:buFont typeface="Arial" panose="020B0604020202020204" pitchFamily="34" charset="0"/>
              <a:buChar char="•"/>
            </a:pPr>
            <a:r>
              <a:rPr lang="de-CH"/>
              <a:t>Distribution </a:t>
            </a:r>
            <a:r>
              <a:rPr lang="de-CH" err="1"/>
              <a:t>of</a:t>
            </a:r>
            <a:r>
              <a:rPr lang="de-CH"/>
              <a:t> </a:t>
            </a:r>
            <a:r>
              <a:rPr lang="de-CH" err="1"/>
              <a:t>slaughterhouses</a:t>
            </a:r>
            <a:r>
              <a:rPr lang="de-CH"/>
              <a:t> </a:t>
            </a:r>
          </a:p>
          <a:p>
            <a:pPr marL="285750" lvl="0" indent="-285750" algn="l" rtl="0">
              <a:spcBef>
                <a:spcPts val="0"/>
              </a:spcBef>
              <a:spcAft>
                <a:spcPts val="0"/>
              </a:spcAft>
              <a:buClr>
                <a:schemeClr val="dk1"/>
              </a:buClr>
              <a:buSzPts val="1100"/>
              <a:buFont typeface="Arial" panose="020B0604020202020204" pitchFamily="34" charset="0"/>
              <a:buChar char="•"/>
            </a:pPr>
            <a:endParaRPr/>
          </a:p>
        </p:txBody>
      </p:sp>
      <p:grpSp>
        <p:nvGrpSpPr>
          <p:cNvPr id="11697" name="Google Shape;11697;p52"/>
          <p:cNvGrpSpPr/>
          <p:nvPr/>
        </p:nvGrpSpPr>
        <p:grpSpPr>
          <a:xfrm flipH="1">
            <a:off x="8143600" y="1743228"/>
            <a:ext cx="1365609" cy="2622661"/>
            <a:chOff x="2253800" y="1079125"/>
            <a:chExt cx="237225" cy="455600"/>
          </a:xfrm>
        </p:grpSpPr>
        <p:sp>
          <p:nvSpPr>
            <p:cNvPr id="11698" name="Google Shape;11698;p52"/>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9" name="Google Shape;11699;p52"/>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0" name="Google Shape;11700;p52"/>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1" name="Google Shape;11701;p52"/>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2" name="Google Shape;11702;p52"/>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3" name="Google Shape;11703;p52"/>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4" name="Google Shape;11704;p52"/>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5" name="Google Shape;11705;p52"/>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6" name="Google Shape;11706;p52"/>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7" name="Google Shape;11707;p52"/>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8" name="Google Shape;11708;p52"/>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9" name="Google Shape;11709;p52"/>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0" name="Google Shape;11710;p52"/>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1" name="Google Shape;11711;p52"/>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2" name="Google Shape;11712;p52"/>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3" name="Google Shape;11713;p52"/>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4" name="Google Shape;11714;p52"/>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5" name="Google Shape;11715;p52"/>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6" name="Google Shape;11716;p52"/>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7" name="Google Shape;11717;p52"/>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8" name="Google Shape;11718;p52"/>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9" name="Google Shape;11719;p52"/>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0" name="Google Shape;11720;p52"/>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1" name="Google Shape;11721;p52"/>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2" name="Google Shape;11722;p52"/>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3" name="Google Shape;11723;p52"/>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4" name="Google Shape;11724;p52"/>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5" name="Google Shape;11725;p52"/>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6" name="Google Shape;11726;p52"/>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7" name="Google Shape;11727;p52"/>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8" name="Google Shape;11728;p52"/>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9" name="Google Shape;11729;p52"/>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0" name="Google Shape;11730;p52"/>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1" name="Google Shape;11731;p52"/>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2" name="Google Shape;11732;p52"/>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3" name="Google Shape;11733;p52"/>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4" name="Google Shape;11734;p52"/>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5" name="Google Shape;11735;p52"/>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6" name="Google Shape;11736;p52"/>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7" name="Google Shape;11737;p52"/>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8" name="Google Shape;11738;p52"/>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9" name="Google Shape;11739;p52"/>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0" name="Google Shape;11740;p52"/>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41" name="Google Shape;11741;p52"/>
          <p:cNvGrpSpPr/>
          <p:nvPr/>
        </p:nvGrpSpPr>
        <p:grpSpPr>
          <a:xfrm>
            <a:off x="7655712" y="3980754"/>
            <a:ext cx="866312" cy="579491"/>
            <a:chOff x="5526450" y="2535525"/>
            <a:chExt cx="1694000" cy="1132925"/>
          </a:xfrm>
        </p:grpSpPr>
        <p:sp>
          <p:nvSpPr>
            <p:cNvPr id="11742" name="Google Shape;11742;p52"/>
            <p:cNvSpPr/>
            <p:nvPr/>
          </p:nvSpPr>
          <p:spPr>
            <a:xfrm>
              <a:off x="6854825" y="3316000"/>
              <a:ext cx="113250" cy="255325"/>
            </a:xfrm>
            <a:custGeom>
              <a:avLst/>
              <a:gdLst/>
              <a:ahLst/>
              <a:cxnLst/>
              <a:rect l="l" t="t" r="r" b="b"/>
              <a:pathLst>
                <a:path w="4530" h="10213" extrusionOk="0">
                  <a:moveTo>
                    <a:pt x="2859" y="1"/>
                  </a:moveTo>
                  <a:cubicBezTo>
                    <a:pt x="2353" y="1"/>
                    <a:pt x="1943" y="287"/>
                    <a:pt x="1943" y="287"/>
                  </a:cubicBezTo>
                  <a:lnTo>
                    <a:pt x="1257" y="3297"/>
                  </a:lnTo>
                  <a:cubicBezTo>
                    <a:pt x="1315" y="5167"/>
                    <a:pt x="950" y="8834"/>
                    <a:pt x="190" y="9871"/>
                  </a:cubicBezTo>
                  <a:cubicBezTo>
                    <a:pt x="117" y="9944"/>
                    <a:pt x="59" y="10003"/>
                    <a:pt x="0" y="10076"/>
                  </a:cubicBezTo>
                  <a:cubicBezTo>
                    <a:pt x="0" y="10076"/>
                    <a:pt x="916" y="10212"/>
                    <a:pt x="1803" y="10212"/>
                  </a:cubicBezTo>
                  <a:cubicBezTo>
                    <a:pt x="2247" y="10212"/>
                    <a:pt x="2684" y="10178"/>
                    <a:pt x="2995" y="10076"/>
                  </a:cubicBezTo>
                  <a:lnTo>
                    <a:pt x="2995" y="9418"/>
                  </a:lnTo>
                  <a:lnTo>
                    <a:pt x="4164" y="9301"/>
                  </a:lnTo>
                  <a:cubicBezTo>
                    <a:pt x="4164" y="9301"/>
                    <a:pt x="4529" y="4656"/>
                    <a:pt x="4529" y="2128"/>
                  </a:cubicBezTo>
                  <a:cubicBezTo>
                    <a:pt x="4182" y="398"/>
                    <a:pt x="3454" y="1"/>
                    <a:pt x="285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3" name="Google Shape;11743;p52"/>
            <p:cNvSpPr/>
            <p:nvPr/>
          </p:nvSpPr>
          <p:spPr>
            <a:xfrm>
              <a:off x="6854450" y="3340300"/>
              <a:ext cx="50600" cy="63275"/>
            </a:xfrm>
            <a:custGeom>
              <a:avLst/>
              <a:gdLst/>
              <a:ahLst/>
              <a:cxnLst/>
              <a:rect l="l" t="t" r="r" b="b"/>
              <a:pathLst>
                <a:path w="2024" h="2531" extrusionOk="0">
                  <a:moveTo>
                    <a:pt x="1342" y="0"/>
                  </a:moveTo>
                  <a:cubicBezTo>
                    <a:pt x="983" y="0"/>
                    <a:pt x="600" y="104"/>
                    <a:pt x="600" y="104"/>
                  </a:cubicBezTo>
                  <a:cubicBezTo>
                    <a:pt x="468" y="981"/>
                    <a:pt x="1" y="2486"/>
                    <a:pt x="775" y="2529"/>
                  </a:cubicBezTo>
                  <a:cubicBezTo>
                    <a:pt x="788" y="2530"/>
                    <a:pt x="801" y="2530"/>
                    <a:pt x="814" y="2530"/>
                  </a:cubicBezTo>
                  <a:cubicBezTo>
                    <a:pt x="1557" y="2530"/>
                    <a:pt x="1786" y="1303"/>
                    <a:pt x="1944" y="499"/>
                  </a:cubicBezTo>
                  <a:cubicBezTo>
                    <a:pt x="2023" y="100"/>
                    <a:pt x="1694" y="0"/>
                    <a:pt x="1342"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4" name="Google Shape;11744;p52"/>
            <p:cNvSpPr/>
            <p:nvPr/>
          </p:nvSpPr>
          <p:spPr>
            <a:xfrm>
              <a:off x="6726975" y="3336600"/>
              <a:ext cx="42900" cy="59675"/>
            </a:xfrm>
            <a:custGeom>
              <a:avLst/>
              <a:gdLst/>
              <a:ahLst/>
              <a:cxnLst/>
              <a:rect l="l" t="t" r="r" b="b"/>
              <a:pathLst>
                <a:path w="1716" h="2387" extrusionOk="0">
                  <a:moveTo>
                    <a:pt x="1098" y="0"/>
                  </a:moveTo>
                  <a:cubicBezTo>
                    <a:pt x="689" y="0"/>
                    <a:pt x="220" y="135"/>
                    <a:pt x="220" y="135"/>
                  </a:cubicBezTo>
                  <a:cubicBezTo>
                    <a:pt x="1" y="1406"/>
                    <a:pt x="205" y="2341"/>
                    <a:pt x="702" y="2385"/>
                  </a:cubicBezTo>
                  <a:cubicBezTo>
                    <a:pt x="710" y="2386"/>
                    <a:pt x="719" y="2386"/>
                    <a:pt x="727" y="2386"/>
                  </a:cubicBezTo>
                  <a:cubicBezTo>
                    <a:pt x="1227" y="2386"/>
                    <a:pt x="1653" y="1074"/>
                    <a:pt x="1696" y="398"/>
                  </a:cubicBezTo>
                  <a:cubicBezTo>
                    <a:pt x="1715" y="87"/>
                    <a:pt x="1426" y="0"/>
                    <a:pt x="1098" y="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5" name="Google Shape;11745;p52"/>
            <p:cNvSpPr/>
            <p:nvPr/>
          </p:nvSpPr>
          <p:spPr>
            <a:xfrm>
              <a:off x="6647000" y="3139350"/>
              <a:ext cx="311950" cy="214450"/>
            </a:xfrm>
            <a:custGeom>
              <a:avLst/>
              <a:gdLst/>
              <a:ahLst/>
              <a:cxnLst/>
              <a:rect l="l" t="t" r="r" b="b"/>
              <a:pathLst>
                <a:path w="12478" h="8578" extrusionOk="0">
                  <a:moveTo>
                    <a:pt x="8081" y="0"/>
                  </a:moveTo>
                  <a:cubicBezTo>
                    <a:pt x="6037" y="0"/>
                    <a:pt x="3150" y="666"/>
                    <a:pt x="1943" y="1159"/>
                  </a:cubicBezTo>
                  <a:cubicBezTo>
                    <a:pt x="570" y="1714"/>
                    <a:pt x="132" y="2853"/>
                    <a:pt x="132" y="2853"/>
                  </a:cubicBezTo>
                  <a:cubicBezTo>
                    <a:pt x="0" y="5421"/>
                    <a:pt x="2061" y="8277"/>
                    <a:pt x="4822" y="8277"/>
                  </a:cubicBezTo>
                  <a:cubicBezTo>
                    <a:pt x="5737" y="8277"/>
                    <a:pt x="6729" y="7964"/>
                    <a:pt x="7744" y="7222"/>
                  </a:cubicBezTo>
                  <a:cubicBezTo>
                    <a:pt x="8586" y="8238"/>
                    <a:pt x="9762" y="8577"/>
                    <a:pt x="10817" y="8577"/>
                  </a:cubicBezTo>
                  <a:cubicBezTo>
                    <a:pt x="11445" y="8577"/>
                    <a:pt x="12030" y="8457"/>
                    <a:pt x="12477" y="8288"/>
                  </a:cubicBezTo>
                  <a:cubicBezTo>
                    <a:pt x="12156" y="3993"/>
                    <a:pt x="10812" y="224"/>
                    <a:pt x="8810" y="34"/>
                  </a:cubicBezTo>
                  <a:cubicBezTo>
                    <a:pt x="8584" y="11"/>
                    <a:pt x="8339" y="0"/>
                    <a:pt x="8081" y="0"/>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6" name="Google Shape;11746;p52"/>
            <p:cNvSpPr/>
            <p:nvPr/>
          </p:nvSpPr>
          <p:spPr>
            <a:xfrm>
              <a:off x="6111200" y="3205750"/>
              <a:ext cx="226825" cy="355900"/>
            </a:xfrm>
            <a:custGeom>
              <a:avLst/>
              <a:gdLst/>
              <a:ahLst/>
              <a:cxnLst/>
              <a:rect l="l" t="t" r="r" b="b"/>
              <a:pathLst>
                <a:path w="9073" h="14236" extrusionOk="0">
                  <a:moveTo>
                    <a:pt x="1529" y="0"/>
                  </a:moveTo>
                  <a:cubicBezTo>
                    <a:pt x="1295" y="0"/>
                    <a:pt x="1090" y="67"/>
                    <a:pt x="935" y="227"/>
                  </a:cubicBezTo>
                  <a:cubicBezTo>
                    <a:pt x="0" y="1191"/>
                    <a:pt x="1651" y="6684"/>
                    <a:pt x="1651" y="6684"/>
                  </a:cubicBezTo>
                  <a:cubicBezTo>
                    <a:pt x="1651" y="6684"/>
                    <a:pt x="4310" y="10585"/>
                    <a:pt x="5479" y="12265"/>
                  </a:cubicBezTo>
                  <a:cubicBezTo>
                    <a:pt x="5449" y="13682"/>
                    <a:pt x="5333" y="14091"/>
                    <a:pt x="5333" y="14091"/>
                  </a:cubicBezTo>
                  <a:lnTo>
                    <a:pt x="5303" y="14194"/>
                  </a:lnTo>
                  <a:cubicBezTo>
                    <a:pt x="5303" y="14194"/>
                    <a:pt x="5798" y="14235"/>
                    <a:pt x="6473" y="14235"/>
                  </a:cubicBezTo>
                  <a:cubicBezTo>
                    <a:pt x="6997" y="14235"/>
                    <a:pt x="7631" y="14210"/>
                    <a:pt x="8225" y="14120"/>
                  </a:cubicBezTo>
                  <a:lnTo>
                    <a:pt x="9073" y="13770"/>
                  </a:lnTo>
                  <a:cubicBezTo>
                    <a:pt x="9073" y="13770"/>
                    <a:pt x="6720" y="8379"/>
                    <a:pt x="5917" y="5764"/>
                  </a:cubicBezTo>
                  <a:cubicBezTo>
                    <a:pt x="5128" y="3149"/>
                    <a:pt x="4617" y="1688"/>
                    <a:pt x="4617" y="1688"/>
                  </a:cubicBezTo>
                  <a:cubicBezTo>
                    <a:pt x="4617" y="1688"/>
                    <a:pt x="2706" y="0"/>
                    <a:pt x="152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7" name="Google Shape;11747;p52"/>
            <p:cNvSpPr/>
            <p:nvPr/>
          </p:nvSpPr>
          <p:spPr>
            <a:xfrm>
              <a:off x="5781375" y="2661325"/>
              <a:ext cx="1316000" cy="948325"/>
            </a:xfrm>
            <a:custGeom>
              <a:avLst/>
              <a:gdLst/>
              <a:ahLst/>
              <a:cxnLst/>
              <a:rect l="l" t="t" r="r" b="b"/>
              <a:pathLst>
                <a:path w="52640" h="37933" extrusionOk="0">
                  <a:moveTo>
                    <a:pt x="41761" y="0"/>
                  </a:moveTo>
                  <a:cubicBezTo>
                    <a:pt x="39136" y="0"/>
                    <a:pt x="35995" y="201"/>
                    <a:pt x="33690" y="469"/>
                  </a:cubicBezTo>
                  <a:cubicBezTo>
                    <a:pt x="32584" y="598"/>
                    <a:pt x="31585" y="646"/>
                    <a:pt x="30556" y="646"/>
                  </a:cubicBezTo>
                  <a:cubicBezTo>
                    <a:pt x="28448" y="646"/>
                    <a:pt x="26220" y="446"/>
                    <a:pt x="22704" y="338"/>
                  </a:cubicBezTo>
                  <a:cubicBezTo>
                    <a:pt x="22436" y="329"/>
                    <a:pt x="22161" y="326"/>
                    <a:pt x="21880" y="326"/>
                  </a:cubicBezTo>
                  <a:cubicBezTo>
                    <a:pt x="16664" y="326"/>
                    <a:pt x="9351" y="1667"/>
                    <a:pt x="9351" y="1667"/>
                  </a:cubicBezTo>
                  <a:cubicBezTo>
                    <a:pt x="9351" y="1667"/>
                    <a:pt x="7982" y="1451"/>
                    <a:pt x="6497" y="1451"/>
                  </a:cubicBezTo>
                  <a:cubicBezTo>
                    <a:pt x="5121" y="1451"/>
                    <a:pt x="3645" y="1637"/>
                    <a:pt x="3069" y="2354"/>
                  </a:cubicBezTo>
                  <a:cubicBezTo>
                    <a:pt x="1885" y="3844"/>
                    <a:pt x="1" y="8899"/>
                    <a:pt x="1374" y="10871"/>
                  </a:cubicBezTo>
                  <a:cubicBezTo>
                    <a:pt x="2747" y="12843"/>
                    <a:pt x="5406" y="17957"/>
                    <a:pt x="6896" y="20835"/>
                  </a:cubicBezTo>
                  <a:cubicBezTo>
                    <a:pt x="8372" y="23698"/>
                    <a:pt x="9511" y="23888"/>
                    <a:pt x="9511" y="23888"/>
                  </a:cubicBezTo>
                  <a:lnTo>
                    <a:pt x="14464" y="22661"/>
                  </a:lnTo>
                  <a:cubicBezTo>
                    <a:pt x="14464" y="22661"/>
                    <a:pt x="16656" y="23625"/>
                    <a:pt x="24136" y="24166"/>
                  </a:cubicBezTo>
                  <a:cubicBezTo>
                    <a:pt x="25540" y="24265"/>
                    <a:pt x="26660" y="24315"/>
                    <a:pt x="27583" y="24315"/>
                  </a:cubicBezTo>
                  <a:cubicBezTo>
                    <a:pt x="31576" y="24315"/>
                    <a:pt x="31902" y="23383"/>
                    <a:pt x="35794" y="21449"/>
                  </a:cubicBezTo>
                  <a:cubicBezTo>
                    <a:pt x="39205" y="19754"/>
                    <a:pt x="41631" y="19509"/>
                    <a:pt x="42747" y="19509"/>
                  </a:cubicBezTo>
                  <a:cubicBezTo>
                    <a:pt x="43198" y="19509"/>
                    <a:pt x="43435" y="19549"/>
                    <a:pt x="43435" y="19549"/>
                  </a:cubicBezTo>
                  <a:cubicBezTo>
                    <a:pt x="43435" y="19549"/>
                    <a:pt x="45393" y="23742"/>
                    <a:pt x="46722" y="26562"/>
                  </a:cubicBezTo>
                  <a:cubicBezTo>
                    <a:pt x="48052" y="29396"/>
                    <a:pt x="49177" y="33472"/>
                    <a:pt x="49235" y="34758"/>
                  </a:cubicBezTo>
                  <a:cubicBezTo>
                    <a:pt x="49279" y="35576"/>
                    <a:pt x="48957" y="36613"/>
                    <a:pt x="48475" y="37724"/>
                  </a:cubicBezTo>
                  <a:cubicBezTo>
                    <a:pt x="48475" y="37724"/>
                    <a:pt x="49281" y="37932"/>
                    <a:pt x="50223" y="37932"/>
                  </a:cubicBezTo>
                  <a:cubicBezTo>
                    <a:pt x="50646" y="37932"/>
                    <a:pt x="51097" y="37890"/>
                    <a:pt x="51514" y="37767"/>
                  </a:cubicBezTo>
                  <a:cubicBezTo>
                    <a:pt x="51514" y="37767"/>
                    <a:pt x="51763" y="37519"/>
                    <a:pt x="52128" y="36862"/>
                  </a:cubicBezTo>
                  <a:cubicBezTo>
                    <a:pt x="51982" y="34466"/>
                    <a:pt x="52435" y="33808"/>
                    <a:pt x="52639" y="28052"/>
                  </a:cubicBezTo>
                  <a:cubicBezTo>
                    <a:pt x="52084" y="25393"/>
                    <a:pt x="52084" y="24034"/>
                    <a:pt x="51646" y="19637"/>
                  </a:cubicBezTo>
                  <a:cubicBezTo>
                    <a:pt x="51207" y="15239"/>
                    <a:pt x="51996" y="10228"/>
                    <a:pt x="51821" y="8271"/>
                  </a:cubicBezTo>
                  <a:cubicBezTo>
                    <a:pt x="51646" y="6298"/>
                    <a:pt x="50535" y="6021"/>
                    <a:pt x="48870" y="3888"/>
                  </a:cubicBezTo>
                  <a:cubicBezTo>
                    <a:pt x="47190" y="1769"/>
                    <a:pt x="46883" y="411"/>
                    <a:pt x="44984" y="148"/>
                  </a:cubicBezTo>
                  <a:cubicBezTo>
                    <a:pt x="44118" y="45"/>
                    <a:pt x="42997" y="0"/>
                    <a:pt x="41761"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8" name="Google Shape;11748;p52"/>
            <p:cNvSpPr/>
            <p:nvPr/>
          </p:nvSpPr>
          <p:spPr>
            <a:xfrm>
              <a:off x="5526450" y="2628475"/>
              <a:ext cx="491600" cy="356575"/>
            </a:xfrm>
            <a:custGeom>
              <a:avLst/>
              <a:gdLst/>
              <a:ahLst/>
              <a:cxnLst/>
              <a:rect l="l" t="t" r="r" b="b"/>
              <a:pathLst>
                <a:path w="19664" h="14263" extrusionOk="0">
                  <a:moveTo>
                    <a:pt x="7597" y="1"/>
                  </a:moveTo>
                  <a:cubicBezTo>
                    <a:pt x="6852" y="1257"/>
                    <a:pt x="5829" y="2324"/>
                    <a:pt x="5829" y="2324"/>
                  </a:cubicBezTo>
                  <a:cubicBezTo>
                    <a:pt x="5829" y="2324"/>
                    <a:pt x="5259" y="1856"/>
                    <a:pt x="4646" y="1359"/>
                  </a:cubicBezTo>
                  <a:cubicBezTo>
                    <a:pt x="4350" y="1120"/>
                    <a:pt x="4041" y="983"/>
                    <a:pt x="3613" y="983"/>
                  </a:cubicBezTo>
                  <a:cubicBezTo>
                    <a:pt x="3151" y="983"/>
                    <a:pt x="2551" y="1142"/>
                    <a:pt x="1680" y="1506"/>
                  </a:cubicBezTo>
                  <a:cubicBezTo>
                    <a:pt x="0" y="2207"/>
                    <a:pt x="950" y="3419"/>
                    <a:pt x="2133" y="4267"/>
                  </a:cubicBezTo>
                  <a:cubicBezTo>
                    <a:pt x="2614" y="4622"/>
                    <a:pt x="2965" y="4784"/>
                    <a:pt x="3323" y="4784"/>
                  </a:cubicBezTo>
                  <a:cubicBezTo>
                    <a:pt x="3835" y="4784"/>
                    <a:pt x="4364" y="4454"/>
                    <a:pt x="5318" y="3887"/>
                  </a:cubicBezTo>
                  <a:cubicBezTo>
                    <a:pt x="6297" y="6487"/>
                    <a:pt x="5347" y="9585"/>
                    <a:pt x="5347" y="9585"/>
                  </a:cubicBezTo>
                  <a:cubicBezTo>
                    <a:pt x="5347" y="9585"/>
                    <a:pt x="5099" y="11411"/>
                    <a:pt x="5347" y="13062"/>
                  </a:cubicBezTo>
                  <a:cubicBezTo>
                    <a:pt x="5491" y="14012"/>
                    <a:pt x="6513" y="14263"/>
                    <a:pt x="7496" y="14263"/>
                  </a:cubicBezTo>
                  <a:cubicBezTo>
                    <a:pt x="8205" y="14263"/>
                    <a:pt x="8894" y="14132"/>
                    <a:pt x="9219" y="14041"/>
                  </a:cubicBezTo>
                  <a:cubicBezTo>
                    <a:pt x="10008" y="13836"/>
                    <a:pt x="12637" y="11119"/>
                    <a:pt x="14011" y="9921"/>
                  </a:cubicBezTo>
                  <a:cubicBezTo>
                    <a:pt x="15369" y="8737"/>
                    <a:pt x="15413" y="7817"/>
                    <a:pt x="15077" y="6546"/>
                  </a:cubicBezTo>
                  <a:cubicBezTo>
                    <a:pt x="14741" y="5260"/>
                    <a:pt x="14391" y="3799"/>
                    <a:pt x="14712" y="3653"/>
                  </a:cubicBezTo>
                  <a:cubicBezTo>
                    <a:pt x="14727" y="3647"/>
                    <a:pt x="14743" y="3643"/>
                    <a:pt x="14761" y="3643"/>
                  </a:cubicBezTo>
                  <a:cubicBezTo>
                    <a:pt x="15144" y="3643"/>
                    <a:pt x="16313" y="5041"/>
                    <a:pt x="17722" y="5041"/>
                  </a:cubicBezTo>
                  <a:cubicBezTo>
                    <a:pt x="17728" y="5041"/>
                    <a:pt x="17735" y="5041"/>
                    <a:pt x="17742" y="5041"/>
                  </a:cubicBezTo>
                  <a:cubicBezTo>
                    <a:pt x="18572" y="5041"/>
                    <a:pt x="19664" y="3267"/>
                    <a:pt x="19592" y="2543"/>
                  </a:cubicBezTo>
                  <a:cubicBezTo>
                    <a:pt x="19519" y="1798"/>
                    <a:pt x="17926" y="804"/>
                    <a:pt x="17006" y="644"/>
                  </a:cubicBezTo>
                  <a:cubicBezTo>
                    <a:pt x="16937" y="631"/>
                    <a:pt x="16870" y="626"/>
                    <a:pt x="16805" y="626"/>
                  </a:cubicBezTo>
                  <a:cubicBezTo>
                    <a:pt x="16011" y="626"/>
                    <a:pt x="15449" y="1489"/>
                    <a:pt x="14464" y="2178"/>
                  </a:cubicBezTo>
                  <a:cubicBezTo>
                    <a:pt x="14230" y="2032"/>
                    <a:pt x="13163" y="1389"/>
                    <a:pt x="12564" y="74"/>
                  </a:cubicBezTo>
                  <a:cubicBezTo>
                    <a:pt x="12254" y="121"/>
                    <a:pt x="11275" y="186"/>
                    <a:pt x="10194" y="186"/>
                  </a:cubicBezTo>
                  <a:cubicBezTo>
                    <a:pt x="9288" y="186"/>
                    <a:pt x="8310" y="141"/>
                    <a:pt x="759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9" name="Google Shape;11749;p52"/>
            <p:cNvSpPr/>
            <p:nvPr/>
          </p:nvSpPr>
          <p:spPr>
            <a:xfrm>
              <a:off x="6919475" y="2639450"/>
              <a:ext cx="300975" cy="815600"/>
            </a:xfrm>
            <a:custGeom>
              <a:avLst/>
              <a:gdLst/>
              <a:ahLst/>
              <a:cxnLst/>
              <a:rect l="l" t="t" r="r" b="b"/>
              <a:pathLst>
                <a:path w="12039" h="32624" extrusionOk="0">
                  <a:moveTo>
                    <a:pt x="3600" y="0"/>
                  </a:moveTo>
                  <a:cubicBezTo>
                    <a:pt x="1247" y="0"/>
                    <a:pt x="0" y="1140"/>
                    <a:pt x="0" y="1140"/>
                  </a:cubicBezTo>
                  <a:cubicBezTo>
                    <a:pt x="0" y="1140"/>
                    <a:pt x="117" y="2776"/>
                    <a:pt x="2528" y="3682"/>
                  </a:cubicBezTo>
                  <a:cubicBezTo>
                    <a:pt x="3131" y="3298"/>
                    <a:pt x="3874" y="3050"/>
                    <a:pt x="4612" y="3050"/>
                  </a:cubicBezTo>
                  <a:cubicBezTo>
                    <a:pt x="5785" y="3050"/>
                    <a:pt x="6945" y="3678"/>
                    <a:pt x="7510" y="5391"/>
                  </a:cubicBezTo>
                  <a:cubicBezTo>
                    <a:pt x="8415" y="8196"/>
                    <a:pt x="8883" y="19314"/>
                    <a:pt x="8941" y="21286"/>
                  </a:cubicBezTo>
                  <a:cubicBezTo>
                    <a:pt x="9000" y="23259"/>
                    <a:pt x="9511" y="24705"/>
                    <a:pt x="9029" y="25859"/>
                  </a:cubicBezTo>
                  <a:cubicBezTo>
                    <a:pt x="8561" y="26999"/>
                    <a:pt x="9511" y="27744"/>
                    <a:pt x="9774" y="28474"/>
                  </a:cubicBezTo>
                  <a:cubicBezTo>
                    <a:pt x="10037" y="29205"/>
                    <a:pt x="9029" y="30125"/>
                    <a:pt x="9716" y="31235"/>
                  </a:cubicBezTo>
                  <a:cubicBezTo>
                    <a:pt x="10388" y="32360"/>
                    <a:pt x="11367" y="32623"/>
                    <a:pt x="11367" y="32623"/>
                  </a:cubicBezTo>
                  <a:cubicBezTo>
                    <a:pt x="11367" y="32623"/>
                    <a:pt x="10943" y="31864"/>
                    <a:pt x="11425" y="30841"/>
                  </a:cubicBezTo>
                  <a:cubicBezTo>
                    <a:pt x="11892" y="29833"/>
                    <a:pt x="12039" y="29322"/>
                    <a:pt x="11425" y="28503"/>
                  </a:cubicBezTo>
                  <a:cubicBezTo>
                    <a:pt x="10811" y="27685"/>
                    <a:pt x="10212" y="27174"/>
                    <a:pt x="11030" y="26122"/>
                  </a:cubicBezTo>
                  <a:cubicBezTo>
                    <a:pt x="11863" y="25056"/>
                    <a:pt x="11250" y="23974"/>
                    <a:pt x="10329" y="22820"/>
                  </a:cubicBezTo>
                  <a:cubicBezTo>
                    <a:pt x="10125" y="20790"/>
                    <a:pt x="9891" y="10840"/>
                    <a:pt x="9277" y="6983"/>
                  </a:cubicBezTo>
                  <a:cubicBezTo>
                    <a:pt x="8649" y="3127"/>
                    <a:pt x="7305" y="336"/>
                    <a:pt x="4412" y="44"/>
                  </a:cubicBezTo>
                  <a:cubicBezTo>
                    <a:pt x="4129" y="14"/>
                    <a:pt x="3858" y="0"/>
                    <a:pt x="3600"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0" name="Google Shape;11750;p52"/>
            <p:cNvSpPr/>
            <p:nvPr/>
          </p:nvSpPr>
          <p:spPr>
            <a:xfrm>
              <a:off x="6916175" y="3343800"/>
              <a:ext cx="40925" cy="66700"/>
            </a:xfrm>
            <a:custGeom>
              <a:avLst/>
              <a:gdLst/>
              <a:ahLst/>
              <a:cxnLst/>
              <a:rect l="l" t="t" r="r" b="b"/>
              <a:pathLst>
                <a:path w="1637" h="2668" extrusionOk="0">
                  <a:moveTo>
                    <a:pt x="1097" y="1"/>
                  </a:moveTo>
                  <a:cubicBezTo>
                    <a:pt x="688" y="1"/>
                    <a:pt x="1" y="402"/>
                    <a:pt x="1" y="402"/>
                  </a:cubicBezTo>
                  <a:cubicBezTo>
                    <a:pt x="30" y="1241"/>
                    <a:pt x="44" y="2667"/>
                    <a:pt x="824" y="2667"/>
                  </a:cubicBezTo>
                  <a:cubicBezTo>
                    <a:pt x="832" y="2667"/>
                    <a:pt x="840" y="2667"/>
                    <a:pt x="848" y="2667"/>
                  </a:cubicBezTo>
                  <a:cubicBezTo>
                    <a:pt x="1637" y="2652"/>
                    <a:pt x="1476" y="782"/>
                    <a:pt x="1389" y="213"/>
                  </a:cubicBezTo>
                  <a:cubicBezTo>
                    <a:pt x="1365" y="57"/>
                    <a:pt x="1251" y="1"/>
                    <a:pt x="1097"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1" name="Google Shape;11751;p52"/>
            <p:cNvSpPr/>
            <p:nvPr/>
          </p:nvSpPr>
          <p:spPr>
            <a:xfrm>
              <a:off x="5802450" y="2744975"/>
              <a:ext cx="33275" cy="30500"/>
            </a:xfrm>
            <a:custGeom>
              <a:avLst/>
              <a:gdLst/>
              <a:ahLst/>
              <a:cxnLst/>
              <a:rect l="l" t="t" r="r" b="b"/>
              <a:pathLst>
                <a:path w="1331" h="1220" extrusionOk="0">
                  <a:moveTo>
                    <a:pt x="839" y="0"/>
                  </a:moveTo>
                  <a:cubicBezTo>
                    <a:pt x="356" y="0"/>
                    <a:pt x="1" y="1113"/>
                    <a:pt x="545" y="1214"/>
                  </a:cubicBezTo>
                  <a:cubicBezTo>
                    <a:pt x="568" y="1218"/>
                    <a:pt x="589" y="1220"/>
                    <a:pt x="611" y="1220"/>
                  </a:cubicBezTo>
                  <a:cubicBezTo>
                    <a:pt x="1132" y="1220"/>
                    <a:pt x="1330" y="57"/>
                    <a:pt x="867" y="1"/>
                  </a:cubicBezTo>
                  <a:cubicBezTo>
                    <a:pt x="858" y="0"/>
                    <a:pt x="848" y="0"/>
                    <a:pt x="839"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2" name="Google Shape;11752;p52"/>
            <p:cNvSpPr/>
            <p:nvPr/>
          </p:nvSpPr>
          <p:spPr>
            <a:xfrm>
              <a:off x="5671050" y="2740900"/>
              <a:ext cx="29325" cy="27175"/>
            </a:xfrm>
            <a:custGeom>
              <a:avLst/>
              <a:gdLst/>
              <a:ahLst/>
              <a:cxnLst/>
              <a:rect l="l" t="t" r="r" b="b"/>
              <a:pathLst>
                <a:path w="1173" h="1087" extrusionOk="0">
                  <a:moveTo>
                    <a:pt x="708" y="0"/>
                  </a:moveTo>
                  <a:cubicBezTo>
                    <a:pt x="316" y="0"/>
                    <a:pt x="0" y="1056"/>
                    <a:pt x="411" y="1085"/>
                  </a:cubicBezTo>
                  <a:cubicBezTo>
                    <a:pt x="425" y="1086"/>
                    <a:pt x="440" y="1087"/>
                    <a:pt x="455" y="1087"/>
                  </a:cubicBezTo>
                  <a:cubicBezTo>
                    <a:pt x="977" y="1087"/>
                    <a:pt x="1173" y="89"/>
                    <a:pt x="747" y="4"/>
                  </a:cubicBezTo>
                  <a:cubicBezTo>
                    <a:pt x="734" y="1"/>
                    <a:pt x="721" y="0"/>
                    <a:pt x="708"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3" name="Google Shape;11753;p52"/>
            <p:cNvSpPr/>
            <p:nvPr/>
          </p:nvSpPr>
          <p:spPr>
            <a:xfrm>
              <a:off x="5572175" y="2682350"/>
              <a:ext cx="76650" cy="37875"/>
            </a:xfrm>
            <a:custGeom>
              <a:avLst/>
              <a:gdLst/>
              <a:ahLst/>
              <a:cxnLst/>
              <a:rect l="l" t="t" r="r" b="b"/>
              <a:pathLst>
                <a:path w="3066" h="1515" extrusionOk="0">
                  <a:moveTo>
                    <a:pt x="911" y="1"/>
                  </a:moveTo>
                  <a:cubicBezTo>
                    <a:pt x="416" y="1"/>
                    <a:pt x="1" y="289"/>
                    <a:pt x="41" y="680"/>
                  </a:cubicBezTo>
                  <a:cubicBezTo>
                    <a:pt x="97" y="1224"/>
                    <a:pt x="605" y="1515"/>
                    <a:pt x="1210" y="1515"/>
                  </a:cubicBezTo>
                  <a:cubicBezTo>
                    <a:pt x="1239" y="1515"/>
                    <a:pt x="1268" y="1514"/>
                    <a:pt x="1297" y="1513"/>
                  </a:cubicBezTo>
                  <a:cubicBezTo>
                    <a:pt x="1904" y="1485"/>
                    <a:pt x="2615" y="1159"/>
                    <a:pt x="3000" y="1159"/>
                  </a:cubicBezTo>
                  <a:cubicBezTo>
                    <a:pt x="3023" y="1159"/>
                    <a:pt x="3045" y="1160"/>
                    <a:pt x="3065" y="1162"/>
                  </a:cubicBezTo>
                  <a:cubicBezTo>
                    <a:pt x="3065" y="1162"/>
                    <a:pt x="2335" y="651"/>
                    <a:pt x="1604" y="198"/>
                  </a:cubicBezTo>
                  <a:cubicBezTo>
                    <a:pt x="1380" y="61"/>
                    <a:pt x="1137" y="1"/>
                    <a:pt x="911"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4" name="Google Shape;11754;p52"/>
            <p:cNvSpPr/>
            <p:nvPr/>
          </p:nvSpPr>
          <p:spPr>
            <a:xfrm>
              <a:off x="5911400" y="2675475"/>
              <a:ext cx="73200" cy="54650"/>
            </a:xfrm>
            <a:custGeom>
              <a:avLst/>
              <a:gdLst/>
              <a:ahLst/>
              <a:cxnLst/>
              <a:rect l="l" t="t" r="r" b="b"/>
              <a:pathLst>
                <a:path w="2928" h="2186" extrusionOk="0">
                  <a:moveTo>
                    <a:pt x="1608" y="1"/>
                  </a:moveTo>
                  <a:cubicBezTo>
                    <a:pt x="1545" y="1"/>
                    <a:pt x="1486" y="7"/>
                    <a:pt x="1432" y="20"/>
                  </a:cubicBezTo>
                  <a:cubicBezTo>
                    <a:pt x="950" y="137"/>
                    <a:pt x="1" y="1043"/>
                    <a:pt x="1" y="1043"/>
                  </a:cubicBezTo>
                  <a:cubicBezTo>
                    <a:pt x="1" y="1043"/>
                    <a:pt x="366" y="1525"/>
                    <a:pt x="1374" y="2022"/>
                  </a:cubicBezTo>
                  <a:cubicBezTo>
                    <a:pt x="1599" y="2136"/>
                    <a:pt x="1801" y="2185"/>
                    <a:pt x="1980" y="2185"/>
                  </a:cubicBezTo>
                  <a:cubicBezTo>
                    <a:pt x="2600" y="2185"/>
                    <a:pt x="2927" y="1587"/>
                    <a:pt x="2893" y="1043"/>
                  </a:cubicBezTo>
                  <a:cubicBezTo>
                    <a:pt x="2854" y="406"/>
                    <a:pt x="2111" y="1"/>
                    <a:pt x="1608"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5" name="Google Shape;11755;p52"/>
            <p:cNvSpPr/>
            <p:nvPr/>
          </p:nvSpPr>
          <p:spPr>
            <a:xfrm>
              <a:off x="5672175" y="2621750"/>
              <a:ext cx="178250" cy="275975"/>
            </a:xfrm>
            <a:custGeom>
              <a:avLst/>
              <a:gdLst/>
              <a:ahLst/>
              <a:cxnLst/>
              <a:rect l="l" t="t" r="r" b="b"/>
              <a:pathLst>
                <a:path w="7130" h="11039" extrusionOk="0">
                  <a:moveTo>
                    <a:pt x="3835" y="0"/>
                  </a:moveTo>
                  <a:cubicBezTo>
                    <a:pt x="3057" y="0"/>
                    <a:pt x="2290" y="72"/>
                    <a:pt x="1768" y="270"/>
                  </a:cubicBezTo>
                  <a:cubicBezTo>
                    <a:pt x="1607" y="547"/>
                    <a:pt x="1432" y="810"/>
                    <a:pt x="1257" y="1059"/>
                  </a:cubicBezTo>
                  <a:cubicBezTo>
                    <a:pt x="2937" y="5602"/>
                    <a:pt x="0" y="9693"/>
                    <a:pt x="0" y="9693"/>
                  </a:cubicBezTo>
                  <a:cubicBezTo>
                    <a:pt x="0" y="9693"/>
                    <a:pt x="637" y="11038"/>
                    <a:pt x="1563" y="11038"/>
                  </a:cubicBezTo>
                  <a:cubicBezTo>
                    <a:pt x="1578" y="11038"/>
                    <a:pt x="1593" y="11038"/>
                    <a:pt x="1607" y="11037"/>
                  </a:cubicBezTo>
                  <a:cubicBezTo>
                    <a:pt x="2557" y="10993"/>
                    <a:pt x="3127" y="9868"/>
                    <a:pt x="3127" y="9868"/>
                  </a:cubicBezTo>
                  <a:cubicBezTo>
                    <a:pt x="3127" y="9868"/>
                    <a:pt x="2031" y="3557"/>
                    <a:pt x="7130" y="1044"/>
                  </a:cubicBezTo>
                  <a:cubicBezTo>
                    <a:pt x="6984" y="840"/>
                    <a:pt x="6852" y="606"/>
                    <a:pt x="6735" y="343"/>
                  </a:cubicBezTo>
                  <a:cubicBezTo>
                    <a:pt x="6444" y="197"/>
                    <a:pt x="5124" y="0"/>
                    <a:pt x="3835"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6" name="Google Shape;11756;p52"/>
            <p:cNvSpPr/>
            <p:nvPr/>
          </p:nvSpPr>
          <p:spPr>
            <a:xfrm>
              <a:off x="5795625" y="2834375"/>
              <a:ext cx="29975" cy="39200"/>
            </a:xfrm>
            <a:custGeom>
              <a:avLst/>
              <a:gdLst/>
              <a:ahLst/>
              <a:cxnLst/>
              <a:rect l="l" t="t" r="r" b="b"/>
              <a:pathLst>
                <a:path w="1199" h="1568" extrusionOk="0">
                  <a:moveTo>
                    <a:pt x="1061" y="0"/>
                  </a:moveTo>
                  <a:cubicBezTo>
                    <a:pt x="1028" y="0"/>
                    <a:pt x="996" y="14"/>
                    <a:pt x="979" y="48"/>
                  </a:cubicBezTo>
                  <a:cubicBezTo>
                    <a:pt x="541" y="706"/>
                    <a:pt x="30" y="1378"/>
                    <a:pt x="30" y="1393"/>
                  </a:cubicBezTo>
                  <a:cubicBezTo>
                    <a:pt x="0" y="1436"/>
                    <a:pt x="0" y="1509"/>
                    <a:pt x="59" y="1539"/>
                  </a:cubicBezTo>
                  <a:cubicBezTo>
                    <a:pt x="73" y="1553"/>
                    <a:pt x="88" y="1568"/>
                    <a:pt x="117" y="1568"/>
                  </a:cubicBezTo>
                  <a:cubicBezTo>
                    <a:pt x="146" y="1568"/>
                    <a:pt x="190" y="1553"/>
                    <a:pt x="205" y="1524"/>
                  </a:cubicBezTo>
                  <a:cubicBezTo>
                    <a:pt x="205" y="1509"/>
                    <a:pt x="716" y="823"/>
                    <a:pt x="1154" y="165"/>
                  </a:cubicBezTo>
                  <a:cubicBezTo>
                    <a:pt x="1198" y="121"/>
                    <a:pt x="1184" y="48"/>
                    <a:pt x="1125" y="19"/>
                  </a:cubicBezTo>
                  <a:cubicBezTo>
                    <a:pt x="1107" y="7"/>
                    <a:pt x="1084" y="0"/>
                    <a:pt x="10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7" name="Google Shape;11757;p52"/>
            <p:cNvSpPr/>
            <p:nvPr/>
          </p:nvSpPr>
          <p:spPr>
            <a:xfrm>
              <a:off x="5850050" y="2765350"/>
              <a:ext cx="23750" cy="50900"/>
            </a:xfrm>
            <a:custGeom>
              <a:avLst/>
              <a:gdLst/>
              <a:ahLst/>
              <a:cxnLst/>
              <a:rect l="l" t="t" r="r" b="b"/>
              <a:pathLst>
                <a:path w="950" h="2036" extrusionOk="0">
                  <a:moveTo>
                    <a:pt x="832" y="1"/>
                  </a:moveTo>
                  <a:cubicBezTo>
                    <a:pt x="785" y="1"/>
                    <a:pt x="743" y="29"/>
                    <a:pt x="731" y="77"/>
                  </a:cubicBezTo>
                  <a:cubicBezTo>
                    <a:pt x="512" y="896"/>
                    <a:pt x="29" y="1860"/>
                    <a:pt x="29" y="1874"/>
                  </a:cubicBezTo>
                  <a:cubicBezTo>
                    <a:pt x="0" y="1918"/>
                    <a:pt x="29" y="1991"/>
                    <a:pt x="73" y="2021"/>
                  </a:cubicBezTo>
                  <a:cubicBezTo>
                    <a:pt x="88" y="2021"/>
                    <a:pt x="102" y="2035"/>
                    <a:pt x="132" y="2035"/>
                  </a:cubicBezTo>
                  <a:cubicBezTo>
                    <a:pt x="161" y="2035"/>
                    <a:pt x="205" y="2006"/>
                    <a:pt x="219" y="1962"/>
                  </a:cubicBezTo>
                  <a:cubicBezTo>
                    <a:pt x="249" y="1933"/>
                    <a:pt x="716" y="983"/>
                    <a:pt x="935" y="136"/>
                  </a:cubicBezTo>
                  <a:cubicBezTo>
                    <a:pt x="950" y="77"/>
                    <a:pt x="921" y="19"/>
                    <a:pt x="862" y="4"/>
                  </a:cubicBezTo>
                  <a:cubicBezTo>
                    <a:pt x="852" y="2"/>
                    <a:pt x="842" y="1"/>
                    <a:pt x="83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8" name="Google Shape;11758;p52"/>
            <p:cNvSpPr/>
            <p:nvPr/>
          </p:nvSpPr>
          <p:spPr>
            <a:xfrm>
              <a:off x="5830675" y="2806650"/>
              <a:ext cx="49350" cy="72775"/>
            </a:xfrm>
            <a:custGeom>
              <a:avLst/>
              <a:gdLst/>
              <a:ahLst/>
              <a:cxnLst/>
              <a:rect l="l" t="t" r="r" b="b"/>
              <a:pathLst>
                <a:path w="1974" h="2911" extrusionOk="0">
                  <a:moveTo>
                    <a:pt x="1862" y="0"/>
                  </a:moveTo>
                  <a:cubicBezTo>
                    <a:pt x="1809" y="0"/>
                    <a:pt x="1752" y="40"/>
                    <a:pt x="1739" y="91"/>
                  </a:cubicBezTo>
                  <a:cubicBezTo>
                    <a:pt x="1345" y="1581"/>
                    <a:pt x="74" y="2706"/>
                    <a:pt x="59" y="2721"/>
                  </a:cubicBezTo>
                  <a:cubicBezTo>
                    <a:pt x="15" y="2764"/>
                    <a:pt x="1" y="2838"/>
                    <a:pt x="45" y="2881"/>
                  </a:cubicBezTo>
                  <a:cubicBezTo>
                    <a:pt x="74" y="2896"/>
                    <a:pt x="103" y="2911"/>
                    <a:pt x="132" y="2911"/>
                  </a:cubicBezTo>
                  <a:cubicBezTo>
                    <a:pt x="162" y="2911"/>
                    <a:pt x="176" y="2911"/>
                    <a:pt x="205" y="2881"/>
                  </a:cubicBezTo>
                  <a:cubicBezTo>
                    <a:pt x="249" y="2838"/>
                    <a:pt x="1535" y="1698"/>
                    <a:pt x="1959" y="135"/>
                  </a:cubicBezTo>
                  <a:cubicBezTo>
                    <a:pt x="1973" y="76"/>
                    <a:pt x="1944" y="18"/>
                    <a:pt x="1885" y="3"/>
                  </a:cubicBezTo>
                  <a:cubicBezTo>
                    <a:pt x="1878" y="1"/>
                    <a:pt x="1870" y="0"/>
                    <a:pt x="1862"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9" name="Google Shape;11759;p52"/>
            <p:cNvSpPr/>
            <p:nvPr/>
          </p:nvSpPr>
          <p:spPr>
            <a:xfrm>
              <a:off x="5943300" y="2890575"/>
              <a:ext cx="221600" cy="714325"/>
            </a:xfrm>
            <a:custGeom>
              <a:avLst/>
              <a:gdLst/>
              <a:ahLst/>
              <a:cxnLst/>
              <a:rect l="l" t="t" r="r" b="b"/>
              <a:pathLst>
                <a:path w="8864" h="28573" extrusionOk="0">
                  <a:moveTo>
                    <a:pt x="3393" y="1"/>
                  </a:moveTo>
                  <a:cubicBezTo>
                    <a:pt x="1476" y="1"/>
                    <a:pt x="1" y="1358"/>
                    <a:pt x="259" y="3396"/>
                  </a:cubicBezTo>
                  <a:cubicBezTo>
                    <a:pt x="565" y="5836"/>
                    <a:pt x="3064" y="14821"/>
                    <a:pt x="3064" y="14821"/>
                  </a:cubicBezTo>
                  <a:cubicBezTo>
                    <a:pt x="3064" y="14821"/>
                    <a:pt x="3487" y="15683"/>
                    <a:pt x="4320" y="18385"/>
                  </a:cubicBezTo>
                  <a:cubicBezTo>
                    <a:pt x="5167" y="21103"/>
                    <a:pt x="5956" y="23732"/>
                    <a:pt x="5927" y="25807"/>
                  </a:cubicBezTo>
                  <a:cubicBezTo>
                    <a:pt x="5839" y="26523"/>
                    <a:pt x="4276" y="28568"/>
                    <a:pt x="4276" y="28568"/>
                  </a:cubicBezTo>
                  <a:cubicBezTo>
                    <a:pt x="4276" y="28568"/>
                    <a:pt x="4357" y="28572"/>
                    <a:pt x="4505" y="28572"/>
                  </a:cubicBezTo>
                  <a:cubicBezTo>
                    <a:pt x="4932" y="28572"/>
                    <a:pt x="5919" y="28540"/>
                    <a:pt x="7154" y="28291"/>
                  </a:cubicBezTo>
                  <a:cubicBezTo>
                    <a:pt x="8235" y="27224"/>
                    <a:pt x="8761" y="26231"/>
                    <a:pt x="8761" y="26231"/>
                  </a:cubicBezTo>
                  <a:cubicBezTo>
                    <a:pt x="8761" y="26231"/>
                    <a:pt x="8864" y="24463"/>
                    <a:pt x="8586" y="21819"/>
                  </a:cubicBezTo>
                  <a:cubicBezTo>
                    <a:pt x="8294" y="19160"/>
                    <a:pt x="7987" y="13491"/>
                    <a:pt x="7987" y="13491"/>
                  </a:cubicBezTo>
                  <a:cubicBezTo>
                    <a:pt x="7987" y="13491"/>
                    <a:pt x="8162" y="9211"/>
                    <a:pt x="7987" y="6332"/>
                  </a:cubicBezTo>
                  <a:cubicBezTo>
                    <a:pt x="7768" y="2753"/>
                    <a:pt x="6950" y="795"/>
                    <a:pt x="4525" y="153"/>
                  </a:cubicBezTo>
                  <a:cubicBezTo>
                    <a:pt x="4137" y="50"/>
                    <a:pt x="3757" y="1"/>
                    <a:pt x="3393"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0" name="Google Shape;11760;p52"/>
            <p:cNvSpPr/>
            <p:nvPr/>
          </p:nvSpPr>
          <p:spPr>
            <a:xfrm>
              <a:off x="6026450" y="3597825"/>
              <a:ext cx="108150" cy="70625"/>
            </a:xfrm>
            <a:custGeom>
              <a:avLst/>
              <a:gdLst/>
              <a:ahLst/>
              <a:cxnLst/>
              <a:rect l="l" t="t" r="r" b="b"/>
              <a:pathLst>
                <a:path w="4326" h="2825" extrusionOk="0">
                  <a:moveTo>
                    <a:pt x="3828" y="1"/>
                  </a:moveTo>
                  <a:cubicBezTo>
                    <a:pt x="2031" y="1"/>
                    <a:pt x="950" y="278"/>
                    <a:pt x="950" y="278"/>
                  </a:cubicBezTo>
                  <a:cubicBezTo>
                    <a:pt x="950" y="278"/>
                    <a:pt x="570" y="1169"/>
                    <a:pt x="1" y="2470"/>
                  </a:cubicBezTo>
                  <a:cubicBezTo>
                    <a:pt x="152" y="2630"/>
                    <a:pt x="371" y="2663"/>
                    <a:pt x="530" y="2663"/>
                  </a:cubicBezTo>
                  <a:cubicBezTo>
                    <a:pt x="647" y="2663"/>
                    <a:pt x="731" y="2645"/>
                    <a:pt x="731" y="2645"/>
                  </a:cubicBezTo>
                  <a:lnTo>
                    <a:pt x="1301" y="717"/>
                  </a:lnTo>
                  <a:lnTo>
                    <a:pt x="1301" y="717"/>
                  </a:lnTo>
                  <a:cubicBezTo>
                    <a:pt x="1301" y="717"/>
                    <a:pt x="1330" y="1608"/>
                    <a:pt x="1286" y="2733"/>
                  </a:cubicBezTo>
                  <a:cubicBezTo>
                    <a:pt x="1594" y="2800"/>
                    <a:pt x="1957" y="2824"/>
                    <a:pt x="2322" y="2824"/>
                  </a:cubicBezTo>
                  <a:cubicBezTo>
                    <a:pt x="3313" y="2824"/>
                    <a:pt x="4325" y="2645"/>
                    <a:pt x="4325" y="2645"/>
                  </a:cubicBezTo>
                  <a:cubicBezTo>
                    <a:pt x="4325" y="2645"/>
                    <a:pt x="4325" y="1754"/>
                    <a:pt x="382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1" name="Google Shape;11761;p52"/>
            <p:cNvSpPr/>
            <p:nvPr/>
          </p:nvSpPr>
          <p:spPr>
            <a:xfrm>
              <a:off x="6226250" y="3558750"/>
              <a:ext cx="108125" cy="56675"/>
            </a:xfrm>
            <a:custGeom>
              <a:avLst/>
              <a:gdLst/>
              <a:ahLst/>
              <a:cxnLst/>
              <a:rect l="l" t="t" r="r" b="b"/>
              <a:pathLst>
                <a:path w="4325" h="2267" extrusionOk="0">
                  <a:moveTo>
                    <a:pt x="3623" y="0"/>
                  </a:moveTo>
                  <a:cubicBezTo>
                    <a:pt x="3029" y="90"/>
                    <a:pt x="2395" y="115"/>
                    <a:pt x="1871" y="115"/>
                  </a:cubicBezTo>
                  <a:cubicBezTo>
                    <a:pt x="1196" y="115"/>
                    <a:pt x="701" y="74"/>
                    <a:pt x="701" y="74"/>
                  </a:cubicBezTo>
                  <a:lnTo>
                    <a:pt x="0" y="1841"/>
                  </a:lnTo>
                  <a:cubicBezTo>
                    <a:pt x="0" y="1841"/>
                    <a:pt x="672" y="2090"/>
                    <a:pt x="877" y="2119"/>
                  </a:cubicBezTo>
                  <a:cubicBezTo>
                    <a:pt x="1257" y="950"/>
                    <a:pt x="1461" y="599"/>
                    <a:pt x="1461" y="599"/>
                  </a:cubicBezTo>
                  <a:lnTo>
                    <a:pt x="1709" y="2265"/>
                  </a:lnTo>
                  <a:cubicBezTo>
                    <a:pt x="1709" y="2265"/>
                    <a:pt x="1741" y="2266"/>
                    <a:pt x="1799" y="2266"/>
                  </a:cubicBezTo>
                  <a:cubicBezTo>
                    <a:pt x="2109" y="2266"/>
                    <a:pt x="3180" y="2235"/>
                    <a:pt x="4325" y="1841"/>
                  </a:cubicBezTo>
                  <a:cubicBezTo>
                    <a:pt x="3769" y="468"/>
                    <a:pt x="3623" y="0"/>
                    <a:pt x="362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2" name="Google Shape;11762;p52"/>
            <p:cNvSpPr/>
            <p:nvPr/>
          </p:nvSpPr>
          <p:spPr>
            <a:xfrm>
              <a:off x="6333975" y="3039400"/>
              <a:ext cx="533275" cy="229800"/>
            </a:xfrm>
            <a:custGeom>
              <a:avLst/>
              <a:gdLst/>
              <a:ahLst/>
              <a:cxnLst/>
              <a:rect l="l" t="t" r="r" b="b"/>
              <a:pathLst>
                <a:path w="21331" h="9192" extrusionOk="0">
                  <a:moveTo>
                    <a:pt x="16684" y="0"/>
                  </a:moveTo>
                  <a:cubicBezTo>
                    <a:pt x="14896" y="0"/>
                    <a:pt x="12695" y="1433"/>
                    <a:pt x="9760" y="3827"/>
                  </a:cubicBezTo>
                  <a:cubicBezTo>
                    <a:pt x="6020" y="6881"/>
                    <a:pt x="2295" y="8532"/>
                    <a:pt x="1" y="8868"/>
                  </a:cubicBezTo>
                  <a:cubicBezTo>
                    <a:pt x="629" y="8926"/>
                    <a:pt x="1301" y="8985"/>
                    <a:pt x="2032" y="9043"/>
                  </a:cubicBezTo>
                  <a:cubicBezTo>
                    <a:pt x="3436" y="9142"/>
                    <a:pt x="4556" y="9192"/>
                    <a:pt x="5479" y="9192"/>
                  </a:cubicBezTo>
                  <a:cubicBezTo>
                    <a:pt x="9472" y="9192"/>
                    <a:pt x="9798" y="8260"/>
                    <a:pt x="13690" y="6326"/>
                  </a:cubicBezTo>
                  <a:cubicBezTo>
                    <a:pt x="17101" y="4631"/>
                    <a:pt x="19527" y="4386"/>
                    <a:pt x="20643" y="4386"/>
                  </a:cubicBezTo>
                  <a:cubicBezTo>
                    <a:pt x="21094" y="4386"/>
                    <a:pt x="21331" y="4426"/>
                    <a:pt x="21331" y="4426"/>
                  </a:cubicBezTo>
                  <a:cubicBezTo>
                    <a:pt x="21331" y="4426"/>
                    <a:pt x="20045" y="1329"/>
                    <a:pt x="18044" y="321"/>
                  </a:cubicBezTo>
                  <a:cubicBezTo>
                    <a:pt x="17616" y="104"/>
                    <a:pt x="17165" y="0"/>
                    <a:pt x="16684"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3" name="Google Shape;11763;p52"/>
            <p:cNvSpPr/>
            <p:nvPr/>
          </p:nvSpPr>
          <p:spPr>
            <a:xfrm>
              <a:off x="6258750" y="2752550"/>
              <a:ext cx="259700" cy="330950"/>
            </a:xfrm>
            <a:custGeom>
              <a:avLst/>
              <a:gdLst/>
              <a:ahLst/>
              <a:cxnLst/>
              <a:rect l="l" t="t" r="r" b="b"/>
              <a:pathLst>
                <a:path w="10388" h="13238" extrusionOk="0">
                  <a:moveTo>
                    <a:pt x="6053" y="0"/>
                  </a:moveTo>
                  <a:cubicBezTo>
                    <a:pt x="5797" y="0"/>
                    <a:pt x="5041" y="74"/>
                    <a:pt x="3740" y="794"/>
                  </a:cubicBezTo>
                  <a:cubicBezTo>
                    <a:pt x="1987" y="1773"/>
                    <a:pt x="2455" y="2942"/>
                    <a:pt x="2674" y="5411"/>
                  </a:cubicBezTo>
                  <a:cubicBezTo>
                    <a:pt x="2893" y="7880"/>
                    <a:pt x="2163" y="8771"/>
                    <a:pt x="1081" y="10582"/>
                  </a:cubicBezTo>
                  <a:cubicBezTo>
                    <a:pt x="0" y="12394"/>
                    <a:pt x="468" y="13022"/>
                    <a:pt x="1885" y="13183"/>
                  </a:cubicBezTo>
                  <a:cubicBezTo>
                    <a:pt x="2201" y="13219"/>
                    <a:pt x="2541" y="13238"/>
                    <a:pt x="2892" y="13238"/>
                  </a:cubicBezTo>
                  <a:cubicBezTo>
                    <a:pt x="4115" y="13238"/>
                    <a:pt x="5472" y="13005"/>
                    <a:pt x="6414" y="12438"/>
                  </a:cubicBezTo>
                  <a:cubicBezTo>
                    <a:pt x="7627" y="11707"/>
                    <a:pt x="8795" y="11766"/>
                    <a:pt x="9584" y="11079"/>
                  </a:cubicBezTo>
                  <a:cubicBezTo>
                    <a:pt x="10388" y="10407"/>
                    <a:pt x="10344" y="8522"/>
                    <a:pt x="10096" y="7573"/>
                  </a:cubicBezTo>
                  <a:cubicBezTo>
                    <a:pt x="9847" y="6623"/>
                    <a:pt x="8854" y="4403"/>
                    <a:pt x="8927" y="3336"/>
                  </a:cubicBezTo>
                  <a:cubicBezTo>
                    <a:pt x="8985" y="2270"/>
                    <a:pt x="8839" y="2050"/>
                    <a:pt x="8196" y="1524"/>
                  </a:cubicBezTo>
                  <a:cubicBezTo>
                    <a:pt x="7563" y="1006"/>
                    <a:pt x="6929" y="4"/>
                    <a:pt x="6183" y="4"/>
                  </a:cubicBezTo>
                  <a:cubicBezTo>
                    <a:pt x="6172" y="4"/>
                    <a:pt x="6162" y="5"/>
                    <a:pt x="6151" y="5"/>
                  </a:cubicBezTo>
                  <a:cubicBezTo>
                    <a:pt x="6151" y="5"/>
                    <a:pt x="6118" y="0"/>
                    <a:pt x="6053"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4" name="Google Shape;11764;p52"/>
            <p:cNvSpPr/>
            <p:nvPr/>
          </p:nvSpPr>
          <p:spPr>
            <a:xfrm>
              <a:off x="6570300" y="2662450"/>
              <a:ext cx="302800" cy="361275"/>
            </a:xfrm>
            <a:custGeom>
              <a:avLst/>
              <a:gdLst/>
              <a:ahLst/>
              <a:cxnLst/>
              <a:rect l="l" t="t" r="r" b="b"/>
              <a:pathLst>
                <a:path w="12112" h="14451" extrusionOk="0">
                  <a:moveTo>
                    <a:pt x="7948" y="0"/>
                  </a:moveTo>
                  <a:cubicBezTo>
                    <a:pt x="5917" y="74"/>
                    <a:pt x="3799" y="234"/>
                    <a:pt x="2133" y="424"/>
                  </a:cubicBezTo>
                  <a:cubicBezTo>
                    <a:pt x="2075" y="439"/>
                    <a:pt x="2017" y="439"/>
                    <a:pt x="1973" y="453"/>
                  </a:cubicBezTo>
                  <a:cubicBezTo>
                    <a:pt x="263" y="1403"/>
                    <a:pt x="0" y="1418"/>
                    <a:pt x="614" y="3127"/>
                  </a:cubicBezTo>
                  <a:cubicBezTo>
                    <a:pt x="1228" y="4822"/>
                    <a:pt x="950" y="5289"/>
                    <a:pt x="599" y="6589"/>
                  </a:cubicBezTo>
                  <a:cubicBezTo>
                    <a:pt x="234" y="7890"/>
                    <a:pt x="526" y="9278"/>
                    <a:pt x="1432" y="10446"/>
                  </a:cubicBezTo>
                  <a:cubicBezTo>
                    <a:pt x="2338" y="11615"/>
                    <a:pt x="2542" y="14376"/>
                    <a:pt x="3901" y="14449"/>
                  </a:cubicBezTo>
                  <a:cubicBezTo>
                    <a:pt x="3925" y="14450"/>
                    <a:pt x="3948" y="14451"/>
                    <a:pt x="3971" y="14451"/>
                  </a:cubicBezTo>
                  <a:cubicBezTo>
                    <a:pt x="5296" y="14451"/>
                    <a:pt x="5895" y="12819"/>
                    <a:pt x="6268" y="10665"/>
                  </a:cubicBezTo>
                  <a:cubicBezTo>
                    <a:pt x="6648" y="8489"/>
                    <a:pt x="7597" y="7539"/>
                    <a:pt x="9044" y="7451"/>
                  </a:cubicBezTo>
                  <a:cubicBezTo>
                    <a:pt x="10505" y="7364"/>
                    <a:pt x="11849" y="7072"/>
                    <a:pt x="11980" y="5596"/>
                  </a:cubicBezTo>
                  <a:cubicBezTo>
                    <a:pt x="12112" y="4120"/>
                    <a:pt x="10680" y="3448"/>
                    <a:pt x="10256" y="2309"/>
                  </a:cubicBezTo>
                  <a:cubicBezTo>
                    <a:pt x="9891" y="1301"/>
                    <a:pt x="9292" y="234"/>
                    <a:pt x="794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5" name="Google Shape;11765;p52"/>
            <p:cNvSpPr/>
            <p:nvPr/>
          </p:nvSpPr>
          <p:spPr>
            <a:xfrm>
              <a:off x="6872725" y="2839700"/>
              <a:ext cx="130775" cy="183925"/>
            </a:xfrm>
            <a:custGeom>
              <a:avLst/>
              <a:gdLst/>
              <a:ahLst/>
              <a:cxnLst/>
              <a:rect l="l" t="t" r="r" b="b"/>
              <a:pathLst>
                <a:path w="5231" h="7357" extrusionOk="0">
                  <a:moveTo>
                    <a:pt x="2267" y="1"/>
                  </a:moveTo>
                  <a:cubicBezTo>
                    <a:pt x="1597" y="1"/>
                    <a:pt x="979" y="375"/>
                    <a:pt x="526" y="1019"/>
                  </a:cubicBezTo>
                  <a:cubicBezTo>
                    <a:pt x="0" y="1764"/>
                    <a:pt x="307" y="2377"/>
                    <a:pt x="1476" y="3707"/>
                  </a:cubicBezTo>
                  <a:cubicBezTo>
                    <a:pt x="2645" y="5036"/>
                    <a:pt x="1300" y="6906"/>
                    <a:pt x="2513" y="7301"/>
                  </a:cubicBezTo>
                  <a:cubicBezTo>
                    <a:pt x="2626" y="7339"/>
                    <a:pt x="2739" y="7357"/>
                    <a:pt x="2852" y="7357"/>
                  </a:cubicBezTo>
                  <a:cubicBezTo>
                    <a:pt x="3954" y="7357"/>
                    <a:pt x="5021" y="5657"/>
                    <a:pt x="5114" y="4437"/>
                  </a:cubicBezTo>
                  <a:cubicBezTo>
                    <a:pt x="5230" y="3093"/>
                    <a:pt x="4807" y="1472"/>
                    <a:pt x="3667" y="551"/>
                  </a:cubicBezTo>
                  <a:cubicBezTo>
                    <a:pt x="3200" y="173"/>
                    <a:pt x="2722" y="1"/>
                    <a:pt x="226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6" name="Google Shape;11766;p52"/>
            <p:cNvSpPr/>
            <p:nvPr/>
          </p:nvSpPr>
          <p:spPr>
            <a:xfrm>
              <a:off x="6999100" y="2763975"/>
              <a:ext cx="98275" cy="728700"/>
            </a:xfrm>
            <a:custGeom>
              <a:avLst/>
              <a:gdLst/>
              <a:ahLst/>
              <a:cxnLst/>
              <a:rect l="l" t="t" r="r" b="b"/>
              <a:pathLst>
                <a:path w="3931" h="29148" extrusionOk="0">
                  <a:moveTo>
                    <a:pt x="322" y="1"/>
                  </a:moveTo>
                  <a:lnTo>
                    <a:pt x="322" y="1"/>
                  </a:lnTo>
                  <a:cubicBezTo>
                    <a:pt x="1636" y="2090"/>
                    <a:pt x="1257" y="4252"/>
                    <a:pt x="1213" y="8109"/>
                  </a:cubicBezTo>
                  <a:cubicBezTo>
                    <a:pt x="1169" y="11981"/>
                    <a:pt x="0" y="14976"/>
                    <a:pt x="1037" y="18774"/>
                  </a:cubicBezTo>
                  <a:cubicBezTo>
                    <a:pt x="2075" y="22573"/>
                    <a:pt x="3229" y="26722"/>
                    <a:pt x="3594" y="29147"/>
                  </a:cubicBezTo>
                  <a:cubicBezTo>
                    <a:pt x="3711" y="28008"/>
                    <a:pt x="3842" y="26459"/>
                    <a:pt x="3930" y="23946"/>
                  </a:cubicBezTo>
                  <a:cubicBezTo>
                    <a:pt x="3375" y="21287"/>
                    <a:pt x="3375" y="19928"/>
                    <a:pt x="2937" y="15531"/>
                  </a:cubicBezTo>
                  <a:cubicBezTo>
                    <a:pt x="2498" y="11133"/>
                    <a:pt x="3287" y="6122"/>
                    <a:pt x="3112" y="4165"/>
                  </a:cubicBezTo>
                  <a:cubicBezTo>
                    <a:pt x="2937" y="2265"/>
                    <a:pt x="1899" y="1929"/>
                    <a:pt x="322"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7" name="Google Shape;11767;p52"/>
            <p:cNvSpPr/>
            <p:nvPr/>
          </p:nvSpPr>
          <p:spPr>
            <a:xfrm>
              <a:off x="5867575" y="2947425"/>
              <a:ext cx="43850" cy="72250"/>
            </a:xfrm>
            <a:custGeom>
              <a:avLst/>
              <a:gdLst/>
              <a:ahLst/>
              <a:cxnLst/>
              <a:rect l="l" t="t" r="r" b="b"/>
              <a:pathLst>
                <a:path w="1754" h="2890" extrusionOk="0">
                  <a:moveTo>
                    <a:pt x="135" y="0"/>
                  </a:moveTo>
                  <a:cubicBezTo>
                    <a:pt x="119" y="0"/>
                    <a:pt x="104" y="4"/>
                    <a:pt x="88" y="12"/>
                  </a:cubicBezTo>
                  <a:cubicBezTo>
                    <a:pt x="30" y="41"/>
                    <a:pt x="0" y="99"/>
                    <a:pt x="30" y="158"/>
                  </a:cubicBezTo>
                  <a:cubicBezTo>
                    <a:pt x="73" y="231"/>
                    <a:pt x="877" y="1984"/>
                    <a:pt x="1549" y="2846"/>
                  </a:cubicBezTo>
                  <a:cubicBezTo>
                    <a:pt x="1564" y="2875"/>
                    <a:pt x="1593" y="2890"/>
                    <a:pt x="1637" y="2890"/>
                  </a:cubicBezTo>
                  <a:cubicBezTo>
                    <a:pt x="1651" y="2890"/>
                    <a:pt x="1681" y="2890"/>
                    <a:pt x="1695" y="2875"/>
                  </a:cubicBezTo>
                  <a:cubicBezTo>
                    <a:pt x="1754" y="2831"/>
                    <a:pt x="1754" y="2758"/>
                    <a:pt x="1724" y="2714"/>
                  </a:cubicBezTo>
                  <a:cubicBezTo>
                    <a:pt x="1067" y="1882"/>
                    <a:pt x="234" y="85"/>
                    <a:pt x="234" y="70"/>
                  </a:cubicBezTo>
                  <a:cubicBezTo>
                    <a:pt x="213" y="27"/>
                    <a:pt x="176" y="0"/>
                    <a:pt x="1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8" name="Google Shape;11768;p52"/>
            <p:cNvSpPr/>
            <p:nvPr/>
          </p:nvSpPr>
          <p:spPr>
            <a:xfrm>
              <a:off x="5886575" y="2947425"/>
              <a:ext cx="24850" cy="35375"/>
            </a:xfrm>
            <a:custGeom>
              <a:avLst/>
              <a:gdLst/>
              <a:ahLst/>
              <a:cxnLst/>
              <a:rect l="l" t="t" r="r" b="b"/>
              <a:pathLst>
                <a:path w="994" h="1415" extrusionOk="0">
                  <a:moveTo>
                    <a:pt x="128" y="0"/>
                  </a:moveTo>
                  <a:cubicBezTo>
                    <a:pt x="113" y="0"/>
                    <a:pt x="100" y="4"/>
                    <a:pt x="88" y="12"/>
                  </a:cubicBezTo>
                  <a:cubicBezTo>
                    <a:pt x="29" y="26"/>
                    <a:pt x="0" y="99"/>
                    <a:pt x="15" y="158"/>
                  </a:cubicBezTo>
                  <a:cubicBezTo>
                    <a:pt x="29" y="172"/>
                    <a:pt x="278" y="800"/>
                    <a:pt x="789" y="1370"/>
                  </a:cubicBezTo>
                  <a:cubicBezTo>
                    <a:pt x="818" y="1399"/>
                    <a:pt x="847" y="1414"/>
                    <a:pt x="877" y="1414"/>
                  </a:cubicBezTo>
                  <a:cubicBezTo>
                    <a:pt x="906" y="1414"/>
                    <a:pt x="921" y="1399"/>
                    <a:pt x="950" y="1385"/>
                  </a:cubicBezTo>
                  <a:cubicBezTo>
                    <a:pt x="994" y="1341"/>
                    <a:pt x="994" y="1283"/>
                    <a:pt x="950" y="1224"/>
                  </a:cubicBezTo>
                  <a:cubicBezTo>
                    <a:pt x="468" y="684"/>
                    <a:pt x="219" y="85"/>
                    <a:pt x="219" y="70"/>
                  </a:cubicBezTo>
                  <a:cubicBezTo>
                    <a:pt x="209" y="27"/>
                    <a:pt x="167"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9" name="Google Shape;11769;p52"/>
            <p:cNvSpPr/>
            <p:nvPr/>
          </p:nvSpPr>
          <p:spPr>
            <a:xfrm>
              <a:off x="6231725" y="2722100"/>
              <a:ext cx="105200" cy="7950"/>
            </a:xfrm>
            <a:custGeom>
              <a:avLst/>
              <a:gdLst/>
              <a:ahLst/>
              <a:cxnLst/>
              <a:rect l="l" t="t" r="r" b="b"/>
              <a:pathLst>
                <a:path w="4208" h="318" extrusionOk="0">
                  <a:moveTo>
                    <a:pt x="2243" y="1"/>
                  </a:moveTo>
                  <a:cubicBezTo>
                    <a:pt x="1064" y="1"/>
                    <a:pt x="122" y="98"/>
                    <a:pt x="103" y="98"/>
                  </a:cubicBezTo>
                  <a:cubicBezTo>
                    <a:pt x="44" y="98"/>
                    <a:pt x="0" y="157"/>
                    <a:pt x="0" y="215"/>
                  </a:cubicBezTo>
                  <a:cubicBezTo>
                    <a:pt x="15" y="273"/>
                    <a:pt x="73" y="317"/>
                    <a:pt x="132" y="317"/>
                  </a:cubicBezTo>
                  <a:cubicBezTo>
                    <a:pt x="141" y="317"/>
                    <a:pt x="1073" y="220"/>
                    <a:pt x="2239" y="220"/>
                  </a:cubicBezTo>
                  <a:cubicBezTo>
                    <a:pt x="2822" y="220"/>
                    <a:pt x="3463" y="244"/>
                    <a:pt x="4076" y="317"/>
                  </a:cubicBezTo>
                  <a:lnTo>
                    <a:pt x="4091" y="317"/>
                  </a:lnTo>
                  <a:cubicBezTo>
                    <a:pt x="4149" y="317"/>
                    <a:pt x="4193" y="273"/>
                    <a:pt x="4193" y="215"/>
                  </a:cubicBezTo>
                  <a:cubicBezTo>
                    <a:pt x="4208" y="157"/>
                    <a:pt x="4164" y="98"/>
                    <a:pt x="4106" y="98"/>
                  </a:cubicBezTo>
                  <a:cubicBezTo>
                    <a:pt x="3482" y="25"/>
                    <a:pt x="2833" y="1"/>
                    <a:pt x="224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0" name="Google Shape;11770;p52"/>
            <p:cNvSpPr/>
            <p:nvPr/>
          </p:nvSpPr>
          <p:spPr>
            <a:xfrm>
              <a:off x="6264950" y="2744225"/>
              <a:ext cx="55550" cy="6700"/>
            </a:xfrm>
            <a:custGeom>
              <a:avLst/>
              <a:gdLst/>
              <a:ahLst/>
              <a:cxnLst/>
              <a:rect l="l" t="t" r="r" b="b"/>
              <a:pathLst>
                <a:path w="2222" h="268" extrusionOk="0">
                  <a:moveTo>
                    <a:pt x="1186" y="0"/>
                  </a:moveTo>
                  <a:cubicBezTo>
                    <a:pt x="603" y="0"/>
                    <a:pt x="132" y="46"/>
                    <a:pt x="103" y="46"/>
                  </a:cubicBezTo>
                  <a:cubicBezTo>
                    <a:pt x="45" y="60"/>
                    <a:pt x="1" y="104"/>
                    <a:pt x="1" y="177"/>
                  </a:cubicBezTo>
                  <a:cubicBezTo>
                    <a:pt x="13" y="228"/>
                    <a:pt x="48" y="268"/>
                    <a:pt x="95" y="268"/>
                  </a:cubicBezTo>
                  <a:cubicBezTo>
                    <a:pt x="102" y="268"/>
                    <a:pt x="110" y="267"/>
                    <a:pt x="118" y="265"/>
                  </a:cubicBezTo>
                  <a:cubicBezTo>
                    <a:pt x="127" y="265"/>
                    <a:pt x="598" y="220"/>
                    <a:pt x="1179" y="220"/>
                  </a:cubicBezTo>
                  <a:cubicBezTo>
                    <a:pt x="1470" y="220"/>
                    <a:pt x="1788" y="231"/>
                    <a:pt x="2090" y="265"/>
                  </a:cubicBezTo>
                  <a:lnTo>
                    <a:pt x="2105" y="265"/>
                  </a:lnTo>
                  <a:cubicBezTo>
                    <a:pt x="2148" y="265"/>
                    <a:pt x="2207" y="221"/>
                    <a:pt x="2207" y="177"/>
                  </a:cubicBezTo>
                  <a:cubicBezTo>
                    <a:pt x="2221" y="104"/>
                    <a:pt x="2178" y="60"/>
                    <a:pt x="2105" y="46"/>
                  </a:cubicBezTo>
                  <a:cubicBezTo>
                    <a:pt x="1798" y="12"/>
                    <a:pt x="1478" y="0"/>
                    <a:pt x="11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1" name="Google Shape;11771;p52"/>
            <p:cNvSpPr/>
            <p:nvPr/>
          </p:nvSpPr>
          <p:spPr>
            <a:xfrm>
              <a:off x="6426400" y="2700000"/>
              <a:ext cx="110675" cy="18350"/>
            </a:xfrm>
            <a:custGeom>
              <a:avLst/>
              <a:gdLst/>
              <a:ahLst/>
              <a:cxnLst/>
              <a:rect l="l" t="t" r="r" b="b"/>
              <a:pathLst>
                <a:path w="4427" h="734" extrusionOk="0">
                  <a:moveTo>
                    <a:pt x="123" y="0"/>
                  </a:moveTo>
                  <a:cubicBezTo>
                    <a:pt x="73" y="0"/>
                    <a:pt x="27" y="40"/>
                    <a:pt x="15" y="91"/>
                  </a:cubicBezTo>
                  <a:cubicBezTo>
                    <a:pt x="0" y="149"/>
                    <a:pt x="44" y="208"/>
                    <a:pt x="102" y="222"/>
                  </a:cubicBezTo>
                  <a:cubicBezTo>
                    <a:pt x="132" y="222"/>
                    <a:pt x="2732" y="734"/>
                    <a:pt x="4310" y="734"/>
                  </a:cubicBezTo>
                  <a:cubicBezTo>
                    <a:pt x="4383" y="734"/>
                    <a:pt x="4427" y="690"/>
                    <a:pt x="4427" y="631"/>
                  </a:cubicBezTo>
                  <a:cubicBezTo>
                    <a:pt x="4427" y="558"/>
                    <a:pt x="4383" y="515"/>
                    <a:pt x="4310" y="515"/>
                  </a:cubicBezTo>
                  <a:cubicBezTo>
                    <a:pt x="2761" y="515"/>
                    <a:pt x="175" y="18"/>
                    <a:pt x="146" y="3"/>
                  </a:cubicBezTo>
                  <a:cubicBezTo>
                    <a:pt x="139" y="1"/>
                    <a:pt x="131" y="0"/>
                    <a:pt x="1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2" name="Google Shape;11772;p52"/>
            <p:cNvSpPr/>
            <p:nvPr/>
          </p:nvSpPr>
          <p:spPr>
            <a:xfrm>
              <a:off x="6495425" y="2724450"/>
              <a:ext cx="59550" cy="9600"/>
            </a:xfrm>
            <a:custGeom>
              <a:avLst/>
              <a:gdLst/>
              <a:ahLst/>
              <a:cxnLst/>
              <a:rect l="l" t="t" r="r" b="b"/>
              <a:pathLst>
                <a:path w="2382" h="384" extrusionOk="0">
                  <a:moveTo>
                    <a:pt x="117" y="0"/>
                  </a:moveTo>
                  <a:cubicBezTo>
                    <a:pt x="70" y="0"/>
                    <a:pt x="27" y="31"/>
                    <a:pt x="15" y="92"/>
                  </a:cubicBezTo>
                  <a:cubicBezTo>
                    <a:pt x="0" y="150"/>
                    <a:pt x="30" y="209"/>
                    <a:pt x="88" y="223"/>
                  </a:cubicBezTo>
                  <a:cubicBezTo>
                    <a:pt x="132" y="223"/>
                    <a:pt x="804" y="384"/>
                    <a:pt x="1564" y="384"/>
                  </a:cubicBezTo>
                  <a:cubicBezTo>
                    <a:pt x="1797" y="384"/>
                    <a:pt x="2046" y="369"/>
                    <a:pt x="2280" y="340"/>
                  </a:cubicBezTo>
                  <a:cubicBezTo>
                    <a:pt x="2338" y="326"/>
                    <a:pt x="2382" y="267"/>
                    <a:pt x="2367" y="209"/>
                  </a:cubicBezTo>
                  <a:cubicBezTo>
                    <a:pt x="2367" y="158"/>
                    <a:pt x="2323" y="118"/>
                    <a:pt x="2273" y="118"/>
                  </a:cubicBezTo>
                  <a:cubicBezTo>
                    <a:pt x="2266" y="118"/>
                    <a:pt x="2258" y="119"/>
                    <a:pt x="2250" y="121"/>
                  </a:cubicBezTo>
                  <a:cubicBezTo>
                    <a:pt x="2034" y="153"/>
                    <a:pt x="1814" y="165"/>
                    <a:pt x="1600" y="165"/>
                  </a:cubicBezTo>
                  <a:cubicBezTo>
                    <a:pt x="832" y="165"/>
                    <a:pt x="158" y="4"/>
                    <a:pt x="147" y="4"/>
                  </a:cubicBezTo>
                  <a:cubicBezTo>
                    <a:pt x="137" y="2"/>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3" name="Google Shape;11773;p52"/>
            <p:cNvSpPr/>
            <p:nvPr/>
          </p:nvSpPr>
          <p:spPr>
            <a:xfrm>
              <a:off x="6267875" y="3202900"/>
              <a:ext cx="87325" cy="13275"/>
            </a:xfrm>
            <a:custGeom>
              <a:avLst/>
              <a:gdLst/>
              <a:ahLst/>
              <a:cxnLst/>
              <a:rect l="l" t="t" r="r" b="b"/>
              <a:pathLst>
                <a:path w="3493" h="531" extrusionOk="0">
                  <a:moveTo>
                    <a:pt x="131" y="1"/>
                  </a:moveTo>
                  <a:cubicBezTo>
                    <a:pt x="84" y="1"/>
                    <a:pt x="42" y="29"/>
                    <a:pt x="30" y="78"/>
                  </a:cubicBezTo>
                  <a:cubicBezTo>
                    <a:pt x="1" y="136"/>
                    <a:pt x="30" y="195"/>
                    <a:pt x="88" y="224"/>
                  </a:cubicBezTo>
                  <a:cubicBezTo>
                    <a:pt x="132" y="238"/>
                    <a:pt x="1009" y="531"/>
                    <a:pt x="2309" y="531"/>
                  </a:cubicBezTo>
                  <a:cubicBezTo>
                    <a:pt x="2645" y="531"/>
                    <a:pt x="2996" y="516"/>
                    <a:pt x="3390" y="472"/>
                  </a:cubicBezTo>
                  <a:cubicBezTo>
                    <a:pt x="3448" y="458"/>
                    <a:pt x="3492" y="399"/>
                    <a:pt x="3478" y="341"/>
                  </a:cubicBezTo>
                  <a:cubicBezTo>
                    <a:pt x="3478" y="290"/>
                    <a:pt x="3434" y="250"/>
                    <a:pt x="3384" y="250"/>
                  </a:cubicBezTo>
                  <a:cubicBezTo>
                    <a:pt x="3376" y="250"/>
                    <a:pt x="3368" y="251"/>
                    <a:pt x="3361" y="253"/>
                  </a:cubicBezTo>
                  <a:cubicBezTo>
                    <a:pt x="2997" y="300"/>
                    <a:pt x="2651" y="318"/>
                    <a:pt x="2331" y="318"/>
                  </a:cubicBezTo>
                  <a:cubicBezTo>
                    <a:pt x="1046" y="318"/>
                    <a:pt x="173" y="16"/>
                    <a:pt x="161" y="5"/>
                  </a:cubicBezTo>
                  <a:cubicBezTo>
                    <a:pt x="151" y="2"/>
                    <a:pt x="141" y="1"/>
                    <a:pt x="131"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4" name="Google Shape;11774;p52"/>
            <p:cNvSpPr/>
            <p:nvPr/>
          </p:nvSpPr>
          <p:spPr>
            <a:xfrm>
              <a:off x="6282850" y="3189775"/>
              <a:ext cx="66125" cy="9225"/>
            </a:xfrm>
            <a:custGeom>
              <a:avLst/>
              <a:gdLst/>
              <a:ahLst/>
              <a:cxnLst/>
              <a:rect l="l" t="t" r="r" b="b"/>
              <a:pathLst>
                <a:path w="2645" h="369" extrusionOk="0">
                  <a:moveTo>
                    <a:pt x="117" y="0"/>
                  </a:moveTo>
                  <a:cubicBezTo>
                    <a:pt x="69" y="0"/>
                    <a:pt x="27" y="28"/>
                    <a:pt x="15" y="77"/>
                  </a:cubicBezTo>
                  <a:cubicBezTo>
                    <a:pt x="1" y="135"/>
                    <a:pt x="30" y="194"/>
                    <a:pt x="88" y="223"/>
                  </a:cubicBezTo>
                  <a:cubicBezTo>
                    <a:pt x="132" y="223"/>
                    <a:pt x="658" y="369"/>
                    <a:pt x="1359" y="369"/>
                  </a:cubicBezTo>
                  <a:cubicBezTo>
                    <a:pt x="1725" y="369"/>
                    <a:pt x="2148" y="325"/>
                    <a:pt x="2557" y="223"/>
                  </a:cubicBezTo>
                  <a:cubicBezTo>
                    <a:pt x="2616" y="194"/>
                    <a:pt x="2645" y="135"/>
                    <a:pt x="2630" y="77"/>
                  </a:cubicBezTo>
                  <a:cubicBezTo>
                    <a:pt x="2618" y="28"/>
                    <a:pt x="2576" y="0"/>
                    <a:pt x="2529" y="0"/>
                  </a:cubicBezTo>
                  <a:cubicBezTo>
                    <a:pt x="2519" y="0"/>
                    <a:pt x="2509" y="1"/>
                    <a:pt x="2499" y="4"/>
                  </a:cubicBezTo>
                  <a:cubicBezTo>
                    <a:pt x="2109" y="111"/>
                    <a:pt x="1720" y="147"/>
                    <a:pt x="1373" y="147"/>
                  </a:cubicBezTo>
                  <a:cubicBezTo>
                    <a:pt x="679" y="147"/>
                    <a:pt x="156" y="4"/>
                    <a:pt x="147" y="4"/>
                  </a:cubicBezTo>
                  <a:cubicBezTo>
                    <a:pt x="137" y="1"/>
                    <a:pt x="127"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5" name="Google Shape;11775;p52"/>
            <p:cNvSpPr/>
            <p:nvPr/>
          </p:nvSpPr>
          <p:spPr>
            <a:xfrm>
              <a:off x="6390225" y="3165525"/>
              <a:ext cx="50425" cy="15950"/>
            </a:xfrm>
            <a:custGeom>
              <a:avLst/>
              <a:gdLst/>
              <a:ahLst/>
              <a:cxnLst/>
              <a:rect l="l" t="t" r="r" b="b"/>
              <a:pathLst>
                <a:path w="2017" h="638" extrusionOk="0">
                  <a:moveTo>
                    <a:pt x="1909" y="0"/>
                  </a:moveTo>
                  <a:cubicBezTo>
                    <a:pt x="1896" y="0"/>
                    <a:pt x="1884" y="3"/>
                    <a:pt x="1871" y="10"/>
                  </a:cubicBezTo>
                  <a:cubicBezTo>
                    <a:pt x="936" y="287"/>
                    <a:pt x="103" y="419"/>
                    <a:pt x="88" y="419"/>
                  </a:cubicBezTo>
                  <a:cubicBezTo>
                    <a:pt x="30" y="433"/>
                    <a:pt x="1" y="492"/>
                    <a:pt x="1" y="550"/>
                  </a:cubicBezTo>
                  <a:cubicBezTo>
                    <a:pt x="15" y="594"/>
                    <a:pt x="59" y="638"/>
                    <a:pt x="118" y="638"/>
                  </a:cubicBezTo>
                  <a:lnTo>
                    <a:pt x="132" y="638"/>
                  </a:lnTo>
                  <a:cubicBezTo>
                    <a:pt x="132" y="638"/>
                    <a:pt x="980" y="506"/>
                    <a:pt x="1929" y="214"/>
                  </a:cubicBezTo>
                  <a:cubicBezTo>
                    <a:pt x="1988" y="199"/>
                    <a:pt x="2017" y="141"/>
                    <a:pt x="2002" y="83"/>
                  </a:cubicBezTo>
                  <a:cubicBezTo>
                    <a:pt x="1991" y="37"/>
                    <a:pt x="1953" y="0"/>
                    <a:pt x="1909"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6" name="Google Shape;11776;p52"/>
            <p:cNvSpPr/>
            <p:nvPr/>
          </p:nvSpPr>
          <p:spPr>
            <a:xfrm>
              <a:off x="6384750" y="3183275"/>
              <a:ext cx="48250" cy="18650"/>
            </a:xfrm>
            <a:custGeom>
              <a:avLst/>
              <a:gdLst/>
              <a:ahLst/>
              <a:cxnLst/>
              <a:rect l="l" t="t" r="r" b="b"/>
              <a:pathLst>
                <a:path w="1930" h="746" extrusionOk="0">
                  <a:moveTo>
                    <a:pt x="1815" y="0"/>
                  </a:moveTo>
                  <a:cubicBezTo>
                    <a:pt x="1795" y="0"/>
                    <a:pt x="1775" y="5"/>
                    <a:pt x="1754" y="15"/>
                  </a:cubicBezTo>
                  <a:cubicBezTo>
                    <a:pt x="1111" y="381"/>
                    <a:pt x="205" y="527"/>
                    <a:pt x="118" y="527"/>
                  </a:cubicBezTo>
                  <a:cubicBezTo>
                    <a:pt x="59" y="527"/>
                    <a:pt x="1" y="571"/>
                    <a:pt x="1" y="629"/>
                  </a:cubicBezTo>
                  <a:cubicBezTo>
                    <a:pt x="1" y="702"/>
                    <a:pt x="59" y="746"/>
                    <a:pt x="118" y="746"/>
                  </a:cubicBezTo>
                  <a:cubicBezTo>
                    <a:pt x="191" y="746"/>
                    <a:pt x="1155" y="614"/>
                    <a:pt x="1871" y="205"/>
                  </a:cubicBezTo>
                  <a:cubicBezTo>
                    <a:pt x="1915" y="176"/>
                    <a:pt x="1929" y="103"/>
                    <a:pt x="1900" y="45"/>
                  </a:cubicBezTo>
                  <a:cubicBezTo>
                    <a:pt x="1881" y="16"/>
                    <a:pt x="1850" y="0"/>
                    <a:pt x="18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7" name="Google Shape;11777;p52"/>
            <p:cNvSpPr/>
            <p:nvPr/>
          </p:nvSpPr>
          <p:spPr>
            <a:xfrm>
              <a:off x="6497975" y="3087075"/>
              <a:ext cx="42025" cy="31950"/>
            </a:xfrm>
            <a:custGeom>
              <a:avLst/>
              <a:gdLst/>
              <a:ahLst/>
              <a:cxnLst/>
              <a:rect l="l" t="t" r="r" b="b"/>
              <a:pathLst>
                <a:path w="1681" h="1278" extrusionOk="0">
                  <a:moveTo>
                    <a:pt x="1562" y="1"/>
                  </a:moveTo>
                  <a:cubicBezTo>
                    <a:pt x="1536" y="1"/>
                    <a:pt x="1511" y="8"/>
                    <a:pt x="1491" y="21"/>
                  </a:cubicBezTo>
                  <a:cubicBezTo>
                    <a:pt x="863" y="547"/>
                    <a:pt x="74" y="1073"/>
                    <a:pt x="74" y="1073"/>
                  </a:cubicBezTo>
                  <a:cubicBezTo>
                    <a:pt x="15" y="1117"/>
                    <a:pt x="1" y="1175"/>
                    <a:pt x="45" y="1234"/>
                  </a:cubicBezTo>
                  <a:cubicBezTo>
                    <a:pt x="59" y="1263"/>
                    <a:pt x="88" y="1277"/>
                    <a:pt x="132" y="1277"/>
                  </a:cubicBezTo>
                  <a:cubicBezTo>
                    <a:pt x="147" y="1277"/>
                    <a:pt x="176" y="1277"/>
                    <a:pt x="191" y="1263"/>
                  </a:cubicBezTo>
                  <a:cubicBezTo>
                    <a:pt x="205" y="1263"/>
                    <a:pt x="994" y="722"/>
                    <a:pt x="1637" y="196"/>
                  </a:cubicBezTo>
                  <a:cubicBezTo>
                    <a:pt x="1681" y="153"/>
                    <a:pt x="1681" y="94"/>
                    <a:pt x="1652" y="36"/>
                  </a:cubicBezTo>
                  <a:cubicBezTo>
                    <a:pt x="1627" y="12"/>
                    <a:pt x="1594" y="1"/>
                    <a:pt x="156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8" name="Google Shape;11778;p52"/>
            <p:cNvSpPr/>
            <p:nvPr/>
          </p:nvSpPr>
          <p:spPr>
            <a:xfrm>
              <a:off x="6497975" y="3095900"/>
              <a:ext cx="75275" cy="53450"/>
            </a:xfrm>
            <a:custGeom>
              <a:avLst/>
              <a:gdLst/>
              <a:ahLst/>
              <a:cxnLst/>
              <a:rect l="l" t="t" r="r" b="b"/>
              <a:pathLst>
                <a:path w="3011" h="2138" extrusionOk="0">
                  <a:moveTo>
                    <a:pt x="2886" y="0"/>
                  </a:moveTo>
                  <a:cubicBezTo>
                    <a:pt x="2857" y="0"/>
                    <a:pt x="2828" y="11"/>
                    <a:pt x="2806" y="33"/>
                  </a:cubicBezTo>
                  <a:cubicBezTo>
                    <a:pt x="2207" y="676"/>
                    <a:pt x="88" y="1933"/>
                    <a:pt x="74" y="1933"/>
                  </a:cubicBezTo>
                  <a:cubicBezTo>
                    <a:pt x="15" y="1962"/>
                    <a:pt x="1" y="2035"/>
                    <a:pt x="30" y="2093"/>
                  </a:cubicBezTo>
                  <a:cubicBezTo>
                    <a:pt x="59" y="2122"/>
                    <a:pt x="88" y="2137"/>
                    <a:pt x="132" y="2137"/>
                  </a:cubicBezTo>
                  <a:cubicBezTo>
                    <a:pt x="147" y="2137"/>
                    <a:pt x="161" y="2137"/>
                    <a:pt x="191" y="2122"/>
                  </a:cubicBezTo>
                  <a:cubicBezTo>
                    <a:pt x="278" y="2079"/>
                    <a:pt x="2353" y="851"/>
                    <a:pt x="2966" y="179"/>
                  </a:cubicBezTo>
                  <a:cubicBezTo>
                    <a:pt x="3010" y="136"/>
                    <a:pt x="3010" y="77"/>
                    <a:pt x="2966" y="33"/>
                  </a:cubicBezTo>
                  <a:cubicBezTo>
                    <a:pt x="2945" y="11"/>
                    <a:pt x="2915" y="0"/>
                    <a:pt x="2886"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9" name="Google Shape;11779;p52"/>
            <p:cNvSpPr/>
            <p:nvPr/>
          </p:nvSpPr>
          <p:spPr>
            <a:xfrm>
              <a:off x="6558250" y="3175950"/>
              <a:ext cx="80375" cy="32550"/>
            </a:xfrm>
            <a:custGeom>
              <a:avLst/>
              <a:gdLst/>
              <a:ahLst/>
              <a:cxnLst/>
              <a:rect l="l" t="t" r="r" b="b"/>
              <a:pathLst>
                <a:path w="3215" h="1302" extrusionOk="0">
                  <a:moveTo>
                    <a:pt x="3079" y="1"/>
                  </a:moveTo>
                  <a:cubicBezTo>
                    <a:pt x="3059" y="1"/>
                    <a:pt x="3040" y="6"/>
                    <a:pt x="3024" y="16"/>
                  </a:cubicBezTo>
                  <a:cubicBezTo>
                    <a:pt x="2104" y="615"/>
                    <a:pt x="117" y="1083"/>
                    <a:pt x="103" y="1083"/>
                  </a:cubicBezTo>
                  <a:cubicBezTo>
                    <a:pt x="44" y="1097"/>
                    <a:pt x="0" y="1156"/>
                    <a:pt x="15" y="1214"/>
                  </a:cubicBezTo>
                  <a:cubicBezTo>
                    <a:pt x="29" y="1273"/>
                    <a:pt x="73" y="1302"/>
                    <a:pt x="132" y="1302"/>
                  </a:cubicBezTo>
                  <a:lnTo>
                    <a:pt x="146" y="1302"/>
                  </a:lnTo>
                  <a:cubicBezTo>
                    <a:pt x="234" y="1273"/>
                    <a:pt x="2192" y="820"/>
                    <a:pt x="3141" y="206"/>
                  </a:cubicBezTo>
                  <a:cubicBezTo>
                    <a:pt x="3200" y="177"/>
                    <a:pt x="3214" y="104"/>
                    <a:pt x="3171" y="45"/>
                  </a:cubicBezTo>
                  <a:cubicBezTo>
                    <a:pt x="3152" y="17"/>
                    <a:pt x="3115" y="1"/>
                    <a:pt x="307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0" name="Google Shape;11780;p52"/>
            <p:cNvSpPr/>
            <p:nvPr/>
          </p:nvSpPr>
          <p:spPr>
            <a:xfrm>
              <a:off x="6591850" y="3155025"/>
              <a:ext cx="46400" cy="18775"/>
            </a:xfrm>
            <a:custGeom>
              <a:avLst/>
              <a:gdLst/>
              <a:ahLst/>
              <a:cxnLst/>
              <a:rect l="l" t="t" r="r" b="b"/>
              <a:pathLst>
                <a:path w="1856" h="751" extrusionOk="0">
                  <a:moveTo>
                    <a:pt x="1737" y="0"/>
                  </a:moveTo>
                  <a:cubicBezTo>
                    <a:pt x="1711" y="0"/>
                    <a:pt x="1686" y="7"/>
                    <a:pt x="1666" y="20"/>
                  </a:cubicBezTo>
                  <a:cubicBezTo>
                    <a:pt x="1096" y="503"/>
                    <a:pt x="117" y="532"/>
                    <a:pt x="103" y="532"/>
                  </a:cubicBezTo>
                  <a:cubicBezTo>
                    <a:pt x="44" y="532"/>
                    <a:pt x="0" y="576"/>
                    <a:pt x="0" y="649"/>
                  </a:cubicBezTo>
                  <a:cubicBezTo>
                    <a:pt x="0" y="707"/>
                    <a:pt x="44" y="751"/>
                    <a:pt x="103" y="751"/>
                  </a:cubicBezTo>
                  <a:cubicBezTo>
                    <a:pt x="146" y="751"/>
                    <a:pt x="1169" y="722"/>
                    <a:pt x="1812" y="196"/>
                  </a:cubicBezTo>
                  <a:cubicBezTo>
                    <a:pt x="1856" y="152"/>
                    <a:pt x="1856" y="93"/>
                    <a:pt x="1827" y="35"/>
                  </a:cubicBezTo>
                  <a:cubicBezTo>
                    <a:pt x="1802" y="11"/>
                    <a:pt x="1769" y="0"/>
                    <a:pt x="173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1" name="Google Shape;11781;p52"/>
            <p:cNvSpPr/>
            <p:nvPr/>
          </p:nvSpPr>
          <p:spPr>
            <a:xfrm>
              <a:off x="6688625" y="3100300"/>
              <a:ext cx="46775" cy="18725"/>
            </a:xfrm>
            <a:custGeom>
              <a:avLst/>
              <a:gdLst/>
              <a:ahLst/>
              <a:cxnLst/>
              <a:rect l="l" t="t" r="r" b="b"/>
              <a:pathLst>
                <a:path w="1871" h="749" extrusionOk="0">
                  <a:moveTo>
                    <a:pt x="1748" y="1"/>
                  </a:moveTo>
                  <a:cubicBezTo>
                    <a:pt x="1740" y="1"/>
                    <a:pt x="1733" y="1"/>
                    <a:pt x="1725" y="3"/>
                  </a:cubicBezTo>
                  <a:cubicBezTo>
                    <a:pt x="804" y="252"/>
                    <a:pt x="89" y="544"/>
                    <a:pt x="74" y="544"/>
                  </a:cubicBezTo>
                  <a:cubicBezTo>
                    <a:pt x="30" y="559"/>
                    <a:pt x="1" y="632"/>
                    <a:pt x="16" y="690"/>
                  </a:cubicBezTo>
                  <a:cubicBezTo>
                    <a:pt x="30" y="719"/>
                    <a:pt x="74" y="748"/>
                    <a:pt x="118" y="748"/>
                  </a:cubicBezTo>
                  <a:lnTo>
                    <a:pt x="162" y="748"/>
                  </a:lnTo>
                  <a:cubicBezTo>
                    <a:pt x="162" y="734"/>
                    <a:pt x="877" y="456"/>
                    <a:pt x="1783" y="223"/>
                  </a:cubicBezTo>
                  <a:cubicBezTo>
                    <a:pt x="1842" y="208"/>
                    <a:pt x="1871" y="149"/>
                    <a:pt x="1856" y="91"/>
                  </a:cubicBezTo>
                  <a:cubicBezTo>
                    <a:pt x="1844" y="40"/>
                    <a:pt x="1798" y="1"/>
                    <a:pt x="1748"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2" name="Google Shape;11782;p52"/>
            <p:cNvSpPr/>
            <p:nvPr/>
          </p:nvSpPr>
          <p:spPr>
            <a:xfrm>
              <a:off x="6739775" y="3074750"/>
              <a:ext cx="57350" cy="11400"/>
            </a:xfrm>
            <a:custGeom>
              <a:avLst/>
              <a:gdLst/>
              <a:ahLst/>
              <a:cxnLst/>
              <a:rect l="l" t="t" r="r" b="b"/>
              <a:pathLst>
                <a:path w="2294" h="456" extrusionOk="0">
                  <a:moveTo>
                    <a:pt x="1734" y="0"/>
                  </a:moveTo>
                  <a:cubicBezTo>
                    <a:pt x="962" y="0"/>
                    <a:pt x="139" y="224"/>
                    <a:pt x="103" y="236"/>
                  </a:cubicBezTo>
                  <a:cubicBezTo>
                    <a:pt x="44" y="251"/>
                    <a:pt x="0" y="324"/>
                    <a:pt x="29" y="383"/>
                  </a:cubicBezTo>
                  <a:cubicBezTo>
                    <a:pt x="29" y="426"/>
                    <a:pt x="73" y="456"/>
                    <a:pt x="132" y="456"/>
                  </a:cubicBezTo>
                  <a:lnTo>
                    <a:pt x="161" y="456"/>
                  </a:lnTo>
                  <a:cubicBezTo>
                    <a:pt x="173" y="456"/>
                    <a:pt x="993" y="221"/>
                    <a:pt x="1739" y="221"/>
                  </a:cubicBezTo>
                  <a:cubicBezTo>
                    <a:pt x="1885" y="221"/>
                    <a:pt x="2029" y="230"/>
                    <a:pt x="2162" y="251"/>
                  </a:cubicBezTo>
                  <a:cubicBezTo>
                    <a:pt x="2170" y="253"/>
                    <a:pt x="2178" y="254"/>
                    <a:pt x="2185" y="254"/>
                  </a:cubicBezTo>
                  <a:cubicBezTo>
                    <a:pt x="2236" y="254"/>
                    <a:pt x="2281" y="214"/>
                    <a:pt x="2294" y="163"/>
                  </a:cubicBezTo>
                  <a:cubicBezTo>
                    <a:pt x="2294" y="90"/>
                    <a:pt x="2265" y="47"/>
                    <a:pt x="2192" y="32"/>
                  </a:cubicBezTo>
                  <a:cubicBezTo>
                    <a:pt x="2046" y="10"/>
                    <a:pt x="1891" y="0"/>
                    <a:pt x="1734"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3" name="Google Shape;11783;p52"/>
            <p:cNvSpPr/>
            <p:nvPr/>
          </p:nvSpPr>
          <p:spPr>
            <a:xfrm>
              <a:off x="6894625" y="3091525"/>
              <a:ext cx="32900" cy="97250"/>
            </a:xfrm>
            <a:custGeom>
              <a:avLst/>
              <a:gdLst/>
              <a:ahLst/>
              <a:cxnLst/>
              <a:rect l="l" t="t" r="r" b="b"/>
              <a:pathLst>
                <a:path w="1316" h="3890" extrusionOk="0">
                  <a:moveTo>
                    <a:pt x="118" y="0"/>
                  </a:moveTo>
                  <a:cubicBezTo>
                    <a:pt x="108" y="0"/>
                    <a:pt x="98" y="1"/>
                    <a:pt x="88" y="4"/>
                  </a:cubicBezTo>
                  <a:cubicBezTo>
                    <a:pt x="30" y="18"/>
                    <a:pt x="1" y="77"/>
                    <a:pt x="15" y="135"/>
                  </a:cubicBezTo>
                  <a:cubicBezTo>
                    <a:pt x="15" y="164"/>
                    <a:pt x="614" y="2473"/>
                    <a:pt x="1096" y="3817"/>
                  </a:cubicBezTo>
                  <a:cubicBezTo>
                    <a:pt x="1111" y="3861"/>
                    <a:pt x="1155" y="3890"/>
                    <a:pt x="1199" y="3890"/>
                  </a:cubicBezTo>
                  <a:cubicBezTo>
                    <a:pt x="1213" y="3890"/>
                    <a:pt x="1228" y="3875"/>
                    <a:pt x="1228" y="3875"/>
                  </a:cubicBezTo>
                  <a:cubicBezTo>
                    <a:pt x="1286" y="3861"/>
                    <a:pt x="1316" y="3788"/>
                    <a:pt x="1301" y="3744"/>
                  </a:cubicBezTo>
                  <a:cubicBezTo>
                    <a:pt x="819" y="2414"/>
                    <a:pt x="235" y="106"/>
                    <a:pt x="220" y="77"/>
                  </a:cubicBezTo>
                  <a:cubicBezTo>
                    <a:pt x="208" y="28"/>
                    <a:pt x="166" y="0"/>
                    <a:pt x="11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4" name="Google Shape;11784;p52"/>
            <p:cNvSpPr/>
            <p:nvPr/>
          </p:nvSpPr>
          <p:spPr>
            <a:xfrm>
              <a:off x="6930425" y="3140550"/>
              <a:ext cx="31425" cy="117275"/>
            </a:xfrm>
            <a:custGeom>
              <a:avLst/>
              <a:gdLst/>
              <a:ahLst/>
              <a:cxnLst/>
              <a:rect l="l" t="t" r="r" b="b"/>
              <a:pathLst>
                <a:path w="1257" h="4691" extrusionOk="0">
                  <a:moveTo>
                    <a:pt x="117" y="0"/>
                  </a:moveTo>
                  <a:cubicBezTo>
                    <a:pt x="59" y="15"/>
                    <a:pt x="0" y="59"/>
                    <a:pt x="15" y="117"/>
                  </a:cubicBezTo>
                  <a:cubicBezTo>
                    <a:pt x="15" y="249"/>
                    <a:pt x="220" y="3361"/>
                    <a:pt x="1038" y="4632"/>
                  </a:cubicBezTo>
                  <a:cubicBezTo>
                    <a:pt x="1067" y="4661"/>
                    <a:pt x="1096" y="4690"/>
                    <a:pt x="1140" y="4690"/>
                  </a:cubicBezTo>
                  <a:cubicBezTo>
                    <a:pt x="1155" y="4690"/>
                    <a:pt x="1169" y="4676"/>
                    <a:pt x="1198" y="4661"/>
                  </a:cubicBezTo>
                  <a:cubicBezTo>
                    <a:pt x="1242" y="4632"/>
                    <a:pt x="1257" y="4559"/>
                    <a:pt x="1228" y="4515"/>
                  </a:cubicBezTo>
                  <a:cubicBezTo>
                    <a:pt x="439" y="3288"/>
                    <a:pt x="234" y="132"/>
                    <a:pt x="234" y="103"/>
                  </a:cubicBezTo>
                  <a:cubicBezTo>
                    <a:pt x="220" y="44"/>
                    <a:pt x="176" y="0"/>
                    <a:pt x="11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5" name="Google Shape;11785;p52"/>
            <p:cNvSpPr/>
            <p:nvPr/>
          </p:nvSpPr>
          <p:spPr>
            <a:xfrm>
              <a:off x="6963300" y="3074725"/>
              <a:ext cx="15350" cy="65475"/>
            </a:xfrm>
            <a:custGeom>
              <a:avLst/>
              <a:gdLst/>
              <a:ahLst/>
              <a:cxnLst/>
              <a:rect l="l" t="t" r="r" b="b"/>
              <a:pathLst>
                <a:path w="614" h="2619" extrusionOk="0">
                  <a:moveTo>
                    <a:pt x="489" y="1"/>
                  </a:moveTo>
                  <a:cubicBezTo>
                    <a:pt x="439" y="1"/>
                    <a:pt x="393" y="41"/>
                    <a:pt x="380" y="91"/>
                  </a:cubicBezTo>
                  <a:cubicBezTo>
                    <a:pt x="366" y="150"/>
                    <a:pt x="0" y="1669"/>
                    <a:pt x="380" y="2546"/>
                  </a:cubicBezTo>
                  <a:cubicBezTo>
                    <a:pt x="395" y="2590"/>
                    <a:pt x="439" y="2619"/>
                    <a:pt x="482" y="2619"/>
                  </a:cubicBezTo>
                  <a:cubicBezTo>
                    <a:pt x="497" y="2619"/>
                    <a:pt x="512" y="2604"/>
                    <a:pt x="526" y="2604"/>
                  </a:cubicBezTo>
                  <a:cubicBezTo>
                    <a:pt x="585" y="2575"/>
                    <a:pt x="614" y="2517"/>
                    <a:pt x="585" y="2458"/>
                  </a:cubicBezTo>
                  <a:cubicBezTo>
                    <a:pt x="220" y="1640"/>
                    <a:pt x="585" y="150"/>
                    <a:pt x="585" y="135"/>
                  </a:cubicBezTo>
                  <a:cubicBezTo>
                    <a:pt x="599" y="77"/>
                    <a:pt x="570" y="18"/>
                    <a:pt x="512" y="4"/>
                  </a:cubicBezTo>
                  <a:cubicBezTo>
                    <a:pt x="504" y="2"/>
                    <a:pt x="496" y="1"/>
                    <a:pt x="48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6" name="Google Shape;11786;p52"/>
            <p:cNvSpPr/>
            <p:nvPr/>
          </p:nvSpPr>
          <p:spPr>
            <a:xfrm>
              <a:off x="6972050" y="3283600"/>
              <a:ext cx="32175" cy="54200"/>
            </a:xfrm>
            <a:custGeom>
              <a:avLst/>
              <a:gdLst/>
              <a:ahLst/>
              <a:cxnLst/>
              <a:rect l="l" t="t" r="r" b="b"/>
              <a:pathLst>
                <a:path w="1287" h="2168" extrusionOk="0">
                  <a:moveTo>
                    <a:pt x="130" y="0"/>
                  </a:moveTo>
                  <a:cubicBezTo>
                    <a:pt x="116" y="0"/>
                    <a:pt x="102" y="2"/>
                    <a:pt x="89" y="5"/>
                  </a:cubicBezTo>
                  <a:cubicBezTo>
                    <a:pt x="30" y="35"/>
                    <a:pt x="1" y="108"/>
                    <a:pt x="30" y="152"/>
                  </a:cubicBezTo>
                  <a:cubicBezTo>
                    <a:pt x="59" y="210"/>
                    <a:pt x="629" y="1437"/>
                    <a:pt x="1068" y="2109"/>
                  </a:cubicBezTo>
                  <a:cubicBezTo>
                    <a:pt x="1097" y="2138"/>
                    <a:pt x="1126" y="2168"/>
                    <a:pt x="1155" y="2168"/>
                  </a:cubicBezTo>
                  <a:cubicBezTo>
                    <a:pt x="1184" y="2168"/>
                    <a:pt x="1199" y="2153"/>
                    <a:pt x="1228" y="2138"/>
                  </a:cubicBezTo>
                  <a:cubicBezTo>
                    <a:pt x="1272" y="2109"/>
                    <a:pt x="1287" y="2051"/>
                    <a:pt x="1257" y="1992"/>
                  </a:cubicBezTo>
                  <a:cubicBezTo>
                    <a:pt x="819" y="1320"/>
                    <a:pt x="235" y="78"/>
                    <a:pt x="235" y="64"/>
                  </a:cubicBezTo>
                  <a:cubicBezTo>
                    <a:pt x="212" y="19"/>
                    <a:pt x="173" y="0"/>
                    <a:pt x="13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7" name="Google Shape;11787;p52"/>
            <p:cNvSpPr/>
            <p:nvPr/>
          </p:nvSpPr>
          <p:spPr>
            <a:xfrm>
              <a:off x="6824500" y="3567875"/>
              <a:ext cx="105225" cy="55825"/>
            </a:xfrm>
            <a:custGeom>
              <a:avLst/>
              <a:gdLst/>
              <a:ahLst/>
              <a:cxnLst/>
              <a:rect l="l" t="t" r="r" b="b"/>
              <a:pathLst>
                <a:path w="4209" h="2233" extrusionOk="0">
                  <a:moveTo>
                    <a:pt x="1213" y="1"/>
                  </a:moveTo>
                  <a:cubicBezTo>
                    <a:pt x="439" y="848"/>
                    <a:pt x="1" y="1695"/>
                    <a:pt x="1" y="1695"/>
                  </a:cubicBezTo>
                  <a:cubicBezTo>
                    <a:pt x="1" y="1695"/>
                    <a:pt x="717" y="1988"/>
                    <a:pt x="1111" y="2090"/>
                  </a:cubicBezTo>
                  <a:cubicBezTo>
                    <a:pt x="1578" y="1243"/>
                    <a:pt x="1944" y="790"/>
                    <a:pt x="1944" y="790"/>
                  </a:cubicBezTo>
                  <a:lnTo>
                    <a:pt x="1944" y="790"/>
                  </a:lnTo>
                  <a:lnTo>
                    <a:pt x="1885" y="2090"/>
                  </a:lnTo>
                  <a:cubicBezTo>
                    <a:pt x="1885" y="2090"/>
                    <a:pt x="2515" y="2233"/>
                    <a:pt x="3203" y="2233"/>
                  </a:cubicBezTo>
                  <a:cubicBezTo>
                    <a:pt x="3548" y="2233"/>
                    <a:pt x="3906" y="2197"/>
                    <a:pt x="4208" y="2090"/>
                  </a:cubicBezTo>
                  <a:lnTo>
                    <a:pt x="4208" y="1"/>
                  </a:lnTo>
                  <a:cubicBezTo>
                    <a:pt x="3897" y="103"/>
                    <a:pt x="3460" y="137"/>
                    <a:pt x="3016" y="137"/>
                  </a:cubicBezTo>
                  <a:cubicBezTo>
                    <a:pt x="2129" y="137"/>
                    <a:pt x="1213" y="1"/>
                    <a:pt x="1213"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8" name="Google Shape;11788;p52"/>
            <p:cNvSpPr/>
            <p:nvPr/>
          </p:nvSpPr>
          <p:spPr>
            <a:xfrm>
              <a:off x="6970975" y="3604400"/>
              <a:ext cx="105575" cy="61900"/>
            </a:xfrm>
            <a:custGeom>
              <a:avLst/>
              <a:gdLst/>
              <a:ahLst/>
              <a:cxnLst/>
              <a:rect l="l" t="t" r="r" b="b"/>
              <a:pathLst>
                <a:path w="4223" h="2476" extrusionOk="0">
                  <a:moveTo>
                    <a:pt x="891" y="1"/>
                  </a:moveTo>
                  <a:cubicBezTo>
                    <a:pt x="628" y="614"/>
                    <a:pt x="322" y="1257"/>
                    <a:pt x="0" y="1900"/>
                  </a:cubicBezTo>
                  <a:cubicBezTo>
                    <a:pt x="512" y="2119"/>
                    <a:pt x="1593" y="2265"/>
                    <a:pt x="1593" y="2265"/>
                  </a:cubicBezTo>
                  <a:cubicBezTo>
                    <a:pt x="1593" y="2265"/>
                    <a:pt x="1724" y="1432"/>
                    <a:pt x="2075" y="585"/>
                  </a:cubicBezTo>
                  <a:lnTo>
                    <a:pt x="2075" y="585"/>
                  </a:lnTo>
                  <a:cubicBezTo>
                    <a:pt x="2162" y="1082"/>
                    <a:pt x="1958" y="2294"/>
                    <a:pt x="1958" y="2294"/>
                  </a:cubicBezTo>
                  <a:cubicBezTo>
                    <a:pt x="1958" y="2294"/>
                    <a:pt x="2706" y="2475"/>
                    <a:pt x="3841" y="2475"/>
                  </a:cubicBezTo>
                  <a:cubicBezTo>
                    <a:pt x="3955" y="2475"/>
                    <a:pt x="4072" y="2474"/>
                    <a:pt x="4193" y="2470"/>
                  </a:cubicBezTo>
                  <a:cubicBezTo>
                    <a:pt x="4222" y="1520"/>
                    <a:pt x="3930" y="44"/>
                    <a:pt x="3930" y="44"/>
                  </a:cubicBezTo>
                  <a:cubicBezTo>
                    <a:pt x="3513" y="167"/>
                    <a:pt x="3062" y="209"/>
                    <a:pt x="2639" y="209"/>
                  </a:cubicBezTo>
                  <a:cubicBezTo>
                    <a:pt x="1697" y="209"/>
                    <a:pt x="891" y="1"/>
                    <a:pt x="89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9" name="Google Shape;11789;p52"/>
            <p:cNvSpPr/>
            <p:nvPr/>
          </p:nvSpPr>
          <p:spPr>
            <a:xfrm>
              <a:off x="5610675" y="2535525"/>
              <a:ext cx="105725" cy="139000"/>
            </a:xfrm>
            <a:custGeom>
              <a:avLst/>
              <a:gdLst/>
              <a:ahLst/>
              <a:cxnLst/>
              <a:rect l="l" t="t" r="r" b="b"/>
              <a:pathLst>
                <a:path w="4229" h="5560" extrusionOk="0">
                  <a:moveTo>
                    <a:pt x="127" y="0"/>
                  </a:moveTo>
                  <a:cubicBezTo>
                    <a:pt x="27" y="0"/>
                    <a:pt x="1" y="233"/>
                    <a:pt x="94" y="782"/>
                  </a:cubicBezTo>
                  <a:cubicBezTo>
                    <a:pt x="619" y="3573"/>
                    <a:pt x="2899" y="5560"/>
                    <a:pt x="2899" y="5560"/>
                  </a:cubicBezTo>
                  <a:cubicBezTo>
                    <a:pt x="2899" y="5560"/>
                    <a:pt x="4228" y="4975"/>
                    <a:pt x="4228" y="3719"/>
                  </a:cubicBezTo>
                  <a:cubicBezTo>
                    <a:pt x="2489" y="3310"/>
                    <a:pt x="1043" y="1454"/>
                    <a:pt x="634" y="665"/>
                  </a:cubicBezTo>
                  <a:cubicBezTo>
                    <a:pt x="417" y="255"/>
                    <a:pt x="231" y="0"/>
                    <a:pt x="12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0" name="Google Shape;11790;p52"/>
            <p:cNvSpPr/>
            <p:nvPr/>
          </p:nvSpPr>
          <p:spPr>
            <a:xfrm>
              <a:off x="5836525" y="2542125"/>
              <a:ext cx="125600" cy="127650"/>
            </a:xfrm>
            <a:custGeom>
              <a:avLst/>
              <a:gdLst/>
              <a:ahLst/>
              <a:cxnLst/>
              <a:rect l="l" t="t" r="r" b="b"/>
              <a:pathLst>
                <a:path w="5024" h="5106" extrusionOk="0">
                  <a:moveTo>
                    <a:pt x="4878" y="0"/>
                  </a:moveTo>
                  <a:cubicBezTo>
                    <a:pt x="4778" y="0"/>
                    <a:pt x="4617" y="171"/>
                    <a:pt x="4442" y="416"/>
                  </a:cubicBezTo>
                  <a:cubicBezTo>
                    <a:pt x="2908" y="2534"/>
                    <a:pt x="161" y="3528"/>
                    <a:pt x="161" y="3528"/>
                  </a:cubicBezTo>
                  <a:cubicBezTo>
                    <a:pt x="161" y="3528"/>
                    <a:pt x="1" y="4711"/>
                    <a:pt x="1345" y="5106"/>
                  </a:cubicBezTo>
                  <a:cubicBezTo>
                    <a:pt x="4194" y="4025"/>
                    <a:pt x="4734" y="1745"/>
                    <a:pt x="4924" y="737"/>
                  </a:cubicBezTo>
                  <a:cubicBezTo>
                    <a:pt x="5023" y="204"/>
                    <a:pt x="4987" y="0"/>
                    <a:pt x="4878"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1" name="Google Shape;11791;p52"/>
            <p:cNvSpPr/>
            <p:nvPr/>
          </p:nvSpPr>
          <p:spPr>
            <a:xfrm>
              <a:off x="5900450" y="2921250"/>
              <a:ext cx="310850" cy="337300"/>
            </a:xfrm>
            <a:custGeom>
              <a:avLst/>
              <a:gdLst/>
              <a:ahLst/>
              <a:cxnLst/>
              <a:rect l="l" t="t" r="r" b="b"/>
              <a:pathLst>
                <a:path w="12434" h="13492" extrusionOk="0">
                  <a:moveTo>
                    <a:pt x="5796" y="1"/>
                  </a:moveTo>
                  <a:cubicBezTo>
                    <a:pt x="3055" y="1"/>
                    <a:pt x="2004" y="4405"/>
                    <a:pt x="0" y="6347"/>
                  </a:cubicBezTo>
                  <a:cubicBezTo>
                    <a:pt x="789" y="7837"/>
                    <a:pt x="1549" y="9313"/>
                    <a:pt x="2133" y="10438"/>
                  </a:cubicBezTo>
                  <a:cubicBezTo>
                    <a:pt x="3521" y="13126"/>
                    <a:pt x="4617" y="13462"/>
                    <a:pt x="4734" y="13491"/>
                  </a:cubicBezTo>
                  <a:lnTo>
                    <a:pt x="4778" y="13491"/>
                  </a:lnTo>
                  <a:lnTo>
                    <a:pt x="6093" y="13155"/>
                  </a:lnTo>
                  <a:cubicBezTo>
                    <a:pt x="8196" y="12381"/>
                    <a:pt x="9979" y="10540"/>
                    <a:pt x="11001" y="9459"/>
                  </a:cubicBezTo>
                  <a:cubicBezTo>
                    <a:pt x="12433" y="7940"/>
                    <a:pt x="11557" y="2651"/>
                    <a:pt x="7466" y="474"/>
                  </a:cubicBezTo>
                  <a:cubicBezTo>
                    <a:pt x="6844" y="145"/>
                    <a:pt x="6292" y="1"/>
                    <a:pt x="57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2" name="Google Shape;11792;p52"/>
            <p:cNvSpPr/>
            <p:nvPr/>
          </p:nvSpPr>
          <p:spPr>
            <a:xfrm>
              <a:off x="6038500" y="2681075"/>
              <a:ext cx="272300" cy="213075"/>
            </a:xfrm>
            <a:custGeom>
              <a:avLst/>
              <a:gdLst/>
              <a:ahLst/>
              <a:cxnLst/>
              <a:rect l="l" t="t" r="r" b="b"/>
              <a:pathLst>
                <a:path w="10892" h="8523" extrusionOk="0">
                  <a:moveTo>
                    <a:pt x="4968" y="1"/>
                  </a:moveTo>
                  <a:cubicBezTo>
                    <a:pt x="3083" y="220"/>
                    <a:pt x="1389" y="483"/>
                    <a:pt x="308" y="658"/>
                  </a:cubicBezTo>
                  <a:cubicBezTo>
                    <a:pt x="308" y="687"/>
                    <a:pt x="293" y="702"/>
                    <a:pt x="293" y="716"/>
                  </a:cubicBezTo>
                  <a:cubicBezTo>
                    <a:pt x="1" y="3697"/>
                    <a:pt x="556" y="7393"/>
                    <a:pt x="6122" y="8416"/>
                  </a:cubicBezTo>
                  <a:cubicBezTo>
                    <a:pt x="6523" y="8488"/>
                    <a:pt x="6866" y="8523"/>
                    <a:pt x="7156" y="8523"/>
                  </a:cubicBezTo>
                  <a:cubicBezTo>
                    <a:pt x="10891" y="8523"/>
                    <a:pt x="5917" y="2834"/>
                    <a:pt x="4968"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3" name="Google Shape;11793;p52"/>
            <p:cNvSpPr/>
            <p:nvPr/>
          </p:nvSpPr>
          <p:spPr>
            <a:xfrm>
              <a:off x="5637475" y="2864150"/>
              <a:ext cx="149050" cy="95450"/>
            </a:xfrm>
            <a:custGeom>
              <a:avLst/>
              <a:gdLst/>
              <a:ahLst/>
              <a:cxnLst/>
              <a:rect l="l" t="t" r="r" b="b"/>
              <a:pathLst>
                <a:path w="5962" h="3818" extrusionOk="0">
                  <a:moveTo>
                    <a:pt x="1335" y="1"/>
                  </a:moveTo>
                  <a:cubicBezTo>
                    <a:pt x="1295" y="1"/>
                    <a:pt x="1254" y="4"/>
                    <a:pt x="1213" y="12"/>
                  </a:cubicBezTo>
                  <a:cubicBezTo>
                    <a:pt x="672" y="114"/>
                    <a:pt x="541" y="684"/>
                    <a:pt x="512" y="1370"/>
                  </a:cubicBezTo>
                  <a:cubicBezTo>
                    <a:pt x="482" y="2042"/>
                    <a:pt x="0" y="2145"/>
                    <a:pt x="0" y="2773"/>
                  </a:cubicBezTo>
                  <a:cubicBezTo>
                    <a:pt x="0" y="3343"/>
                    <a:pt x="409" y="3664"/>
                    <a:pt x="2499" y="3766"/>
                  </a:cubicBezTo>
                  <a:cubicBezTo>
                    <a:pt x="3109" y="3796"/>
                    <a:pt x="3578" y="3817"/>
                    <a:pt x="3947" y="3817"/>
                  </a:cubicBezTo>
                  <a:cubicBezTo>
                    <a:pt x="4841" y="3817"/>
                    <a:pt x="5152" y="3693"/>
                    <a:pt x="5494" y="3270"/>
                  </a:cubicBezTo>
                  <a:cubicBezTo>
                    <a:pt x="5961" y="2656"/>
                    <a:pt x="5537" y="1896"/>
                    <a:pt x="5362" y="1502"/>
                  </a:cubicBezTo>
                  <a:cubicBezTo>
                    <a:pt x="5201" y="1107"/>
                    <a:pt x="5464" y="187"/>
                    <a:pt x="4515" y="172"/>
                  </a:cubicBezTo>
                  <a:cubicBezTo>
                    <a:pt x="4475" y="169"/>
                    <a:pt x="4436" y="167"/>
                    <a:pt x="4396" y="167"/>
                  </a:cubicBezTo>
                  <a:cubicBezTo>
                    <a:pt x="3778" y="167"/>
                    <a:pt x="3192" y="567"/>
                    <a:pt x="2754" y="567"/>
                  </a:cubicBezTo>
                  <a:cubicBezTo>
                    <a:pt x="2747" y="567"/>
                    <a:pt x="2740" y="567"/>
                    <a:pt x="2732" y="567"/>
                  </a:cubicBezTo>
                  <a:cubicBezTo>
                    <a:pt x="2340" y="553"/>
                    <a:pt x="1847" y="1"/>
                    <a:pt x="1335" y="1"/>
                  </a:cubicBezTo>
                  <a:close/>
                </a:path>
              </a:pathLst>
            </a:custGeom>
            <a:solidFill>
              <a:srgbClr val="F2819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4" name="Google Shape;11794;p52"/>
            <p:cNvSpPr/>
            <p:nvPr/>
          </p:nvSpPr>
          <p:spPr>
            <a:xfrm>
              <a:off x="5724550" y="2900750"/>
              <a:ext cx="33750" cy="24000"/>
            </a:xfrm>
            <a:custGeom>
              <a:avLst/>
              <a:gdLst/>
              <a:ahLst/>
              <a:cxnLst/>
              <a:rect l="l" t="t" r="r" b="b"/>
              <a:pathLst>
                <a:path w="1350" h="960" extrusionOk="0">
                  <a:moveTo>
                    <a:pt x="981" y="0"/>
                  </a:moveTo>
                  <a:cubicBezTo>
                    <a:pt x="670" y="0"/>
                    <a:pt x="1" y="743"/>
                    <a:pt x="360" y="929"/>
                  </a:cubicBezTo>
                  <a:cubicBezTo>
                    <a:pt x="398" y="950"/>
                    <a:pt x="440" y="959"/>
                    <a:pt x="482" y="959"/>
                  </a:cubicBezTo>
                  <a:cubicBezTo>
                    <a:pt x="860" y="959"/>
                    <a:pt x="1350" y="220"/>
                    <a:pt x="1061" y="23"/>
                  </a:cubicBezTo>
                  <a:cubicBezTo>
                    <a:pt x="1039" y="7"/>
                    <a:pt x="1011" y="0"/>
                    <a:pt x="981"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5" name="Google Shape;11795;p52"/>
            <p:cNvSpPr/>
            <p:nvPr/>
          </p:nvSpPr>
          <p:spPr>
            <a:xfrm>
              <a:off x="5661800" y="2897025"/>
              <a:ext cx="32725" cy="25725"/>
            </a:xfrm>
            <a:custGeom>
              <a:avLst/>
              <a:gdLst/>
              <a:ahLst/>
              <a:cxnLst/>
              <a:rect l="l" t="t" r="r" b="b"/>
              <a:pathLst>
                <a:path w="1309" h="1029" extrusionOk="0">
                  <a:moveTo>
                    <a:pt x="373" y="0"/>
                  </a:moveTo>
                  <a:cubicBezTo>
                    <a:pt x="344" y="0"/>
                    <a:pt x="319" y="9"/>
                    <a:pt x="298" y="26"/>
                  </a:cubicBezTo>
                  <a:cubicBezTo>
                    <a:pt x="1" y="298"/>
                    <a:pt x="586" y="1029"/>
                    <a:pt x="927" y="1029"/>
                  </a:cubicBezTo>
                  <a:cubicBezTo>
                    <a:pt x="971" y="1029"/>
                    <a:pt x="1010" y="1017"/>
                    <a:pt x="1043" y="990"/>
                  </a:cubicBezTo>
                  <a:cubicBezTo>
                    <a:pt x="1309" y="778"/>
                    <a:pt x="659" y="0"/>
                    <a:pt x="37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96" name="Google Shape;11796;p52"/>
          <p:cNvGrpSpPr/>
          <p:nvPr/>
        </p:nvGrpSpPr>
        <p:grpSpPr>
          <a:xfrm>
            <a:off x="3631008" y="3465057"/>
            <a:ext cx="1126087" cy="1213200"/>
            <a:chOff x="5338575" y="2762375"/>
            <a:chExt cx="956175" cy="1034800"/>
          </a:xfrm>
        </p:grpSpPr>
        <p:sp>
          <p:nvSpPr>
            <p:cNvPr id="11797" name="Google Shape;11797;p52"/>
            <p:cNvSpPr/>
            <p:nvPr/>
          </p:nvSpPr>
          <p:spPr>
            <a:xfrm>
              <a:off x="5338575" y="3400825"/>
              <a:ext cx="872825" cy="396350"/>
            </a:xfrm>
            <a:custGeom>
              <a:avLst/>
              <a:gdLst/>
              <a:ahLst/>
              <a:cxnLst/>
              <a:rect l="l" t="t" r="r" b="b"/>
              <a:pathLst>
                <a:path w="34913" h="15854" extrusionOk="0">
                  <a:moveTo>
                    <a:pt x="29846" y="0"/>
                  </a:moveTo>
                  <a:lnTo>
                    <a:pt x="27072" y="69"/>
                  </a:lnTo>
                  <a:cubicBezTo>
                    <a:pt x="27072" y="69"/>
                    <a:pt x="28657" y="2508"/>
                    <a:pt x="29312" y="3688"/>
                  </a:cubicBezTo>
                  <a:cubicBezTo>
                    <a:pt x="29976" y="4877"/>
                    <a:pt x="28787" y="6066"/>
                    <a:pt x="28787" y="6066"/>
                  </a:cubicBezTo>
                  <a:cubicBezTo>
                    <a:pt x="27735" y="7048"/>
                    <a:pt x="16466" y="8694"/>
                    <a:pt x="16466" y="8694"/>
                  </a:cubicBezTo>
                  <a:cubicBezTo>
                    <a:pt x="3033" y="10676"/>
                    <a:pt x="1" y="15854"/>
                    <a:pt x="1" y="15854"/>
                  </a:cubicBezTo>
                  <a:lnTo>
                    <a:pt x="8927" y="15854"/>
                  </a:lnTo>
                  <a:cubicBezTo>
                    <a:pt x="10348" y="14243"/>
                    <a:pt x="14294" y="13510"/>
                    <a:pt x="14294" y="13510"/>
                  </a:cubicBezTo>
                  <a:cubicBezTo>
                    <a:pt x="15613" y="13441"/>
                    <a:pt x="29976" y="10081"/>
                    <a:pt x="29976" y="10081"/>
                  </a:cubicBezTo>
                  <a:cubicBezTo>
                    <a:pt x="34258" y="8634"/>
                    <a:pt x="34189" y="6462"/>
                    <a:pt x="34189" y="6462"/>
                  </a:cubicBezTo>
                  <a:cubicBezTo>
                    <a:pt x="34913" y="3490"/>
                    <a:pt x="29846" y="0"/>
                    <a:pt x="29846" y="0"/>
                  </a:cubicBezTo>
                  <a:close/>
                </a:path>
              </a:pathLst>
            </a:custGeom>
            <a:solidFill>
              <a:srgbClr val="724B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8" name="Google Shape;11798;p52"/>
            <p:cNvSpPr/>
            <p:nvPr/>
          </p:nvSpPr>
          <p:spPr>
            <a:xfrm>
              <a:off x="5926200" y="3077925"/>
              <a:ext cx="248375" cy="317750"/>
            </a:xfrm>
            <a:custGeom>
              <a:avLst/>
              <a:gdLst/>
              <a:ahLst/>
              <a:cxnLst/>
              <a:rect l="l" t="t" r="r" b="b"/>
              <a:pathLst>
                <a:path w="9935" h="12710" extrusionOk="0">
                  <a:moveTo>
                    <a:pt x="595" y="1"/>
                  </a:moveTo>
                  <a:lnTo>
                    <a:pt x="0" y="12710"/>
                  </a:lnTo>
                  <a:lnTo>
                    <a:pt x="9934" y="12710"/>
                  </a:lnTo>
                  <a:lnTo>
                    <a:pt x="9142" y="1"/>
                  </a:lnTo>
                  <a:close/>
                </a:path>
              </a:pathLst>
            </a:custGeom>
            <a:solidFill>
              <a:srgbClr val="A96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9" name="Google Shape;11799;p52"/>
            <p:cNvSpPr/>
            <p:nvPr/>
          </p:nvSpPr>
          <p:spPr>
            <a:xfrm>
              <a:off x="6058225" y="3077925"/>
              <a:ext cx="116350" cy="317750"/>
            </a:xfrm>
            <a:custGeom>
              <a:avLst/>
              <a:gdLst/>
              <a:ahLst/>
              <a:cxnLst/>
              <a:rect l="l" t="t" r="r" b="b"/>
              <a:pathLst>
                <a:path w="4654" h="12710" extrusionOk="0">
                  <a:moveTo>
                    <a:pt x="1" y="1"/>
                  </a:moveTo>
                  <a:lnTo>
                    <a:pt x="1" y="12710"/>
                  </a:lnTo>
                  <a:lnTo>
                    <a:pt x="4653" y="12710"/>
                  </a:lnTo>
                  <a:lnTo>
                    <a:pt x="4059" y="1"/>
                  </a:lnTo>
                  <a:close/>
                </a:path>
              </a:pathLst>
            </a:custGeom>
            <a:solidFill>
              <a:srgbClr val="BE7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0" name="Google Shape;11800;p52"/>
            <p:cNvSpPr/>
            <p:nvPr/>
          </p:nvSpPr>
          <p:spPr>
            <a:xfrm>
              <a:off x="5926200" y="3378425"/>
              <a:ext cx="248375" cy="22200"/>
            </a:xfrm>
            <a:custGeom>
              <a:avLst/>
              <a:gdLst/>
              <a:ahLst/>
              <a:cxnLst/>
              <a:rect l="l" t="t" r="r" b="b"/>
              <a:pathLst>
                <a:path w="9935" h="888" extrusionOk="0">
                  <a:moveTo>
                    <a:pt x="0" y="0"/>
                  </a:moveTo>
                  <a:lnTo>
                    <a:pt x="0" y="888"/>
                  </a:lnTo>
                  <a:lnTo>
                    <a:pt x="9934" y="888"/>
                  </a:lnTo>
                  <a:lnTo>
                    <a:pt x="9934" y="0"/>
                  </a:lnTo>
                  <a:close/>
                </a:path>
              </a:pathLst>
            </a:custGeom>
            <a:solidFill>
              <a:srgbClr val="914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1" name="Google Shape;11801;p52"/>
            <p:cNvSpPr/>
            <p:nvPr/>
          </p:nvSpPr>
          <p:spPr>
            <a:xfrm>
              <a:off x="5939750" y="3064150"/>
              <a:ext cx="221250" cy="15750"/>
            </a:xfrm>
            <a:custGeom>
              <a:avLst/>
              <a:gdLst/>
              <a:ahLst/>
              <a:cxnLst/>
              <a:rect l="l" t="t" r="r" b="b"/>
              <a:pathLst>
                <a:path w="8850" h="630" extrusionOk="0">
                  <a:moveTo>
                    <a:pt x="1" y="1"/>
                  </a:moveTo>
                  <a:lnTo>
                    <a:pt x="1" y="630"/>
                  </a:lnTo>
                  <a:lnTo>
                    <a:pt x="8849" y="630"/>
                  </a:lnTo>
                  <a:lnTo>
                    <a:pt x="8849" y="1"/>
                  </a:lnTo>
                  <a:close/>
                </a:path>
              </a:pathLst>
            </a:custGeom>
            <a:solidFill>
              <a:srgbClr val="75757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2" name="Google Shape;11802;p52"/>
            <p:cNvSpPr/>
            <p:nvPr/>
          </p:nvSpPr>
          <p:spPr>
            <a:xfrm>
              <a:off x="5894300" y="2946325"/>
              <a:ext cx="312150" cy="117850"/>
            </a:xfrm>
            <a:custGeom>
              <a:avLst/>
              <a:gdLst/>
              <a:ahLst/>
              <a:cxnLst/>
              <a:rect l="l" t="t" r="r" b="b"/>
              <a:pathLst>
                <a:path w="12486" h="4714" extrusionOk="0">
                  <a:moveTo>
                    <a:pt x="6247" y="1"/>
                  </a:moveTo>
                  <a:lnTo>
                    <a:pt x="1" y="4714"/>
                  </a:lnTo>
                  <a:lnTo>
                    <a:pt x="12485" y="4714"/>
                  </a:lnTo>
                  <a:lnTo>
                    <a:pt x="6247" y="1"/>
                  </a:lnTo>
                  <a:close/>
                </a:path>
              </a:pathLst>
            </a:custGeom>
            <a:solidFill>
              <a:srgbClr val="A96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3" name="Google Shape;11803;p52"/>
            <p:cNvSpPr/>
            <p:nvPr/>
          </p:nvSpPr>
          <p:spPr>
            <a:xfrm>
              <a:off x="6050475" y="2946325"/>
              <a:ext cx="155975" cy="117850"/>
            </a:xfrm>
            <a:custGeom>
              <a:avLst/>
              <a:gdLst/>
              <a:ahLst/>
              <a:cxnLst/>
              <a:rect l="l" t="t" r="r" b="b"/>
              <a:pathLst>
                <a:path w="6239" h="4714" extrusionOk="0">
                  <a:moveTo>
                    <a:pt x="0" y="1"/>
                  </a:moveTo>
                  <a:lnTo>
                    <a:pt x="147" y="4714"/>
                  </a:lnTo>
                  <a:lnTo>
                    <a:pt x="6238" y="4714"/>
                  </a:lnTo>
                  <a:lnTo>
                    <a:pt x="0" y="1"/>
                  </a:lnTo>
                  <a:close/>
                </a:path>
              </a:pathLst>
            </a:custGeom>
            <a:solidFill>
              <a:srgbClr val="BE7E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4" name="Google Shape;11804;p52"/>
            <p:cNvSpPr/>
            <p:nvPr/>
          </p:nvSpPr>
          <p:spPr>
            <a:xfrm>
              <a:off x="6020100" y="3134800"/>
              <a:ext cx="60550" cy="53875"/>
            </a:xfrm>
            <a:custGeom>
              <a:avLst/>
              <a:gdLst/>
              <a:ahLst/>
              <a:cxnLst/>
              <a:rect l="l" t="t" r="r" b="b"/>
              <a:pathLst>
                <a:path w="2422" h="2155" extrusionOk="0">
                  <a:moveTo>
                    <a:pt x="1215" y="1"/>
                  </a:moveTo>
                  <a:cubicBezTo>
                    <a:pt x="543" y="1"/>
                    <a:pt x="1" y="483"/>
                    <a:pt x="1" y="1078"/>
                  </a:cubicBezTo>
                  <a:cubicBezTo>
                    <a:pt x="1" y="1672"/>
                    <a:pt x="543" y="2155"/>
                    <a:pt x="1215" y="2155"/>
                  </a:cubicBezTo>
                  <a:cubicBezTo>
                    <a:pt x="1879" y="2155"/>
                    <a:pt x="2422" y="1672"/>
                    <a:pt x="2422" y="1078"/>
                  </a:cubicBezTo>
                  <a:cubicBezTo>
                    <a:pt x="2422" y="483"/>
                    <a:pt x="1879" y="1"/>
                    <a:pt x="1215" y="1"/>
                  </a:cubicBezTo>
                  <a:close/>
                </a:path>
              </a:pathLst>
            </a:custGeom>
            <a:solidFill>
              <a:srgbClr val="8053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5" name="Google Shape;11805;p52"/>
            <p:cNvSpPr/>
            <p:nvPr/>
          </p:nvSpPr>
          <p:spPr>
            <a:xfrm>
              <a:off x="6028075" y="3141475"/>
              <a:ext cx="45675" cy="40300"/>
            </a:xfrm>
            <a:custGeom>
              <a:avLst/>
              <a:gdLst/>
              <a:ahLst/>
              <a:cxnLst/>
              <a:rect l="l" t="t" r="r" b="b"/>
              <a:pathLst>
                <a:path w="1827" h="1612" extrusionOk="0">
                  <a:moveTo>
                    <a:pt x="914" y="1"/>
                  </a:moveTo>
                  <a:cubicBezTo>
                    <a:pt x="414" y="1"/>
                    <a:pt x="0" y="363"/>
                    <a:pt x="0" y="811"/>
                  </a:cubicBezTo>
                  <a:cubicBezTo>
                    <a:pt x="0" y="1250"/>
                    <a:pt x="414" y="1612"/>
                    <a:pt x="914" y="1612"/>
                  </a:cubicBezTo>
                  <a:cubicBezTo>
                    <a:pt x="1413" y="1612"/>
                    <a:pt x="1827" y="1250"/>
                    <a:pt x="1827" y="811"/>
                  </a:cubicBezTo>
                  <a:cubicBezTo>
                    <a:pt x="1827" y="363"/>
                    <a:pt x="1413" y="1"/>
                    <a:pt x="914" y="1"/>
                  </a:cubicBezTo>
                  <a:close/>
                </a:path>
              </a:pathLst>
            </a:custGeom>
            <a:solidFill>
              <a:srgbClr val="F0F1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6" name="Google Shape;11806;p52"/>
            <p:cNvSpPr/>
            <p:nvPr/>
          </p:nvSpPr>
          <p:spPr>
            <a:xfrm>
              <a:off x="6011925" y="3262525"/>
              <a:ext cx="76925" cy="114400"/>
            </a:xfrm>
            <a:custGeom>
              <a:avLst/>
              <a:gdLst/>
              <a:ahLst/>
              <a:cxnLst/>
              <a:rect l="l" t="t" r="r" b="b"/>
              <a:pathLst>
                <a:path w="3077" h="4576" extrusionOk="0">
                  <a:moveTo>
                    <a:pt x="0" y="1"/>
                  </a:moveTo>
                  <a:lnTo>
                    <a:pt x="0" y="4576"/>
                  </a:lnTo>
                  <a:lnTo>
                    <a:pt x="3076" y="4576"/>
                  </a:lnTo>
                  <a:lnTo>
                    <a:pt x="3076" y="1"/>
                  </a:lnTo>
                  <a:close/>
                </a:path>
              </a:pathLst>
            </a:custGeom>
            <a:solidFill>
              <a:srgbClr val="91462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7" name="Google Shape;11807;p52"/>
            <p:cNvSpPr/>
            <p:nvPr/>
          </p:nvSpPr>
          <p:spPr>
            <a:xfrm>
              <a:off x="5821725" y="2886225"/>
              <a:ext cx="460325" cy="229425"/>
            </a:xfrm>
            <a:custGeom>
              <a:avLst/>
              <a:gdLst/>
              <a:ahLst/>
              <a:cxnLst/>
              <a:rect l="l" t="t" r="r" b="b"/>
              <a:pathLst>
                <a:path w="18413" h="9177" extrusionOk="0">
                  <a:moveTo>
                    <a:pt x="18326" y="1"/>
                  </a:moveTo>
                  <a:lnTo>
                    <a:pt x="0" y="8996"/>
                  </a:lnTo>
                  <a:lnTo>
                    <a:pt x="95" y="9177"/>
                  </a:lnTo>
                  <a:lnTo>
                    <a:pt x="18413" y="182"/>
                  </a:lnTo>
                  <a:lnTo>
                    <a:pt x="18326"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8" name="Google Shape;11808;p52"/>
            <p:cNvSpPr/>
            <p:nvPr/>
          </p:nvSpPr>
          <p:spPr>
            <a:xfrm>
              <a:off x="5928550" y="2775300"/>
              <a:ext cx="246675" cy="451275"/>
            </a:xfrm>
            <a:custGeom>
              <a:avLst/>
              <a:gdLst/>
              <a:ahLst/>
              <a:cxnLst/>
              <a:rect l="l" t="t" r="r" b="b"/>
              <a:pathLst>
                <a:path w="9867" h="18051" extrusionOk="0">
                  <a:moveTo>
                    <a:pt x="173" y="1"/>
                  </a:moveTo>
                  <a:lnTo>
                    <a:pt x="1" y="95"/>
                  </a:lnTo>
                  <a:lnTo>
                    <a:pt x="9694" y="18051"/>
                  </a:lnTo>
                  <a:lnTo>
                    <a:pt x="9866" y="17965"/>
                  </a:lnTo>
                  <a:lnTo>
                    <a:pt x="173"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9" name="Google Shape;11809;p52"/>
            <p:cNvSpPr/>
            <p:nvPr/>
          </p:nvSpPr>
          <p:spPr>
            <a:xfrm>
              <a:off x="5989300" y="2934700"/>
              <a:ext cx="42675" cy="40950"/>
            </a:xfrm>
            <a:custGeom>
              <a:avLst/>
              <a:gdLst/>
              <a:ahLst/>
              <a:cxnLst/>
              <a:rect l="l" t="t" r="r" b="b"/>
              <a:pathLst>
                <a:path w="1707" h="1638" extrusionOk="0">
                  <a:moveTo>
                    <a:pt x="1034" y="259"/>
                  </a:moveTo>
                  <a:lnTo>
                    <a:pt x="1439" y="1000"/>
                  </a:lnTo>
                  <a:lnTo>
                    <a:pt x="681" y="1379"/>
                  </a:lnTo>
                  <a:lnTo>
                    <a:pt x="276" y="629"/>
                  </a:lnTo>
                  <a:lnTo>
                    <a:pt x="1034" y="259"/>
                  </a:lnTo>
                  <a:close/>
                  <a:moveTo>
                    <a:pt x="1121" y="0"/>
                  </a:moveTo>
                  <a:lnTo>
                    <a:pt x="0" y="543"/>
                  </a:lnTo>
                  <a:lnTo>
                    <a:pt x="595" y="1637"/>
                  </a:lnTo>
                  <a:lnTo>
                    <a:pt x="1706" y="1086"/>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0" name="Google Shape;11810;p52"/>
            <p:cNvSpPr/>
            <p:nvPr/>
          </p:nvSpPr>
          <p:spPr>
            <a:xfrm>
              <a:off x="6012775" y="2923075"/>
              <a:ext cx="42675" cy="40950"/>
            </a:xfrm>
            <a:custGeom>
              <a:avLst/>
              <a:gdLst/>
              <a:ahLst/>
              <a:cxnLst/>
              <a:rect l="l" t="t" r="r" b="b"/>
              <a:pathLst>
                <a:path w="1707" h="1638" extrusionOk="0">
                  <a:moveTo>
                    <a:pt x="1035" y="259"/>
                  </a:moveTo>
                  <a:lnTo>
                    <a:pt x="1440" y="1008"/>
                  </a:lnTo>
                  <a:lnTo>
                    <a:pt x="673" y="1379"/>
                  </a:lnTo>
                  <a:lnTo>
                    <a:pt x="276" y="638"/>
                  </a:lnTo>
                  <a:lnTo>
                    <a:pt x="1035" y="259"/>
                  </a:lnTo>
                  <a:close/>
                  <a:moveTo>
                    <a:pt x="1112" y="0"/>
                  </a:moveTo>
                  <a:lnTo>
                    <a:pt x="1" y="551"/>
                  </a:lnTo>
                  <a:lnTo>
                    <a:pt x="595" y="1637"/>
                  </a:lnTo>
                  <a:lnTo>
                    <a:pt x="170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1" name="Google Shape;11811;p52"/>
            <p:cNvSpPr/>
            <p:nvPr/>
          </p:nvSpPr>
          <p:spPr>
            <a:xfrm>
              <a:off x="5977025" y="2911650"/>
              <a:ext cx="42675" cy="40950"/>
            </a:xfrm>
            <a:custGeom>
              <a:avLst/>
              <a:gdLst/>
              <a:ahLst/>
              <a:cxnLst/>
              <a:rect l="l" t="t" r="r" b="b"/>
              <a:pathLst>
                <a:path w="1707" h="1638" extrusionOk="0">
                  <a:moveTo>
                    <a:pt x="1034" y="259"/>
                  </a:moveTo>
                  <a:lnTo>
                    <a:pt x="1431" y="1008"/>
                  </a:lnTo>
                  <a:lnTo>
                    <a:pt x="672" y="1379"/>
                  </a:lnTo>
                  <a:lnTo>
                    <a:pt x="267" y="638"/>
                  </a:lnTo>
                  <a:lnTo>
                    <a:pt x="1034" y="259"/>
                  </a:lnTo>
                  <a:close/>
                  <a:moveTo>
                    <a:pt x="1112" y="0"/>
                  </a:moveTo>
                  <a:lnTo>
                    <a:pt x="0" y="543"/>
                  </a:lnTo>
                  <a:lnTo>
                    <a:pt x="586" y="1637"/>
                  </a:lnTo>
                  <a:lnTo>
                    <a:pt x="1706"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2" name="Google Shape;11812;p52"/>
            <p:cNvSpPr/>
            <p:nvPr/>
          </p:nvSpPr>
          <p:spPr>
            <a:xfrm>
              <a:off x="6000500" y="2900225"/>
              <a:ext cx="42450" cy="40950"/>
            </a:xfrm>
            <a:custGeom>
              <a:avLst/>
              <a:gdLst/>
              <a:ahLst/>
              <a:cxnLst/>
              <a:rect l="l" t="t" r="r" b="b"/>
              <a:pathLst>
                <a:path w="1698" h="1638" extrusionOk="0">
                  <a:moveTo>
                    <a:pt x="1026" y="259"/>
                  </a:moveTo>
                  <a:lnTo>
                    <a:pt x="1431" y="1000"/>
                  </a:lnTo>
                  <a:lnTo>
                    <a:pt x="673" y="1379"/>
                  </a:lnTo>
                  <a:lnTo>
                    <a:pt x="268" y="630"/>
                  </a:lnTo>
                  <a:lnTo>
                    <a:pt x="1026" y="259"/>
                  </a:lnTo>
                  <a:close/>
                  <a:moveTo>
                    <a:pt x="1112" y="1"/>
                  </a:moveTo>
                  <a:lnTo>
                    <a:pt x="1" y="544"/>
                  </a:lnTo>
                  <a:lnTo>
                    <a:pt x="586" y="1638"/>
                  </a:lnTo>
                  <a:lnTo>
                    <a:pt x="1698" y="1086"/>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3" name="Google Shape;11813;p52"/>
            <p:cNvSpPr/>
            <p:nvPr/>
          </p:nvSpPr>
          <p:spPr>
            <a:xfrm>
              <a:off x="5964525" y="2888600"/>
              <a:ext cx="42675" cy="41175"/>
            </a:xfrm>
            <a:custGeom>
              <a:avLst/>
              <a:gdLst/>
              <a:ahLst/>
              <a:cxnLst/>
              <a:rect l="l" t="t" r="r" b="b"/>
              <a:pathLst>
                <a:path w="1707" h="1647" extrusionOk="0">
                  <a:moveTo>
                    <a:pt x="1035" y="268"/>
                  </a:moveTo>
                  <a:lnTo>
                    <a:pt x="1440" y="1009"/>
                  </a:lnTo>
                  <a:lnTo>
                    <a:pt x="681" y="1379"/>
                  </a:lnTo>
                  <a:lnTo>
                    <a:pt x="276" y="638"/>
                  </a:lnTo>
                  <a:lnTo>
                    <a:pt x="1035" y="268"/>
                  </a:lnTo>
                  <a:close/>
                  <a:moveTo>
                    <a:pt x="1121" y="1"/>
                  </a:moveTo>
                  <a:lnTo>
                    <a:pt x="1" y="552"/>
                  </a:lnTo>
                  <a:lnTo>
                    <a:pt x="595" y="1646"/>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4" name="Google Shape;11814;p52"/>
            <p:cNvSpPr/>
            <p:nvPr/>
          </p:nvSpPr>
          <p:spPr>
            <a:xfrm>
              <a:off x="5988000" y="2877175"/>
              <a:ext cx="42675" cy="40950"/>
            </a:xfrm>
            <a:custGeom>
              <a:avLst/>
              <a:gdLst/>
              <a:ahLst/>
              <a:cxnLst/>
              <a:rect l="l" t="t" r="r" b="b"/>
              <a:pathLst>
                <a:path w="1707" h="1638" extrusionOk="0">
                  <a:moveTo>
                    <a:pt x="1035" y="259"/>
                  </a:moveTo>
                  <a:lnTo>
                    <a:pt x="1431" y="1009"/>
                  </a:lnTo>
                  <a:lnTo>
                    <a:pt x="673" y="1379"/>
                  </a:lnTo>
                  <a:lnTo>
                    <a:pt x="277" y="630"/>
                  </a:lnTo>
                  <a:lnTo>
                    <a:pt x="1035" y="259"/>
                  </a:lnTo>
                  <a:close/>
                  <a:moveTo>
                    <a:pt x="1112" y="1"/>
                  </a:moveTo>
                  <a:lnTo>
                    <a:pt x="1" y="544"/>
                  </a:lnTo>
                  <a:lnTo>
                    <a:pt x="595"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5" name="Google Shape;11815;p52"/>
            <p:cNvSpPr/>
            <p:nvPr/>
          </p:nvSpPr>
          <p:spPr>
            <a:xfrm>
              <a:off x="5952250" y="2865775"/>
              <a:ext cx="42675" cy="40950"/>
            </a:xfrm>
            <a:custGeom>
              <a:avLst/>
              <a:gdLst/>
              <a:ahLst/>
              <a:cxnLst/>
              <a:rect l="l" t="t" r="r" b="b"/>
              <a:pathLst>
                <a:path w="1707" h="1638" extrusionOk="0">
                  <a:moveTo>
                    <a:pt x="1026" y="259"/>
                  </a:moveTo>
                  <a:lnTo>
                    <a:pt x="1431" y="1000"/>
                  </a:lnTo>
                  <a:lnTo>
                    <a:pt x="673" y="1379"/>
                  </a:lnTo>
                  <a:lnTo>
                    <a:pt x="268" y="629"/>
                  </a:lnTo>
                  <a:lnTo>
                    <a:pt x="1026" y="259"/>
                  </a:lnTo>
                  <a:close/>
                  <a:moveTo>
                    <a:pt x="1112" y="0"/>
                  </a:moveTo>
                  <a:lnTo>
                    <a:pt x="1" y="543"/>
                  </a:lnTo>
                  <a:lnTo>
                    <a:pt x="586"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6" name="Google Shape;11816;p52"/>
            <p:cNvSpPr/>
            <p:nvPr/>
          </p:nvSpPr>
          <p:spPr>
            <a:xfrm>
              <a:off x="5975725" y="2854125"/>
              <a:ext cx="42475" cy="41175"/>
            </a:xfrm>
            <a:custGeom>
              <a:avLst/>
              <a:gdLst/>
              <a:ahLst/>
              <a:cxnLst/>
              <a:rect l="l" t="t" r="r" b="b"/>
              <a:pathLst>
                <a:path w="1699" h="1647" extrusionOk="0">
                  <a:moveTo>
                    <a:pt x="1026" y="268"/>
                  </a:moveTo>
                  <a:lnTo>
                    <a:pt x="1431" y="1009"/>
                  </a:lnTo>
                  <a:lnTo>
                    <a:pt x="673" y="1380"/>
                  </a:lnTo>
                  <a:lnTo>
                    <a:pt x="268" y="639"/>
                  </a:lnTo>
                  <a:lnTo>
                    <a:pt x="1026" y="268"/>
                  </a:lnTo>
                  <a:close/>
                  <a:moveTo>
                    <a:pt x="1112" y="1"/>
                  </a:moveTo>
                  <a:lnTo>
                    <a:pt x="1" y="552"/>
                  </a:lnTo>
                  <a:lnTo>
                    <a:pt x="587" y="1647"/>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7" name="Google Shape;11817;p52"/>
            <p:cNvSpPr/>
            <p:nvPr/>
          </p:nvSpPr>
          <p:spPr>
            <a:xfrm>
              <a:off x="5939750" y="2842725"/>
              <a:ext cx="42675" cy="40950"/>
            </a:xfrm>
            <a:custGeom>
              <a:avLst/>
              <a:gdLst/>
              <a:ahLst/>
              <a:cxnLst/>
              <a:rect l="l" t="t" r="r" b="b"/>
              <a:pathLst>
                <a:path w="1707" h="1638" extrusionOk="0">
                  <a:moveTo>
                    <a:pt x="1035" y="259"/>
                  </a:moveTo>
                  <a:lnTo>
                    <a:pt x="1440" y="1008"/>
                  </a:lnTo>
                  <a:lnTo>
                    <a:pt x="681" y="1379"/>
                  </a:lnTo>
                  <a:lnTo>
                    <a:pt x="277" y="638"/>
                  </a:lnTo>
                  <a:lnTo>
                    <a:pt x="1035" y="259"/>
                  </a:lnTo>
                  <a:close/>
                  <a:moveTo>
                    <a:pt x="1121" y="0"/>
                  </a:moveTo>
                  <a:lnTo>
                    <a:pt x="1" y="552"/>
                  </a:lnTo>
                  <a:lnTo>
                    <a:pt x="595" y="1637"/>
                  </a:lnTo>
                  <a:lnTo>
                    <a:pt x="1707" y="1095"/>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8" name="Google Shape;11818;p52"/>
            <p:cNvSpPr/>
            <p:nvPr/>
          </p:nvSpPr>
          <p:spPr>
            <a:xfrm>
              <a:off x="5963225" y="2831300"/>
              <a:ext cx="42675" cy="40950"/>
            </a:xfrm>
            <a:custGeom>
              <a:avLst/>
              <a:gdLst/>
              <a:ahLst/>
              <a:cxnLst/>
              <a:rect l="l" t="t" r="r" b="b"/>
              <a:pathLst>
                <a:path w="1707" h="1638" extrusionOk="0">
                  <a:moveTo>
                    <a:pt x="1035" y="259"/>
                  </a:moveTo>
                  <a:lnTo>
                    <a:pt x="1431" y="1000"/>
                  </a:lnTo>
                  <a:lnTo>
                    <a:pt x="673" y="1379"/>
                  </a:lnTo>
                  <a:lnTo>
                    <a:pt x="277" y="630"/>
                  </a:lnTo>
                  <a:lnTo>
                    <a:pt x="1035" y="259"/>
                  </a:lnTo>
                  <a:close/>
                  <a:moveTo>
                    <a:pt x="1112" y="1"/>
                  </a:moveTo>
                  <a:lnTo>
                    <a:pt x="1" y="543"/>
                  </a:lnTo>
                  <a:lnTo>
                    <a:pt x="587"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9" name="Google Shape;11819;p52"/>
            <p:cNvSpPr/>
            <p:nvPr/>
          </p:nvSpPr>
          <p:spPr>
            <a:xfrm>
              <a:off x="5927475" y="2819900"/>
              <a:ext cx="42675" cy="40950"/>
            </a:xfrm>
            <a:custGeom>
              <a:avLst/>
              <a:gdLst/>
              <a:ahLst/>
              <a:cxnLst/>
              <a:rect l="l" t="t" r="r" b="b"/>
              <a:pathLst>
                <a:path w="1707" h="1638" extrusionOk="0">
                  <a:moveTo>
                    <a:pt x="1026" y="258"/>
                  </a:moveTo>
                  <a:lnTo>
                    <a:pt x="1431" y="999"/>
                  </a:lnTo>
                  <a:lnTo>
                    <a:pt x="673" y="1370"/>
                  </a:lnTo>
                  <a:lnTo>
                    <a:pt x="268" y="629"/>
                  </a:lnTo>
                  <a:lnTo>
                    <a:pt x="1026" y="258"/>
                  </a:lnTo>
                  <a:close/>
                  <a:moveTo>
                    <a:pt x="1112" y="0"/>
                  </a:moveTo>
                  <a:lnTo>
                    <a:pt x="1" y="543"/>
                  </a:lnTo>
                  <a:lnTo>
                    <a:pt x="587"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0" name="Google Shape;11820;p52"/>
            <p:cNvSpPr/>
            <p:nvPr/>
          </p:nvSpPr>
          <p:spPr>
            <a:xfrm>
              <a:off x="5950950" y="2808250"/>
              <a:ext cx="42475" cy="40950"/>
            </a:xfrm>
            <a:custGeom>
              <a:avLst/>
              <a:gdLst/>
              <a:ahLst/>
              <a:cxnLst/>
              <a:rect l="l" t="t" r="r" b="b"/>
              <a:pathLst>
                <a:path w="1699" h="1638" extrusionOk="0">
                  <a:moveTo>
                    <a:pt x="1026" y="259"/>
                  </a:moveTo>
                  <a:lnTo>
                    <a:pt x="1431" y="1009"/>
                  </a:lnTo>
                  <a:lnTo>
                    <a:pt x="673" y="1379"/>
                  </a:lnTo>
                  <a:lnTo>
                    <a:pt x="268" y="638"/>
                  </a:lnTo>
                  <a:lnTo>
                    <a:pt x="1026" y="259"/>
                  </a:lnTo>
                  <a:close/>
                  <a:moveTo>
                    <a:pt x="1112" y="1"/>
                  </a:moveTo>
                  <a:lnTo>
                    <a:pt x="1" y="552"/>
                  </a:lnTo>
                  <a:lnTo>
                    <a:pt x="587" y="1638"/>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1" name="Google Shape;11821;p52"/>
            <p:cNvSpPr/>
            <p:nvPr/>
          </p:nvSpPr>
          <p:spPr>
            <a:xfrm>
              <a:off x="5914975" y="2796850"/>
              <a:ext cx="42675" cy="40950"/>
            </a:xfrm>
            <a:custGeom>
              <a:avLst/>
              <a:gdLst/>
              <a:ahLst/>
              <a:cxnLst/>
              <a:rect l="l" t="t" r="r" b="b"/>
              <a:pathLst>
                <a:path w="1707" h="1638" extrusionOk="0">
                  <a:moveTo>
                    <a:pt x="1035" y="259"/>
                  </a:moveTo>
                  <a:lnTo>
                    <a:pt x="1440" y="1008"/>
                  </a:lnTo>
                  <a:lnTo>
                    <a:pt x="673" y="1379"/>
                  </a:lnTo>
                  <a:lnTo>
                    <a:pt x="277" y="638"/>
                  </a:lnTo>
                  <a:lnTo>
                    <a:pt x="1035" y="259"/>
                  </a:lnTo>
                  <a:close/>
                  <a:moveTo>
                    <a:pt x="1121" y="0"/>
                  </a:moveTo>
                  <a:lnTo>
                    <a:pt x="1" y="543"/>
                  </a:lnTo>
                  <a:lnTo>
                    <a:pt x="595" y="1637"/>
                  </a:lnTo>
                  <a:lnTo>
                    <a:pt x="1707" y="1094"/>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2" name="Google Shape;11822;p52"/>
            <p:cNvSpPr/>
            <p:nvPr/>
          </p:nvSpPr>
          <p:spPr>
            <a:xfrm>
              <a:off x="5938475" y="2785425"/>
              <a:ext cx="42675" cy="40950"/>
            </a:xfrm>
            <a:custGeom>
              <a:avLst/>
              <a:gdLst/>
              <a:ahLst/>
              <a:cxnLst/>
              <a:rect l="l" t="t" r="r" b="b"/>
              <a:pathLst>
                <a:path w="1707" h="1638" extrusionOk="0">
                  <a:moveTo>
                    <a:pt x="1034" y="259"/>
                  </a:moveTo>
                  <a:lnTo>
                    <a:pt x="1430" y="1000"/>
                  </a:lnTo>
                  <a:lnTo>
                    <a:pt x="672" y="1379"/>
                  </a:lnTo>
                  <a:lnTo>
                    <a:pt x="276" y="629"/>
                  </a:lnTo>
                  <a:lnTo>
                    <a:pt x="1034" y="259"/>
                  </a:lnTo>
                  <a:close/>
                  <a:moveTo>
                    <a:pt x="1112" y="0"/>
                  </a:moveTo>
                  <a:lnTo>
                    <a:pt x="0" y="543"/>
                  </a:lnTo>
                  <a:lnTo>
                    <a:pt x="586" y="1637"/>
                  </a:lnTo>
                  <a:lnTo>
                    <a:pt x="1706"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3" name="Google Shape;11823;p52"/>
            <p:cNvSpPr/>
            <p:nvPr/>
          </p:nvSpPr>
          <p:spPr>
            <a:xfrm>
              <a:off x="5902700" y="2773800"/>
              <a:ext cx="42675" cy="41150"/>
            </a:xfrm>
            <a:custGeom>
              <a:avLst/>
              <a:gdLst/>
              <a:ahLst/>
              <a:cxnLst/>
              <a:rect l="l" t="t" r="r" b="b"/>
              <a:pathLst>
                <a:path w="1707" h="1646" extrusionOk="0">
                  <a:moveTo>
                    <a:pt x="1026" y="267"/>
                  </a:moveTo>
                  <a:lnTo>
                    <a:pt x="1431" y="1008"/>
                  </a:lnTo>
                  <a:lnTo>
                    <a:pt x="673" y="1379"/>
                  </a:lnTo>
                  <a:lnTo>
                    <a:pt x="268" y="638"/>
                  </a:lnTo>
                  <a:lnTo>
                    <a:pt x="1026" y="267"/>
                  </a:lnTo>
                  <a:close/>
                  <a:moveTo>
                    <a:pt x="1112" y="0"/>
                  </a:moveTo>
                  <a:lnTo>
                    <a:pt x="1" y="552"/>
                  </a:lnTo>
                  <a:lnTo>
                    <a:pt x="587" y="1646"/>
                  </a:lnTo>
                  <a:lnTo>
                    <a:pt x="170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4" name="Google Shape;11824;p52"/>
            <p:cNvSpPr/>
            <p:nvPr/>
          </p:nvSpPr>
          <p:spPr>
            <a:xfrm>
              <a:off x="5926200" y="2762375"/>
              <a:ext cx="42450" cy="40950"/>
            </a:xfrm>
            <a:custGeom>
              <a:avLst/>
              <a:gdLst/>
              <a:ahLst/>
              <a:cxnLst/>
              <a:rect l="l" t="t" r="r" b="b"/>
              <a:pathLst>
                <a:path w="1698" h="1638" extrusionOk="0">
                  <a:moveTo>
                    <a:pt x="1025" y="259"/>
                  </a:moveTo>
                  <a:lnTo>
                    <a:pt x="1430" y="1009"/>
                  </a:lnTo>
                  <a:lnTo>
                    <a:pt x="672" y="1379"/>
                  </a:lnTo>
                  <a:lnTo>
                    <a:pt x="267" y="638"/>
                  </a:lnTo>
                  <a:lnTo>
                    <a:pt x="1025" y="259"/>
                  </a:lnTo>
                  <a:close/>
                  <a:moveTo>
                    <a:pt x="1111" y="1"/>
                  </a:moveTo>
                  <a:lnTo>
                    <a:pt x="0" y="543"/>
                  </a:lnTo>
                  <a:lnTo>
                    <a:pt x="586" y="1638"/>
                  </a:lnTo>
                  <a:lnTo>
                    <a:pt x="1697" y="1095"/>
                  </a:lnTo>
                  <a:lnTo>
                    <a:pt x="111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5" name="Google Shape;11825;p52"/>
            <p:cNvSpPr/>
            <p:nvPr/>
          </p:nvSpPr>
          <p:spPr>
            <a:xfrm>
              <a:off x="6132550" y="3198550"/>
              <a:ext cx="42675" cy="40950"/>
            </a:xfrm>
            <a:custGeom>
              <a:avLst/>
              <a:gdLst/>
              <a:ahLst/>
              <a:cxnLst/>
              <a:rect l="l" t="t" r="r" b="b"/>
              <a:pathLst>
                <a:path w="1707" h="1638" extrusionOk="0">
                  <a:moveTo>
                    <a:pt x="1034" y="259"/>
                  </a:moveTo>
                  <a:lnTo>
                    <a:pt x="1430" y="1009"/>
                  </a:lnTo>
                  <a:lnTo>
                    <a:pt x="672" y="1379"/>
                  </a:lnTo>
                  <a:lnTo>
                    <a:pt x="267" y="630"/>
                  </a:lnTo>
                  <a:lnTo>
                    <a:pt x="1034" y="259"/>
                  </a:lnTo>
                  <a:close/>
                  <a:moveTo>
                    <a:pt x="1112" y="1"/>
                  </a:moveTo>
                  <a:lnTo>
                    <a:pt x="0" y="544"/>
                  </a:lnTo>
                  <a:lnTo>
                    <a:pt x="586" y="1638"/>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6" name="Google Shape;11826;p52"/>
            <p:cNvSpPr/>
            <p:nvPr/>
          </p:nvSpPr>
          <p:spPr>
            <a:xfrm>
              <a:off x="6156025" y="3186925"/>
              <a:ext cx="42450" cy="41175"/>
            </a:xfrm>
            <a:custGeom>
              <a:avLst/>
              <a:gdLst/>
              <a:ahLst/>
              <a:cxnLst/>
              <a:rect l="l" t="t" r="r" b="b"/>
              <a:pathLst>
                <a:path w="1698" h="1647" extrusionOk="0">
                  <a:moveTo>
                    <a:pt x="1026" y="268"/>
                  </a:moveTo>
                  <a:lnTo>
                    <a:pt x="1431" y="1009"/>
                  </a:lnTo>
                  <a:lnTo>
                    <a:pt x="672" y="1379"/>
                  </a:lnTo>
                  <a:lnTo>
                    <a:pt x="267" y="638"/>
                  </a:lnTo>
                  <a:lnTo>
                    <a:pt x="1026" y="268"/>
                  </a:lnTo>
                  <a:close/>
                  <a:moveTo>
                    <a:pt x="1112" y="1"/>
                  </a:moveTo>
                  <a:lnTo>
                    <a:pt x="0" y="552"/>
                  </a:lnTo>
                  <a:lnTo>
                    <a:pt x="586" y="1646"/>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7" name="Google Shape;11827;p52"/>
            <p:cNvSpPr/>
            <p:nvPr/>
          </p:nvSpPr>
          <p:spPr>
            <a:xfrm>
              <a:off x="6120050" y="3175500"/>
              <a:ext cx="42675" cy="41175"/>
            </a:xfrm>
            <a:custGeom>
              <a:avLst/>
              <a:gdLst/>
              <a:ahLst/>
              <a:cxnLst/>
              <a:rect l="l" t="t" r="r" b="b"/>
              <a:pathLst>
                <a:path w="1707" h="1647" extrusionOk="0">
                  <a:moveTo>
                    <a:pt x="1034" y="268"/>
                  </a:moveTo>
                  <a:lnTo>
                    <a:pt x="1439" y="1009"/>
                  </a:lnTo>
                  <a:lnTo>
                    <a:pt x="681" y="1380"/>
                  </a:lnTo>
                  <a:lnTo>
                    <a:pt x="276" y="639"/>
                  </a:lnTo>
                  <a:lnTo>
                    <a:pt x="1034" y="268"/>
                  </a:lnTo>
                  <a:close/>
                  <a:moveTo>
                    <a:pt x="1120" y="1"/>
                  </a:moveTo>
                  <a:lnTo>
                    <a:pt x="0" y="552"/>
                  </a:lnTo>
                  <a:lnTo>
                    <a:pt x="595" y="1647"/>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8" name="Google Shape;11828;p52"/>
            <p:cNvSpPr/>
            <p:nvPr/>
          </p:nvSpPr>
          <p:spPr>
            <a:xfrm>
              <a:off x="6143525" y="3164100"/>
              <a:ext cx="42675" cy="40950"/>
            </a:xfrm>
            <a:custGeom>
              <a:avLst/>
              <a:gdLst/>
              <a:ahLst/>
              <a:cxnLst/>
              <a:rect l="l" t="t" r="r" b="b"/>
              <a:pathLst>
                <a:path w="1707" h="1638" extrusionOk="0">
                  <a:moveTo>
                    <a:pt x="1034" y="259"/>
                  </a:moveTo>
                  <a:lnTo>
                    <a:pt x="1431" y="1008"/>
                  </a:lnTo>
                  <a:lnTo>
                    <a:pt x="673" y="1379"/>
                  </a:lnTo>
                  <a:lnTo>
                    <a:pt x="276" y="629"/>
                  </a:lnTo>
                  <a:lnTo>
                    <a:pt x="1034" y="259"/>
                  </a:lnTo>
                  <a:close/>
                  <a:moveTo>
                    <a:pt x="1121" y="0"/>
                  </a:moveTo>
                  <a:lnTo>
                    <a:pt x="1" y="543"/>
                  </a:lnTo>
                  <a:lnTo>
                    <a:pt x="595" y="1637"/>
                  </a:lnTo>
                  <a:lnTo>
                    <a:pt x="1707" y="1095"/>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9" name="Google Shape;11829;p52"/>
            <p:cNvSpPr/>
            <p:nvPr/>
          </p:nvSpPr>
          <p:spPr>
            <a:xfrm>
              <a:off x="6107775" y="3152675"/>
              <a:ext cx="42675" cy="40950"/>
            </a:xfrm>
            <a:custGeom>
              <a:avLst/>
              <a:gdLst/>
              <a:ahLst/>
              <a:cxnLst/>
              <a:rect l="l" t="t" r="r" b="b"/>
              <a:pathLst>
                <a:path w="1707" h="1638" extrusionOk="0">
                  <a:moveTo>
                    <a:pt x="1034" y="259"/>
                  </a:moveTo>
                  <a:lnTo>
                    <a:pt x="1431" y="1000"/>
                  </a:lnTo>
                  <a:lnTo>
                    <a:pt x="672" y="1379"/>
                  </a:lnTo>
                  <a:lnTo>
                    <a:pt x="267" y="630"/>
                  </a:lnTo>
                  <a:lnTo>
                    <a:pt x="1034" y="259"/>
                  </a:lnTo>
                  <a:close/>
                  <a:moveTo>
                    <a:pt x="1112" y="1"/>
                  </a:moveTo>
                  <a:lnTo>
                    <a:pt x="0" y="544"/>
                  </a:lnTo>
                  <a:lnTo>
                    <a:pt x="586" y="1638"/>
                  </a:lnTo>
                  <a:lnTo>
                    <a:pt x="1706" y="1086"/>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0" name="Google Shape;11830;p52"/>
            <p:cNvSpPr/>
            <p:nvPr/>
          </p:nvSpPr>
          <p:spPr>
            <a:xfrm>
              <a:off x="6131250" y="3141050"/>
              <a:ext cx="42450" cy="41175"/>
            </a:xfrm>
            <a:custGeom>
              <a:avLst/>
              <a:gdLst/>
              <a:ahLst/>
              <a:cxnLst/>
              <a:rect l="l" t="t" r="r" b="b"/>
              <a:pathLst>
                <a:path w="1698" h="1647" extrusionOk="0">
                  <a:moveTo>
                    <a:pt x="1026" y="268"/>
                  </a:moveTo>
                  <a:lnTo>
                    <a:pt x="1431" y="1009"/>
                  </a:lnTo>
                  <a:lnTo>
                    <a:pt x="672" y="1379"/>
                  </a:lnTo>
                  <a:lnTo>
                    <a:pt x="268" y="638"/>
                  </a:lnTo>
                  <a:lnTo>
                    <a:pt x="1026" y="268"/>
                  </a:lnTo>
                  <a:close/>
                  <a:moveTo>
                    <a:pt x="1112" y="0"/>
                  </a:moveTo>
                  <a:lnTo>
                    <a:pt x="0" y="552"/>
                  </a:lnTo>
                  <a:lnTo>
                    <a:pt x="586" y="1646"/>
                  </a:lnTo>
                  <a:lnTo>
                    <a:pt x="1698"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1" name="Google Shape;11831;p52"/>
            <p:cNvSpPr/>
            <p:nvPr/>
          </p:nvSpPr>
          <p:spPr>
            <a:xfrm>
              <a:off x="6095275" y="3129625"/>
              <a:ext cx="42675" cy="40950"/>
            </a:xfrm>
            <a:custGeom>
              <a:avLst/>
              <a:gdLst/>
              <a:ahLst/>
              <a:cxnLst/>
              <a:rect l="l" t="t" r="r" b="b"/>
              <a:pathLst>
                <a:path w="1707" h="1638" extrusionOk="0">
                  <a:moveTo>
                    <a:pt x="1034" y="259"/>
                  </a:moveTo>
                  <a:lnTo>
                    <a:pt x="1439" y="1009"/>
                  </a:lnTo>
                  <a:lnTo>
                    <a:pt x="673" y="1379"/>
                  </a:lnTo>
                  <a:lnTo>
                    <a:pt x="276" y="638"/>
                  </a:lnTo>
                  <a:lnTo>
                    <a:pt x="1034" y="259"/>
                  </a:lnTo>
                  <a:close/>
                  <a:moveTo>
                    <a:pt x="1121" y="1"/>
                  </a:moveTo>
                  <a:lnTo>
                    <a:pt x="1" y="544"/>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2" name="Google Shape;11832;p52"/>
            <p:cNvSpPr/>
            <p:nvPr/>
          </p:nvSpPr>
          <p:spPr>
            <a:xfrm>
              <a:off x="6118750" y="3118225"/>
              <a:ext cx="42675" cy="40950"/>
            </a:xfrm>
            <a:custGeom>
              <a:avLst/>
              <a:gdLst/>
              <a:ahLst/>
              <a:cxnLst/>
              <a:rect l="l" t="t" r="r" b="b"/>
              <a:pathLst>
                <a:path w="1707" h="1638" extrusionOk="0">
                  <a:moveTo>
                    <a:pt x="1035" y="259"/>
                  </a:moveTo>
                  <a:lnTo>
                    <a:pt x="1431" y="1000"/>
                  </a:lnTo>
                  <a:lnTo>
                    <a:pt x="673" y="1379"/>
                  </a:lnTo>
                  <a:lnTo>
                    <a:pt x="276" y="629"/>
                  </a:lnTo>
                  <a:lnTo>
                    <a:pt x="1035" y="259"/>
                  </a:lnTo>
                  <a:close/>
                  <a:moveTo>
                    <a:pt x="1112" y="0"/>
                  </a:moveTo>
                  <a:lnTo>
                    <a:pt x="1" y="543"/>
                  </a:lnTo>
                  <a:lnTo>
                    <a:pt x="587"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3" name="Google Shape;11833;p52"/>
            <p:cNvSpPr/>
            <p:nvPr/>
          </p:nvSpPr>
          <p:spPr>
            <a:xfrm>
              <a:off x="6083000" y="3106575"/>
              <a:ext cx="42675" cy="41175"/>
            </a:xfrm>
            <a:custGeom>
              <a:avLst/>
              <a:gdLst/>
              <a:ahLst/>
              <a:cxnLst/>
              <a:rect l="l" t="t" r="r" b="b"/>
              <a:pathLst>
                <a:path w="1707" h="1647" extrusionOk="0">
                  <a:moveTo>
                    <a:pt x="1026" y="268"/>
                  </a:moveTo>
                  <a:lnTo>
                    <a:pt x="1431" y="1009"/>
                  </a:lnTo>
                  <a:lnTo>
                    <a:pt x="673" y="1379"/>
                  </a:lnTo>
                  <a:lnTo>
                    <a:pt x="268" y="638"/>
                  </a:lnTo>
                  <a:lnTo>
                    <a:pt x="1026" y="268"/>
                  </a:lnTo>
                  <a:close/>
                  <a:moveTo>
                    <a:pt x="1112" y="1"/>
                  </a:moveTo>
                  <a:lnTo>
                    <a:pt x="0" y="552"/>
                  </a:lnTo>
                  <a:lnTo>
                    <a:pt x="586" y="1647"/>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4" name="Google Shape;11834;p52"/>
            <p:cNvSpPr/>
            <p:nvPr/>
          </p:nvSpPr>
          <p:spPr>
            <a:xfrm>
              <a:off x="6106475" y="3095175"/>
              <a:ext cx="42450" cy="40950"/>
            </a:xfrm>
            <a:custGeom>
              <a:avLst/>
              <a:gdLst/>
              <a:ahLst/>
              <a:cxnLst/>
              <a:rect l="l" t="t" r="r" b="b"/>
              <a:pathLst>
                <a:path w="1698" h="1638" extrusionOk="0">
                  <a:moveTo>
                    <a:pt x="1026" y="259"/>
                  </a:moveTo>
                  <a:lnTo>
                    <a:pt x="1431" y="1008"/>
                  </a:lnTo>
                  <a:lnTo>
                    <a:pt x="673" y="1379"/>
                  </a:lnTo>
                  <a:lnTo>
                    <a:pt x="268" y="638"/>
                  </a:lnTo>
                  <a:lnTo>
                    <a:pt x="1026" y="259"/>
                  </a:lnTo>
                  <a:close/>
                  <a:moveTo>
                    <a:pt x="1112" y="0"/>
                  </a:moveTo>
                  <a:lnTo>
                    <a:pt x="1" y="552"/>
                  </a:lnTo>
                  <a:lnTo>
                    <a:pt x="586" y="1637"/>
                  </a:lnTo>
                  <a:lnTo>
                    <a:pt x="1698"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5" name="Google Shape;11835;p52"/>
            <p:cNvSpPr/>
            <p:nvPr/>
          </p:nvSpPr>
          <p:spPr>
            <a:xfrm>
              <a:off x="6070500" y="3083750"/>
              <a:ext cx="42675" cy="40950"/>
            </a:xfrm>
            <a:custGeom>
              <a:avLst/>
              <a:gdLst/>
              <a:ahLst/>
              <a:cxnLst/>
              <a:rect l="l" t="t" r="r" b="b"/>
              <a:pathLst>
                <a:path w="1707" h="1638" extrusionOk="0">
                  <a:moveTo>
                    <a:pt x="1035" y="259"/>
                  </a:moveTo>
                  <a:lnTo>
                    <a:pt x="1440" y="1009"/>
                  </a:lnTo>
                  <a:lnTo>
                    <a:pt x="673" y="1379"/>
                  </a:lnTo>
                  <a:lnTo>
                    <a:pt x="276" y="630"/>
                  </a:lnTo>
                  <a:lnTo>
                    <a:pt x="1035" y="259"/>
                  </a:lnTo>
                  <a:close/>
                  <a:moveTo>
                    <a:pt x="1121" y="1"/>
                  </a:moveTo>
                  <a:lnTo>
                    <a:pt x="1" y="543"/>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6" name="Google Shape;11836;p52"/>
            <p:cNvSpPr/>
            <p:nvPr/>
          </p:nvSpPr>
          <p:spPr>
            <a:xfrm>
              <a:off x="6093975" y="3072125"/>
              <a:ext cx="42675" cy="41150"/>
            </a:xfrm>
            <a:custGeom>
              <a:avLst/>
              <a:gdLst/>
              <a:ahLst/>
              <a:cxnLst/>
              <a:rect l="l" t="t" r="r" b="b"/>
              <a:pathLst>
                <a:path w="1707" h="1646" extrusionOk="0">
                  <a:moveTo>
                    <a:pt x="1035" y="267"/>
                  </a:moveTo>
                  <a:lnTo>
                    <a:pt x="1431" y="1008"/>
                  </a:lnTo>
                  <a:lnTo>
                    <a:pt x="673" y="1379"/>
                  </a:lnTo>
                  <a:lnTo>
                    <a:pt x="277" y="638"/>
                  </a:lnTo>
                  <a:lnTo>
                    <a:pt x="1035" y="267"/>
                  </a:lnTo>
                  <a:close/>
                  <a:moveTo>
                    <a:pt x="1112" y="0"/>
                  </a:moveTo>
                  <a:lnTo>
                    <a:pt x="1" y="552"/>
                  </a:lnTo>
                  <a:lnTo>
                    <a:pt x="595" y="1646"/>
                  </a:lnTo>
                  <a:lnTo>
                    <a:pt x="1707"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7" name="Google Shape;11837;p52"/>
            <p:cNvSpPr/>
            <p:nvPr/>
          </p:nvSpPr>
          <p:spPr>
            <a:xfrm>
              <a:off x="6058225" y="3060700"/>
              <a:ext cx="42675" cy="40950"/>
            </a:xfrm>
            <a:custGeom>
              <a:avLst/>
              <a:gdLst/>
              <a:ahLst/>
              <a:cxnLst/>
              <a:rect l="l" t="t" r="r" b="b"/>
              <a:pathLst>
                <a:path w="1707" h="1638" extrusionOk="0">
                  <a:moveTo>
                    <a:pt x="1026" y="268"/>
                  </a:moveTo>
                  <a:lnTo>
                    <a:pt x="1431" y="1009"/>
                  </a:lnTo>
                  <a:lnTo>
                    <a:pt x="673" y="1379"/>
                  </a:lnTo>
                  <a:lnTo>
                    <a:pt x="268" y="638"/>
                  </a:lnTo>
                  <a:lnTo>
                    <a:pt x="1026" y="268"/>
                  </a:lnTo>
                  <a:close/>
                  <a:moveTo>
                    <a:pt x="1112" y="1"/>
                  </a:moveTo>
                  <a:lnTo>
                    <a:pt x="1" y="552"/>
                  </a:lnTo>
                  <a:lnTo>
                    <a:pt x="587"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8" name="Google Shape;11838;p52"/>
            <p:cNvSpPr/>
            <p:nvPr/>
          </p:nvSpPr>
          <p:spPr>
            <a:xfrm>
              <a:off x="6081500" y="3049300"/>
              <a:ext cx="42675" cy="40950"/>
            </a:xfrm>
            <a:custGeom>
              <a:avLst/>
              <a:gdLst/>
              <a:ahLst/>
              <a:cxnLst/>
              <a:rect l="l" t="t" r="r" b="b"/>
              <a:pathLst>
                <a:path w="1707" h="1638" extrusionOk="0">
                  <a:moveTo>
                    <a:pt x="1034" y="259"/>
                  </a:moveTo>
                  <a:lnTo>
                    <a:pt x="1439" y="1008"/>
                  </a:lnTo>
                  <a:lnTo>
                    <a:pt x="681" y="1379"/>
                  </a:lnTo>
                  <a:lnTo>
                    <a:pt x="276" y="629"/>
                  </a:lnTo>
                  <a:lnTo>
                    <a:pt x="1034" y="259"/>
                  </a:lnTo>
                  <a:close/>
                  <a:moveTo>
                    <a:pt x="1120" y="0"/>
                  </a:moveTo>
                  <a:lnTo>
                    <a:pt x="0" y="543"/>
                  </a:lnTo>
                  <a:lnTo>
                    <a:pt x="595" y="1637"/>
                  </a:lnTo>
                  <a:lnTo>
                    <a:pt x="1706" y="1094"/>
                  </a:lnTo>
                  <a:lnTo>
                    <a:pt x="1120"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9" name="Google Shape;11839;p52"/>
            <p:cNvSpPr/>
            <p:nvPr/>
          </p:nvSpPr>
          <p:spPr>
            <a:xfrm>
              <a:off x="6045725" y="3037875"/>
              <a:ext cx="42675" cy="40950"/>
            </a:xfrm>
            <a:custGeom>
              <a:avLst/>
              <a:gdLst/>
              <a:ahLst/>
              <a:cxnLst/>
              <a:rect l="l" t="t" r="r" b="b"/>
              <a:pathLst>
                <a:path w="1707" h="1638" extrusionOk="0">
                  <a:moveTo>
                    <a:pt x="1035" y="259"/>
                  </a:moveTo>
                  <a:lnTo>
                    <a:pt x="1431" y="1000"/>
                  </a:lnTo>
                  <a:lnTo>
                    <a:pt x="673" y="1379"/>
                  </a:lnTo>
                  <a:lnTo>
                    <a:pt x="277" y="629"/>
                  </a:lnTo>
                  <a:lnTo>
                    <a:pt x="1035" y="259"/>
                  </a:lnTo>
                  <a:close/>
                  <a:moveTo>
                    <a:pt x="1121" y="0"/>
                  </a:moveTo>
                  <a:lnTo>
                    <a:pt x="1" y="543"/>
                  </a:lnTo>
                  <a:lnTo>
                    <a:pt x="595" y="1637"/>
                  </a:lnTo>
                  <a:lnTo>
                    <a:pt x="1707" y="1086"/>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0" name="Google Shape;11840;p52"/>
            <p:cNvSpPr/>
            <p:nvPr/>
          </p:nvSpPr>
          <p:spPr>
            <a:xfrm>
              <a:off x="6069225" y="3026250"/>
              <a:ext cx="42650" cy="41150"/>
            </a:xfrm>
            <a:custGeom>
              <a:avLst/>
              <a:gdLst/>
              <a:ahLst/>
              <a:cxnLst/>
              <a:rect l="l" t="t" r="r" b="b"/>
              <a:pathLst>
                <a:path w="1706" h="1646" extrusionOk="0">
                  <a:moveTo>
                    <a:pt x="1034" y="267"/>
                  </a:moveTo>
                  <a:lnTo>
                    <a:pt x="1430" y="1008"/>
                  </a:lnTo>
                  <a:lnTo>
                    <a:pt x="672" y="1379"/>
                  </a:lnTo>
                  <a:lnTo>
                    <a:pt x="267" y="638"/>
                  </a:lnTo>
                  <a:lnTo>
                    <a:pt x="1034" y="267"/>
                  </a:lnTo>
                  <a:close/>
                  <a:moveTo>
                    <a:pt x="1112" y="0"/>
                  </a:moveTo>
                  <a:lnTo>
                    <a:pt x="0" y="552"/>
                  </a:lnTo>
                  <a:lnTo>
                    <a:pt x="586" y="1646"/>
                  </a:lnTo>
                  <a:lnTo>
                    <a:pt x="1706"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1" name="Google Shape;11841;p52"/>
            <p:cNvSpPr/>
            <p:nvPr/>
          </p:nvSpPr>
          <p:spPr>
            <a:xfrm>
              <a:off x="5982850" y="3018050"/>
              <a:ext cx="42650" cy="41175"/>
            </a:xfrm>
            <a:custGeom>
              <a:avLst/>
              <a:gdLst/>
              <a:ahLst/>
              <a:cxnLst/>
              <a:rect l="l" t="t" r="r" b="b"/>
              <a:pathLst>
                <a:path w="1706" h="1647" extrusionOk="0">
                  <a:moveTo>
                    <a:pt x="1034" y="268"/>
                  </a:moveTo>
                  <a:lnTo>
                    <a:pt x="1430" y="1009"/>
                  </a:lnTo>
                  <a:lnTo>
                    <a:pt x="672" y="1379"/>
                  </a:lnTo>
                  <a:lnTo>
                    <a:pt x="276" y="638"/>
                  </a:lnTo>
                  <a:lnTo>
                    <a:pt x="1034" y="268"/>
                  </a:lnTo>
                  <a:close/>
                  <a:moveTo>
                    <a:pt x="1120" y="1"/>
                  </a:moveTo>
                  <a:lnTo>
                    <a:pt x="0" y="552"/>
                  </a:lnTo>
                  <a:lnTo>
                    <a:pt x="595" y="1646"/>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2" name="Google Shape;11842;p52"/>
            <p:cNvSpPr/>
            <p:nvPr/>
          </p:nvSpPr>
          <p:spPr>
            <a:xfrm>
              <a:off x="5970550" y="2995225"/>
              <a:ext cx="42475" cy="40950"/>
            </a:xfrm>
            <a:custGeom>
              <a:avLst/>
              <a:gdLst/>
              <a:ahLst/>
              <a:cxnLst/>
              <a:rect l="l" t="t" r="r" b="b"/>
              <a:pathLst>
                <a:path w="1699" h="1638" extrusionOk="0">
                  <a:moveTo>
                    <a:pt x="1026" y="259"/>
                  </a:moveTo>
                  <a:lnTo>
                    <a:pt x="1431" y="1000"/>
                  </a:lnTo>
                  <a:lnTo>
                    <a:pt x="673" y="1379"/>
                  </a:lnTo>
                  <a:lnTo>
                    <a:pt x="268" y="629"/>
                  </a:lnTo>
                  <a:lnTo>
                    <a:pt x="1026" y="259"/>
                  </a:lnTo>
                  <a:close/>
                  <a:moveTo>
                    <a:pt x="1112" y="0"/>
                  </a:moveTo>
                  <a:lnTo>
                    <a:pt x="1" y="543"/>
                  </a:lnTo>
                  <a:lnTo>
                    <a:pt x="587" y="1637"/>
                  </a:lnTo>
                  <a:lnTo>
                    <a:pt x="1698"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3" name="Google Shape;11843;p52"/>
            <p:cNvSpPr/>
            <p:nvPr/>
          </p:nvSpPr>
          <p:spPr>
            <a:xfrm>
              <a:off x="5959350" y="3029675"/>
              <a:ext cx="42675" cy="40975"/>
            </a:xfrm>
            <a:custGeom>
              <a:avLst/>
              <a:gdLst/>
              <a:ahLst/>
              <a:cxnLst/>
              <a:rect l="l" t="t" r="r" b="b"/>
              <a:pathLst>
                <a:path w="1707" h="1639" extrusionOk="0">
                  <a:moveTo>
                    <a:pt x="1035" y="259"/>
                  </a:moveTo>
                  <a:lnTo>
                    <a:pt x="1440" y="1000"/>
                  </a:lnTo>
                  <a:lnTo>
                    <a:pt x="682" y="1380"/>
                  </a:lnTo>
                  <a:lnTo>
                    <a:pt x="277" y="630"/>
                  </a:lnTo>
                  <a:lnTo>
                    <a:pt x="1035" y="259"/>
                  </a:lnTo>
                  <a:close/>
                  <a:moveTo>
                    <a:pt x="1121" y="1"/>
                  </a:moveTo>
                  <a:lnTo>
                    <a:pt x="1" y="544"/>
                  </a:lnTo>
                  <a:lnTo>
                    <a:pt x="595" y="1638"/>
                  </a:lnTo>
                  <a:lnTo>
                    <a:pt x="1707" y="1087"/>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4" name="Google Shape;11844;p52"/>
            <p:cNvSpPr/>
            <p:nvPr/>
          </p:nvSpPr>
          <p:spPr>
            <a:xfrm>
              <a:off x="5947075" y="3006650"/>
              <a:ext cx="42675" cy="40950"/>
            </a:xfrm>
            <a:custGeom>
              <a:avLst/>
              <a:gdLst/>
              <a:ahLst/>
              <a:cxnLst/>
              <a:rect l="l" t="t" r="r" b="b"/>
              <a:pathLst>
                <a:path w="1707" h="1638" extrusionOk="0">
                  <a:moveTo>
                    <a:pt x="1035" y="259"/>
                  </a:moveTo>
                  <a:lnTo>
                    <a:pt x="1431" y="1008"/>
                  </a:lnTo>
                  <a:lnTo>
                    <a:pt x="673" y="1379"/>
                  </a:lnTo>
                  <a:lnTo>
                    <a:pt x="268" y="629"/>
                  </a:lnTo>
                  <a:lnTo>
                    <a:pt x="1035" y="259"/>
                  </a:lnTo>
                  <a:close/>
                  <a:moveTo>
                    <a:pt x="1112" y="0"/>
                  </a:moveTo>
                  <a:lnTo>
                    <a:pt x="1" y="543"/>
                  </a:lnTo>
                  <a:lnTo>
                    <a:pt x="587" y="1637"/>
                  </a:lnTo>
                  <a:lnTo>
                    <a:pt x="170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5" name="Google Shape;11845;p52"/>
            <p:cNvSpPr/>
            <p:nvPr/>
          </p:nvSpPr>
          <p:spPr>
            <a:xfrm>
              <a:off x="5936100" y="3041100"/>
              <a:ext cx="42675" cy="40950"/>
            </a:xfrm>
            <a:custGeom>
              <a:avLst/>
              <a:gdLst/>
              <a:ahLst/>
              <a:cxnLst/>
              <a:rect l="l" t="t" r="r" b="b"/>
              <a:pathLst>
                <a:path w="1707" h="1638" extrusionOk="0">
                  <a:moveTo>
                    <a:pt x="1026" y="259"/>
                  </a:moveTo>
                  <a:lnTo>
                    <a:pt x="1431" y="1009"/>
                  </a:lnTo>
                  <a:lnTo>
                    <a:pt x="672" y="1379"/>
                  </a:lnTo>
                  <a:lnTo>
                    <a:pt x="267" y="638"/>
                  </a:lnTo>
                  <a:lnTo>
                    <a:pt x="1026" y="259"/>
                  </a:lnTo>
                  <a:close/>
                  <a:moveTo>
                    <a:pt x="1112" y="1"/>
                  </a:moveTo>
                  <a:lnTo>
                    <a:pt x="0" y="543"/>
                  </a:lnTo>
                  <a:lnTo>
                    <a:pt x="586" y="1638"/>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6" name="Google Shape;11846;p52"/>
            <p:cNvSpPr/>
            <p:nvPr/>
          </p:nvSpPr>
          <p:spPr>
            <a:xfrm>
              <a:off x="5923600" y="3018050"/>
              <a:ext cx="42675" cy="41175"/>
            </a:xfrm>
            <a:custGeom>
              <a:avLst/>
              <a:gdLst/>
              <a:ahLst/>
              <a:cxnLst/>
              <a:rect l="l" t="t" r="r" b="b"/>
              <a:pathLst>
                <a:path w="1707" h="1647" extrusionOk="0">
                  <a:moveTo>
                    <a:pt x="1035" y="268"/>
                  </a:moveTo>
                  <a:lnTo>
                    <a:pt x="1431" y="1009"/>
                  </a:lnTo>
                  <a:lnTo>
                    <a:pt x="673" y="1379"/>
                  </a:lnTo>
                  <a:lnTo>
                    <a:pt x="276" y="638"/>
                  </a:lnTo>
                  <a:lnTo>
                    <a:pt x="1035" y="268"/>
                  </a:lnTo>
                  <a:close/>
                  <a:moveTo>
                    <a:pt x="1121" y="1"/>
                  </a:moveTo>
                  <a:lnTo>
                    <a:pt x="1" y="552"/>
                  </a:lnTo>
                  <a:lnTo>
                    <a:pt x="595" y="1646"/>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7" name="Google Shape;11847;p52"/>
            <p:cNvSpPr/>
            <p:nvPr/>
          </p:nvSpPr>
          <p:spPr>
            <a:xfrm>
              <a:off x="5912625" y="3052525"/>
              <a:ext cx="42675" cy="41150"/>
            </a:xfrm>
            <a:custGeom>
              <a:avLst/>
              <a:gdLst/>
              <a:ahLst/>
              <a:cxnLst/>
              <a:rect l="l" t="t" r="r" b="b"/>
              <a:pathLst>
                <a:path w="1707" h="1646" extrusionOk="0">
                  <a:moveTo>
                    <a:pt x="1034" y="267"/>
                  </a:moveTo>
                  <a:lnTo>
                    <a:pt x="1430" y="1008"/>
                  </a:lnTo>
                  <a:lnTo>
                    <a:pt x="672" y="1379"/>
                  </a:lnTo>
                  <a:lnTo>
                    <a:pt x="267" y="638"/>
                  </a:lnTo>
                  <a:lnTo>
                    <a:pt x="1034" y="267"/>
                  </a:lnTo>
                  <a:close/>
                  <a:moveTo>
                    <a:pt x="1112" y="0"/>
                  </a:moveTo>
                  <a:lnTo>
                    <a:pt x="0" y="552"/>
                  </a:lnTo>
                  <a:lnTo>
                    <a:pt x="586" y="1646"/>
                  </a:lnTo>
                  <a:lnTo>
                    <a:pt x="1706"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8" name="Google Shape;11848;p52"/>
            <p:cNvSpPr/>
            <p:nvPr/>
          </p:nvSpPr>
          <p:spPr>
            <a:xfrm>
              <a:off x="5900125" y="3029675"/>
              <a:ext cx="42675" cy="40975"/>
            </a:xfrm>
            <a:custGeom>
              <a:avLst/>
              <a:gdLst/>
              <a:ahLst/>
              <a:cxnLst/>
              <a:rect l="l" t="t" r="r" b="b"/>
              <a:pathLst>
                <a:path w="1707" h="1639" extrusionOk="0">
                  <a:moveTo>
                    <a:pt x="1034" y="259"/>
                  </a:moveTo>
                  <a:lnTo>
                    <a:pt x="1439" y="1000"/>
                  </a:lnTo>
                  <a:lnTo>
                    <a:pt x="681" y="1380"/>
                  </a:lnTo>
                  <a:lnTo>
                    <a:pt x="276" y="630"/>
                  </a:lnTo>
                  <a:lnTo>
                    <a:pt x="1034" y="259"/>
                  </a:lnTo>
                  <a:close/>
                  <a:moveTo>
                    <a:pt x="1121" y="1"/>
                  </a:moveTo>
                  <a:lnTo>
                    <a:pt x="0" y="544"/>
                  </a:lnTo>
                  <a:lnTo>
                    <a:pt x="595" y="1638"/>
                  </a:lnTo>
                  <a:lnTo>
                    <a:pt x="1706"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9" name="Google Shape;11849;p52"/>
            <p:cNvSpPr/>
            <p:nvPr/>
          </p:nvSpPr>
          <p:spPr>
            <a:xfrm>
              <a:off x="5889150" y="3064150"/>
              <a:ext cx="42675" cy="40950"/>
            </a:xfrm>
            <a:custGeom>
              <a:avLst/>
              <a:gdLst/>
              <a:ahLst/>
              <a:cxnLst/>
              <a:rect l="l" t="t" r="r" b="b"/>
              <a:pathLst>
                <a:path w="1707" h="1638" extrusionOk="0">
                  <a:moveTo>
                    <a:pt x="1034" y="259"/>
                  </a:moveTo>
                  <a:lnTo>
                    <a:pt x="1439" y="1000"/>
                  </a:lnTo>
                  <a:lnTo>
                    <a:pt x="672" y="1379"/>
                  </a:lnTo>
                  <a:lnTo>
                    <a:pt x="276" y="630"/>
                  </a:lnTo>
                  <a:lnTo>
                    <a:pt x="1034" y="259"/>
                  </a:lnTo>
                  <a:close/>
                  <a:moveTo>
                    <a:pt x="1120" y="1"/>
                  </a:moveTo>
                  <a:lnTo>
                    <a:pt x="0" y="543"/>
                  </a:lnTo>
                  <a:lnTo>
                    <a:pt x="595" y="1638"/>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0" name="Google Shape;11850;p52"/>
            <p:cNvSpPr/>
            <p:nvPr/>
          </p:nvSpPr>
          <p:spPr>
            <a:xfrm>
              <a:off x="5876850" y="3041100"/>
              <a:ext cx="42475" cy="40950"/>
            </a:xfrm>
            <a:custGeom>
              <a:avLst/>
              <a:gdLst/>
              <a:ahLst/>
              <a:cxnLst/>
              <a:rect l="l" t="t" r="r" b="b"/>
              <a:pathLst>
                <a:path w="1699" h="1638" extrusionOk="0">
                  <a:moveTo>
                    <a:pt x="1026" y="259"/>
                  </a:moveTo>
                  <a:lnTo>
                    <a:pt x="1431" y="1009"/>
                  </a:lnTo>
                  <a:lnTo>
                    <a:pt x="673" y="1379"/>
                  </a:lnTo>
                  <a:lnTo>
                    <a:pt x="268" y="638"/>
                  </a:lnTo>
                  <a:lnTo>
                    <a:pt x="1026" y="259"/>
                  </a:lnTo>
                  <a:close/>
                  <a:moveTo>
                    <a:pt x="1112" y="1"/>
                  </a:moveTo>
                  <a:lnTo>
                    <a:pt x="1" y="552"/>
                  </a:lnTo>
                  <a:lnTo>
                    <a:pt x="587" y="1638"/>
                  </a:lnTo>
                  <a:lnTo>
                    <a:pt x="1698"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1" name="Google Shape;11851;p52"/>
            <p:cNvSpPr/>
            <p:nvPr/>
          </p:nvSpPr>
          <p:spPr>
            <a:xfrm>
              <a:off x="5865875" y="3075575"/>
              <a:ext cx="42450" cy="40950"/>
            </a:xfrm>
            <a:custGeom>
              <a:avLst/>
              <a:gdLst/>
              <a:ahLst/>
              <a:cxnLst/>
              <a:rect l="l" t="t" r="r" b="b"/>
              <a:pathLst>
                <a:path w="1698" h="1638" extrusionOk="0">
                  <a:moveTo>
                    <a:pt x="1026" y="259"/>
                  </a:moveTo>
                  <a:lnTo>
                    <a:pt x="1431" y="1008"/>
                  </a:lnTo>
                  <a:lnTo>
                    <a:pt x="673" y="1379"/>
                  </a:lnTo>
                  <a:lnTo>
                    <a:pt x="268" y="638"/>
                  </a:lnTo>
                  <a:lnTo>
                    <a:pt x="1026" y="259"/>
                  </a:lnTo>
                  <a:close/>
                  <a:moveTo>
                    <a:pt x="1112" y="0"/>
                  </a:moveTo>
                  <a:lnTo>
                    <a:pt x="1" y="552"/>
                  </a:lnTo>
                  <a:lnTo>
                    <a:pt x="586" y="1637"/>
                  </a:lnTo>
                  <a:lnTo>
                    <a:pt x="1698"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2" name="Google Shape;11852;p52"/>
            <p:cNvSpPr/>
            <p:nvPr/>
          </p:nvSpPr>
          <p:spPr>
            <a:xfrm>
              <a:off x="5853375" y="3052725"/>
              <a:ext cx="42675" cy="40950"/>
            </a:xfrm>
            <a:custGeom>
              <a:avLst/>
              <a:gdLst/>
              <a:ahLst/>
              <a:cxnLst/>
              <a:rect l="l" t="t" r="r" b="b"/>
              <a:pathLst>
                <a:path w="1707" h="1638" extrusionOk="0">
                  <a:moveTo>
                    <a:pt x="1035" y="259"/>
                  </a:moveTo>
                  <a:lnTo>
                    <a:pt x="1431" y="1000"/>
                  </a:lnTo>
                  <a:lnTo>
                    <a:pt x="673" y="1379"/>
                  </a:lnTo>
                  <a:lnTo>
                    <a:pt x="277" y="630"/>
                  </a:lnTo>
                  <a:lnTo>
                    <a:pt x="1035" y="259"/>
                  </a:lnTo>
                  <a:close/>
                  <a:moveTo>
                    <a:pt x="1112" y="1"/>
                  </a:moveTo>
                  <a:lnTo>
                    <a:pt x="1" y="544"/>
                  </a:lnTo>
                  <a:lnTo>
                    <a:pt x="587" y="1638"/>
                  </a:lnTo>
                  <a:lnTo>
                    <a:pt x="1707" y="1087"/>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3" name="Google Shape;11853;p52"/>
            <p:cNvSpPr/>
            <p:nvPr/>
          </p:nvSpPr>
          <p:spPr>
            <a:xfrm>
              <a:off x="5842400" y="3086975"/>
              <a:ext cx="42675" cy="41175"/>
            </a:xfrm>
            <a:custGeom>
              <a:avLst/>
              <a:gdLst/>
              <a:ahLst/>
              <a:cxnLst/>
              <a:rect l="l" t="t" r="r" b="b"/>
              <a:pathLst>
                <a:path w="1707" h="1647" extrusionOk="0">
                  <a:moveTo>
                    <a:pt x="1026" y="268"/>
                  </a:moveTo>
                  <a:lnTo>
                    <a:pt x="1431" y="1009"/>
                  </a:lnTo>
                  <a:lnTo>
                    <a:pt x="672" y="1379"/>
                  </a:lnTo>
                  <a:lnTo>
                    <a:pt x="267" y="638"/>
                  </a:lnTo>
                  <a:lnTo>
                    <a:pt x="1026" y="268"/>
                  </a:lnTo>
                  <a:close/>
                  <a:moveTo>
                    <a:pt x="1112" y="1"/>
                  </a:moveTo>
                  <a:lnTo>
                    <a:pt x="0" y="552"/>
                  </a:lnTo>
                  <a:lnTo>
                    <a:pt x="586" y="1646"/>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4" name="Google Shape;11854;p52"/>
            <p:cNvSpPr/>
            <p:nvPr/>
          </p:nvSpPr>
          <p:spPr>
            <a:xfrm>
              <a:off x="5829900" y="3064150"/>
              <a:ext cx="42675" cy="40950"/>
            </a:xfrm>
            <a:custGeom>
              <a:avLst/>
              <a:gdLst/>
              <a:ahLst/>
              <a:cxnLst/>
              <a:rect l="l" t="t" r="r" b="b"/>
              <a:pathLst>
                <a:path w="1707" h="1638" extrusionOk="0">
                  <a:moveTo>
                    <a:pt x="1035" y="259"/>
                  </a:moveTo>
                  <a:lnTo>
                    <a:pt x="1440" y="1009"/>
                  </a:lnTo>
                  <a:lnTo>
                    <a:pt x="673" y="1379"/>
                  </a:lnTo>
                  <a:lnTo>
                    <a:pt x="276" y="630"/>
                  </a:lnTo>
                  <a:lnTo>
                    <a:pt x="1035" y="259"/>
                  </a:lnTo>
                  <a:close/>
                  <a:moveTo>
                    <a:pt x="1121" y="1"/>
                  </a:moveTo>
                  <a:lnTo>
                    <a:pt x="1" y="543"/>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5" name="Google Shape;11855;p52"/>
            <p:cNvSpPr/>
            <p:nvPr/>
          </p:nvSpPr>
          <p:spPr>
            <a:xfrm>
              <a:off x="5818925" y="3098625"/>
              <a:ext cx="42675" cy="40950"/>
            </a:xfrm>
            <a:custGeom>
              <a:avLst/>
              <a:gdLst/>
              <a:ahLst/>
              <a:cxnLst/>
              <a:rect l="l" t="t" r="r" b="b"/>
              <a:pathLst>
                <a:path w="1707" h="1638" extrusionOk="0">
                  <a:moveTo>
                    <a:pt x="1034" y="259"/>
                  </a:moveTo>
                  <a:lnTo>
                    <a:pt x="1430" y="1008"/>
                  </a:lnTo>
                  <a:lnTo>
                    <a:pt x="672" y="1379"/>
                  </a:lnTo>
                  <a:lnTo>
                    <a:pt x="276" y="629"/>
                  </a:lnTo>
                  <a:lnTo>
                    <a:pt x="1034" y="259"/>
                  </a:lnTo>
                  <a:close/>
                  <a:moveTo>
                    <a:pt x="1112" y="0"/>
                  </a:moveTo>
                  <a:lnTo>
                    <a:pt x="0" y="543"/>
                  </a:lnTo>
                  <a:lnTo>
                    <a:pt x="586" y="1637"/>
                  </a:lnTo>
                  <a:lnTo>
                    <a:pt x="1706"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6" name="Google Shape;11856;p52"/>
            <p:cNvSpPr/>
            <p:nvPr/>
          </p:nvSpPr>
          <p:spPr>
            <a:xfrm>
              <a:off x="5806650" y="3075575"/>
              <a:ext cx="42450" cy="41150"/>
            </a:xfrm>
            <a:custGeom>
              <a:avLst/>
              <a:gdLst/>
              <a:ahLst/>
              <a:cxnLst/>
              <a:rect l="l" t="t" r="r" b="b"/>
              <a:pathLst>
                <a:path w="1698" h="1646" extrusionOk="0">
                  <a:moveTo>
                    <a:pt x="1025" y="267"/>
                  </a:moveTo>
                  <a:lnTo>
                    <a:pt x="1430" y="1008"/>
                  </a:lnTo>
                  <a:lnTo>
                    <a:pt x="672" y="1379"/>
                  </a:lnTo>
                  <a:lnTo>
                    <a:pt x="267" y="638"/>
                  </a:lnTo>
                  <a:lnTo>
                    <a:pt x="1025" y="267"/>
                  </a:lnTo>
                  <a:close/>
                  <a:moveTo>
                    <a:pt x="1112" y="0"/>
                  </a:moveTo>
                  <a:lnTo>
                    <a:pt x="0" y="552"/>
                  </a:lnTo>
                  <a:lnTo>
                    <a:pt x="586" y="1646"/>
                  </a:lnTo>
                  <a:lnTo>
                    <a:pt x="1697"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7" name="Google Shape;11857;p52"/>
            <p:cNvSpPr/>
            <p:nvPr/>
          </p:nvSpPr>
          <p:spPr>
            <a:xfrm>
              <a:off x="6252100" y="2885150"/>
              <a:ext cx="42650" cy="41175"/>
            </a:xfrm>
            <a:custGeom>
              <a:avLst/>
              <a:gdLst/>
              <a:ahLst/>
              <a:cxnLst/>
              <a:rect l="l" t="t" r="r" b="b"/>
              <a:pathLst>
                <a:path w="1706" h="1647" extrusionOk="0">
                  <a:moveTo>
                    <a:pt x="1034" y="268"/>
                  </a:moveTo>
                  <a:lnTo>
                    <a:pt x="1430" y="1009"/>
                  </a:lnTo>
                  <a:lnTo>
                    <a:pt x="672" y="1379"/>
                  </a:lnTo>
                  <a:lnTo>
                    <a:pt x="267" y="638"/>
                  </a:lnTo>
                  <a:lnTo>
                    <a:pt x="1034" y="268"/>
                  </a:lnTo>
                  <a:close/>
                  <a:moveTo>
                    <a:pt x="1111" y="1"/>
                  </a:moveTo>
                  <a:lnTo>
                    <a:pt x="0" y="552"/>
                  </a:lnTo>
                  <a:lnTo>
                    <a:pt x="586" y="1646"/>
                  </a:lnTo>
                  <a:lnTo>
                    <a:pt x="1706" y="1095"/>
                  </a:lnTo>
                  <a:lnTo>
                    <a:pt x="111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8" name="Google Shape;11858;p52"/>
            <p:cNvSpPr/>
            <p:nvPr/>
          </p:nvSpPr>
          <p:spPr>
            <a:xfrm>
              <a:off x="6239600" y="2862325"/>
              <a:ext cx="42675" cy="40950"/>
            </a:xfrm>
            <a:custGeom>
              <a:avLst/>
              <a:gdLst/>
              <a:ahLst/>
              <a:cxnLst/>
              <a:rect l="l" t="t" r="r" b="b"/>
              <a:pathLst>
                <a:path w="1707" h="1638" extrusionOk="0">
                  <a:moveTo>
                    <a:pt x="1034" y="259"/>
                  </a:moveTo>
                  <a:lnTo>
                    <a:pt x="1439" y="1008"/>
                  </a:lnTo>
                  <a:lnTo>
                    <a:pt x="681" y="1379"/>
                  </a:lnTo>
                  <a:lnTo>
                    <a:pt x="276" y="629"/>
                  </a:lnTo>
                  <a:lnTo>
                    <a:pt x="1034" y="259"/>
                  </a:lnTo>
                  <a:close/>
                  <a:moveTo>
                    <a:pt x="1120" y="0"/>
                  </a:moveTo>
                  <a:lnTo>
                    <a:pt x="0" y="543"/>
                  </a:lnTo>
                  <a:lnTo>
                    <a:pt x="595" y="1637"/>
                  </a:lnTo>
                  <a:lnTo>
                    <a:pt x="1706" y="1095"/>
                  </a:lnTo>
                  <a:lnTo>
                    <a:pt x="1120"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9" name="Google Shape;11859;p52"/>
            <p:cNvSpPr/>
            <p:nvPr/>
          </p:nvSpPr>
          <p:spPr>
            <a:xfrm>
              <a:off x="6228600" y="2896775"/>
              <a:ext cx="42675" cy="40950"/>
            </a:xfrm>
            <a:custGeom>
              <a:avLst/>
              <a:gdLst/>
              <a:ahLst/>
              <a:cxnLst/>
              <a:rect l="l" t="t" r="r" b="b"/>
              <a:pathLst>
                <a:path w="1707" h="1638" extrusionOk="0">
                  <a:moveTo>
                    <a:pt x="1035" y="259"/>
                  </a:moveTo>
                  <a:lnTo>
                    <a:pt x="1440" y="1009"/>
                  </a:lnTo>
                  <a:lnTo>
                    <a:pt x="673" y="1379"/>
                  </a:lnTo>
                  <a:lnTo>
                    <a:pt x="277" y="630"/>
                  </a:lnTo>
                  <a:lnTo>
                    <a:pt x="1035" y="259"/>
                  </a:lnTo>
                  <a:close/>
                  <a:moveTo>
                    <a:pt x="1121" y="1"/>
                  </a:moveTo>
                  <a:lnTo>
                    <a:pt x="1" y="544"/>
                  </a:lnTo>
                  <a:lnTo>
                    <a:pt x="595" y="1638"/>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0" name="Google Shape;11860;p52"/>
            <p:cNvSpPr/>
            <p:nvPr/>
          </p:nvSpPr>
          <p:spPr>
            <a:xfrm>
              <a:off x="6216325" y="2873750"/>
              <a:ext cx="42475" cy="41150"/>
            </a:xfrm>
            <a:custGeom>
              <a:avLst/>
              <a:gdLst/>
              <a:ahLst/>
              <a:cxnLst/>
              <a:rect l="l" t="t" r="r" b="b"/>
              <a:pathLst>
                <a:path w="1699" h="1646" extrusionOk="0">
                  <a:moveTo>
                    <a:pt x="1026" y="267"/>
                  </a:moveTo>
                  <a:lnTo>
                    <a:pt x="1431" y="1008"/>
                  </a:lnTo>
                  <a:lnTo>
                    <a:pt x="673" y="1379"/>
                  </a:lnTo>
                  <a:lnTo>
                    <a:pt x="268" y="638"/>
                  </a:lnTo>
                  <a:lnTo>
                    <a:pt x="1026" y="267"/>
                  </a:lnTo>
                  <a:close/>
                  <a:moveTo>
                    <a:pt x="1112" y="0"/>
                  </a:moveTo>
                  <a:lnTo>
                    <a:pt x="1" y="551"/>
                  </a:lnTo>
                  <a:lnTo>
                    <a:pt x="587" y="1646"/>
                  </a:lnTo>
                  <a:lnTo>
                    <a:pt x="1698"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1" name="Google Shape;11861;p52"/>
            <p:cNvSpPr/>
            <p:nvPr/>
          </p:nvSpPr>
          <p:spPr>
            <a:xfrm>
              <a:off x="6205125" y="2908200"/>
              <a:ext cx="42675" cy="41175"/>
            </a:xfrm>
            <a:custGeom>
              <a:avLst/>
              <a:gdLst/>
              <a:ahLst/>
              <a:cxnLst/>
              <a:rect l="l" t="t" r="r" b="b"/>
              <a:pathLst>
                <a:path w="1707" h="1647" extrusionOk="0">
                  <a:moveTo>
                    <a:pt x="1035" y="259"/>
                  </a:moveTo>
                  <a:lnTo>
                    <a:pt x="1440" y="1009"/>
                  </a:lnTo>
                  <a:lnTo>
                    <a:pt x="681" y="1379"/>
                  </a:lnTo>
                  <a:lnTo>
                    <a:pt x="276" y="638"/>
                  </a:lnTo>
                  <a:lnTo>
                    <a:pt x="1035" y="259"/>
                  </a:lnTo>
                  <a:close/>
                  <a:moveTo>
                    <a:pt x="1121" y="1"/>
                  </a:moveTo>
                  <a:lnTo>
                    <a:pt x="1" y="552"/>
                  </a:lnTo>
                  <a:lnTo>
                    <a:pt x="595" y="1646"/>
                  </a:lnTo>
                  <a:lnTo>
                    <a:pt x="1707" y="1095"/>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2" name="Google Shape;11862;p52"/>
            <p:cNvSpPr/>
            <p:nvPr/>
          </p:nvSpPr>
          <p:spPr>
            <a:xfrm>
              <a:off x="6192850" y="2885375"/>
              <a:ext cx="42675" cy="40950"/>
            </a:xfrm>
            <a:custGeom>
              <a:avLst/>
              <a:gdLst/>
              <a:ahLst/>
              <a:cxnLst/>
              <a:rect l="l" t="t" r="r" b="b"/>
              <a:pathLst>
                <a:path w="1707" h="1638" extrusionOk="0">
                  <a:moveTo>
                    <a:pt x="1035" y="259"/>
                  </a:moveTo>
                  <a:lnTo>
                    <a:pt x="1431" y="1000"/>
                  </a:lnTo>
                  <a:lnTo>
                    <a:pt x="673" y="1379"/>
                  </a:lnTo>
                  <a:lnTo>
                    <a:pt x="268" y="629"/>
                  </a:lnTo>
                  <a:lnTo>
                    <a:pt x="1035" y="259"/>
                  </a:lnTo>
                  <a:close/>
                  <a:moveTo>
                    <a:pt x="1112" y="0"/>
                  </a:moveTo>
                  <a:lnTo>
                    <a:pt x="1" y="543"/>
                  </a:lnTo>
                  <a:lnTo>
                    <a:pt x="587" y="1637"/>
                  </a:lnTo>
                  <a:lnTo>
                    <a:pt x="1707" y="1086"/>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3" name="Google Shape;11863;p52"/>
            <p:cNvSpPr/>
            <p:nvPr/>
          </p:nvSpPr>
          <p:spPr>
            <a:xfrm>
              <a:off x="6181875" y="2919825"/>
              <a:ext cx="42450" cy="40950"/>
            </a:xfrm>
            <a:custGeom>
              <a:avLst/>
              <a:gdLst/>
              <a:ahLst/>
              <a:cxnLst/>
              <a:rect l="l" t="t" r="r" b="b"/>
              <a:pathLst>
                <a:path w="1698" h="1638" extrusionOk="0">
                  <a:moveTo>
                    <a:pt x="1026" y="259"/>
                  </a:moveTo>
                  <a:lnTo>
                    <a:pt x="1430" y="1000"/>
                  </a:lnTo>
                  <a:lnTo>
                    <a:pt x="672" y="1379"/>
                  </a:lnTo>
                  <a:lnTo>
                    <a:pt x="267" y="630"/>
                  </a:lnTo>
                  <a:lnTo>
                    <a:pt x="1026" y="259"/>
                  </a:lnTo>
                  <a:close/>
                  <a:moveTo>
                    <a:pt x="1112" y="1"/>
                  </a:moveTo>
                  <a:lnTo>
                    <a:pt x="0" y="544"/>
                  </a:lnTo>
                  <a:lnTo>
                    <a:pt x="586" y="1638"/>
                  </a:lnTo>
                  <a:lnTo>
                    <a:pt x="1698" y="1086"/>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4" name="Google Shape;11864;p52"/>
            <p:cNvSpPr/>
            <p:nvPr/>
          </p:nvSpPr>
          <p:spPr>
            <a:xfrm>
              <a:off x="6169375" y="2896775"/>
              <a:ext cx="42675" cy="40950"/>
            </a:xfrm>
            <a:custGeom>
              <a:avLst/>
              <a:gdLst/>
              <a:ahLst/>
              <a:cxnLst/>
              <a:rect l="l" t="t" r="r" b="b"/>
              <a:pathLst>
                <a:path w="1707" h="1638" extrusionOk="0">
                  <a:moveTo>
                    <a:pt x="1034" y="259"/>
                  </a:moveTo>
                  <a:lnTo>
                    <a:pt x="1431" y="1009"/>
                  </a:lnTo>
                  <a:lnTo>
                    <a:pt x="673" y="1379"/>
                  </a:lnTo>
                  <a:lnTo>
                    <a:pt x="276" y="639"/>
                  </a:lnTo>
                  <a:lnTo>
                    <a:pt x="1034" y="259"/>
                  </a:lnTo>
                  <a:close/>
                  <a:moveTo>
                    <a:pt x="1112" y="1"/>
                  </a:moveTo>
                  <a:lnTo>
                    <a:pt x="0" y="544"/>
                  </a:lnTo>
                  <a:lnTo>
                    <a:pt x="595" y="1638"/>
                  </a:lnTo>
                  <a:lnTo>
                    <a:pt x="1706"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5" name="Google Shape;11865;p52"/>
            <p:cNvSpPr/>
            <p:nvPr/>
          </p:nvSpPr>
          <p:spPr>
            <a:xfrm>
              <a:off x="6158400" y="2931250"/>
              <a:ext cx="42675" cy="40950"/>
            </a:xfrm>
            <a:custGeom>
              <a:avLst/>
              <a:gdLst/>
              <a:ahLst/>
              <a:cxnLst/>
              <a:rect l="l" t="t" r="r" b="b"/>
              <a:pathLst>
                <a:path w="1707" h="1638" extrusionOk="0">
                  <a:moveTo>
                    <a:pt x="1034" y="259"/>
                  </a:moveTo>
                  <a:lnTo>
                    <a:pt x="1430" y="1009"/>
                  </a:lnTo>
                  <a:lnTo>
                    <a:pt x="672" y="1379"/>
                  </a:lnTo>
                  <a:lnTo>
                    <a:pt x="276" y="638"/>
                  </a:lnTo>
                  <a:lnTo>
                    <a:pt x="1034" y="259"/>
                  </a:lnTo>
                  <a:close/>
                  <a:moveTo>
                    <a:pt x="1112" y="0"/>
                  </a:moveTo>
                  <a:lnTo>
                    <a:pt x="0" y="552"/>
                  </a:lnTo>
                  <a:lnTo>
                    <a:pt x="586" y="1638"/>
                  </a:lnTo>
                  <a:lnTo>
                    <a:pt x="1706"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6" name="Google Shape;11866;p52"/>
            <p:cNvSpPr/>
            <p:nvPr/>
          </p:nvSpPr>
          <p:spPr>
            <a:xfrm>
              <a:off x="6145900" y="2908200"/>
              <a:ext cx="42675" cy="41175"/>
            </a:xfrm>
            <a:custGeom>
              <a:avLst/>
              <a:gdLst/>
              <a:ahLst/>
              <a:cxnLst/>
              <a:rect l="l" t="t" r="r" b="b"/>
              <a:pathLst>
                <a:path w="1707" h="1647" extrusionOk="0">
                  <a:moveTo>
                    <a:pt x="1034" y="268"/>
                  </a:moveTo>
                  <a:lnTo>
                    <a:pt x="1439" y="1009"/>
                  </a:lnTo>
                  <a:lnTo>
                    <a:pt x="681" y="1379"/>
                  </a:lnTo>
                  <a:lnTo>
                    <a:pt x="276" y="638"/>
                  </a:lnTo>
                  <a:lnTo>
                    <a:pt x="1034" y="268"/>
                  </a:lnTo>
                  <a:close/>
                  <a:moveTo>
                    <a:pt x="1120" y="1"/>
                  </a:moveTo>
                  <a:lnTo>
                    <a:pt x="0" y="552"/>
                  </a:lnTo>
                  <a:lnTo>
                    <a:pt x="595" y="1646"/>
                  </a:lnTo>
                  <a:lnTo>
                    <a:pt x="1706" y="1095"/>
                  </a:lnTo>
                  <a:lnTo>
                    <a:pt x="1120"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7" name="Google Shape;11867;p52"/>
            <p:cNvSpPr/>
            <p:nvPr/>
          </p:nvSpPr>
          <p:spPr>
            <a:xfrm>
              <a:off x="6134900" y="2942675"/>
              <a:ext cx="42675" cy="41150"/>
            </a:xfrm>
            <a:custGeom>
              <a:avLst/>
              <a:gdLst/>
              <a:ahLst/>
              <a:cxnLst/>
              <a:rect l="l" t="t" r="r" b="b"/>
              <a:pathLst>
                <a:path w="1707" h="1646" extrusionOk="0">
                  <a:moveTo>
                    <a:pt x="1035" y="267"/>
                  </a:moveTo>
                  <a:lnTo>
                    <a:pt x="1440" y="1008"/>
                  </a:lnTo>
                  <a:lnTo>
                    <a:pt x="673" y="1379"/>
                  </a:lnTo>
                  <a:lnTo>
                    <a:pt x="277" y="638"/>
                  </a:lnTo>
                  <a:lnTo>
                    <a:pt x="1035" y="267"/>
                  </a:lnTo>
                  <a:close/>
                  <a:moveTo>
                    <a:pt x="1121" y="0"/>
                  </a:moveTo>
                  <a:lnTo>
                    <a:pt x="1" y="552"/>
                  </a:lnTo>
                  <a:lnTo>
                    <a:pt x="595" y="1646"/>
                  </a:lnTo>
                  <a:lnTo>
                    <a:pt x="1707" y="1094"/>
                  </a:lnTo>
                  <a:lnTo>
                    <a:pt x="1121"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8" name="Google Shape;11868;p52"/>
            <p:cNvSpPr/>
            <p:nvPr/>
          </p:nvSpPr>
          <p:spPr>
            <a:xfrm>
              <a:off x="6122625" y="2919825"/>
              <a:ext cx="42675" cy="40950"/>
            </a:xfrm>
            <a:custGeom>
              <a:avLst/>
              <a:gdLst/>
              <a:ahLst/>
              <a:cxnLst/>
              <a:rect l="l" t="t" r="r" b="b"/>
              <a:pathLst>
                <a:path w="1707" h="1638" extrusionOk="0">
                  <a:moveTo>
                    <a:pt x="1026" y="259"/>
                  </a:moveTo>
                  <a:lnTo>
                    <a:pt x="1431" y="1009"/>
                  </a:lnTo>
                  <a:lnTo>
                    <a:pt x="673" y="1379"/>
                  </a:lnTo>
                  <a:lnTo>
                    <a:pt x="268" y="630"/>
                  </a:lnTo>
                  <a:lnTo>
                    <a:pt x="1026" y="259"/>
                  </a:lnTo>
                  <a:close/>
                  <a:moveTo>
                    <a:pt x="1112" y="1"/>
                  </a:moveTo>
                  <a:lnTo>
                    <a:pt x="1" y="544"/>
                  </a:lnTo>
                  <a:lnTo>
                    <a:pt x="587" y="1638"/>
                  </a:lnTo>
                  <a:lnTo>
                    <a:pt x="1707" y="1095"/>
                  </a:lnTo>
                  <a:lnTo>
                    <a:pt x="1112"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9" name="Google Shape;11869;p52"/>
            <p:cNvSpPr/>
            <p:nvPr/>
          </p:nvSpPr>
          <p:spPr>
            <a:xfrm>
              <a:off x="6111650" y="2954300"/>
              <a:ext cx="42450" cy="40950"/>
            </a:xfrm>
            <a:custGeom>
              <a:avLst/>
              <a:gdLst/>
              <a:ahLst/>
              <a:cxnLst/>
              <a:rect l="l" t="t" r="r" b="b"/>
              <a:pathLst>
                <a:path w="1698" h="1638" extrusionOk="0">
                  <a:moveTo>
                    <a:pt x="1026" y="259"/>
                  </a:moveTo>
                  <a:lnTo>
                    <a:pt x="1431" y="1000"/>
                  </a:lnTo>
                  <a:lnTo>
                    <a:pt x="672" y="1379"/>
                  </a:lnTo>
                  <a:lnTo>
                    <a:pt x="267" y="629"/>
                  </a:lnTo>
                  <a:lnTo>
                    <a:pt x="1026" y="259"/>
                  </a:lnTo>
                  <a:close/>
                  <a:moveTo>
                    <a:pt x="1112" y="0"/>
                  </a:moveTo>
                  <a:lnTo>
                    <a:pt x="0" y="543"/>
                  </a:lnTo>
                  <a:lnTo>
                    <a:pt x="586" y="1637"/>
                  </a:lnTo>
                  <a:lnTo>
                    <a:pt x="1698"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0" name="Google Shape;11870;p52"/>
            <p:cNvSpPr/>
            <p:nvPr/>
          </p:nvSpPr>
          <p:spPr>
            <a:xfrm>
              <a:off x="6099150" y="2931250"/>
              <a:ext cx="42675" cy="40950"/>
            </a:xfrm>
            <a:custGeom>
              <a:avLst/>
              <a:gdLst/>
              <a:ahLst/>
              <a:cxnLst/>
              <a:rect l="l" t="t" r="r" b="b"/>
              <a:pathLst>
                <a:path w="1707" h="1638" extrusionOk="0">
                  <a:moveTo>
                    <a:pt x="1035" y="259"/>
                  </a:moveTo>
                  <a:lnTo>
                    <a:pt x="1431" y="1009"/>
                  </a:lnTo>
                  <a:lnTo>
                    <a:pt x="673" y="1379"/>
                  </a:lnTo>
                  <a:lnTo>
                    <a:pt x="276" y="638"/>
                  </a:lnTo>
                  <a:lnTo>
                    <a:pt x="1035" y="259"/>
                  </a:lnTo>
                  <a:close/>
                  <a:moveTo>
                    <a:pt x="1112" y="0"/>
                  </a:moveTo>
                  <a:lnTo>
                    <a:pt x="1" y="552"/>
                  </a:lnTo>
                  <a:lnTo>
                    <a:pt x="587" y="1638"/>
                  </a:lnTo>
                  <a:lnTo>
                    <a:pt x="1707" y="1095"/>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1" name="Google Shape;11871;p52"/>
            <p:cNvSpPr/>
            <p:nvPr/>
          </p:nvSpPr>
          <p:spPr>
            <a:xfrm>
              <a:off x="6088175" y="2965725"/>
              <a:ext cx="42675" cy="40950"/>
            </a:xfrm>
            <a:custGeom>
              <a:avLst/>
              <a:gdLst/>
              <a:ahLst/>
              <a:cxnLst/>
              <a:rect l="l" t="t" r="r" b="b"/>
              <a:pathLst>
                <a:path w="1707" h="1638" extrusionOk="0">
                  <a:moveTo>
                    <a:pt x="1026" y="259"/>
                  </a:moveTo>
                  <a:lnTo>
                    <a:pt x="1431" y="1008"/>
                  </a:lnTo>
                  <a:lnTo>
                    <a:pt x="672" y="1379"/>
                  </a:lnTo>
                  <a:lnTo>
                    <a:pt x="267" y="638"/>
                  </a:lnTo>
                  <a:lnTo>
                    <a:pt x="1026" y="259"/>
                  </a:lnTo>
                  <a:close/>
                  <a:moveTo>
                    <a:pt x="1112" y="0"/>
                  </a:moveTo>
                  <a:lnTo>
                    <a:pt x="0" y="551"/>
                  </a:lnTo>
                  <a:lnTo>
                    <a:pt x="586" y="1637"/>
                  </a:lnTo>
                  <a:lnTo>
                    <a:pt x="1706" y="1094"/>
                  </a:lnTo>
                  <a:lnTo>
                    <a:pt x="1112" y="0"/>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2" name="Google Shape;11872;p52"/>
            <p:cNvSpPr/>
            <p:nvPr/>
          </p:nvSpPr>
          <p:spPr>
            <a:xfrm>
              <a:off x="6075675" y="2942875"/>
              <a:ext cx="42675" cy="40950"/>
            </a:xfrm>
            <a:custGeom>
              <a:avLst/>
              <a:gdLst/>
              <a:ahLst/>
              <a:cxnLst/>
              <a:rect l="l" t="t" r="r" b="b"/>
              <a:pathLst>
                <a:path w="1707" h="1638" extrusionOk="0">
                  <a:moveTo>
                    <a:pt x="1034" y="259"/>
                  </a:moveTo>
                  <a:lnTo>
                    <a:pt x="1439" y="1000"/>
                  </a:lnTo>
                  <a:lnTo>
                    <a:pt x="673" y="1379"/>
                  </a:lnTo>
                  <a:lnTo>
                    <a:pt x="276" y="630"/>
                  </a:lnTo>
                  <a:lnTo>
                    <a:pt x="1034" y="259"/>
                  </a:lnTo>
                  <a:close/>
                  <a:moveTo>
                    <a:pt x="1121" y="1"/>
                  </a:moveTo>
                  <a:lnTo>
                    <a:pt x="1" y="544"/>
                  </a:lnTo>
                  <a:lnTo>
                    <a:pt x="595" y="1638"/>
                  </a:lnTo>
                  <a:lnTo>
                    <a:pt x="1706" y="1086"/>
                  </a:lnTo>
                  <a:lnTo>
                    <a:pt x="1121" y="1"/>
                  </a:ln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3" name="Google Shape;11873;p52"/>
            <p:cNvSpPr/>
            <p:nvPr/>
          </p:nvSpPr>
          <p:spPr>
            <a:xfrm>
              <a:off x="6034750" y="2987050"/>
              <a:ext cx="31700" cy="27800"/>
            </a:xfrm>
            <a:custGeom>
              <a:avLst/>
              <a:gdLst/>
              <a:ahLst/>
              <a:cxnLst/>
              <a:rect l="l" t="t" r="r" b="b"/>
              <a:pathLst>
                <a:path w="1268" h="1112" extrusionOk="0">
                  <a:moveTo>
                    <a:pt x="621" y="198"/>
                  </a:moveTo>
                  <a:cubicBezTo>
                    <a:pt x="664" y="198"/>
                    <a:pt x="707" y="207"/>
                    <a:pt x="741" y="215"/>
                  </a:cubicBezTo>
                  <a:cubicBezTo>
                    <a:pt x="940" y="284"/>
                    <a:pt x="1052" y="483"/>
                    <a:pt x="991" y="672"/>
                  </a:cubicBezTo>
                  <a:cubicBezTo>
                    <a:pt x="943" y="818"/>
                    <a:pt x="793" y="913"/>
                    <a:pt x="638" y="913"/>
                  </a:cubicBezTo>
                  <a:cubicBezTo>
                    <a:pt x="601" y="913"/>
                    <a:pt x="563" y="908"/>
                    <a:pt x="526" y="896"/>
                  </a:cubicBezTo>
                  <a:cubicBezTo>
                    <a:pt x="328" y="827"/>
                    <a:pt x="216" y="629"/>
                    <a:pt x="276" y="439"/>
                  </a:cubicBezTo>
                  <a:cubicBezTo>
                    <a:pt x="328" y="293"/>
                    <a:pt x="466" y="198"/>
                    <a:pt x="621" y="198"/>
                  </a:cubicBezTo>
                  <a:close/>
                  <a:moveTo>
                    <a:pt x="621" y="0"/>
                  </a:moveTo>
                  <a:cubicBezTo>
                    <a:pt x="380" y="0"/>
                    <a:pt x="164" y="155"/>
                    <a:pt x="87" y="379"/>
                  </a:cubicBezTo>
                  <a:cubicBezTo>
                    <a:pt x="0" y="672"/>
                    <a:pt x="164" y="982"/>
                    <a:pt x="466" y="1086"/>
                  </a:cubicBezTo>
                  <a:cubicBezTo>
                    <a:pt x="526" y="1103"/>
                    <a:pt x="586" y="1111"/>
                    <a:pt x="647" y="1111"/>
                  </a:cubicBezTo>
                  <a:cubicBezTo>
                    <a:pt x="888" y="1111"/>
                    <a:pt x="1103" y="956"/>
                    <a:pt x="1181" y="732"/>
                  </a:cubicBezTo>
                  <a:cubicBezTo>
                    <a:pt x="1267" y="439"/>
                    <a:pt x="1103" y="129"/>
                    <a:pt x="802" y="26"/>
                  </a:cubicBezTo>
                  <a:cubicBezTo>
                    <a:pt x="741" y="9"/>
                    <a:pt x="681" y="0"/>
                    <a:pt x="621" y="0"/>
                  </a:cubicBezTo>
                  <a:close/>
                </a:path>
              </a:pathLst>
            </a:custGeom>
            <a:solidFill>
              <a:srgbClr val="F6C0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4" name="Google Shape;11874;p52"/>
          <p:cNvGrpSpPr/>
          <p:nvPr/>
        </p:nvGrpSpPr>
        <p:grpSpPr>
          <a:xfrm>
            <a:off x="2923525" y="4030888"/>
            <a:ext cx="837275" cy="329375"/>
            <a:chOff x="2923525" y="4030888"/>
            <a:chExt cx="837275" cy="329375"/>
          </a:xfrm>
        </p:grpSpPr>
        <p:grpSp>
          <p:nvGrpSpPr>
            <p:cNvPr id="11875" name="Google Shape;11875;p52"/>
            <p:cNvGrpSpPr/>
            <p:nvPr/>
          </p:nvGrpSpPr>
          <p:grpSpPr>
            <a:xfrm>
              <a:off x="2923525" y="4030888"/>
              <a:ext cx="837275" cy="329375"/>
              <a:chOff x="4317150" y="1841325"/>
              <a:chExt cx="837275" cy="329375"/>
            </a:xfrm>
          </p:grpSpPr>
          <p:sp>
            <p:nvSpPr>
              <p:cNvPr id="11876" name="Google Shape;11876;p52"/>
              <p:cNvSpPr/>
              <p:nvPr/>
            </p:nvSpPr>
            <p:spPr>
              <a:xfrm>
                <a:off x="4693875" y="2000725"/>
                <a:ext cx="91350" cy="18125"/>
              </a:xfrm>
              <a:custGeom>
                <a:avLst/>
                <a:gdLst/>
                <a:ahLst/>
                <a:cxnLst/>
                <a:rect l="l" t="t" r="r" b="b"/>
                <a:pathLst>
                  <a:path w="3654" h="725" extrusionOk="0">
                    <a:moveTo>
                      <a:pt x="1" y="0"/>
                    </a:moveTo>
                    <a:lnTo>
                      <a:pt x="1" y="724"/>
                    </a:lnTo>
                    <a:lnTo>
                      <a:pt x="3654" y="724"/>
                    </a:lnTo>
                    <a:lnTo>
                      <a:pt x="3654" y="0"/>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7" name="Google Shape;11877;p52"/>
              <p:cNvSpPr/>
              <p:nvPr/>
            </p:nvSpPr>
            <p:spPr>
              <a:xfrm>
                <a:off x="4752475" y="1905950"/>
                <a:ext cx="362325" cy="159850"/>
              </a:xfrm>
              <a:custGeom>
                <a:avLst/>
                <a:gdLst/>
                <a:ahLst/>
                <a:cxnLst/>
                <a:rect l="l" t="t" r="r" b="b"/>
                <a:pathLst>
                  <a:path w="14493" h="6394" extrusionOk="0">
                    <a:moveTo>
                      <a:pt x="52" y="6393"/>
                    </a:moveTo>
                    <a:lnTo>
                      <a:pt x="14492" y="6393"/>
                    </a:lnTo>
                    <a:lnTo>
                      <a:pt x="14294" y="2439"/>
                    </a:lnTo>
                    <a:lnTo>
                      <a:pt x="6247" y="2146"/>
                    </a:lnTo>
                    <a:lnTo>
                      <a:pt x="4489" y="199"/>
                    </a:lnTo>
                    <a:lnTo>
                      <a:pt x="0" y="0"/>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8" name="Google Shape;11878;p52"/>
              <p:cNvSpPr/>
              <p:nvPr/>
            </p:nvSpPr>
            <p:spPr>
              <a:xfrm>
                <a:off x="4745150" y="1841325"/>
                <a:ext cx="187850" cy="14675"/>
              </a:xfrm>
              <a:custGeom>
                <a:avLst/>
                <a:gdLst/>
                <a:ahLst/>
                <a:cxnLst/>
                <a:rect l="l" t="t" r="r" b="b"/>
                <a:pathLst>
                  <a:path w="7514" h="587" extrusionOk="0">
                    <a:moveTo>
                      <a:pt x="0" y="1"/>
                    </a:moveTo>
                    <a:lnTo>
                      <a:pt x="0" y="587"/>
                    </a:lnTo>
                    <a:lnTo>
                      <a:pt x="7514" y="587"/>
                    </a:lnTo>
                    <a:lnTo>
                      <a:pt x="7514" y="1"/>
                    </a:ln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9" name="Google Shape;11879;p52"/>
              <p:cNvSpPr/>
              <p:nvPr/>
            </p:nvSpPr>
            <p:spPr>
              <a:xfrm>
                <a:off x="4751175" y="1855325"/>
                <a:ext cx="362325" cy="197325"/>
              </a:xfrm>
              <a:custGeom>
                <a:avLst/>
                <a:gdLst/>
                <a:ahLst/>
                <a:cxnLst/>
                <a:rect l="l" t="t" r="r" b="b"/>
                <a:pathLst>
                  <a:path w="14493" h="7893" extrusionOk="0">
                    <a:moveTo>
                      <a:pt x="6937" y="1"/>
                    </a:moveTo>
                    <a:lnTo>
                      <a:pt x="8281" y="3637"/>
                    </a:lnTo>
                    <a:lnTo>
                      <a:pt x="14071" y="3964"/>
                    </a:lnTo>
                    <a:lnTo>
                      <a:pt x="14493" y="4481"/>
                    </a:lnTo>
                    <a:lnTo>
                      <a:pt x="14493" y="6626"/>
                    </a:lnTo>
                    <a:cubicBezTo>
                      <a:pt x="11632" y="5524"/>
                      <a:pt x="10366" y="7893"/>
                      <a:pt x="10366" y="7893"/>
                    </a:cubicBezTo>
                    <a:lnTo>
                      <a:pt x="7221" y="7850"/>
                    </a:lnTo>
                    <a:cubicBezTo>
                      <a:pt x="7298" y="6402"/>
                      <a:pt x="5748" y="4515"/>
                      <a:pt x="5748" y="4515"/>
                    </a:cubicBezTo>
                    <a:cubicBezTo>
                      <a:pt x="3016" y="2129"/>
                      <a:pt x="27" y="3835"/>
                      <a:pt x="27" y="3835"/>
                    </a:cubicBezTo>
                    <a:lnTo>
                      <a:pt x="1" y="1"/>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0" name="Google Shape;11880;p52"/>
              <p:cNvSpPr/>
              <p:nvPr/>
            </p:nvSpPr>
            <p:spPr>
              <a:xfrm>
                <a:off x="4751600" y="1950975"/>
                <a:ext cx="475" cy="225"/>
              </a:xfrm>
              <a:custGeom>
                <a:avLst/>
                <a:gdLst/>
                <a:ahLst/>
                <a:cxnLst/>
                <a:rect l="l" t="t" r="r" b="b"/>
                <a:pathLst>
                  <a:path w="19" h="9" extrusionOk="0">
                    <a:moveTo>
                      <a:pt x="18" y="0"/>
                    </a:moveTo>
                    <a:cubicBezTo>
                      <a:pt x="10" y="0"/>
                      <a:pt x="1" y="9"/>
                      <a:pt x="1" y="9"/>
                    </a:cubicBezTo>
                    <a:lnTo>
                      <a:pt x="18"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1" name="Google Shape;11881;p52"/>
              <p:cNvSpPr/>
              <p:nvPr/>
            </p:nvSpPr>
            <p:spPr>
              <a:xfrm>
                <a:off x="4931675" y="1954425"/>
                <a:ext cx="181825" cy="98225"/>
              </a:xfrm>
              <a:custGeom>
                <a:avLst/>
                <a:gdLst/>
                <a:ahLst/>
                <a:cxnLst/>
                <a:rect l="l" t="t" r="r" b="b"/>
                <a:pathLst>
                  <a:path w="7273" h="3929" extrusionOk="0">
                    <a:moveTo>
                      <a:pt x="6851" y="0"/>
                    </a:moveTo>
                    <a:lnTo>
                      <a:pt x="1" y="3886"/>
                    </a:lnTo>
                    <a:lnTo>
                      <a:pt x="3146" y="3929"/>
                    </a:lnTo>
                    <a:cubicBezTo>
                      <a:pt x="3146" y="3929"/>
                      <a:pt x="3979" y="2370"/>
                      <a:pt x="5821" y="2370"/>
                    </a:cubicBezTo>
                    <a:cubicBezTo>
                      <a:pt x="6250" y="2370"/>
                      <a:pt x="6733" y="2454"/>
                      <a:pt x="7273" y="2662"/>
                    </a:cubicBezTo>
                    <a:lnTo>
                      <a:pt x="7273" y="517"/>
                    </a:lnTo>
                    <a:lnTo>
                      <a:pt x="6851" y="0"/>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2" name="Google Shape;11882;p52"/>
              <p:cNvSpPr/>
              <p:nvPr/>
            </p:nvSpPr>
            <p:spPr>
              <a:xfrm>
                <a:off x="4845100" y="1866950"/>
                <a:ext cx="92425" cy="84050"/>
              </a:xfrm>
              <a:custGeom>
                <a:avLst/>
                <a:gdLst/>
                <a:ahLst/>
                <a:cxnLst/>
                <a:rect l="l" t="t" r="r" b="b"/>
                <a:pathLst>
                  <a:path w="3697" h="3362" extrusionOk="0">
                    <a:moveTo>
                      <a:pt x="2559" y="1"/>
                    </a:moveTo>
                    <a:lnTo>
                      <a:pt x="26" y="27"/>
                    </a:lnTo>
                    <a:lnTo>
                      <a:pt x="0" y="2568"/>
                    </a:lnTo>
                    <a:cubicBezTo>
                      <a:pt x="0" y="2568"/>
                      <a:pt x="982" y="2586"/>
                      <a:pt x="1732" y="3344"/>
                    </a:cubicBezTo>
                    <a:lnTo>
                      <a:pt x="3697" y="3361"/>
                    </a:lnTo>
                    <a:close/>
                  </a:path>
                </a:pathLst>
              </a:custGeom>
              <a:solidFill>
                <a:srgbClr val="B5EA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3" name="Google Shape;11883;p52"/>
              <p:cNvSpPr/>
              <p:nvPr/>
            </p:nvSpPr>
            <p:spPr>
              <a:xfrm>
                <a:off x="4764325" y="1867175"/>
                <a:ext cx="71100" cy="71100"/>
              </a:xfrm>
              <a:custGeom>
                <a:avLst/>
                <a:gdLst/>
                <a:ahLst/>
                <a:cxnLst/>
                <a:rect l="l" t="t" r="r" b="b"/>
                <a:pathLst>
                  <a:path w="2844" h="2844" extrusionOk="0">
                    <a:moveTo>
                      <a:pt x="2844" y="1"/>
                    </a:moveTo>
                    <a:lnTo>
                      <a:pt x="0" y="9"/>
                    </a:lnTo>
                    <a:lnTo>
                      <a:pt x="17" y="2844"/>
                    </a:lnTo>
                    <a:cubicBezTo>
                      <a:pt x="17" y="2844"/>
                      <a:pt x="1250" y="2103"/>
                      <a:pt x="2835" y="2525"/>
                    </a:cubicBezTo>
                    <a:close/>
                  </a:path>
                </a:pathLst>
              </a:custGeom>
              <a:solidFill>
                <a:srgbClr val="85DC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4" name="Google Shape;11884;p52"/>
              <p:cNvSpPr/>
              <p:nvPr/>
            </p:nvSpPr>
            <p:spPr>
              <a:xfrm>
                <a:off x="4986400" y="1975100"/>
                <a:ext cx="129900" cy="25650"/>
              </a:xfrm>
              <a:custGeom>
                <a:avLst/>
                <a:gdLst/>
                <a:ahLst/>
                <a:cxnLst/>
                <a:rect l="l" t="t" r="r" b="b"/>
                <a:pathLst>
                  <a:path w="5196" h="1026" extrusionOk="0">
                    <a:moveTo>
                      <a:pt x="0" y="1025"/>
                    </a:moveTo>
                    <a:lnTo>
                      <a:pt x="5196" y="1025"/>
                    </a:lnTo>
                    <a:lnTo>
                      <a:pt x="5196" y="0"/>
                    </a:lnTo>
                    <a:lnTo>
                      <a:pt x="0" y="0"/>
                    </a:lnTo>
                    <a:close/>
                  </a:path>
                </a:pathLst>
              </a:custGeom>
              <a:solidFill>
                <a:srgbClr val="AE20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5" name="Google Shape;11885;p52"/>
              <p:cNvSpPr/>
              <p:nvPr/>
            </p:nvSpPr>
            <p:spPr>
              <a:xfrm>
                <a:off x="4702925" y="1951175"/>
                <a:ext cx="219525" cy="219525"/>
              </a:xfrm>
              <a:custGeom>
                <a:avLst/>
                <a:gdLst/>
                <a:ahLst/>
                <a:cxnLst/>
                <a:rect l="l" t="t" r="r" b="b"/>
                <a:pathLst>
                  <a:path w="8781" h="8781" extrusionOk="0">
                    <a:moveTo>
                      <a:pt x="4386" y="1"/>
                    </a:moveTo>
                    <a:cubicBezTo>
                      <a:pt x="4214" y="1"/>
                      <a:pt x="4033" y="414"/>
                      <a:pt x="3869" y="432"/>
                    </a:cubicBezTo>
                    <a:cubicBezTo>
                      <a:pt x="3863" y="432"/>
                      <a:pt x="3857" y="433"/>
                      <a:pt x="3851" y="433"/>
                    </a:cubicBezTo>
                    <a:cubicBezTo>
                      <a:pt x="3687" y="433"/>
                      <a:pt x="3439" y="144"/>
                      <a:pt x="3278" y="144"/>
                    </a:cubicBezTo>
                    <a:cubicBezTo>
                      <a:pt x="3268" y="144"/>
                      <a:pt x="3258" y="145"/>
                      <a:pt x="3249" y="147"/>
                    </a:cubicBezTo>
                    <a:cubicBezTo>
                      <a:pt x="3085" y="190"/>
                      <a:pt x="3016" y="638"/>
                      <a:pt x="2861" y="707"/>
                    </a:cubicBezTo>
                    <a:cubicBezTo>
                      <a:pt x="2845" y="714"/>
                      <a:pt x="2827" y="716"/>
                      <a:pt x="2807" y="716"/>
                    </a:cubicBezTo>
                    <a:cubicBezTo>
                      <a:pt x="2660" y="716"/>
                      <a:pt x="2415" y="569"/>
                      <a:pt x="2263" y="569"/>
                    </a:cubicBezTo>
                    <a:cubicBezTo>
                      <a:pt x="2235" y="569"/>
                      <a:pt x="2210" y="575"/>
                      <a:pt x="2189" y="587"/>
                    </a:cubicBezTo>
                    <a:cubicBezTo>
                      <a:pt x="2043" y="673"/>
                      <a:pt x="2094" y="1121"/>
                      <a:pt x="1957" y="1224"/>
                    </a:cubicBezTo>
                    <a:cubicBezTo>
                      <a:pt x="1922" y="1252"/>
                      <a:pt x="1866" y="1260"/>
                      <a:pt x="1801" y="1260"/>
                    </a:cubicBezTo>
                    <a:cubicBezTo>
                      <a:pt x="1696" y="1260"/>
                      <a:pt x="1565" y="1238"/>
                      <a:pt x="1457" y="1238"/>
                    </a:cubicBezTo>
                    <a:cubicBezTo>
                      <a:pt x="1383" y="1238"/>
                      <a:pt x="1320" y="1249"/>
                      <a:pt x="1284" y="1285"/>
                    </a:cubicBezTo>
                    <a:cubicBezTo>
                      <a:pt x="1164" y="1405"/>
                      <a:pt x="1328" y="1827"/>
                      <a:pt x="1224" y="1957"/>
                    </a:cubicBezTo>
                    <a:cubicBezTo>
                      <a:pt x="1121" y="2094"/>
                      <a:pt x="673" y="2043"/>
                      <a:pt x="587" y="2189"/>
                    </a:cubicBezTo>
                    <a:cubicBezTo>
                      <a:pt x="500" y="2336"/>
                      <a:pt x="768" y="2706"/>
                      <a:pt x="699" y="2861"/>
                    </a:cubicBezTo>
                    <a:cubicBezTo>
                      <a:pt x="638" y="3016"/>
                      <a:pt x="190" y="3085"/>
                      <a:pt x="147" y="3249"/>
                    </a:cubicBezTo>
                    <a:cubicBezTo>
                      <a:pt x="104" y="3413"/>
                      <a:pt x="457" y="3697"/>
                      <a:pt x="431" y="3869"/>
                    </a:cubicBezTo>
                    <a:cubicBezTo>
                      <a:pt x="414" y="4033"/>
                      <a:pt x="1" y="4214"/>
                      <a:pt x="1" y="4386"/>
                    </a:cubicBezTo>
                    <a:cubicBezTo>
                      <a:pt x="1" y="4559"/>
                      <a:pt x="414" y="4740"/>
                      <a:pt x="431" y="4912"/>
                    </a:cubicBezTo>
                    <a:cubicBezTo>
                      <a:pt x="457" y="5076"/>
                      <a:pt x="104" y="5360"/>
                      <a:pt x="147" y="5524"/>
                    </a:cubicBezTo>
                    <a:cubicBezTo>
                      <a:pt x="190" y="5687"/>
                      <a:pt x="638" y="5756"/>
                      <a:pt x="699" y="5911"/>
                    </a:cubicBezTo>
                    <a:cubicBezTo>
                      <a:pt x="768" y="6066"/>
                      <a:pt x="500" y="6437"/>
                      <a:pt x="587" y="6583"/>
                    </a:cubicBezTo>
                    <a:cubicBezTo>
                      <a:pt x="673" y="6730"/>
                      <a:pt x="1121" y="6678"/>
                      <a:pt x="1224" y="6816"/>
                    </a:cubicBezTo>
                    <a:cubicBezTo>
                      <a:pt x="1328" y="6945"/>
                      <a:pt x="1164" y="7367"/>
                      <a:pt x="1284" y="7488"/>
                    </a:cubicBezTo>
                    <a:cubicBezTo>
                      <a:pt x="1320" y="7524"/>
                      <a:pt x="1383" y="7535"/>
                      <a:pt x="1457" y="7535"/>
                    </a:cubicBezTo>
                    <a:cubicBezTo>
                      <a:pt x="1565" y="7535"/>
                      <a:pt x="1696" y="7512"/>
                      <a:pt x="1801" y="7512"/>
                    </a:cubicBezTo>
                    <a:cubicBezTo>
                      <a:pt x="1866" y="7512"/>
                      <a:pt x="1922" y="7521"/>
                      <a:pt x="1957" y="7548"/>
                    </a:cubicBezTo>
                    <a:cubicBezTo>
                      <a:pt x="2094" y="7652"/>
                      <a:pt x="2043" y="8108"/>
                      <a:pt x="2189" y="8186"/>
                    </a:cubicBezTo>
                    <a:cubicBezTo>
                      <a:pt x="2210" y="8198"/>
                      <a:pt x="2235" y="8203"/>
                      <a:pt x="2264" y="8203"/>
                    </a:cubicBezTo>
                    <a:cubicBezTo>
                      <a:pt x="2413" y="8203"/>
                      <a:pt x="2651" y="8062"/>
                      <a:pt x="2799" y="8062"/>
                    </a:cubicBezTo>
                    <a:cubicBezTo>
                      <a:pt x="2822" y="8062"/>
                      <a:pt x="2843" y="8066"/>
                      <a:pt x="2861" y="8074"/>
                    </a:cubicBezTo>
                    <a:cubicBezTo>
                      <a:pt x="3016" y="8134"/>
                      <a:pt x="3085" y="8582"/>
                      <a:pt x="3249" y="8625"/>
                    </a:cubicBezTo>
                    <a:cubicBezTo>
                      <a:pt x="3258" y="8628"/>
                      <a:pt x="3268" y="8629"/>
                      <a:pt x="3278" y="8629"/>
                    </a:cubicBezTo>
                    <a:cubicBezTo>
                      <a:pt x="3439" y="8629"/>
                      <a:pt x="3687" y="8340"/>
                      <a:pt x="3851" y="8340"/>
                    </a:cubicBezTo>
                    <a:cubicBezTo>
                      <a:pt x="3857" y="8340"/>
                      <a:pt x="3863" y="8340"/>
                      <a:pt x="3869" y="8341"/>
                    </a:cubicBezTo>
                    <a:cubicBezTo>
                      <a:pt x="4033" y="8358"/>
                      <a:pt x="4214" y="8780"/>
                      <a:pt x="4386" y="8780"/>
                    </a:cubicBezTo>
                    <a:cubicBezTo>
                      <a:pt x="4559" y="8780"/>
                      <a:pt x="4739" y="8358"/>
                      <a:pt x="4903" y="8341"/>
                    </a:cubicBezTo>
                    <a:cubicBezTo>
                      <a:pt x="4909" y="8340"/>
                      <a:pt x="4916" y="8340"/>
                      <a:pt x="4922" y="8340"/>
                    </a:cubicBezTo>
                    <a:cubicBezTo>
                      <a:pt x="5085" y="8340"/>
                      <a:pt x="5334" y="8629"/>
                      <a:pt x="5494" y="8629"/>
                    </a:cubicBezTo>
                    <a:cubicBezTo>
                      <a:pt x="5504" y="8629"/>
                      <a:pt x="5514" y="8628"/>
                      <a:pt x="5524" y="8625"/>
                    </a:cubicBezTo>
                    <a:cubicBezTo>
                      <a:pt x="5687" y="8582"/>
                      <a:pt x="5756" y="8134"/>
                      <a:pt x="5911" y="8074"/>
                    </a:cubicBezTo>
                    <a:cubicBezTo>
                      <a:pt x="5929" y="8066"/>
                      <a:pt x="5950" y="8062"/>
                      <a:pt x="5974" y="8062"/>
                    </a:cubicBezTo>
                    <a:cubicBezTo>
                      <a:pt x="6121" y="8062"/>
                      <a:pt x="6360" y="8203"/>
                      <a:pt x="6509" y="8203"/>
                    </a:cubicBezTo>
                    <a:cubicBezTo>
                      <a:pt x="6537" y="8203"/>
                      <a:pt x="6563" y="8198"/>
                      <a:pt x="6583" y="8186"/>
                    </a:cubicBezTo>
                    <a:cubicBezTo>
                      <a:pt x="6730" y="8108"/>
                      <a:pt x="6678" y="7652"/>
                      <a:pt x="6816" y="7548"/>
                    </a:cubicBezTo>
                    <a:cubicBezTo>
                      <a:pt x="6850" y="7521"/>
                      <a:pt x="6906" y="7512"/>
                      <a:pt x="6971" y="7512"/>
                    </a:cubicBezTo>
                    <a:cubicBezTo>
                      <a:pt x="7077" y="7512"/>
                      <a:pt x="7208" y="7535"/>
                      <a:pt x="7315" y="7535"/>
                    </a:cubicBezTo>
                    <a:cubicBezTo>
                      <a:pt x="7389" y="7535"/>
                      <a:pt x="7452" y="7524"/>
                      <a:pt x="7488" y="7488"/>
                    </a:cubicBezTo>
                    <a:cubicBezTo>
                      <a:pt x="7609" y="7367"/>
                      <a:pt x="7445" y="6945"/>
                      <a:pt x="7548" y="6816"/>
                    </a:cubicBezTo>
                    <a:cubicBezTo>
                      <a:pt x="7652" y="6678"/>
                      <a:pt x="8100" y="6730"/>
                      <a:pt x="8186" y="6583"/>
                    </a:cubicBezTo>
                    <a:cubicBezTo>
                      <a:pt x="8272" y="6437"/>
                      <a:pt x="8005" y="6066"/>
                      <a:pt x="8074" y="5911"/>
                    </a:cubicBezTo>
                    <a:cubicBezTo>
                      <a:pt x="8134" y="5756"/>
                      <a:pt x="8582" y="5687"/>
                      <a:pt x="8625" y="5524"/>
                    </a:cubicBezTo>
                    <a:cubicBezTo>
                      <a:pt x="8668" y="5360"/>
                      <a:pt x="8315" y="5076"/>
                      <a:pt x="8341" y="4912"/>
                    </a:cubicBezTo>
                    <a:cubicBezTo>
                      <a:pt x="8358" y="4740"/>
                      <a:pt x="8780" y="4559"/>
                      <a:pt x="8780" y="4386"/>
                    </a:cubicBezTo>
                    <a:cubicBezTo>
                      <a:pt x="8780" y="4214"/>
                      <a:pt x="8358" y="4033"/>
                      <a:pt x="8341" y="3869"/>
                    </a:cubicBezTo>
                    <a:cubicBezTo>
                      <a:pt x="8315" y="3697"/>
                      <a:pt x="8668" y="3413"/>
                      <a:pt x="8625" y="3249"/>
                    </a:cubicBezTo>
                    <a:cubicBezTo>
                      <a:pt x="8582" y="3085"/>
                      <a:pt x="8151" y="3008"/>
                      <a:pt x="8074" y="2861"/>
                    </a:cubicBezTo>
                    <a:cubicBezTo>
                      <a:pt x="7988" y="2715"/>
                      <a:pt x="8272" y="2336"/>
                      <a:pt x="8186" y="2189"/>
                    </a:cubicBezTo>
                    <a:cubicBezTo>
                      <a:pt x="8100" y="2043"/>
                      <a:pt x="7652" y="2094"/>
                      <a:pt x="7548" y="1957"/>
                    </a:cubicBezTo>
                    <a:cubicBezTo>
                      <a:pt x="7445" y="1827"/>
                      <a:pt x="7609" y="1405"/>
                      <a:pt x="7488" y="1285"/>
                    </a:cubicBezTo>
                    <a:cubicBezTo>
                      <a:pt x="7452" y="1249"/>
                      <a:pt x="7389" y="1238"/>
                      <a:pt x="7315" y="1238"/>
                    </a:cubicBezTo>
                    <a:cubicBezTo>
                      <a:pt x="7208" y="1238"/>
                      <a:pt x="7077" y="1260"/>
                      <a:pt x="6971" y="1260"/>
                    </a:cubicBezTo>
                    <a:cubicBezTo>
                      <a:pt x="6906" y="1260"/>
                      <a:pt x="6850" y="1252"/>
                      <a:pt x="6816" y="1224"/>
                    </a:cubicBezTo>
                    <a:cubicBezTo>
                      <a:pt x="6678" y="1121"/>
                      <a:pt x="6730" y="673"/>
                      <a:pt x="6583" y="587"/>
                    </a:cubicBezTo>
                    <a:cubicBezTo>
                      <a:pt x="6564" y="575"/>
                      <a:pt x="6540" y="570"/>
                      <a:pt x="6513" y="570"/>
                    </a:cubicBezTo>
                    <a:cubicBezTo>
                      <a:pt x="6366" y="570"/>
                      <a:pt x="6127" y="721"/>
                      <a:pt x="5977" y="721"/>
                    </a:cubicBezTo>
                    <a:cubicBezTo>
                      <a:pt x="5952" y="721"/>
                      <a:pt x="5930" y="717"/>
                      <a:pt x="5911" y="707"/>
                    </a:cubicBezTo>
                    <a:cubicBezTo>
                      <a:pt x="5765" y="621"/>
                      <a:pt x="5687" y="190"/>
                      <a:pt x="5524" y="147"/>
                    </a:cubicBezTo>
                    <a:cubicBezTo>
                      <a:pt x="5514" y="145"/>
                      <a:pt x="5504" y="144"/>
                      <a:pt x="5494" y="144"/>
                    </a:cubicBezTo>
                    <a:cubicBezTo>
                      <a:pt x="5334" y="144"/>
                      <a:pt x="5085" y="433"/>
                      <a:pt x="4922" y="433"/>
                    </a:cubicBezTo>
                    <a:cubicBezTo>
                      <a:pt x="4916" y="433"/>
                      <a:pt x="4909" y="432"/>
                      <a:pt x="4903" y="432"/>
                    </a:cubicBezTo>
                    <a:cubicBezTo>
                      <a:pt x="4739" y="414"/>
                      <a:pt x="4559" y="1"/>
                      <a:pt x="4386" y="1"/>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6" name="Google Shape;11886;p52"/>
              <p:cNvSpPr/>
              <p:nvPr/>
            </p:nvSpPr>
            <p:spPr>
              <a:xfrm>
                <a:off x="4760450" y="2009350"/>
                <a:ext cx="104275" cy="104275"/>
              </a:xfrm>
              <a:custGeom>
                <a:avLst/>
                <a:gdLst/>
                <a:ahLst/>
                <a:cxnLst/>
                <a:rect l="l" t="t" r="r" b="b"/>
                <a:pathLst>
                  <a:path w="4171" h="4171" extrusionOk="0">
                    <a:moveTo>
                      <a:pt x="2085" y="0"/>
                    </a:moveTo>
                    <a:cubicBezTo>
                      <a:pt x="931" y="0"/>
                      <a:pt x="0" y="931"/>
                      <a:pt x="0" y="2085"/>
                    </a:cubicBezTo>
                    <a:cubicBezTo>
                      <a:pt x="0" y="3240"/>
                      <a:pt x="931" y="4170"/>
                      <a:pt x="2085" y="4170"/>
                    </a:cubicBezTo>
                    <a:cubicBezTo>
                      <a:pt x="3240" y="4170"/>
                      <a:pt x="4170" y="3240"/>
                      <a:pt x="4170" y="2085"/>
                    </a:cubicBezTo>
                    <a:cubicBezTo>
                      <a:pt x="4170" y="931"/>
                      <a:pt x="3240" y="0"/>
                      <a:pt x="2085"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7" name="Google Shape;11887;p52"/>
              <p:cNvSpPr/>
              <p:nvPr/>
            </p:nvSpPr>
            <p:spPr>
              <a:xfrm>
                <a:off x="4789950" y="2039700"/>
                <a:ext cx="45250" cy="45050"/>
              </a:xfrm>
              <a:custGeom>
                <a:avLst/>
                <a:gdLst/>
                <a:ahLst/>
                <a:cxnLst/>
                <a:rect l="l" t="t" r="r" b="b"/>
                <a:pathLst>
                  <a:path w="1810" h="1802" extrusionOk="0">
                    <a:moveTo>
                      <a:pt x="905" y="1"/>
                    </a:moveTo>
                    <a:cubicBezTo>
                      <a:pt x="406" y="1"/>
                      <a:pt x="1" y="406"/>
                      <a:pt x="1" y="906"/>
                    </a:cubicBezTo>
                    <a:cubicBezTo>
                      <a:pt x="1" y="1405"/>
                      <a:pt x="406" y="1802"/>
                      <a:pt x="905" y="1802"/>
                    </a:cubicBezTo>
                    <a:cubicBezTo>
                      <a:pt x="1405" y="1802"/>
                      <a:pt x="1810" y="1405"/>
                      <a:pt x="1810" y="906"/>
                    </a:cubicBezTo>
                    <a:cubicBezTo>
                      <a:pt x="1810" y="406"/>
                      <a:pt x="1405" y="1"/>
                      <a:pt x="905"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8" name="Google Shape;11888;p52"/>
              <p:cNvSpPr/>
              <p:nvPr/>
            </p:nvSpPr>
            <p:spPr>
              <a:xfrm>
                <a:off x="4840575" y="2057600"/>
                <a:ext cx="9275" cy="9275"/>
              </a:xfrm>
              <a:custGeom>
                <a:avLst/>
                <a:gdLst/>
                <a:ahLst/>
                <a:cxnLst/>
                <a:rect l="l" t="t" r="r" b="b"/>
                <a:pathLst>
                  <a:path w="371" h="371" extrusionOk="0">
                    <a:moveTo>
                      <a:pt x="181" y="0"/>
                    </a:moveTo>
                    <a:cubicBezTo>
                      <a:pt x="78" y="0"/>
                      <a:pt x="0" y="86"/>
                      <a:pt x="0" y="190"/>
                    </a:cubicBezTo>
                    <a:cubicBezTo>
                      <a:pt x="0" y="293"/>
                      <a:pt x="78" y="371"/>
                      <a:pt x="181" y="371"/>
                    </a:cubicBezTo>
                    <a:cubicBezTo>
                      <a:pt x="285" y="371"/>
                      <a:pt x="371" y="293"/>
                      <a:pt x="371" y="190"/>
                    </a:cubicBezTo>
                    <a:cubicBezTo>
                      <a:pt x="371" y="86"/>
                      <a:pt x="285" y="0"/>
                      <a:pt x="181"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9" name="Google Shape;11889;p52"/>
              <p:cNvSpPr/>
              <p:nvPr/>
            </p:nvSpPr>
            <p:spPr>
              <a:xfrm>
                <a:off x="4773800" y="2057600"/>
                <a:ext cx="9275" cy="9275"/>
              </a:xfrm>
              <a:custGeom>
                <a:avLst/>
                <a:gdLst/>
                <a:ahLst/>
                <a:cxnLst/>
                <a:rect l="l" t="t" r="r" b="b"/>
                <a:pathLst>
                  <a:path w="371" h="371" extrusionOk="0">
                    <a:moveTo>
                      <a:pt x="181" y="0"/>
                    </a:moveTo>
                    <a:cubicBezTo>
                      <a:pt x="78" y="0"/>
                      <a:pt x="0" y="86"/>
                      <a:pt x="0" y="190"/>
                    </a:cubicBezTo>
                    <a:cubicBezTo>
                      <a:pt x="0" y="293"/>
                      <a:pt x="78" y="371"/>
                      <a:pt x="181" y="371"/>
                    </a:cubicBezTo>
                    <a:cubicBezTo>
                      <a:pt x="285" y="371"/>
                      <a:pt x="371" y="293"/>
                      <a:pt x="371" y="190"/>
                    </a:cubicBezTo>
                    <a:cubicBezTo>
                      <a:pt x="371" y="86"/>
                      <a:pt x="285" y="0"/>
                      <a:pt x="181"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0" name="Google Shape;11890;p52"/>
              <p:cNvSpPr/>
              <p:nvPr/>
            </p:nvSpPr>
            <p:spPr>
              <a:xfrm>
                <a:off x="4807825" y="2090975"/>
                <a:ext cx="9500" cy="9300"/>
              </a:xfrm>
              <a:custGeom>
                <a:avLst/>
                <a:gdLst/>
                <a:ahLst/>
                <a:cxnLst/>
                <a:rect l="l" t="t" r="r" b="b"/>
                <a:pathLst>
                  <a:path w="380" h="372" extrusionOk="0">
                    <a:moveTo>
                      <a:pt x="190" y="1"/>
                    </a:moveTo>
                    <a:cubicBezTo>
                      <a:pt x="87" y="1"/>
                      <a:pt x="1" y="87"/>
                      <a:pt x="1" y="190"/>
                    </a:cubicBezTo>
                    <a:cubicBezTo>
                      <a:pt x="1" y="293"/>
                      <a:pt x="87" y="371"/>
                      <a:pt x="190" y="371"/>
                    </a:cubicBezTo>
                    <a:cubicBezTo>
                      <a:pt x="294" y="371"/>
                      <a:pt x="380" y="293"/>
                      <a:pt x="380" y="190"/>
                    </a:cubicBezTo>
                    <a:cubicBezTo>
                      <a:pt x="380" y="87"/>
                      <a:pt x="294" y="1"/>
                      <a:pt x="190"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1" name="Google Shape;11891;p52"/>
              <p:cNvSpPr/>
              <p:nvPr/>
            </p:nvSpPr>
            <p:spPr>
              <a:xfrm>
                <a:off x="4807825" y="2024200"/>
                <a:ext cx="9500" cy="9300"/>
              </a:xfrm>
              <a:custGeom>
                <a:avLst/>
                <a:gdLst/>
                <a:ahLst/>
                <a:cxnLst/>
                <a:rect l="l" t="t" r="r" b="b"/>
                <a:pathLst>
                  <a:path w="380" h="372" extrusionOk="0">
                    <a:moveTo>
                      <a:pt x="190" y="1"/>
                    </a:moveTo>
                    <a:cubicBezTo>
                      <a:pt x="87" y="1"/>
                      <a:pt x="1" y="87"/>
                      <a:pt x="1" y="190"/>
                    </a:cubicBezTo>
                    <a:cubicBezTo>
                      <a:pt x="1" y="294"/>
                      <a:pt x="87" y="371"/>
                      <a:pt x="190" y="371"/>
                    </a:cubicBezTo>
                    <a:cubicBezTo>
                      <a:pt x="294" y="371"/>
                      <a:pt x="380" y="294"/>
                      <a:pt x="380" y="190"/>
                    </a:cubicBezTo>
                    <a:cubicBezTo>
                      <a:pt x="380" y="87"/>
                      <a:pt x="294" y="1"/>
                      <a:pt x="190"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2" name="Google Shape;11892;p52"/>
              <p:cNvSpPr/>
              <p:nvPr/>
            </p:nvSpPr>
            <p:spPr>
              <a:xfrm>
                <a:off x="5006225" y="2022275"/>
                <a:ext cx="148200" cy="148425"/>
              </a:xfrm>
              <a:custGeom>
                <a:avLst/>
                <a:gdLst/>
                <a:ahLst/>
                <a:cxnLst/>
                <a:rect l="l" t="t" r="r" b="b"/>
                <a:pathLst>
                  <a:path w="5928" h="5937" extrusionOk="0">
                    <a:moveTo>
                      <a:pt x="2964" y="0"/>
                    </a:moveTo>
                    <a:cubicBezTo>
                      <a:pt x="2852" y="0"/>
                      <a:pt x="2723" y="276"/>
                      <a:pt x="2611" y="293"/>
                    </a:cubicBezTo>
                    <a:cubicBezTo>
                      <a:pt x="2607" y="294"/>
                      <a:pt x="2603" y="294"/>
                      <a:pt x="2599" y="294"/>
                    </a:cubicBezTo>
                    <a:cubicBezTo>
                      <a:pt x="2493" y="294"/>
                      <a:pt x="2330" y="100"/>
                      <a:pt x="2221" y="100"/>
                    </a:cubicBezTo>
                    <a:cubicBezTo>
                      <a:pt x="2212" y="100"/>
                      <a:pt x="2205" y="101"/>
                      <a:pt x="2197" y="103"/>
                    </a:cubicBezTo>
                    <a:cubicBezTo>
                      <a:pt x="2085" y="129"/>
                      <a:pt x="2042" y="431"/>
                      <a:pt x="1930" y="474"/>
                    </a:cubicBezTo>
                    <a:cubicBezTo>
                      <a:pt x="1919" y="479"/>
                      <a:pt x="1906" y="481"/>
                      <a:pt x="1892" y="481"/>
                    </a:cubicBezTo>
                    <a:cubicBezTo>
                      <a:pt x="1793" y="481"/>
                      <a:pt x="1632" y="384"/>
                      <a:pt x="1532" y="384"/>
                    </a:cubicBezTo>
                    <a:cubicBezTo>
                      <a:pt x="1513" y="384"/>
                      <a:pt x="1496" y="388"/>
                      <a:pt x="1482" y="396"/>
                    </a:cubicBezTo>
                    <a:cubicBezTo>
                      <a:pt x="1379" y="457"/>
                      <a:pt x="1413" y="758"/>
                      <a:pt x="1327" y="827"/>
                    </a:cubicBezTo>
                    <a:cubicBezTo>
                      <a:pt x="1302" y="845"/>
                      <a:pt x="1264" y="851"/>
                      <a:pt x="1220" y="851"/>
                    </a:cubicBezTo>
                    <a:cubicBezTo>
                      <a:pt x="1148" y="851"/>
                      <a:pt x="1061" y="836"/>
                      <a:pt x="989" y="836"/>
                    </a:cubicBezTo>
                    <a:cubicBezTo>
                      <a:pt x="938" y="836"/>
                      <a:pt x="894" y="844"/>
                      <a:pt x="870" y="870"/>
                    </a:cubicBezTo>
                    <a:cubicBezTo>
                      <a:pt x="784" y="948"/>
                      <a:pt x="896" y="1232"/>
                      <a:pt x="827" y="1327"/>
                    </a:cubicBezTo>
                    <a:cubicBezTo>
                      <a:pt x="758" y="1413"/>
                      <a:pt x="457" y="1379"/>
                      <a:pt x="396" y="1482"/>
                    </a:cubicBezTo>
                    <a:cubicBezTo>
                      <a:pt x="336" y="1585"/>
                      <a:pt x="517" y="1827"/>
                      <a:pt x="474" y="1939"/>
                    </a:cubicBezTo>
                    <a:cubicBezTo>
                      <a:pt x="431" y="2042"/>
                      <a:pt x="129" y="2085"/>
                      <a:pt x="95" y="2197"/>
                    </a:cubicBezTo>
                    <a:cubicBezTo>
                      <a:pt x="69" y="2309"/>
                      <a:pt x="310" y="2499"/>
                      <a:pt x="293" y="2611"/>
                    </a:cubicBezTo>
                    <a:cubicBezTo>
                      <a:pt x="276" y="2731"/>
                      <a:pt x="0" y="2852"/>
                      <a:pt x="0" y="2964"/>
                    </a:cubicBezTo>
                    <a:cubicBezTo>
                      <a:pt x="0" y="3085"/>
                      <a:pt x="276" y="3205"/>
                      <a:pt x="293" y="3317"/>
                    </a:cubicBezTo>
                    <a:cubicBezTo>
                      <a:pt x="310" y="3429"/>
                      <a:pt x="69" y="3627"/>
                      <a:pt x="95" y="3731"/>
                    </a:cubicBezTo>
                    <a:cubicBezTo>
                      <a:pt x="129" y="3843"/>
                      <a:pt x="431" y="3894"/>
                      <a:pt x="474" y="3998"/>
                    </a:cubicBezTo>
                    <a:cubicBezTo>
                      <a:pt x="517" y="4101"/>
                      <a:pt x="336" y="4351"/>
                      <a:pt x="396" y="4446"/>
                    </a:cubicBezTo>
                    <a:cubicBezTo>
                      <a:pt x="457" y="4549"/>
                      <a:pt x="758" y="4515"/>
                      <a:pt x="827" y="4610"/>
                    </a:cubicBezTo>
                    <a:cubicBezTo>
                      <a:pt x="896" y="4696"/>
                      <a:pt x="784" y="4980"/>
                      <a:pt x="870" y="5066"/>
                    </a:cubicBezTo>
                    <a:cubicBezTo>
                      <a:pt x="892" y="5088"/>
                      <a:pt x="931" y="5095"/>
                      <a:pt x="977" y="5095"/>
                    </a:cubicBezTo>
                    <a:cubicBezTo>
                      <a:pt x="1051" y="5095"/>
                      <a:pt x="1146" y="5077"/>
                      <a:pt x="1222" y="5077"/>
                    </a:cubicBezTo>
                    <a:cubicBezTo>
                      <a:pt x="1265" y="5077"/>
                      <a:pt x="1302" y="5083"/>
                      <a:pt x="1327" y="5101"/>
                    </a:cubicBezTo>
                    <a:cubicBezTo>
                      <a:pt x="1413" y="5170"/>
                      <a:pt x="1379" y="5480"/>
                      <a:pt x="1482" y="5540"/>
                    </a:cubicBezTo>
                    <a:cubicBezTo>
                      <a:pt x="1494" y="5547"/>
                      <a:pt x="1509" y="5550"/>
                      <a:pt x="1525" y="5550"/>
                    </a:cubicBezTo>
                    <a:cubicBezTo>
                      <a:pt x="1624" y="5550"/>
                      <a:pt x="1791" y="5447"/>
                      <a:pt x="1892" y="5447"/>
                    </a:cubicBezTo>
                    <a:cubicBezTo>
                      <a:pt x="1906" y="5447"/>
                      <a:pt x="1919" y="5449"/>
                      <a:pt x="1930" y="5454"/>
                    </a:cubicBezTo>
                    <a:cubicBezTo>
                      <a:pt x="2042" y="5497"/>
                      <a:pt x="2085" y="5807"/>
                      <a:pt x="2197" y="5833"/>
                    </a:cubicBezTo>
                    <a:cubicBezTo>
                      <a:pt x="2203" y="5834"/>
                      <a:pt x="2209" y="5835"/>
                      <a:pt x="2215" y="5835"/>
                    </a:cubicBezTo>
                    <a:cubicBezTo>
                      <a:pt x="2327" y="5835"/>
                      <a:pt x="2498" y="5635"/>
                      <a:pt x="2604" y="5635"/>
                    </a:cubicBezTo>
                    <a:cubicBezTo>
                      <a:pt x="2607" y="5635"/>
                      <a:pt x="2609" y="5635"/>
                      <a:pt x="2611" y="5635"/>
                    </a:cubicBezTo>
                    <a:cubicBezTo>
                      <a:pt x="2723" y="5652"/>
                      <a:pt x="2852" y="5936"/>
                      <a:pt x="2964" y="5936"/>
                    </a:cubicBezTo>
                    <a:cubicBezTo>
                      <a:pt x="3076" y="5936"/>
                      <a:pt x="3205" y="5652"/>
                      <a:pt x="3317" y="5635"/>
                    </a:cubicBezTo>
                    <a:cubicBezTo>
                      <a:pt x="3319" y="5635"/>
                      <a:pt x="3321" y="5635"/>
                      <a:pt x="3323" y="5635"/>
                    </a:cubicBezTo>
                    <a:cubicBezTo>
                      <a:pt x="3430" y="5635"/>
                      <a:pt x="3601" y="5835"/>
                      <a:pt x="3712" y="5835"/>
                    </a:cubicBezTo>
                    <a:cubicBezTo>
                      <a:pt x="3719" y="5835"/>
                      <a:pt x="3725" y="5834"/>
                      <a:pt x="3731" y="5833"/>
                    </a:cubicBezTo>
                    <a:cubicBezTo>
                      <a:pt x="3843" y="5807"/>
                      <a:pt x="3894" y="5497"/>
                      <a:pt x="3998" y="5454"/>
                    </a:cubicBezTo>
                    <a:cubicBezTo>
                      <a:pt x="4009" y="5449"/>
                      <a:pt x="4022" y="5447"/>
                      <a:pt x="4036" y="5447"/>
                    </a:cubicBezTo>
                    <a:cubicBezTo>
                      <a:pt x="4137" y="5447"/>
                      <a:pt x="4304" y="5550"/>
                      <a:pt x="4403" y="5550"/>
                    </a:cubicBezTo>
                    <a:cubicBezTo>
                      <a:pt x="4419" y="5550"/>
                      <a:pt x="4434" y="5547"/>
                      <a:pt x="4446" y="5540"/>
                    </a:cubicBezTo>
                    <a:cubicBezTo>
                      <a:pt x="4549" y="5480"/>
                      <a:pt x="4515" y="5170"/>
                      <a:pt x="4601" y="5101"/>
                    </a:cubicBezTo>
                    <a:cubicBezTo>
                      <a:pt x="4626" y="5083"/>
                      <a:pt x="4663" y="5077"/>
                      <a:pt x="4706" y="5077"/>
                    </a:cubicBezTo>
                    <a:cubicBezTo>
                      <a:pt x="4783" y="5077"/>
                      <a:pt x="4878" y="5095"/>
                      <a:pt x="4954" y="5095"/>
                    </a:cubicBezTo>
                    <a:cubicBezTo>
                      <a:pt x="5002" y="5095"/>
                      <a:pt x="5042" y="5088"/>
                      <a:pt x="5066" y="5066"/>
                    </a:cubicBezTo>
                    <a:cubicBezTo>
                      <a:pt x="5144" y="4980"/>
                      <a:pt x="5032" y="4696"/>
                      <a:pt x="5101" y="4610"/>
                    </a:cubicBezTo>
                    <a:cubicBezTo>
                      <a:pt x="5170" y="4515"/>
                      <a:pt x="5480" y="4549"/>
                      <a:pt x="5532" y="4446"/>
                    </a:cubicBezTo>
                    <a:cubicBezTo>
                      <a:pt x="5592" y="4351"/>
                      <a:pt x="5411" y="4101"/>
                      <a:pt x="5454" y="3998"/>
                    </a:cubicBezTo>
                    <a:cubicBezTo>
                      <a:pt x="5497" y="3894"/>
                      <a:pt x="5799" y="3843"/>
                      <a:pt x="5833" y="3731"/>
                    </a:cubicBezTo>
                    <a:cubicBezTo>
                      <a:pt x="5859" y="3627"/>
                      <a:pt x="5626" y="3429"/>
                      <a:pt x="5635" y="3317"/>
                    </a:cubicBezTo>
                    <a:cubicBezTo>
                      <a:pt x="5652" y="3205"/>
                      <a:pt x="5928" y="3085"/>
                      <a:pt x="5928" y="2964"/>
                    </a:cubicBezTo>
                    <a:cubicBezTo>
                      <a:pt x="5928" y="2852"/>
                      <a:pt x="5652" y="2731"/>
                      <a:pt x="5635" y="2611"/>
                    </a:cubicBezTo>
                    <a:cubicBezTo>
                      <a:pt x="5626" y="2499"/>
                      <a:pt x="5859" y="2309"/>
                      <a:pt x="5833" y="2197"/>
                    </a:cubicBezTo>
                    <a:cubicBezTo>
                      <a:pt x="5799" y="2085"/>
                      <a:pt x="5506" y="2033"/>
                      <a:pt x="5454" y="1939"/>
                    </a:cubicBezTo>
                    <a:cubicBezTo>
                      <a:pt x="5402" y="1835"/>
                      <a:pt x="5592" y="1585"/>
                      <a:pt x="5532" y="1482"/>
                    </a:cubicBezTo>
                    <a:cubicBezTo>
                      <a:pt x="5480" y="1379"/>
                      <a:pt x="5170" y="1413"/>
                      <a:pt x="5101" y="1327"/>
                    </a:cubicBezTo>
                    <a:cubicBezTo>
                      <a:pt x="5032" y="1232"/>
                      <a:pt x="5144" y="948"/>
                      <a:pt x="5066" y="870"/>
                    </a:cubicBezTo>
                    <a:cubicBezTo>
                      <a:pt x="5040" y="844"/>
                      <a:pt x="4994" y="836"/>
                      <a:pt x="4941" y="836"/>
                    </a:cubicBezTo>
                    <a:cubicBezTo>
                      <a:pt x="4868" y="836"/>
                      <a:pt x="4780" y="851"/>
                      <a:pt x="4708" y="851"/>
                    </a:cubicBezTo>
                    <a:cubicBezTo>
                      <a:pt x="4664" y="851"/>
                      <a:pt x="4626" y="845"/>
                      <a:pt x="4601" y="827"/>
                    </a:cubicBezTo>
                    <a:cubicBezTo>
                      <a:pt x="4515" y="758"/>
                      <a:pt x="4549" y="457"/>
                      <a:pt x="4446" y="396"/>
                    </a:cubicBezTo>
                    <a:cubicBezTo>
                      <a:pt x="4433" y="388"/>
                      <a:pt x="4416" y="384"/>
                      <a:pt x="4398" y="384"/>
                    </a:cubicBezTo>
                    <a:cubicBezTo>
                      <a:pt x="4300" y="384"/>
                      <a:pt x="4141" y="483"/>
                      <a:pt x="4042" y="483"/>
                    </a:cubicBezTo>
                    <a:cubicBezTo>
                      <a:pt x="4025" y="483"/>
                      <a:pt x="4011" y="480"/>
                      <a:pt x="3998" y="474"/>
                    </a:cubicBezTo>
                    <a:cubicBezTo>
                      <a:pt x="3894" y="422"/>
                      <a:pt x="3843" y="129"/>
                      <a:pt x="3731" y="103"/>
                    </a:cubicBezTo>
                    <a:cubicBezTo>
                      <a:pt x="3723" y="101"/>
                      <a:pt x="3715" y="100"/>
                      <a:pt x="3707" y="100"/>
                    </a:cubicBezTo>
                    <a:cubicBezTo>
                      <a:pt x="3598" y="100"/>
                      <a:pt x="3434" y="294"/>
                      <a:pt x="3329" y="294"/>
                    </a:cubicBezTo>
                    <a:cubicBezTo>
                      <a:pt x="3325" y="294"/>
                      <a:pt x="3321" y="294"/>
                      <a:pt x="3317" y="293"/>
                    </a:cubicBezTo>
                    <a:cubicBezTo>
                      <a:pt x="3205" y="276"/>
                      <a:pt x="3076" y="0"/>
                      <a:pt x="2964" y="0"/>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3" name="Google Shape;11893;p52"/>
              <p:cNvSpPr/>
              <p:nvPr/>
            </p:nvSpPr>
            <p:spPr>
              <a:xfrm>
                <a:off x="5044975" y="2061475"/>
                <a:ext cx="70675" cy="70675"/>
              </a:xfrm>
              <a:custGeom>
                <a:avLst/>
                <a:gdLst/>
                <a:ahLst/>
                <a:cxnLst/>
                <a:rect l="l" t="t" r="r" b="b"/>
                <a:pathLst>
                  <a:path w="2827" h="2827" extrusionOk="0">
                    <a:moveTo>
                      <a:pt x="1414" y="0"/>
                    </a:moveTo>
                    <a:cubicBezTo>
                      <a:pt x="638" y="0"/>
                      <a:pt x="1" y="638"/>
                      <a:pt x="1" y="1413"/>
                    </a:cubicBezTo>
                    <a:cubicBezTo>
                      <a:pt x="1" y="2197"/>
                      <a:pt x="638" y="2826"/>
                      <a:pt x="1414" y="2826"/>
                    </a:cubicBezTo>
                    <a:cubicBezTo>
                      <a:pt x="2198" y="2826"/>
                      <a:pt x="2827" y="2197"/>
                      <a:pt x="2827" y="1413"/>
                    </a:cubicBezTo>
                    <a:cubicBezTo>
                      <a:pt x="2827" y="638"/>
                      <a:pt x="2198" y="0"/>
                      <a:pt x="1414"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4" name="Google Shape;11894;p52"/>
              <p:cNvSpPr/>
              <p:nvPr/>
            </p:nvSpPr>
            <p:spPr>
              <a:xfrm>
                <a:off x="5065025" y="2082150"/>
                <a:ext cx="30600" cy="30600"/>
              </a:xfrm>
              <a:custGeom>
                <a:avLst/>
                <a:gdLst/>
                <a:ahLst/>
                <a:cxnLst/>
                <a:rect l="l" t="t" r="r" b="b"/>
                <a:pathLst>
                  <a:path w="1224" h="1224" extrusionOk="0">
                    <a:moveTo>
                      <a:pt x="612" y="0"/>
                    </a:moveTo>
                    <a:cubicBezTo>
                      <a:pt x="276" y="0"/>
                      <a:pt x="0" y="276"/>
                      <a:pt x="0" y="612"/>
                    </a:cubicBezTo>
                    <a:cubicBezTo>
                      <a:pt x="0" y="948"/>
                      <a:pt x="276" y="1224"/>
                      <a:pt x="612" y="1224"/>
                    </a:cubicBezTo>
                    <a:cubicBezTo>
                      <a:pt x="948" y="1224"/>
                      <a:pt x="1224" y="948"/>
                      <a:pt x="1224" y="612"/>
                    </a:cubicBezTo>
                    <a:cubicBezTo>
                      <a:pt x="1224" y="276"/>
                      <a:pt x="948" y="0"/>
                      <a:pt x="612"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5" name="Google Shape;11895;p52"/>
              <p:cNvSpPr/>
              <p:nvPr/>
            </p:nvSpPr>
            <p:spPr>
              <a:xfrm>
                <a:off x="5099275" y="2094200"/>
                <a:ext cx="6250" cy="6275"/>
              </a:xfrm>
              <a:custGeom>
                <a:avLst/>
                <a:gdLst/>
                <a:ahLst/>
                <a:cxnLst/>
                <a:rect l="l" t="t" r="r" b="b"/>
                <a:pathLst>
                  <a:path w="250" h="251" extrusionOk="0">
                    <a:moveTo>
                      <a:pt x="121" y="1"/>
                    </a:moveTo>
                    <a:cubicBezTo>
                      <a:pt x="52" y="1"/>
                      <a:pt x="0" y="61"/>
                      <a:pt x="0" y="130"/>
                    </a:cubicBezTo>
                    <a:cubicBezTo>
                      <a:pt x="0" y="199"/>
                      <a:pt x="52" y="251"/>
                      <a:pt x="121" y="251"/>
                    </a:cubicBezTo>
                    <a:cubicBezTo>
                      <a:pt x="190" y="251"/>
                      <a:pt x="250" y="199"/>
                      <a:pt x="250" y="130"/>
                    </a:cubicBezTo>
                    <a:cubicBezTo>
                      <a:pt x="250" y="61"/>
                      <a:pt x="190" y="1"/>
                      <a:pt x="121"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6" name="Google Shape;11896;p52"/>
              <p:cNvSpPr/>
              <p:nvPr/>
            </p:nvSpPr>
            <p:spPr>
              <a:xfrm>
                <a:off x="5054025" y="2094200"/>
                <a:ext cx="6275" cy="6275"/>
              </a:xfrm>
              <a:custGeom>
                <a:avLst/>
                <a:gdLst/>
                <a:ahLst/>
                <a:cxnLst/>
                <a:rect l="l" t="t" r="r" b="b"/>
                <a:pathLst>
                  <a:path w="251" h="251" extrusionOk="0">
                    <a:moveTo>
                      <a:pt x="130" y="1"/>
                    </a:moveTo>
                    <a:cubicBezTo>
                      <a:pt x="61" y="1"/>
                      <a:pt x="1" y="61"/>
                      <a:pt x="1" y="130"/>
                    </a:cubicBezTo>
                    <a:cubicBezTo>
                      <a:pt x="1" y="199"/>
                      <a:pt x="61" y="251"/>
                      <a:pt x="130" y="251"/>
                    </a:cubicBezTo>
                    <a:cubicBezTo>
                      <a:pt x="199" y="251"/>
                      <a:pt x="251" y="199"/>
                      <a:pt x="251" y="130"/>
                    </a:cubicBezTo>
                    <a:cubicBezTo>
                      <a:pt x="251" y="61"/>
                      <a:pt x="199" y="1"/>
                      <a:pt x="130"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7" name="Google Shape;11897;p52"/>
              <p:cNvSpPr/>
              <p:nvPr/>
            </p:nvSpPr>
            <p:spPr>
              <a:xfrm>
                <a:off x="5077300" y="2116825"/>
                <a:ext cx="6275" cy="6275"/>
              </a:xfrm>
              <a:custGeom>
                <a:avLst/>
                <a:gdLst/>
                <a:ahLst/>
                <a:cxnLst/>
                <a:rect l="l" t="t" r="r" b="b"/>
                <a:pathLst>
                  <a:path w="251" h="251" extrusionOk="0">
                    <a:moveTo>
                      <a:pt x="121" y="0"/>
                    </a:moveTo>
                    <a:cubicBezTo>
                      <a:pt x="52" y="0"/>
                      <a:pt x="0" y="52"/>
                      <a:pt x="0" y="121"/>
                    </a:cubicBezTo>
                    <a:cubicBezTo>
                      <a:pt x="0" y="190"/>
                      <a:pt x="52" y="250"/>
                      <a:pt x="121" y="250"/>
                    </a:cubicBezTo>
                    <a:cubicBezTo>
                      <a:pt x="190" y="250"/>
                      <a:pt x="250" y="190"/>
                      <a:pt x="250" y="121"/>
                    </a:cubicBezTo>
                    <a:cubicBezTo>
                      <a:pt x="250" y="52"/>
                      <a:pt x="190" y="0"/>
                      <a:pt x="121"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8" name="Google Shape;11898;p52"/>
              <p:cNvSpPr/>
              <p:nvPr/>
            </p:nvSpPr>
            <p:spPr>
              <a:xfrm>
                <a:off x="5077300" y="2071800"/>
                <a:ext cx="6275" cy="6275"/>
              </a:xfrm>
              <a:custGeom>
                <a:avLst/>
                <a:gdLst/>
                <a:ahLst/>
                <a:cxnLst/>
                <a:rect l="l" t="t" r="r" b="b"/>
                <a:pathLst>
                  <a:path w="251" h="251" extrusionOk="0">
                    <a:moveTo>
                      <a:pt x="121" y="1"/>
                    </a:moveTo>
                    <a:cubicBezTo>
                      <a:pt x="52" y="1"/>
                      <a:pt x="0" y="52"/>
                      <a:pt x="0" y="121"/>
                    </a:cubicBezTo>
                    <a:cubicBezTo>
                      <a:pt x="0" y="190"/>
                      <a:pt x="52" y="251"/>
                      <a:pt x="121" y="251"/>
                    </a:cubicBezTo>
                    <a:cubicBezTo>
                      <a:pt x="190" y="251"/>
                      <a:pt x="250" y="190"/>
                      <a:pt x="250" y="121"/>
                    </a:cubicBezTo>
                    <a:cubicBezTo>
                      <a:pt x="250" y="52"/>
                      <a:pt x="190" y="1"/>
                      <a:pt x="121"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9" name="Google Shape;11899;p52"/>
              <p:cNvSpPr/>
              <p:nvPr/>
            </p:nvSpPr>
            <p:spPr>
              <a:xfrm>
                <a:off x="4317150" y="1977900"/>
                <a:ext cx="382150" cy="87900"/>
              </a:xfrm>
              <a:custGeom>
                <a:avLst/>
                <a:gdLst/>
                <a:ahLst/>
                <a:cxnLst/>
                <a:rect l="l" t="t" r="r" b="b"/>
                <a:pathLst>
                  <a:path w="15286" h="3516" extrusionOk="0">
                    <a:moveTo>
                      <a:pt x="0" y="0"/>
                    </a:moveTo>
                    <a:lnTo>
                      <a:pt x="0" y="3515"/>
                    </a:lnTo>
                    <a:lnTo>
                      <a:pt x="15285" y="3515"/>
                    </a:lnTo>
                    <a:lnTo>
                      <a:pt x="15285" y="0"/>
                    </a:lnTo>
                    <a:close/>
                  </a:path>
                </a:pathLst>
              </a:custGeom>
              <a:solidFill>
                <a:srgbClr val="DB3D3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0" name="Google Shape;11900;p52"/>
              <p:cNvSpPr/>
              <p:nvPr/>
            </p:nvSpPr>
            <p:spPr>
              <a:xfrm>
                <a:off x="4317150" y="2055225"/>
                <a:ext cx="382150" cy="10575"/>
              </a:xfrm>
              <a:custGeom>
                <a:avLst/>
                <a:gdLst/>
                <a:ahLst/>
                <a:cxnLst/>
                <a:rect l="l" t="t" r="r" b="b"/>
                <a:pathLst>
                  <a:path w="15286" h="423" extrusionOk="0">
                    <a:moveTo>
                      <a:pt x="0" y="0"/>
                    </a:moveTo>
                    <a:lnTo>
                      <a:pt x="0" y="422"/>
                    </a:lnTo>
                    <a:lnTo>
                      <a:pt x="15285" y="422"/>
                    </a:lnTo>
                    <a:lnTo>
                      <a:pt x="15285" y="0"/>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1" name="Google Shape;11901;p52"/>
              <p:cNvSpPr/>
              <p:nvPr/>
            </p:nvSpPr>
            <p:spPr>
              <a:xfrm>
                <a:off x="4317150" y="1977900"/>
                <a:ext cx="382150" cy="10350"/>
              </a:xfrm>
              <a:custGeom>
                <a:avLst/>
                <a:gdLst/>
                <a:ahLst/>
                <a:cxnLst/>
                <a:rect l="l" t="t" r="r" b="b"/>
                <a:pathLst>
                  <a:path w="15286" h="414" extrusionOk="0">
                    <a:moveTo>
                      <a:pt x="0" y="0"/>
                    </a:moveTo>
                    <a:lnTo>
                      <a:pt x="0" y="414"/>
                    </a:lnTo>
                    <a:lnTo>
                      <a:pt x="15285" y="414"/>
                    </a:lnTo>
                    <a:lnTo>
                      <a:pt x="15285" y="0"/>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2" name="Google Shape;11902;p52"/>
              <p:cNvSpPr/>
              <p:nvPr/>
            </p:nvSpPr>
            <p:spPr>
              <a:xfrm>
                <a:off x="4496150" y="1977450"/>
                <a:ext cx="19200" cy="88350"/>
              </a:xfrm>
              <a:custGeom>
                <a:avLst/>
                <a:gdLst/>
                <a:ahLst/>
                <a:cxnLst/>
                <a:rect l="l" t="t" r="r" b="b"/>
                <a:pathLst>
                  <a:path w="768" h="3534" extrusionOk="0">
                    <a:moveTo>
                      <a:pt x="0" y="1"/>
                    </a:moveTo>
                    <a:lnTo>
                      <a:pt x="0" y="3533"/>
                    </a:lnTo>
                    <a:lnTo>
                      <a:pt x="767" y="3533"/>
                    </a:lnTo>
                    <a:lnTo>
                      <a:pt x="767"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3" name="Google Shape;11903;p52"/>
              <p:cNvSpPr/>
              <p:nvPr/>
            </p:nvSpPr>
            <p:spPr>
              <a:xfrm>
                <a:off x="4317150" y="1977450"/>
                <a:ext cx="19200" cy="88350"/>
              </a:xfrm>
              <a:custGeom>
                <a:avLst/>
                <a:gdLst/>
                <a:ahLst/>
                <a:cxnLst/>
                <a:rect l="l" t="t" r="r" b="b"/>
                <a:pathLst>
                  <a:path w="768" h="3534" extrusionOk="0">
                    <a:moveTo>
                      <a:pt x="0" y="1"/>
                    </a:moveTo>
                    <a:lnTo>
                      <a:pt x="0" y="3533"/>
                    </a:lnTo>
                    <a:lnTo>
                      <a:pt x="767" y="3533"/>
                    </a:lnTo>
                    <a:lnTo>
                      <a:pt x="767"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4" name="Google Shape;11904;p52"/>
              <p:cNvSpPr/>
              <p:nvPr/>
            </p:nvSpPr>
            <p:spPr>
              <a:xfrm>
                <a:off x="4680100" y="1977450"/>
                <a:ext cx="19200" cy="88350"/>
              </a:xfrm>
              <a:custGeom>
                <a:avLst/>
                <a:gdLst/>
                <a:ahLst/>
                <a:cxnLst/>
                <a:rect l="l" t="t" r="r" b="b"/>
                <a:pathLst>
                  <a:path w="768" h="3534" extrusionOk="0">
                    <a:moveTo>
                      <a:pt x="0" y="1"/>
                    </a:moveTo>
                    <a:lnTo>
                      <a:pt x="0" y="3533"/>
                    </a:lnTo>
                    <a:lnTo>
                      <a:pt x="767" y="3533"/>
                    </a:lnTo>
                    <a:lnTo>
                      <a:pt x="767" y="1"/>
                    </a:lnTo>
                    <a:close/>
                  </a:path>
                </a:pathLst>
              </a:custGeom>
              <a:solidFill>
                <a:srgbClr val="CA333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5" name="Google Shape;11905;p52"/>
              <p:cNvSpPr/>
              <p:nvPr/>
            </p:nvSpPr>
            <p:spPr>
              <a:xfrm>
                <a:off x="4345150" y="2064700"/>
                <a:ext cx="326150" cy="16400"/>
              </a:xfrm>
              <a:custGeom>
                <a:avLst/>
                <a:gdLst/>
                <a:ahLst/>
                <a:cxnLst/>
                <a:rect l="l" t="t" r="r" b="b"/>
                <a:pathLst>
                  <a:path w="13046" h="656" extrusionOk="0">
                    <a:moveTo>
                      <a:pt x="0" y="0"/>
                    </a:moveTo>
                    <a:lnTo>
                      <a:pt x="0" y="655"/>
                    </a:lnTo>
                    <a:lnTo>
                      <a:pt x="13045" y="655"/>
                    </a:lnTo>
                    <a:lnTo>
                      <a:pt x="13045" y="0"/>
                    </a:ln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6" name="Google Shape;11906;p52"/>
              <p:cNvSpPr/>
              <p:nvPr/>
            </p:nvSpPr>
            <p:spPr>
              <a:xfrm>
                <a:off x="4560975" y="2058875"/>
                <a:ext cx="111600" cy="111825"/>
              </a:xfrm>
              <a:custGeom>
                <a:avLst/>
                <a:gdLst/>
                <a:ahLst/>
                <a:cxnLst/>
                <a:rect l="l" t="t" r="r" b="b"/>
                <a:pathLst>
                  <a:path w="4464" h="4473" extrusionOk="0">
                    <a:moveTo>
                      <a:pt x="2232" y="1"/>
                    </a:moveTo>
                    <a:cubicBezTo>
                      <a:pt x="2146" y="1"/>
                      <a:pt x="2051" y="208"/>
                      <a:pt x="1965" y="225"/>
                    </a:cubicBezTo>
                    <a:cubicBezTo>
                      <a:pt x="1963" y="225"/>
                      <a:pt x="1961" y="225"/>
                      <a:pt x="1959" y="225"/>
                    </a:cubicBezTo>
                    <a:cubicBezTo>
                      <a:pt x="1877" y="225"/>
                      <a:pt x="1751" y="69"/>
                      <a:pt x="1667" y="69"/>
                    </a:cubicBezTo>
                    <a:cubicBezTo>
                      <a:pt x="1663" y="69"/>
                      <a:pt x="1659" y="69"/>
                      <a:pt x="1655" y="70"/>
                    </a:cubicBezTo>
                    <a:cubicBezTo>
                      <a:pt x="1569" y="96"/>
                      <a:pt x="1534" y="328"/>
                      <a:pt x="1457" y="354"/>
                    </a:cubicBezTo>
                    <a:cubicBezTo>
                      <a:pt x="1448" y="358"/>
                      <a:pt x="1438" y="360"/>
                      <a:pt x="1427" y="360"/>
                    </a:cubicBezTo>
                    <a:cubicBezTo>
                      <a:pt x="1352" y="360"/>
                      <a:pt x="1228" y="285"/>
                      <a:pt x="1150" y="285"/>
                    </a:cubicBezTo>
                    <a:cubicBezTo>
                      <a:pt x="1136" y="285"/>
                      <a:pt x="1123" y="288"/>
                      <a:pt x="1112" y="294"/>
                    </a:cubicBezTo>
                    <a:cubicBezTo>
                      <a:pt x="1043" y="337"/>
                      <a:pt x="1069" y="569"/>
                      <a:pt x="1000" y="621"/>
                    </a:cubicBezTo>
                    <a:cubicBezTo>
                      <a:pt x="981" y="636"/>
                      <a:pt x="950" y="640"/>
                      <a:pt x="914" y="640"/>
                    </a:cubicBezTo>
                    <a:cubicBezTo>
                      <a:pt x="862" y="640"/>
                      <a:pt x="801" y="631"/>
                      <a:pt x="749" y="631"/>
                    </a:cubicBezTo>
                    <a:cubicBezTo>
                      <a:pt x="709" y="631"/>
                      <a:pt x="675" y="637"/>
                      <a:pt x="656" y="656"/>
                    </a:cubicBezTo>
                    <a:cubicBezTo>
                      <a:pt x="587" y="716"/>
                      <a:pt x="673" y="931"/>
                      <a:pt x="621" y="1000"/>
                    </a:cubicBezTo>
                    <a:cubicBezTo>
                      <a:pt x="569" y="1069"/>
                      <a:pt x="337" y="1043"/>
                      <a:pt x="294" y="1112"/>
                    </a:cubicBezTo>
                    <a:cubicBezTo>
                      <a:pt x="251" y="1190"/>
                      <a:pt x="388" y="1379"/>
                      <a:pt x="354" y="1457"/>
                    </a:cubicBezTo>
                    <a:cubicBezTo>
                      <a:pt x="320" y="1534"/>
                      <a:pt x="96" y="1569"/>
                      <a:pt x="70" y="1655"/>
                    </a:cubicBezTo>
                    <a:cubicBezTo>
                      <a:pt x="52" y="1741"/>
                      <a:pt x="233" y="1879"/>
                      <a:pt x="216" y="1965"/>
                    </a:cubicBezTo>
                    <a:cubicBezTo>
                      <a:pt x="208" y="2051"/>
                      <a:pt x="1" y="2146"/>
                      <a:pt x="1" y="2232"/>
                    </a:cubicBezTo>
                    <a:cubicBezTo>
                      <a:pt x="1" y="2318"/>
                      <a:pt x="208" y="2413"/>
                      <a:pt x="216" y="2499"/>
                    </a:cubicBezTo>
                    <a:cubicBezTo>
                      <a:pt x="233" y="2586"/>
                      <a:pt x="52" y="2732"/>
                      <a:pt x="70" y="2810"/>
                    </a:cubicBezTo>
                    <a:cubicBezTo>
                      <a:pt x="96" y="2896"/>
                      <a:pt x="320" y="2930"/>
                      <a:pt x="354" y="3008"/>
                    </a:cubicBezTo>
                    <a:cubicBezTo>
                      <a:pt x="388" y="3094"/>
                      <a:pt x="251" y="3275"/>
                      <a:pt x="294" y="3352"/>
                    </a:cubicBezTo>
                    <a:cubicBezTo>
                      <a:pt x="337" y="3430"/>
                      <a:pt x="569" y="3404"/>
                      <a:pt x="621" y="3473"/>
                    </a:cubicBezTo>
                    <a:cubicBezTo>
                      <a:pt x="673" y="3542"/>
                      <a:pt x="587" y="3757"/>
                      <a:pt x="656" y="3818"/>
                    </a:cubicBezTo>
                    <a:cubicBezTo>
                      <a:pt x="673" y="3835"/>
                      <a:pt x="702" y="3840"/>
                      <a:pt x="738" y="3840"/>
                    </a:cubicBezTo>
                    <a:cubicBezTo>
                      <a:pt x="795" y="3840"/>
                      <a:pt x="867" y="3826"/>
                      <a:pt x="924" y="3826"/>
                    </a:cubicBezTo>
                    <a:cubicBezTo>
                      <a:pt x="956" y="3826"/>
                      <a:pt x="983" y="3830"/>
                      <a:pt x="1000" y="3843"/>
                    </a:cubicBezTo>
                    <a:cubicBezTo>
                      <a:pt x="1069" y="3895"/>
                      <a:pt x="1043" y="4128"/>
                      <a:pt x="1112" y="4171"/>
                    </a:cubicBezTo>
                    <a:cubicBezTo>
                      <a:pt x="1123" y="4177"/>
                      <a:pt x="1136" y="4179"/>
                      <a:pt x="1150" y="4179"/>
                    </a:cubicBezTo>
                    <a:cubicBezTo>
                      <a:pt x="1228" y="4179"/>
                      <a:pt x="1352" y="4105"/>
                      <a:pt x="1427" y="4105"/>
                    </a:cubicBezTo>
                    <a:cubicBezTo>
                      <a:pt x="1438" y="4105"/>
                      <a:pt x="1448" y="4107"/>
                      <a:pt x="1457" y="4111"/>
                    </a:cubicBezTo>
                    <a:cubicBezTo>
                      <a:pt x="1534" y="4145"/>
                      <a:pt x="1569" y="4369"/>
                      <a:pt x="1655" y="4395"/>
                    </a:cubicBezTo>
                    <a:cubicBezTo>
                      <a:pt x="1659" y="4396"/>
                      <a:pt x="1663" y="4396"/>
                      <a:pt x="1667" y="4396"/>
                    </a:cubicBezTo>
                    <a:cubicBezTo>
                      <a:pt x="1749" y="4396"/>
                      <a:pt x="1871" y="4247"/>
                      <a:pt x="1953" y="4247"/>
                    </a:cubicBezTo>
                    <a:cubicBezTo>
                      <a:pt x="1957" y="4247"/>
                      <a:pt x="1961" y="4248"/>
                      <a:pt x="1965" y="4248"/>
                    </a:cubicBezTo>
                    <a:cubicBezTo>
                      <a:pt x="2051" y="4257"/>
                      <a:pt x="2146" y="4472"/>
                      <a:pt x="2232" y="4472"/>
                    </a:cubicBezTo>
                    <a:cubicBezTo>
                      <a:pt x="2318" y="4472"/>
                      <a:pt x="2413" y="4257"/>
                      <a:pt x="2499" y="4248"/>
                    </a:cubicBezTo>
                    <a:cubicBezTo>
                      <a:pt x="2503" y="4248"/>
                      <a:pt x="2507" y="4247"/>
                      <a:pt x="2511" y="4247"/>
                    </a:cubicBezTo>
                    <a:cubicBezTo>
                      <a:pt x="2594" y="4247"/>
                      <a:pt x="2715" y="4396"/>
                      <a:pt x="2797" y="4396"/>
                    </a:cubicBezTo>
                    <a:cubicBezTo>
                      <a:pt x="2802" y="4396"/>
                      <a:pt x="2806" y="4396"/>
                      <a:pt x="2810" y="4395"/>
                    </a:cubicBezTo>
                    <a:cubicBezTo>
                      <a:pt x="2896" y="4369"/>
                      <a:pt x="2930" y="4145"/>
                      <a:pt x="3008" y="4111"/>
                    </a:cubicBezTo>
                    <a:cubicBezTo>
                      <a:pt x="3016" y="4107"/>
                      <a:pt x="3027" y="4105"/>
                      <a:pt x="3038" y="4105"/>
                    </a:cubicBezTo>
                    <a:cubicBezTo>
                      <a:pt x="3113" y="4105"/>
                      <a:pt x="3237" y="4179"/>
                      <a:pt x="3315" y="4179"/>
                    </a:cubicBezTo>
                    <a:cubicBezTo>
                      <a:pt x="3329" y="4179"/>
                      <a:pt x="3342" y="4177"/>
                      <a:pt x="3352" y="4171"/>
                    </a:cubicBezTo>
                    <a:cubicBezTo>
                      <a:pt x="3421" y="4128"/>
                      <a:pt x="3395" y="3895"/>
                      <a:pt x="3464" y="3843"/>
                    </a:cubicBezTo>
                    <a:cubicBezTo>
                      <a:pt x="3482" y="3830"/>
                      <a:pt x="3509" y="3826"/>
                      <a:pt x="3540" y="3826"/>
                    </a:cubicBezTo>
                    <a:cubicBezTo>
                      <a:pt x="3598" y="3826"/>
                      <a:pt x="3670" y="3840"/>
                      <a:pt x="3727" y="3840"/>
                    </a:cubicBezTo>
                    <a:cubicBezTo>
                      <a:pt x="3762" y="3840"/>
                      <a:pt x="3792" y="3835"/>
                      <a:pt x="3809" y="3818"/>
                    </a:cubicBezTo>
                    <a:cubicBezTo>
                      <a:pt x="3878" y="3757"/>
                      <a:pt x="3792" y="3542"/>
                      <a:pt x="3843" y="3473"/>
                    </a:cubicBezTo>
                    <a:cubicBezTo>
                      <a:pt x="3895" y="3404"/>
                      <a:pt x="4128" y="3430"/>
                      <a:pt x="4171" y="3352"/>
                    </a:cubicBezTo>
                    <a:cubicBezTo>
                      <a:pt x="4214" y="3275"/>
                      <a:pt x="4076" y="3094"/>
                      <a:pt x="4111" y="3008"/>
                    </a:cubicBezTo>
                    <a:cubicBezTo>
                      <a:pt x="4145" y="2930"/>
                      <a:pt x="4369" y="2896"/>
                      <a:pt x="4395" y="2810"/>
                    </a:cubicBezTo>
                    <a:cubicBezTo>
                      <a:pt x="4412" y="2732"/>
                      <a:pt x="4231" y="2586"/>
                      <a:pt x="4248" y="2499"/>
                    </a:cubicBezTo>
                    <a:cubicBezTo>
                      <a:pt x="4257" y="2413"/>
                      <a:pt x="4464" y="2318"/>
                      <a:pt x="4464" y="2232"/>
                    </a:cubicBezTo>
                    <a:cubicBezTo>
                      <a:pt x="4464" y="2146"/>
                      <a:pt x="4257" y="2051"/>
                      <a:pt x="4248" y="1965"/>
                    </a:cubicBezTo>
                    <a:cubicBezTo>
                      <a:pt x="4231" y="1879"/>
                      <a:pt x="4412" y="1741"/>
                      <a:pt x="4395" y="1655"/>
                    </a:cubicBezTo>
                    <a:cubicBezTo>
                      <a:pt x="4369" y="1569"/>
                      <a:pt x="4145" y="1534"/>
                      <a:pt x="4111" y="1457"/>
                    </a:cubicBezTo>
                    <a:cubicBezTo>
                      <a:pt x="4067" y="1379"/>
                      <a:pt x="4214" y="1190"/>
                      <a:pt x="4171" y="1112"/>
                    </a:cubicBezTo>
                    <a:cubicBezTo>
                      <a:pt x="4128" y="1043"/>
                      <a:pt x="3895" y="1069"/>
                      <a:pt x="3843" y="1000"/>
                    </a:cubicBezTo>
                    <a:cubicBezTo>
                      <a:pt x="3792" y="931"/>
                      <a:pt x="3878" y="716"/>
                      <a:pt x="3809" y="656"/>
                    </a:cubicBezTo>
                    <a:cubicBezTo>
                      <a:pt x="3790" y="637"/>
                      <a:pt x="3756" y="631"/>
                      <a:pt x="3715" y="631"/>
                    </a:cubicBezTo>
                    <a:cubicBezTo>
                      <a:pt x="3664" y="631"/>
                      <a:pt x="3602" y="640"/>
                      <a:pt x="3551" y="640"/>
                    </a:cubicBezTo>
                    <a:cubicBezTo>
                      <a:pt x="3515" y="640"/>
                      <a:pt x="3484" y="636"/>
                      <a:pt x="3464" y="621"/>
                    </a:cubicBezTo>
                    <a:cubicBezTo>
                      <a:pt x="3395" y="569"/>
                      <a:pt x="3421" y="337"/>
                      <a:pt x="3352" y="294"/>
                    </a:cubicBezTo>
                    <a:cubicBezTo>
                      <a:pt x="3342" y="288"/>
                      <a:pt x="3330" y="286"/>
                      <a:pt x="3317" y="286"/>
                    </a:cubicBezTo>
                    <a:cubicBezTo>
                      <a:pt x="3241" y="286"/>
                      <a:pt x="3119" y="362"/>
                      <a:pt x="3043" y="362"/>
                    </a:cubicBezTo>
                    <a:cubicBezTo>
                      <a:pt x="3030" y="362"/>
                      <a:pt x="3018" y="360"/>
                      <a:pt x="3008" y="354"/>
                    </a:cubicBezTo>
                    <a:cubicBezTo>
                      <a:pt x="2930" y="320"/>
                      <a:pt x="2896" y="96"/>
                      <a:pt x="2810" y="70"/>
                    </a:cubicBezTo>
                    <a:cubicBezTo>
                      <a:pt x="2806" y="69"/>
                      <a:pt x="2802" y="69"/>
                      <a:pt x="2797" y="69"/>
                    </a:cubicBezTo>
                    <a:cubicBezTo>
                      <a:pt x="2713" y="69"/>
                      <a:pt x="2588" y="225"/>
                      <a:pt x="2505" y="225"/>
                    </a:cubicBezTo>
                    <a:cubicBezTo>
                      <a:pt x="2503" y="225"/>
                      <a:pt x="2501" y="225"/>
                      <a:pt x="2499" y="225"/>
                    </a:cubicBezTo>
                    <a:cubicBezTo>
                      <a:pt x="2413" y="208"/>
                      <a:pt x="2318" y="1"/>
                      <a:pt x="2232" y="1"/>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7" name="Google Shape;11907;p52"/>
              <p:cNvSpPr/>
              <p:nvPr/>
            </p:nvSpPr>
            <p:spPr>
              <a:xfrm>
                <a:off x="4590275" y="2088400"/>
                <a:ext cx="53025" cy="53225"/>
              </a:xfrm>
              <a:custGeom>
                <a:avLst/>
                <a:gdLst/>
                <a:ahLst/>
                <a:cxnLst/>
                <a:rect l="l" t="t" r="r" b="b"/>
                <a:pathLst>
                  <a:path w="2121" h="2129" extrusionOk="0">
                    <a:moveTo>
                      <a:pt x="1060" y="0"/>
                    </a:moveTo>
                    <a:cubicBezTo>
                      <a:pt x="474" y="0"/>
                      <a:pt x="1" y="474"/>
                      <a:pt x="1" y="1069"/>
                    </a:cubicBezTo>
                    <a:cubicBezTo>
                      <a:pt x="1" y="1654"/>
                      <a:pt x="474" y="2128"/>
                      <a:pt x="1060" y="2128"/>
                    </a:cubicBezTo>
                    <a:cubicBezTo>
                      <a:pt x="1646" y="2128"/>
                      <a:pt x="2120" y="1654"/>
                      <a:pt x="2120" y="1069"/>
                    </a:cubicBezTo>
                    <a:cubicBezTo>
                      <a:pt x="2120" y="474"/>
                      <a:pt x="1646" y="0"/>
                      <a:pt x="106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8" name="Google Shape;11908;p52"/>
              <p:cNvSpPr/>
              <p:nvPr/>
            </p:nvSpPr>
            <p:spPr>
              <a:xfrm>
                <a:off x="4605350" y="2103900"/>
                <a:ext cx="22850" cy="23075"/>
              </a:xfrm>
              <a:custGeom>
                <a:avLst/>
                <a:gdLst/>
                <a:ahLst/>
                <a:cxnLst/>
                <a:rect l="l" t="t" r="r" b="b"/>
                <a:pathLst>
                  <a:path w="914" h="923" extrusionOk="0">
                    <a:moveTo>
                      <a:pt x="457" y="1"/>
                    </a:moveTo>
                    <a:cubicBezTo>
                      <a:pt x="207" y="1"/>
                      <a:pt x="1" y="207"/>
                      <a:pt x="1" y="466"/>
                    </a:cubicBezTo>
                    <a:cubicBezTo>
                      <a:pt x="1" y="716"/>
                      <a:pt x="207" y="922"/>
                      <a:pt x="457" y="922"/>
                    </a:cubicBezTo>
                    <a:cubicBezTo>
                      <a:pt x="707" y="922"/>
                      <a:pt x="914" y="716"/>
                      <a:pt x="914" y="466"/>
                    </a:cubicBezTo>
                    <a:cubicBezTo>
                      <a:pt x="914" y="207"/>
                      <a:pt x="707" y="1"/>
                      <a:pt x="457"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9" name="Google Shape;11909;p52"/>
              <p:cNvSpPr/>
              <p:nvPr/>
            </p:nvSpPr>
            <p:spPr>
              <a:xfrm>
                <a:off x="4630975" y="2113150"/>
                <a:ext cx="4775" cy="4775"/>
              </a:xfrm>
              <a:custGeom>
                <a:avLst/>
                <a:gdLst/>
                <a:ahLst/>
                <a:cxnLst/>
                <a:rect l="l" t="t" r="r" b="b"/>
                <a:pathLst>
                  <a:path w="191" h="191" extrusionOk="0">
                    <a:moveTo>
                      <a:pt x="96" y="1"/>
                    </a:moveTo>
                    <a:cubicBezTo>
                      <a:pt x="44" y="1"/>
                      <a:pt x="1" y="44"/>
                      <a:pt x="1" y="96"/>
                    </a:cubicBezTo>
                    <a:cubicBezTo>
                      <a:pt x="1" y="147"/>
                      <a:pt x="44" y="191"/>
                      <a:pt x="96" y="191"/>
                    </a:cubicBezTo>
                    <a:cubicBezTo>
                      <a:pt x="147" y="191"/>
                      <a:pt x="190" y="147"/>
                      <a:pt x="190" y="96"/>
                    </a:cubicBezTo>
                    <a:cubicBezTo>
                      <a:pt x="190" y="44"/>
                      <a:pt x="147" y="1"/>
                      <a:pt x="96"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0" name="Google Shape;11910;p52"/>
              <p:cNvSpPr/>
              <p:nvPr/>
            </p:nvSpPr>
            <p:spPr>
              <a:xfrm>
                <a:off x="4596950" y="2113150"/>
                <a:ext cx="4775" cy="4775"/>
              </a:xfrm>
              <a:custGeom>
                <a:avLst/>
                <a:gdLst/>
                <a:ahLst/>
                <a:cxnLst/>
                <a:rect l="l" t="t" r="r" b="b"/>
                <a:pathLst>
                  <a:path w="191" h="191" extrusionOk="0">
                    <a:moveTo>
                      <a:pt x="95" y="1"/>
                    </a:moveTo>
                    <a:cubicBezTo>
                      <a:pt x="44" y="1"/>
                      <a:pt x="1" y="44"/>
                      <a:pt x="1" y="96"/>
                    </a:cubicBezTo>
                    <a:cubicBezTo>
                      <a:pt x="1" y="147"/>
                      <a:pt x="44" y="191"/>
                      <a:pt x="95" y="191"/>
                    </a:cubicBezTo>
                    <a:cubicBezTo>
                      <a:pt x="147" y="191"/>
                      <a:pt x="190" y="147"/>
                      <a:pt x="190" y="96"/>
                    </a:cubicBezTo>
                    <a:cubicBezTo>
                      <a:pt x="190" y="44"/>
                      <a:pt x="147" y="1"/>
                      <a:pt x="95"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1" name="Google Shape;11911;p52"/>
              <p:cNvSpPr/>
              <p:nvPr/>
            </p:nvSpPr>
            <p:spPr>
              <a:xfrm>
                <a:off x="4614400" y="2129975"/>
                <a:ext cx="4775" cy="4750"/>
              </a:xfrm>
              <a:custGeom>
                <a:avLst/>
                <a:gdLst/>
                <a:ahLst/>
                <a:cxnLst/>
                <a:rect l="l" t="t" r="r" b="b"/>
                <a:pathLst>
                  <a:path w="191" h="190" extrusionOk="0">
                    <a:moveTo>
                      <a:pt x="95" y="0"/>
                    </a:moveTo>
                    <a:cubicBezTo>
                      <a:pt x="44" y="0"/>
                      <a:pt x="1" y="43"/>
                      <a:pt x="1" y="95"/>
                    </a:cubicBezTo>
                    <a:cubicBezTo>
                      <a:pt x="1" y="147"/>
                      <a:pt x="44"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2" name="Google Shape;11912;p52"/>
              <p:cNvSpPr/>
              <p:nvPr/>
            </p:nvSpPr>
            <p:spPr>
              <a:xfrm>
                <a:off x="4614400" y="2096150"/>
                <a:ext cx="4775" cy="4750"/>
              </a:xfrm>
              <a:custGeom>
                <a:avLst/>
                <a:gdLst/>
                <a:ahLst/>
                <a:cxnLst/>
                <a:rect l="l" t="t" r="r" b="b"/>
                <a:pathLst>
                  <a:path w="191" h="190" extrusionOk="0">
                    <a:moveTo>
                      <a:pt x="95" y="0"/>
                    </a:moveTo>
                    <a:cubicBezTo>
                      <a:pt x="44" y="0"/>
                      <a:pt x="1" y="43"/>
                      <a:pt x="1" y="95"/>
                    </a:cubicBezTo>
                    <a:cubicBezTo>
                      <a:pt x="1" y="147"/>
                      <a:pt x="44"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3" name="Google Shape;11913;p52"/>
              <p:cNvSpPr/>
              <p:nvPr/>
            </p:nvSpPr>
            <p:spPr>
              <a:xfrm>
                <a:off x="4347525" y="2058875"/>
                <a:ext cx="111800" cy="111825"/>
              </a:xfrm>
              <a:custGeom>
                <a:avLst/>
                <a:gdLst/>
                <a:ahLst/>
                <a:cxnLst/>
                <a:rect l="l" t="t" r="r" b="b"/>
                <a:pathLst>
                  <a:path w="4472" h="4473" extrusionOk="0">
                    <a:moveTo>
                      <a:pt x="2232" y="1"/>
                    </a:moveTo>
                    <a:cubicBezTo>
                      <a:pt x="2146" y="1"/>
                      <a:pt x="2059" y="208"/>
                      <a:pt x="1973" y="225"/>
                    </a:cubicBezTo>
                    <a:cubicBezTo>
                      <a:pt x="1971" y="225"/>
                      <a:pt x="1969" y="225"/>
                      <a:pt x="1967" y="225"/>
                    </a:cubicBezTo>
                    <a:cubicBezTo>
                      <a:pt x="1884" y="225"/>
                      <a:pt x="1752" y="69"/>
                      <a:pt x="1667" y="69"/>
                    </a:cubicBezTo>
                    <a:cubicBezTo>
                      <a:pt x="1663" y="69"/>
                      <a:pt x="1658" y="69"/>
                      <a:pt x="1655" y="70"/>
                    </a:cubicBezTo>
                    <a:cubicBezTo>
                      <a:pt x="1568" y="96"/>
                      <a:pt x="1534" y="328"/>
                      <a:pt x="1456" y="354"/>
                    </a:cubicBezTo>
                    <a:cubicBezTo>
                      <a:pt x="1448" y="358"/>
                      <a:pt x="1437" y="360"/>
                      <a:pt x="1426" y="360"/>
                    </a:cubicBezTo>
                    <a:cubicBezTo>
                      <a:pt x="1351" y="360"/>
                      <a:pt x="1228" y="285"/>
                      <a:pt x="1155" y="285"/>
                    </a:cubicBezTo>
                    <a:cubicBezTo>
                      <a:pt x="1142" y="285"/>
                      <a:pt x="1130" y="288"/>
                      <a:pt x="1120" y="294"/>
                    </a:cubicBezTo>
                    <a:cubicBezTo>
                      <a:pt x="1043" y="337"/>
                      <a:pt x="1069" y="569"/>
                      <a:pt x="1000" y="621"/>
                    </a:cubicBezTo>
                    <a:cubicBezTo>
                      <a:pt x="980" y="636"/>
                      <a:pt x="949" y="640"/>
                      <a:pt x="913" y="640"/>
                    </a:cubicBezTo>
                    <a:cubicBezTo>
                      <a:pt x="862" y="640"/>
                      <a:pt x="800" y="631"/>
                      <a:pt x="749" y="631"/>
                    </a:cubicBezTo>
                    <a:cubicBezTo>
                      <a:pt x="708" y="631"/>
                      <a:pt x="674" y="637"/>
                      <a:pt x="655" y="656"/>
                    </a:cubicBezTo>
                    <a:cubicBezTo>
                      <a:pt x="595" y="716"/>
                      <a:pt x="672" y="931"/>
                      <a:pt x="621" y="1000"/>
                    </a:cubicBezTo>
                    <a:cubicBezTo>
                      <a:pt x="569" y="1069"/>
                      <a:pt x="345" y="1043"/>
                      <a:pt x="302" y="1112"/>
                    </a:cubicBezTo>
                    <a:cubicBezTo>
                      <a:pt x="259" y="1190"/>
                      <a:pt x="388" y="1379"/>
                      <a:pt x="362" y="1457"/>
                    </a:cubicBezTo>
                    <a:cubicBezTo>
                      <a:pt x="328" y="1534"/>
                      <a:pt x="95" y="1569"/>
                      <a:pt x="78" y="1655"/>
                    </a:cubicBezTo>
                    <a:cubicBezTo>
                      <a:pt x="52" y="1741"/>
                      <a:pt x="233" y="1879"/>
                      <a:pt x="224" y="1965"/>
                    </a:cubicBezTo>
                    <a:cubicBezTo>
                      <a:pt x="207" y="2051"/>
                      <a:pt x="0" y="2146"/>
                      <a:pt x="0" y="2232"/>
                    </a:cubicBezTo>
                    <a:cubicBezTo>
                      <a:pt x="0" y="2318"/>
                      <a:pt x="207" y="2413"/>
                      <a:pt x="224" y="2499"/>
                    </a:cubicBezTo>
                    <a:cubicBezTo>
                      <a:pt x="233" y="2586"/>
                      <a:pt x="52" y="2732"/>
                      <a:pt x="78" y="2810"/>
                    </a:cubicBezTo>
                    <a:cubicBezTo>
                      <a:pt x="95" y="2896"/>
                      <a:pt x="328" y="2930"/>
                      <a:pt x="362" y="3008"/>
                    </a:cubicBezTo>
                    <a:cubicBezTo>
                      <a:pt x="388" y="3094"/>
                      <a:pt x="259" y="3275"/>
                      <a:pt x="302" y="3352"/>
                    </a:cubicBezTo>
                    <a:cubicBezTo>
                      <a:pt x="345" y="3430"/>
                      <a:pt x="569" y="3404"/>
                      <a:pt x="621" y="3473"/>
                    </a:cubicBezTo>
                    <a:cubicBezTo>
                      <a:pt x="672" y="3542"/>
                      <a:pt x="595" y="3757"/>
                      <a:pt x="655" y="3818"/>
                    </a:cubicBezTo>
                    <a:cubicBezTo>
                      <a:pt x="672" y="3835"/>
                      <a:pt x="702" y="3840"/>
                      <a:pt x="737" y="3840"/>
                    </a:cubicBezTo>
                    <a:cubicBezTo>
                      <a:pt x="795" y="3840"/>
                      <a:pt x="867" y="3826"/>
                      <a:pt x="924" y="3826"/>
                    </a:cubicBezTo>
                    <a:cubicBezTo>
                      <a:pt x="955" y="3826"/>
                      <a:pt x="982" y="3830"/>
                      <a:pt x="1000" y="3843"/>
                    </a:cubicBezTo>
                    <a:cubicBezTo>
                      <a:pt x="1069" y="3895"/>
                      <a:pt x="1043" y="4128"/>
                      <a:pt x="1120" y="4171"/>
                    </a:cubicBezTo>
                    <a:cubicBezTo>
                      <a:pt x="1130" y="4177"/>
                      <a:pt x="1142" y="4179"/>
                      <a:pt x="1155" y="4179"/>
                    </a:cubicBezTo>
                    <a:cubicBezTo>
                      <a:pt x="1228" y="4179"/>
                      <a:pt x="1351" y="4105"/>
                      <a:pt x="1426" y="4105"/>
                    </a:cubicBezTo>
                    <a:cubicBezTo>
                      <a:pt x="1437" y="4105"/>
                      <a:pt x="1448" y="4107"/>
                      <a:pt x="1456" y="4111"/>
                    </a:cubicBezTo>
                    <a:cubicBezTo>
                      <a:pt x="1534" y="4145"/>
                      <a:pt x="1568" y="4369"/>
                      <a:pt x="1655" y="4395"/>
                    </a:cubicBezTo>
                    <a:cubicBezTo>
                      <a:pt x="1658" y="4396"/>
                      <a:pt x="1663" y="4396"/>
                      <a:pt x="1667" y="4396"/>
                    </a:cubicBezTo>
                    <a:cubicBezTo>
                      <a:pt x="1750" y="4396"/>
                      <a:pt x="1878" y="4247"/>
                      <a:pt x="1961" y="4247"/>
                    </a:cubicBezTo>
                    <a:cubicBezTo>
                      <a:pt x="1965" y="4247"/>
                      <a:pt x="1969" y="4248"/>
                      <a:pt x="1973" y="4248"/>
                    </a:cubicBezTo>
                    <a:cubicBezTo>
                      <a:pt x="2059" y="4257"/>
                      <a:pt x="2146" y="4472"/>
                      <a:pt x="2232" y="4472"/>
                    </a:cubicBezTo>
                    <a:cubicBezTo>
                      <a:pt x="2318" y="4472"/>
                      <a:pt x="2413" y="4257"/>
                      <a:pt x="2499" y="4248"/>
                    </a:cubicBezTo>
                    <a:cubicBezTo>
                      <a:pt x="2503" y="4248"/>
                      <a:pt x="2507" y="4247"/>
                      <a:pt x="2511" y="4247"/>
                    </a:cubicBezTo>
                    <a:cubicBezTo>
                      <a:pt x="2594" y="4247"/>
                      <a:pt x="2722" y="4396"/>
                      <a:pt x="2798" y="4396"/>
                    </a:cubicBezTo>
                    <a:cubicBezTo>
                      <a:pt x="2802" y="4396"/>
                      <a:pt x="2806" y="4396"/>
                      <a:pt x="2809" y="4395"/>
                    </a:cubicBezTo>
                    <a:cubicBezTo>
                      <a:pt x="2895" y="4369"/>
                      <a:pt x="2930" y="4145"/>
                      <a:pt x="3016" y="4111"/>
                    </a:cubicBezTo>
                    <a:cubicBezTo>
                      <a:pt x="3025" y="4107"/>
                      <a:pt x="3035" y="4105"/>
                      <a:pt x="3046" y="4105"/>
                    </a:cubicBezTo>
                    <a:cubicBezTo>
                      <a:pt x="3120" y="4105"/>
                      <a:pt x="3238" y="4179"/>
                      <a:pt x="3315" y="4179"/>
                    </a:cubicBezTo>
                    <a:cubicBezTo>
                      <a:pt x="3329" y="4179"/>
                      <a:pt x="3341" y="4177"/>
                      <a:pt x="3352" y="4171"/>
                    </a:cubicBezTo>
                    <a:cubicBezTo>
                      <a:pt x="3429" y="4128"/>
                      <a:pt x="3404" y="3895"/>
                      <a:pt x="3473" y="3843"/>
                    </a:cubicBezTo>
                    <a:cubicBezTo>
                      <a:pt x="3490" y="3830"/>
                      <a:pt x="3517" y="3826"/>
                      <a:pt x="3548" y="3826"/>
                    </a:cubicBezTo>
                    <a:cubicBezTo>
                      <a:pt x="3606" y="3826"/>
                      <a:pt x="3678" y="3840"/>
                      <a:pt x="3735" y="3840"/>
                    </a:cubicBezTo>
                    <a:cubicBezTo>
                      <a:pt x="3770" y="3840"/>
                      <a:pt x="3800" y="3835"/>
                      <a:pt x="3817" y="3818"/>
                    </a:cubicBezTo>
                    <a:cubicBezTo>
                      <a:pt x="3877" y="3757"/>
                      <a:pt x="3791" y="3542"/>
                      <a:pt x="3843" y="3473"/>
                    </a:cubicBezTo>
                    <a:cubicBezTo>
                      <a:pt x="3895" y="3404"/>
                      <a:pt x="4127" y="3430"/>
                      <a:pt x="4170" y="3352"/>
                    </a:cubicBezTo>
                    <a:cubicBezTo>
                      <a:pt x="4213" y="3275"/>
                      <a:pt x="4076" y="3094"/>
                      <a:pt x="4110" y="3008"/>
                    </a:cubicBezTo>
                    <a:cubicBezTo>
                      <a:pt x="4145" y="2930"/>
                      <a:pt x="4369" y="2896"/>
                      <a:pt x="4394" y="2810"/>
                    </a:cubicBezTo>
                    <a:cubicBezTo>
                      <a:pt x="4420" y="2732"/>
                      <a:pt x="4239" y="2586"/>
                      <a:pt x="4248" y="2499"/>
                    </a:cubicBezTo>
                    <a:cubicBezTo>
                      <a:pt x="4257" y="2413"/>
                      <a:pt x="4472" y="2318"/>
                      <a:pt x="4472" y="2232"/>
                    </a:cubicBezTo>
                    <a:cubicBezTo>
                      <a:pt x="4472" y="2146"/>
                      <a:pt x="4257" y="2051"/>
                      <a:pt x="4248" y="1965"/>
                    </a:cubicBezTo>
                    <a:cubicBezTo>
                      <a:pt x="4239" y="1879"/>
                      <a:pt x="4420" y="1741"/>
                      <a:pt x="4394" y="1655"/>
                    </a:cubicBezTo>
                    <a:cubicBezTo>
                      <a:pt x="4369" y="1569"/>
                      <a:pt x="4153" y="1534"/>
                      <a:pt x="4110" y="1457"/>
                    </a:cubicBezTo>
                    <a:cubicBezTo>
                      <a:pt x="4067" y="1379"/>
                      <a:pt x="4213" y="1190"/>
                      <a:pt x="4170" y="1112"/>
                    </a:cubicBezTo>
                    <a:cubicBezTo>
                      <a:pt x="4127" y="1043"/>
                      <a:pt x="3895" y="1069"/>
                      <a:pt x="3843" y="1000"/>
                    </a:cubicBezTo>
                    <a:cubicBezTo>
                      <a:pt x="3791" y="931"/>
                      <a:pt x="3877" y="716"/>
                      <a:pt x="3817" y="656"/>
                    </a:cubicBezTo>
                    <a:cubicBezTo>
                      <a:pt x="3798" y="637"/>
                      <a:pt x="3764" y="631"/>
                      <a:pt x="3724" y="631"/>
                    </a:cubicBezTo>
                    <a:cubicBezTo>
                      <a:pt x="3672" y="631"/>
                      <a:pt x="3611" y="640"/>
                      <a:pt x="3559" y="640"/>
                    </a:cubicBezTo>
                    <a:cubicBezTo>
                      <a:pt x="3523" y="640"/>
                      <a:pt x="3492" y="636"/>
                      <a:pt x="3473" y="621"/>
                    </a:cubicBezTo>
                    <a:cubicBezTo>
                      <a:pt x="3404" y="569"/>
                      <a:pt x="3429" y="337"/>
                      <a:pt x="3352" y="294"/>
                    </a:cubicBezTo>
                    <a:cubicBezTo>
                      <a:pt x="3342" y="288"/>
                      <a:pt x="3330" y="286"/>
                      <a:pt x="3316" y="286"/>
                    </a:cubicBezTo>
                    <a:cubicBezTo>
                      <a:pt x="3240" y="286"/>
                      <a:pt x="3120" y="362"/>
                      <a:pt x="3049" y="362"/>
                    </a:cubicBezTo>
                    <a:cubicBezTo>
                      <a:pt x="3036" y="362"/>
                      <a:pt x="3025" y="360"/>
                      <a:pt x="3016" y="354"/>
                    </a:cubicBezTo>
                    <a:cubicBezTo>
                      <a:pt x="2938" y="320"/>
                      <a:pt x="2895" y="96"/>
                      <a:pt x="2809" y="70"/>
                    </a:cubicBezTo>
                    <a:cubicBezTo>
                      <a:pt x="2806" y="69"/>
                      <a:pt x="2802" y="69"/>
                      <a:pt x="2798" y="69"/>
                    </a:cubicBezTo>
                    <a:cubicBezTo>
                      <a:pt x="2720" y="69"/>
                      <a:pt x="2588" y="225"/>
                      <a:pt x="2505" y="225"/>
                    </a:cubicBezTo>
                    <a:cubicBezTo>
                      <a:pt x="2503" y="225"/>
                      <a:pt x="2501" y="225"/>
                      <a:pt x="2499" y="225"/>
                    </a:cubicBezTo>
                    <a:cubicBezTo>
                      <a:pt x="2413" y="208"/>
                      <a:pt x="2318" y="1"/>
                      <a:pt x="2232" y="1"/>
                    </a:cubicBezTo>
                    <a:close/>
                  </a:path>
                </a:pathLst>
              </a:custGeom>
              <a:solidFill>
                <a:srgbClr val="42424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4" name="Google Shape;11914;p52"/>
              <p:cNvSpPr/>
              <p:nvPr/>
            </p:nvSpPr>
            <p:spPr>
              <a:xfrm>
                <a:off x="4376825" y="2088400"/>
                <a:ext cx="53225" cy="53225"/>
              </a:xfrm>
              <a:custGeom>
                <a:avLst/>
                <a:gdLst/>
                <a:ahLst/>
                <a:cxnLst/>
                <a:rect l="l" t="t" r="r" b="b"/>
                <a:pathLst>
                  <a:path w="2129" h="2129" extrusionOk="0">
                    <a:moveTo>
                      <a:pt x="1060" y="0"/>
                    </a:moveTo>
                    <a:cubicBezTo>
                      <a:pt x="474" y="0"/>
                      <a:pt x="0" y="474"/>
                      <a:pt x="0" y="1069"/>
                    </a:cubicBezTo>
                    <a:cubicBezTo>
                      <a:pt x="0" y="1654"/>
                      <a:pt x="474" y="2128"/>
                      <a:pt x="1060" y="2128"/>
                    </a:cubicBezTo>
                    <a:cubicBezTo>
                      <a:pt x="1646" y="2128"/>
                      <a:pt x="2128" y="1654"/>
                      <a:pt x="2128" y="1069"/>
                    </a:cubicBezTo>
                    <a:cubicBezTo>
                      <a:pt x="2128" y="474"/>
                      <a:pt x="1646" y="0"/>
                      <a:pt x="1060" y="0"/>
                    </a:cubicBezTo>
                    <a:close/>
                  </a:path>
                </a:pathLst>
              </a:custGeom>
              <a:solidFill>
                <a:srgbClr val="F4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5" name="Google Shape;11915;p52"/>
              <p:cNvSpPr/>
              <p:nvPr/>
            </p:nvSpPr>
            <p:spPr>
              <a:xfrm>
                <a:off x="4391900" y="2103900"/>
                <a:ext cx="23075" cy="23075"/>
              </a:xfrm>
              <a:custGeom>
                <a:avLst/>
                <a:gdLst/>
                <a:ahLst/>
                <a:cxnLst/>
                <a:rect l="l" t="t" r="r" b="b"/>
                <a:pathLst>
                  <a:path w="923" h="923" extrusionOk="0">
                    <a:moveTo>
                      <a:pt x="457" y="1"/>
                    </a:moveTo>
                    <a:cubicBezTo>
                      <a:pt x="207" y="1"/>
                      <a:pt x="0" y="207"/>
                      <a:pt x="0" y="466"/>
                    </a:cubicBezTo>
                    <a:cubicBezTo>
                      <a:pt x="0" y="716"/>
                      <a:pt x="207" y="922"/>
                      <a:pt x="457" y="922"/>
                    </a:cubicBezTo>
                    <a:cubicBezTo>
                      <a:pt x="715" y="922"/>
                      <a:pt x="922" y="716"/>
                      <a:pt x="922" y="466"/>
                    </a:cubicBezTo>
                    <a:cubicBezTo>
                      <a:pt x="922" y="207"/>
                      <a:pt x="715" y="1"/>
                      <a:pt x="457"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6" name="Google Shape;11916;p52"/>
              <p:cNvSpPr/>
              <p:nvPr/>
            </p:nvSpPr>
            <p:spPr>
              <a:xfrm>
                <a:off x="4417525" y="2113150"/>
                <a:ext cx="4775" cy="4775"/>
              </a:xfrm>
              <a:custGeom>
                <a:avLst/>
                <a:gdLst/>
                <a:ahLst/>
                <a:cxnLst/>
                <a:rect l="l" t="t" r="r" b="b"/>
                <a:pathLst>
                  <a:path w="191" h="191" extrusionOk="0">
                    <a:moveTo>
                      <a:pt x="95" y="1"/>
                    </a:moveTo>
                    <a:cubicBezTo>
                      <a:pt x="44" y="1"/>
                      <a:pt x="0" y="44"/>
                      <a:pt x="0" y="96"/>
                    </a:cubicBezTo>
                    <a:cubicBezTo>
                      <a:pt x="0" y="147"/>
                      <a:pt x="44" y="191"/>
                      <a:pt x="95" y="191"/>
                    </a:cubicBezTo>
                    <a:cubicBezTo>
                      <a:pt x="147" y="191"/>
                      <a:pt x="190" y="147"/>
                      <a:pt x="190" y="96"/>
                    </a:cubicBezTo>
                    <a:cubicBezTo>
                      <a:pt x="190" y="44"/>
                      <a:pt x="147" y="1"/>
                      <a:pt x="95"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7" name="Google Shape;11917;p52"/>
              <p:cNvSpPr/>
              <p:nvPr/>
            </p:nvSpPr>
            <p:spPr>
              <a:xfrm>
                <a:off x="4383700" y="2113150"/>
                <a:ext cx="4550" cy="4775"/>
              </a:xfrm>
              <a:custGeom>
                <a:avLst/>
                <a:gdLst/>
                <a:ahLst/>
                <a:cxnLst/>
                <a:rect l="l" t="t" r="r" b="b"/>
                <a:pathLst>
                  <a:path w="182" h="191" extrusionOk="0">
                    <a:moveTo>
                      <a:pt x="96" y="1"/>
                    </a:moveTo>
                    <a:cubicBezTo>
                      <a:pt x="35" y="1"/>
                      <a:pt x="1" y="44"/>
                      <a:pt x="1" y="96"/>
                    </a:cubicBezTo>
                    <a:cubicBezTo>
                      <a:pt x="1" y="147"/>
                      <a:pt x="35" y="191"/>
                      <a:pt x="96" y="191"/>
                    </a:cubicBezTo>
                    <a:cubicBezTo>
                      <a:pt x="147" y="191"/>
                      <a:pt x="182" y="147"/>
                      <a:pt x="182" y="96"/>
                    </a:cubicBezTo>
                    <a:cubicBezTo>
                      <a:pt x="182" y="44"/>
                      <a:pt x="147" y="1"/>
                      <a:pt x="96" y="1"/>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8" name="Google Shape;11918;p52"/>
              <p:cNvSpPr/>
              <p:nvPr/>
            </p:nvSpPr>
            <p:spPr>
              <a:xfrm>
                <a:off x="4400950" y="2129975"/>
                <a:ext cx="4750" cy="4750"/>
              </a:xfrm>
              <a:custGeom>
                <a:avLst/>
                <a:gdLst/>
                <a:ahLst/>
                <a:cxnLst/>
                <a:rect l="l" t="t" r="r" b="b"/>
                <a:pathLst>
                  <a:path w="190" h="190" extrusionOk="0">
                    <a:moveTo>
                      <a:pt x="95" y="0"/>
                    </a:moveTo>
                    <a:cubicBezTo>
                      <a:pt x="43" y="0"/>
                      <a:pt x="0" y="43"/>
                      <a:pt x="0" y="95"/>
                    </a:cubicBezTo>
                    <a:cubicBezTo>
                      <a:pt x="0" y="147"/>
                      <a:pt x="43"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9" name="Google Shape;11919;p52"/>
              <p:cNvSpPr/>
              <p:nvPr/>
            </p:nvSpPr>
            <p:spPr>
              <a:xfrm>
                <a:off x="4400950" y="2096150"/>
                <a:ext cx="4750" cy="4750"/>
              </a:xfrm>
              <a:custGeom>
                <a:avLst/>
                <a:gdLst/>
                <a:ahLst/>
                <a:cxnLst/>
                <a:rect l="l" t="t" r="r" b="b"/>
                <a:pathLst>
                  <a:path w="190" h="190" extrusionOk="0">
                    <a:moveTo>
                      <a:pt x="95" y="0"/>
                    </a:moveTo>
                    <a:cubicBezTo>
                      <a:pt x="43" y="0"/>
                      <a:pt x="0" y="43"/>
                      <a:pt x="0" y="95"/>
                    </a:cubicBezTo>
                    <a:cubicBezTo>
                      <a:pt x="0" y="147"/>
                      <a:pt x="43" y="190"/>
                      <a:pt x="95" y="190"/>
                    </a:cubicBezTo>
                    <a:cubicBezTo>
                      <a:pt x="147" y="190"/>
                      <a:pt x="190" y="147"/>
                      <a:pt x="190" y="95"/>
                    </a:cubicBezTo>
                    <a:cubicBezTo>
                      <a:pt x="190" y="43"/>
                      <a:pt x="147" y="0"/>
                      <a:pt x="95" y="0"/>
                    </a:cubicBezTo>
                    <a:close/>
                  </a:path>
                </a:pathLst>
              </a:custGeom>
              <a:solidFill>
                <a:srgbClr val="4D4E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20" name="Google Shape;11920;p52"/>
            <p:cNvGrpSpPr/>
            <p:nvPr/>
          </p:nvGrpSpPr>
          <p:grpSpPr>
            <a:xfrm rot="133942">
              <a:off x="2945651" y="4078671"/>
              <a:ext cx="335569" cy="96873"/>
              <a:chOff x="3815800" y="1773200"/>
              <a:chExt cx="122275" cy="35300"/>
            </a:xfrm>
          </p:grpSpPr>
          <p:sp>
            <p:nvSpPr>
              <p:cNvPr id="11921" name="Google Shape;11921;p52"/>
              <p:cNvSpPr/>
              <p:nvPr/>
            </p:nvSpPr>
            <p:spPr>
              <a:xfrm>
                <a:off x="3815800" y="1773200"/>
                <a:ext cx="122275" cy="35300"/>
              </a:xfrm>
              <a:custGeom>
                <a:avLst/>
                <a:gdLst/>
                <a:ahLst/>
                <a:cxnLst/>
                <a:rect l="l" t="t" r="r" b="b"/>
                <a:pathLst>
                  <a:path w="4891" h="1412" extrusionOk="0">
                    <a:moveTo>
                      <a:pt x="2675" y="1"/>
                    </a:moveTo>
                    <a:cubicBezTo>
                      <a:pt x="2675" y="1"/>
                      <a:pt x="1051" y="346"/>
                      <a:pt x="0" y="1411"/>
                    </a:cubicBezTo>
                    <a:lnTo>
                      <a:pt x="4891" y="1197"/>
                    </a:lnTo>
                    <a:cubicBezTo>
                      <a:pt x="4128" y="424"/>
                      <a:pt x="2675" y="1"/>
                      <a:pt x="2675" y="1"/>
                    </a:cubicBezTo>
                    <a:close/>
                  </a:path>
                </a:pathLst>
              </a:custGeom>
              <a:solidFill>
                <a:srgbClr val="FFB4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2" name="Google Shape;11922;p52"/>
              <p:cNvSpPr/>
              <p:nvPr/>
            </p:nvSpPr>
            <p:spPr>
              <a:xfrm>
                <a:off x="3815800" y="1776075"/>
                <a:ext cx="122275" cy="32425"/>
              </a:xfrm>
              <a:custGeom>
                <a:avLst/>
                <a:gdLst/>
                <a:ahLst/>
                <a:cxnLst/>
                <a:rect l="l" t="t" r="r" b="b"/>
                <a:pathLst>
                  <a:path w="4891" h="1297" extrusionOk="0">
                    <a:moveTo>
                      <a:pt x="2268" y="1"/>
                    </a:moveTo>
                    <a:cubicBezTo>
                      <a:pt x="1714" y="173"/>
                      <a:pt x="721" y="565"/>
                      <a:pt x="0" y="1296"/>
                    </a:cubicBezTo>
                    <a:lnTo>
                      <a:pt x="4891" y="1082"/>
                    </a:lnTo>
                    <a:cubicBezTo>
                      <a:pt x="4776" y="962"/>
                      <a:pt x="4640" y="852"/>
                      <a:pt x="4499" y="748"/>
                    </a:cubicBezTo>
                    <a:cubicBezTo>
                      <a:pt x="4390" y="763"/>
                      <a:pt x="4273" y="771"/>
                      <a:pt x="4151" y="771"/>
                    </a:cubicBezTo>
                    <a:cubicBezTo>
                      <a:pt x="3980" y="771"/>
                      <a:pt x="3799" y="755"/>
                      <a:pt x="3616" y="722"/>
                    </a:cubicBezTo>
                    <a:cubicBezTo>
                      <a:pt x="2973" y="607"/>
                      <a:pt x="2456" y="319"/>
                      <a:pt x="2268" y="1"/>
                    </a:cubicBezTo>
                    <a:close/>
                  </a:path>
                </a:pathLst>
              </a:custGeom>
              <a:solidFill>
                <a:srgbClr val="FF9E3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1923" name="Google Shape;11923;p52"/>
          <p:cNvGrpSpPr/>
          <p:nvPr/>
        </p:nvGrpSpPr>
        <p:grpSpPr>
          <a:xfrm>
            <a:off x="4555675" y="4097326"/>
            <a:ext cx="592912" cy="129499"/>
            <a:chOff x="1954575" y="3756300"/>
            <a:chExt cx="463575" cy="101250"/>
          </a:xfrm>
        </p:grpSpPr>
        <p:sp>
          <p:nvSpPr>
            <p:cNvPr id="11924" name="Google Shape;11924;p52"/>
            <p:cNvSpPr/>
            <p:nvPr/>
          </p:nvSpPr>
          <p:spPr>
            <a:xfrm>
              <a:off x="2043250" y="3756300"/>
              <a:ext cx="105300" cy="65975"/>
            </a:xfrm>
            <a:custGeom>
              <a:avLst/>
              <a:gdLst/>
              <a:ahLst/>
              <a:cxnLst/>
              <a:rect l="l" t="t" r="r" b="b"/>
              <a:pathLst>
                <a:path w="4212" h="2639" extrusionOk="0">
                  <a:moveTo>
                    <a:pt x="2237" y="0"/>
                  </a:moveTo>
                  <a:cubicBezTo>
                    <a:pt x="1114" y="0"/>
                    <a:pt x="142" y="591"/>
                    <a:pt x="74" y="1317"/>
                  </a:cubicBezTo>
                  <a:cubicBezTo>
                    <a:pt x="1" y="2049"/>
                    <a:pt x="852" y="2639"/>
                    <a:pt x="1976" y="2639"/>
                  </a:cubicBezTo>
                  <a:cubicBezTo>
                    <a:pt x="3104" y="2639"/>
                    <a:pt x="4071" y="2049"/>
                    <a:pt x="4144" y="1317"/>
                  </a:cubicBezTo>
                  <a:cubicBezTo>
                    <a:pt x="4212" y="591"/>
                    <a:pt x="3360" y="0"/>
                    <a:pt x="2237" y="0"/>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5" name="Google Shape;11925;p52"/>
            <p:cNvSpPr/>
            <p:nvPr/>
          </p:nvSpPr>
          <p:spPr>
            <a:xfrm>
              <a:off x="1954575" y="3765050"/>
              <a:ext cx="147750" cy="92500"/>
            </a:xfrm>
            <a:custGeom>
              <a:avLst/>
              <a:gdLst/>
              <a:ahLst/>
              <a:cxnLst/>
              <a:rect l="l" t="t" r="r" b="b"/>
              <a:pathLst>
                <a:path w="5910" h="3700" extrusionOk="0">
                  <a:moveTo>
                    <a:pt x="3135" y="1"/>
                  </a:moveTo>
                  <a:cubicBezTo>
                    <a:pt x="1557" y="1"/>
                    <a:pt x="199" y="831"/>
                    <a:pt x="100" y="1850"/>
                  </a:cubicBezTo>
                  <a:cubicBezTo>
                    <a:pt x="0" y="2874"/>
                    <a:pt x="1197" y="3699"/>
                    <a:pt x="2774" y="3699"/>
                  </a:cubicBezTo>
                  <a:cubicBezTo>
                    <a:pt x="4347" y="3699"/>
                    <a:pt x="5705" y="2874"/>
                    <a:pt x="5810" y="1850"/>
                  </a:cubicBezTo>
                  <a:cubicBezTo>
                    <a:pt x="5909" y="831"/>
                    <a:pt x="4713" y="1"/>
                    <a:pt x="3135"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6" name="Google Shape;11926;p52"/>
            <p:cNvSpPr/>
            <p:nvPr/>
          </p:nvSpPr>
          <p:spPr>
            <a:xfrm>
              <a:off x="1961100" y="3765050"/>
              <a:ext cx="115225" cy="43775"/>
            </a:xfrm>
            <a:custGeom>
              <a:avLst/>
              <a:gdLst/>
              <a:ahLst/>
              <a:cxnLst/>
              <a:rect l="l" t="t" r="r" b="b"/>
              <a:pathLst>
                <a:path w="4609" h="1751" extrusionOk="0">
                  <a:moveTo>
                    <a:pt x="2874" y="1"/>
                  </a:moveTo>
                  <a:cubicBezTo>
                    <a:pt x="1568" y="1"/>
                    <a:pt x="413" y="570"/>
                    <a:pt x="0" y="1348"/>
                  </a:cubicBezTo>
                  <a:cubicBezTo>
                    <a:pt x="460" y="1599"/>
                    <a:pt x="1061" y="1751"/>
                    <a:pt x="1735" y="1751"/>
                  </a:cubicBezTo>
                  <a:cubicBezTo>
                    <a:pt x="3041" y="1751"/>
                    <a:pt x="4196" y="1181"/>
                    <a:pt x="4609" y="403"/>
                  </a:cubicBezTo>
                  <a:cubicBezTo>
                    <a:pt x="4149" y="152"/>
                    <a:pt x="3548" y="1"/>
                    <a:pt x="2874"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7" name="Google Shape;11927;p52"/>
            <p:cNvSpPr/>
            <p:nvPr/>
          </p:nvSpPr>
          <p:spPr>
            <a:xfrm>
              <a:off x="2116275" y="3767400"/>
              <a:ext cx="128550" cy="82825"/>
            </a:xfrm>
            <a:custGeom>
              <a:avLst/>
              <a:gdLst/>
              <a:ahLst/>
              <a:cxnLst/>
              <a:rect l="l" t="t" r="r" b="b"/>
              <a:pathLst>
                <a:path w="5142" h="3313" extrusionOk="0">
                  <a:moveTo>
                    <a:pt x="2733" y="1"/>
                  </a:moveTo>
                  <a:cubicBezTo>
                    <a:pt x="1364" y="1"/>
                    <a:pt x="178" y="742"/>
                    <a:pt x="89" y="1657"/>
                  </a:cubicBezTo>
                  <a:cubicBezTo>
                    <a:pt x="0" y="2571"/>
                    <a:pt x="1040" y="3313"/>
                    <a:pt x="2409" y="3313"/>
                  </a:cubicBezTo>
                  <a:cubicBezTo>
                    <a:pt x="3778" y="3313"/>
                    <a:pt x="4963" y="2571"/>
                    <a:pt x="5052" y="1657"/>
                  </a:cubicBezTo>
                  <a:cubicBezTo>
                    <a:pt x="5141" y="742"/>
                    <a:pt x="4107" y="1"/>
                    <a:pt x="2733" y="1"/>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8" name="Google Shape;11928;p52"/>
            <p:cNvSpPr/>
            <p:nvPr/>
          </p:nvSpPr>
          <p:spPr>
            <a:xfrm>
              <a:off x="2156100" y="3767400"/>
              <a:ext cx="86100" cy="37900"/>
            </a:xfrm>
            <a:custGeom>
              <a:avLst/>
              <a:gdLst/>
              <a:ahLst/>
              <a:cxnLst/>
              <a:rect l="l" t="t" r="r" b="b"/>
              <a:pathLst>
                <a:path w="3444" h="1516" extrusionOk="0">
                  <a:moveTo>
                    <a:pt x="1140" y="1"/>
                  </a:moveTo>
                  <a:cubicBezTo>
                    <a:pt x="737" y="1"/>
                    <a:pt x="351" y="68"/>
                    <a:pt x="1" y="183"/>
                  </a:cubicBezTo>
                  <a:cubicBezTo>
                    <a:pt x="147" y="941"/>
                    <a:pt x="1098" y="1516"/>
                    <a:pt x="2305" y="1516"/>
                  </a:cubicBezTo>
                  <a:cubicBezTo>
                    <a:pt x="2707" y="1516"/>
                    <a:pt x="3099" y="1453"/>
                    <a:pt x="3444" y="1338"/>
                  </a:cubicBezTo>
                  <a:cubicBezTo>
                    <a:pt x="3297" y="575"/>
                    <a:pt x="2346" y="1"/>
                    <a:pt x="1140"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9" name="Google Shape;11929;p52"/>
            <p:cNvSpPr/>
            <p:nvPr/>
          </p:nvSpPr>
          <p:spPr>
            <a:xfrm>
              <a:off x="2022500" y="3783075"/>
              <a:ext cx="227400" cy="74475"/>
            </a:xfrm>
            <a:custGeom>
              <a:avLst/>
              <a:gdLst/>
              <a:ahLst/>
              <a:cxnLst/>
              <a:rect l="l" t="t" r="r" b="b"/>
              <a:pathLst>
                <a:path w="9096" h="2979" extrusionOk="0">
                  <a:moveTo>
                    <a:pt x="4754" y="1"/>
                  </a:moveTo>
                  <a:cubicBezTo>
                    <a:pt x="2288" y="1"/>
                    <a:pt x="157" y="1296"/>
                    <a:pt x="0" y="2895"/>
                  </a:cubicBezTo>
                  <a:cubicBezTo>
                    <a:pt x="0" y="2921"/>
                    <a:pt x="0" y="2952"/>
                    <a:pt x="0" y="2978"/>
                  </a:cubicBezTo>
                  <a:lnTo>
                    <a:pt x="8929" y="2978"/>
                  </a:lnTo>
                  <a:cubicBezTo>
                    <a:pt x="8929" y="2952"/>
                    <a:pt x="8939" y="2921"/>
                    <a:pt x="8939" y="2895"/>
                  </a:cubicBezTo>
                  <a:cubicBezTo>
                    <a:pt x="9096" y="1296"/>
                    <a:pt x="7226" y="1"/>
                    <a:pt x="4754"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0" name="Google Shape;11930;p52"/>
            <p:cNvSpPr/>
            <p:nvPr/>
          </p:nvSpPr>
          <p:spPr>
            <a:xfrm>
              <a:off x="2216975" y="3819125"/>
              <a:ext cx="103725" cy="38425"/>
            </a:xfrm>
            <a:custGeom>
              <a:avLst/>
              <a:gdLst/>
              <a:ahLst/>
              <a:cxnLst/>
              <a:rect l="l" t="t" r="r" b="b"/>
              <a:pathLst>
                <a:path w="4149" h="1537" extrusionOk="0">
                  <a:moveTo>
                    <a:pt x="2174" y="0"/>
                  </a:moveTo>
                  <a:cubicBezTo>
                    <a:pt x="1050" y="0"/>
                    <a:pt x="79" y="591"/>
                    <a:pt x="11" y="1317"/>
                  </a:cubicBezTo>
                  <a:cubicBezTo>
                    <a:pt x="0" y="1390"/>
                    <a:pt x="6" y="1463"/>
                    <a:pt x="16" y="1536"/>
                  </a:cubicBezTo>
                  <a:lnTo>
                    <a:pt x="4028" y="1536"/>
                  </a:lnTo>
                  <a:cubicBezTo>
                    <a:pt x="4055" y="1463"/>
                    <a:pt x="4070" y="1390"/>
                    <a:pt x="4081" y="1317"/>
                  </a:cubicBezTo>
                  <a:cubicBezTo>
                    <a:pt x="4149" y="591"/>
                    <a:pt x="3297" y="0"/>
                    <a:pt x="2174" y="0"/>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1" name="Google Shape;11931;p52"/>
            <p:cNvSpPr/>
            <p:nvPr/>
          </p:nvSpPr>
          <p:spPr>
            <a:xfrm>
              <a:off x="2059725" y="3783075"/>
              <a:ext cx="172950" cy="41725"/>
            </a:xfrm>
            <a:custGeom>
              <a:avLst/>
              <a:gdLst/>
              <a:ahLst/>
              <a:cxnLst/>
              <a:rect l="l" t="t" r="r" b="b"/>
              <a:pathLst>
                <a:path w="6918" h="1669" extrusionOk="0">
                  <a:moveTo>
                    <a:pt x="3265" y="1"/>
                  </a:moveTo>
                  <a:cubicBezTo>
                    <a:pt x="2022" y="1"/>
                    <a:pt x="862" y="330"/>
                    <a:pt x="0" y="863"/>
                  </a:cubicBezTo>
                  <a:cubicBezTo>
                    <a:pt x="679" y="1139"/>
                    <a:pt x="1593" y="1380"/>
                    <a:pt x="2633" y="1526"/>
                  </a:cubicBezTo>
                  <a:cubicBezTo>
                    <a:pt x="3322" y="1622"/>
                    <a:pt x="3994" y="1668"/>
                    <a:pt x="4609" y="1668"/>
                  </a:cubicBezTo>
                  <a:cubicBezTo>
                    <a:pt x="5561" y="1668"/>
                    <a:pt x="6378" y="1559"/>
                    <a:pt x="6917" y="1359"/>
                  </a:cubicBezTo>
                  <a:cubicBezTo>
                    <a:pt x="6207" y="544"/>
                    <a:pt x="4864" y="1"/>
                    <a:pt x="3265" y="1"/>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2" name="Google Shape;11932;p52"/>
            <p:cNvSpPr/>
            <p:nvPr/>
          </p:nvSpPr>
          <p:spPr>
            <a:xfrm>
              <a:off x="2065725" y="3756300"/>
              <a:ext cx="74350" cy="22500"/>
            </a:xfrm>
            <a:custGeom>
              <a:avLst/>
              <a:gdLst/>
              <a:ahLst/>
              <a:cxnLst/>
              <a:rect l="l" t="t" r="r" b="b"/>
              <a:pathLst>
                <a:path w="2974" h="900" extrusionOk="0">
                  <a:moveTo>
                    <a:pt x="1338" y="0"/>
                  </a:moveTo>
                  <a:cubicBezTo>
                    <a:pt x="841" y="0"/>
                    <a:pt x="376" y="115"/>
                    <a:pt x="0" y="309"/>
                  </a:cubicBezTo>
                  <a:cubicBezTo>
                    <a:pt x="329" y="664"/>
                    <a:pt x="930" y="899"/>
                    <a:pt x="1641" y="899"/>
                  </a:cubicBezTo>
                  <a:cubicBezTo>
                    <a:pt x="2137" y="899"/>
                    <a:pt x="2602" y="779"/>
                    <a:pt x="2973" y="591"/>
                  </a:cubicBezTo>
                  <a:cubicBezTo>
                    <a:pt x="2644" y="236"/>
                    <a:pt x="2048" y="0"/>
                    <a:pt x="1338" y="0"/>
                  </a:cubicBezTo>
                  <a:close/>
                </a:path>
              </a:pathLst>
            </a:custGeom>
            <a:solidFill>
              <a:srgbClr val="BBAE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3" name="Google Shape;11933;p52"/>
            <p:cNvSpPr/>
            <p:nvPr/>
          </p:nvSpPr>
          <p:spPr>
            <a:xfrm>
              <a:off x="2241525" y="3819250"/>
              <a:ext cx="72000" cy="22225"/>
            </a:xfrm>
            <a:custGeom>
              <a:avLst/>
              <a:gdLst/>
              <a:ahLst/>
              <a:cxnLst/>
              <a:rect l="l" t="t" r="r" b="b"/>
              <a:pathLst>
                <a:path w="2880" h="889" extrusionOk="0">
                  <a:moveTo>
                    <a:pt x="1192" y="1"/>
                  </a:moveTo>
                  <a:cubicBezTo>
                    <a:pt x="758" y="1"/>
                    <a:pt x="345" y="90"/>
                    <a:pt x="1" y="236"/>
                  </a:cubicBezTo>
                  <a:cubicBezTo>
                    <a:pt x="314" y="628"/>
                    <a:pt x="941" y="889"/>
                    <a:pt x="1688" y="889"/>
                  </a:cubicBezTo>
                  <a:cubicBezTo>
                    <a:pt x="2122" y="889"/>
                    <a:pt x="2534" y="800"/>
                    <a:pt x="2879" y="649"/>
                  </a:cubicBezTo>
                  <a:cubicBezTo>
                    <a:pt x="2566" y="262"/>
                    <a:pt x="1939" y="1"/>
                    <a:pt x="1192" y="1"/>
                  </a:cubicBezTo>
                  <a:close/>
                </a:path>
              </a:pathLst>
            </a:custGeom>
            <a:solidFill>
              <a:srgbClr val="E1D5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4" name="Google Shape;11934;p52"/>
            <p:cNvSpPr/>
            <p:nvPr/>
          </p:nvSpPr>
          <p:spPr>
            <a:xfrm>
              <a:off x="2351900" y="3831400"/>
              <a:ext cx="66250" cy="26150"/>
            </a:xfrm>
            <a:custGeom>
              <a:avLst/>
              <a:gdLst/>
              <a:ahLst/>
              <a:cxnLst/>
              <a:rect l="l" t="t" r="r" b="b"/>
              <a:pathLst>
                <a:path w="2650" h="1046" extrusionOk="0">
                  <a:moveTo>
                    <a:pt x="1379" y="1"/>
                  </a:moveTo>
                  <a:cubicBezTo>
                    <a:pt x="659" y="1"/>
                    <a:pt x="52" y="283"/>
                    <a:pt x="16" y="638"/>
                  </a:cubicBezTo>
                  <a:cubicBezTo>
                    <a:pt x="0" y="795"/>
                    <a:pt x="99" y="936"/>
                    <a:pt x="277" y="1045"/>
                  </a:cubicBezTo>
                  <a:lnTo>
                    <a:pt x="2273" y="1045"/>
                  </a:lnTo>
                  <a:cubicBezTo>
                    <a:pt x="2471" y="936"/>
                    <a:pt x="2602" y="795"/>
                    <a:pt x="2618" y="638"/>
                  </a:cubicBezTo>
                  <a:cubicBezTo>
                    <a:pt x="2649" y="283"/>
                    <a:pt x="2095" y="1"/>
                    <a:pt x="1379" y="1"/>
                  </a:cubicBezTo>
                  <a:close/>
                </a:path>
              </a:pathLst>
            </a:custGeom>
            <a:solidFill>
              <a:srgbClr val="AEA4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5" name="Google Shape;11935;p52"/>
            <p:cNvSpPr/>
            <p:nvPr/>
          </p:nvSpPr>
          <p:spPr>
            <a:xfrm>
              <a:off x="2295600" y="3813500"/>
              <a:ext cx="80350" cy="44050"/>
            </a:xfrm>
            <a:custGeom>
              <a:avLst/>
              <a:gdLst/>
              <a:ahLst/>
              <a:cxnLst/>
              <a:rect l="l" t="t" r="r" b="b"/>
              <a:pathLst>
                <a:path w="3214" h="1762" extrusionOk="0">
                  <a:moveTo>
                    <a:pt x="1698" y="1"/>
                  </a:moveTo>
                  <a:cubicBezTo>
                    <a:pt x="831" y="1"/>
                    <a:pt x="84" y="481"/>
                    <a:pt x="27" y="1072"/>
                  </a:cubicBezTo>
                  <a:cubicBezTo>
                    <a:pt x="0" y="1338"/>
                    <a:pt x="110" y="1573"/>
                    <a:pt x="319" y="1761"/>
                  </a:cubicBezTo>
                  <a:lnTo>
                    <a:pt x="2728" y="1761"/>
                  </a:lnTo>
                  <a:cubicBezTo>
                    <a:pt x="2973" y="1573"/>
                    <a:pt x="3130" y="1338"/>
                    <a:pt x="3156" y="1072"/>
                  </a:cubicBezTo>
                  <a:cubicBezTo>
                    <a:pt x="3214" y="481"/>
                    <a:pt x="2560" y="1"/>
                    <a:pt x="1698" y="1"/>
                  </a:cubicBezTo>
                  <a:close/>
                </a:path>
              </a:pathLst>
            </a:custGeom>
            <a:solidFill>
              <a:srgbClr val="D0C93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6" name="Google Shape;11936;p52"/>
            <p:cNvSpPr/>
            <p:nvPr/>
          </p:nvSpPr>
          <p:spPr>
            <a:xfrm>
              <a:off x="2296000" y="3822525"/>
              <a:ext cx="79175" cy="35025"/>
            </a:xfrm>
            <a:custGeom>
              <a:avLst/>
              <a:gdLst/>
              <a:ahLst/>
              <a:cxnLst/>
              <a:rect l="l" t="t" r="r" b="b"/>
              <a:pathLst>
                <a:path w="3167" h="1401" extrusionOk="0">
                  <a:moveTo>
                    <a:pt x="2816" y="0"/>
                  </a:moveTo>
                  <a:cubicBezTo>
                    <a:pt x="2576" y="293"/>
                    <a:pt x="2116" y="554"/>
                    <a:pt x="1526" y="706"/>
                  </a:cubicBezTo>
                  <a:cubicBezTo>
                    <a:pt x="1208" y="784"/>
                    <a:pt x="891" y="823"/>
                    <a:pt x="598" y="823"/>
                  </a:cubicBezTo>
                  <a:cubicBezTo>
                    <a:pt x="386" y="823"/>
                    <a:pt x="185" y="803"/>
                    <a:pt x="5" y="763"/>
                  </a:cubicBezTo>
                  <a:lnTo>
                    <a:pt x="5" y="763"/>
                  </a:lnTo>
                  <a:cubicBezTo>
                    <a:pt x="0" y="1009"/>
                    <a:pt x="110" y="1228"/>
                    <a:pt x="303" y="1400"/>
                  </a:cubicBezTo>
                  <a:lnTo>
                    <a:pt x="2712" y="1400"/>
                  </a:lnTo>
                  <a:cubicBezTo>
                    <a:pt x="2957" y="1212"/>
                    <a:pt x="3114" y="977"/>
                    <a:pt x="3140" y="711"/>
                  </a:cubicBezTo>
                  <a:cubicBezTo>
                    <a:pt x="3166" y="439"/>
                    <a:pt x="3041" y="194"/>
                    <a:pt x="2816" y="0"/>
                  </a:cubicBezTo>
                  <a:close/>
                </a:path>
              </a:pathLst>
            </a:custGeom>
            <a:solidFill>
              <a:srgbClr val="BFBC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37" name="Google Shape;11937;p52"/>
          <p:cNvGrpSpPr/>
          <p:nvPr/>
        </p:nvGrpSpPr>
        <p:grpSpPr>
          <a:xfrm>
            <a:off x="5706704" y="4099243"/>
            <a:ext cx="598949" cy="342532"/>
            <a:chOff x="341175" y="850825"/>
            <a:chExt cx="1974775" cy="1129350"/>
          </a:xfrm>
        </p:grpSpPr>
        <p:grpSp>
          <p:nvGrpSpPr>
            <p:cNvPr id="11938" name="Google Shape;11938;p52"/>
            <p:cNvGrpSpPr/>
            <p:nvPr/>
          </p:nvGrpSpPr>
          <p:grpSpPr>
            <a:xfrm>
              <a:off x="341175" y="850825"/>
              <a:ext cx="1974775" cy="1129350"/>
              <a:chOff x="2814250" y="1434850"/>
              <a:chExt cx="1974775" cy="1129350"/>
            </a:xfrm>
          </p:grpSpPr>
          <p:sp>
            <p:nvSpPr>
              <p:cNvPr id="11939" name="Google Shape;11939;p52"/>
              <p:cNvSpPr/>
              <p:nvPr/>
            </p:nvSpPr>
            <p:spPr>
              <a:xfrm>
                <a:off x="4122325" y="2078350"/>
                <a:ext cx="250650" cy="432350"/>
              </a:xfrm>
              <a:custGeom>
                <a:avLst/>
                <a:gdLst/>
                <a:ahLst/>
                <a:cxnLst/>
                <a:rect l="l" t="t" r="r" b="b"/>
                <a:pathLst>
                  <a:path w="10026" h="17294" extrusionOk="0">
                    <a:moveTo>
                      <a:pt x="8823" y="0"/>
                    </a:moveTo>
                    <a:lnTo>
                      <a:pt x="4111" y="1103"/>
                    </a:lnTo>
                    <a:cubicBezTo>
                      <a:pt x="5565" y="3810"/>
                      <a:pt x="5189" y="7670"/>
                      <a:pt x="4913" y="9499"/>
                    </a:cubicBezTo>
                    <a:cubicBezTo>
                      <a:pt x="4637" y="11329"/>
                      <a:pt x="3459" y="12407"/>
                      <a:pt x="3284" y="13584"/>
                    </a:cubicBezTo>
                    <a:cubicBezTo>
                      <a:pt x="3084" y="14787"/>
                      <a:pt x="1379" y="16041"/>
                      <a:pt x="953" y="16241"/>
                    </a:cubicBezTo>
                    <a:cubicBezTo>
                      <a:pt x="552" y="16417"/>
                      <a:pt x="1" y="17294"/>
                      <a:pt x="1" y="17294"/>
                    </a:cubicBezTo>
                    <a:cubicBezTo>
                      <a:pt x="1" y="17294"/>
                      <a:pt x="2407" y="17193"/>
                      <a:pt x="3710" y="17193"/>
                    </a:cubicBezTo>
                    <a:cubicBezTo>
                      <a:pt x="4011" y="15690"/>
                      <a:pt x="5314" y="15990"/>
                      <a:pt x="5590" y="15589"/>
                    </a:cubicBezTo>
                    <a:cubicBezTo>
                      <a:pt x="5866" y="15188"/>
                      <a:pt x="7219" y="10928"/>
                      <a:pt x="7495" y="9249"/>
                    </a:cubicBezTo>
                    <a:cubicBezTo>
                      <a:pt x="7770" y="7594"/>
                      <a:pt x="9951" y="3885"/>
                      <a:pt x="10001" y="3108"/>
                    </a:cubicBezTo>
                    <a:cubicBezTo>
                      <a:pt x="10026" y="2331"/>
                      <a:pt x="8823" y="0"/>
                      <a:pt x="88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0" name="Google Shape;11940;p52"/>
              <p:cNvSpPr/>
              <p:nvPr/>
            </p:nvSpPr>
            <p:spPr>
              <a:xfrm>
                <a:off x="3533350" y="1983700"/>
                <a:ext cx="184250" cy="483150"/>
              </a:xfrm>
              <a:custGeom>
                <a:avLst/>
                <a:gdLst/>
                <a:ahLst/>
                <a:cxnLst/>
                <a:rect l="l" t="t" r="r" b="b"/>
                <a:pathLst>
                  <a:path w="7370" h="19326" extrusionOk="0">
                    <a:moveTo>
                      <a:pt x="223" y="0"/>
                    </a:moveTo>
                    <a:cubicBezTo>
                      <a:pt x="214" y="0"/>
                      <a:pt x="206" y="1"/>
                      <a:pt x="201" y="2"/>
                    </a:cubicBezTo>
                    <a:cubicBezTo>
                      <a:pt x="1" y="52"/>
                      <a:pt x="352" y="3360"/>
                      <a:pt x="352" y="4087"/>
                    </a:cubicBezTo>
                    <a:cubicBezTo>
                      <a:pt x="352" y="4789"/>
                      <a:pt x="1179" y="6568"/>
                      <a:pt x="1630" y="8197"/>
                    </a:cubicBezTo>
                    <a:cubicBezTo>
                      <a:pt x="2056" y="9827"/>
                      <a:pt x="3284" y="11280"/>
                      <a:pt x="3785" y="12107"/>
                    </a:cubicBezTo>
                    <a:cubicBezTo>
                      <a:pt x="4287" y="12909"/>
                      <a:pt x="4261" y="15441"/>
                      <a:pt x="4337" y="16142"/>
                    </a:cubicBezTo>
                    <a:cubicBezTo>
                      <a:pt x="4412" y="16869"/>
                      <a:pt x="4362" y="17571"/>
                      <a:pt x="4261" y="17721"/>
                    </a:cubicBezTo>
                    <a:cubicBezTo>
                      <a:pt x="4161" y="17897"/>
                      <a:pt x="3585" y="18498"/>
                      <a:pt x="3084" y="18749"/>
                    </a:cubicBezTo>
                    <a:cubicBezTo>
                      <a:pt x="3033" y="19050"/>
                      <a:pt x="3835" y="19325"/>
                      <a:pt x="3835" y="19325"/>
                    </a:cubicBezTo>
                    <a:lnTo>
                      <a:pt x="6116" y="19325"/>
                    </a:lnTo>
                    <a:cubicBezTo>
                      <a:pt x="6642" y="19325"/>
                      <a:pt x="6617" y="18448"/>
                      <a:pt x="6743" y="18348"/>
                    </a:cubicBezTo>
                    <a:cubicBezTo>
                      <a:pt x="6868" y="18273"/>
                      <a:pt x="7294" y="17746"/>
                      <a:pt x="6943" y="17345"/>
                    </a:cubicBezTo>
                    <a:cubicBezTo>
                      <a:pt x="6617" y="16969"/>
                      <a:pt x="6993" y="16468"/>
                      <a:pt x="7169" y="16293"/>
                    </a:cubicBezTo>
                    <a:cubicBezTo>
                      <a:pt x="7369" y="16142"/>
                      <a:pt x="7344" y="15942"/>
                      <a:pt x="7018" y="15591"/>
                    </a:cubicBezTo>
                    <a:cubicBezTo>
                      <a:pt x="6693" y="15240"/>
                      <a:pt x="5765" y="12308"/>
                      <a:pt x="5289" y="11330"/>
                    </a:cubicBezTo>
                    <a:cubicBezTo>
                      <a:pt x="4813" y="10378"/>
                      <a:pt x="5715" y="8523"/>
                      <a:pt x="5289" y="7671"/>
                    </a:cubicBezTo>
                    <a:cubicBezTo>
                      <a:pt x="4863" y="6844"/>
                      <a:pt x="4036" y="904"/>
                      <a:pt x="4036" y="904"/>
                    </a:cubicBezTo>
                    <a:cubicBezTo>
                      <a:pt x="4036" y="904"/>
                      <a:pt x="586" y="0"/>
                      <a:pt x="223"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1" name="Google Shape;11941;p52"/>
              <p:cNvSpPr/>
              <p:nvPr/>
            </p:nvSpPr>
            <p:spPr>
              <a:xfrm>
                <a:off x="2839125" y="1434850"/>
                <a:ext cx="1949900" cy="1129350"/>
              </a:xfrm>
              <a:custGeom>
                <a:avLst/>
                <a:gdLst/>
                <a:ahLst/>
                <a:cxnLst/>
                <a:rect l="l" t="t" r="r" b="b"/>
                <a:pathLst>
                  <a:path w="77996" h="45174" extrusionOk="0">
                    <a:moveTo>
                      <a:pt x="35068" y="0"/>
                    </a:moveTo>
                    <a:cubicBezTo>
                      <a:pt x="28889" y="0"/>
                      <a:pt x="23272" y="2059"/>
                      <a:pt x="22306" y="2307"/>
                    </a:cubicBezTo>
                    <a:cubicBezTo>
                      <a:pt x="21329" y="2532"/>
                      <a:pt x="18522" y="3861"/>
                      <a:pt x="16291" y="5414"/>
                    </a:cubicBezTo>
                    <a:cubicBezTo>
                      <a:pt x="14386" y="6743"/>
                      <a:pt x="13309" y="8372"/>
                      <a:pt x="12807" y="9800"/>
                    </a:cubicBezTo>
                    <a:cubicBezTo>
                      <a:pt x="12707" y="10051"/>
                      <a:pt x="12657" y="10302"/>
                      <a:pt x="12582" y="10527"/>
                    </a:cubicBezTo>
                    <a:cubicBezTo>
                      <a:pt x="12206" y="12131"/>
                      <a:pt x="10101" y="15740"/>
                      <a:pt x="9900" y="16041"/>
                    </a:cubicBezTo>
                    <a:cubicBezTo>
                      <a:pt x="9725" y="16342"/>
                      <a:pt x="9148" y="17595"/>
                      <a:pt x="7619" y="19650"/>
                    </a:cubicBezTo>
                    <a:cubicBezTo>
                      <a:pt x="6090" y="21680"/>
                      <a:pt x="3960" y="24863"/>
                      <a:pt x="3960" y="24863"/>
                    </a:cubicBezTo>
                    <a:cubicBezTo>
                      <a:pt x="3459" y="24535"/>
                      <a:pt x="3002" y="24408"/>
                      <a:pt x="2588" y="24408"/>
                    </a:cubicBezTo>
                    <a:cubicBezTo>
                      <a:pt x="1926" y="24408"/>
                      <a:pt x="1375" y="24734"/>
                      <a:pt x="928" y="25089"/>
                    </a:cubicBezTo>
                    <a:cubicBezTo>
                      <a:pt x="201" y="25665"/>
                      <a:pt x="0" y="27495"/>
                      <a:pt x="401" y="28046"/>
                    </a:cubicBezTo>
                    <a:cubicBezTo>
                      <a:pt x="827" y="28598"/>
                      <a:pt x="1078" y="29725"/>
                      <a:pt x="1103" y="30678"/>
                    </a:cubicBezTo>
                    <a:cubicBezTo>
                      <a:pt x="1153" y="31630"/>
                      <a:pt x="1654" y="32282"/>
                      <a:pt x="1679" y="32908"/>
                    </a:cubicBezTo>
                    <a:cubicBezTo>
                      <a:pt x="1704" y="33560"/>
                      <a:pt x="1704" y="38974"/>
                      <a:pt x="1529" y="40778"/>
                    </a:cubicBezTo>
                    <a:cubicBezTo>
                      <a:pt x="1329" y="42583"/>
                      <a:pt x="2933" y="42708"/>
                      <a:pt x="3634" y="42733"/>
                    </a:cubicBezTo>
                    <a:cubicBezTo>
                      <a:pt x="4361" y="42733"/>
                      <a:pt x="5414" y="41380"/>
                      <a:pt x="5414" y="41380"/>
                    </a:cubicBezTo>
                    <a:cubicBezTo>
                      <a:pt x="5414" y="41380"/>
                      <a:pt x="5539" y="41856"/>
                      <a:pt x="5489" y="42633"/>
                    </a:cubicBezTo>
                    <a:cubicBezTo>
                      <a:pt x="6191" y="42457"/>
                      <a:pt x="7594" y="41154"/>
                      <a:pt x="7745" y="40653"/>
                    </a:cubicBezTo>
                    <a:cubicBezTo>
                      <a:pt x="7895" y="40177"/>
                      <a:pt x="10527" y="35515"/>
                      <a:pt x="11178" y="33610"/>
                    </a:cubicBezTo>
                    <a:cubicBezTo>
                      <a:pt x="11203" y="33510"/>
                      <a:pt x="11228" y="33435"/>
                      <a:pt x="11253" y="33360"/>
                    </a:cubicBezTo>
                    <a:cubicBezTo>
                      <a:pt x="11654" y="31931"/>
                      <a:pt x="13484" y="30026"/>
                      <a:pt x="15013" y="28948"/>
                    </a:cubicBezTo>
                    <a:cubicBezTo>
                      <a:pt x="15314" y="28748"/>
                      <a:pt x="15589" y="28573"/>
                      <a:pt x="15840" y="28422"/>
                    </a:cubicBezTo>
                    <a:cubicBezTo>
                      <a:pt x="16316" y="28197"/>
                      <a:pt x="16943" y="28096"/>
                      <a:pt x="17644" y="28096"/>
                    </a:cubicBezTo>
                    <a:cubicBezTo>
                      <a:pt x="17682" y="28096"/>
                      <a:pt x="17720" y="28095"/>
                      <a:pt x="17758" y="28095"/>
                    </a:cubicBezTo>
                    <a:cubicBezTo>
                      <a:pt x="19362" y="28095"/>
                      <a:pt x="21218" y="28600"/>
                      <a:pt x="21830" y="28723"/>
                    </a:cubicBezTo>
                    <a:cubicBezTo>
                      <a:pt x="21896" y="28736"/>
                      <a:pt x="21964" y="28742"/>
                      <a:pt x="22034" y="28742"/>
                    </a:cubicBezTo>
                    <a:cubicBezTo>
                      <a:pt x="22889" y="28742"/>
                      <a:pt x="23960" y="27821"/>
                      <a:pt x="23960" y="27821"/>
                    </a:cubicBezTo>
                    <a:cubicBezTo>
                      <a:pt x="23960" y="27821"/>
                      <a:pt x="24286" y="30878"/>
                      <a:pt x="24086" y="31655"/>
                    </a:cubicBezTo>
                    <a:cubicBezTo>
                      <a:pt x="23910" y="32457"/>
                      <a:pt x="24687" y="34713"/>
                      <a:pt x="24913" y="35339"/>
                    </a:cubicBezTo>
                    <a:cubicBezTo>
                      <a:pt x="25138" y="35941"/>
                      <a:pt x="24487" y="38974"/>
                      <a:pt x="24386" y="39926"/>
                    </a:cubicBezTo>
                    <a:cubicBezTo>
                      <a:pt x="24286" y="40903"/>
                      <a:pt x="22983" y="42106"/>
                      <a:pt x="22807" y="42357"/>
                    </a:cubicBezTo>
                    <a:cubicBezTo>
                      <a:pt x="22657" y="42608"/>
                      <a:pt x="20978" y="43660"/>
                      <a:pt x="20752" y="44086"/>
                    </a:cubicBezTo>
                    <a:cubicBezTo>
                      <a:pt x="20527" y="44487"/>
                      <a:pt x="21629" y="44688"/>
                      <a:pt x="21629" y="44688"/>
                    </a:cubicBezTo>
                    <a:cubicBezTo>
                      <a:pt x="21629" y="44688"/>
                      <a:pt x="24562" y="44613"/>
                      <a:pt x="24737" y="44563"/>
                    </a:cubicBezTo>
                    <a:cubicBezTo>
                      <a:pt x="24888" y="44512"/>
                      <a:pt x="25790" y="43109"/>
                      <a:pt x="25715" y="42858"/>
                    </a:cubicBezTo>
                    <a:cubicBezTo>
                      <a:pt x="25684" y="42757"/>
                      <a:pt x="25740" y="42717"/>
                      <a:pt x="25830" y="42717"/>
                    </a:cubicBezTo>
                    <a:cubicBezTo>
                      <a:pt x="25963" y="42717"/>
                      <a:pt x="26172" y="42804"/>
                      <a:pt x="26291" y="42908"/>
                    </a:cubicBezTo>
                    <a:cubicBezTo>
                      <a:pt x="26304" y="42920"/>
                      <a:pt x="26318" y="42925"/>
                      <a:pt x="26333" y="42925"/>
                    </a:cubicBezTo>
                    <a:cubicBezTo>
                      <a:pt x="26545" y="42925"/>
                      <a:pt x="26911" y="41811"/>
                      <a:pt x="26817" y="41530"/>
                    </a:cubicBezTo>
                    <a:cubicBezTo>
                      <a:pt x="26717" y="41204"/>
                      <a:pt x="27018" y="35064"/>
                      <a:pt x="27494" y="34462"/>
                    </a:cubicBezTo>
                    <a:cubicBezTo>
                      <a:pt x="27945" y="33886"/>
                      <a:pt x="28321" y="32608"/>
                      <a:pt x="28221" y="31580"/>
                    </a:cubicBezTo>
                    <a:cubicBezTo>
                      <a:pt x="28121" y="30578"/>
                      <a:pt x="29299" y="23986"/>
                      <a:pt x="29299" y="23986"/>
                    </a:cubicBezTo>
                    <a:cubicBezTo>
                      <a:pt x="29299" y="23986"/>
                      <a:pt x="31302" y="23609"/>
                      <a:pt x="32200" y="23609"/>
                    </a:cubicBezTo>
                    <a:cubicBezTo>
                      <a:pt x="32228" y="23609"/>
                      <a:pt x="32255" y="23609"/>
                      <a:pt x="32281" y="23610"/>
                    </a:cubicBezTo>
                    <a:cubicBezTo>
                      <a:pt x="33133" y="23635"/>
                      <a:pt x="36968" y="24738"/>
                      <a:pt x="37469" y="24913"/>
                    </a:cubicBezTo>
                    <a:cubicBezTo>
                      <a:pt x="37995" y="25064"/>
                      <a:pt x="43985" y="25640"/>
                      <a:pt x="45464" y="25916"/>
                    </a:cubicBezTo>
                    <a:cubicBezTo>
                      <a:pt x="45549" y="25932"/>
                      <a:pt x="45639" y="25940"/>
                      <a:pt x="45733" y="25940"/>
                    </a:cubicBezTo>
                    <a:cubicBezTo>
                      <a:pt x="47136" y="25940"/>
                      <a:pt x="49529" y="24223"/>
                      <a:pt x="50017" y="24223"/>
                    </a:cubicBezTo>
                    <a:cubicBezTo>
                      <a:pt x="50042" y="24223"/>
                      <a:pt x="50061" y="24228"/>
                      <a:pt x="50076" y="24237"/>
                    </a:cubicBezTo>
                    <a:cubicBezTo>
                      <a:pt x="50101" y="24237"/>
                      <a:pt x="50101" y="24237"/>
                      <a:pt x="50101" y="24262"/>
                    </a:cubicBezTo>
                    <a:cubicBezTo>
                      <a:pt x="50301" y="24588"/>
                      <a:pt x="51680" y="27144"/>
                      <a:pt x="55264" y="27921"/>
                    </a:cubicBezTo>
                    <a:cubicBezTo>
                      <a:pt x="55673" y="28009"/>
                      <a:pt x="56073" y="28048"/>
                      <a:pt x="56459" y="28048"/>
                    </a:cubicBezTo>
                    <a:cubicBezTo>
                      <a:pt x="59474" y="28048"/>
                      <a:pt x="61680" y="25665"/>
                      <a:pt x="61680" y="25665"/>
                    </a:cubicBezTo>
                    <a:cubicBezTo>
                      <a:pt x="61680" y="25665"/>
                      <a:pt x="61730" y="25765"/>
                      <a:pt x="61830" y="25966"/>
                    </a:cubicBezTo>
                    <a:cubicBezTo>
                      <a:pt x="62532" y="27294"/>
                      <a:pt x="65214" y="32432"/>
                      <a:pt x="65865" y="34136"/>
                    </a:cubicBezTo>
                    <a:cubicBezTo>
                      <a:pt x="66592" y="36091"/>
                      <a:pt x="66767" y="40076"/>
                      <a:pt x="66767" y="40427"/>
                    </a:cubicBezTo>
                    <a:cubicBezTo>
                      <a:pt x="66767" y="40778"/>
                      <a:pt x="67118" y="41931"/>
                      <a:pt x="66667" y="42031"/>
                    </a:cubicBezTo>
                    <a:cubicBezTo>
                      <a:pt x="66216" y="42157"/>
                      <a:pt x="66041" y="43084"/>
                      <a:pt x="66041" y="43084"/>
                    </a:cubicBezTo>
                    <a:cubicBezTo>
                      <a:pt x="66041" y="43084"/>
                      <a:pt x="64186" y="43911"/>
                      <a:pt x="64963" y="44663"/>
                    </a:cubicBezTo>
                    <a:cubicBezTo>
                      <a:pt x="65381" y="45081"/>
                      <a:pt x="66394" y="45173"/>
                      <a:pt x="67212" y="45173"/>
                    </a:cubicBezTo>
                    <a:cubicBezTo>
                      <a:pt x="67867" y="45173"/>
                      <a:pt x="68397" y="45114"/>
                      <a:pt x="68397" y="45114"/>
                    </a:cubicBezTo>
                    <a:cubicBezTo>
                      <a:pt x="68397" y="45114"/>
                      <a:pt x="69575" y="44036"/>
                      <a:pt x="69274" y="43710"/>
                    </a:cubicBezTo>
                    <a:cubicBezTo>
                      <a:pt x="68998" y="43360"/>
                      <a:pt x="69199" y="42357"/>
                      <a:pt x="69199" y="42056"/>
                    </a:cubicBezTo>
                    <a:cubicBezTo>
                      <a:pt x="69199" y="41781"/>
                      <a:pt x="69575" y="41831"/>
                      <a:pt x="70026" y="41781"/>
                    </a:cubicBezTo>
                    <a:cubicBezTo>
                      <a:pt x="70452" y="41756"/>
                      <a:pt x="69499" y="35866"/>
                      <a:pt x="68973" y="34237"/>
                    </a:cubicBezTo>
                    <a:cubicBezTo>
                      <a:pt x="68472" y="32608"/>
                      <a:pt x="68547" y="27520"/>
                      <a:pt x="68647" y="26743"/>
                    </a:cubicBezTo>
                    <a:cubicBezTo>
                      <a:pt x="68747" y="25966"/>
                      <a:pt x="67795" y="25590"/>
                      <a:pt x="66066" y="22708"/>
                    </a:cubicBezTo>
                    <a:cubicBezTo>
                      <a:pt x="65389" y="20703"/>
                      <a:pt x="65314" y="18222"/>
                      <a:pt x="65489" y="15665"/>
                    </a:cubicBezTo>
                    <a:cubicBezTo>
                      <a:pt x="65740" y="11831"/>
                      <a:pt x="66492" y="7821"/>
                      <a:pt x="66542" y="4988"/>
                    </a:cubicBezTo>
                    <a:cubicBezTo>
                      <a:pt x="66542" y="4838"/>
                      <a:pt x="66517" y="4688"/>
                      <a:pt x="66492" y="4537"/>
                    </a:cubicBezTo>
                    <a:lnTo>
                      <a:pt x="66492" y="4537"/>
                    </a:lnTo>
                    <a:cubicBezTo>
                      <a:pt x="67194" y="5239"/>
                      <a:pt x="67770" y="6066"/>
                      <a:pt x="67795" y="6592"/>
                    </a:cubicBezTo>
                    <a:cubicBezTo>
                      <a:pt x="67845" y="7470"/>
                      <a:pt x="66467" y="8547"/>
                      <a:pt x="66517" y="10552"/>
                    </a:cubicBezTo>
                    <a:cubicBezTo>
                      <a:pt x="66542" y="11605"/>
                      <a:pt x="66843" y="12883"/>
                      <a:pt x="67670" y="13986"/>
                    </a:cubicBezTo>
                    <a:cubicBezTo>
                      <a:pt x="68422" y="14988"/>
                      <a:pt x="69625" y="15866"/>
                      <a:pt x="71429" y="16242"/>
                    </a:cubicBezTo>
                    <a:cubicBezTo>
                      <a:pt x="75189" y="17069"/>
                      <a:pt x="77143" y="20778"/>
                      <a:pt x="77269" y="21154"/>
                    </a:cubicBezTo>
                    <a:cubicBezTo>
                      <a:pt x="77307" y="21256"/>
                      <a:pt x="77328" y="21295"/>
                      <a:pt x="77341" y="21295"/>
                    </a:cubicBezTo>
                    <a:cubicBezTo>
                      <a:pt x="77380" y="21295"/>
                      <a:pt x="77358" y="20966"/>
                      <a:pt x="77544" y="20928"/>
                    </a:cubicBezTo>
                    <a:cubicBezTo>
                      <a:pt x="77795" y="20853"/>
                      <a:pt x="77444" y="20577"/>
                      <a:pt x="77469" y="20402"/>
                    </a:cubicBezTo>
                    <a:cubicBezTo>
                      <a:pt x="77494" y="20252"/>
                      <a:pt x="77920" y="20151"/>
                      <a:pt x="77920" y="20151"/>
                    </a:cubicBezTo>
                    <a:cubicBezTo>
                      <a:pt x="77920" y="20151"/>
                      <a:pt x="77996" y="19851"/>
                      <a:pt x="77720" y="18272"/>
                    </a:cubicBezTo>
                    <a:cubicBezTo>
                      <a:pt x="77419" y="16693"/>
                      <a:pt x="72532" y="15314"/>
                      <a:pt x="71905" y="15089"/>
                    </a:cubicBezTo>
                    <a:cubicBezTo>
                      <a:pt x="71329" y="14888"/>
                      <a:pt x="69499" y="15189"/>
                      <a:pt x="68121" y="13560"/>
                    </a:cubicBezTo>
                    <a:cubicBezTo>
                      <a:pt x="67971" y="13384"/>
                      <a:pt x="67820" y="13184"/>
                      <a:pt x="67695" y="12983"/>
                    </a:cubicBezTo>
                    <a:cubicBezTo>
                      <a:pt x="66266" y="10678"/>
                      <a:pt x="68021" y="8673"/>
                      <a:pt x="68497" y="8196"/>
                    </a:cubicBezTo>
                    <a:cubicBezTo>
                      <a:pt x="68973" y="7720"/>
                      <a:pt x="69524" y="5515"/>
                      <a:pt x="67870" y="3409"/>
                    </a:cubicBezTo>
                    <a:cubicBezTo>
                      <a:pt x="67194" y="2557"/>
                      <a:pt x="65715" y="2006"/>
                      <a:pt x="64186" y="1630"/>
                    </a:cubicBezTo>
                    <a:cubicBezTo>
                      <a:pt x="61855" y="1054"/>
                      <a:pt x="59399" y="903"/>
                      <a:pt x="59374" y="903"/>
                    </a:cubicBezTo>
                    <a:cubicBezTo>
                      <a:pt x="57560" y="672"/>
                      <a:pt x="55722" y="592"/>
                      <a:pt x="54278" y="592"/>
                    </a:cubicBezTo>
                    <a:cubicBezTo>
                      <a:pt x="53687" y="592"/>
                      <a:pt x="53162" y="606"/>
                      <a:pt x="52732" y="628"/>
                    </a:cubicBezTo>
                    <a:cubicBezTo>
                      <a:pt x="52306" y="628"/>
                      <a:pt x="51955" y="653"/>
                      <a:pt x="51755" y="678"/>
                    </a:cubicBezTo>
                    <a:cubicBezTo>
                      <a:pt x="51429" y="728"/>
                      <a:pt x="50928" y="728"/>
                      <a:pt x="50276" y="728"/>
                    </a:cubicBezTo>
                    <a:cubicBezTo>
                      <a:pt x="47118" y="653"/>
                      <a:pt x="40527" y="51"/>
                      <a:pt x="35289" y="1"/>
                    </a:cubicBezTo>
                    <a:cubicBezTo>
                      <a:pt x="35215" y="0"/>
                      <a:pt x="35141" y="0"/>
                      <a:pt x="35068"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2" name="Google Shape;11942;p52"/>
              <p:cNvSpPr/>
              <p:nvPr/>
            </p:nvSpPr>
            <p:spPr>
              <a:xfrm>
                <a:off x="2882350" y="2113425"/>
                <a:ext cx="531350" cy="389750"/>
              </a:xfrm>
              <a:custGeom>
                <a:avLst/>
                <a:gdLst/>
                <a:ahLst/>
                <a:cxnLst/>
                <a:rect l="l" t="t" r="r" b="b"/>
                <a:pathLst>
                  <a:path w="21254" h="15590" extrusionOk="0">
                    <a:moveTo>
                      <a:pt x="21154" y="1"/>
                    </a:moveTo>
                    <a:cubicBezTo>
                      <a:pt x="21154" y="1"/>
                      <a:pt x="20086" y="898"/>
                      <a:pt x="19232" y="898"/>
                    </a:cubicBezTo>
                    <a:cubicBezTo>
                      <a:pt x="19160" y="898"/>
                      <a:pt x="19091" y="892"/>
                      <a:pt x="19023" y="878"/>
                    </a:cubicBezTo>
                    <a:cubicBezTo>
                      <a:pt x="18397" y="753"/>
                      <a:pt x="16467" y="252"/>
                      <a:pt x="14813" y="252"/>
                    </a:cubicBezTo>
                    <a:cubicBezTo>
                      <a:pt x="14136" y="277"/>
                      <a:pt x="13509" y="352"/>
                      <a:pt x="13033" y="602"/>
                    </a:cubicBezTo>
                    <a:cubicBezTo>
                      <a:pt x="12783" y="753"/>
                      <a:pt x="12482" y="928"/>
                      <a:pt x="12206" y="1129"/>
                    </a:cubicBezTo>
                    <a:cubicBezTo>
                      <a:pt x="10677" y="2206"/>
                      <a:pt x="8823" y="4086"/>
                      <a:pt x="8422" y="5540"/>
                    </a:cubicBezTo>
                    <a:cubicBezTo>
                      <a:pt x="8397" y="5615"/>
                      <a:pt x="8372" y="5690"/>
                      <a:pt x="8346" y="5765"/>
                    </a:cubicBezTo>
                    <a:cubicBezTo>
                      <a:pt x="7720" y="7695"/>
                      <a:pt x="5088" y="12332"/>
                      <a:pt x="4938" y="12833"/>
                    </a:cubicBezTo>
                    <a:cubicBezTo>
                      <a:pt x="4788" y="13334"/>
                      <a:pt x="3384" y="14638"/>
                      <a:pt x="2682" y="14813"/>
                    </a:cubicBezTo>
                    <a:cubicBezTo>
                      <a:pt x="2732" y="14011"/>
                      <a:pt x="2607" y="13560"/>
                      <a:pt x="2607" y="13560"/>
                    </a:cubicBezTo>
                    <a:cubicBezTo>
                      <a:pt x="2607" y="13560"/>
                      <a:pt x="1549" y="14889"/>
                      <a:pt x="847" y="14889"/>
                    </a:cubicBezTo>
                    <a:cubicBezTo>
                      <a:pt x="841" y="14889"/>
                      <a:pt x="834" y="14888"/>
                      <a:pt x="828" y="14888"/>
                    </a:cubicBezTo>
                    <a:cubicBezTo>
                      <a:pt x="602" y="14888"/>
                      <a:pt x="301" y="14888"/>
                      <a:pt x="1" y="14813"/>
                    </a:cubicBezTo>
                    <a:lnTo>
                      <a:pt x="1" y="14813"/>
                    </a:lnTo>
                    <a:cubicBezTo>
                      <a:pt x="452" y="15490"/>
                      <a:pt x="1404" y="15565"/>
                      <a:pt x="1905" y="15590"/>
                    </a:cubicBezTo>
                    <a:cubicBezTo>
                      <a:pt x="2632" y="15590"/>
                      <a:pt x="3685" y="14237"/>
                      <a:pt x="3685" y="14237"/>
                    </a:cubicBezTo>
                    <a:cubicBezTo>
                      <a:pt x="3685" y="14237"/>
                      <a:pt x="3810" y="14713"/>
                      <a:pt x="3760" y="15490"/>
                    </a:cubicBezTo>
                    <a:cubicBezTo>
                      <a:pt x="4462" y="15314"/>
                      <a:pt x="5865" y="14011"/>
                      <a:pt x="6016" y="13510"/>
                    </a:cubicBezTo>
                    <a:cubicBezTo>
                      <a:pt x="6166" y="13034"/>
                      <a:pt x="8798" y="8372"/>
                      <a:pt x="9449" y="6467"/>
                    </a:cubicBezTo>
                    <a:cubicBezTo>
                      <a:pt x="9474" y="6367"/>
                      <a:pt x="9499" y="6292"/>
                      <a:pt x="9524" y="6217"/>
                    </a:cubicBezTo>
                    <a:cubicBezTo>
                      <a:pt x="9925" y="4788"/>
                      <a:pt x="11755" y="2883"/>
                      <a:pt x="13284" y="1805"/>
                    </a:cubicBezTo>
                    <a:cubicBezTo>
                      <a:pt x="13585" y="1605"/>
                      <a:pt x="13860" y="1430"/>
                      <a:pt x="14111" y="1279"/>
                    </a:cubicBezTo>
                    <a:cubicBezTo>
                      <a:pt x="14587" y="1054"/>
                      <a:pt x="15214" y="953"/>
                      <a:pt x="15915" y="953"/>
                    </a:cubicBezTo>
                    <a:cubicBezTo>
                      <a:pt x="15953" y="953"/>
                      <a:pt x="15991" y="952"/>
                      <a:pt x="16029" y="952"/>
                    </a:cubicBezTo>
                    <a:cubicBezTo>
                      <a:pt x="17633" y="952"/>
                      <a:pt x="19489" y="1457"/>
                      <a:pt x="20101" y="1580"/>
                    </a:cubicBezTo>
                    <a:cubicBezTo>
                      <a:pt x="20169" y="1594"/>
                      <a:pt x="20238" y="1600"/>
                      <a:pt x="20308" y="1600"/>
                    </a:cubicBezTo>
                    <a:cubicBezTo>
                      <a:pt x="20621" y="1600"/>
                      <a:pt x="20946" y="1473"/>
                      <a:pt x="21254" y="1329"/>
                    </a:cubicBezTo>
                    <a:cubicBezTo>
                      <a:pt x="21204" y="577"/>
                      <a:pt x="21154" y="1"/>
                      <a:pt x="21154"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3" name="Google Shape;11943;p52"/>
              <p:cNvSpPr/>
              <p:nvPr/>
            </p:nvSpPr>
            <p:spPr>
              <a:xfrm>
                <a:off x="4141125" y="2058925"/>
                <a:ext cx="227475" cy="77300"/>
              </a:xfrm>
              <a:custGeom>
                <a:avLst/>
                <a:gdLst/>
                <a:ahLst/>
                <a:cxnLst/>
                <a:rect l="l" t="t" r="r" b="b"/>
                <a:pathLst>
                  <a:path w="9099" h="3092" extrusionOk="0">
                    <a:moveTo>
                      <a:pt x="8497" y="0"/>
                    </a:moveTo>
                    <a:cubicBezTo>
                      <a:pt x="8497" y="0"/>
                      <a:pt x="6287" y="2408"/>
                      <a:pt x="3285" y="2408"/>
                    </a:cubicBezTo>
                    <a:cubicBezTo>
                      <a:pt x="2904" y="2408"/>
                      <a:pt x="2510" y="2369"/>
                      <a:pt x="2106" y="2281"/>
                    </a:cubicBezTo>
                    <a:cubicBezTo>
                      <a:pt x="1279" y="2106"/>
                      <a:pt x="602" y="1830"/>
                      <a:pt x="1" y="1529"/>
                    </a:cubicBezTo>
                    <a:lnTo>
                      <a:pt x="1" y="1529"/>
                    </a:lnTo>
                    <a:cubicBezTo>
                      <a:pt x="778" y="2106"/>
                      <a:pt x="1830" y="2657"/>
                      <a:pt x="3184" y="2958"/>
                    </a:cubicBezTo>
                    <a:cubicBezTo>
                      <a:pt x="3600" y="3050"/>
                      <a:pt x="4006" y="3091"/>
                      <a:pt x="4398" y="3091"/>
                    </a:cubicBezTo>
                    <a:cubicBezTo>
                      <a:pt x="6554" y="3091"/>
                      <a:pt x="8293" y="1853"/>
                      <a:pt x="9098" y="1153"/>
                    </a:cubicBezTo>
                    <a:cubicBezTo>
                      <a:pt x="8923" y="802"/>
                      <a:pt x="8773" y="527"/>
                      <a:pt x="8672" y="326"/>
                    </a:cubicBezTo>
                    <a:cubicBezTo>
                      <a:pt x="8572" y="126"/>
                      <a:pt x="8497" y="0"/>
                      <a:pt x="8497"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4" name="Google Shape;11944;p52"/>
              <p:cNvSpPr/>
              <p:nvPr/>
            </p:nvSpPr>
            <p:spPr>
              <a:xfrm>
                <a:off x="4495775" y="1494375"/>
                <a:ext cx="81475" cy="289500"/>
              </a:xfrm>
              <a:custGeom>
                <a:avLst/>
                <a:gdLst/>
                <a:ahLst/>
                <a:cxnLst/>
                <a:rect l="l" t="t" r="r" b="b"/>
                <a:pathLst>
                  <a:path w="3259" h="11580" extrusionOk="0">
                    <a:moveTo>
                      <a:pt x="176" y="1"/>
                    </a:moveTo>
                    <a:lnTo>
                      <a:pt x="176" y="1"/>
                    </a:lnTo>
                    <a:cubicBezTo>
                      <a:pt x="301" y="101"/>
                      <a:pt x="426" y="226"/>
                      <a:pt x="501" y="352"/>
                    </a:cubicBezTo>
                    <a:cubicBezTo>
                      <a:pt x="1654" y="1830"/>
                      <a:pt x="1755" y="3334"/>
                      <a:pt x="1529" y="4287"/>
                    </a:cubicBezTo>
                    <a:cubicBezTo>
                      <a:pt x="1504" y="5164"/>
                      <a:pt x="201" y="6216"/>
                      <a:pt x="251" y="8171"/>
                    </a:cubicBezTo>
                    <a:cubicBezTo>
                      <a:pt x="276" y="8898"/>
                      <a:pt x="426" y="9700"/>
                      <a:pt x="752" y="10502"/>
                    </a:cubicBezTo>
                    <a:cubicBezTo>
                      <a:pt x="1228" y="11029"/>
                      <a:pt x="1730" y="11379"/>
                      <a:pt x="2231" y="11580"/>
                    </a:cubicBezTo>
                    <a:cubicBezTo>
                      <a:pt x="2106" y="11455"/>
                      <a:pt x="1980" y="11329"/>
                      <a:pt x="1855" y="11179"/>
                    </a:cubicBezTo>
                    <a:cubicBezTo>
                      <a:pt x="1705" y="11003"/>
                      <a:pt x="1554" y="10803"/>
                      <a:pt x="1429" y="10602"/>
                    </a:cubicBezTo>
                    <a:cubicBezTo>
                      <a:pt x="0" y="8297"/>
                      <a:pt x="1755" y="6292"/>
                      <a:pt x="2231" y="5815"/>
                    </a:cubicBezTo>
                    <a:cubicBezTo>
                      <a:pt x="2707" y="5339"/>
                      <a:pt x="3258" y="3134"/>
                      <a:pt x="1604" y="1028"/>
                    </a:cubicBezTo>
                    <a:cubicBezTo>
                      <a:pt x="1278" y="627"/>
                      <a:pt x="777" y="302"/>
                      <a:pt x="17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5" name="Google Shape;11945;p52"/>
              <p:cNvSpPr/>
              <p:nvPr/>
            </p:nvSpPr>
            <p:spPr>
              <a:xfrm>
                <a:off x="4555300" y="1809550"/>
                <a:ext cx="114675" cy="48275"/>
              </a:xfrm>
              <a:custGeom>
                <a:avLst/>
                <a:gdLst/>
                <a:ahLst/>
                <a:cxnLst/>
                <a:rect l="l" t="t" r="r" b="b"/>
                <a:pathLst>
                  <a:path w="4587" h="1931" extrusionOk="0">
                    <a:moveTo>
                      <a:pt x="0" y="0"/>
                    </a:moveTo>
                    <a:lnTo>
                      <a:pt x="0" y="0"/>
                    </a:lnTo>
                    <a:cubicBezTo>
                      <a:pt x="702" y="552"/>
                      <a:pt x="1604" y="1003"/>
                      <a:pt x="2782" y="1254"/>
                    </a:cubicBezTo>
                    <a:cubicBezTo>
                      <a:pt x="3434" y="1404"/>
                      <a:pt x="4035" y="1630"/>
                      <a:pt x="4587" y="1930"/>
                    </a:cubicBezTo>
                    <a:cubicBezTo>
                      <a:pt x="3785" y="1329"/>
                      <a:pt x="2807" y="828"/>
                      <a:pt x="1679" y="577"/>
                    </a:cubicBezTo>
                    <a:cubicBezTo>
                      <a:pt x="1053" y="427"/>
                      <a:pt x="501" y="226"/>
                      <a:pt x="0"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6" name="Google Shape;11946;p52"/>
              <p:cNvSpPr/>
              <p:nvPr/>
            </p:nvSpPr>
            <p:spPr>
              <a:xfrm>
                <a:off x="4737000" y="1850900"/>
                <a:ext cx="52025" cy="116325"/>
              </a:xfrm>
              <a:custGeom>
                <a:avLst/>
                <a:gdLst/>
                <a:ahLst/>
                <a:cxnLst/>
                <a:rect l="l" t="t" r="r" b="b"/>
                <a:pathLst>
                  <a:path w="2081" h="4653" extrusionOk="0">
                    <a:moveTo>
                      <a:pt x="0" y="1"/>
                    </a:moveTo>
                    <a:cubicBezTo>
                      <a:pt x="401" y="301"/>
                      <a:pt x="652" y="627"/>
                      <a:pt x="702" y="953"/>
                    </a:cubicBezTo>
                    <a:cubicBezTo>
                      <a:pt x="978" y="2532"/>
                      <a:pt x="903" y="2833"/>
                      <a:pt x="903" y="2833"/>
                    </a:cubicBezTo>
                    <a:cubicBezTo>
                      <a:pt x="903" y="2833"/>
                      <a:pt x="527" y="2933"/>
                      <a:pt x="477" y="3058"/>
                    </a:cubicBezTo>
                    <a:cubicBezTo>
                      <a:pt x="1028" y="3785"/>
                      <a:pt x="1304" y="4387"/>
                      <a:pt x="1354" y="4512"/>
                    </a:cubicBezTo>
                    <a:cubicBezTo>
                      <a:pt x="1392" y="4614"/>
                      <a:pt x="1413" y="4653"/>
                      <a:pt x="1426" y="4653"/>
                    </a:cubicBezTo>
                    <a:cubicBezTo>
                      <a:pt x="1465" y="4653"/>
                      <a:pt x="1443" y="4324"/>
                      <a:pt x="1629" y="4286"/>
                    </a:cubicBezTo>
                    <a:cubicBezTo>
                      <a:pt x="1880" y="4211"/>
                      <a:pt x="1529" y="3935"/>
                      <a:pt x="1554" y="3760"/>
                    </a:cubicBezTo>
                    <a:cubicBezTo>
                      <a:pt x="1579" y="3610"/>
                      <a:pt x="2005" y="3509"/>
                      <a:pt x="2005" y="3509"/>
                    </a:cubicBezTo>
                    <a:cubicBezTo>
                      <a:pt x="2005" y="3509"/>
                      <a:pt x="2081" y="3209"/>
                      <a:pt x="1805" y="1630"/>
                    </a:cubicBezTo>
                    <a:cubicBezTo>
                      <a:pt x="1680" y="1053"/>
                      <a:pt x="953" y="477"/>
                      <a:pt x="0"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7" name="Google Shape;11947;p52"/>
              <p:cNvSpPr/>
              <p:nvPr/>
            </p:nvSpPr>
            <p:spPr>
              <a:xfrm>
                <a:off x="4473850" y="1604650"/>
                <a:ext cx="26325" cy="129100"/>
              </a:xfrm>
              <a:custGeom>
                <a:avLst/>
                <a:gdLst/>
                <a:ahLst/>
                <a:cxnLst/>
                <a:rect l="l" t="t" r="r" b="b"/>
                <a:pathLst>
                  <a:path w="1053" h="5164" extrusionOk="0">
                    <a:moveTo>
                      <a:pt x="1053" y="1"/>
                    </a:moveTo>
                    <a:lnTo>
                      <a:pt x="1053" y="1"/>
                    </a:lnTo>
                    <a:cubicBezTo>
                      <a:pt x="652" y="728"/>
                      <a:pt x="0" y="1680"/>
                      <a:pt x="50" y="3084"/>
                    </a:cubicBezTo>
                    <a:cubicBezTo>
                      <a:pt x="50" y="3735"/>
                      <a:pt x="175" y="4437"/>
                      <a:pt x="451" y="5164"/>
                    </a:cubicBezTo>
                    <a:cubicBezTo>
                      <a:pt x="677" y="3334"/>
                      <a:pt x="902" y="1555"/>
                      <a:pt x="1053" y="1"/>
                    </a:cubicBezTo>
                    <a:close/>
                  </a:path>
                </a:pathLst>
              </a:custGeom>
              <a:solidFill>
                <a:srgbClr val="E900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8" name="Google Shape;11948;p52"/>
              <p:cNvSpPr/>
              <p:nvPr/>
            </p:nvSpPr>
            <p:spPr>
              <a:xfrm>
                <a:off x="2839125" y="1679850"/>
                <a:ext cx="748150" cy="823325"/>
              </a:xfrm>
              <a:custGeom>
                <a:avLst/>
                <a:gdLst/>
                <a:ahLst/>
                <a:cxnLst/>
                <a:rect l="l" t="t" r="r" b="b"/>
                <a:pathLst>
                  <a:path w="29926" h="32933" extrusionOk="0">
                    <a:moveTo>
                      <a:pt x="12807" y="0"/>
                    </a:moveTo>
                    <a:cubicBezTo>
                      <a:pt x="12707" y="251"/>
                      <a:pt x="12657" y="502"/>
                      <a:pt x="12582" y="727"/>
                    </a:cubicBezTo>
                    <a:cubicBezTo>
                      <a:pt x="12206" y="2331"/>
                      <a:pt x="10101" y="5940"/>
                      <a:pt x="9900" y="6241"/>
                    </a:cubicBezTo>
                    <a:cubicBezTo>
                      <a:pt x="9725" y="6542"/>
                      <a:pt x="9148" y="7795"/>
                      <a:pt x="7619" y="9850"/>
                    </a:cubicBezTo>
                    <a:cubicBezTo>
                      <a:pt x="6090" y="11880"/>
                      <a:pt x="3960" y="15063"/>
                      <a:pt x="3960" y="15063"/>
                    </a:cubicBezTo>
                    <a:cubicBezTo>
                      <a:pt x="3459" y="14735"/>
                      <a:pt x="3002" y="14608"/>
                      <a:pt x="2588" y="14608"/>
                    </a:cubicBezTo>
                    <a:cubicBezTo>
                      <a:pt x="1926" y="14608"/>
                      <a:pt x="1375" y="14934"/>
                      <a:pt x="928" y="15289"/>
                    </a:cubicBezTo>
                    <a:cubicBezTo>
                      <a:pt x="201" y="15865"/>
                      <a:pt x="0" y="17695"/>
                      <a:pt x="401" y="18246"/>
                    </a:cubicBezTo>
                    <a:cubicBezTo>
                      <a:pt x="827" y="18798"/>
                      <a:pt x="1078" y="19925"/>
                      <a:pt x="1103" y="20878"/>
                    </a:cubicBezTo>
                    <a:cubicBezTo>
                      <a:pt x="1153" y="21830"/>
                      <a:pt x="1654" y="22482"/>
                      <a:pt x="1679" y="23108"/>
                    </a:cubicBezTo>
                    <a:cubicBezTo>
                      <a:pt x="1704" y="23760"/>
                      <a:pt x="1704" y="29174"/>
                      <a:pt x="1529" y="30978"/>
                    </a:cubicBezTo>
                    <a:cubicBezTo>
                      <a:pt x="1329" y="32783"/>
                      <a:pt x="2933" y="32908"/>
                      <a:pt x="3634" y="32933"/>
                    </a:cubicBezTo>
                    <a:cubicBezTo>
                      <a:pt x="4361" y="32933"/>
                      <a:pt x="5414" y="31580"/>
                      <a:pt x="5414" y="31580"/>
                    </a:cubicBezTo>
                    <a:cubicBezTo>
                      <a:pt x="5414" y="31580"/>
                      <a:pt x="5539" y="32056"/>
                      <a:pt x="5489" y="32833"/>
                    </a:cubicBezTo>
                    <a:cubicBezTo>
                      <a:pt x="6191" y="32657"/>
                      <a:pt x="7594" y="31354"/>
                      <a:pt x="7745" y="30853"/>
                    </a:cubicBezTo>
                    <a:cubicBezTo>
                      <a:pt x="7895" y="30377"/>
                      <a:pt x="10527" y="25715"/>
                      <a:pt x="11178" y="23810"/>
                    </a:cubicBezTo>
                    <a:cubicBezTo>
                      <a:pt x="10877" y="22858"/>
                      <a:pt x="10727" y="21204"/>
                      <a:pt x="10627" y="21003"/>
                    </a:cubicBezTo>
                    <a:cubicBezTo>
                      <a:pt x="10527" y="20752"/>
                      <a:pt x="10928" y="19900"/>
                      <a:pt x="11354" y="19399"/>
                    </a:cubicBezTo>
                    <a:cubicBezTo>
                      <a:pt x="11597" y="19079"/>
                      <a:pt x="12591" y="19009"/>
                      <a:pt x="13350" y="19009"/>
                    </a:cubicBezTo>
                    <a:cubicBezTo>
                      <a:pt x="13840" y="19009"/>
                      <a:pt x="14231" y="19038"/>
                      <a:pt x="14261" y="19048"/>
                    </a:cubicBezTo>
                    <a:cubicBezTo>
                      <a:pt x="14311" y="19048"/>
                      <a:pt x="14662" y="19098"/>
                      <a:pt x="15013" y="19148"/>
                    </a:cubicBezTo>
                    <a:cubicBezTo>
                      <a:pt x="15314" y="18948"/>
                      <a:pt x="15589" y="18773"/>
                      <a:pt x="15840" y="18622"/>
                    </a:cubicBezTo>
                    <a:cubicBezTo>
                      <a:pt x="16316" y="18397"/>
                      <a:pt x="16943" y="18296"/>
                      <a:pt x="17644" y="18296"/>
                    </a:cubicBezTo>
                    <a:cubicBezTo>
                      <a:pt x="17820" y="17971"/>
                      <a:pt x="18070" y="17670"/>
                      <a:pt x="18196" y="17494"/>
                    </a:cubicBezTo>
                    <a:cubicBezTo>
                      <a:pt x="18421" y="17168"/>
                      <a:pt x="17068" y="15790"/>
                      <a:pt x="17344" y="15765"/>
                    </a:cubicBezTo>
                    <a:cubicBezTo>
                      <a:pt x="17619" y="15740"/>
                      <a:pt x="17619" y="15239"/>
                      <a:pt x="17720" y="14712"/>
                    </a:cubicBezTo>
                    <a:cubicBezTo>
                      <a:pt x="17795" y="14186"/>
                      <a:pt x="17619" y="13234"/>
                      <a:pt x="16968" y="12783"/>
                    </a:cubicBezTo>
                    <a:cubicBezTo>
                      <a:pt x="16699" y="12596"/>
                      <a:pt x="16677" y="12530"/>
                      <a:pt x="16786" y="12530"/>
                    </a:cubicBezTo>
                    <a:cubicBezTo>
                      <a:pt x="16940" y="12530"/>
                      <a:pt x="17356" y="12665"/>
                      <a:pt x="17695" y="12783"/>
                    </a:cubicBezTo>
                    <a:cubicBezTo>
                      <a:pt x="17784" y="12815"/>
                      <a:pt x="17855" y="12829"/>
                      <a:pt x="17912" y="12829"/>
                    </a:cubicBezTo>
                    <a:cubicBezTo>
                      <a:pt x="18207" y="12829"/>
                      <a:pt x="18113" y="12449"/>
                      <a:pt x="18070" y="12281"/>
                    </a:cubicBezTo>
                    <a:cubicBezTo>
                      <a:pt x="18022" y="12110"/>
                      <a:pt x="18545" y="11152"/>
                      <a:pt x="18757" y="11152"/>
                    </a:cubicBezTo>
                    <a:cubicBezTo>
                      <a:pt x="18762" y="11152"/>
                      <a:pt x="18767" y="11152"/>
                      <a:pt x="18772" y="11153"/>
                    </a:cubicBezTo>
                    <a:cubicBezTo>
                      <a:pt x="18973" y="11204"/>
                      <a:pt x="20276" y="11529"/>
                      <a:pt x="21028" y="11630"/>
                    </a:cubicBezTo>
                    <a:cubicBezTo>
                      <a:pt x="21186" y="11651"/>
                      <a:pt x="21357" y="11663"/>
                      <a:pt x="21537" y="11663"/>
                    </a:cubicBezTo>
                    <a:cubicBezTo>
                      <a:pt x="22183" y="11663"/>
                      <a:pt x="22924" y="11518"/>
                      <a:pt x="23434" y="11204"/>
                    </a:cubicBezTo>
                    <a:cubicBezTo>
                      <a:pt x="23578" y="11115"/>
                      <a:pt x="23739" y="11075"/>
                      <a:pt x="23907" y="11075"/>
                    </a:cubicBezTo>
                    <a:cubicBezTo>
                      <a:pt x="24504" y="11075"/>
                      <a:pt x="25199" y="11570"/>
                      <a:pt x="25589" y="12156"/>
                    </a:cubicBezTo>
                    <a:cubicBezTo>
                      <a:pt x="26042" y="12824"/>
                      <a:pt x="28162" y="13325"/>
                      <a:pt x="29082" y="13325"/>
                    </a:cubicBezTo>
                    <a:cubicBezTo>
                      <a:pt x="29232" y="13325"/>
                      <a:pt x="29350" y="13312"/>
                      <a:pt x="29424" y="13284"/>
                    </a:cubicBezTo>
                    <a:cubicBezTo>
                      <a:pt x="29925" y="13083"/>
                      <a:pt x="28747" y="8848"/>
                      <a:pt x="28597" y="8497"/>
                    </a:cubicBezTo>
                    <a:cubicBezTo>
                      <a:pt x="28446" y="8146"/>
                      <a:pt x="28396" y="7544"/>
                      <a:pt x="28346" y="6567"/>
                    </a:cubicBezTo>
                    <a:cubicBezTo>
                      <a:pt x="28296" y="5589"/>
                      <a:pt x="27945" y="5389"/>
                      <a:pt x="27544" y="5088"/>
                    </a:cubicBezTo>
                    <a:cubicBezTo>
                      <a:pt x="27118" y="4787"/>
                      <a:pt x="25865" y="3760"/>
                      <a:pt x="25238" y="2958"/>
                    </a:cubicBezTo>
                    <a:cubicBezTo>
                      <a:pt x="24637" y="2131"/>
                      <a:pt x="22857" y="1279"/>
                      <a:pt x="22131" y="1078"/>
                    </a:cubicBezTo>
                    <a:cubicBezTo>
                      <a:pt x="22091" y="1065"/>
                      <a:pt x="22052" y="1059"/>
                      <a:pt x="22014" y="1059"/>
                    </a:cubicBezTo>
                    <a:cubicBezTo>
                      <a:pt x="21388" y="1059"/>
                      <a:pt x="21031" y="2744"/>
                      <a:pt x="20251" y="3359"/>
                    </a:cubicBezTo>
                    <a:cubicBezTo>
                      <a:pt x="20168" y="3426"/>
                      <a:pt x="20088" y="3457"/>
                      <a:pt x="20009" y="3457"/>
                    </a:cubicBezTo>
                    <a:cubicBezTo>
                      <a:pt x="19327" y="3457"/>
                      <a:pt x="18790" y="1148"/>
                      <a:pt x="18070" y="452"/>
                    </a:cubicBezTo>
                    <a:cubicBezTo>
                      <a:pt x="17898" y="295"/>
                      <a:pt x="17701" y="237"/>
                      <a:pt x="17485" y="237"/>
                    </a:cubicBezTo>
                    <a:cubicBezTo>
                      <a:pt x="16884" y="237"/>
                      <a:pt x="16128" y="679"/>
                      <a:pt x="15293" y="679"/>
                    </a:cubicBezTo>
                    <a:cubicBezTo>
                      <a:pt x="14984" y="679"/>
                      <a:pt x="14663" y="618"/>
                      <a:pt x="14336" y="452"/>
                    </a:cubicBezTo>
                    <a:cubicBezTo>
                      <a:pt x="13760" y="151"/>
                      <a:pt x="13233" y="51"/>
                      <a:pt x="12807"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9" name="Google Shape;11949;p52"/>
              <p:cNvSpPr/>
              <p:nvPr/>
            </p:nvSpPr>
            <p:spPr>
              <a:xfrm>
                <a:off x="2814250" y="2085100"/>
                <a:ext cx="105725" cy="106900"/>
              </a:xfrm>
              <a:custGeom>
                <a:avLst/>
                <a:gdLst/>
                <a:ahLst/>
                <a:cxnLst/>
                <a:rect l="l" t="t" r="r" b="b"/>
                <a:pathLst>
                  <a:path w="4229" h="4276" extrusionOk="0">
                    <a:moveTo>
                      <a:pt x="3382" y="1"/>
                    </a:moveTo>
                    <a:cubicBezTo>
                      <a:pt x="3174" y="1"/>
                      <a:pt x="2907" y="72"/>
                      <a:pt x="2624" y="332"/>
                    </a:cubicBezTo>
                    <a:cubicBezTo>
                      <a:pt x="1973" y="908"/>
                      <a:pt x="143" y="3590"/>
                      <a:pt x="68" y="3891"/>
                    </a:cubicBezTo>
                    <a:cubicBezTo>
                      <a:pt x="0" y="4077"/>
                      <a:pt x="162" y="4275"/>
                      <a:pt x="428" y="4275"/>
                    </a:cubicBezTo>
                    <a:cubicBezTo>
                      <a:pt x="556" y="4275"/>
                      <a:pt x="708" y="4230"/>
                      <a:pt x="870" y="4116"/>
                    </a:cubicBezTo>
                    <a:cubicBezTo>
                      <a:pt x="1371" y="3791"/>
                      <a:pt x="3376" y="1961"/>
                      <a:pt x="3802" y="1360"/>
                    </a:cubicBezTo>
                    <a:cubicBezTo>
                      <a:pt x="4228" y="733"/>
                      <a:pt x="3802" y="106"/>
                      <a:pt x="3802" y="106"/>
                    </a:cubicBezTo>
                    <a:cubicBezTo>
                      <a:pt x="3802" y="106"/>
                      <a:pt x="3636" y="1"/>
                      <a:pt x="3382"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0" name="Google Shape;11950;p52"/>
              <p:cNvSpPr/>
              <p:nvPr/>
            </p:nvSpPr>
            <p:spPr>
              <a:xfrm>
                <a:off x="2884850" y="2232050"/>
                <a:ext cx="43900" cy="35575"/>
              </a:xfrm>
              <a:custGeom>
                <a:avLst/>
                <a:gdLst/>
                <a:ahLst/>
                <a:cxnLst/>
                <a:rect l="l" t="t" r="r" b="b"/>
                <a:pathLst>
                  <a:path w="1756" h="1423" extrusionOk="0">
                    <a:moveTo>
                      <a:pt x="1314" y="0"/>
                    </a:moveTo>
                    <a:cubicBezTo>
                      <a:pt x="515" y="0"/>
                      <a:pt x="76" y="695"/>
                      <a:pt x="76" y="695"/>
                    </a:cubicBezTo>
                    <a:cubicBezTo>
                      <a:pt x="1" y="820"/>
                      <a:pt x="452" y="1371"/>
                      <a:pt x="928" y="1421"/>
                    </a:cubicBezTo>
                    <a:cubicBezTo>
                      <a:pt x="941" y="1422"/>
                      <a:pt x="954" y="1422"/>
                      <a:pt x="968" y="1422"/>
                    </a:cubicBezTo>
                    <a:cubicBezTo>
                      <a:pt x="1401" y="1422"/>
                      <a:pt x="1755" y="1017"/>
                      <a:pt x="1755" y="68"/>
                    </a:cubicBezTo>
                    <a:cubicBezTo>
                      <a:pt x="1598" y="20"/>
                      <a:pt x="1451" y="0"/>
                      <a:pt x="1314"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1" name="Google Shape;11951;p52"/>
              <p:cNvSpPr/>
              <p:nvPr/>
            </p:nvSpPr>
            <p:spPr>
              <a:xfrm>
                <a:off x="2898025" y="2242300"/>
                <a:ext cx="18800" cy="14700"/>
              </a:xfrm>
              <a:custGeom>
                <a:avLst/>
                <a:gdLst/>
                <a:ahLst/>
                <a:cxnLst/>
                <a:rect l="l" t="t" r="r" b="b"/>
                <a:pathLst>
                  <a:path w="752" h="588" extrusionOk="0">
                    <a:moveTo>
                      <a:pt x="543" y="0"/>
                    </a:moveTo>
                    <a:cubicBezTo>
                      <a:pt x="203" y="0"/>
                      <a:pt x="25" y="285"/>
                      <a:pt x="25" y="285"/>
                    </a:cubicBezTo>
                    <a:cubicBezTo>
                      <a:pt x="0" y="360"/>
                      <a:pt x="201" y="585"/>
                      <a:pt x="376" y="585"/>
                    </a:cubicBezTo>
                    <a:cubicBezTo>
                      <a:pt x="389" y="587"/>
                      <a:pt x="401" y="588"/>
                      <a:pt x="413" y="588"/>
                    </a:cubicBezTo>
                    <a:cubicBezTo>
                      <a:pt x="598" y="588"/>
                      <a:pt x="752" y="410"/>
                      <a:pt x="752" y="34"/>
                    </a:cubicBezTo>
                    <a:cubicBezTo>
                      <a:pt x="677" y="10"/>
                      <a:pt x="607" y="0"/>
                      <a:pt x="543" y="0"/>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2" name="Google Shape;11952;p52"/>
              <p:cNvSpPr/>
              <p:nvPr/>
            </p:nvSpPr>
            <p:spPr>
              <a:xfrm>
                <a:off x="4338500" y="1475600"/>
                <a:ext cx="238750" cy="350900"/>
              </a:xfrm>
              <a:custGeom>
                <a:avLst/>
                <a:gdLst/>
                <a:ahLst/>
                <a:cxnLst/>
                <a:rect l="l" t="t" r="r" b="b"/>
                <a:pathLst>
                  <a:path w="9550" h="14036" extrusionOk="0">
                    <a:moveTo>
                      <a:pt x="4211" y="0"/>
                    </a:moveTo>
                    <a:cubicBezTo>
                      <a:pt x="3810" y="426"/>
                      <a:pt x="3259" y="1003"/>
                      <a:pt x="3058" y="1003"/>
                    </a:cubicBezTo>
                    <a:cubicBezTo>
                      <a:pt x="2793" y="1003"/>
                      <a:pt x="1963" y="204"/>
                      <a:pt x="1426" y="204"/>
                    </a:cubicBezTo>
                    <a:cubicBezTo>
                      <a:pt x="1354" y="204"/>
                      <a:pt x="1288" y="218"/>
                      <a:pt x="1229" y="251"/>
                    </a:cubicBezTo>
                    <a:cubicBezTo>
                      <a:pt x="727" y="501"/>
                      <a:pt x="427" y="927"/>
                      <a:pt x="201" y="1278"/>
                    </a:cubicBezTo>
                    <a:cubicBezTo>
                      <a:pt x="0" y="1629"/>
                      <a:pt x="652" y="3409"/>
                      <a:pt x="1529" y="4261"/>
                    </a:cubicBezTo>
                    <a:cubicBezTo>
                      <a:pt x="2407" y="5113"/>
                      <a:pt x="3359" y="7043"/>
                      <a:pt x="3359" y="7043"/>
                    </a:cubicBezTo>
                    <a:cubicBezTo>
                      <a:pt x="3359" y="7043"/>
                      <a:pt x="3292" y="7027"/>
                      <a:pt x="3194" y="7027"/>
                    </a:cubicBezTo>
                    <a:cubicBezTo>
                      <a:pt x="2936" y="7027"/>
                      <a:pt x="2461" y="7133"/>
                      <a:pt x="2407" y="7895"/>
                    </a:cubicBezTo>
                    <a:cubicBezTo>
                      <a:pt x="2356" y="8947"/>
                      <a:pt x="2407" y="10100"/>
                      <a:pt x="2407" y="10351"/>
                    </a:cubicBezTo>
                    <a:cubicBezTo>
                      <a:pt x="2407" y="10577"/>
                      <a:pt x="2582" y="12757"/>
                      <a:pt x="3234" y="13058"/>
                    </a:cubicBezTo>
                    <a:cubicBezTo>
                      <a:pt x="3710" y="13283"/>
                      <a:pt x="4913" y="13785"/>
                      <a:pt x="5514" y="14035"/>
                    </a:cubicBezTo>
                    <a:cubicBezTo>
                      <a:pt x="5765" y="10201"/>
                      <a:pt x="6517" y="6191"/>
                      <a:pt x="6567" y="3358"/>
                    </a:cubicBezTo>
                    <a:cubicBezTo>
                      <a:pt x="6567" y="3208"/>
                      <a:pt x="6542" y="3058"/>
                      <a:pt x="6517" y="2907"/>
                    </a:cubicBezTo>
                    <a:lnTo>
                      <a:pt x="6517" y="2907"/>
                    </a:lnTo>
                    <a:cubicBezTo>
                      <a:pt x="7219" y="3609"/>
                      <a:pt x="7795" y="4436"/>
                      <a:pt x="7820" y="4962"/>
                    </a:cubicBezTo>
                    <a:cubicBezTo>
                      <a:pt x="7870" y="5840"/>
                      <a:pt x="6492" y="6917"/>
                      <a:pt x="6542" y="8922"/>
                    </a:cubicBezTo>
                    <a:cubicBezTo>
                      <a:pt x="6567" y="9975"/>
                      <a:pt x="6868" y="11253"/>
                      <a:pt x="7695" y="12356"/>
                    </a:cubicBezTo>
                    <a:lnTo>
                      <a:pt x="8146" y="11930"/>
                    </a:lnTo>
                    <a:cubicBezTo>
                      <a:pt x="7996" y="11754"/>
                      <a:pt x="7845" y="11554"/>
                      <a:pt x="7720" y="11353"/>
                    </a:cubicBezTo>
                    <a:cubicBezTo>
                      <a:pt x="6291" y="9048"/>
                      <a:pt x="8046" y="7043"/>
                      <a:pt x="8522" y="6566"/>
                    </a:cubicBezTo>
                    <a:cubicBezTo>
                      <a:pt x="8998" y="6090"/>
                      <a:pt x="9549" y="3885"/>
                      <a:pt x="7895" y="1779"/>
                    </a:cubicBezTo>
                    <a:cubicBezTo>
                      <a:pt x="7219" y="927"/>
                      <a:pt x="5740" y="376"/>
                      <a:pt x="4211"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3" name="Google Shape;11953;p52"/>
              <p:cNvSpPr/>
              <p:nvPr/>
            </p:nvSpPr>
            <p:spPr>
              <a:xfrm>
                <a:off x="4084750" y="1450525"/>
                <a:ext cx="206150" cy="179625"/>
              </a:xfrm>
              <a:custGeom>
                <a:avLst/>
                <a:gdLst/>
                <a:ahLst/>
                <a:cxnLst/>
                <a:rect l="l" t="t" r="r" b="b"/>
                <a:pathLst>
                  <a:path w="8246" h="7185" extrusionOk="0">
                    <a:moveTo>
                      <a:pt x="2907" y="1"/>
                    </a:moveTo>
                    <a:cubicBezTo>
                      <a:pt x="2481" y="1"/>
                      <a:pt x="2130" y="26"/>
                      <a:pt x="1930" y="51"/>
                    </a:cubicBezTo>
                    <a:cubicBezTo>
                      <a:pt x="1604" y="101"/>
                      <a:pt x="1103" y="101"/>
                      <a:pt x="451" y="101"/>
                    </a:cubicBezTo>
                    <a:cubicBezTo>
                      <a:pt x="376" y="176"/>
                      <a:pt x="301" y="276"/>
                      <a:pt x="276" y="376"/>
                    </a:cubicBezTo>
                    <a:cubicBezTo>
                      <a:pt x="0" y="1053"/>
                      <a:pt x="952" y="953"/>
                      <a:pt x="1378" y="1529"/>
                    </a:cubicBezTo>
                    <a:cubicBezTo>
                      <a:pt x="1780" y="2106"/>
                      <a:pt x="2431" y="2632"/>
                      <a:pt x="2582" y="3334"/>
                    </a:cubicBezTo>
                    <a:cubicBezTo>
                      <a:pt x="2707" y="4061"/>
                      <a:pt x="4887" y="5865"/>
                      <a:pt x="5514" y="6818"/>
                    </a:cubicBezTo>
                    <a:cubicBezTo>
                      <a:pt x="5683" y="7085"/>
                      <a:pt x="5912" y="7185"/>
                      <a:pt x="6158" y="7185"/>
                    </a:cubicBezTo>
                    <a:cubicBezTo>
                      <a:pt x="6789" y="7185"/>
                      <a:pt x="7539" y="6536"/>
                      <a:pt x="7719" y="6392"/>
                    </a:cubicBezTo>
                    <a:cubicBezTo>
                      <a:pt x="7995" y="6216"/>
                      <a:pt x="8020" y="5038"/>
                      <a:pt x="7945" y="4838"/>
                    </a:cubicBezTo>
                    <a:cubicBezTo>
                      <a:pt x="7895" y="4637"/>
                      <a:pt x="8246" y="3509"/>
                      <a:pt x="8095" y="3083"/>
                    </a:cubicBezTo>
                    <a:cubicBezTo>
                      <a:pt x="7945" y="2657"/>
                      <a:pt x="7018" y="2732"/>
                      <a:pt x="6266" y="1830"/>
                    </a:cubicBezTo>
                    <a:cubicBezTo>
                      <a:pt x="5764" y="1279"/>
                      <a:pt x="4085" y="502"/>
                      <a:pt x="2907"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4" name="Google Shape;11954;p52"/>
              <p:cNvSpPr/>
              <p:nvPr/>
            </p:nvSpPr>
            <p:spPr>
              <a:xfrm>
                <a:off x="3975725" y="1489025"/>
                <a:ext cx="184850" cy="152075"/>
              </a:xfrm>
              <a:custGeom>
                <a:avLst/>
                <a:gdLst/>
                <a:ahLst/>
                <a:cxnLst/>
                <a:rect l="l" t="t" r="r" b="b"/>
                <a:pathLst>
                  <a:path w="7394" h="6083" extrusionOk="0">
                    <a:moveTo>
                      <a:pt x="1596" y="1"/>
                    </a:moveTo>
                    <a:cubicBezTo>
                      <a:pt x="1245" y="1"/>
                      <a:pt x="874" y="118"/>
                      <a:pt x="677" y="390"/>
                    </a:cubicBezTo>
                    <a:cubicBezTo>
                      <a:pt x="376" y="867"/>
                      <a:pt x="677" y="1293"/>
                      <a:pt x="476" y="1844"/>
                    </a:cubicBezTo>
                    <a:cubicBezTo>
                      <a:pt x="276" y="2395"/>
                      <a:pt x="176" y="2496"/>
                      <a:pt x="100" y="3122"/>
                    </a:cubicBezTo>
                    <a:cubicBezTo>
                      <a:pt x="0" y="3724"/>
                      <a:pt x="777" y="4425"/>
                      <a:pt x="1203" y="5403"/>
                    </a:cubicBezTo>
                    <a:cubicBezTo>
                      <a:pt x="1362" y="5768"/>
                      <a:pt x="1622" y="5860"/>
                      <a:pt x="1914" y="5860"/>
                    </a:cubicBezTo>
                    <a:cubicBezTo>
                      <a:pt x="2213" y="5860"/>
                      <a:pt x="2545" y="5762"/>
                      <a:pt x="2834" y="5762"/>
                    </a:cubicBezTo>
                    <a:cubicBezTo>
                      <a:pt x="3016" y="5762"/>
                      <a:pt x="3181" y="5801"/>
                      <a:pt x="3308" y="5929"/>
                    </a:cubicBezTo>
                    <a:cubicBezTo>
                      <a:pt x="3429" y="6039"/>
                      <a:pt x="3562" y="6082"/>
                      <a:pt x="3699" y="6082"/>
                    </a:cubicBezTo>
                    <a:cubicBezTo>
                      <a:pt x="4191" y="6082"/>
                      <a:pt x="4731" y="5520"/>
                      <a:pt x="4887" y="5403"/>
                    </a:cubicBezTo>
                    <a:cubicBezTo>
                      <a:pt x="4947" y="5357"/>
                      <a:pt x="5014" y="5335"/>
                      <a:pt x="5096" y="5335"/>
                    </a:cubicBezTo>
                    <a:cubicBezTo>
                      <a:pt x="5326" y="5335"/>
                      <a:pt x="5668" y="5508"/>
                      <a:pt x="6241" y="5804"/>
                    </a:cubicBezTo>
                    <a:cubicBezTo>
                      <a:pt x="6386" y="5881"/>
                      <a:pt x="6504" y="5914"/>
                      <a:pt x="6601" y="5914"/>
                    </a:cubicBezTo>
                    <a:cubicBezTo>
                      <a:pt x="7040" y="5914"/>
                      <a:pt x="7049" y="5239"/>
                      <a:pt x="7193" y="4952"/>
                    </a:cubicBezTo>
                    <a:cubicBezTo>
                      <a:pt x="7394" y="4601"/>
                      <a:pt x="7318" y="4175"/>
                      <a:pt x="6993" y="3749"/>
                    </a:cubicBezTo>
                    <a:cubicBezTo>
                      <a:pt x="6692" y="3298"/>
                      <a:pt x="6567" y="2070"/>
                      <a:pt x="6416" y="1543"/>
                    </a:cubicBezTo>
                    <a:cubicBezTo>
                      <a:pt x="6241" y="1017"/>
                      <a:pt x="5213" y="390"/>
                      <a:pt x="5213" y="390"/>
                    </a:cubicBezTo>
                    <a:cubicBezTo>
                      <a:pt x="5098" y="349"/>
                      <a:pt x="4991" y="332"/>
                      <a:pt x="4890" y="332"/>
                    </a:cubicBezTo>
                    <a:cubicBezTo>
                      <a:pt x="4373" y="332"/>
                      <a:pt x="4020" y="791"/>
                      <a:pt x="3684" y="917"/>
                    </a:cubicBezTo>
                    <a:cubicBezTo>
                      <a:pt x="3652" y="927"/>
                      <a:pt x="3617" y="932"/>
                      <a:pt x="3581" y="932"/>
                    </a:cubicBezTo>
                    <a:cubicBezTo>
                      <a:pt x="3193" y="932"/>
                      <a:pt x="2595" y="369"/>
                      <a:pt x="2206" y="140"/>
                    </a:cubicBezTo>
                    <a:cubicBezTo>
                      <a:pt x="2047" y="51"/>
                      <a:pt x="1826" y="1"/>
                      <a:pt x="1596"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5" name="Google Shape;11955;p52"/>
              <p:cNvSpPr/>
              <p:nvPr/>
            </p:nvSpPr>
            <p:spPr>
              <a:xfrm>
                <a:off x="3502650" y="1449600"/>
                <a:ext cx="467450" cy="531100"/>
              </a:xfrm>
              <a:custGeom>
                <a:avLst/>
                <a:gdLst/>
                <a:ahLst/>
                <a:cxnLst/>
                <a:rect l="l" t="t" r="r" b="b"/>
                <a:pathLst>
                  <a:path w="18698" h="21244" extrusionOk="0">
                    <a:moveTo>
                      <a:pt x="8371" y="1"/>
                    </a:moveTo>
                    <a:cubicBezTo>
                      <a:pt x="7356" y="1"/>
                      <a:pt x="5704" y="93"/>
                      <a:pt x="5565" y="689"/>
                    </a:cubicBezTo>
                    <a:cubicBezTo>
                      <a:pt x="5414" y="1441"/>
                      <a:pt x="3309" y="2744"/>
                      <a:pt x="3334" y="3371"/>
                    </a:cubicBezTo>
                    <a:cubicBezTo>
                      <a:pt x="3359" y="3997"/>
                      <a:pt x="2808" y="5276"/>
                      <a:pt x="2883" y="5702"/>
                    </a:cubicBezTo>
                    <a:cubicBezTo>
                      <a:pt x="2924" y="6028"/>
                      <a:pt x="3031" y="6421"/>
                      <a:pt x="2678" y="6421"/>
                    </a:cubicBezTo>
                    <a:cubicBezTo>
                      <a:pt x="2597" y="6421"/>
                      <a:pt x="2492" y="6400"/>
                      <a:pt x="2357" y="6353"/>
                    </a:cubicBezTo>
                    <a:cubicBezTo>
                      <a:pt x="2175" y="6288"/>
                      <a:pt x="1986" y="6260"/>
                      <a:pt x="1805" y="6260"/>
                    </a:cubicBezTo>
                    <a:cubicBezTo>
                      <a:pt x="1288" y="6260"/>
                      <a:pt x="833" y="6488"/>
                      <a:pt x="778" y="6729"/>
                    </a:cubicBezTo>
                    <a:cubicBezTo>
                      <a:pt x="677" y="7030"/>
                      <a:pt x="1" y="9261"/>
                      <a:pt x="552" y="9837"/>
                    </a:cubicBezTo>
                    <a:cubicBezTo>
                      <a:pt x="1103" y="10414"/>
                      <a:pt x="1053" y="11642"/>
                      <a:pt x="1555" y="12393"/>
                    </a:cubicBezTo>
                    <a:cubicBezTo>
                      <a:pt x="2056" y="13120"/>
                      <a:pt x="3760" y="17481"/>
                      <a:pt x="4261" y="17882"/>
                    </a:cubicBezTo>
                    <a:cubicBezTo>
                      <a:pt x="4738" y="18283"/>
                      <a:pt x="4612" y="18784"/>
                      <a:pt x="6116" y="19687"/>
                    </a:cubicBezTo>
                    <a:cubicBezTo>
                      <a:pt x="7620" y="20564"/>
                      <a:pt x="7444" y="20614"/>
                      <a:pt x="8522" y="20990"/>
                    </a:cubicBezTo>
                    <a:cubicBezTo>
                      <a:pt x="8839" y="21101"/>
                      <a:pt x="9316" y="21140"/>
                      <a:pt x="9832" y="21140"/>
                    </a:cubicBezTo>
                    <a:cubicBezTo>
                      <a:pt x="11071" y="21140"/>
                      <a:pt x="12532" y="20915"/>
                      <a:pt x="12532" y="20915"/>
                    </a:cubicBezTo>
                    <a:cubicBezTo>
                      <a:pt x="12532" y="20915"/>
                      <a:pt x="13443" y="21243"/>
                      <a:pt x="14124" y="21243"/>
                    </a:cubicBezTo>
                    <a:cubicBezTo>
                      <a:pt x="14325" y="21243"/>
                      <a:pt x="14506" y="21215"/>
                      <a:pt x="14637" y="21140"/>
                    </a:cubicBezTo>
                    <a:cubicBezTo>
                      <a:pt x="15054" y="20905"/>
                      <a:pt x="15379" y="20787"/>
                      <a:pt x="15668" y="20787"/>
                    </a:cubicBezTo>
                    <a:cubicBezTo>
                      <a:pt x="15780" y="20787"/>
                      <a:pt x="15886" y="20805"/>
                      <a:pt x="15991" y="20840"/>
                    </a:cubicBezTo>
                    <a:cubicBezTo>
                      <a:pt x="16079" y="20878"/>
                      <a:pt x="16236" y="20900"/>
                      <a:pt x="16423" y="20900"/>
                    </a:cubicBezTo>
                    <a:cubicBezTo>
                      <a:pt x="16976" y="20900"/>
                      <a:pt x="17789" y="20706"/>
                      <a:pt x="17845" y="20163"/>
                    </a:cubicBezTo>
                    <a:cubicBezTo>
                      <a:pt x="17921" y="19436"/>
                      <a:pt x="17720" y="19386"/>
                      <a:pt x="17946" y="18935"/>
                    </a:cubicBezTo>
                    <a:cubicBezTo>
                      <a:pt x="18196" y="18484"/>
                      <a:pt x="17996" y="18158"/>
                      <a:pt x="18121" y="17832"/>
                    </a:cubicBezTo>
                    <a:cubicBezTo>
                      <a:pt x="18246" y="17481"/>
                      <a:pt x="18698" y="17381"/>
                      <a:pt x="18297" y="16729"/>
                    </a:cubicBezTo>
                    <a:cubicBezTo>
                      <a:pt x="17921" y="16053"/>
                      <a:pt x="17770" y="15526"/>
                      <a:pt x="17946" y="15200"/>
                    </a:cubicBezTo>
                    <a:cubicBezTo>
                      <a:pt x="18146" y="14875"/>
                      <a:pt x="17444" y="13045"/>
                      <a:pt x="17144" y="11591"/>
                    </a:cubicBezTo>
                    <a:cubicBezTo>
                      <a:pt x="16843" y="10113"/>
                      <a:pt x="15966" y="9586"/>
                      <a:pt x="15966" y="8734"/>
                    </a:cubicBezTo>
                    <a:cubicBezTo>
                      <a:pt x="15966" y="7891"/>
                      <a:pt x="15229" y="6654"/>
                      <a:pt x="15506" y="6654"/>
                    </a:cubicBezTo>
                    <a:cubicBezTo>
                      <a:pt x="15509" y="6654"/>
                      <a:pt x="15512" y="6654"/>
                      <a:pt x="15515" y="6654"/>
                    </a:cubicBezTo>
                    <a:cubicBezTo>
                      <a:pt x="15515" y="6654"/>
                      <a:pt x="15993" y="6718"/>
                      <a:pt x="16567" y="6718"/>
                    </a:cubicBezTo>
                    <a:cubicBezTo>
                      <a:pt x="17389" y="6718"/>
                      <a:pt x="18408" y="6587"/>
                      <a:pt x="18497" y="5952"/>
                    </a:cubicBezTo>
                    <a:cubicBezTo>
                      <a:pt x="18672" y="4875"/>
                      <a:pt x="17720" y="2920"/>
                      <a:pt x="17620" y="2017"/>
                    </a:cubicBezTo>
                    <a:cubicBezTo>
                      <a:pt x="17524" y="1128"/>
                      <a:pt x="15215" y="31"/>
                      <a:pt x="14517" y="31"/>
                    </a:cubicBezTo>
                    <a:cubicBezTo>
                      <a:pt x="14487" y="31"/>
                      <a:pt x="14461" y="33"/>
                      <a:pt x="14437" y="38"/>
                    </a:cubicBezTo>
                    <a:cubicBezTo>
                      <a:pt x="14225" y="65"/>
                      <a:pt x="13526" y="76"/>
                      <a:pt x="12692" y="76"/>
                    </a:cubicBezTo>
                    <a:cubicBezTo>
                      <a:pt x="11258" y="76"/>
                      <a:pt x="9426" y="44"/>
                      <a:pt x="8998" y="12"/>
                    </a:cubicBezTo>
                    <a:cubicBezTo>
                      <a:pt x="8858" y="7"/>
                      <a:pt x="8636" y="1"/>
                      <a:pt x="8371"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6" name="Google Shape;11956;p52"/>
              <p:cNvSpPr/>
              <p:nvPr/>
            </p:nvSpPr>
            <p:spPr>
              <a:xfrm>
                <a:off x="4091000" y="2019875"/>
                <a:ext cx="303925" cy="148100"/>
              </a:xfrm>
              <a:custGeom>
                <a:avLst/>
                <a:gdLst/>
                <a:ahLst/>
                <a:cxnLst/>
                <a:rect l="l" t="t" r="r" b="b"/>
                <a:pathLst>
                  <a:path w="12157" h="5924" extrusionOk="0">
                    <a:moveTo>
                      <a:pt x="1" y="836"/>
                    </a:moveTo>
                    <a:cubicBezTo>
                      <a:pt x="1" y="836"/>
                      <a:pt x="8" y="837"/>
                      <a:pt x="23" y="840"/>
                    </a:cubicBezTo>
                    <a:lnTo>
                      <a:pt x="23" y="840"/>
                    </a:lnTo>
                    <a:cubicBezTo>
                      <a:pt x="21" y="836"/>
                      <a:pt x="14" y="836"/>
                      <a:pt x="1" y="836"/>
                    </a:cubicBezTo>
                    <a:close/>
                    <a:moveTo>
                      <a:pt x="9773" y="1"/>
                    </a:moveTo>
                    <a:cubicBezTo>
                      <a:pt x="7848" y="1"/>
                      <a:pt x="6516" y="1073"/>
                      <a:pt x="3986" y="1161"/>
                    </a:cubicBezTo>
                    <a:cubicBezTo>
                      <a:pt x="3833" y="1168"/>
                      <a:pt x="3677" y="1171"/>
                      <a:pt x="3520" y="1171"/>
                    </a:cubicBezTo>
                    <a:cubicBezTo>
                      <a:pt x="1953" y="1171"/>
                      <a:pt x="239" y="878"/>
                      <a:pt x="23" y="840"/>
                    </a:cubicBezTo>
                    <a:lnTo>
                      <a:pt x="23" y="840"/>
                    </a:lnTo>
                    <a:cubicBezTo>
                      <a:pt x="26" y="843"/>
                      <a:pt x="26" y="849"/>
                      <a:pt x="26" y="861"/>
                    </a:cubicBezTo>
                    <a:cubicBezTo>
                      <a:pt x="201" y="1136"/>
                      <a:pt x="1204" y="2991"/>
                      <a:pt x="3660" y="4044"/>
                    </a:cubicBezTo>
                    <a:cubicBezTo>
                      <a:pt x="3535" y="4921"/>
                      <a:pt x="3434" y="5923"/>
                      <a:pt x="3760" y="5923"/>
                    </a:cubicBezTo>
                    <a:cubicBezTo>
                      <a:pt x="4086" y="5923"/>
                      <a:pt x="4487" y="5146"/>
                      <a:pt x="4763" y="4420"/>
                    </a:cubicBezTo>
                    <a:cubicBezTo>
                      <a:pt x="4913" y="4445"/>
                      <a:pt x="5038" y="4495"/>
                      <a:pt x="5189" y="4520"/>
                    </a:cubicBezTo>
                    <a:cubicBezTo>
                      <a:pt x="5595" y="4608"/>
                      <a:pt x="5992" y="4648"/>
                      <a:pt x="6377" y="4648"/>
                    </a:cubicBezTo>
                    <a:cubicBezTo>
                      <a:pt x="6871" y="4648"/>
                      <a:pt x="7345" y="4582"/>
                      <a:pt x="7795" y="4470"/>
                    </a:cubicBezTo>
                    <a:lnTo>
                      <a:pt x="7795" y="4470"/>
                    </a:lnTo>
                    <a:cubicBezTo>
                      <a:pt x="7520" y="5197"/>
                      <a:pt x="7294" y="5898"/>
                      <a:pt x="7570" y="5898"/>
                    </a:cubicBezTo>
                    <a:cubicBezTo>
                      <a:pt x="7971" y="5873"/>
                      <a:pt x="8848" y="4796"/>
                      <a:pt x="9299" y="3918"/>
                    </a:cubicBezTo>
                    <a:cubicBezTo>
                      <a:pt x="10702" y="3217"/>
                      <a:pt x="11605" y="2264"/>
                      <a:pt x="11605" y="2264"/>
                    </a:cubicBezTo>
                    <a:cubicBezTo>
                      <a:pt x="11680" y="2114"/>
                      <a:pt x="12156" y="1337"/>
                      <a:pt x="11830" y="735"/>
                    </a:cubicBezTo>
                    <a:cubicBezTo>
                      <a:pt x="11605" y="309"/>
                      <a:pt x="11103" y="159"/>
                      <a:pt x="10552" y="59"/>
                    </a:cubicBezTo>
                    <a:cubicBezTo>
                      <a:pt x="10280" y="19"/>
                      <a:pt x="10022" y="1"/>
                      <a:pt x="9773" y="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7" name="Google Shape;11957;p52"/>
              <p:cNvSpPr/>
              <p:nvPr/>
            </p:nvSpPr>
            <p:spPr>
              <a:xfrm>
                <a:off x="4175600" y="2119700"/>
                <a:ext cx="6900" cy="40750"/>
              </a:xfrm>
              <a:custGeom>
                <a:avLst/>
                <a:gdLst/>
                <a:ahLst/>
                <a:cxnLst/>
                <a:rect l="l" t="t" r="r" b="b"/>
                <a:pathLst>
                  <a:path w="276" h="1630" extrusionOk="0">
                    <a:moveTo>
                      <a:pt x="151" y="1"/>
                    </a:moveTo>
                    <a:lnTo>
                      <a:pt x="151" y="1"/>
                    </a:lnTo>
                    <a:cubicBezTo>
                      <a:pt x="50" y="702"/>
                      <a:pt x="0" y="1429"/>
                      <a:pt x="176" y="1630"/>
                    </a:cubicBezTo>
                    <a:cubicBezTo>
                      <a:pt x="125" y="1254"/>
                      <a:pt x="201" y="627"/>
                      <a:pt x="276" y="51"/>
                    </a:cubicBezTo>
                    <a:cubicBezTo>
                      <a:pt x="251" y="26"/>
                      <a:pt x="201" y="26"/>
                      <a:pt x="151" y="1"/>
                    </a:cubicBezTo>
                    <a:close/>
                  </a:path>
                </a:pathLst>
              </a:custGeom>
              <a:solidFill>
                <a:srgbClr val="F7C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8" name="Google Shape;11958;p52"/>
              <p:cNvSpPr/>
              <p:nvPr/>
            </p:nvSpPr>
            <p:spPr>
              <a:xfrm>
                <a:off x="4272075" y="2131600"/>
                <a:ext cx="13825" cy="28850"/>
              </a:xfrm>
              <a:custGeom>
                <a:avLst/>
                <a:gdLst/>
                <a:ahLst/>
                <a:cxnLst/>
                <a:rect l="l" t="t" r="r" b="b"/>
                <a:pathLst>
                  <a:path w="553" h="1154" extrusionOk="0">
                    <a:moveTo>
                      <a:pt x="552" y="1"/>
                    </a:moveTo>
                    <a:cubicBezTo>
                      <a:pt x="477" y="26"/>
                      <a:pt x="402" y="51"/>
                      <a:pt x="327" y="51"/>
                    </a:cubicBezTo>
                    <a:cubicBezTo>
                      <a:pt x="126" y="627"/>
                      <a:pt x="1" y="1129"/>
                      <a:pt x="201" y="1154"/>
                    </a:cubicBezTo>
                    <a:cubicBezTo>
                      <a:pt x="226" y="878"/>
                      <a:pt x="377" y="452"/>
                      <a:pt x="552" y="1"/>
                    </a:cubicBezTo>
                    <a:close/>
                  </a:path>
                </a:pathLst>
              </a:custGeom>
              <a:solidFill>
                <a:srgbClr val="F7C2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59" name="Google Shape;11959;p52"/>
            <p:cNvSpPr/>
            <p:nvPr/>
          </p:nvSpPr>
          <p:spPr>
            <a:xfrm>
              <a:off x="1663475" y="1381525"/>
              <a:ext cx="104725" cy="16125"/>
            </a:xfrm>
            <a:custGeom>
              <a:avLst/>
              <a:gdLst/>
              <a:ahLst/>
              <a:cxnLst/>
              <a:rect l="l" t="t" r="r" b="b"/>
              <a:pathLst>
                <a:path w="4189" h="645" extrusionOk="0">
                  <a:moveTo>
                    <a:pt x="0" y="645"/>
                  </a:moveTo>
                  <a:cubicBezTo>
                    <a:pt x="1413" y="645"/>
                    <a:pt x="2878" y="526"/>
                    <a:pt x="4189"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11960" name="Google Shape;11960;p52"/>
            <p:cNvSpPr/>
            <p:nvPr/>
          </p:nvSpPr>
          <p:spPr>
            <a:xfrm>
              <a:off x="1663475" y="1365400"/>
              <a:ext cx="104725" cy="16125"/>
            </a:xfrm>
            <a:custGeom>
              <a:avLst/>
              <a:gdLst/>
              <a:ahLst/>
              <a:cxnLst/>
              <a:rect l="l" t="t" r="r" b="b"/>
              <a:pathLst>
                <a:path w="4189" h="645" extrusionOk="0">
                  <a:moveTo>
                    <a:pt x="0" y="645"/>
                  </a:moveTo>
                  <a:cubicBezTo>
                    <a:pt x="1413" y="645"/>
                    <a:pt x="2878" y="526"/>
                    <a:pt x="4189"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11961" name="Google Shape;11961;p52"/>
            <p:cNvSpPr/>
            <p:nvPr/>
          </p:nvSpPr>
          <p:spPr>
            <a:xfrm>
              <a:off x="592075" y="1341250"/>
              <a:ext cx="44325" cy="80575"/>
            </a:xfrm>
            <a:custGeom>
              <a:avLst/>
              <a:gdLst/>
              <a:ahLst/>
              <a:cxnLst/>
              <a:rect l="l" t="t" r="r" b="b"/>
              <a:pathLst>
                <a:path w="1773" h="3223" extrusionOk="0">
                  <a:moveTo>
                    <a:pt x="0" y="3223"/>
                  </a:moveTo>
                  <a:cubicBezTo>
                    <a:pt x="456" y="2085"/>
                    <a:pt x="1142" y="1051"/>
                    <a:pt x="1773" y="0"/>
                  </a:cubicBezTo>
                </a:path>
              </a:pathLst>
            </a:custGeom>
            <a:noFill/>
            <a:ln w="9525" cap="flat" cmpd="sng">
              <a:solidFill>
                <a:srgbClr val="C9C5BC"/>
              </a:solidFill>
              <a:prstDash val="solid"/>
              <a:round/>
              <a:headEnd type="none" w="med" len="med"/>
              <a:tailEnd type="none" w="med" len="med"/>
            </a:ln>
          </p:spPr>
          <p:txBody>
            <a:bodyPr/>
            <a:lstStyle/>
            <a:p>
              <a:endParaRPr lang="de-DE"/>
            </a:p>
          </p:txBody>
        </p:sp>
        <p:sp>
          <p:nvSpPr>
            <p:cNvPr id="11962" name="Google Shape;11962;p52"/>
            <p:cNvSpPr/>
            <p:nvPr/>
          </p:nvSpPr>
          <p:spPr>
            <a:xfrm>
              <a:off x="656525" y="1313075"/>
              <a:ext cx="40275" cy="56375"/>
            </a:xfrm>
            <a:custGeom>
              <a:avLst/>
              <a:gdLst/>
              <a:ahLst/>
              <a:cxnLst/>
              <a:rect l="l" t="t" r="r" b="b"/>
              <a:pathLst>
                <a:path w="1611" h="2255" extrusionOk="0">
                  <a:moveTo>
                    <a:pt x="0" y="2255"/>
                  </a:moveTo>
                  <a:cubicBezTo>
                    <a:pt x="476" y="1463"/>
                    <a:pt x="1136" y="792"/>
                    <a:pt x="1611" y="0"/>
                  </a:cubicBezTo>
                </a:path>
              </a:pathLst>
            </a:custGeom>
            <a:noFill/>
            <a:ln w="9525" cap="flat" cmpd="sng">
              <a:solidFill>
                <a:srgbClr val="C9C5BC"/>
              </a:solidFill>
              <a:prstDash val="solid"/>
              <a:round/>
              <a:headEnd type="none" w="med" len="med"/>
              <a:tailEnd type="none" w="med" len="med"/>
            </a:ln>
          </p:spPr>
          <p:txBody>
            <a:bodyPr/>
            <a:lstStyle/>
            <a:p>
              <a:endParaRPr lang="de-DE"/>
            </a:p>
          </p:txBody>
        </p:sp>
      </p:grpSp>
      <p:grpSp>
        <p:nvGrpSpPr>
          <p:cNvPr id="11963" name="Google Shape;11963;p52"/>
          <p:cNvGrpSpPr/>
          <p:nvPr/>
        </p:nvGrpSpPr>
        <p:grpSpPr>
          <a:xfrm>
            <a:off x="1033677" y="4285923"/>
            <a:ext cx="416046" cy="418860"/>
            <a:chOff x="2559475" y="2559100"/>
            <a:chExt cx="698650" cy="703375"/>
          </a:xfrm>
        </p:grpSpPr>
        <p:sp>
          <p:nvSpPr>
            <p:cNvPr id="11964" name="Google Shape;11964;p52"/>
            <p:cNvSpPr/>
            <p:nvPr/>
          </p:nvSpPr>
          <p:spPr>
            <a:xfrm>
              <a:off x="2830150" y="2807700"/>
              <a:ext cx="203675" cy="51550"/>
            </a:xfrm>
            <a:custGeom>
              <a:avLst/>
              <a:gdLst/>
              <a:ahLst/>
              <a:cxnLst/>
              <a:rect l="l" t="t" r="r" b="b"/>
              <a:pathLst>
                <a:path w="8147" h="2062" extrusionOk="0">
                  <a:moveTo>
                    <a:pt x="4187" y="0"/>
                  </a:moveTo>
                  <a:cubicBezTo>
                    <a:pt x="3924" y="0"/>
                    <a:pt x="3676" y="49"/>
                    <a:pt x="3459" y="207"/>
                  </a:cubicBezTo>
                  <a:cubicBezTo>
                    <a:pt x="3083" y="458"/>
                    <a:pt x="2908" y="984"/>
                    <a:pt x="2457" y="1059"/>
                  </a:cubicBezTo>
                  <a:cubicBezTo>
                    <a:pt x="2416" y="1066"/>
                    <a:pt x="2376" y="1069"/>
                    <a:pt x="2336" y="1069"/>
                  </a:cubicBezTo>
                  <a:cubicBezTo>
                    <a:pt x="2081" y="1069"/>
                    <a:pt x="1843" y="942"/>
                    <a:pt x="1605" y="834"/>
                  </a:cubicBezTo>
                  <a:cubicBezTo>
                    <a:pt x="1314" y="703"/>
                    <a:pt x="982" y="606"/>
                    <a:pt x="661" y="606"/>
                  </a:cubicBezTo>
                  <a:cubicBezTo>
                    <a:pt x="428" y="606"/>
                    <a:pt x="201" y="657"/>
                    <a:pt x="1" y="784"/>
                  </a:cubicBezTo>
                  <a:cubicBezTo>
                    <a:pt x="527" y="2062"/>
                    <a:pt x="2081" y="1937"/>
                    <a:pt x="3284" y="1987"/>
                  </a:cubicBezTo>
                  <a:cubicBezTo>
                    <a:pt x="3577" y="2005"/>
                    <a:pt x="3870" y="2013"/>
                    <a:pt x="4162" y="2013"/>
                  </a:cubicBezTo>
                  <a:cubicBezTo>
                    <a:pt x="4694" y="2013"/>
                    <a:pt x="5222" y="1985"/>
                    <a:pt x="5740" y="1937"/>
                  </a:cubicBezTo>
                  <a:cubicBezTo>
                    <a:pt x="6141" y="1912"/>
                    <a:pt x="7845" y="1912"/>
                    <a:pt x="8046" y="1586"/>
                  </a:cubicBezTo>
                  <a:cubicBezTo>
                    <a:pt x="8146" y="1460"/>
                    <a:pt x="7971" y="1260"/>
                    <a:pt x="7795" y="1210"/>
                  </a:cubicBezTo>
                  <a:cubicBezTo>
                    <a:pt x="7645" y="1160"/>
                    <a:pt x="7444" y="1160"/>
                    <a:pt x="7294" y="1059"/>
                  </a:cubicBezTo>
                  <a:cubicBezTo>
                    <a:pt x="7119" y="934"/>
                    <a:pt x="7068" y="684"/>
                    <a:pt x="6943" y="483"/>
                  </a:cubicBezTo>
                  <a:cubicBezTo>
                    <a:pt x="6642" y="57"/>
                    <a:pt x="5966" y="157"/>
                    <a:pt x="5439" y="132"/>
                  </a:cubicBezTo>
                  <a:cubicBezTo>
                    <a:pt x="5029" y="117"/>
                    <a:pt x="4591" y="0"/>
                    <a:pt x="4187" y="0"/>
                  </a:cubicBezTo>
                  <a:close/>
                </a:path>
              </a:pathLst>
            </a:custGeom>
            <a:solidFill>
              <a:srgbClr val="9DC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5" name="Google Shape;11965;p52"/>
            <p:cNvSpPr/>
            <p:nvPr/>
          </p:nvSpPr>
          <p:spPr>
            <a:xfrm>
              <a:off x="3162225" y="3233925"/>
              <a:ext cx="95900" cy="28550"/>
            </a:xfrm>
            <a:custGeom>
              <a:avLst/>
              <a:gdLst/>
              <a:ahLst/>
              <a:cxnLst/>
              <a:rect l="l" t="t" r="r" b="b"/>
              <a:pathLst>
                <a:path w="3836" h="1142" extrusionOk="0">
                  <a:moveTo>
                    <a:pt x="302" y="978"/>
                  </a:moveTo>
                  <a:lnTo>
                    <a:pt x="402" y="1028"/>
                  </a:lnTo>
                  <a:cubicBezTo>
                    <a:pt x="389" y="1015"/>
                    <a:pt x="376" y="1002"/>
                    <a:pt x="363" y="989"/>
                  </a:cubicBezTo>
                  <a:lnTo>
                    <a:pt x="363" y="989"/>
                  </a:lnTo>
                  <a:cubicBezTo>
                    <a:pt x="343" y="985"/>
                    <a:pt x="322" y="982"/>
                    <a:pt x="302" y="978"/>
                  </a:cubicBezTo>
                  <a:close/>
                  <a:moveTo>
                    <a:pt x="1404" y="1"/>
                  </a:moveTo>
                  <a:cubicBezTo>
                    <a:pt x="1154" y="1"/>
                    <a:pt x="878" y="201"/>
                    <a:pt x="903" y="452"/>
                  </a:cubicBezTo>
                  <a:cubicBezTo>
                    <a:pt x="725" y="403"/>
                    <a:pt x="526" y="375"/>
                    <a:pt x="327" y="375"/>
                  </a:cubicBezTo>
                  <a:cubicBezTo>
                    <a:pt x="217" y="375"/>
                    <a:pt x="107" y="384"/>
                    <a:pt x="1" y="402"/>
                  </a:cubicBezTo>
                  <a:cubicBezTo>
                    <a:pt x="71" y="634"/>
                    <a:pt x="205" y="823"/>
                    <a:pt x="363" y="989"/>
                  </a:cubicBezTo>
                  <a:lnTo>
                    <a:pt x="363" y="989"/>
                  </a:lnTo>
                  <a:cubicBezTo>
                    <a:pt x="943" y="1088"/>
                    <a:pt x="1535" y="1141"/>
                    <a:pt x="2130" y="1141"/>
                  </a:cubicBezTo>
                  <a:cubicBezTo>
                    <a:pt x="2674" y="1141"/>
                    <a:pt x="3220" y="1097"/>
                    <a:pt x="3760" y="1003"/>
                  </a:cubicBezTo>
                  <a:cubicBezTo>
                    <a:pt x="3685" y="953"/>
                    <a:pt x="3610" y="878"/>
                    <a:pt x="3560" y="828"/>
                  </a:cubicBezTo>
                  <a:cubicBezTo>
                    <a:pt x="3660" y="803"/>
                    <a:pt x="3760" y="727"/>
                    <a:pt x="3836" y="627"/>
                  </a:cubicBezTo>
                  <a:cubicBezTo>
                    <a:pt x="3756" y="521"/>
                    <a:pt x="3648" y="487"/>
                    <a:pt x="3527" y="487"/>
                  </a:cubicBezTo>
                  <a:cubicBezTo>
                    <a:pt x="3304" y="487"/>
                    <a:pt x="3035" y="602"/>
                    <a:pt x="2808" y="602"/>
                  </a:cubicBezTo>
                  <a:cubicBezTo>
                    <a:pt x="2532" y="602"/>
                    <a:pt x="2307" y="452"/>
                    <a:pt x="2106" y="326"/>
                  </a:cubicBezTo>
                  <a:cubicBezTo>
                    <a:pt x="1881" y="176"/>
                    <a:pt x="1655" y="26"/>
                    <a:pt x="1404" y="1"/>
                  </a:cubicBezTo>
                  <a:close/>
                </a:path>
              </a:pathLst>
            </a:custGeom>
            <a:solidFill>
              <a:srgbClr val="518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6" name="Google Shape;11966;p52"/>
            <p:cNvSpPr/>
            <p:nvPr/>
          </p:nvSpPr>
          <p:spPr>
            <a:xfrm>
              <a:off x="2682275" y="2867375"/>
              <a:ext cx="94650" cy="302675"/>
            </a:xfrm>
            <a:custGeom>
              <a:avLst/>
              <a:gdLst/>
              <a:ahLst/>
              <a:cxnLst/>
              <a:rect l="l" t="t" r="r" b="b"/>
              <a:pathLst>
                <a:path w="3786" h="12107" extrusionOk="0">
                  <a:moveTo>
                    <a:pt x="3785" y="2156"/>
                  </a:moveTo>
                  <a:cubicBezTo>
                    <a:pt x="3785" y="2181"/>
                    <a:pt x="3760" y="2231"/>
                    <a:pt x="3735" y="2256"/>
                  </a:cubicBezTo>
                  <a:cubicBezTo>
                    <a:pt x="3510" y="2557"/>
                    <a:pt x="3284" y="2883"/>
                    <a:pt x="3059" y="3184"/>
                  </a:cubicBezTo>
                  <a:cubicBezTo>
                    <a:pt x="2908" y="3409"/>
                    <a:pt x="2733" y="3660"/>
                    <a:pt x="2607" y="3911"/>
                  </a:cubicBezTo>
                  <a:cubicBezTo>
                    <a:pt x="2407" y="4412"/>
                    <a:pt x="2382" y="4963"/>
                    <a:pt x="2257" y="5464"/>
                  </a:cubicBezTo>
                  <a:cubicBezTo>
                    <a:pt x="2131" y="5941"/>
                    <a:pt x="1906" y="6392"/>
                    <a:pt x="1830" y="6868"/>
                  </a:cubicBezTo>
                  <a:cubicBezTo>
                    <a:pt x="1780" y="7244"/>
                    <a:pt x="1830" y="7620"/>
                    <a:pt x="1856" y="7996"/>
                  </a:cubicBezTo>
                  <a:cubicBezTo>
                    <a:pt x="1956" y="8723"/>
                    <a:pt x="2031" y="9424"/>
                    <a:pt x="2206" y="10126"/>
                  </a:cubicBezTo>
                  <a:cubicBezTo>
                    <a:pt x="2231" y="10226"/>
                    <a:pt x="2257" y="10327"/>
                    <a:pt x="2282" y="10427"/>
                  </a:cubicBezTo>
                  <a:cubicBezTo>
                    <a:pt x="2407" y="10978"/>
                    <a:pt x="2557" y="11530"/>
                    <a:pt x="2482" y="12081"/>
                  </a:cubicBezTo>
                  <a:cubicBezTo>
                    <a:pt x="2006" y="12106"/>
                    <a:pt x="1505" y="12056"/>
                    <a:pt x="1053" y="11931"/>
                  </a:cubicBezTo>
                  <a:cubicBezTo>
                    <a:pt x="953" y="11906"/>
                    <a:pt x="853" y="11881"/>
                    <a:pt x="778" y="11780"/>
                  </a:cubicBezTo>
                  <a:cubicBezTo>
                    <a:pt x="728" y="11680"/>
                    <a:pt x="753" y="11555"/>
                    <a:pt x="753" y="11429"/>
                  </a:cubicBezTo>
                  <a:cubicBezTo>
                    <a:pt x="828" y="11104"/>
                    <a:pt x="778" y="10753"/>
                    <a:pt x="728" y="10427"/>
                  </a:cubicBezTo>
                  <a:cubicBezTo>
                    <a:pt x="703" y="10251"/>
                    <a:pt x="652" y="10051"/>
                    <a:pt x="627" y="9876"/>
                  </a:cubicBezTo>
                  <a:cubicBezTo>
                    <a:pt x="302" y="8397"/>
                    <a:pt x="51" y="6943"/>
                    <a:pt x="1" y="5439"/>
                  </a:cubicBezTo>
                  <a:cubicBezTo>
                    <a:pt x="1" y="4437"/>
                    <a:pt x="1" y="3459"/>
                    <a:pt x="201" y="2482"/>
                  </a:cubicBezTo>
                  <a:cubicBezTo>
                    <a:pt x="277" y="2031"/>
                    <a:pt x="427" y="1630"/>
                    <a:pt x="502" y="1179"/>
                  </a:cubicBezTo>
                  <a:cubicBezTo>
                    <a:pt x="577" y="803"/>
                    <a:pt x="502" y="402"/>
                    <a:pt x="552" y="1"/>
                  </a:cubicBezTo>
                  <a:cubicBezTo>
                    <a:pt x="853" y="101"/>
                    <a:pt x="1179" y="302"/>
                    <a:pt x="1455" y="427"/>
                  </a:cubicBezTo>
                  <a:cubicBezTo>
                    <a:pt x="1780" y="577"/>
                    <a:pt x="2081" y="703"/>
                    <a:pt x="2382" y="903"/>
                  </a:cubicBezTo>
                  <a:cubicBezTo>
                    <a:pt x="2883" y="1204"/>
                    <a:pt x="3309" y="1630"/>
                    <a:pt x="3710" y="2031"/>
                  </a:cubicBezTo>
                  <a:cubicBezTo>
                    <a:pt x="3760" y="2081"/>
                    <a:pt x="3785" y="2106"/>
                    <a:pt x="3785" y="215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7" name="Google Shape;11967;p52"/>
            <p:cNvSpPr/>
            <p:nvPr/>
          </p:nvSpPr>
          <p:spPr>
            <a:xfrm>
              <a:off x="2700450" y="3128025"/>
              <a:ext cx="45775" cy="42025"/>
            </a:xfrm>
            <a:custGeom>
              <a:avLst/>
              <a:gdLst/>
              <a:ahLst/>
              <a:cxnLst/>
              <a:rect l="l" t="t" r="r" b="b"/>
              <a:pathLst>
                <a:path w="1831" h="1681" extrusionOk="0">
                  <a:moveTo>
                    <a:pt x="1755" y="1655"/>
                  </a:moveTo>
                  <a:cubicBezTo>
                    <a:pt x="1279" y="1680"/>
                    <a:pt x="778" y="1630"/>
                    <a:pt x="326" y="1505"/>
                  </a:cubicBezTo>
                  <a:cubicBezTo>
                    <a:pt x="226" y="1480"/>
                    <a:pt x="126" y="1455"/>
                    <a:pt x="51" y="1354"/>
                  </a:cubicBezTo>
                  <a:cubicBezTo>
                    <a:pt x="1" y="1254"/>
                    <a:pt x="26" y="1129"/>
                    <a:pt x="26" y="1003"/>
                  </a:cubicBezTo>
                  <a:cubicBezTo>
                    <a:pt x="101" y="678"/>
                    <a:pt x="51" y="327"/>
                    <a:pt x="1" y="1"/>
                  </a:cubicBezTo>
                  <a:lnTo>
                    <a:pt x="1555" y="1"/>
                  </a:lnTo>
                  <a:cubicBezTo>
                    <a:pt x="1680" y="552"/>
                    <a:pt x="1830" y="1104"/>
                    <a:pt x="1755" y="1655"/>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8" name="Google Shape;11968;p52"/>
            <p:cNvSpPr/>
            <p:nvPr/>
          </p:nvSpPr>
          <p:spPr>
            <a:xfrm>
              <a:off x="2616500" y="2837300"/>
              <a:ext cx="141625" cy="99650"/>
            </a:xfrm>
            <a:custGeom>
              <a:avLst/>
              <a:gdLst/>
              <a:ahLst/>
              <a:cxnLst/>
              <a:rect l="l" t="t" r="r" b="b"/>
              <a:pathLst>
                <a:path w="5665" h="3986" extrusionOk="0">
                  <a:moveTo>
                    <a:pt x="5664" y="3510"/>
                  </a:moveTo>
                  <a:cubicBezTo>
                    <a:pt x="5464" y="3635"/>
                    <a:pt x="5238" y="3735"/>
                    <a:pt x="5013" y="3810"/>
                  </a:cubicBezTo>
                  <a:cubicBezTo>
                    <a:pt x="4913" y="3835"/>
                    <a:pt x="4812" y="3860"/>
                    <a:pt x="4687" y="3885"/>
                  </a:cubicBezTo>
                  <a:cubicBezTo>
                    <a:pt x="4336" y="3961"/>
                    <a:pt x="3960" y="3986"/>
                    <a:pt x="3584" y="3986"/>
                  </a:cubicBezTo>
                  <a:cubicBezTo>
                    <a:pt x="3459" y="3986"/>
                    <a:pt x="3359" y="3961"/>
                    <a:pt x="3233" y="3961"/>
                  </a:cubicBezTo>
                  <a:cubicBezTo>
                    <a:pt x="3183" y="3961"/>
                    <a:pt x="3108" y="3961"/>
                    <a:pt x="3058" y="3961"/>
                  </a:cubicBezTo>
                  <a:cubicBezTo>
                    <a:pt x="2958" y="3961"/>
                    <a:pt x="2857" y="3961"/>
                    <a:pt x="2757" y="3936"/>
                  </a:cubicBezTo>
                  <a:cubicBezTo>
                    <a:pt x="2682" y="3936"/>
                    <a:pt x="2582" y="3936"/>
                    <a:pt x="2507" y="3911"/>
                  </a:cubicBezTo>
                  <a:cubicBezTo>
                    <a:pt x="2481" y="3911"/>
                    <a:pt x="2456" y="3911"/>
                    <a:pt x="2406" y="3911"/>
                  </a:cubicBezTo>
                  <a:cubicBezTo>
                    <a:pt x="2381" y="3885"/>
                    <a:pt x="2331" y="3885"/>
                    <a:pt x="2281" y="3860"/>
                  </a:cubicBezTo>
                  <a:cubicBezTo>
                    <a:pt x="2131" y="3835"/>
                    <a:pt x="2005" y="3760"/>
                    <a:pt x="1855" y="3685"/>
                  </a:cubicBezTo>
                  <a:cubicBezTo>
                    <a:pt x="1755" y="3635"/>
                    <a:pt x="1654" y="3560"/>
                    <a:pt x="1529" y="3484"/>
                  </a:cubicBezTo>
                  <a:cubicBezTo>
                    <a:pt x="1429" y="3384"/>
                    <a:pt x="1329" y="3309"/>
                    <a:pt x="1203" y="3234"/>
                  </a:cubicBezTo>
                  <a:cubicBezTo>
                    <a:pt x="677" y="2808"/>
                    <a:pt x="226" y="2206"/>
                    <a:pt x="101" y="1555"/>
                  </a:cubicBezTo>
                  <a:cubicBezTo>
                    <a:pt x="0" y="1053"/>
                    <a:pt x="126" y="527"/>
                    <a:pt x="602" y="101"/>
                  </a:cubicBezTo>
                  <a:cubicBezTo>
                    <a:pt x="652" y="51"/>
                    <a:pt x="677" y="26"/>
                    <a:pt x="727" y="1"/>
                  </a:cubicBezTo>
                  <a:lnTo>
                    <a:pt x="727" y="1"/>
                  </a:lnTo>
                  <a:cubicBezTo>
                    <a:pt x="727" y="1"/>
                    <a:pt x="752" y="1"/>
                    <a:pt x="752" y="1"/>
                  </a:cubicBezTo>
                  <a:cubicBezTo>
                    <a:pt x="802" y="1"/>
                    <a:pt x="877" y="26"/>
                    <a:pt x="928" y="51"/>
                  </a:cubicBezTo>
                  <a:cubicBezTo>
                    <a:pt x="1805" y="527"/>
                    <a:pt x="2507" y="1279"/>
                    <a:pt x="3359" y="1805"/>
                  </a:cubicBezTo>
                  <a:cubicBezTo>
                    <a:pt x="3609" y="1956"/>
                    <a:pt x="3860" y="2081"/>
                    <a:pt x="4136" y="2231"/>
                  </a:cubicBezTo>
                  <a:cubicBezTo>
                    <a:pt x="4286" y="2332"/>
                    <a:pt x="4461" y="2407"/>
                    <a:pt x="4637" y="2507"/>
                  </a:cubicBezTo>
                  <a:cubicBezTo>
                    <a:pt x="5038" y="2758"/>
                    <a:pt x="5439" y="3083"/>
                    <a:pt x="5664" y="3510"/>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9" name="Google Shape;11969;p52"/>
            <p:cNvSpPr/>
            <p:nvPr/>
          </p:nvSpPr>
          <p:spPr>
            <a:xfrm>
              <a:off x="2654100" y="2909350"/>
              <a:ext cx="10675" cy="36375"/>
            </a:xfrm>
            <a:custGeom>
              <a:avLst/>
              <a:gdLst/>
              <a:ahLst/>
              <a:cxnLst/>
              <a:rect l="l" t="t" r="r" b="b"/>
              <a:pathLst>
                <a:path w="427" h="1455" extrusionOk="0">
                  <a:moveTo>
                    <a:pt x="351" y="803"/>
                  </a:moveTo>
                  <a:cubicBezTo>
                    <a:pt x="326" y="878"/>
                    <a:pt x="301" y="978"/>
                    <a:pt x="301" y="1054"/>
                  </a:cubicBezTo>
                  <a:cubicBezTo>
                    <a:pt x="326" y="1129"/>
                    <a:pt x="326" y="1179"/>
                    <a:pt x="326" y="1254"/>
                  </a:cubicBezTo>
                  <a:cubicBezTo>
                    <a:pt x="326" y="1304"/>
                    <a:pt x="326" y="1379"/>
                    <a:pt x="276" y="1430"/>
                  </a:cubicBezTo>
                  <a:cubicBezTo>
                    <a:pt x="226" y="1455"/>
                    <a:pt x="125" y="1455"/>
                    <a:pt x="100" y="1405"/>
                  </a:cubicBezTo>
                  <a:cubicBezTo>
                    <a:pt x="100" y="1379"/>
                    <a:pt x="100" y="1354"/>
                    <a:pt x="75" y="1354"/>
                  </a:cubicBezTo>
                  <a:cubicBezTo>
                    <a:pt x="50" y="1104"/>
                    <a:pt x="0" y="853"/>
                    <a:pt x="25" y="602"/>
                  </a:cubicBezTo>
                  <a:cubicBezTo>
                    <a:pt x="50" y="502"/>
                    <a:pt x="50" y="427"/>
                    <a:pt x="75" y="352"/>
                  </a:cubicBezTo>
                  <a:cubicBezTo>
                    <a:pt x="201" y="1"/>
                    <a:pt x="376" y="201"/>
                    <a:pt x="401" y="502"/>
                  </a:cubicBezTo>
                  <a:cubicBezTo>
                    <a:pt x="426" y="602"/>
                    <a:pt x="401" y="703"/>
                    <a:pt x="351" y="803"/>
                  </a:cubicBezTo>
                  <a:close/>
                </a:path>
              </a:pathLst>
            </a:custGeom>
            <a:solidFill>
              <a:srgbClr val="FF7D6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0" name="Google Shape;11970;p52"/>
            <p:cNvSpPr/>
            <p:nvPr/>
          </p:nvSpPr>
          <p:spPr>
            <a:xfrm>
              <a:off x="2672250" y="2932550"/>
              <a:ext cx="14450" cy="29475"/>
            </a:xfrm>
            <a:custGeom>
              <a:avLst/>
              <a:gdLst/>
              <a:ahLst/>
              <a:cxnLst/>
              <a:rect l="l" t="t" r="r" b="b"/>
              <a:pathLst>
                <a:path w="578" h="1179" extrusionOk="0">
                  <a:moveTo>
                    <a:pt x="527" y="802"/>
                  </a:moveTo>
                  <a:cubicBezTo>
                    <a:pt x="527" y="903"/>
                    <a:pt x="502" y="1003"/>
                    <a:pt x="452" y="1078"/>
                  </a:cubicBezTo>
                  <a:cubicBezTo>
                    <a:pt x="452" y="1078"/>
                    <a:pt x="427" y="1078"/>
                    <a:pt x="427" y="1103"/>
                  </a:cubicBezTo>
                  <a:cubicBezTo>
                    <a:pt x="377" y="1153"/>
                    <a:pt x="251" y="1178"/>
                    <a:pt x="201" y="1128"/>
                  </a:cubicBezTo>
                  <a:cubicBezTo>
                    <a:pt x="151" y="1078"/>
                    <a:pt x="126" y="1003"/>
                    <a:pt x="126" y="928"/>
                  </a:cubicBezTo>
                  <a:cubicBezTo>
                    <a:pt x="101" y="752"/>
                    <a:pt x="1" y="276"/>
                    <a:pt x="176" y="101"/>
                  </a:cubicBezTo>
                  <a:cubicBezTo>
                    <a:pt x="226" y="50"/>
                    <a:pt x="251" y="50"/>
                    <a:pt x="302" y="25"/>
                  </a:cubicBezTo>
                  <a:cubicBezTo>
                    <a:pt x="302" y="25"/>
                    <a:pt x="302" y="25"/>
                    <a:pt x="327" y="25"/>
                  </a:cubicBezTo>
                  <a:cubicBezTo>
                    <a:pt x="427" y="0"/>
                    <a:pt x="477" y="50"/>
                    <a:pt x="527" y="126"/>
                  </a:cubicBezTo>
                  <a:cubicBezTo>
                    <a:pt x="577" y="326"/>
                    <a:pt x="527" y="652"/>
                    <a:pt x="527" y="80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1" name="Google Shape;11971;p52"/>
            <p:cNvSpPr/>
            <p:nvPr/>
          </p:nvSpPr>
          <p:spPr>
            <a:xfrm>
              <a:off x="2697325" y="2928150"/>
              <a:ext cx="10050" cy="23850"/>
            </a:xfrm>
            <a:custGeom>
              <a:avLst/>
              <a:gdLst/>
              <a:ahLst/>
              <a:cxnLst/>
              <a:rect l="l" t="t" r="r" b="b"/>
              <a:pathLst>
                <a:path w="402" h="954" extrusionOk="0">
                  <a:moveTo>
                    <a:pt x="50" y="151"/>
                  </a:moveTo>
                  <a:cubicBezTo>
                    <a:pt x="25" y="201"/>
                    <a:pt x="0" y="277"/>
                    <a:pt x="0" y="327"/>
                  </a:cubicBezTo>
                  <a:cubicBezTo>
                    <a:pt x="0" y="502"/>
                    <a:pt x="50" y="678"/>
                    <a:pt x="76" y="853"/>
                  </a:cubicBezTo>
                  <a:cubicBezTo>
                    <a:pt x="76" y="878"/>
                    <a:pt x="76" y="903"/>
                    <a:pt x="101" y="928"/>
                  </a:cubicBezTo>
                  <a:cubicBezTo>
                    <a:pt x="126" y="953"/>
                    <a:pt x="151" y="953"/>
                    <a:pt x="176" y="953"/>
                  </a:cubicBezTo>
                  <a:cubicBezTo>
                    <a:pt x="326" y="928"/>
                    <a:pt x="401" y="753"/>
                    <a:pt x="401" y="602"/>
                  </a:cubicBezTo>
                  <a:cubicBezTo>
                    <a:pt x="401" y="477"/>
                    <a:pt x="351" y="327"/>
                    <a:pt x="301" y="201"/>
                  </a:cubicBezTo>
                  <a:cubicBezTo>
                    <a:pt x="201" y="1"/>
                    <a:pt x="101" y="51"/>
                    <a:pt x="50" y="1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2" name="Google Shape;11972;p52"/>
            <p:cNvSpPr/>
            <p:nvPr/>
          </p:nvSpPr>
          <p:spPr>
            <a:xfrm>
              <a:off x="2733025" y="2921900"/>
              <a:ext cx="9425" cy="28225"/>
            </a:xfrm>
            <a:custGeom>
              <a:avLst/>
              <a:gdLst/>
              <a:ahLst/>
              <a:cxnLst/>
              <a:rect l="l" t="t" r="r" b="b"/>
              <a:pathLst>
                <a:path w="377" h="1129" extrusionOk="0">
                  <a:moveTo>
                    <a:pt x="1" y="351"/>
                  </a:moveTo>
                  <a:cubicBezTo>
                    <a:pt x="26" y="552"/>
                    <a:pt x="126" y="777"/>
                    <a:pt x="126" y="928"/>
                  </a:cubicBezTo>
                  <a:cubicBezTo>
                    <a:pt x="151" y="978"/>
                    <a:pt x="151" y="1028"/>
                    <a:pt x="176" y="1078"/>
                  </a:cubicBezTo>
                  <a:cubicBezTo>
                    <a:pt x="201" y="1103"/>
                    <a:pt x="277" y="1128"/>
                    <a:pt x="302" y="1103"/>
                  </a:cubicBezTo>
                  <a:cubicBezTo>
                    <a:pt x="377" y="1003"/>
                    <a:pt x="377" y="852"/>
                    <a:pt x="377" y="727"/>
                  </a:cubicBezTo>
                  <a:cubicBezTo>
                    <a:pt x="377" y="552"/>
                    <a:pt x="352" y="401"/>
                    <a:pt x="352" y="226"/>
                  </a:cubicBezTo>
                  <a:cubicBezTo>
                    <a:pt x="352" y="75"/>
                    <a:pt x="277" y="0"/>
                    <a:pt x="126" y="75"/>
                  </a:cubicBezTo>
                  <a:cubicBezTo>
                    <a:pt x="26" y="126"/>
                    <a:pt x="1" y="226"/>
                    <a:pt x="1" y="351"/>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3" name="Google Shape;11973;p52"/>
            <p:cNvSpPr/>
            <p:nvPr/>
          </p:nvSpPr>
          <p:spPr>
            <a:xfrm>
              <a:off x="2619000" y="2837300"/>
              <a:ext cx="105300" cy="124725"/>
            </a:xfrm>
            <a:custGeom>
              <a:avLst/>
              <a:gdLst/>
              <a:ahLst/>
              <a:cxnLst/>
              <a:rect l="l" t="t" r="r" b="b"/>
              <a:pathLst>
                <a:path w="4212" h="4989" extrusionOk="0">
                  <a:moveTo>
                    <a:pt x="4211" y="2682"/>
                  </a:moveTo>
                  <a:cubicBezTo>
                    <a:pt x="4086" y="2933"/>
                    <a:pt x="3910" y="3134"/>
                    <a:pt x="3710" y="3334"/>
                  </a:cubicBezTo>
                  <a:cubicBezTo>
                    <a:pt x="3534" y="3535"/>
                    <a:pt x="3234" y="3535"/>
                    <a:pt x="2983" y="3510"/>
                  </a:cubicBezTo>
                  <a:cubicBezTo>
                    <a:pt x="2808" y="3484"/>
                    <a:pt x="2607" y="3459"/>
                    <a:pt x="2507" y="3610"/>
                  </a:cubicBezTo>
                  <a:cubicBezTo>
                    <a:pt x="2457" y="3660"/>
                    <a:pt x="2432" y="3735"/>
                    <a:pt x="2432" y="3810"/>
                  </a:cubicBezTo>
                  <a:cubicBezTo>
                    <a:pt x="2432" y="3835"/>
                    <a:pt x="2432" y="3835"/>
                    <a:pt x="2432" y="3835"/>
                  </a:cubicBezTo>
                  <a:cubicBezTo>
                    <a:pt x="2432" y="3860"/>
                    <a:pt x="2407" y="3885"/>
                    <a:pt x="2407" y="3911"/>
                  </a:cubicBezTo>
                  <a:cubicBezTo>
                    <a:pt x="2356" y="4261"/>
                    <a:pt x="2331" y="4612"/>
                    <a:pt x="2532" y="4863"/>
                  </a:cubicBezTo>
                  <a:cubicBezTo>
                    <a:pt x="2532" y="4888"/>
                    <a:pt x="2557" y="4888"/>
                    <a:pt x="2557" y="4913"/>
                  </a:cubicBezTo>
                  <a:cubicBezTo>
                    <a:pt x="2507" y="4963"/>
                    <a:pt x="2381" y="4988"/>
                    <a:pt x="2331" y="4938"/>
                  </a:cubicBezTo>
                  <a:cubicBezTo>
                    <a:pt x="2281" y="4888"/>
                    <a:pt x="2256" y="4813"/>
                    <a:pt x="2256" y="4738"/>
                  </a:cubicBezTo>
                  <a:cubicBezTo>
                    <a:pt x="2231" y="4562"/>
                    <a:pt x="2131" y="4086"/>
                    <a:pt x="2306" y="3911"/>
                  </a:cubicBezTo>
                  <a:cubicBezTo>
                    <a:pt x="2281" y="3885"/>
                    <a:pt x="2231" y="3885"/>
                    <a:pt x="2181" y="3860"/>
                  </a:cubicBezTo>
                  <a:cubicBezTo>
                    <a:pt x="2031" y="3835"/>
                    <a:pt x="1905" y="3760"/>
                    <a:pt x="1755" y="3685"/>
                  </a:cubicBezTo>
                  <a:cubicBezTo>
                    <a:pt x="1730" y="3760"/>
                    <a:pt x="1705" y="3860"/>
                    <a:pt x="1705" y="3936"/>
                  </a:cubicBezTo>
                  <a:cubicBezTo>
                    <a:pt x="1730" y="4011"/>
                    <a:pt x="1730" y="4061"/>
                    <a:pt x="1730" y="4136"/>
                  </a:cubicBezTo>
                  <a:cubicBezTo>
                    <a:pt x="1730" y="4186"/>
                    <a:pt x="1730" y="4261"/>
                    <a:pt x="1680" y="4312"/>
                  </a:cubicBezTo>
                  <a:cubicBezTo>
                    <a:pt x="1630" y="4337"/>
                    <a:pt x="1529" y="4337"/>
                    <a:pt x="1504" y="4287"/>
                  </a:cubicBezTo>
                  <a:cubicBezTo>
                    <a:pt x="1504" y="4261"/>
                    <a:pt x="1504" y="4236"/>
                    <a:pt x="1479" y="4236"/>
                  </a:cubicBezTo>
                  <a:cubicBezTo>
                    <a:pt x="1454" y="3986"/>
                    <a:pt x="1404" y="3735"/>
                    <a:pt x="1429" y="3484"/>
                  </a:cubicBezTo>
                  <a:cubicBezTo>
                    <a:pt x="1329" y="3384"/>
                    <a:pt x="1229" y="3309"/>
                    <a:pt x="1103" y="3234"/>
                  </a:cubicBezTo>
                  <a:cubicBezTo>
                    <a:pt x="577" y="2808"/>
                    <a:pt x="126" y="2206"/>
                    <a:pt x="1" y="1555"/>
                  </a:cubicBezTo>
                  <a:cubicBezTo>
                    <a:pt x="26" y="1555"/>
                    <a:pt x="76" y="1530"/>
                    <a:pt x="126" y="1530"/>
                  </a:cubicBezTo>
                  <a:cubicBezTo>
                    <a:pt x="351" y="1429"/>
                    <a:pt x="502" y="1179"/>
                    <a:pt x="552" y="928"/>
                  </a:cubicBezTo>
                  <a:cubicBezTo>
                    <a:pt x="602" y="652"/>
                    <a:pt x="577" y="402"/>
                    <a:pt x="602" y="126"/>
                  </a:cubicBezTo>
                  <a:cubicBezTo>
                    <a:pt x="602" y="101"/>
                    <a:pt x="602" y="51"/>
                    <a:pt x="627" y="1"/>
                  </a:cubicBezTo>
                  <a:lnTo>
                    <a:pt x="627" y="1"/>
                  </a:lnTo>
                  <a:cubicBezTo>
                    <a:pt x="627" y="1"/>
                    <a:pt x="652" y="1"/>
                    <a:pt x="652" y="1"/>
                  </a:cubicBezTo>
                  <a:cubicBezTo>
                    <a:pt x="702" y="1"/>
                    <a:pt x="777" y="26"/>
                    <a:pt x="828" y="51"/>
                  </a:cubicBezTo>
                  <a:cubicBezTo>
                    <a:pt x="1705" y="527"/>
                    <a:pt x="2407" y="1279"/>
                    <a:pt x="3259" y="1805"/>
                  </a:cubicBezTo>
                  <a:cubicBezTo>
                    <a:pt x="3509" y="1956"/>
                    <a:pt x="3760" y="2081"/>
                    <a:pt x="4036" y="2231"/>
                  </a:cubicBezTo>
                  <a:cubicBezTo>
                    <a:pt x="3986" y="2407"/>
                    <a:pt x="4036" y="2657"/>
                    <a:pt x="4211" y="2682"/>
                  </a:cubicBezTo>
                  <a:close/>
                </a:path>
              </a:pathLst>
            </a:custGeom>
            <a:solidFill>
              <a:srgbClr val="F3B0B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4" name="Google Shape;11974;p52"/>
            <p:cNvSpPr/>
            <p:nvPr/>
          </p:nvSpPr>
          <p:spPr>
            <a:xfrm>
              <a:off x="3157225" y="2904975"/>
              <a:ext cx="37000" cy="64550"/>
            </a:xfrm>
            <a:custGeom>
              <a:avLst/>
              <a:gdLst/>
              <a:ahLst/>
              <a:cxnLst/>
              <a:rect l="l" t="t" r="r" b="b"/>
              <a:pathLst>
                <a:path w="1480" h="2582" extrusionOk="0">
                  <a:moveTo>
                    <a:pt x="477" y="1"/>
                  </a:moveTo>
                  <a:cubicBezTo>
                    <a:pt x="627" y="126"/>
                    <a:pt x="777" y="226"/>
                    <a:pt x="903" y="376"/>
                  </a:cubicBezTo>
                  <a:cubicBezTo>
                    <a:pt x="1178" y="652"/>
                    <a:pt x="1329" y="1028"/>
                    <a:pt x="1404" y="1404"/>
                  </a:cubicBezTo>
                  <a:cubicBezTo>
                    <a:pt x="1479" y="1805"/>
                    <a:pt x="1454" y="2181"/>
                    <a:pt x="1429" y="2582"/>
                  </a:cubicBezTo>
                  <a:cubicBezTo>
                    <a:pt x="978" y="2382"/>
                    <a:pt x="577" y="2056"/>
                    <a:pt x="276" y="1630"/>
                  </a:cubicBezTo>
                  <a:cubicBezTo>
                    <a:pt x="101" y="1404"/>
                    <a:pt x="0" y="1153"/>
                    <a:pt x="101" y="878"/>
                  </a:cubicBezTo>
                  <a:cubicBezTo>
                    <a:pt x="126" y="777"/>
                    <a:pt x="477" y="1"/>
                    <a:pt x="477"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5" name="Google Shape;11975;p52"/>
            <p:cNvSpPr/>
            <p:nvPr/>
          </p:nvSpPr>
          <p:spPr>
            <a:xfrm>
              <a:off x="2961100" y="2945075"/>
              <a:ext cx="65200" cy="248150"/>
            </a:xfrm>
            <a:custGeom>
              <a:avLst/>
              <a:gdLst/>
              <a:ahLst/>
              <a:cxnLst/>
              <a:rect l="l" t="t" r="r" b="b"/>
              <a:pathLst>
                <a:path w="2608" h="9926" extrusionOk="0">
                  <a:moveTo>
                    <a:pt x="2582" y="9750"/>
                  </a:moveTo>
                  <a:cubicBezTo>
                    <a:pt x="2532" y="9825"/>
                    <a:pt x="2432" y="9850"/>
                    <a:pt x="2357" y="9850"/>
                  </a:cubicBezTo>
                  <a:cubicBezTo>
                    <a:pt x="1906" y="9925"/>
                    <a:pt x="1429" y="9925"/>
                    <a:pt x="978" y="9825"/>
                  </a:cubicBezTo>
                  <a:cubicBezTo>
                    <a:pt x="928" y="9800"/>
                    <a:pt x="853" y="9775"/>
                    <a:pt x="828" y="9725"/>
                  </a:cubicBezTo>
                  <a:cubicBezTo>
                    <a:pt x="803" y="9700"/>
                    <a:pt x="803" y="9650"/>
                    <a:pt x="803" y="9600"/>
                  </a:cubicBezTo>
                  <a:cubicBezTo>
                    <a:pt x="753" y="9098"/>
                    <a:pt x="728" y="8572"/>
                    <a:pt x="703" y="8071"/>
                  </a:cubicBezTo>
                  <a:cubicBezTo>
                    <a:pt x="677" y="7670"/>
                    <a:pt x="652" y="7269"/>
                    <a:pt x="627" y="6868"/>
                  </a:cubicBezTo>
                  <a:cubicBezTo>
                    <a:pt x="602" y="6066"/>
                    <a:pt x="552" y="5239"/>
                    <a:pt x="527" y="4437"/>
                  </a:cubicBezTo>
                  <a:cubicBezTo>
                    <a:pt x="527" y="3660"/>
                    <a:pt x="602" y="2833"/>
                    <a:pt x="477" y="2081"/>
                  </a:cubicBezTo>
                  <a:cubicBezTo>
                    <a:pt x="402" y="1705"/>
                    <a:pt x="1" y="1254"/>
                    <a:pt x="201" y="878"/>
                  </a:cubicBezTo>
                  <a:cubicBezTo>
                    <a:pt x="352" y="602"/>
                    <a:pt x="753" y="502"/>
                    <a:pt x="1003" y="402"/>
                  </a:cubicBezTo>
                  <a:cubicBezTo>
                    <a:pt x="1379" y="251"/>
                    <a:pt x="1755" y="151"/>
                    <a:pt x="2131" y="51"/>
                  </a:cubicBezTo>
                  <a:cubicBezTo>
                    <a:pt x="2206" y="26"/>
                    <a:pt x="2307" y="1"/>
                    <a:pt x="2382" y="76"/>
                  </a:cubicBezTo>
                  <a:cubicBezTo>
                    <a:pt x="2407" y="101"/>
                    <a:pt x="2432" y="151"/>
                    <a:pt x="2432" y="201"/>
                  </a:cubicBezTo>
                  <a:cubicBezTo>
                    <a:pt x="2607" y="1128"/>
                    <a:pt x="2332" y="2056"/>
                    <a:pt x="2231" y="3008"/>
                  </a:cubicBezTo>
                  <a:cubicBezTo>
                    <a:pt x="2181" y="3334"/>
                    <a:pt x="2181" y="3685"/>
                    <a:pt x="2131" y="4036"/>
                  </a:cubicBezTo>
                  <a:cubicBezTo>
                    <a:pt x="2081" y="4537"/>
                    <a:pt x="1931" y="5038"/>
                    <a:pt x="1881" y="5539"/>
                  </a:cubicBezTo>
                  <a:cubicBezTo>
                    <a:pt x="1805" y="6392"/>
                    <a:pt x="1956" y="7244"/>
                    <a:pt x="2156" y="8071"/>
                  </a:cubicBezTo>
                  <a:cubicBezTo>
                    <a:pt x="2282" y="8572"/>
                    <a:pt x="2432" y="9048"/>
                    <a:pt x="2582" y="9549"/>
                  </a:cubicBezTo>
                  <a:cubicBezTo>
                    <a:pt x="2582" y="9625"/>
                    <a:pt x="2607" y="9675"/>
                    <a:pt x="2582" y="975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6" name="Google Shape;11976;p52"/>
            <p:cNvSpPr/>
            <p:nvPr/>
          </p:nvSpPr>
          <p:spPr>
            <a:xfrm>
              <a:off x="2559475" y="2559100"/>
              <a:ext cx="689250" cy="689250"/>
            </a:xfrm>
            <a:custGeom>
              <a:avLst/>
              <a:gdLst/>
              <a:ahLst/>
              <a:cxnLst/>
              <a:rect l="l" t="t" r="r" b="b"/>
              <a:pathLst>
                <a:path w="27570" h="27570" extrusionOk="0">
                  <a:moveTo>
                    <a:pt x="27169" y="27244"/>
                  </a:moveTo>
                  <a:cubicBezTo>
                    <a:pt x="27144" y="27269"/>
                    <a:pt x="27118" y="27294"/>
                    <a:pt x="27093" y="27319"/>
                  </a:cubicBezTo>
                  <a:cubicBezTo>
                    <a:pt x="26692" y="27570"/>
                    <a:pt x="26191" y="27445"/>
                    <a:pt x="25740" y="27294"/>
                  </a:cubicBezTo>
                  <a:cubicBezTo>
                    <a:pt x="25389" y="27194"/>
                    <a:pt x="25038" y="27094"/>
                    <a:pt x="24662" y="26968"/>
                  </a:cubicBezTo>
                  <a:cubicBezTo>
                    <a:pt x="24637" y="26968"/>
                    <a:pt x="24587" y="26943"/>
                    <a:pt x="24537" y="26918"/>
                  </a:cubicBezTo>
                  <a:cubicBezTo>
                    <a:pt x="24487" y="26918"/>
                    <a:pt x="24412" y="26868"/>
                    <a:pt x="24362" y="26843"/>
                  </a:cubicBezTo>
                  <a:cubicBezTo>
                    <a:pt x="24236" y="26743"/>
                    <a:pt x="24161" y="26593"/>
                    <a:pt x="24061" y="26417"/>
                  </a:cubicBezTo>
                  <a:cubicBezTo>
                    <a:pt x="23685" y="25690"/>
                    <a:pt x="23058" y="25114"/>
                    <a:pt x="22432" y="24537"/>
                  </a:cubicBezTo>
                  <a:cubicBezTo>
                    <a:pt x="21905" y="24086"/>
                    <a:pt x="21529" y="23485"/>
                    <a:pt x="21304" y="22833"/>
                  </a:cubicBezTo>
                  <a:cubicBezTo>
                    <a:pt x="21103" y="22257"/>
                    <a:pt x="21028" y="21655"/>
                    <a:pt x="20727" y="21104"/>
                  </a:cubicBezTo>
                  <a:cubicBezTo>
                    <a:pt x="20527" y="20753"/>
                    <a:pt x="20251" y="20452"/>
                    <a:pt x="20126" y="20051"/>
                  </a:cubicBezTo>
                  <a:cubicBezTo>
                    <a:pt x="19951" y="19525"/>
                    <a:pt x="20126" y="18948"/>
                    <a:pt x="20051" y="18397"/>
                  </a:cubicBezTo>
                  <a:cubicBezTo>
                    <a:pt x="19900" y="17244"/>
                    <a:pt x="18497" y="16392"/>
                    <a:pt x="17394" y="16843"/>
                  </a:cubicBezTo>
                  <a:cubicBezTo>
                    <a:pt x="16742" y="17094"/>
                    <a:pt x="16141" y="17720"/>
                    <a:pt x="15464" y="17520"/>
                  </a:cubicBezTo>
                  <a:cubicBezTo>
                    <a:pt x="15239" y="17445"/>
                    <a:pt x="15063" y="17294"/>
                    <a:pt x="14913" y="17119"/>
                  </a:cubicBezTo>
                  <a:cubicBezTo>
                    <a:pt x="14236" y="16392"/>
                    <a:pt x="13961" y="15289"/>
                    <a:pt x="13108" y="14788"/>
                  </a:cubicBezTo>
                  <a:cubicBezTo>
                    <a:pt x="12206" y="14237"/>
                    <a:pt x="11028" y="14537"/>
                    <a:pt x="10176" y="15139"/>
                  </a:cubicBezTo>
                  <a:cubicBezTo>
                    <a:pt x="9775" y="15415"/>
                    <a:pt x="9349" y="15765"/>
                    <a:pt x="8848" y="15665"/>
                  </a:cubicBezTo>
                  <a:cubicBezTo>
                    <a:pt x="8346" y="15565"/>
                    <a:pt x="8071" y="14988"/>
                    <a:pt x="7570" y="14813"/>
                  </a:cubicBezTo>
                  <a:cubicBezTo>
                    <a:pt x="7344" y="14738"/>
                    <a:pt x="7118" y="14738"/>
                    <a:pt x="6893" y="14713"/>
                  </a:cubicBezTo>
                  <a:cubicBezTo>
                    <a:pt x="5414" y="14587"/>
                    <a:pt x="4261" y="13384"/>
                    <a:pt x="3284" y="12232"/>
                  </a:cubicBezTo>
                  <a:cubicBezTo>
                    <a:pt x="3284" y="12758"/>
                    <a:pt x="3259" y="13284"/>
                    <a:pt x="3259" y="13785"/>
                  </a:cubicBezTo>
                  <a:cubicBezTo>
                    <a:pt x="3209" y="15189"/>
                    <a:pt x="3158" y="16618"/>
                    <a:pt x="3133" y="18021"/>
                  </a:cubicBezTo>
                  <a:cubicBezTo>
                    <a:pt x="3108" y="18923"/>
                    <a:pt x="3083" y="19826"/>
                    <a:pt x="3133" y="20728"/>
                  </a:cubicBezTo>
                  <a:cubicBezTo>
                    <a:pt x="3133" y="20828"/>
                    <a:pt x="3158" y="20928"/>
                    <a:pt x="3158" y="21029"/>
                  </a:cubicBezTo>
                  <a:cubicBezTo>
                    <a:pt x="3209" y="21605"/>
                    <a:pt x="3284" y="22156"/>
                    <a:pt x="3409" y="22733"/>
                  </a:cubicBezTo>
                  <a:cubicBezTo>
                    <a:pt x="3509" y="23309"/>
                    <a:pt x="3660" y="23886"/>
                    <a:pt x="3785" y="24462"/>
                  </a:cubicBezTo>
                  <a:cubicBezTo>
                    <a:pt x="3334" y="24462"/>
                    <a:pt x="2883" y="24487"/>
                    <a:pt x="2432" y="24487"/>
                  </a:cubicBezTo>
                  <a:cubicBezTo>
                    <a:pt x="2206" y="24487"/>
                    <a:pt x="1955" y="24462"/>
                    <a:pt x="1855" y="24287"/>
                  </a:cubicBezTo>
                  <a:cubicBezTo>
                    <a:pt x="1780" y="24161"/>
                    <a:pt x="1830" y="23986"/>
                    <a:pt x="1880" y="23836"/>
                  </a:cubicBezTo>
                  <a:cubicBezTo>
                    <a:pt x="1955" y="23485"/>
                    <a:pt x="2031" y="23109"/>
                    <a:pt x="2056" y="22733"/>
                  </a:cubicBezTo>
                  <a:cubicBezTo>
                    <a:pt x="2106" y="22031"/>
                    <a:pt x="2056" y="21329"/>
                    <a:pt x="1905" y="20653"/>
                  </a:cubicBezTo>
                  <a:cubicBezTo>
                    <a:pt x="1680" y="19750"/>
                    <a:pt x="1279" y="18873"/>
                    <a:pt x="1229" y="17946"/>
                  </a:cubicBezTo>
                  <a:cubicBezTo>
                    <a:pt x="1204" y="17445"/>
                    <a:pt x="1279" y="16918"/>
                    <a:pt x="1354" y="16392"/>
                  </a:cubicBezTo>
                  <a:cubicBezTo>
                    <a:pt x="1504" y="14838"/>
                    <a:pt x="1404" y="13234"/>
                    <a:pt x="1003" y="11705"/>
                  </a:cubicBezTo>
                  <a:cubicBezTo>
                    <a:pt x="853" y="11029"/>
                    <a:pt x="627" y="10377"/>
                    <a:pt x="577" y="9700"/>
                  </a:cubicBezTo>
                  <a:cubicBezTo>
                    <a:pt x="552" y="9124"/>
                    <a:pt x="652" y="8547"/>
                    <a:pt x="627" y="7971"/>
                  </a:cubicBezTo>
                  <a:cubicBezTo>
                    <a:pt x="602" y="7344"/>
                    <a:pt x="427" y="6718"/>
                    <a:pt x="276" y="6091"/>
                  </a:cubicBezTo>
                  <a:cubicBezTo>
                    <a:pt x="251" y="5891"/>
                    <a:pt x="201" y="5690"/>
                    <a:pt x="151" y="5465"/>
                  </a:cubicBezTo>
                  <a:cubicBezTo>
                    <a:pt x="1" y="4638"/>
                    <a:pt x="26" y="3710"/>
                    <a:pt x="502" y="3033"/>
                  </a:cubicBezTo>
                  <a:cubicBezTo>
                    <a:pt x="527" y="2983"/>
                    <a:pt x="577" y="2958"/>
                    <a:pt x="602" y="2908"/>
                  </a:cubicBezTo>
                  <a:cubicBezTo>
                    <a:pt x="1204" y="2181"/>
                    <a:pt x="2231" y="1881"/>
                    <a:pt x="2908" y="1179"/>
                  </a:cubicBezTo>
                  <a:cubicBezTo>
                    <a:pt x="3108" y="978"/>
                    <a:pt x="3309" y="703"/>
                    <a:pt x="3585" y="552"/>
                  </a:cubicBezTo>
                  <a:cubicBezTo>
                    <a:pt x="3810" y="452"/>
                    <a:pt x="4061" y="452"/>
                    <a:pt x="4311" y="452"/>
                  </a:cubicBezTo>
                  <a:cubicBezTo>
                    <a:pt x="5088" y="427"/>
                    <a:pt x="5840" y="427"/>
                    <a:pt x="6617" y="402"/>
                  </a:cubicBezTo>
                  <a:cubicBezTo>
                    <a:pt x="6893" y="402"/>
                    <a:pt x="7118" y="377"/>
                    <a:pt x="7344" y="327"/>
                  </a:cubicBezTo>
                  <a:cubicBezTo>
                    <a:pt x="7570" y="277"/>
                    <a:pt x="7795" y="201"/>
                    <a:pt x="8071" y="176"/>
                  </a:cubicBezTo>
                  <a:cubicBezTo>
                    <a:pt x="8773" y="101"/>
                    <a:pt x="9499" y="51"/>
                    <a:pt x="10201" y="26"/>
                  </a:cubicBezTo>
                  <a:cubicBezTo>
                    <a:pt x="11229" y="1"/>
                    <a:pt x="12281" y="51"/>
                    <a:pt x="13284" y="252"/>
                  </a:cubicBezTo>
                  <a:cubicBezTo>
                    <a:pt x="14036" y="377"/>
                    <a:pt x="14788" y="602"/>
                    <a:pt x="15514" y="803"/>
                  </a:cubicBezTo>
                  <a:cubicBezTo>
                    <a:pt x="15991" y="953"/>
                    <a:pt x="16467" y="1104"/>
                    <a:pt x="16918" y="1329"/>
                  </a:cubicBezTo>
                  <a:cubicBezTo>
                    <a:pt x="17820" y="1780"/>
                    <a:pt x="18597" y="2282"/>
                    <a:pt x="19249" y="3033"/>
                  </a:cubicBezTo>
                  <a:cubicBezTo>
                    <a:pt x="19900" y="3785"/>
                    <a:pt x="20577" y="4537"/>
                    <a:pt x="21053" y="5414"/>
                  </a:cubicBezTo>
                  <a:cubicBezTo>
                    <a:pt x="21429" y="6091"/>
                    <a:pt x="21705" y="6818"/>
                    <a:pt x="21855" y="7570"/>
                  </a:cubicBezTo>
                  <a:cubicBezTo>
                    <a:pt x="22031" y="8497"/>
                    <a:pt x="22031" y="9450"/>
                    <a:pt x="22281" y="10352"/>
                  </a:cubicBezTo>
                  <a:cubicBezTo>
                    <a:pt x="22457" y="10928"/>
                    <a:pt x="22733" y="11480"/>
                    <a:pt x="23008" y="12031"/>
                  </a:cubicBezTo>
                  <a:cubicBezTo>
                    <a:pt x="23409" y="12808"/>
                    <a:pt x="23835" y="13610"/>
                    <a:pt x="24236" y="14387"/>
                  </a:cubicBezTo>
                  <a:cubicBezTo>
                    <a:pt x="24387" y="14713"/>
                    <a:pt x="24562" y="15039"/>
                    <a:pt x="24763" y="15339"/>
                  </a:cubicBezTo>
                  <a:cubicBezTo>
                    <a:pt x="24913" y="15515"/>
                    <a:pt x="25038" y="15665"/>
                    <a:pt x="25214" y="15816"/>
                  </a:cubicBezTo>
                  <a:cubicBezTo>
                    <a:pt x="25389" y="15941"/>
                    <a:pt x="25590" y="16066"/>
                    <a:pt x="25740" y="16217"/>
                  </a:cubicBezTo>
                  <a:cubicBezTo>
                    <a:pt x="25865" y="16392"/>
                    <a:pt x="25966" y="16592"/>
                    <a:pt x="26041" y="16818"/>
                  </a:cubicBezTo>
                  <a:cubicBezTo>
                    <a:pt x="26266" y="17344"/>
                    <a:pt x="26492" y="17871"/>
                    <a:pt x="26692" y="18397"/>
                  </a:cubicBezTo>
                  <a:cubicBezTo>
                    <a:pt x="26918" y="18948"/>
                    <a:pt x="27144" y="19500"/>
                    <a:pt x="27144" y="20076"/>
                  </a:cubicBezTo>
                  <a:cubicBezTo>
                    <a:pt x="27144" y="20502"/>
                    <a:pt x="27043" y="20903"/>
                    <a:pt x="27093" y="21329"/>
                  </a:cubicBezTo>
                  <a:cubicBezTo>
                    <a:pt x="27144" y="21906"/>
                    <a:pt x="27494" y="22432"/>
                    <a:pt x="27444" y="23009"/>
                  </a:cubicBezTo>
                  <a:cubicBezTo>
                    <a:pt x="27419" y="23435"/>
                    <a:pt x="27194" y="23836"/>
                    <a:pt x="27144" y="24262"/>
                  </a:cubicBezTo>
                  <a:cubicBezTo>
                    <a:pt x="27068" y="24763"/>
                    <a:pt x="27294" y="25239"/>
                    <a:pt x="27419" y="25715"/>
                  </a:cubicBezTo>
                  <a:cubicBezTo>
                    <a:pt x="27419" y="25765"/>
                    <a:pt x="27444" y="25790"/>
                    <a:pt x="27444" y="25841"/>
                  </a:cubicBezTo>
                  <a:cubicBezTo>
                    <a:pt x="27570" y="26317"/>
                    <a:pt x="27545" y="26918"/>
                    <a:pt x="27169" y="2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7" name="Google Shape;11977;p52"/>
            <p:cNvSpPr/>
            <p:nvPr/>
          </p:nvSpPr>
          <p:spPr>
            <a:xfrm>
              <a:off x="2597700" y="2606725"/>
              <a:ext cx="407925" cy="223075"/>
            </a:xfrm>
            <a:custGeom>
              <a:avLst/>
              <a:gdLst/>
              <a:ahLst/>
              <a:cxnLst/>
              <a:rect l="l" t="t" r="r" b="b"/>
              <a:pathLst>
                <a:path w="16317" h="8923" extrusionOk="0">
                  <a:moveTo>
                    <a:pt x="1930" y="301"/>
                  </a:moveTo>
                  <a:cubicBezTo>
                    <a:pt x="1304" y="477"/>
                    <a:pt x="777" y="903"/>
                    <a:pt x="351" y="1429"/>
                  </a:cubicBezTo>
                  <a:cubicBezTo>
                    <a:pt x="176" y="1655"/>
                    <a:pt x="0" y="1981"/>
                    <a:pt x="126" y="2256"/>
                  </a:cubicBezTo>
                  <a:cubicBezTo>
                    <a:pt x="176" y="2382"/>
                    <a:pt x="276" y="2457"/>
                    <a:pt x="326" y="2582"/>
                  </a:cubicBezTo>
                  <a:cubicBezTo>
                    <a:pt x="652" y="3108"/>
                    <a:pt x="101" y="3735"/>
                    <a:pt x="101" y="4337"/>
                  </a:cubicBezTo>
                  <a:cubicBezTo>
                    <a:pt x="101" y="4437"/>
                    <a:pt x="126" y="4537"/>
                    <a:pt x="176" y="4587"/>
                  </a:cubicBezTo>
                  <a:cubicBezTo>
                    <a:pt x="251" y="4687"/>
                    <a:pt x="351" y="4712"/>
                    <a:pt x="452" y="4763"/>
                  </a:cubicBezTo>
                  <a:cubicBezTo>
                    <a:pt x="1053" y="4988"/>
                    <a:pt x="1429" y="5565"/>
                    <a:pt x="1680" y="6141"/>
                  </a:cubicBezTo>
                  <a:cubicBezTo>
                    <a:pt x="1930" y="6743"/>
                    <a:pt x="2106" y="7369"/>
                    <a:pt x="2431" y="7895"/>
                  </a:cubicBezTo>
                  <a:cubicBezTo>
                    <a:pt x="2782" y="8447"/>
                    <a:pt x="3359" y="8898"/>
                    <a:pt x="3985" y="8823"/>
                  </a:cubicBezTo>
                  <a:cubicBezTo>
                    <a:pt x="4236" y="8798"/>
                    <a:pt x="4487" y="8697"/>
                    <a:pt x="4737" y="8723"/>
                  </a:cubicBezTo>
                  <a:cubicBezTo>
                    <a:pt x="4913" y="8723"/>
                    <a:pt x="5088" y="8823"/>
                    <a:pt x="5289" y="8823"/>
                  </a:cubicBezTo>
                  <a:cubicBezTo>
                    <a:pt x="6166" y="8923"/>
                    <a:pt x="6642" y="7670"/>
                    <a:pt x="7519" y="7519"/>
                  </a:cubicBezTo>
                  <a:cubicBezTo>
                    <a:pt x="7795" y="7469"/>
                    <a:pt x="8146" y="7670"/>
                    <a:pt x="8020" y="7920"/>
                  </a:cubicBezTo>
                  <a:cubicBezTo>
                    <a:pt x="8421" y="7795"/>
                    <a:pt x="8873" y="7920"/>
                    <a:pt x="9148" y="8221"/>
                  </a:cubicBezTo>
                  <a:cubicBezTo>
                    <a:pt x="9249" y="7570"/>
                    <a:pt x="9399" y="6868"/>
                    <a:pt x="9900" y="6442"/>
                  </a:cubicBezTo>
                  <a:cubicBezTo>
                    <a:pt x="10351" y="6066"/>
                    <a:pt x="10953" y="5966"/>
                    <a:pt x="11479" y="5740"/>
                  </a:cubicBezTo>
                  <a:cubicBezTo>
                    <a:pt x="12056" y="5464"/>
                    <a:pt x="12532" y="5038"/>
                    <a:pt x="13108" y="4813"/>
                  </a:cubicBezTo>
                  <a:cubicBezTo>
                    <a:pt x="14061" y="4412"/>
                    <a:pt x="15138" y="4612"/>
                    <a:pt x="16166" y="4813"/>
                  </a:cubicBezTo>
                  <a:cubicBezTo>
                    <a:pt x="16316" y="4362"/>
                    <a:pt x="15890" y="3936"/>
                    <a:pt x="15489" y="3710"/>
                  </a:cubicBezTo>
                  <a:cubicBezTo>
                    <a:pt x="13584" y="2632"/>
                    <a:pt x="11229" y="2682"/>
                    <a:pt x="9299" y="1680"/>
                  </a:cubicBezTo>
                  <a:cubicBezTo>
                    <a:pt x="8873" y="1454"/>
                    <a:pt x="8447" y="1154"/>
                    <a:pt x="7945" y="1128"/>
                  </a:cubicBezTo>
                  <a:cubicBezTo>
                    <a:pt x="7419" y="1078"/>
                    <a:pt x="6918" y="1329"/>
                    <a:pt x="6416" y="1504"/>
                  </a:cubicBezTo>
                  <a:cubicBezTo>
                    <a:pt x="5915" y="1705"/>
                    <a:pt x="5339" y="1830"/>
                    <a:pt x="4863" y="1580"/>
                  </a:cubicBezTo>
                  <a:cubicBezTo>
                    <a:pt x="4687" y="1504"/>
                    <a:pt x="4562" y="1379"/>
                    <a:pt x="4411" y="1229"/>
                  </a:cubicBezTo>
                  <a:cubicBezTo>
                    <a:pt x="3710" y="552"/>
                    <a:pt x="2983" y="1"/>
                    <a:pt x="1930" y="30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8" name="Google Shape;11978;p52"/>
            <p:cNvSpPr/>
            <p:nvPr/>
          </p:nvSpPr>
          <p:spPr>
            <a:xfrm>
              <a:off x="2574525" y="2559725"/>
              <a:ext cx="240000" cy="143525"/>
            </a:xfrm>
            <a:custGeom>
              <a:avLst/>
              <a:gdLst/>
              <a:ahLst/>
              <a:cxnLst/>
              <a:rect l="l" t="t" r="r" b="b"/>
              <a:pathLst>
                <a:path w="9600" h="5741" extrusionOk="0">
                  <a:moveTo>
                    <a:pt x="9599" y="1"/>
                  </a:moveTo>
                  <a:cubicBezTo>
                    <a:pt x="9599" y="51"/>
                    <a:pt x="9574" y="126"/>
                    <a:pt x="9574" y="176"/>
                  </a:cubicBezTo>
                  <a:cubicBezTo>
                    <a:pt x="9574" y="377"/>
                    <a:pt x="9549" y="577"/>
                    <a:pt x="9449" y="728"/>
                  </a:cubicBezTo>
                  <a:cubicBezTo>
                    <a:pt x="9374" y="878"/>
                    <a:pt x="9273" y="978"/>
                    <a:pt x="9148" y="1054"/>
                  </a:cubicBezTo>
                  <a:cubicBezTo>
                    <a:pt x="8120" y="1805"/>
                    <a:pt x="6742" y="1680"/>
                    <a:pt x="5514" y="2031"/>
                  </a:cubicBezTo>
                  <a:cubicBezTo>
                    <a:pt x="5263" y="2106"/>
                    <a:pt x="4988" y="2232"/>
                    <a:pt x="4912" y="2457"/>
                  </a:cubicBezTo>
                  <a:cubicBezTo>
                    <a:pt x="4887" y="2582"/>
                    <a:pt x="4887" y="2733"/>
                    <a:pt x="4862" y="2833"/>
                  </a:cubicBezTo>
                  <a:cubicBezTo>
                    <a:pt x="4762" y="3059"/>
                    <a:pt x="4486" y="3159"/>
                    <a:pt x="4261" y="3209"/>
                  </a:cubicBezTo>
                  <a:cubicBezTo>
                    <a:pt x="3935" y="3284"/>
                    <a:pt x="3634" y="3359"/>
                    <a:pt x="3308" y="3409"/>
                  </a:cubicBezTo>
                  <a:cubicBezTo>
                    <a:pt x="3033" y="3485"/>
                    <a:pt x="2732" y="3560"/>
                    <a:pt x="2582" y="3810"/>
                  </a:cubicBezTo>
                  <a:cubicBezTo>
                    <a:pt x="2431" y="4086"/>
                    <a:pt x="2531" y="4437"/>
                    <a:pt x="2481" y="4763"/>
                  </a:cubicBezTo>
                  <a:cubicBezTo>
                    <a:pt x="2406" y="5339"/>
                    <a:pt x="1780" y="5740"/>
                    <a:pt x="1228" y="5590"/>
                  </a:cubicBezTo>
                  <a:cubicBezTo>
                    <a:pt x="627" y="5440"/>
                    <a:pt x="301" y="4763"/>
                    <a:pt x="201" y="4136"/>
                  </a:cubicBezTo>
                  <a:cubicBezTo>
                    <a:pt x="150" y="3710"/>
                    <a:pt x="75" y="3309"/>
                    <a:pt x="0" y="2883"/>
                  </a:cubicBezTo>
                  <a:cubicBezTo>
                    <a:pt x="602" y="2156"/>
                    <a:pt x="1629" y="1856"/>
                    <a:pt x="2306" y="1154"/>
                  </a:cubicBezTo>
                  <a:cubicBezTo>
                    <a:pt x="2506" y="928"/>
                    <a:pt x="2707" y="678"/>
                    <a:pt x="2983" y="527"/>
                  </a:cubicBezTo>
                  <a:cubicBezTo>
                    <a:pt x="3208" y="427"/>
                    <a:pt x="3459" y="427"/>
                    <a:pt x="3709" y="427"/>
                  </a:cubicBezTo>
                  <a:cubicBezTo>
                    <a:pt x="4486" y="402"/>
                    <a:pt x="5238" y="402"/>
                    <a:pt x="6015" y="377"/>
                  </a:cubicBezTo>
                  <a:cubicBezTo>
                    <a:pt x="6592" y="377"/>
                    <a:pt x="6917" y="227"/>
                    <a:pt x="7469" y="151"/>
                  </a:cubicBezTo>
                  <a:cubicBezTo>
                    <a:pt x="8171" y="76"/>
                    <a:pt x="8897" y="26"/>
                    <a:pt x="9599" y="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9" name="Google Shape;11979;p52"/>
            <p:cNvSpPr/>
            <p:nvPr/>
          </p:nvSpPr>
          <p:spPr>
            <a:xfrm>
              <a:off x="2672250" y="2604225"/>
              <a:ext cx="307675" cy="241250"/>
            </a:xfrm>
            <a:custGeom>
              <a:avLst/>
              <a:gdLst/>
              <a:ahLst/>
              <a:cxnLst/>
              <a:rect l="l" t="t" r="r" b="b"/>
              <a:pathLst>
                <a:path w="12307" h="9650" extrusionOk="0">
                  <a:moveTo>
                    <a:pt x="6668" y="0"/>
                  </a:moveTo>
                  <a:cubicBezTo>
                    <a:pt x="6267" y="0"/>
                    <a:pt x="5815" y="251"/>
                    <a:pt x="5790" y="652"/>
                  </a:cubicBezTo>
                  <a:cubicBezTo>
                    <a:pt x="5790" y="853"/>
                    <a:pt x="5916" y="1053"/>
                    <a:pt x="5916" y="1279"/>
                  </a:cubicBezTo>
                  <a:cubicBezTo>
                    <a:pt x="5891" y="1504"/>
                    <a:pt x="5740" y="1680"/>
                    <a:pt x="5590" y="1830"/>
                  </a:cubicBezTo>
                  <a:cubicBezTo>
                    <a:pt x="4287" y="3108"/>
                    <a:pt x="2282" y="3384"/>
                    <a:pt x="828" y="4487"/>
                  </a:cubicBezTo>
                  <a:cubicBezTo>
                    <a:pt x="552" y="4687"/>
                    <a:pt x="277" y="4938"/>
                    <a:pt x="151" y="5264"/>
                  </a:cubicBezTo>
                  <a:cubicBezTo>
                    <a:pt x="1" y="5564"/>
                    <a:pt x="51" y="5990"/>
                    <a:pt x="302" y="6216"/>
                  </a:cubicBezTo>
                  <a:cubicBezTo>
                    <a:pt x="577" y="6492"/>
                    <a:pt x="1104" y="6517"/>
                    <a:pt x="1279" y="6868"/>
                  </a:cubicBezTo>
                  <a:cubicBezTo>
                    <a:pt x="1354" y="7018"/>
                    <a:pt x="1354" y="7193"/>
                    <a:pt x="1379" y="7344"/>
                  </a:cubicBezTo>
                  <a:cubicBezTo>
                    <a:pt x="1429" y="7645"/>
                    <a:pt x="1555" y="7920"/>
                    <a:pt x="1705" y="8196"/>
                  </a:cubicBezTo>
                  <a:cubicBezTo>
                    <a:pt x="1780" y="8371"/>
                    <a:pt x="1856" y="8522"/>
                    <a:pt x="1931" y="8672"/>
                  </a:cubicBezTo>
                  <a:cubicBezTo>
                    <a:pt x="2156" y="9098"/>
                    <a:pt x="2457" y="9625"/>
                    <a:pt x="2958" y="9650"/>
                  </a:cubicBezTo>
                  <a:cubicBezTo>
                    <a:pt x="3184" y="9650"/>
                    <a:pt x="3384" y="9574"/>
                    <a:pt x="3585" y="9474"/>
                  </a:cubicBezTo>
                  <a:cubicBezTo>
                    <a:pt x="4061" y="9249"/>
                    <a:pt x="4562" y="8998"/>
                    <a:pt x="4863" y="8547"/>
                  </a:cubicBezTo>
                  <a:cubicBezTo>
                    <a:pt x="5289" y="7920"/>
                    <a:pt x="5214" y="7093"/>
                    <a:pt x="5414" y="6341"/>
                  </a:cubicBezTo>
                  <a:cubicBezTo>
                    <a:pt x="5439" y="6241"/>
                    <a:pt x="5465" y="6116"/>
                    <a:pt x="5565" y="6041"/>
                  </a:cubicBezTo>
                  <a:cubicBezTo>
                    <a:pt x="5640" y="5965"/>
                    <a:pt x="5765" y="5915"/>
                    <a:pt x="5891" y="5865"/>
                  </a:cubicBezTo>
                  <a:cubicBezTo>
                    <a:pt x="6642" y="5614"/>
                    <a:pt x="7394" y="5289"/>
                    <a:pt x="8096" y="4913"/>
                  </a:cubicBezTo>
                  <a:cubicBezTo>
                    <a:pt x="8171" y="4863"/>
                    <a:pt x="8247" y="4812"/>
                    <a:pt x="8272" y="4737"/>
                  </a:cubicBezTo>
                  <a:cubicBezTo>
                    <a:pt x="8322" y="4612"/>
                    <a:pt x="8196" y="4462"/>
                    <a:pt x="8196" y="4336"/>
                  </a:cubicBezTo>
                  <a:cubicBezTo>
                    <a:pt x="8171" y="4136"/>
                    <a:pt x="8347" y="3985"/>
                    <a:pt x="8522" y="3935"/>
                  </a:cubicBezTo>
                  <a:cubicBezTo>
                    <a:pt x="8698" y="3860"/>
                    <a:pt x="8898" y="3910"/>
                    <a:pt x="9099" y="3910"/>
                  </a:cubicBezTo>
                  <a:cubicBezTo>
                    <a:pt x="10076" y="3985"/>
                    <a:pt x="11003" y="3635"/>
                    <a:pt x="11931" y="3284"/>
                  </a:cubicBezTo>
                  <a:cubicBezTo>
                    <a:pt x="12006" y="3259"/>
                    <a:pt x="12081" y="3208"/>
                    <a:pt x="12156" y="3158"/>
                  </a:cubicBezTo>
                  <a:cubicBezTo>
                    <a:pt x="12307" y="2983"/>
                    <a:pt x="12206" y="2707"/>
                    <a:pt x="12056" y="2557"/>
                  </a:cubicBezTo>
                  <a:cubicBezTo>
                    <a:pt x="11906" y="2381"/>
                    <a:pt x="11705" y="2281"/>
                    <a:pt x="11580" y="2081"/>
                  </a:cubicBezTo>
                  <a:cubicBezTo>
                    <a:pt x="11429" y="1855"/>
                    <a:pt x="11455" y="1529"/>
                    <a:pt x="11455" y="1254"/>
                  </a:cubicBezTo>
                  <a:cubicBezTo>
                    <a:pt x="11429" y="978"/>
                    <a:pt x="11329" y="652"/>
                    <a:pt x="11079" y="552"/>
                  </a:cubicBezTo>
                  <a:cubicBezTo>
                    <a:pt x="10678" y="426"/>
                    <a:pt x="10352" y="853"/>
                    <a:pt x="10001" y="1053"/>
                  </a:cubicBezTo>
                  <a:cubicBezTo>
                    <a:pt x="9625" y="1304"/>
                    <a:pt x="9149" y="1304"/>
                    <a:pt x="8698" y="1279"/>
                  </a:cubicBezTo>
                  <a:cubicBezTo>
                    <a:pt x="8572" y="1279"/>
                    <a:pt x="8447" y="1279"/>
                    <a:pt x="8347" y="1178"/>
                  </a:cubicBezTo>
                  <a:cubicBezTo>
                    <a:pt x="8121" y="953"/>
                    <a:pt x="8021" y="627"/>
                    <a:pt x="7745" y="401"/>
                  </a:cubicBezTo>
                  <a:cubicBezTo>
                    <a:pt x="7445" y="151"/>
                    <a:pt x="7069" y="0"/>
                    <a:pt x="6668" y="0"/>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0" name="Google Shape;11980;p52"/>
            <p:cNvSpPr/>
            <p:nvPr/>
          </p:nvSpPr>
          <p:spPr>
            <a:xfrm>
              <a:off x="2935425" y="2758350"/>
              <a:ext cx="166050" cy="221850"/>
            </a:xfrm>
            <a:custGeom>
              <a:avLst/>
              <a:gdLst/>
              <a:ahLst/>
              <a:cxnLst/>
              <a:rect l="l" t="t" r="r" b="b"/>
              <a:pathLst>
                <a:path w="6642" h="8874" extrusionOk="0">
                  <a:moveTo>
                    <a:pt x="2231" y="51"/>
                  </a:moveTo>
                  <a:cubicBezTo>
                    <a:pt x="2055" y="151"/>
                    <a:pt x="1930" y="352"/>
                    <a:pt x="1955" y="527"/>
                  </a:cubicBezTo>
                  <a:cubicBezTo>
                    <a:pt x="1955" y="627"/>
                    <a:pt x="2005" y="703"/>
                    <a:pt x="2005" y="778"/>
                  </a:cubicBezTo>
                  <a:cubicBezTo>
                    <a:pt x="2030" y="953"/>
                    <a:pt x="1930" y="1129"/>
                    <a:pt x="1830" y="1254"/>
                  </a:cubicBezTo>
                  <a:cubicBezTo>
                    <a:pt x="1554" y="1630"/>
                    <a:pt x="1103" y="1855"/>
                    <a:pt x="627" y="1830"/>
                  </a:cubicBezTo>
                  <a:cubicBezTo>
                    <a:pt x="451" y="1830"/>
                    <a:pt x="251" y="1805"/>
                    <a:pt x="151" y="1956"/>
                  </a:cubicBezTo>
                  <a:cubicBezTo>
                    <a:pt x="0" y="2131"/>
                    <a:pt x="226" y="2382"/>
                    <a:pt x="301" y="2632"/>
                  </a:cubicBezTo>
                  <a:cubicBezTo>
                    <a:pt x="326" y="2758"/>
                    <a:pt x="326" y="2883"/>
                    <a:pt x="351" y="2983"/>
                  </a:cubicBezTo>
                  <a:cubicBezTo>
                    <a:pt x="426" y="3309"/>
                    <a:pt x="727" y="3535"/>
                    <a:pt x="1028" y="3685"/>
                  </a:cubicBezTo>
                  <a:cubicBezTo>
                    <a:pt x="1354" y="3810"/>
                    <a:pt x="1679" y="3886"/>
                    <a:pt x="1955" y="4086"/>
                  </a:cubicBezTo>
                  <a:cubicBezTo>
                    <a:pt x="2381" y="4362"/>
                    <a:pt x="2607" y="4938"/>
                    <a:pt x="2481" y="5439"/>
                  </a:cubicBezTo>
                  <a:cubicBezTo>
                    <a:pt x="2456" y="5615"/>
                    <a:pt x="2331" y="5815"/>
                    <a:pt x="2156" y="5840"/>
                  </a:cubicBezTo>
                  <a:cubicBezTo>
                    <a:pt x="2055" y="5866"/>
                    <a:pt x="1955" y="5840"/>
                    <a:pt x="1880" y="5891"/>
                  </a:cubicBezTo>
                  <a:cubicBezTo>
                    <a:pt x="1805" y="5966"/>
                    <a:pt x="1830" y="6091"/>
                    <a:pt x="1880" y="6191"/>
                  </a:cubicBezTo>
                  <a:cubicBezTo>
                    <a:pt x="2080" y="6492"/>
                    <a:pt x="2481" y="6592"/>
                    <a:pt x="2857" y="6642"/>
                  </a:cubicBezTo>
                  <a:cubicBezTo>
                    <a:pt x="3033" y="6642"/>
                    <a:pt x="3208" y="6668"/>
                    <a:pt x="3334" y="6793"/>
                  </a:cubicBezTo>
                  <a:cubicBezTo>
                    <a:pt x="3509" y="6943"/>
                    <a:pt x="3534" y="7194"/>
                    <a:pt x="3584" y="7419"/>
                  </a:cubicBezTo>
                  <a:cubicBezTo>
                    <a:pt x="3710" y="7871"/>
                    <a:pt x="4035" y="8196"/>
                    <a:pt x="4361" y="8497"/>
                  </a:cubicBezTo>
                  <a:cubicBezTo>
                    <a:pt x="4537" y="8673"/>
                    <a:pt x="4712" y="8848"/>
                    <a:pt x="4963" y="8848"/>
                  </a:cubicBezTo>
                  <a:cubicBezTo>
                    <a:pt x="5188" y="8873"/>
                    <a:pt x="5389" y="8723"/>
                    <a:pt x="5539" y="8572"/>
                  </a:cubicBezTo>
                  <a:cubicBezTo>
                    <a:pt x="6191" y="7871"/>
                    <a:pt x="6090" y="6693"/>
                    <a:pt x="5564" y="5891"/>
                  </a:cubicBezTo>
                  <a:cubicBezTo>
                    <a:pt x="5464" y="5740"/>
                    <a:pt x="5339" y="5590"/>
                    <a:pt x="5288" y="5414"/>
                  </a:cubicBezTo>
                  <a:cubicBezTo>
                    <a:pt x="5238" y="5264"/>
                    <a:pt x="5238" y="5038"/>
                    <a:pt x="5364" y="4913"/>
                  </a:cubicBezTo>
                  <a:cubicBezTo>
                    <a:pt x="5664" y="4612"/>
                    <a:pt x="6341" y="5013"/>
                    <a:pt x="6567" y="4637"/>
                  </a:cubicBezTo>
                  <a:cubicBezTo>
                    <a:pt x="6642" y="4537"/>
                    <a:pt x="6617" y="4387"/>
                    <a:pt x="6617" y="4262"/>
                  </a:cubicBezTo>
                  <a:cubicBezTo>
                    <a:pt x="6567" y="3610"/>
                    <a:pt x="6517" y="2958"/>
                    <a:pt x="6466" y="2307"/>
                  </a:cubicBezTo>
                  <a:cubicBezTo>
                    <a:pt x="6416" y="1730"/>
                    <a:pt x="6366" y="1154"/>
                    <a:pt x="6040" y="703"/>
                  </a:cubicBezTo>
                  <a:cubicBezTo>
                    <a:pt x="5990" y="627"/>
                    <a:pt x="5940" y="552"/>
                    <a:pt x="5840" y="502"/>
                  </a:cubicBezTo>
                  <a:cubicBezTo>
                    <a:pt x="5639" y="402"/>
                    <a:pt x="5389" y="602"/>
                    <a:pt x="5263" y="803"/>
                  </a:cubicBezTo>
                  <a:cubicBezTo>
                    <a:pt x="5088" y="1104"/>
                    <a:pt x="5063" y="1480"/>
                    <a:pt x="4862" y="1780"/>
                  </a:cubicBezTo>
                  <a:cubicBezTo>
                    <a:pt x="4386" y="2482"/>
                    <a:pt x="3710" y="2056"/>
                    <a:pt x="3559" y="1429"/>
                  </a:cubicBezTo>
                  <a:cubicBezTo>
                    <a:pt x="3459" y="1053"/>
                    <a:pt x="3409" y="803"/>
                    <a:pt x="3083" y="552"/>
                  </a:cubicBezTo>
                  <a:cubicBezTo>
                    <a:pt x="2983" y="452"/>
                    <a:pt x="2356" y="1"/>
                    <a:pt x="2231" y="51"/>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1" name="Google Shape;11981;p52"/>
            <p:cNvSpPr/>
            <p:nvPr/>
          </p:nvSpPr>
          <p:spPr>
            <a:xfrm>
              <a:off x="3021250" y="2705725"/>
              <a:ext cx="53300" cy="68950"/>
            </a:xfrm>
            <a:custGeom>
              <a:avLst/>
              <a:gdLst/>
              <a:ahLst/>
              <a:cxnLst/>
              <a:rect l="l" t="t" r="r" b="b"/>
              <a:pathLst>
                <a:path w="2132" h="2758" extrusionOk="0">
                  <a:moveTo>
                    <a:pt x="277" y="953"/>
                  </a:moveTo>
                  <a:cubicBezTo>
                    <a:pt x="251" y="1003"/>
                    <a:pt x="277" y="1053"/>
                    <a:pt x="277" y="1103"/>
                  </a:cubicBezTo>
                  <a:cubicBezTo>
                    <a:pt x="251" y="1179"/>
                    <a:pt x="201" y="1229"/>
                    <a:pt x="151" y="1279"/>
                  </a:cubicBezTo>
                  <a:cubicBezTo>
                    <a:pt x="1" y="1529"/>
                    <a:pt x="151" y="1905"/>
                    <a:pt x="427" y="1981"/>
                  </a:cubicBezTo>
                  <a:cubicBezTo>
                    <a:pt x="477" y="1981"/>
                    <a:pt x="527" y="2006"/>
                    <a:pt x="577" y="2031"/>
                  </a:cubicBezTo>
                  <a:cubicBezTo>
                    <a:pt x="828" y="2131"/>
                    <a:pt x="627" y="2582"/>
                    <a:pt x="853" y="2732"/>
                  </a:cubicBezTo>
                  <a:cubicBezTo>
                    <a:pt x="953" y="2757"/>
                    <a:pt x="1053" y="2757"/>
                    <a:pt x="1129" y="2707"/>
                  </a:cubicBezTo>
                  <a:cubicBezTo>
                    <a:pt x="1229" y="2657"/>
                    <a:pt x="1279" y="2582"/>
                    <a:pt x="1379" y="2532"/>
                  </a:cubicBezTo>
                  <a:cubicBezTo>
                    <a:pt x="1480" y="2457"/>
                    <a:pt x="1605" y="2432"/>
                    <a:pt x="1730" y="2356"/>
                  </a:cubicBezTo>
                  <a:cubicBezTo>
                    <a:pt x="1830" y="2281"/>
                    <a:pt x="1931" y="2156"/>
                    <a:pt x="1881" y="2031"/>
                  </a:cubicBezTo>
                  <a:cubicBezTo>
                    <a:pt x="1881" y="1981"/>
                    <a:pt x="1830" y="1930"/>
                    <a:pt x="1855" y="1880"/>
                  </a:cubicBezTo>
                  <a:cubicBezTo>
                    <a:pt x="1881" y="1830"/>
                    <a:pt x="1931" y="1805"/>
                    <a:pt x="1956" y="1780"/>
                  </a:cubicBezTo>
                  <a:cubicBezTo>
                    <a:pt x="2106" y="1705"/>
                    <a:pt x="2131" y="1479"/>
                    <a:pt x="2056" y="1329"/>
                  </a:cubicBezTo>
                  <a:cubicBezTo>
                    <a:pt x="1956" y="1028"/>
                    <a:pt x="1630" y="853"/>
                    <a:pt x="1429" y="652"/>
                  </a:cubicBezTo>
                  <a:cubicBezTo>
                    <a:pt x="1279" y="502"/>
                    <a:pt x="1104" y="176"/>
                    <a:pt x="903" y="101"/>
                  </a:cubicBezTo>
                  <a:cubicBezTo>
                    <a:pt x="678" y="1"/>
                    <a:pt x="577" y="1"/>
                    <a:pt x="452" y="226"/>
                  </a:cubicBezTo>
                  <a:cubicBezTo>
                    <a:pt x="377" y="351"/>
                    <a:pt x="452" y="477"/>
                    <a:pt x="427" y="627"/>
                  </a:cubicBezTo>
                  <a:cubicBezTo>
                    <a:pt x="402" y="752"/>
                    <a:pt x="302" y="828"/>
                    <a:pt x="277" y="953"/>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2" name="Google Shape;11982;p52"/>
            <p:cNvSpPr/>
            <p:nvPr/>
          </p:nvSpPr>
          <p:spPr>
            <a:xfrm>
              <a:off x="3091425" y="2962000"/>
              <a:ext cx="126600" cy="177975"/>
            </a:xfrm>
            <a:custGeom>
              <a:avLst/>
              <a:gdLst/>
              <a:ahLst/>
              <a:cxnLst/>
              <a:rect l="l" t="t" r="r" b="b"/>
              <a:pathLst>
                <a:path w="5064" h="7119" extrusionOk="0">
                  <a:moveTo>
                    <a:pt x="3735" y="852"/>
                  </a:moveTo>
                  <a:cubicBezTo>
                    <a:pt x="3685" y="677"/>
                    <a:pt x="3585" y="527"/>
                    <a:pt x="3485" y="401"/>
                  </a:cubicBezTo>
                  <a:cubicBezTo>
                    <a:pt x="3259" y="151"/>
                    <a:pt x="2883" y="0"/>
                    <a:pt x="2582" y="176"/>
                  </a:cubicBezTo>
                  <a:cubicBezTo>
                    <a:pt x="2332" y="326"/>
                    <a:pt x="2282" y="677"/>
                    <a:pt x="2156" y="953"/>
                  </a:cubicBezTo>
                  <a:cubicBezTo>
                    <a:pt x="1755" y="1855"/>
                    <a:pt x="477" y="2181"/>
                    <a:pt x="176" y="3133"/>
                  </a:cubicBezTo>
                  <a:cubicBezTo>
                    <a:pt x="1" y="3710"/>
                    <a:pt x="251" y="4336"/>
                    <a:pt x="703" y="4762"/>
                  </a:cubicBezTo>
                  <a:cubicBezTo>
                    <a:pt x="978" y="5013"/>
                    <a:pt x="1304" y="5213"/>
                    <a:pt x="1530" y="5514"/>
                  </a:cubicBezTo>
                  <a:cubicBezTo>
                    <a:pt x="1755" y="5815"/>
                    <a:pt x="1856" y="6191"/>
                    <a:pt x="2056" y="6517"/>
                  </a:cubicBezTo>
                  <a:cubicBezTo>
                    <a:pt x="2257" y="6842"/>
                    <a:pt x="2632" y="7118"/>
                    <a:pt x="2983" y="6993"/>
                  </a:cubicBezTo>
                  <a:cubicBezTo>
                    <a:pt x="3084" y="6943"/>
                    <a:pt x="3184" y="6867"/>
                    <a:pt x="3284" y="6842"/>
                  </a:cubicBezTo>
                  <a:cubicBezTo>
                    <a:pt x="3535" y="6742"/>
                    <a:pt x="3861" y="6893"/>
                    <a:pt x="4111" y="6767"/>
                  </a:cubicBezTo>
                  <a:cubicBezTo>
                    <a:pt x="4362" y="6617"/>
                    <a:pt x="4362" y="6241"/>
                    <a:pt x="4437" y="5965"/>
                  </a:cubicBezTo>
                  <a:cubicBezTo>
                    <a:pt x="4512" y="5715"/>
                    <a:pt x="4637" y="5514"/>
                    <a:pt x="4738" y="5289"/>
                  </a:cubicBezTo>
                  <a:cubicBezTo>
                    <a:pt x="5064" y="4512"/>
                    <a:pt x="4788" y="3609"/>
                    <a:pt x="4186" y="3033"/>
                  </a:cubicBezTo>
                  <a:cubicBezTo>
                    <a:pt x="3936" y="2807"/>
                    <a:pt x="3685" y="2632"/>
                    <a:pt x="3635" y="2281"/>
                  </a:cubicBezTo>
                  <a:cubicBezTo>
                    <a:pt x="3585" y="1805"/>
                    <a:pt x="3835" y="1329"/>
                    <a:pt x="3735" y="852"/>
                  </a:cubicBezTo>
                  <a:close/>
                </a:path>
              </a:pathLst>
            </a:custGeom>
            <a:solidFill>
              <a:srgbClr val="3D363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3" name="Google Shape;11983;p52"/>
            <p:cNvSpPr/>
            <p:nvPr/>
          </p:nvSpPr>
          <p:spPr>
            <a:xfrm>
              <a:off x="3167250" y="3061000"/>
              <a:ext cx="20075" cy="30725"/>
            </a:xfrm>
            <a:custGeom>
              <a:avLst/>
              <a:gdLst/>
              <a:ahLst/>
              <a:cxnLst/>
              <a:rect l="l" t="t" r="r" b="b"/>
              <a:pathLst>
                <a:path w="803" h="1229" extrusionOk="0">
                  <a:moveTo>
                    <a:pt x="0" y="0"/>
                  </a:moveTo>
                  <a:cubicBezTo>
                    <a:pt x="126" y="25"/>
                    <a:pt x="226" y="125"/>
                    <a:pt x="326" y="201"/>
                  </a:cubicBezTo>
                  <a:cubicBezTo>
                    <a:pt x="427" y="276"/>
                    <a:pt x="502" y="376"/>
                    <a:pt x="577" y="476"/>
                  </a:cubicBezTo>
                  <a:cubicBezTo>
                    <a:pt x="652" y="602"/>
                    <a:pt x="702" y="702"/>
                    <a:pt x="727" y="827"/>
                  </a:cubicBezTo>
                  <a:cubicBezTo>
                    <a:pt x="777" y="953"/>
                    <a:pt x="802" y="1078"/>
                    <a:pt x="802" y="1228"/>
                  </a:cubicBezTo>
                  <a:cubicBezTo>
                    <a:pt x="702" y="1128"/>
                    <a:pt x="627" y="1028"/>
                    <a:pt x="552" y="928"/>
                  </a:cubicBezTo>
                  <a:cubicBezTo>
                    <a:pt x="477" y="827"/>
                    <a:pt x="401" y="752"/>
                    <a:pt x="326" y="652"/>
                  </a:cubicBezTo>
                  <a:cubicBezTo>
                    <a:pt x="276" y="552"/>
                    <a:pt x="201" y="451"/>
                    <a:pt x="151" y="326"/>
                  </a:cubicBezTo>
                  <a:cubicBezTo>
                    <a:pt x="101" y="226"/>
                    <a:pt x="51" y="125"/>
                    <a:pt x="0" y="0"/>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4" name="Google Shape;11984;p52"/>
            <p:cNvSpPr/>
            <p:nvPr/>
          </p:nvSpPr>
          <p:spPr>
            <a:xfrm>
              <a:off x="3172900" y="3201975"/>
              <a:ext cx="75825" cy="46375"/>
            </a:xfrm>
            <a:custGeom>
              <a:avLst/>
              <a:gdLst/>
              <a:ahLst/>
              <a:cxnLst/>
              <a:rect l="l" t="t" r="r" b="b"/>
              <a:pathLst>
                <a:path w="3033" h="1855" extrusionOk="0">
                  <a:moveTo>
                    <a:pt x="2556" y="1604"/>
                  </a:moveTo>
                  <a:cubicBezTo>
                    <a:pt x="2155" y="1855"/>
                    <a:pt x="1654" y="1730"/>
                    <a:pt x="1203" y="1579"/>
                  </a:cubicBezTo>
                  <a:cubicBezTo>
                    <a:pt x="852" y="1479"/>
                    <a:pt x="501" y="1379"/>
                    <a:pt x="125" y="1253"/>
                  </a:cubicBezTo>
                  <a:cubicBezTo>
                    <a:pt x="100" y="1253"/>
                    <a:pt x="50" y="1228"/>
                    <a:pt x="0" y="1203"/>
                  </a:cubicBezTo>
                  <a:cubicBezTo>
                    <a:pt x="0" y="1178"/>
                    <a:pt x="25" y="1153"/>
                    <a:pt x="25" y="1153"/>
                  </a:cubicBezTo>
                  <a:cubicBezTo>
                    <a:pt x="100" y="1003"/>
                    <a:pt x="226" y="1053"/>
                    <a:pt x="376" y="1028"/>
                  </a:cubicBezTo>
                  <a:cubicBezTo>
                    <a:pt x="627" y="978"/>
                    <a:pt x="576" y="953"/>
                    <a:pt x="702" y="727"/>
                  </a:cubicBezTo>
                  <a:cubicBezTo>
                    <a:pt x="852" y="401"/>
                    <a:pt x="1203" y="176"/>
                    <a:pt x="1579" y="226"/>
                  </a:cubicBezTo>
                  <a:cubicBezTo>
                    <a:pt x="1679" y="226"/>
                    <a:pt x="1805" y="251"/>
                    <a:pt x="1880" y="201"/>
                  </a:cubicBezTo>
                  <a:cubicBezTo>
                    <a:pt x="1905" y="176"/>
                    <a:pt x="1930" y="126"/>
                    <a:pt x="1955" y="101"/>
                  </a:cubicBezTo>
                  <a:cubicBezTo>
                    <a:pt x="2030" y="25"/>
                    <a:pt x="2155" y="0"/>
                    <a:pt x="2281" y="0"/>
                  </a:cubicBezTo>
                  <a:cubicBezTo>
                    <a:pt x="2481" y="0"/>
                    <a:pt x="2682" y="0"/>
                    <a:pt x="2882" y="0"/>
                  </a:cubicBezTo>
                  <a:cubicBezTo>
                    <a:pt x="2882" y="50"/>
                    <a:pt x="2907" y="75"/>
                    <a:pt x="2907" y="126"/>
                  </a:cubicBezTo>
                  <a:cubicBezTo>
                    <a:pt x="3033" y="652"/>
                    <a:pt x="3008" y="1304"/>
                    <a:pt x="2556" y="1604"/>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5" name="Google Shape;11985;p52"/>
            <p:cNvSpPr/>
            <p:nvPr/>
          </p:nvSpPr>
          <p:spPr>
            <a:xfrm>
              <a:off x="2603975" y="3127400"/>
              <a:ext cx="50150" cy="43900"/>
            </a:xfrm>
            <a:custGeom>
              <a:avLst/>
              <a:gdLst/>
              <a:ahLst/>
              <a:cxnLst/>
              <a:rect l="l" t="t" r="r" b="b"/>
              <a:pathLst>
                <a:path w="2006" h="1756" extrusionOk="0">
                  <a:moveTo>
                    <a:pt x="1629" y="1"/>
                  </a:moveTo>
                  <a:cubicBezTo>
                    <a:pt x="1729" y="577"/>
                    <a:pt x="1880" y="1154"/>
                    <a:pt x="2005" y="1730"/>
                  </a:cubicBezTo>
                  <a:cubicBezTo>
                    <a:pt x="1554" y="1730"/>
                    <a:pt x="1103" y="1755"/>
                    <a:pt x="652" y="1755"/>
                  </a:cubicBezTo>
                  <a:cubicBezTo>
                    <a:pt x="426" y="1755"/>
                    <a:pt x="175" y="1730"/>
                    <a:pt x="75" y="1555"/>
                  </a:cubicBezTo>
                  <a:cubicBezTo>
                    <a:pt x="0" y="1429"/>
                    <a:pt x="50" y="1254"/>
                    <a:pt x="100" y="1104"/>
                  </a:cubicBezTo>
                  <a:cubicBezTo>
                    <a:pt x="175" y="753"/>
                    <a:pt x="251" y="377"/>
                    <a:pt x="276" y="1"/>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6" name="Google Shape;11986;p52"/>
            <p:cNvSpPr/>
            <p:nvPr/>
          </p:nvSpPr>
          <p:spPr>
            <a:xfrm>
              <a:off x="2656600" y="3122400"/>
              <a:ext cx="1275" cy="25"/>
            </a:xfrm>
            <a:custGeom>
              <a:avLst/>
              <a:gdLst/>
              <a:ahLst/>
              <a:cxnLst/>
              <a:rect l="l" t="t" r="r" b="b"/>
              <a:pathLst>
                <a:path w="51" h="1" extrusionOk="0">
                  <a:moveTo>
                    <a:pt x="50" y="0"/>
                  </a:moveTo>
                  <a:lnTo>
                    <a:pt x="50" y="0"/>
                  </a:lnTo>
                  <a:cubicBezTo>
                    <a:pt x="50" y="0"/>
                    <a:pt x="25" y="0"/>
                    <a:pt x="0" y="0"/>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7" name="Google Shape;11987;p52"/>
            <p:cNvSpPr/>
            <p:nvPr/>
          </p:nvSpPr>
          <p:spPr>
            <a:xfrm>
              <a:off x="2978650" y="3146825"/>
              <a:ext cx="47650" cy="46400"/>
            </a:xfrm>
            <a:custGeom>
              <a:avLst/>
              <a:gdLst/>
              <a:ahLst/>
              <a:cxnLst/>
              <a:rect l="l" t="t" r="r" b="b"/>
              <a:pathLst>
                <a:path w="1906" h="1856" extrusionOk="0">
                  <a:moveTo>
                    <a:pt x="1880" y="1680"/>
                  </a:moveTo>
                  <a:cubicBezTo>
                    <a:pt x="1830" y="1755"/>
                    <a:pt x="1730" y="1780"/>
                    <a:pt x="1655" y="1780"/>
                  </a:cubicBezTo>
                  <a:cubicBezTo>
                    <a:pt x="1204" y="1855"/>
                    <a:pt x="727" y="1855"/>
                    <a:pt x="276" y="1755"/>
                  </a:cubicBezTo>
                  <a:cubicBezTo>
                    <a:pt x="226" y="1730"/>
                    <a:pt x="151" y="1705"/>
                    <a:pt x="126" y="1655"/>
                  </a:cubicBezTo>
                  <a:cubicBezTo>
                    <a:pt x="101" y="1630"/>
                    <a:pt x="101" y="1580"/>
                    <a:pt x="101" y="1530"/>
                  </a:cubicBezTo>
                  <a:cubicBezTo>
                    <a:pt x="51" y="1028"/>
                    <a:pt x="26" y="502"/>
                    <a:pt x="1" y="1"/>
                  </a:cubicBezTo>
                  <a:lnTo>
                    <a:pt x="1454" y="1"/>
                  </a:lnTo>
                  <a:cubicBezTo>
                    <a:pt x="1580" y="502"/>
                    <a:pt x="1730" y="978"/>
                    <a:pt x="1880" y="1479"/>
                  </a:cubicBezTo>
                  <a:cubicBezTo>
                    <a:pt x="1880" y="1555"/>
                    <a:pt x="1905" y="1605"/>
                    <a:pt x="1880" y="1680"/>
                  </a:cubicBezTo>
                  <a:close/>
                </a:path>
              </a:pathLst>
            </a:custGeom>
            <a:solidFill>
              <a:srgbClr val="75685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8" name="Google Shape;11988;p52"/>
            <p:cNvSpPr/>
            <p:nvPr/>
          </p:nvSpPr>
          <p:spPr>
            <a:xfrm>
              <a:off x="2793825" y="2785925"/>
              <a:ext cx="91500" cy="408550"/>
            </a:xfrm>
            <a:custGeom>
              <a:avLst/>
              <a:gdLst/>
              <a:ahLst/>
              <a:cxnLst/>
              <a:rect l="l" t="t" r="r" b="b"/>
              <a:pathLst>
                <a:path w="3660" h="16342" extrusionOk="0">
                  <a:moveTo>
                    <a:pt x="3083" y="7244"/>
                  </a:moveTo>
                  <a:cubicBezTo>
                    <a:pt x="2907" y="7795"/>
                    <a:pt x="2832" y="8397"/>
                    <a:pt x="3008" y="8948"/>
                  </a:cubicBezTo>
                  <a:cubicBezTo>
                    <a:pt x="3033" y="9073"/>
                    <a:pt x="3083" y="9199"/>
                    <a:pt x="3133" y="9324"/>
                  </a:cubicBezTo>
                  <a:cubicBezTo>
                    <a:pt x="3333" y="9750"/>
                    <a:pt x="3559" y="10151"/>
                    <a:pt x="3434" y="10577"/>
                  </a:cubicBezTo>
                  <a:cubicBezTo>
                    <a:pt x="3384" y="10803"/>
                    <a:pt x="3208" y="11003"/>
                    <a:pt x="3108" y="11204"/>
                  </a:cubicBezTo>
                  <a:cubicBezTo>
                    <a:pt x="2907" y="11529"/>
                    <a:pt x="2807" y="11931"/>
                    <a:pt x="2757" y="12306"/>
                  </a:cubicBezTo>
                  <a:lnTo>
                    <a:pt x="2757" y="12332"/>
                  </a:lnTo>
                  <a:cubicBezTo>
                    <a:pt x="2632" y="12983"/>
                    <a:pt x="2582" y="13635"/>
                    <a:pt x="2607" y="14286"/>
                  </a:cubicBezTo>
                  <a:cubicBezTo>
                    <a:pt x="2607" y="14938"/>
                    <a:pt x="2707" y="15590"/>
                    <a:pt x="2832" y="16241"/>
                  </a:cubicBezTo>
                  <a:cubicBezTo>
                    <a:pt x="2206" y="16342"/>
                    <a:pt x="1554" y="16291"/>
                    <a:pt x="927" y="16091"/>
                  </a:cubicBezTo>
                  <a:cubicBezTo>
                    <a:pt x="752" y="16041"/>
                    <a:pt x="551" y="15966"/>
                    <a:pt x="376" y="15865"/>
                  </a:cubicBezTo>
                  <a:cubicBezTo>
                    <a:pt x="476" y="15339"/>
                    <a:pt x="602" y="14813"/>
                    <a:pt x="777" y="14286"/>
                  </a:cubicBezTo>
                  <a:cubicBezTo>
                    <a:pt x="802" y="14186"/>
                    <a:pt x="827" y="14086"/>
                    <a:pt x="852" y="14011"/>
                  </a:cubicBezTo>
                  <a:cubicBezTo>
                    <a:pt x="1003" y="13585"/>
                    <a:pt x="1178" y="13159"/>
                    <a:pt x="1253" y="12733"/>
                  </a:cubicBezTo>
                  <a:cubicBezTo>
                    <a:pt x="1353" y="12156"/>
                    <a:pt x="1278" y="11555"/>
                    <a:pt x="1203" y="10953"/>
                  </a:cubicBezTo>
                  <a:cubicBezTo>
                    <a:pt x="1128" y="10427"/>
                    <a:pt x="1053" y="9900"/>
                    <a:pt x="977" y="9374"/>
                  </a:cubicBezTo>
                  <a:cubicBezTo>
                    <a:pt x="902" y="9023"/>
                    <a:pt x="827" y="8672"/>
                    <a:pt x="802" y="8296"/>
                  </a:cubicBezTo>
                  <a:cubicBezTo>
                    <a:pt x="802" y="7971"/>
                    <a:pt x="827" y="7620"/>
                    <a:pt x="852" y="7294"/>
                  </a:cubicBezTo>
                  <a:cubicBezTo>
                    <a:pt x="902" y="6241"/>
                    <a:pt x="727" y="5189"/>
                    <a:pt x="326" y="4236"/>
                  </a:cubicBezTo>
                  <a:cubicBezTo>
                    <a:pt x="175" y="3860"/>
                    <a:pt x="0" y="3484"/>
                    <a:pt x="25" y="3083"/>
                  </a:cubicBezTo>
                  <a:cubicBezTo>
                    <a:pt x="25" y="2557"/>
                    <a:pt x="501" y="2081"/>
                    <a:pt x="777" y="1680"/>
                  </a:cubicBezTo>
                  <a:cubicBezTo>
                    <a:pt x="827" y="1630"/>
                    <a:pt x="852" y="1580"/>
                    <a:pt x="877" y="1529"/>
                  </a:cubicBezTo>
                  <a:cubicBezTo>
                    <a:pt x="1078" y="1028"/>
                    <a:pt x="1028" y="301"/>
                    <a:pt x="1504" y="151"/>
                  </a:cubicBezTo>
                  <a:cubicBezTo>
                    <a:pt x="1930" y="1"/>
                    <a:pt x="2256" y="577"/>
                    <a:pt x="2607" y="853"/>
                  </a:cubicBezTo>
                  <a:cubicBezTo>
                    <a:pt x="2882" y="1103"/>
                    <a:pt x="3133" y="1379"/>
                    <a:pt x="3258" y="1705"/>
                  </a:cubicBezTo>
                  <a:cubicBezTo>
                    <a:pt x="3409" y="2081"/>
                    <a:pt x="3409" y="2532"/>
                    <a:pt x="3434" y="2933"/>
                  </a:cubicBezTo>
                  <a:cubicBezTo>
                    <a:pt x="3459" y="3810"/>
                    <a:pt x="3659" y="4687"/>
                    <a:pt x="3534" y="5565"/>
                  </a:cubicBezTo>
                  <a:cubicBezTo>
                    <a:pt x="3459" y="6141"/>
                    <a:pt x="3233" y="6692"/>
                    <a:pt x="3083" y="724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9" name="Google Shape;11989;p52"/>
            <p:cNvSpPr/>
            <p:nvPr/>
          </p:nvSpPr>
          <p:spPr>
            <a:xfrm>
              <a:off x="2803200" y="3143075"/>
              <a:ext cx="61450" cy="52025"/>
            </a:xfrm>
            <a:custGeom>
              <a:avLst/>
              <a:gdLst/>
              <a:ahLst/>
              <a:cxnLst/>
              <a:rect l="l" t="t" r="r" b="b"/>
              <a:pathLst>
                <a:path w="2458" h="2081" extrusionOk="0">
                  <a:moveTo>
                    <a:pt x="2457" y="1955"/>
                  </a:moveTo>
                  <a:cubicBezTo>
                    <a:pt x="1630" y="2081"/>
                    <a:pt x="753" y="1955"/>
                    <a:pt x="1" y="1579"/>
                  </a:cubicBezTo>
                  <a:cubicBezTo>
                    <a:pt x="101" y="1053"/>
                    <a:pt x="227" y="527"/>
                    <a:pt x="402" y="0"/>
                  </a:cubicBezTo>
                  <a:lnTo>
                    <a:pt x="2232" y="0"/>
                  </a:lnTo>
                  <a:cubicBezTo>
                    <a:pt x="2232" y="652"/>
                    <a:pt x="2332" y="1304"/>
                    <a:pt x="2457" y="1955"/>
                  </a:cubicBezTo>
                  <a:close/>
                </a:path>
              </a:pathLst>
            </a:custGeom>
            <a:solidFill>
              <a:srgbClr val="B09B8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0" name="Google Shape;11990;p52"/>
            <p:cNvSpPr/>
            <p:nvPr/>
          </p:nvSpPr>
          <p:spPr>
            <a:xfrm>
              <a:off x="3122125" y="2941325"/>
              <a:ext cx="47025" cy="55775"/>
            </a:xfrm>
            <a:custGeom>
              <a:avLst/>
              <a:gdLst/>
              <a:ahLst/>
              <a:cxnLst/>
              <a:rect l="l" t="t" r="r" b="b"/>
              <a:pathLst>
                <a:path w="1881" h="2231" extrusionOk="0">
                  <a:moveTo>
                    <a:pt x="678" y="226"/>
                  </a:moveTo>
                  <a:cubicBezTo>
                    <a:pt x="753" y="126"/>
                    <a:pt x="878" y="0"/>
                    <a:pt x="1003" y="25"/>
                  </a:cubicBezTo>
                  <a:cubicBezTo>
                    <a:pt x="1129" y="25"/>
                    <a:pt x="1204" y="126"/>
                    <a:pt x="1254" y="226"/>
                  </a:cubicBezTo>
                  <a:cubicBezTo>
                    <a:pt x="1655" y="802"/>
                    <a:pt x="1881" y="1479"/>
                    <a:pt x="1881" y="2181"/>
                  </a:cubicBezTo>
                  <a:cubicBezTo>
                    <a:pt x="1780" y="2080"/>
                    <a:pt x="1705" y="1955"/>
                    <a:pt x="1630" y="1830"/>
                  </a:cubicBezTo>
                  <a:cubicBezTo>
                    <a:pt x="1555" y="1679"/>
                    <a:pt x="1505" y="1529"/>
                    <a:pt x="1430" y="1379"/>
                  </a:cubicBezTo>
                  <a:cubicBezTo>
                    <a:pt x="1354" y="1253"/>
                    <a:pt x="1204" y="1128"/>
                    <a:pt x="1054" y="1128"/>
                  </a:cubicBezTo>
                  <a:cubicBezTo>
                    <a:pt x="853" y="1128"/>
                    <a:pt x="703" y="1278"/>
                    <a:pt x="602" y="1429"/>
                  </a:cubicBezTo>
                  <a:cubicBezTo>
                    <a:pt x="502" y="1604"/>
                    <a:pt x="452" y="1780"/>
                    <a:pt x="352" y="1930"/>
                  </a:cubicBezTo>
                  <a:cubicBezTo>
                    <a:pt x="277" y="2055"/>
                    <a:pt x="126" y="2231"/>
                    <a:pt x="1" y="2231"/>
                  </a:cubicBezTo>
                  <a:cubicBezTo>
                    <a:pt x="151" y="1955"/>
                    <a:pt x="151" y="1529"/>
                    <a:pt x="227" y="1203"/>
                  </a:cubicBezTo>
                  <a:cubicBezTo>
                    <a:pt x="327" y="852"/>
                    <a:pt x="477" y="527"/>
                    <a:pt x="678" y="226"/>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1" name="Google Shape;11991;p52"/>
            <p:cNvSpPr/>
            <p:nvPr/>
          </p:nvSpPr>
          <p:spPr>
            <a:xfrm>
              <a:off x="2838300" y="2813500"/>
              <a:ext cx="35125" cy="125325"/>
            </a:xfrm>
            <a:custGeom>
              <a:avLst/>
              <a:gdLst/>
              <a:ahLst/>
              <a:cxnLst/>
              <a:rect l="l" t="t" r="r" b="b"/>
              <a:pathLst>
                <a:path w="1405" h="5013" extrusionOk="0">
                  <a:moveTo>
                    <a:pt x="828" y="276"/>
                  </a:moveTo>
                  <a:cubicBezTo>
                    <a:pt x="727" y="126"/>
                    <a:pt x="577" y="0"/>
                    <a:pt x="401" y="25"/>
                  </a:cubicBezTo>
                  <a:cubicBezTo>
                    <a:pt x="301" y="25"/>
                    <a:pt x="226" y="76"/>
                    <a:pt x="176" y="151"/>
                  </a:cubicBezTo>
                  <a:cubicBezTo>
                    <a:pt x="0" y="351"/>
                    <a:pt x="0" y="627"/>
                    <a:pt x="76" y="878"/>
                  </a:cubicBezTo>
                  <a:cubicBezTo>
                    <a:pt x="151" y="1128"/>
                    <a:pt x="276" y="1329"/>
                    <a:pt x="351" y="1579"/>
                  </a:cubicBezTo>
                  <a:cubicBezTo>
                    <a:pt x="502" y="2056"/>
                    <a:pt x="452" y="2557"/>
                    <a:pt x="527" y="3058"/>
                  </a:cubicBezTo>
                  <a:cubicBezTo>
                    <a:pt x="577" y="3384"/>
                    <a:pt x="677" y="3685"/>
                    <a:pt x="727" y="4035"/>
                  </a:cubicBezTo>
                  <a:cubicBezTo>
                    <a:pt x="777" y="4361"/>
                    <a:pt x="777" y="4712"/>
                    <a:pt x="602" y="4988"/>
                  </a:cubicBezTo>
                  <a:cubicBezTo>
                    <a:pt x="853" y="5013"/>
                    <a:pt x="1053" y="4787"/>
                    <a:pt x="1103" y="4562"/>
                  </a:cubicBezTo>
                  <a:cubicBezTo>
                    <a:pt x="1178" y="4336"/>
                    <a:pt x="1153" y="4086"/>
                    <a:pt x="1178" y="3835"/>
                  </a:cubicBezTo>
                  <a:cubicBezTo>
                    <a:pt x="1204" y="3409"/>
                    <a:pt x="1404" y="3008"/>
                    <a:pt x="1404" y="2582"/>
                  </a:cubicBezTo>
                  <a:cubicBezTo>
                    <a:pt x="1404" y="2406"/>
                    <a:pt x="1379" y="2206"/>
                    <a:pt x="1329" y="2030"/>
                  </a:cubicBezTo>
                  <a:cubicBezTo>
                    <a:pt x="1254" y="1579"/>
                    <a:pt x="1229" y="577"/>
                    <a:pt x="828" y="276"/>
                  </a:cubicBezTo>
                  <a:close/>
                </a:path>
              </a:pathLst>
            </a:custGeom>
            <a:solidFill>
              <a:srgbClr val="F5E2C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2" name="Google Shape;11992;p52"/>
            <p:cNvSpPr/>
            <p:nvPr/>
          </p:nvSpPr>
          <p:spPr>
            <a:xfrm>
              <a:off x="2615875" y="2836675"/>
              <a:ext cx="16925" cy="159175"/>
            </a:xfrm>
            <a:custGeom>
              <a:avLst/>
              <a:gdLst/>
              <a:ahLst/>
              <a:cxnLst/>
              <a:rect l="l" t="t" r="r" b="b"/>
              <a:pathLst>
                <a:path w="677" h="6367" extrusionOk="0">
                  <a:moveTo>
                    <a:pt x="25" y="5314"/>
                  </a:moveTo>
                  <a:cubicBezTo>
                    <a:pt x="0" y="5690"/>
                    <a:pt x="0" y="6091"/>
                    <a:pt x="251" y="6367"/>
                  </a:cubicBezTo>
                  <a:cubicBezTo>
                    <a:pt x="176" y="6291"/>
                    <a:pt x="501" y="5164"/>
                    <a:pt x="527" y="4988"/>
                  </a:cubicBezTo>
                  <a:cubicBezTo>
                    <a:pt x="602" y="4537"/>
                    <a:pt x="652" y="4061"/>
                    <a:pt x="652" y="3610"/>
                  </a:cubicBezTo>
                  <a:cubicBezTo>
                    <a:pt x="677" y="2657"/>
                    <a:pt x="552" y="1705"/>
                    <a:pt x="326" y="778"/>
                  </a:cubicBezTo>
                  <a:cubicBezTo>
                    <a:pt x="201" y="276"/>
                    <a:pt x="50" y="1"/>
                    <a:pt x="25" y="677"/>
                  </a:cubicBezTo>
                  <a:cubicBezTo>
                    <a:pt x="0" y="1154"/>
                    <a:pt x="75" y="1680"/>
                    <a:pt x="100" y="2181"/>
                  </a:cubicBezTo>
                  <a:cubicBezTo>
                    <a:pt x="126" y="3234"/>
                    <a:pt x="100" y="4261"/>
                    <a:pt x="25" y="5314"/>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3" name="Google Shape;11993;p52"/>
            <p:cNvSpPr/>
            <p:nvPr/>
          </p:nvSpPr>
          <p:spPr>
            <a:xfrm>
              <a:off x="3085800" y="2881175"/>
              <a:ext cx="50150" cy="85225"/>
            </a:xfrm>
            <a:custGeom>
              <a:avLst/>
              <a:gdLst/>
              <a:ahLst/>
              <a:cxnLst/>
              <a:rect l="l" t="t" r="r" b="b"/>
              <a:pathLst>
                <a:path w="2006" h="3409" extrusionOk="0">
                  <a:moveTo>
                    <a:pt x="101" y="426"/>
                  </a:moveTo>
                  <a:cubicBezTo>
                    <a:pt x="0" y="552"/>
                    <a:pt x="0" y="727"/>
                    <a:pt x="50" y="877"/>
                  </a:cubicBezTo>
                  <a:cubicBezTo>
                    <a:pt x="126" y="1028"/>
                    <a:pt x="226" y="1153"/>
                    <a:pt x="276" y="1303"/>
                  </a:cubicBezTo>
                  <a:cubicBezTo>
                    <a:pt x="502" y="1830"/>
                    <a:pt x="351" y="2406"/>
                    <a:pt x="426" y="2983"/>
                  </a:cubicBezTo>
                  <a:cubicBezTo>
                    <a:pt x="451" y="3083"/>
                    <a:pt x="476" y="3183"/>
                    <a:pt x="527" y="3283"/>
                  </a:cubicBezTo>
                  <a:cubicBezTo>
                    <a:pt x="602" y="3359"/>
                    <a:pt x="727" y="3409"/>
                    <a:pt x="827" y="3359"/>
                  </a:cubicBezTo>
                  <a:cubicBezTo>
                    <a:pt x="928" y="3308"/>
                    <a:pt x="953" y="3183"/>
                    <a:pt x="978" y="3083"/>
                  </a:cubicBezTo>
                  <a:cubicBezTo>
                    <a:pt x="1028" y="2807"/>
                    <a:pt x="1103" y="2557"/>
                    <a:pt x="1278" y="2381"/>
                  </a:cubicBezTo>
                  <a:cubicBezTo>
                    <a:pt x="1579" y="2130"/>
                    <a:pt x="1905" y="2156"/>
                    <a:pt x="1980" y="1729"/>
                  </a:cubicBezTo>
                  <a:cubicBezTo>
                    <a:pt x="2005" y="1504"/>
                    <a:pt x="1855" y="1178"/>
                    <a:pt x="1705" y="1003"/>
                  </a:cubicBezTo>
                  <a:cubicBezTo>
                    <a:pt x="1429" y="702"/>
                    <a:pt x="426" y="0"/>
                    <a:pt x="101" y="426"/>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4" name="Google Shape;11994;p52"/>
            <p:cNvSpPr/>
            <p:nvPr/>
          </p:nvSpPr>
          <p:spPr>
            <a:xfrm>
              <a:off x="2575775" y="3150600"/>
              <a:ext cx="105275" cy="29475"/>
            </a:xfrm>
            <a:custGeom>
              <a:avLst/>
              <a:gdLst/>
              <a:ahLst/>
              <a:cxnLst/>
              <a:rect l="l" t="t" r="r" b="b"/>
              <a:pathLst>
                <a:path w="4211" h="1179" extrusionOk="0">
                  <a:moveTo>
                    <a:pt x="100" y="201"/>
                  </a:moveTo>
                  <a:cubicBezTo>
                    <a:pt x="125" y="125"/>
                    <a:pt x="201" y="75"/>
                    <a:pt x="276" y="75"/>
                  </a:cubicBezTo>
                  <a:cubicBezTo>
                    <a:pt x="827" y="0"/>
                    <a:pt x="1379" y="176"/>
                    <a:pt x="1805" y="526"/>
                  </a:cubicBezTo>
                  <a:lnTo>
                    <a:pt x="1730" y="276"/>
                  </a:lnTo>
                  <a:cubicBezTo>
                    <a:pt x="1780" y="552"/>
                    <a:pt x="2231" y="577"/>
                    <a:pt x="2356" y="326"/>
                  </a:cubicBezTo>
                  <a:cubicBezTo>
                    <a:pt x="2356" y="451"/>
                    <a:pt x="2356" y="552"/>
                    <a:pt x="2356" y="652"/>
                  </a:cubicBezTo>
                  <a:cubicBezTo>
                    <a:pt x="3008" y="702"/>
                    <a:pt x="3634" y="852"/>
                    <a:pt x="4211" y="1053"/>
                  </a:cubicBezTo>
                  <a:cubicBezTo>
                    <a:pt x="3484" y="1103"/>
                    <a:pt x="2757" y="1128"/>
                    <a:pt x="2005" y="1178"/>
                  </a:cubicBezTo>
                  <a:cubicBezTo>
                    <a:pt x="1654" y="1178"/>
                    <a:pt x="0" y="852"/>
                    <a:pt x="100" y="201"/>
                  </a:cubicBezTo>
                  <a:close/>
                </a:path>
              </a:pathLst>
            </a:custGeom>
            <a:solidFill>
              <a:srgbClr val="518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5" name="Google Shape;11995;p52"/>
            <p:cNvSpPr/>
            <p:nvPr/>
          </p:nvSpPr>
          <p:spPr>
            <a:xfrm>
              <a:off x="2962350" y="3173775"/>
              <a:ext cx="67700" cy="22575"/>
            </a:xfrm>
            <a:custGeom>
              <a:avLst/>
              <a:gdLst/>
              <a:ahLst/>
              <a:cxnLst/>
              <a:rect l="l" t="t" r="r" b="b"/>
              <a:pathLst>
                <a:path w="2708" h="903" extrusionOk="0">
                  <a:moveTo>
                    <a:pt x="1" y="201"/>
                  </a:moveTo>
                  <a:cubicBezTo>
                    <a:pt x="277" y="276"/>
                    <a:pt x="552" y="351"/>
                    <a:pt x="803" y="452"/>
                  </a:cubicBezTo>
                  <a:lnTo>
                    <a:pt x="828" y="176"/>
                  </a:lnTo>
                  <a:cubicBezTo>
                    <a:pt x="928" y="201"/>
                    <a:pt x="1029" y="301"/>
                    <a:pt x="1079" y="401"/>
                  </a:cubicBezTo>
                  <a:cubicBezTo>
                    <a:pt x="1204" y="251"/>
                    <a:pt x="1329" y="126"/>
                    <a:pt x="1505" y="0"/>
                  </a:cubicBezTo>
                  <a:cubicBezTo>
                    <a:pt x="1530" y="101"/>
                    <a:pt x="1505" y="226"/>
                    <a:pt x="1480" y="326"/>
                  </a:cubicBezTo>
                  <a:lnTo>
                    <a:pt x="2081" y="201"/>
                  </a:lnTo>
                  <a:cubicBezTo>
                    <a:pt x="2156" y="201"/>
                    <a:pt x="2257" y="226"/>
                    <a:pt x="2257" y="301"/>
                  </a:cubicBezTo>
                  <a:cubicBezTo>
                    <a:pt x="2257" y="326"/>
                    <a:pt x="2206" y="351"/>
                    <a:pt x="2181" y="376"/>
                  </a:cubicBezTo>
                  <a:cubicBezTo>
                    <a:pt x="2081" y="427"/>
                    <a:pt x="1981" y="477"/>
                    <a:pt x="1856" y="527"/>
                  </a:cubicBezTo>
                  <a:cubicBezTo>
                    <a:pt x="2156" y="502"/>
                    <a:pt x="2432" y="552"/>
                    <a:pt x="2708" y="677"/>
                  </a:cubicBezTo>
                  <a:cubicBezTo>
                    <a:pt x="2633" y="627"/>
                    <a:pt x="2131" y="853"/>
                    <a:pt x="2031" y="878"/>
                  </a:cubicBezTo>
                  <a:cubicBezTo>
                    <a:pt x="1755" y="903"/>
                    <a:pt x="1480" y="878"/>
                    <a:pt x="1204" y="802"/>
                  </a:cubicBezTo>
                  <a:cubicBezTo>
                    <a:pt x="828" y="677"/>
                    <a:pt x="226" y="602"/>
                    <a:pt x="1" y="201"/>
                  </a:cubicBezTo>
                  <a:close/>
                </a:path>
              </a:pathLst>
            </a:custGeom>
            <a:solidFill>
              <a:srgbClr val="51801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96" name="Google Shape;11996;p52"/>
          <p:cNvSpPr/>
          <p:nvPr/>
        </p:nvSpPr>
        <p:spPr>
          <a:xfrm rot="550123">
            <a:off x="7853063" y="671582"/>
            <a:ext cx="212235" cy="177639"/>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2125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 name="Titel 2">
            <a:extLst>
              <a:ext uri="{FF2B5EF4-FFF2-40B4-BE49-F238E27FC236}">
                <a16:creationId xmlns:a16="http://schemas.microsoft.com/office/drawing/2014/main" id="{58276488-B812-098F-0355-586A7BAEFEF4}"/>
              </a:ext>
            </a:extLst>
          </p:cNvPr>
          <p:cNvSpPr>
            <a:spLocks noGrp="1"/>
          </p:cNvSpPr>
          <p:nvPr>
            <p:ph type="title" idx="4"/>
          </p:nvPr>
        </p:nvSpPr>
        <p:spPr/>
        <p:txBody>
          <a:bodyPr/>
          <a:lstStyle/>
          <a:p>
            <a:r>
              <a:rPr lang="de-CH" err="1"/>
              <a:t>Our</a:t>
            </a:r>
            <a:r>
              <a:rPr lang="de-CH"/>
              <a:t> Project</a:t>
            </a:r>
          </a:p>
        </p:txBody>
      </p:sp>
      <p:sp>
        <p:nvSpPr>
          <p:cNvPr id="7" name="Textfeld 6">
            <a:extLst>
              <a:ext uri="{FF2B5EF4-FFF2-40B4-BE49-F238E27FC236}">
                <a16:creationId xmlns:a16="http://schemas.microsoft.com/office/drawing/2014/main" id="{E5F5339D-A3DF-0DEC-52BB-60756FDC9CC1}"/>
              </a:ext>
            </a:extLst>
          </p:cNvPr>
          <p:cNvSpPr txBox="1"/>
          <p:nvPr/>
        </p:nvSpPr>
        <p:spPr>
          <a:xfrm>
            <a:off x="5269230" y="2183130"/>
            <a:ext cx="184731" cy="307777"/>
          </a:xfrm>
          <a:prstGeom prst="rect">
            <a:avLst/>
          </a:prstGeom>
          <a:noFill/>
        </p:spPr>
        <p:txBody>
          <a:bodyPr wrap="none" rtlCol="0">
            <a:spAutoFit/>
          </a:bodyPr>
          <a:lstStyle/>
          <a:p>
            <a:endParaRPr lang="de-CH"/>
          </a:p>
        </p:txBody>
      </p:sp>
    </p:spTree>
    <p:extLst>
      <p:ext uri="{BB962C8B-B14F-4D97-AF65-F5344CB8AC3E}">
        <p14:creationId xmlns:p14="http://schemas.microsoft.com/office/powerpoint/2010/main" val="9570995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543"/>
        <p:cNvGrpSpPr/>
        <p:nvPr/>
      </p:nvGrpSpPr>
      <p:grpSpPr>
        <a:xfrm>
          <a:off x="0" y="0"/>
          <a:ext cx="0" cy="0"/>
          <a:chOff x="0" y="0"/>
          <a:chExt cx="0" cy="0"/>
        </a:xfrm>
      </p:grpSpPr>
      <p:grpSp>
        <p:nvGrpSpPr>
          <p:cNvPr id="12544" name="Google Shape;12544;p55"/>
          <p:cNvGrpSpPr/>
          <p:nvPr/>
        </p:nvGrpSpPr>
        <p:grpSpPr>
          <a:xfrm>
            <a:off x="559383" y="2375290"/>
            <a:ext cx="2450162" cy="1830285"/>
            <a:chOff x="1663575" y="329550"/>
            <a:chExt cx="528075" cy="394475"/>
          </a:xfrm>
        </p:grpSpPr>
        <p:sp>
          <p:nvSpPr>
            <p:cNvPr id="12545" name="Google Shape;12545;p55"/>
            <p:cNvSpPr/>
            <p:nvPr/>
          </p:nvSpPr>
          <p:spPr>
            <a:xfrm>
              <a:off x="1674675" y="654125"/>
              <a:ext cx="28875" cy="14500"/>
            </a:xfrm>
            <a:custGeom>
              <a:avLst/>
              <a:gdLst/>
              <a:ahLst/>
              <a:cxnLst/>
              <a:rect l="l" t="t" r="r" b="b"/>
              <a:pathLst>
                <a:path w="1155" h="580" extrusionOk="0">
                  <a:moveTo>
                    <a:pt x="580" y="0"/>
                  </a:moveTo>
                  <a:cubicBezTo>
                    <a:pt x="261" y="0"/>
                    <a:pt x="0" y="131"/>
                    <a:pt x="0" y="287"/>
                  </a:cubicBezTo>
                  <a:cubicBezTo>
                    <a:pt x="0" y="449"/>
                    <a:pt x="261" y="580"/>
                    <a:pt x="580" y="580"/>
                  </a:cubicBezTo>
                  <a:cubicBezTo>
                    <a:pt x="899" y="580"/>
                    <a:pt x="1155" y="449"/>
                    <a:pt x="1155" y="287"/>
                  </a:cubicBezTo>
                  <a:cubicBezTo>
                    <a:pt x="1155" y="131"/>
                    <a:pt x="899" y="0"/>
                    <a:pt x="580" y="0"/>
                  </a:cubicBezTo>
                  <a:close/>
                </a:path>
              </a:pathLst>
            </a:custGeom>
            <a:solidFill>
              <a:srgbClr val="2B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6" name="Google Shape;12546;p55"/>
            <p:cNvSpPr/>
            <p:nvPr/>
          </p:nvSpPr>
          <p:spPr>
            <a:xfrm>
              <a:off x="1669575" y="710550"/>
              <a:ext cx="31250" cy="13475"/>
            </a:xfrm>
            <a:custGeom>
              <a:avLst/>
              <a:gdLst/>
              <a:ahLst/>
              <a:cxnLst/>
              <a:rect l="l" t="t" r="r" b="b"/>
              <a:pathLst>
                <a:path w="1250" h="539" extrusionOk="0">
                  <a:moveTo>
                    <a:pt x="0" y="0"/>
                  </a:moveTo>
                  <a:lnTo>
                    <a:pt x="0" y="538"/>
                  </a:lnTo>
                  <a:lnTo>
                    <a:pt x="1249" y="538"/>
                  </a:lnTo>
                  <a:lnTo>
                    <a:pt x="1249" y="0"/>
                  </a:lnTo>
                  <a:close/>
                </a:path>
              </a:pathLst>
            </a:custGeom>
            <a:solidFill>
              <a:srgbClr val="2B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7" name="Google Shape;12547;p55"/>
            <p:cNvSpPr/>
            <p:nvPr/>
          </p:nvSpPr>
          <p:spPr>
            <a:xfrm>
              <a:off x="2041700" y="397600"/>
              <a:ext cx="3150" cy="58000"/>
            </a:xfrm>
            <a:custGeom>
              <a:avLst/>
              <a:gdLst/>
              <a:ahLst/>
              <a:cxnLst/>
              <a:rect l="l" t="t" r="r" b="b"/>
              <a:pathLst>
                <a:path w="126" h="2320" extrusionOk="0">
                  <a:moveTo>
                    <a:pt x="0" y="0"/>
                  </a:moveTo>
                  <a:lnTo>
                    <a:pt x="0" y="2320"/>
                  </a:lnTo>
                  <a:lnTo>
                    <a:pt x="125" y="2320"/>
                  </a:lnTo>
                  <a:lnTo>
                    <a:pt x="125" y="0"/>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8" name="Google Shape;12548;p55"/>
            <p:cNvSpPr/>
            <p:nvPr/>
          </p:nvSpPr>
          <p:spPr>
            <a:xfrm>
              <a:off x="2041700" y="398375"/>
              <a:ext cx="3150" cy="20400"/>
            </a:xfrm>
            <a:custGeom>
              <a:avLst/>
              <a:gdLst/>
              <a:ahLst/>
              <a:cxnLst/>
              <a:rect l="l" t="t" r="r" b="b"/>
              <a:pathLst>
                <a:path w="126" h="816" extrusionOk="0">
                  <a:moveTo>
                    <a:pt x="0" y="0"/>
                  </a:moveTo>
                  <a:lnTo>
                    <a:pt x="0" y="816"/>
                  </a:lnTo>
                  <a:lnTo>
                    <a:pt x="125" y="627"/>
                  </a:lnTo>
                  <a:lnTo>
                    <a:pt x="125" y="0"/>
                  </a:lnTo>
                  <a:close/>
                </a:path>
              </a:pathLst>
            </a:custGeom>
            <a:solidFill>
              <a:srgbClr val="00677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9" name="Google Shape;12549;p55"/>
            <p:cNvSpPr/>
            <p:nvPr/>
          </p:nvSpPr>
          <p:spPr>
            <a:xfrm>
              <a:off x="2035150" y="450225"/>
              <a:ext cx="16225" cy="35950"/>
            </a:xfrm>
            <a:custGeom>
              <a:avLst/>
              <a:gdLst/>
              <a:ahLst/>
              <a:cxnLst/>
              <a:rect l="l" t="t" r="r" b="b"/>
              <a:pathLst>
                <a:path w="649" h="1438" extrusionOk="0">
                  <a:moveTo>
                    <a:pt x="205" y="1"/>
                  </a:moveTo>
                  <a:cubicBezTo>
                    <a:pt x="90" y="1"/>
                    <a:pt x="1" y="89"/>
                    <a:pt x="1" y="204"/>
                  </a:cubicBezTo>
                  <a:lnTo>
                    <a:pt x="1" y="1437"/>
                  </a:lnTo>
                  <a:lnTo>
                    <a:pt x="649" y="1004"/>
                  </a:lnTo>
                  <a:lnTo>
                    <a:pt x="649" y="204"/>
                  </a:lnTo>
                  <a:cubicBezTo>
                    <a:pt x="649" y="89"/>
                    <a:pt x="560" y="1"/>
                    <a:pt x="445" y="1"/>
                  </a:cubicBezTo>
                  <a:close/>
                </a:path>
              </a:pathLst>
            </a:custGeom>
            <a:solidFill>
              <a:srgbClr val="97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0" name="Google Shape;12550;p55"/>
            <p:cNvSpPr/>
            <p:nvPr/>
          </p:nvSpPr>
          <p:spPr>
            <a:xfrm>
              <a:off x="1663575" y="657900"/>
              <a:ext cx="51225" cy="61675"/>
            </a:xfrm>
            <a:custGeom>
              <a:avLst/>
              <a:gdLst/>
              <a:ahLst/>
              <a:cxnLst/>
              <a:rect l="l" t="t" r="r" b="b"/>
              <a:pathLst>
                <a:path w="2049" h="2467" extrusionOk="0">
                  <a:moveTo>
                    <a:pt x="209" y="1"/>
                  </a:moveTo>
                  <a:cubicBezTo>
                    <a:pt x="94" y="1"/>
                    <a:pt x="0" y="95"/>
                    <a:pt x="0" y="210"/>
                  </a:cubicBezTo>
                  <a:lnTo>
                    <a:pt x="0" y="2258"/>
                  </a:lnTo>
                  <a:cubicBezTo>
                    <a:pt x="0" y="2373"/>
                    <a:pt x="94" y="2467"/>
                    <a:pt x="209" y="2467"/>
                  </a:cubicBezTo>
                  <a:lnTo>
                    <a:pt x="1839" y="2467"/>
                  </a:lnTo>
                  <a:cubicBezTo>
                    <a:pt x="1954" y="2467"/>
                    <a:pt x="2048" y="2373"/>
                    <a:pt x="2048" y="2258"/>
                  </a:cubicBezTo>
                  <a:lnTo>
                    <a:pt x="2048" y="210"/>
                  </a:lnTo>
                  <a:cubicBezTo>
                    <a:pt x="2048" y="95"/>
                    <a:pt x="1954" y="1"/>
                    <a:pt x="1839" y="1"/>
                  </a:cubicBezTo>
                  <a:close/>
                </a:path>
              </a:pathLst>
            </a:custGeom>
            <a:solidFill>
              <a:srgbClr val="42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1" name="Google Shape;12551;p55"/>
            <p:cNvSpPr/>
            <p:nvPr/>
          </p:nvSpPr>
          <p:spPr>
            <a:xfrm>
              <a:off x="1848650" y="558625"/>
              <a:ext cx="281100" cy="165400"/>
            </a:xfrm>
            <a:custGeom>
              <a:avLst/>
              <a:gdLst/>
              <a:ahLst/>
              <a:cxnLst/>
              <a:rect l="l" t="t" r="r" b="b"/>
              <a:pathLst>
                <a:path w="11244" h="6616" extrusionOk="0">
                  <a:moveTo>
                    <a:pt x="0" y="1"/>
                  </a:moveTo>
                  <a:lnTo>
                    <a:pt x="0" y="6615"/>
                  </a:lnTo>
                  <a:lnTo>
                    <a:pt x="11243" y="6615"/>
                  </a:lnTo>
                  <a:lnTo>
                    <a:pt x="11243" y="1"/>
                  </a:lnTo>
                  <a:close/>
                </a:path>
              </a:pathLst>
            </a:custGeom>
            <a:solidFill>
              <a:srgbClr val="D4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2" name="Google Shape;12552;p55"/>
            <p:cNvSpPr/>
            <p:nvPr/>
          </p:nvSpPr>
          <p:spPr>
            <a:xfrm>
              <a:off x="1853725" y="563475"/>
              <a:ext cx="270925" cy="155850"/>
            </a:xfrm>
            <a:custGeom>
              <a:avLst/>
              <a:gdLst/>
              <a:ahLst/>
              <a:cxnLst/>
              <a:rect l="l" t="t" r="r" b="b"/>
              <a:pathLst>
                <a:path w="10837" h="6234" extrusionOk="0">
                  <a:moveTo>
                    <a:pt x="1" y="0"/>
                  </a:moveTo>
                  <a:lnTo>
                    <a:pt x="1" y="6233"/>
                  </a:lnTo>
                  <a:lnTo>
                    <a:pt x="10837" y="6233"/>
                  </a:lnTo>
                  <a:lnTo>
                    <a:pt x="10837" y="0"/>
                  </a:lnTo>
                  <a:close/>
                </a:path>
              </a:pathLst>
            </a:custGeom>
            <a:solidFill>
              <a:srgbClr val="40A1B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3" name="Google Shape;12553;p55"/>
            <p:cNvSpPr/>
            <p:nvPr/>
          </p:nvSpPr>
          <p:spPr>
            <a:xfrm>
              <a:off x="1857650" y="571700"/>
              <a:ext cx="263075" cy="59200"/>
            </a:xfrm>
            <a:custGeom>
              <a:avLst/>
              <a:gdLst/>
              <a:ahLst/>
              <a:cxnLst/>
              <a:rect l="l" t="t" r="r" b="b"/>
              <a:pathLst>
                <a:path w="10523" h="2368" extrusionOk="0">
                  <a:moveTo>
                    <a:pt x="1" y="0"/>
                  </a:moveTo>
                  <a:lnTo>
                    <a:pt x="1" y="2367"/>
                  </a:lnTo>
                  <a:lnTo>
                    <a:pt x="10523" y="2367"/>
                  </a:lnTo>
                  <a:lnTo>
                    <a:pt x="10523" y="0"/>
                  </a:lnTo>
                  <a:close/>
                </a:path>
              </a:pathLst>
            </a:custGeom>
            <a:solidFill>
              <a:srgbClr val="4AB4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4" name="Google Shape;12554;p55"/>
            <p:cNvSpPr/>
            <p:nvPr/>
          </p:nvSpPr>
          <p:spPr>
            <a:xfrm>
              <a:off x="1859225" y="602050"/>
              <a:ext cx="104000" cy="112425"/>
            </a:xfrm>
            <a:custGeom>
              <a:avLst/>
              <a:gdLst/>
              <a:ahLst/>
              <a:cxnLst/>
              <a:rect l="l" t="t" r="r" b="b"/>
              <a:pathLst>
                <a:path w="4160" h="4497" extrusionOk="0">
                  <a:moveTo>
                    <a:pt x="2299" y="3901"/>
                  </a:moveTo>
                  <a:cubicBezTo>
                    <a:pt x="2409" y="3933"/>
                    <a:pt x="2524" y="3964"/>
                    <a:pt x="2639" y="4000"/>
                  </a:cubicBezTo>
                  <a:cubicBezTo>
                    <a:pt x="2592" y="4011"/>
                    <a:pt x="2545" y="4016"/>
                    <a:pt x="2498" y="4016"/>
                  </a:cubicBezTo>
                  <a:cubicBezTo>
                    <a:pt x="2468" y="4019"/>
                    <a:pt x="2438" y="4021"/>
                    <a:pt x="2409" y="4021"/>
                  </a:cubicBezTo>
                  <a:cubicBezTo>
                    <a:pt x="2345" y="4021"/>
                    <a:pt x="2283" y="4013"/>
                    <a:pt x="2226" y="3995"/>
                  </a:cubicBezTo>
                  <a:lnTo>
                    <a:pt x="2216" y="3995"/>
                  </a:lnTo>
                  <a:cubicBezTo>
                    <a:pt x="2242" y="3964"/>
                    <a:pt x="2268" y="3927"/>
                    <a:pt x="2299" y="3901"/>
                  </a:cubicBezTo>
                  <a:close/>
                  <a:moveTo>
                    <a:pt x="2101" y="3849"/>
                  </a:moveTo>
                  <a:cubicBezTo>
                    <a:pt x="2153" y="3859"/>
                    <a:pt x="2205" y="3875"/>
                    <a:pt x="2252" y="3891"/>
                  </a:cubicBezTo>
                  <a:cubicBezTo>
                    <a:pt x="2195" y="3938"/>
                    <a:pt x="2142" y="4000"/>
                    <a:pt x="2101" y="4068"/>
                  </a:cubicBezTo>
                  <a:cubicBezTo>
                    <a:pt x="2095" y="4047"/>
                    <a:pt x="2095" y="4032"/>
                    <a:pt x="2090" y="4011"/>
                  </a:cubicBezTo>
                  <a:cubicBezTo>
                    <a:pt x="2080" y="3959"/>
                    <a:pt x="2069" y="3906"/>
                    <a:pt x="2064" y="3849"/>
                  </a:cubicBezTo>
                  <a:close/>
                  <a:moveTo>
                    <a:pt x="1735" y="3980"/>
                  </a:moveTo>
                  <a:cubicBezTo>
                    <a:pt x="1751" y="3990"/>
                    <a:pt x="1771" y="4000"/>
                    <a:pt x="1787" y="4011"/>
                  </a:cubicBezTo>
                  <a:cubicBezTo>
                    <a:pt x="1824" y="4027"/>
                    <a:pt x="1855" y="4047"/>
                    <a:pt x="1886" y="4074"/>
                  </a:cubicBezTo>
                  <a:cubicBezTo>
                    <a:pt x="1846" y="4095"/>
                    <a:pt x="1795" y="4102"/>
                    <a:pt x="1743" y="4102"/>
                  </a:cubicBezTo>
                  <a:cubicBezTo>
                    <a:pt x="1707" y="4102"/>
                    <a:pt x="1670" y="4099"/>
                    <a:pt x="1636" y="4095"/>
                  </a:cubicBezTo>
                  <a:cubicBezTo>
                    <a:pt x="1599" y="4089"/>
                    <a:pt x="1557" y="4084"/>
                    <a:pt x="1521" y="4074"/>
                  </a:cubicBezTo>
                  <a:cubicBezTo>
                    <a:pt x="1594" y="4047"/>
                    <a:pt x="1662" y="4016"/>
                    <a:pt x="1735" y="3980"/>
                  </a:cubicBezTo>
                  <a:close/>
                  <a:moveTo>
                    <a:pt x="2001" y="3870"/>
                  </a:moveTo>
                  <a:cubicBezTo>
                    <a:pt x="2007" y="3886"/>
                    <a:pt x="2007" y="3906"/>
                    <a:pt x="2012" y="3922"/>
                  </a:cubicBezTo>
                  <a:cubicBezTo>
                    <a:pt x="2022" y="3985"/>
                    <a:pt x="2043" y="4047"/>
                    <a:pt x="2048" y="4110"/>
                  </a:cubicBezTo>
                  <a:cubicBezTo>
                    <a:pt x="1996" y="4047"/>
                    <a:pt x="1928" y="4000"/>
                    <a:pt x="1860" y="3959"/>
                  </a:cubicBezTo>
                  <a:cubicBezTo>
                    <a:pt x="1845" y="3953"/>
                    <a:pt x="1834" y="3948"/>
                    <a:pt x="1819" y="3943"/>
                  </a:cubicBezTo>
                  <a:cubicBezTo>
                    <a:pt x="1881" y="3912"/>
                    <a:pt x="1944" y="3891"/>
                    <a:pt x="2001" y="3870"/>
                  </a:cubicBezTo>
                  <a:close/>
                  <a:moveTo>
                    <a:pt x="1668" y="0"/>
                  </a:moveTo>
                  <a:cubicBezTo>
                    <a:pt x="1645" y="0"/>
                    <a:pt x="1621" y="6"/>
                    <a:pt x="1599" y="14"/>
                  </a:cubicBezTo>
                  <a:cubicBezTo>
                    <a:pt x="1578" y="19"/>
                    <a:pt x="1563" y="30"/>
                    <a:pt x="1542" y="35"/>
                  </a:cubicBezTo>
                  <a:cubicBezTo>
                    <a:pt x="1531" y="40"/>
                    <a:pt x="1526" y="40"/>
                    <a:pt x="1521" y="46"/>
                  </a:cubicBezTo>
                  <a:cubicBezTo>
                    <a:pt x="1505" y="51"/>
                    <a:pt x="1495" y="56"/>
                    <a:pt x="1484" y="61"/>
                  </a:cubicBezTo>
                  <a:cubicBezTo>
                    <a:pt x="1474" y="66"/>
                    <a:pt x="1468" y="72"/>
                    <a:pt x="1458" y="77"/>
                  </a:cubicBezTo>
                  <a:cubicBezTo>
                    <a:pt x="1448" y="82"/>
                    <a:pt x="1437" y="87"/>
                    <a:pt x="1427" y="93"/>
                  </a:cubicBezTo>
                  <a:cubicBezTo>
                    <a:pt x="1416" y="98"/>
                    <a:pt x="1411" y="108"/>
                    <a:pt x="1401" y="113"/>
                  </a:cubicBezTo>
                  <a:cubicBezTo>
                    <a:pt x="1390" y="119"/>
                    <a:pt x="1380" y="124"/>
                    <a:pt x="1374" y="129"/>
                  </a:cubicBezTo>
                  <a:cubicBezTo>
                    <a:pt x="1364" y="134"/>
                    <a:pt x="1354" y="145"/>
                    <a:pt x="1343" y="150"/>
                  </a:cubicBezTo>
                  <a:cubicBezTo>
                    <a:pt x="1338" y="155"/>
                    <a:pt x="1327" y="160"/>
                    <a:pt x="1322" y="171"/>
                  </a:cubicBezTo>
                  <a:cubicBezTo>
                    <a:pt x="1312" y="176"/>
                    <a:pt x="1301" y="181"/>
                    <a:pt x="1291" y="192"/>
                  </a:cubicBezTo>
                  <a:cubicBezTo>
                    <a:pt x="1286" y="197"/>
                    <a:pt x="1280" y="202"/>
                    <a:pt x="1275" y="207"/>
                  </a:cubicBezTo>
                  <a:cubicBezTo>
                    <a:pt x="1270" y="213"/>
                    <a:pt x="1265" y="218"/>
                    <a:pt x="1259" y="223"/>
                  </a:cubicBezTo>
                  <a:cubicBezTo>
                    <a:pt x="1254" y="228"/>
                    <a:pt x="1249" y="234"/>
                    <a:pt x="1244" y="239"/>
                  </a:cubicBezTo>
                  <a:cubicBezTo>
                    <a:pt x="1239" y="244"/>
                    <a:pt x="1233" y="249"/>
                    <a:pt x="1228" y="254"/>
                  </a:cubicBezTo>
                  <a:cubicBezTo>
                    <a:pt x="1218" y="265"/>
                    <a:pt x="1207" y="275"/>
                    <a:pt x="1197" y="286"/>
                  </a:cubicBezTo>
                  <a:cubicBezTo>
                    <a:pt x="1197" y="291"/>
                    <a:pt x="1192" y="291"/>
                    <a:pt x="1192" y="296"/>
                  </a:cubicBezTo>
                  <a:cubicBezTo>
                    <a:pt x="1186" y="296"/>
                    <a:pt x="1186" y="296"/>
                    <a:pt x="1186" y="302"/>
                  </a:cubicBezTo>
                  <a:cubicBezTo>
                    <a:pt x="1181" y="302"/>
                    <a:pt x="1181" y="307"/>
                    <a:pt x="1176" y="312"/>
                  </a:cubicBezTo>
                  <a:cubicBezTo>
                    <a:pt x="1077" y="432"/>
                    <a:pt x="1003" y="578"/>
                    <a:pt x="967" y="735"/>
                  </a:cubicBezTo>
                  <a:cubicBezTo>
                    <a:pt x="956" y="772"/>
                    <a:pt x="951" y="808"/>
                    <a:pt x="946" y="845"/>
                  </a:cubicBezTo>
                  <a:cubicBezTo>
                    <a:pt x="946" y="871"/>
                    <a:pt x="941" y="897"/>
                    <a:pt x="925" y="913"/>
                  </a:cubicBezTo>
                  <a:cubicBezTo>
                    <a:pt x="909" y="934"/>
                    <a:pt x="889" y="939"/>
                    <a:pt x="873" y="955"/>
                  </a:cubicBezTo>
                  <a:cubicBezTo>
                    <a:pt x="836" y="986"/>
                    <a:pt x="831" y="1049"/>
                    <a:pt x="857" y="1085"/>
                  </a:cubicBezTo>
                  <a:cubicBezTo>
                    <a:pt x="795" y="1127"/>
                    <a:pt x="753" y="1200"/>
                    <a:pt x="747" y="1279"/>
                  </a:cubicBezTo>
                  <a:cubicBezTo>
                    <a:pt x="721" y="1221"/>
                    <a:pt x="690" y="1164"/>
                    <a:pt x="648" y="1127"/>
                  </a:cubicBezTo>
                  <a:cubicBezTo>
                    <a:pt x="638" y="1117"/>
                    <a:pt x="627" y="1111"/>
                    <a:pt x="617" y="1106"/>
                  </a:cubicBezTo>
                  <a:cubicBezTo>
                    <a:pt x="617" y="1106"/>
                    <a:pt x="612" y="1101"/>
                    <a:pt x="606" y="1101"/>
                  </a:cubicBezTo>
                  <a:cubicBezTo>
                    <a:pt x="601" y="1096"/>
                    <a:pt x="596" y="1096"/>
                    <a:pt x="596" y="1096"/>
                  </a:cubicBezTo>
                  <a:cubicBezTo>
                    <a:pt x="586" y="1090"/>
                    <a:pt x="575" y="1090"/>
                    <a:pt x="570" y="1090"/>
                  </a:cubicBezTo>
                  <a:cubicBezTo>
                    <a:pt x="554" y="1090"/>
                    <a:pt x="539" y="1090"/>
                    <a:pt x="528" y="1096"/>
                  </a:cubicBezTo>
                  <a:lnTo>
                    <a:pt x="523" y="1096"/>
                  </a:lnTo>
                  <a:cubicBezTo>
                    <a:pt x="518" y="1096"/>
                    <a:pt x="512" y="1096"/>
                    <a:pt x="502" y="1101"/>
                  </a:cubicBezTo>
                  <a:cubicBezTo>
                    <a:pt x="497" y="1106"/>
                    <a:pt x="486" y="1106"/>
                    <a:pt x="481" y="1111"/>
                  </a:cubicBezTo>
                  <a:lnTo>
                    <a:pt x="476" y="1111"/>
                  </a:lnTo>
                  <a:cubicBezTo>
                    <a:pt x="471" y="1117"/>
                    <a:pt x="465" y="1117"/>
                    <a:pt x="460" y="1122"/>
                  </a:cubicBezTo>
                  <a:cubicBezTo>
                    <a:pt x="460" y="1122"/>
                    <a:pt x="460" y="1127"/>
                    <a:pt x="455" y="1127"/>
                  </a:cubicBezTo>
                  <a:cubicBezTo>
                    <a:pt x="450" y="1132"/>
                    <a:pt x="444" y="1132"/>
                    <a:pt x="439" y="1137"/>
                  </a:cubicBezTo>
                  <a:cubicBezTo>
                    <a:pt x="439" y="1137"/>
                    <a:pt x="439" y="1143"/>
                    <a:pt x="434" y="1143"/>
                  </a:cubicBezTo>
                  <a:cubicBezTo>
                    <a:pt x="429" y="1148"/>
                    <a:pt x="429" y="1148"/>
                    <a:pt x="424" y="1153"/>
                  </a:cubicBezTo>
                  <a:cubicBezTo>
                    <a:pt x="418" y="1158"/>
                    <a:pt x="418" y="1158"/>
                    <a:pt x="413" y="1164"/>
                  </a:cubicBezTo>
                  <a:cubicBezTo>
                    <a:pt x="408" y="1164"/>
                    <a:pt x="408" y="1169"/>
                    <a:pt x="403" y="1169"/>
                  </a:cubicBezTo>
                  <a:cubicBezTo>
                    <a:pt x="397" y="1179"/>
                    <a:pt x="392" y="1184"/>
                    <a:pt x="387" y="1190"/>
                  </a:cubicBezTo>
                  <a:cubicBezTo>
                    <a:pt x="366" y="1205"/>
                    <a:pt x="350" y="1226"/>
                    <a:pt x="335" y="1242"/>
                  </a:cubicBezTo>
                  <a:cubicBezTo>
                    <a:pt x="330" y="1247"/>
                    <a:pt x="330" y="1252"/>
                    <a:pt x="324" y="1258"/>
                  </a:cubicBezTo>
                  <a:cubicBezTo>
                    <a:pt x="309" y="1279"/>
                    <a:pt x="288" y="1299"/>
                    <a:pt x="277" y="1320"/>
                  </a:cubicBezTo>
                  <a:cubicBezTo>
                    <a:pt x="267" y="1336"/>
                    <a:pt x="256" y="1352"/>
                    <a:pt x="251" y="1373"/>
                  </a:cubicBezTo>
                  <a:cubicBezTo>
                    <a:pt x="152" y="1597"/>
                    <a:pt x="303" y="1858"/>
                    <a:pt x="298" y="2104"/>
                  </a:cubicBezTo>
                  <a:cubicBezTo>
                    <a:pt x="294" y="2102"/>
                    <a:pt x="290" y="2101"/>
                    <a:pt x="286" y="2101"/>
                  </a:cubicBezTo>
                  <a:cubicBezTo>
                    <a:pt x="256" y="2101"/>
                    <a:pt x="237" y="2151"/>
                    <a:pt x="246" y="2188"/>
                  </a:cubicBezTo>
                  <a:cubicBezTo>
                    <a:pt x="256" y="2229"/>
                    <a:pt x="288" y="2271"/>
                    <a:pt x="267" y="2313"/>
                  </a:cubicBezTo>
                  <a:cubicBezTo>
                    <a:pt x="254" y="2305"/>
                    <a:pt x="239" y="2302"/>
                    <a:pt x="225" y="2302"/>
                  </a:cubicBezTo>
                  <a:cubicBezTo>
                    <a:pt x="182" y="2302"/>
                    <a:pt x="139" y="2334"/>
                    <a:pt x="131" y="2381"/>
                  </a:cubicBezTo>
                  <a:cubicBezTo>
                    <a:pt x="134" y="2352"/>
                    <a:pt x="107" y="2335"/>
                    <a:pt x="79" y="2335"/>
                  </a:cubicBezTo>
                  <a:cubicBezTo>
                    <a:pt x="61" y="2335"/>
                    <a:pt x="44" y="2341"/>
                    <a:pt x="32" y="2355"/>
                  </a:cubicBezTo>
                  <a:cubicBezTo>
                    <a:pt x="0" y="2386"/>
                    <a:pt x="0" y="2444"/>
                    <a:pt x="0" y="2491"/>
                  </a:cubicBezTo>
                  <a:cubicBezTo>
                    <a:pt x="0" y="2595"/>
                    <a:pt x="6" y="2705"/>
                    <a:pt x="16" y="2815"/>
                  </a:cubicBezTo>
                  <a:cubicBezTo>
                    <a:pt x="16" y="2815"/>
                    <a:pt x="21" y="2820"/>
                    <a:pt x="21" y="2820"/>
                  </a:cubicBezTo>
                  <a:cubicBezTo>
                    <a:pt x="21" y="2846"/>
                    <a:pt x="27" y="2877"/>
                    <a:pt x="32" y="2903"/>
                  </a:cubicBezTo>
                  <a:cubicBezTo>
                    <a:pt x="32" y="2909"/>
                    <a:pt x="32" y="2909"/>
                    <a:pt x="32" y="2909"/>
                  </a:cubicBezTo>
                  <a:cubicBezTo>
                    <a:pt x="37" y="2940"/>
                    <a:pt x="42" y="2966"/>
                    <a:pt x="53" y="2992"/>
                  </a:cubicBezTo>
                  <a:cubicBezTo>
                    <a:pt x="53" y="2997"/>
                    <a:pt x="53" y="3003"/>
                    <a:pt x="53" y="3008"/>
                  </a:cubicBezTo>
                  <a:cubicBezTo>
                    <a:pt x="63" y="3034"/>
                    <a:pt x="68" y="3055"/>
                    <a:pt x="79" y="3081"/>
                  </a:cubicBezTo>
                  <a:cubicBezTo>
                    <a:pt x="79" y="3081"/>
                    <a:pt x="79" y="3086"/>
                    <a:pt x="79" y="3086"/>
                  </a:cubicBezTo>
                  <a:cubicBezTo>
                    <a:pt x="89" y="3112"/>
                    <a:pt x="100" y="3138"/>
                    <a:pt x="110" y="3159"/>
                  </a:cubicBezTo>
                  <a:cubicBezTo>
                    <a:pt x="110" y="3165"/>
                    <a:pt x="115" y="3170"/>
                    <a:pt x="115" y="3175"/>
                  </a:cubicBezTo>
                  <a:cubicBezTo>
                    <a:pt x="126" y="3196"/>
                    <a:pt x="141" y="3222"/>
                    <a:pt x="152" y="3243"/>
                  </a:cubicBezTo>
                  <a:lnTo>
                    <a:pt x="157" y="3243"/>
                  </a:lnTo>
                  <a:cubicBezTo>
                    <a:pt x="168" y="3269"/>
                    <a:pt x="183" y="3285"/>
                    <a:pt x="204" y="3306"/>
                  </a:cubicBezTo>
                  <a:cubicBezTo>
                    <a:pt x="204" y="3311"/>
                    <a:pt x="209" y="3316"/>
                    <a:pt x="215" y="3321"/>
                  </a:cubicBezTo>
                  <a:cubicBezTo>
                    <a:pt x="230" y="3337"/>
                    <a:pt x="251" y="3358"/>
                    <a:pt x="272" y="3374"/>
                  </a:cubicBezTo>
                  <a:cubicBezTo>
                    <a:pt x="231" y="3405"/>
                    <a:pt x="222" y="3472"/>
                    <a:pt x="251" y="3514"/>
                  </a:cubicBezTo>
                  <a:lnTo>
                    <a:pt x="251" y="3514"/>
                  </a:lnTo>
                  <a:cubicBezTo>
                    <a:pt x="241" y="3506"/>
                    <a:pt x="228" y="3503"/>
                    <a:pt x="216" y="3503"/>
                  </a:cubicBezTo>
                  <a:cubicBezTo>
                    <a:pt x="174" y="3503"/>
                    <a:pt x="126" y="3537"/>
                    <a:pt x="115" y="3583"/>
                  </a:cubicBezTo>
                  <a:cubicBezTo>
                    <a:pt x="105" y="3656"/>
                    <a:pt x="147" y="3724"/>
                    <a:pt x="194" y="3776"/>
                  </a:cubicBezTo>
                  <a:cubicBezTo>
                    <a:pt x="356" y="3965"/>
                    <a:pt x="597" y="4069"/>
                    <a:pt x="839" y="4069"/>
                  </a:cubicBezTo>
                  <a:cubicBezTo>
                    <a:pt x="932" y="4069"/>
                    <a:pt x="1025" y="4053"/>
                    <a:pt x="1113" y="4021"/>
                  </a:cubicBezTo>
                  <a:lnTo>
                    <a:pt x="1113" y="4021"/>
                  </a:lnTo>
                  <a:cubicBezTo>
                    <a:pt x="1087" y="4037"/>
                    <a:pt x="1066" y="4063"/>
                    <a:pt x="1056" y="4100"/>
                  </a:cubicBezTo>
                  <a:cubicBezTo>
                    <a:pt x="1120" y="4124"/>
                    <a:pt x="1183" y="4135"/>
                    <a:pt x="1245" y="4135"/>
                  </a:cubicBezTo>
                  <a:cubicBezTo>
                    <a:pt x="1315" y="4135"/>
                    <a:pt x="1384" y="4122"/>
                    <a:pt x="1453" y="4100"/>
                  </a:cubicBezTo>
                  <a:cubicBezTo>
                    <a:pt x="1510" y="4110"/>
                    <a:pt x="1573" y="4121"/>
                    <a:pt x="1636" y="4126"/>
                  </a:cubicBezTo>
                  <a:cubicBezTo>
                    <a:pt x="1668" y="4129"/>
                    <a:pt x="1703" y="4132"/>
                    <a:pt x="1738" y="4132"/>
                  </a:cubicBezTo>
                  <a:cubicBezTo>
                    <a:pt x="1803" y="4132"/>
                    <a:pt x="1869" y="4124"/>
                    <a:pt x="1923" y="4100"/>
                  </a:cubicBezTo>
                  <a:cubicBezTo>
                    <a:pt x="1970" y="4142"/>
                    <a:pt x="2012" y="4194"/>
                    <a:pt x="2038" y="4256"/>
                  </a:cubicBezTo>
                  <a:cubicBezTo>
                    <a:pt x="2007" y="4382"/>
                    <a:pt x="1918" y="4497"/>
                    <a:pt x="1824" y="4497"/>
                  </a:cubicBezTo>
                  <a:lnTo>
                    <a:pt x="2247" y="4497"/>
                  </a:lnTo>
                  <a:cubicBezTo>
                    <a:pt x="2195" y="4392"/>
                    <a:pt x="2158" y="4277"/>
                    <a:pt x="2127" y="4157"/>
                  </a:cubicBezTo>
                  <a:cubicBezTo>
                    <a:pt x="2142" y="4115"/>
                    <a:pt x="2163" y="4074"/>
                    <a:pt x="2189" y="4037"/>
                  </a:cubicBezTo>
                  <a:cubicBezTo>
                    <a:pt x="2252" y="4051"/>
                    <a:pt x="2322" y="4058"/>
                    <a:pt x="2394" y="4058"/>
                  </a:cubicBezTo>
                  <a:cubicBezTo>
                    <a:pt x="2430" y="4058"/>
                    <a:pt x="2466" y="4056"/>
                    <a:pt x="2503" y="4053"/>
                  </a:cubicBezTo>
                  <a:cubicBezTo>
                    <a:pt x="2566" y="4047"/>
                    <a:pt x="2628" y="4037"/>
                    <a:pt x="2691" y="4016"/>
                  </a:cubicBezTo>
                  <a:cubicBezTo>
                    <a:pt x="2969" y="4101"/>
                    <a:pt x="3252" y="4180"/>
                    <a:pt x="3524" y="4180"/>
                  </a:cubicBezTo>
                  <a:cubicBezTo>
                    <a:pt x="3621" y="4180"/>
                    <a:pt x="3716" y="4170"/>
                    <a:pt x="3809" y="4147"/>
                  </a:cubicBezTo>
                  <a:cubicBezTo>
                    <a:pt x="3856" y="4136"/>
                    <a:pt x="3903" y="4126"/>
                    <a:pt x="3940" y="4089"/>
                  </a:cubicBezTo>
                  <a:cubicBezTo>
                    <a:pt x="3976" y="4058"/>
                    <a:pt x="3992" y="4000"/>
                    <a:pt x="3966" y="3959"/>
                  </a:cubicBezTo>
                  <a:cubicBezTo>
                    <a:pt x="3961" y="3948"/>
                    <a:pt x="3950" y="3938"/>
                    <a:pt x="3945" y="3933"/>
                  </a:cubicBezTo>
                  <a:lnTo>
                    <a:pt x="3940" y="3933"/>
                  </a:lnTo>
                  <a:cubicBezTo>
                    <a:pt x="3929" y="3922"/>
                    <a:pt x="3924" y="3922"/>
                    <a:pt x="3914" y="3917"/>
                  </a:cubicBezTo>
                  <a:cubicBezTo>
                    <a:pt x="3898" y="3912"/>
                    <a:pt x="3887" y="3906"/>
                    <a:pt x="3877" y="3901"/>
                  </a:cubicBezTo>
                  <a:cubicBezTo>
                    <a:pt x="3799" y="3880"/>
                    <a:pt x="3725" y="3859"/>
                    <a:pt x="3652" y="3839"/>
                  </a:cubicBezTo>
                  <a:cubicBezTo>
                    <a:pt x="3725" y="3812"/>
                    <a:pt x="3793" y="3776"/>
                    <a:pt x="3861" y="3734"/>
                  </a:cubicBezTo>
                  <a:cubicBezTo>
                    <a:pt x="3887" y="3718"/>
                    <a:pt x="3919" y="3697"/>
                    <a:pt x="3945" y="3677"/>
                  </a:cubicBezTo>
                  <a:cubicBezTo>
                    <a:pt x="3950" y="3671"/>
                    <a:pt x="3955" y="3671"/>
                    <a:pt x="3961" y="3666"/>
                  </a:cubicBezTo>
                  <a:cubicBezTo>
                    <a:pt x="3992" y="3640"/>
                    <a:pt x="4018" y="3614"/>
                    <a:pt x="4049" y="3588"/>
                  </a:cubicBezTo>
                  <a:cubicBezTo>
                    <a:pt x="4091" y="3546"/>
                    <a:pt x="4133" y="3494"/>
                    <a:pt x="4149" y="3436"/>
                  </a:cubicBezTo>
                  <a:cubicBezTo>
                    <a:pt x="4154" y="3415"/>
                    <a:pt x="4159" y="3400"/>
                    <a:pt x="4159" y="3384"/>
                  </a:cubicBezTo>
                  <a:cubicBezTo>
                    <a:pt x="4159" y="3374"/>
                    <a:pt x="4154" y="3368"/>
                    <a:pt x="4154" y="3358"/>
                  </a:cubicBezTo>
                  <a:cubicBezTo>
                    <a:pt x="4154" y="3353"/>
                    <a:pt x="4154" y="3342"/>
                    <a:pt x="4149" y="3332"/>
                  </a:cubicBezTo>
                  <a:cubicBezTo>
                    <a:pt x="4149" y="3321"/>
                    <a:pt x="4143" y="3316"/>
                    <a:pt x="4143" y="3306"/>
                  </a:cubicBezTo>
                  <a:cubicBezTo>
                    <a:pt x="4138" y="3300"/>
                    <a:pt x="4138" y="3290"/>
                    <a:pt x="4133" y="3279"/>
                  </a:cubicBezTo>
                  <a:cubicBezTo>
                    <a:pt x="4128" y="3274"/>
                    <a:pt x="4123" y="3264"/>
                    <a:pt x="4123" y="3259"/>
                  </a:cubicBezTo>
                  <a:cubicBezTo>
                    <a:pt x="4117" y="3248"/>
                    <a:pt x="4112" y="3243"/>
                    <a:pt x="4107" y="3232"/>
                  </a:cubicBezTo>
                  <a:cubicBezTo>
                    <a:pt x="4102" y="3227"/>
                    <a:pt x="4096" y="3217"/>
                    <a:pt x="4091" y="3212"/>
                  </a:cubicBezTo>
                  <a:cubicBezTo>
                    <a:pt x="4086" y="3201"/>
                    <a:pt x="4081" y="3196"/>
                    <a:pt x="4075" y="3191"/>
                  </a:cubicBezTo>
                  <a:cubicBezTo>
                    <a:pt x="4065" y="3180"/>
                    <a:pt x="4060" y="3175"/>
                    <a:pt x="4055" y="3165"/>
                  </a:cubicBezTo>
                  <a:cubicBezTo>
                    <a:pt x="4049" y="3159"/>
                    <a:pt x="4044" y="3154"/>
                    <a:pt x="4039" y="3149"/>
                  </a:cubicBezTo>
                  <a:cubicBezTo>
                    <a:pt x="4028" y="3138"/>
                    <a:pt x="4023" y="3133"/>
                    <a:pt x="4013" y="3123"/>
                  </a:cubicBezTo>
                  <a:cubicBezTo>
                    <a:pt x="4008" y="3118"/>
                    <a:pt x="4002" y="3112"/>
                    <a:pt x="3997" y="3107"/>
                  </a:cubicBezTo>
                  <a:cubicBezTo>
                    <a:pt x="3987" y="3102"/>
                    <a:pt x="3976" y="3097"/>
                    <a:pt x="3971" y="3086"/>
                  </a:cubicBezTo>
                  <a:cubicBezTo>
                    <a:pt x="3966" y="3081"/>
                    <a:pt x="3961" y="3076"/>
                    <a:pt x="3955" y="3076"/>
                  </a:cubicBezTo>
                  <a:cubicBezTo>
                    <a:pt x="3955" y="3071"/>
                    <a:pt x="3955" y="3071"/>
                    <a:pt x="3955" y="3071"/>
                  </a:cubicBezTo>
                  <a:cubicBezTo>
                    <a:pt x="3961" y="3071"/>
                    <a:pt x="3971" y="3065"/>
                    <a:pt x="3976" y="3060"/>
                  </a:cubicBezTo>
                  <a:cubicBezTo>
                    <a:pt x="3987" y="3050"/>
                    <a:pt x="4002" y="3044"/>
                    <a:pt x="4013" y="3034"/>
                  </a:cubicBezTo>
                  <a:cubicBezTo>
                    <a:pt x="4034" y="3023"/>
                    <a:pt x="4049" y="3008"/>
                    <a:pt x="4065" y="2987"/>
                  </a:cubicBezTo>
                  <a:cubicBezTo>
                    <a:pt x="4075" y="2976"/>
                    <a:pt x="4081" y="2966"/>
                    <a:pt x="4086" y="2950"/>
                  </a:cubicBezTo>
                  <a:cubicBezTo>
                    <a:pt x="4091" y="2945"/>
                    <a:pt x="4091" y="2940"/>
                    <a:pt x="4091" y="2940"/>
                  </a:cubicBezTo>
                  <a:cubicBezTo>
                    <a:pt x="4096" y="2929"/>
                    <a:pt x="4096" y="2919"/>
                    <a:pt x="4096" y="2914"/>
                  </a:cubicBezTo>
                  <a:cubicBezTo>
                    <a:pt x="4102" y="2909"/>
                    <a:pt x="4102" y="2903"/>
                    <a:pt x="4102" y="2898"/>
                  </a:cubicBezTo>
                  <a:cubicBezTo>
                    <a:pt x="4102" y="2888"/>
                    <a:pt x="4102" y="2877"/>
                    <a:pt x="4102" y="2872"/>
                  </a:cubicBezTo>
                  <a:cubicBezTo>
                    <a:pt x="4102" y="2867"/>
                    <a:pt x="4096" y="2862"/>
                    <a:pt x="4096" y="2856"/>
                  </a:cubicBezTo>
                  <a:cubicBezTo>
                    <a:pt x="4096" y="2846"/>
                    <a:pt x="4096" y="2835"/>
                    <a:pt x="4091" y="2825"/>
                  </a:cubicBezTo>
                  <a:cubicBezTo>
                    <a:pt x="4091" y="2820"/>
                    <a:pt x="4091" y="2815"/>
                    <a:pt x="4086" y="2815"/>
                  </a:cubicBezTo>
                  <a:cubicBezTo>
                    <a:pt x="4086" y="2804"/>
                    <a:pt x="4081" y="2794"/>
                    <a:pt x="4075" y="2783"/>
                  </a:cubicBezTo>
                  <a:cubicBezTo>
                    <a:pt x="4075" y="2778"/>
                    <a:pt x="4075" y="2773"/>
                    <a:pt x="4070" y="2767"/>
                  </a:cubicBezTo>
                  <a:cubicBezTo>
                    <a:pt x="4065" y="2757"/>
                    <a:pt x="4060" y="2752"/>
                    <a:pt x="4055" y="2741"/>
                  </a:cubicBezTo>
                  <a:cubicBezTo>
                    <a:pt x="4055" y="2736"/>
                    <a:pt x="4049" y="2731"/>
                    <a:pt x="4049" y="2726"/>
                  </a:cubicBezTo>
                  <a:cubicBezTo>
                    <a:pt x="4044" y="2720"/>
                    <a:pt x="4039" y="2710"/>
                    <a:pt x="4028" y="2700"/>
                  </a:cubicBezTo>
                  <a:cubicBezTo>
                    <a:pt x="4028" y="2694"/>
                    <a:pt x="4023" y="2689"/>
                    <a:pt x="4023" y="2689"/>
                  </a:cubicBezTo>
                  <a:cubicBezTo>
                    <a:pt x="4013" y="2679"/>
                    <a:pt x="4008" y="2668"/>
                    <a:pt x="3997" y="2658"/>
                  </a:cubicBezTo>
                  <a:cubicBezTo>
                    <a:pt x="3916" y="2556"/>
                    <a:pt x="3805" y="2475"/>
                    <a:pt x="3765" y="2475"/>
                  </a:cubicBezTo>
                  <a:cubicBezTo>
                    <a:pt x="3764" y="2475"/>
                    <a:pt x="3763" y="2475"/>
                    <a:pt x="3762" y="2475"/>
                  </a:cubicBezTo>
                  <a:cubicBezTo>
                    <a:pt x="3840" y="2318"/>
                    <a:pt x="3919" y="2151"/>
                    <a:pt x="3929" y="1973"/>
                  </a:cubicBezTo>
                  <a:cubicBezTo>
                    <a:pt x="3929" y="1947"/>
                    <a:pt x="3929" y="1921"/>
                    <a:pt x="3929" y="1890"/>
                  </a:cubicBezTo>
                  <a:cubicBezTo>
                    <a:pt x="3929" y="1885"/>
                    <a:pt x="3924" y="1879"/>
                    <a:pt x="3924" y="1874"/>
                  </a:cubicBezTo>
                  <a:cubicBezTo>
                    <a:pt x="3924" y="1848"/>
                    <a:pt x="3919" y="1822"/>
                    <a:pt x="3914" y="1796"/>
                  </a:cubicBezTo>
                  <a:cubicBezTo>
                    <a:pt x="3914" y="1796"/>
                    <a:pt x="3914" y="1796"/>
                    <a:pt x="3914" y="1791"/>
                  </a:cubicBezTo>
                  <a:cubicBezTo>
                    <a:pt x="3898" y="1733"/>
                    <a:pt x="3872" y="1676"/>
                    <a:pt x="3840" y="1629"/>
                  </a:cubicBezTo>
                  <a:cubicBezTo>
                    <a:pt x="3809" y="1587"/>
                    <a:pt x="3772" y="1545"/>
                    <a:pt x="3725" y="1519"/>
                  </a:cubicBezTo>
                  <a:cubicBezTo>
                    <a:pt x="3637" y="1470"/>
                    <a:pt x="3541" y="1466"/>
                    <a:pt x="3444" y="1466"/>
                  </a:cubicBezTo>
                  <a:cubicBezTo>
                    <a:pt x="3426" y="1466"/>
                    <a:pt x="3409" y="1467"/>
                    <a:pt x="3391" y="1467"/>
                  </a:cubicBezTo>
                  <a:cubicBezTo>
                    <a:pt x="3443" y="1414"/>
                    <a:pt x="3454" y="1315"/>
                    <a:pt x="3412" y="1247"/>
                  </a:cubicBezTo>
                  <a:cubicBezTo>
                    <a:pt x="3381" y="1201"/>
                    <a:pt x="3326" y="1172"/>
                    <a:pt x="3271" y="1172"/>
                  </a:cubicBezTo>
                  <a:cubicBezTo>
                    <a:pt x="3251" y="1172"/>
                    <a:pt x="3232" y="1176"/>
                    <a:pt x="3213" y="1184"/>
                  </a:cubicBezTo>
                  <a:cubicBezTo>
                    <a:pt x="3219" y="1143"/>
                    <a:pt x="3224" y="1101"/>
                    <a:pt x="3208" y="1064"/>
                  </a:cubicBezTo>
                  <a:cubicBezTo>
                    <a:pt x="3198" y="1044"/>
                    <a:pt x="3172" y="1028"/>
                    <a:pt x="3148" y="1028"/>
                  </a:cubicBezTo>
                  <a:cubicBezTo>
                    <a:pt x="3136" y="1028"/>
                    <a:pt x="3123" y="1032"/>
                    <a:pt x="3114" y="1043"/>
                  </a:cubicBezTo>
                  <a:cubicBezTo>
                    <a:pt x="3166" y="819"/>
                    <a:pt x="3015" y="573"/>
                    <a:pt x="2816" y="490"/>
                  </a:cubicBezTo>
                  <a:cubicBezTo>
                    <a:pt x="2743" y="457"/>
                    <a:pt x="2665" y="443"/>
                    <a:pt x="2586" y="443"/>
                  </a:cubicBezTo>
                  <a:cubicBezTo>
                    <a:pt x="2448" y="443"/>
                    <a:pt x="2308" y="488"/>
                    <a:pt x="2184" y="558"/>
                  </a:cubicBezTo>
                  <a:cubicBezTo>
                    <a:pt x="2171" y="505"/>
                    <a:pt x="2121" y="470"/>
                    <a:pt x="2071" y="470"/>
                  </a:cubicBezTo>
                  <a:cubicBezTo>
                    <a:pt x="2061" y="470"/>
                    <a:pt x="2052" y="471"/>
                    <a:pt x="2043" y="474"/>
                  </a:cubicBezTo>
                  <a:cubicBezTo>
                    <a:pt x="2075" y="432"/>
                    <a:pt x="2038" y="359"/>
                    <a:pt x="1986" y="349"/>
                  </a:cubicBezTo>
                  <a:cubicBezTo>
                    <a:pt x="1975" y="345"/>
                    <a:pt x="1964" y="344"/>
                    <a:pt x="1953" y="344"/>
                  </a:cubicBezTo>
                  <a:cubicBezTo>
                    <a:pt x="1912" y="344"/>
                    <a:pt x="1873" y="365"/>
                    <a:pt x="1839" y="390"/>
                  </a:cubicBezTo>
                  <a:cubicBezTo>
                    <a:pt x="1819" y="302"/>
                    <a:pt x="1798" y="218"/>
                    <a:pt x="1777" y="129"/>
                  </a:cubicBezTo>
                  <a:cubicBezTo>
                    <a:pt x="1771" y="82"/>
                    <a:pt x="1756" y="40"/>
                    <a:pt x="1724" y="14"/>
                  </a:cubicBezTo>
                  <a:cubicBezTo>
                    <a:pt x="1707" y="4"/>
                    <a:pt x="1688" y="0"/>
                    <a:pt x="1668" y="0"/>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5" name="Google Shape;12555;p55"/>
            <p:cNvSpPr/>
            <p:nvPr/>
          </p:nvSpPr>
          <p:spPr>
            <a:xfrm>
              <a:off x="1946475" y="628375"/>
              <a:ext cx="9950" cy="7275"/>
            </a:xfrm>
            <a:custGeom>
              <a:avLst/>
              <a:gdLst/>
              <a:ahLst/>
              <a:cxnLst/>
              <a:rect l="l" t="t" r="r" b="b"/>
              <a:pathLst>
                <a:path w="398" h="291" extrusionOk="0">
                  <a:moveTo>
                    <a:pt x="397" y="1"/>
                  </a:moveTo>
                  <a:cubicBezTo>
                    <a:pt x="397" y="1"/>
                    <a:pt x="0" y="69"/>
                    <a:pt x="131" y="257"/>
                  </a:cubicBezTo>
                  <a:cubicBezTo>
                    <a:pt x="147" y="281"/>
                    <a:pt x="165" y="291"/>
                    <a:pt x="183" y="291"/>
                  </a:cubicBezTo>
                  <a:cubicBezTo>
                    <a:pt x="282" y="291"/>
                    <a:pt x="397" y="1"/>
                    <a:pt x="397"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6" name="Google Shape;12556;p55"/>
            <p:cNvSpPr/>
            <p:nvPr/>
          </p:nvSpPr>
          <p:spPr>
            <a:xfrm>
              <a:off x="1942950" y="619775"/>
              <a:ext cx="9275" cy="9550"/>
            </a:xfrm>
            <a:custGeom>
              <a:avLst/>
              <a:gdLst/>
              <a:ahLst/>
              <a:cxnLst/>
              <a:rect l="l" t="t" r="r" b="b"/>
              <a:pathLst>
                <a:path w="371" h="382" extrusionOk="0">
                  <a:moveTo>
                    <a:pt x="288" y="0"/>
                  </a:moveTo>
                  <a:cubicBezTo>
                    <a:pt x="288" y="0"/>
                    <a:pt x="0" y="303"/>
                    <a:pt x="214" y="376"/>
                  </a:cubicBezTo>
                  <a:cubicBezTo>
                    <a:pt x="225" y="380"/>
                    <a:pt x="234" y="381"/>
                    <a:pt x="243" y="381"/>
                  </a:cubicBezTo>
                  <a:cubicBezTo>
                    <a:pt x="370" y="381"/>
                    <a:pt x="288" y="0"/>
                    <a:pt x="288" y="0"/>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7" name="Google Shape;12557;p55"/>
            <p:cNvSpPr/>
            <p:nvPr/>
          </p:nvSpPr>
          <p:spPr>
            <a:xfrm>
              <a:off x="1909775" y="601875"/>
              <a:ext cx="9075" cy="9500"/>
            </a:xfrm>
            <a:custGeom>
              <a:avLst/>
              <a:gdLst/>
              <a:ahLst/>
              <a:cxnLst/>
              <a:rect l="l" t="t" r="r" b="b"/>
              <a:pathLst>
                <a:path w="363" h="380" extrusionOk="0">
                  <a:moveTo>
                    <a:pt x="314" y="0"/>
                  </a:moveTo>
                  <a:cubicBezTo>
                    <a:pt x="314" y="0"/>
                    <a:pt x="0" y="282"/>
                    <a:pt x="209" y="371"/>
                  </a:cubicBezTo>
                  <a:cubicBezTo>
                    <a:pt x="222" y="377"/>
                    <a:pt x="233" y="379"/>
                    <a:pt x="243" y="379"/>
                  </a:cubicBezTo>
                  <a:cubicBezTo>
                    <a:pt x="363" y="379"/>
                    <a:pt x="314" y="0"/>
                    <a:pt x="314" y="0"/>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8" name="Google Shape;12558;p55"/>
            <p:cNvSpPr/>
            <p:nvPr/>
          </p:nvSpPr>
          <p:spPr>
            <a:xfrm>
              <a:off x="1905875" y="597950"/>
              <a:ext cx="9400" cy="9275"/>
            </a:xfrm>
            <a:custGeom>
              <a:avLst/>
              <a:gdLst/>
              <a:ahLst/>
              <a:cxnLst/>
              <a:rect l="l" t="t" r="r" b="b"/>
              <a:pathLst>
                <a:path w="376" h="371" extrusionOk="0">
                  <a:moveTo>
                    <a:pt x="88" y="1"/>
                  </a:moveTo>
                  <a:cubicBezTo>
                    <a:pt x="88" y="1"/>
                    <a:pt x="0" y="371"/>
                    <a:pt x="173" y="371"/>
                  </a:cubicBezTo>
                  <a:cubicBezTo>
                    <a:pt x="184" y="371"/>
                    <a:pt x="196" y="369"/>
                    <a:pt x="209" y="366"/>
                  </a:cubicBezTo>
                  <a:cubicBezTo>
                    <a:pt x="376" y="324"/>
                    <a:pt x="88" y="1"/>
                    <a:pt x="88"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9" name="Google Shape;12559;p55"/>
            <p:cNvSpPr/>
            <p:nvPr/>
          </p:nvSpPr>
          <p:spPr>
            <a:xfrm>
              <a:off x="1867175" y="616750"/>
              <a:ext cx="8925" cy="9425"/>
            </a:xfrm>
            <a:custGeom>
              <a:avLst/>
              <a:gdLst/>
              <a:ahLst/>
              <a:cxnLst/>
              <a:rect l="l" t="t" r="r" b="b"/>
              <a:pathLst>
                <a:path w="357" h="377" extrusionOk="0">
                  <a:moveTo>
                    <a:pt x="116" y="1"/>
                  </a:moveTo>
                  <a:lnTo>
                    <a:pt x="116" y="1"/>
                  </a:lnTo>
                  <a:cubicBezTo>
                    <a:pt x="116" y="1"/>
                    <a:pt x="0" y="376"/>
                    <a:pt x="166" y="376"/>
                  </a:cubicBezTo>
                  <a:cubicBezTo>
                    <a:pt x="176" y="376"/>
                    <a:pt x="187" y="375"/>
                    <a:pt x="200" y="372"/>
                  </a:cubicBezTo>
                  <a:cubicBezTo>
                    <a:pt x="356" y="330"/>
                    <a:pt x="116" y="1"/>
                    <a:pt x="116"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0" name="Google Shape;12560;p55"/>
            <p:cNvSpPr/>
            <p:nvPr/>
          </p:nvSpPr>
          <p:spPr>
            <a:xfrm>
              <a:off x="1872425" y="619775"/>
              <a:ext cx="8100" cy="8625"/>
            </a:xfrm>
            <a:custGeom>
              <a:avLst/>
              <a:gdLst/>
              <a:ahLst/>
              <a:cxnLst/>
              <a:rect l="l" t="t" r="r" b="b"/>
              <a:pathLst>
                <a:path w="324" h="345" extrusionOk="0">
                  <a:moveTo>
                    <a:pt x="324" y="0"/>
                  </a:moveTo>
                  <a:cubicBezTo>
                    <a:pt x="324" y="0"/>
                    <a:pt x="0" y="162"/>
                    <a:pt x="157" y="324"/>
                  </a:cubicBezTo>
                  <a:cubicBezTo>
                    <a:pt x="172" y="338"/>
                    <a:pt x="185" y="345"/>
                    <a:pt x="198" y="345"/>
                  </a:cubicBezTo>
                  <a:cubicBezTo>
                    <a:pt x="292" y="345"/>
                    <a:pt x="324" y="0"/>
                    <a:pt x="324" y="0"/>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1" name="Google Shape;12561;p55"/>
            <p:cNvSpPr/>
            <p:nvPr/>
          </p:nvSpPr>
          <p:spPr>
            <a:xfrm>
              <a:off x="1858575" y="626150"/>
              <a:ext cx="9775" cy="5775"/>
            </a:xfrm>
            <a:custGeom>
              <a:avLst/>
              <a:gdLst/>
              <a:ahLst/>
              <a:cxnLst/>
              <a:rect l="l" t="t" r="r" b="b"/>
              <a:pathLst>
                <a:path w="391" h="231" extrusionOk="0">
                  <a:moveTo>
                    <a:pt x="172" y="1"/>
                  </a:moveTo>
                  <a:cubicBezTo>
                    <a:pt x="85" y="1"/>
                    <a:pt x="0" y="17"/>
                    <a:pt x="0" y="17"/>
                  </a:cubicBezTo>
                  <a:cubicBezTo>
                    <a:pt x="0" y="17"/>
                    <a:pt x="134" y="231"/>
                    <a:pt x="246" y="231"/>
                  </a:cubicBezTo>
                  <a:cubicBezTo>
                    <a:pt x="286" y="231"/>
                    <a:pt x="323" y="204"/>
                    <a:pt x="350" y="132"/>
                  </a:cubicBezTo>
                  <a:cubicBezTo>
                    <a:pt x="391" y="25"/>
                    <a:pt x="280" y="1"/>
                    <a:pt x="172"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2" name="Google Shape;12562;p55"/>
            <p:cNvSpPr/>
            <p:nvPr/>
          </p:nvSpPr>
          <p:spPr>
            <a:xfrm>
              <a:off x="1956125" y="563200"/>
              <a:ext cx="129075" cy="153625"/>
            </a:xfrm>
            <a:custGeom>
              <a:avLst/>
              <a:gdLst/>
              <a:ahLst/>
              <a:cxnLst/>
              <a:rect l="l" t="t" r="r" b="b"/>
              <a:pathLst>
                <a:path w="5163" h="6145" extrusionOk="0">
                  <a:moveTo>
                    <a:pt x="1648" y="1980"/>
                  </a:moveTo>
                  <a:cubicBezTo>
                    <a:pt x="1652" y="1980"/>
                    <a:pt x="1657" y="1980"/>
                    <a:pt x="1662" y="1981"/>
                  </a:cubicBezTo>
                  <a:cubicBezTo>
                    <a:pt x="1672" y="2071"/>
                    <a:pt x="1763" y="2140"/>
                    <a:pt x="1847" y="2140"/>
                  </a:cubicBezTo>
                  <a:cubicBezTo>
                    <a:pt x="1855" y="2140"/>
                    <a:pt x="1863" y="2139"/>
                    <a:pt x="1871" y="2138"/>
                  </a:cubicBezTo>
                  <a:lnTo>
                    <a:pt x="1871" y="2138"/>
                  </a:lnTo>
                  <a:cubicBezTo>
                    <a:pt x="1866" y="2185"/>
                    <a:pt x="1882" y="2242"/>
                    <a:pt x="1908" y="2289"/>
                  </a:cubicBezTo>
                  <a:cubicBezTo>
                    <a:pt x="1913" y="2294"/>
                    <a:pt x="1918" y="2294"/>
                    <a:pt x="1924" y="2300"/>
                  </a:cubicBezTo>
                  <a:cubicBezTo>
                    <a:pt x="1924" y="2373"/>
                    <a:pt x="1924" y="2435"/>
                    <a:pt x="1918" y="2493"/>
                  </a:cubicBezTo>
                  <a:cubicBezTo>
                    <a:pt x="1788" y="2357"/>
                    <a:pt x="1657" y="2221"/>
                    <a:pt x="1506" y="2080"/>
                  </a:cubicBezTo>
                  <a:cubicBezTo>
                    <a:pt x="1511" y="2075"/>
                    <a:pt x="1521" y="2070"/>
                    <a:pt x="1527" y="2064"/>
                  </a:cubicBezTo>
                  <a:cubicBezTo>
                    <a:pt x="1560" y="2026"/>
                    <a:pt x="1598" y="1980"/>
                    <a:pt x="1648" y="1980"/>
                  </a:cubicBezTo>
                  <a:close/>
                  <a:moveTo>
                    <a:pt x="1997" y="2373"/>
                  </a:moveTo>
                  <a:cubicBezTo>
                    <a:pt x="2023" y="2388"/>
                    <a:pt x="2049" y="2404"/>
                    <a:pt x="2075" y="2415"/>
                  </a:cubicBezTo>
                  <a:cubicBezTo>
                    <a:pt x="2127" y="2441"/>
                    <a:pt x="2185" y="2467"/>
                    <a:pt x="2242" y="2482"/>
                  </a:cubicBezTo>
                  <a:cubicBezTo>
                    <a:pt x="2169" y="2535"/>
                    <a:pt x="2091" y="2582"/>
                    <a:pt x="1997" y="2629"/>
                  </a:cubicBezTo>
                  <a:cubicBezTo>
                    <a:pt x="1997" y="2545"/>
                    <a:pt x="1997" y="2462"/>
                    <a:pt x="1997" y="2373"/>
                  </a:cubicBezTo>
                  <a:close/>
                  <a:moveTo>
                    <a:pt x="3815" y="5711"/>
                  </a:moveTo>
                  <a:cubicBezTo>
                    <a:pt x="3893" y="5732"/>
                    <a:pt x="3972" y="5758"/>
                    <a:pt x="4055" y="5784"/>
                  </a:cubicBezTo>
                  <a:cubicBezTo>
                    <a:pt x="4019" y="5795"/>
                    <a:pt x="3987" y="5795"/>
                    <a:pt x="3951" y="5800"/>
                  </a:cubicBezTo>
                  <a:cubicBezTo>
                    <a:pt x="3883" y="5800"/>
                    <a:pt x="3815" y="5800"/>
                    <a:pt x="3757" y="5779"/>
                  </a:cubicBezTo>
                  <a:lnTo>
                    <a:pt x="3752" y="5779"/>
                  </a:lnTo>
                  <a:cubicBezTo>
                    <a:pt x="3773" y="5758"/>
                    <a:pt x="3789" y="5732"/>
                    <a:pt x="3815" y="5711"/>
                  </a:cubicBezTo>
                  <a:close/>
                  <a:moveTo>
                    <a:pt x="3674" y="5675"/>
                  </a:moveTo>
                  <a:cubicBezTo>
                    <a:pt x="3710" y="5685"/>
                    <a:pt x="3747" y="5690"/>
                    <a:pt x="3784" y="5701"/>
                  </a:cubicBezTo>
                  <a:cubicBezTo>
                    <a:pt x="3736" y="5737"/>
                    <a:pt x="3700" y="5784"/>
                    <a:pt x="3669" y="5831"/>
                  </a:cubicBezTo>
                  <a:cubicBezTo>
                    <a:pt x="3663" y="5821"/>
                    <a:pt x="3663" y="5805"/>
                    <a:pt x="3658" y="5795"/>
                  </a:cubicBezTo>
                  <a:cubicBezTo>
                    <a:pt x="3653" y="5753"/>
                    <a:pt x="3648" y="5716"/>
                    <a:pt x="3648" y="5675"/>
                  </a:cubicBezTo>
                  <a:close/>
                  <a:moveTo>
                    <a:pt x="3407" y="5769"/>
                  </a:moveTo>
                  <a:cubicBezTo>
                    <a:pt x="3418" y="5779"/>
                    <a:pt x="3433" y="5784"/>
                    <a:pt x="3444" y="5790"/>
                  </a:cubicBezTo>
                  <a:cubicBezTo>
                    <a:pt x="3465" y="5805"/>
                    <a:pt x="3491" y="5821"/>
                    <a:pt x="3512" y="5837"/>
                  </a:cubicBezTo>
                  <a:cubicBezTo>
                    <a:pt x="3481" y="5852"/>
                    <a:pt x="3445" y="5857"/>
                    <a:pt x="3407" y="5857"/>
                  </a:cubicBezTo>
                  <a:cubicBezTo>
                    <a:pt x="3381" y="5857"/>
                    <a:pt x="3355" y="5854"/>
                    <a:pt x="3329" y="5852"/>
                  </a:cubicBezTo>
                  <a:cubicBezTo>
                    <a:pt x="3303" y="5847"/>
                    <a:pt x="3277" y="5842"/>
                    <a:pt x="3251" y="5837"/>
                  </a:cubicBezTo>
                  <a:cubicBezTo>
                    <a:pt x="3303" y="5821"/>
                    <a:pt x="3355" y="5795"/>
                    <a:pt x="3407" y="5769"/>
                  </a:cubicBezTo>
                  <a:close/>
                  <a:moveTo>
                    <a:pt x="3601" y="5690"/>
                  </a:moveTo>
                  <a:cubicBezTo>
                    <a:pt x="3606" y="5701"/>
                    <a:pt x="3606" y="5716"/>
                    <a:pt x="3606" y="5727"/>
                  </a:cubicBezTo>
                  <a:cubicBezTo>
                    <a:pt x="3611" y="5774"/>
                    <a:pt x="3622" y="5816"/>
                    <a:pt x="3627" y="5863"/>
                  </a:cubicBezTo>
                  <a:cubicBezTo>
                    <a:pt x="3590" y="5821"/>
                    <a:pt x="3543" y="5784"/>
                    <a:pt x="3496" y="5753"/>
                  </a:cubicBezTo>
                  <a:cubicBezTo>
                    <a:pt x="3486" y="5748"/>
                    <a:pt x="3480" y="5748"/>
                    <a:pt x="3470" y="5743"/>
                  </a:cubicBezTo>
                  <a:cubicBezTo>
                    <a:pt x="3512" y="5722"/>
                    <a:pt x="3559" y="5701"/>
                    <a:pt x="3601" y="5690"/>
                  </a:cubicBezTo>
                  <a:close/>
                  <a:moveTo>
                    <a:pt x="126" y="1"/>
                  </a:moveTo>
                  <a:cubicBezTo>
                    <a:pt x="90" y="58"/>
                    <a:pt x="58" y="116"/>
                    <a:pt x="38" y="184"/>
                  </a:cubicBezTo>
                  <a:cubicBezTo>
                    <a:pt x="27" y="205"/>
                    <a:pt x="22" y="231"/>
                    <a:pt x="11" y="252"/>
                  </a:cubicBezTo>
                  <a:cubicBezTo>
                    <a:pt x="11" y="267"/>
                    <a:pt x="6" y="278"/>
                    <a:pt x="6" y="293"/>
                  </a:cubicBezTo>
                  <a:cubicBezTo>
                    <a:pt x="6" y="304"/>
                    <a:pt x="1" y="314"/>
                    <a:pt x="1" y="330"/>
                  </a:cubicBezTo>
                  <a:cubicBezTo>
                    <a:pt x="1" y="340"/>
                    <a:pt x="1" y="351"/>
                    <a:pt x="1" y="361"/>
                  </a:cubicBezTo>
                  <a:cubicBezTo>
                    <a:pt x="1" y="367"/>
                    <a:pt x="1" y="367"/>
                    <a:pt x="1" y="367"/>
                  </a:cubicBezTo>
                  <a:cubicBezTo>
                    <a:pt x="1" y="377"/>
                    <a:pt x="1" y="387"/>
                    <a:pt x="1" y="398"/>
                  </a:cubicBezTo>
                  <a:cubicBezTo>
                    <a:pt x="1" y="403"/>
                    <a:pt x="1" y="403"/>
                    <a:pt x="1" y="403"/>
                  </a:cubicBezTo>
                  <a:cubicBezTo>
                    <a:pt x="6" y="414"/>
                    <a:pt x="6" y="424"/>
                    <a:pt x="6" y="434"/>
                  </a:cubicBezTo>
                  <a:cubicBezTo>
                    <a:pt x="6" y="440"/>
                    <a:pt x="11" y="440"/>
                    <a:pt x="11" y="445"/>
                  </a:cubicBezTo>
                  <a:cubicBezTo>
                    <a:pt x="11" y="455"/>
                    <a:pt x="11" y="461"/>
                    <a:pt x="17" y="466"/>
                  </a:cubicBezTo>
                  <a:cubicBezTo>
                    <a:pt x="17" y="471"/>
                    <a:pt x="17" y="476"/>
                    <a:pt x="22" y="481"/>
                  </a:cubicBezTo>
                  <a:cubicBezTo>
                    <a:pt x="22" y="487"/>
                    <a:pt x="27" y="497"/>
                    <a:pt x="27" y="502"/>
                  </a:cubicBezTo>
                  <a:cubicBezTo>
                    <a:pt x="32" y="508"/>
                    <a:pt x="32" y="513"/>
                    <a:pt x="38" y="518"/>
                  </a:cubicBezTo>
                  <a:cubicBezTo>
                    <a:pt x="38" y="523"/>
                    <a:pt x="43" y="528"/>
                    <a:pt x="43" y="534"/>
                  </a:cubicBezTo>
                  <a:cubicBezTo>
                    <a:pt x="58" y="555"/>
                    <a:pt x="74" y="576"/>
                    <a:pt x="85" y="596"/>
                  </a:cubicBezTo>
                  <a:cubicBezTo>
                    <a:pt x="100" y="617"/>
                    <a:pt x="116" y="638"/>
                    <a:pt x="126" y="664"/>
                  </a:cubicBezTo>
                  <a:cubicBezTo>
                    <a:pt x="137" y="685"/>
                    <a:pt x="142" y="711"/>
                    <a:pt x="142" y="737"/>
                  </a:cubicBezTo>
                  <a:cubicBezTo>
                    <a:pt x="147" y="764"/>
                    <a:pt x="152" y="790"/>
                    <a:pt x="158" y="816"/>
                  </a:cubicBezTo>
                  <a:cubicBezTo>
                    <a:pt x="163" y="826"/>
                    <a:pt x="173" y="842"/>
                    <a:pt x="179" y="858"/>
                  </a:cubicBezTo>
                  <a:cubicBezTo>
                    <a:pt x="189" y="873"/>
                    <a:pt x="199" y="884"/>
                    <a:pt x="210" y="894"/>
                  </a:cubicBezTo>
                  <a:cubicBezTo>
                    <a:pt x="226" y="905"/>
                    <a:pt x="241" y="915"/>
                    <a:pt x="262" y="915"/>
                  </a:cubicBezTo>
                  <a:cubicBezTo>
                    <a:pt x="247" y="926"/>
                    <a:pt x="236" y="946"/>
                    <a:pt x="236" y="967"/>
                  </a:cubicBezTo>
                  <a:cubicBezTo>
                    <a:pt x="236" y="967"/>
                    <a:pt x="236" y="973"/>
                    <a:pt x="236" y="973"/>
                  </a:cubicBezTo>
                  <a:cubicBezTo>
                    <a:pt x="236" y="973"/>
                    <a:pt x="241" y="978"/>
                    <a:pt x="241" y="983"/>
                  </a:cubicBezTo>
                  <a:cubicBezTo>
                    <a:pt x="241" y="988"/>
                    <a:pt x="241" y="993"/>
                    <a:pt x="241" y="999"/>
                  </a:cubicBezTo>
                  <a:cubicBezTo>
                    <a:pt x="247" y="1009"/>
                    <a:pt x="252" y="1020"/>
                    <a:pt x="257" y="1025"/>
                  </a:cubicBezTo>
                  <a:cubicBezTo>
                    <a:pt x="194" y="1025"/>
                    <a:pt x="184" y="1124"/>
                    <a:pt x="199" y="1192"/>
                  </a:cubicBezTo>
                  <a:cubicBezTo>
                    <a:pt x="215" y="1244"/>
                    <a:pt x="236" y="1307"/>
                    <a:pt x="267" y="1354"/>
                  </a:cubicBezTo>
                  <a:cubicBezTo>
                    <a:pt x="273" y="1359"/>
                    <a:pt x="273" y="1359"/>
                    <a:pt x="278" y="1364"/>
                  </a:cubicBezTo>
                  <a:cubicBezTo>
                    <a:pt x="283" y="1375"/>
                    <a:pt x="288" y="1380"/>
                    <a:pt x="294" y="1385"/>
                  </a:cubicBezTo>
                  <a:cubicBezTo>
                    <a:pt x="294" y="1391"/>
                    <a:pt x="299" y="1391"/>
                    <a:pt x="304" y="1396"/>
                  </a:cubicBezTo>
                  <a:cubicBezTo>
                    <a:pt x="309" y="1401"/>
                    <a:pt x="314" y="1406"/>
                    <a:pt x="320" y="1411"/>
                  </a:cubicBezTo>
                  <a:lnTo>
                    <a:pt x="325" y="1411"/>
                  </a:lnTo>
                  <a:cubicBezTo>
                    <a:pt x="341" y="1422"/>
                    <a:pt x="356" y="1427"/>
                    <a:pt x="377" y="1427"/>
                  </a:cubicBezTo>
                  <a:cubicBezTo>
                    <a:pt x="382" y="1427"/>
                    <a:pt x="388" y="1432"/>
                    <a:pt x="393" y="1432"/>
                  </a:cubicBezTo>
                  <a:cubicBezTo>
                    <a:pt x="408" y="1443"/>
                    <a:pt x="414" y="1458"/>
                    <a:pt x="414" y="1474"/>
                  </a:cubicBezTo>
                  <a:cubicBezTo>
                    <a:pt x="414" y="1485"/>
                    <a:pt x="414" y="1495"/>
                    <a:pt x="408" y="1505"/>
                  </a:cubicBezTo>
                  <a:cubicBezTo>
                    <a:pt x="408" y="1511"/>
                    <a:pt x="408" y="1511"/>
                    <a:pt x="408" y="1516"/>
                  </a:cubicBezTo>
                  <a:cubicBezTo>
                    <a:pt x="403" y="1537"/>
                    <a:pt x="393" y="1558"/>
                    <a:pt x="377" y="1584"/>
                  </a:cubicBezTo>
                  <a:cubicBezTo>
                    <a:pt x="377" y="1584"/>
                    <a:pt x="377" y="1589"/>
                    <a:pt x="372" y="1589"/>
                  </a:cubicBezTo>
                  <a:cubicBezTo>
                    <a:pt x="367" y="1600"/>
                    <a:pt x="361" y="1610"/>
                    <a:pt x="356" y="1620"/>
                  </a:cubicBezTo>
                  <a:cubicBezTo>
                    <a:pt x="288" y="1730"/>
                    <a:pt x="283" y="1882"/>
                    <a:pt x="346" y="2002"/>
                  </a:cubicBezTo>
                  <a:cubicBezTo>
                    <a:pt x="408" y="2122"/>
                    <a:pt x="534" y="2206"/>
                    <a:pt x="659" y="2211"/>
                  </a:cubicBezTo>
                  <a:cubicBezTo>
                    <a:pt x="671" y="2257"/>
                    <a:pt x="711" y="2275"/>
                    <a:pt x="756" y="2275"/>
                  </a:cubicBezTo>
                  <a:cubicBezTo>
                    <a:pt x="772" y="2275"/>
                    <a:pt x="789" y="2272"/>
                    <a:pt x="806" y="2268"/>
                  </a:cubicBezTo>
                  <a:cubicBezTo>
                    <a:pt x="826" y="2263"/>
                    <a:pt x="847" y="2258"/>
                    <a:pt x="868" y="2247"/>
                  </a:cubicBezTo>
                  <a:cubicBezTo>
                    <a:pt x="868" y="2258"/>
                    <a:pt x="873" y="2268"/>
                    <a:pt x="879" y="2273"/>
                  </a:cubicBezTo>
                  <a:cubicBezTo>
                    <a:pt x="884" y="2279"/>
                    <a:pt x="884" y="2279"/>
                    <a:pt x="884" y="2279"/>
                  </a:cubicBezTo>
                  <a:cubicBezTo>
                    <a:pt x="889" y="2284"/>
                    <a:pt x="894" y="2289"/>
                    <a:pt x="900" y="2294"/>
                  </a:cubicBezTo>
                  <a:cubicBezTo>
                    <a:pt x="905" y="2294"/>
                    <a:pt x="905" y="2294"/>
                    <a:pt x="910" y="2300"/>
                  </a:cubicBezTo>
                  <a:cubicBezTo>
                    <a:pt x="915" y="2300"/>
                    <a:pt x="920" y="2305"/>
                    <a:pt x="926" y="2305"/>
                  </a:cubicBezTo>
                  <a:cubicBezTo>
                    <a:pt x="926" y="2310"/>
                    <a:pt x="931" y="2310"/>
                    <a:pt x="931" y="2310"/>
                  </a:cubicBezTo>
                  <a:cubicBezTo>
                    <a:pt x="941" y="2310"/>
                    <a:pt x="947" y="2315"/>
                    <a:pt x="952" y="2315"/>
                  </a:cubicBezTo>
                  <a:lnTo>
                    <a:pt x="973" y="2315"/>
                  </a:lnTo>
                  <a:cubicBezTo>
                    <a:pt x="978" y="2317"/>
                    <a:pt x="983" y="2318"/>
                    <a:pt x="988" y="2318"/>
                  </a:cubicBezTo>
                  <a:cubicBezTo>
                    <a:pt x="999" y="2318"/>
                    <a:pt x="1009" y="2315"/>
                    <a:pt x="1020" y="2315"/>
                  </a:cubicBezTo>
                  <a:lnTo>
                    <a:pt x="1025" y="2315"/>
                  </a:lnTo>
                  <a:cubicBezTo>
                    <a:pt x="1046" y="2315"/>
                    <a:pt x="1062" y="2310"/>
                    <a:pt x="1072" y="2310"/>
                  </a:cubicBezTo>
                  <a:cubicBezTo>
                    <a:pt x="1088" y="2305"/>
                    <a:pt x="1109" y="2300"/>
                    <a:pt x="1124" y="2294"/>
                  </a:cubicBezTo>
                  <a:lnTo>
                    <a:pt x="1129" y="2294"/>
                  </a:lnTo>
                  <a:cubicBezTo>
                    <a:pt x="1145" y="2289"/>
                    <a:pt x="1161" y="2284"/>
                    <a:pt x="1171" y="2284"/>
                  </a:cubicBezTo>
                  <a:cubicBezTo>
                    <a:pt x="1176" y="2279"/>
                    <a:pt x="1176" y="2279"/>
                    <a:pt x="1182" y="2279"/>
                  </a:cubicBezTo>
                  <a:cubicBezTo>
                    <a:pt x="1192" y="2273"/>
                    <a:pt x="1208" y="2268"/>
                    <a:pt x="1224" y="2263"/>
                  </a:cubicBezTo>
                  <a:cubicBezTo>
                    <a:pt x="1224" y="2263"/>
                    <a:pt x="1229" y="2263"/>
                    <a:pt x="1229" y="2258"/>
                  </a:cubicBezTo>
                  <a:cubicBezTo>
                    <a:pt x="1244" y="2253"/>
                    <a:pt x="1255" y="2247"/>
                    <a:pt x="1265" y="2242"/>
                  </a:cubicBezTo>
                  <a:lnTo>
                    <a:pt x="1271" y="2242"/>
                  </a:lnTo>
                  <a:cubicBezTo>
                    <a:pt x="1271" y="2242"/>
                    <a:pt x="1271" y="2237"/>
                    <a:pt x="1271" y="2237"/>
                  </a:cubicBezTo>
                  <a:cubicBezTo>
                    <a:pt x="1323" y="2211"/>
                    <a:pt x="1365" y="2169"/>
                    <a:pt x="1380" y="2106"/>
                  </a:cubicBezTo>
                  <a:cubicBezTo>
                    <a:pt x="1392" y="2119"/>
                    <a:pt x="1407" y="2124"/>
                    <a:pt x="1420" y="2124"/>
                  </a:cubicBezTo>
                  <a:cubicBezTo>
                    <a:pt x="1430" y="2124"/>
                    <a:pt x="1439" y="2121"/>
                    <a:pt x="1448" y="2117"/>
                  </a:cubicBezTo>
                  <a:cubicBezTo>
                    <a:pt x="1621" y="2305"/>
                    <a:pt x="1835" y="2582"/>
                    <a:pt x="1908" y="2869"/>
                  </a:cubicBezTo>
                  <a:cubicBezTo>
                    <a:pt x="1913" y="3026"/>
                    <a:pt x="1918" y="3261"/>
                    <a:pt x="1924" y="3512"/>
                  </a:cubicBezTo>
                  <a:cubicBezTo>
                    <a:pt x="1924" y="3533"/>
                    <a:pt x="1924" y="3559"/>
                    <a:pt x="1924" y="3580"/>
                  </a:cubicBezTo>
                  <a:cubicBezTo>
                    <a:pt x="1924" y="3590"/>
                    <a:pt x="1929" y="3601"/>
                    <a:pt x="1929" y="3611"/>
                  </a:cubicBezTo>
                  <a:cubicBezTo>
                    <a:pt x="1929" y="3627"/>
                    <a:pt x="1929" y="3648"/>
                    <a:pt x="1929" y="3668"/>
                  </a:cubicBezTo>
                  <a:cubicBezTo>
                    <a:pt x="1929" y="3684"/>
                    <a:pt x="1929" y="3695"/>
                    <a:pt x="1929" y="3705"/>
                  </a:cubicBezTo>
                  <a:lnTo>
                    <a:pt x="1929" y="3762"/>
                  </a:lnTo>
                  <a:cubicBezTo>
                    <a:pt x="1929" y="3773"/>
                    <a:pt x="1929" y="3789"/>
                    <a:pt x="1929" y="3799"/>
                  </a:cubicBezTo>
                  <a:cubicBezTo>
                    <a:pt x="1929" y="3820"/>
                    <a:pt x="1929" y="3836"/>
                    <a:pt x="1929" y="3851"/>
                  </a:cubicBezTo>
                  <a:cubicBezTo>
                    <a:pt x="1929" y="3867"/>
                    <a:pt x="1929" y="3877"/>
                    <a:pt x="1929" y="3893"/>
                  </a:cubicBezTo>
                  <a:lnTo>
                    <a:pt x="1929" y="3945"/>
                  </a:lnTo>
                  <a:cubicBezTo>
                    <a:pt x="1929" y="3956"/>
                    <a:pt x="1929" y="3971"/>
                    <a:pt x="1929" y="3982"/>
                  </a:cubicBezTo>
                  <a:cubicBezTo>
                    <a:pt x="1929" y="3998"/>
                    <a:pt x="1929" y="4018"/>
                    <a:pt x="1929" y="4034"/>
                  </a:cubicBezTo>
                  <a:cubicBezTo>
                    <a:pt x="1929" y="4045"/>
                    <a:pt x="1929" y="4060"/>
                    <a:pt x="1929" y="4071"/>
                  </a:cubicBezTo>
                  <a:cubicBezTo>
                    <a:pt x="1929" y="4092"/>
                    <a:pt x="1929" y="4107"/>
                    <a:pt x="1929" y="4123"/>
                  </a:cubicBezTo>
                  <a:cubicBezTo>
                    <a:pt x="1929" y="4133"/>
                    <a:pt x="1929" y="4149"/>
                    <a:pt x="1929" y="4160"/>
                  </a:cubicBezTo>
                  <a:cubicBezTo>
                    <a:pt x="1929" y="4175"/>
                    <a:pt x="1924" y="4191"/>
                    <a:pt x="1924" y="4207"/>
                  </a:cubicBezTo>
                  <a:cubicBezTo>
                    <a:pt x="1924" y="4217"/>
                    <a:pt x="1924" y="4233"/>
                    <a:pt x="1924" y="4243"/>
                  </a:cubicBezTo>
                  <a:cubicBezTo>
                    <a:pt x="1924" y="4259"/>
                    <a:pt x="1924" y="4274"/>
                    <a:pt x="1924" y="4285"/>
                  </a:cubicBezTo>
                  <a:cubicBezTo>
                    <a:pt x="1924" y="4301"/>
                    <a:pt x="1924" y="4311"/>
                    <a:pt x="1924" y="4321"/>
                  </a:cubicBezTo>
                  <a:cubicBezTo>
                    <a:pt x="1924" y="4337"/>
                    <a:pt x="1924" y="4353"/>
                    <a:pt x="1924" y="4363"/>
                  </a:cubicBezTo>
                  <a:cubicBezTo>
                    <a:pt x="1918" y="4374"/>
                    <a:pt x="1918" y="4389"/>
                    <a:pt x="1918" y="4400"/>
                  </a:cubicBezTo>
                  <a:cubicBezTo>
                    <a:pt x="1918" y="4410"/>
                    <a:pt x="1918" y="4426"/>
                    <a:pt x="1918" y="4436"/>
                  </a:cubicBezTo>
                  <a:cubicBezTo>
                    <a:pt x="1918" y="4447"/>
                    <a:pt x="1918" y="4463"/>
                    <a:pt x="1918" y="4468"/>
                  </a:cubicBezTo>
                  <a:cubicBezTo>
                    <a:pt x="1913" y="4483"/>
                    <a:pt x="1913" y="4494"/>
                    <a:pt x="1913" y="4504"/>
                  </a:cubicBezTo>
                  <a:cubicBezTo>
                    <a:pt x="1913" y="4515"/>
                    <a:pt x="1913" y="4525"/>
                    <a:pt x="1913" y="4536"/>
                  </a:cubicBezTo>
                  <a:cubicBezTo>
                    <a:pt x="1913" y="4546"/>
                    <a:pt x="1908" y="4557"/>
                    <a:pt x="1908" y="4572"/>
                  </a:cubicBezTo>
                  <a:cubicBezTo>
                    <a:pt x="1908" y="4577"/>
                    <a:pt x="1908" y="4588"/>
                    <a:pt x="1908" y="4593"/>
                  </a:cubicBezTo>
                  <a:cubicBezTo>
                    <a:pt x="1903" y="4609"/>
                    <a:pt x="1903" y="4619"/>
                    <a:pt x="1903" y="4630"/>
                  </a:cubicBezTo>
                  <a:cubicBezTo>
                    <a:pt x="1903" y="4635"/>
                    <a:pt x="1903" y="4640"/>
                    <a:pt x="1903" y="4651"/>
                  </a:cubicBezTo>
                  <a:cubicBezTo>
                    <a:pt x="1897" y="4661"/>
                    <a:pt x="1897" y="4672"/>
                    <a:pt x="1897" y="4682"/>
                  </a:cubicBezTo>
                  <a:cubicBezTo>
                    <a:pt x="1892" y="4682"/>
                    <a:pt x="1892" y="4692"/>
                    <a:pt x="1892" y="4692"/>
                  </a:cubicBezTo>
                  <a:cubicBezTo>
                    <a:pt x="1892" y="4708"/>
                    <a:pt x="1887" y="4724"/>
                    <a:pt x="1887" y="4734"/>
                  </a:cubicBezTo>
                  <a:cubicBezTo>
                    <a:pt x="1887" y="4734"/>
                    <a:pt x="1887" y="4739"/>
                    <a:pt x="1892" y="4750"/>
                  </a:cubicBezTo>
                  <a:cubicBezTo>
                    <a:pt x="1892" y="4755"/>
                    <a:pt x="1892" y="4760"/>
                    <a:pt x="1892" y="4766"/>
                  </a:cubicBezTo>
                  <a:cubicBezTo>
                    <a:pt x="1897" y="4771"/>
                    <a:pt x="1897" y="4781"/>
                    <a:pt x="1897" y="4786"/>
                  </a:cubicBezTo>
                  <a:cubicBezTo>
                    <a:pt x="1903" y="4792"/>
                    <a:pt x="1903" y="4797"/>
                    <a:pt x="1903" y="4802"/>
                  </a:cubicBezTo>
                  <a:cubicBezTo>
                    <a:pt x="1908" y="4828"/>
                    <a:pt x="1918" y="4860"/>
                    <a:pt x="1924" y="4901"/>
                  </a:cubicBezTo>
                  <a:cubicBezTo>
                    <a:pt x="1924" y="4907"/>
                    <a:pt x="1929" y="4912"/>
                    <a:pt x="1929" y="4912"/>
                  </a:cubicBezTo>
                  <a:cubicBezTo>
                    <a:pt x="1929" y="4933"/>
                    <a:pt x="1934" y="4948"/>
                    <a:pt x="1939" y="4964"/>
                  </a:cubicBezTo>
                  <a:cubicBezTo>
                    <a:pt x="1939" y="4975"/>
                    <a:pt x="1939" y="4980"/>
                    <a:pt x="1939" y="4985"/>
                  </a:cubicBezTo>
                  <a:cubicBezTo>
                    <a:pt x="1944" y="5001"/>
                    <a:pt x="1944" y="5016"/>
                    <a:pt x="1950" y="5037"/>
                  </a:cubicBezTo>
                  <a:cubicBezTo>
                    <a:pt x="1950" y="5042"/>
                    <a:pt x="1955" y="5053"/>
                    <a:pt x="1955" y="5063"/>
                  </a:cubicBezTo>
                  <a:cubicBezTo>
                    <a:pt x="1955" y="5079"/>
                    <a:pt x="1960" y="5095"/>
                    <a:pt x="1960" y="5110"/>
                  </a:cubicBezTo>
                  <a:cubicBezTo>
                    <a:pt x="1965" y="5121"/>
                    <a:pt x="1965" y="5131"/>
                    <a:pt x="1965" y="5142"/>
                  </a:cubicBezTo>
                  <a:cubicBezTo>
                    <a:pt x="1965" y="5157"/>
                    <a:pt x="1971" y="5173"/>
                    <a:pt x="1971" y="5189"/>
                  </a:cubicBezTo>
                  <a:cubicBezTo>
                    <a:pt x="1976" y="5199"/>
                    <a:pt x="1976" y="5210"/>
                    <a:pt x="1976" y="5220"/>
                  </a:cubicBezTo>
                  <a:cubicBezTo>
                    <a:pt x="1976" y="5236"/>
                    <a:pt x="1981" y="5257"/>
                    <a:pt x="1981" y="5272"/>
                  </a:cubicBezTo>
                  <a:cubicBezTo>
                    <a:pt x="1981" y="5283"/>
                    <a:pt x="1981" y="5293"/>
                    <a:pt x="1981" y="5304"/>
                  </a:cubicBezTo>
                  <a:cubicBezTo>
                    <a:pt x="1986" y="5319"/>
                    <a:pt x="1986" y="5340"/>
                    <a:pt x="1986" y="5356"/>
                  </a:cubicBezTo>
                  <a:cubicBezTo>
                    <a:pt x="1986" y="5366"/>
                    <a:pt x="1986" y="5377"/>
                    <a:pt x="1986" y="5387"/>
                  </a:cubicBezTo>
                  <a:cubicBezTo>
                    <a:pt x="1986" y="5403"/>
                    <a:pt x="1986" y="5419"/>
                    <a:pt x="1986" y="5434"/>
                  </a:cubicBezTo>
                  <a:cubicBezTo>
                    <a:pt x="1986" y="5450"/>
                    <a:pt x="1986" y="5460"/>
                    <a:pt x="1986" y="5471"/>
                  </a:cubicBezTo>
                  <a:cubicBezTo>
                    <a:pt x="1986" y="5487"/>
                    <a:pt x="1986" y="5502"/>
                    <a:pt x="1986" y="5518"/>
                  </a:cubicBezTo>
                  <a:cubicBezTo>
                    <a:pt x="1986" y="5528"/>
                    <a:pt x="1986" y="5539"/>
                    <a:pt x="1986" y="5549"/>
                  </a:cubicBezTo>
                  <a:cubicBezTo>
                    <a:pt x="1981" y="5565"/>
                    <a:pt x="1981" y="5581"/>
                    <a:pt x="1981" y="5596"/>
                  </a:cubicBezTo>
                  <a:cubicBezTo>
                    <a:pt x="1976" y="5607"/>
                    <a:pt x="1976" y="5617"/>
                    <a:pt x="1976" y="5628"/>
                  </a:cubicBezTo>
                  <a:cubicBezTo>
                    <a:pt x="1976" y="5643"/>
                    <a:pt x="1971" y="5659"/>
                    <a:pt x="1965" y="5675"/>
                  </a:cubicBezTo>
                  <a:cubicBezTo>
                    <a:pt x="1965" y="5680"/>
                    <a:pt x="1965" y="5690"/>
                    <a:pt x="1960" y="5696"/>
                  </a:cubicBezTo>
                  <a:cubicBezTo>
                    <a:pt x="1955" y="5722"/>
                    <a:pt x="1950" y="5743"/>
                    <a:pt x="1939" y="5763"/>
                  </a:cubicBezTo>
                  <a:cubicBezTo>
                    <a:pt x="1809" y="6098"/>
                    <a:pt x="1673" y="5972"/>
                    <a:pt x="1662" y="6145"/>
                  </a:cubicBezTo>
                  <a:lnTo>
                    <a:pt x="2775" y="6145"/>
                  </a:lnTo>
                  <a:cubicBezTo>
                    <a:pt x="2775" y="6145"/>
                    <a:pt x="2754" y="6134"/>
                    <a:pt x="2712" y="6119"/>
                  </a:cubicBezTo>
                  <a:cubicBezTo>
                    <a:pt x="2707" y="6113"/>
                    <a:pt x="2697" y="6113"/>
                    <a:pt x="2692" y="6108"/>
                  </a:cubicBezTo>
                  <a:cubicBezTo>
                    <a:pt x="2676" y="6103"/>
                    <a:pt x="2660" y="6093"/>
                    <a:pt x="2645" y="6087"/>
                  </a:cubicBezTo>
                  <a:cubicBezTo>
                    <a:pt x="2634" y="6082"/>
                    <a:pt x="2624" y="6077"/>
                    <a:pt x="2613" y="6072"/>
                  </a:cubicBezTo>
                  <a:cubicBezTo>
                    <a:pt x="2598" y="6066"/>
                    <a:pt x="2577" y="6056"/>
                    <a:pt x="2556" y="6046"/>
                  </a:cubicBezTo>
                  <a:cubicBezTo>
                    <a:pt x="2514" y="6025"/>
                    <a:pt x="2467" y="6004"/>
                    <a:pt x="2420" y="5983"/>
                  </a:cubicBezTo>
                  <a:cubicBezTo>
                    <a:pt x="2378" y="5962"/>
                    <a:pt x="2347" y="5920"/>
                    <a:pt x="2321" y="5873"/>
                  </a:cubicBezTo>
                  <a:cubicBezTo>
                    <a:pt x="2300" y="5826"/>
                    <a:pt x="2284" y="5769"/>
                    <a:pt x="2279" y="5716"/>
                  </a:cubicBezTo>
                  <a:cubicBezTo>
                    <a:pt x="2279" y="5701"/>
                    <a:pt x="2274" y="5690"/>
                    <a:pt x="2274" y="5675"/>
                  </a:cubicBezTo>
                  <a:cubicBezTo>
                    <a:pt x="2274" y="5638"/>
                    <a:pt x="2268" y="5607"/>
                    <a:pt x="2268" y="5575"/>
                  </a:cubicBezTo>
                  <a:cubicBezTo>
                    <a:pt x="2268" y="5575"/>
                    <a:pt x="2268" y="5570"/>
                    <a:pt x="2268" y="5565"/>
                  </a:cubicBezTo>
                  <a:cubicBezTo>
                    <a:pt x="2279" y="5586"/>
                    <a:pt x="2289" y="5607"/>
                    <a:pt x="2305" y="5622"/>
                  </a:cubicBezTo>
                  <a:cubicBezTo>
                    <a:pt x="2418" y="5758"/>
                    <a:pt x="2589" y="5834"/>
                    <a:pt x="2762" y="5834"/>
                  </a:cubicBezTo>
                  <a:cubicBezTo>
                    <a:pt x="2828" y="5834"/>
                    <a:pt x="2894" y="5823"/>
                    <a:pt x="2958" y="5800"/>
                  </a:cubicBezTo>
                  <a:lnTo>
                    <a:pt x="2958" y="5800"/>
                  </a:lnTo>
                  <a:cubicBezTo>
                    <a:pt x="2937" y="5810"/>
                    <a:pt x="2921" y="5831"/>
                    <a:pt x="2916" y="5857"/>
                  </a:cubicBezTo>
                  <a:cubicBezTo>
                    <a:pt x="2959" y="5874"/>
                    <a:pt x="3003" y="5881"/>
                    <a:pt x="3046" y="5881"/>
                  </a:cubicBezTo>
                  <a:cubicBezTo>
                    <a:pt x="3097" y="5881"/>
                    <a:pt x="3148" y="5872"/>
                    <a:pt x="3198" y="5857"/>
                  </a:cubicBezTo>
                  <a:cubicBezTo>
                    <a:pt x="3240" y="5868"/>
                    <a:pt x="3287" y="5873"/>
                    <a:pt x="3329" y="5878"/>
                  </a:cubicBezTo>
                  <a:cubicBezTo>
                    <a:pt x="3350" y="5880"/>
                    <a:pt x="3372" y="5881"/>
                    <a:pt x="3394" y="5881"/>
                  </a:cubicBezTo>
                  <a:cubicBezTo>
                    <a:pt x="3443" y="5881"/>
                    <a:pt x="3493" y="5876"/>
                    <a:pt x="3533" y="5857"/>
                  </a:cubicBezTo>
                  <a:cubicBezTo>
                    <a:pt x="3569" y="5889"/>
                    <a:pt x="3601" y="5925"/>
                    <a:pt x="3616" y="5967"/>
                  </a:cubicBezTo>
                  <a:cubicBezTo>
                    <a:pt x="3590" y="6061"/>
                    <a:pt x="3522" y="6145"/>
                    <a:pt x="3454" y="6145"/>
                  </a:cubicBezTo>
                  <a:lnTo>
                    <a:pt x="3757" y="6145"/>
                  </a:lnTo>
                  <a:cubicBezTo>
                    <a:pt x="3726" y="6066"/>
                    <a:pt x="3700" y="5988"/>
                    <a:pt x="3679" y="5899"/>
                  </a:cubicBezTo>
                  <a:cubicBezTo>
                    <a:pt x="3695" y="5868"/>
                    <a:pt x="3710" y="5837"/>
                    <a:pt x="3731" y="5810"/>
                  </a:cubicBezTo>
                  <a:cubicBezTo>
                    <a:pt x="3775" y="5821"/>
                    <a:pt x="3823" y="5826"/>
                    <a:pt x="3873" y="5826"/>
                  </a:cubicBezTo>
                  <a:cubicBezTo>
                    <a:pt x="3900" y="5826"/>
                    <a:pt x="3928" y="5825"/>
                    <a:pt x="3956" y="5821"/>
                  </a:cubicBezTo>
                  <a:cubicBezTo>
                    <a:pt x="3998" y="5816"/>
                    <a:pt x="4045" y="5810"/>
                    <a:pt x="4092" y="5795"/>
                  </a:cubicBezTo>
                  <a:cubicBezTo>
                    <a:pt x="4290" y="5858"/>
                    <a:pt x="4492" y="5915"/>
                    <a:pt x="4689" y="5915"/>
                  </a:cubicBezTo>
                  <a:cubicBezTo>
                    <a:pt x="4736" y="5915"/>
                    <a:pt x="4782" y="5912"/>
                    <a:pt x="4828" y="5905"/>
                  </a:cubicBezTo>
                  <a:cubicBezTo>
                    <a:pt x="4849" y="5899"/>
                    <a:pt x="4870" y="5899"/>
                    <a:pt x="4891" y="5894"/>
                  </a:cubicBezTo>
                  <a:cubicBezTo>
                    <a:pt x="4922" y="5884"/>
                    <a:pt x="4959" y="5873"/>
                    <a:pt x="4985" y="5852"/>
                  </a:cubicBezTo>
                  <a:cubicBezTo>
                    <a:pt x="5011" y="5826"/>
                    <a:pt x="5027" y="5784"/>
                    <a:pt x="5011" y="5753"/>
                  </a:cubicBezTo>
                  <a:cubicBezTo>
                    <a:pt x="5006" y="5748"/>
                    <a:pt x="5001" y="5743"/>
                    <a:pt x="4996" y="5737"/>
                  </a:cubicBezTo>
                  <a:cubicBezTo>
                    <a:pt x="4990" y="5732"/>
                    <a:pt x="4990" y="5732"/>
                    <a:pt x="4990" y="5732"/>
                  </a:cubicBezTo>
                  <a:cubicBezTo>
                    <a:pt x="4975" y="5722"/>
                    <a:pt x="4959" y="5716"/>
                    <a:pt x="4943" y="5711"/>
                  </a:cubicBezTo>
                  <a:cubicBezTo>
                    <a:pt x="4891" y="5696"/>
                    <a:pt x="4839" y="5680"/>
                    <a:pt x="4787" y="5664"/>
                  </a:cubicBezTo>
                  <a:cubicBezTo>
                    <a:pt x="4839" y="5649"/>
                    <a:pt x="4891" y="5622"/>
                    <a:pt x="4938" y="5591"/>
                  </a:cubicBezTo>
                  <a:cubicBezTo>
                    <a:pt x="4959" y="5575"/>
                    <a:pt x="4980" y="5565"/>
                    <a:pt x="5001" y="5549"/>
                  </a:cubicBezTo>
                  <a:cubicBezTo>
                    <a:pt x="5006" y="5544"/>
                    <a:pt x="5006" y="5544"/>
                    <a:pt x="5011" y="5539"/>
                  </a:cubicBezTo>
                  <a:cubicBezTo>
                    <a:pt x="5037" y="5523"/>
                    <a:pt x="5058" y="5502"/>
                    <a:pt x="5079" y="5481"/>
                  </a:cubicBezTo>
                  <a:cubicBezTo>
                    <a:pt x="5111" y="5450"/>
                    <a:pt x="5142" y="5419"/>
                    <a:pt x="5158" y="5372"/>
                  </a:cubicBezTo>
                  <a:cubicBezTo>
                    <a:pt x="5163" y="5361"/>
                    <a:pt x="5163" y="5345"/>
                    <a:pt x="5163" y="5335"/>
                  </a:cubicBezTo>
                  <a:cubicBezTo>
                    <a:pt x="5163" y="5330"/>
                    <a:pt x="5163" y="5325"/>
                    <a:pt x="5163" y="5319"/>
                  </a:cubicBezTo>
                  <a:cubicBezTo>
                    <a:pt x="5163" y="5314"/>
                    <a:pt x="5163" y="5304"/>
                    <a:pt x="5163" y="5298"/>
                  </a:cubicBezTo>
                  <a:cubicBezTo>
                    <a:pt x="5158" y="5288"/>
                    <a:pt x="5158" y="5283"/>
                    <a:pt x="5158" y="5278"/>
                  </a:cubicBezTo>
                  <a:cubicBezTo>
                    <a:pt x="5152" y="5272"/>
                    <a:pt x="5152" y="5267"/>
                    <a:pt x="5152" y="5262"/>
                  </a:cubicBezTo>
                  <a:cubicBezTo>
                    <a:pt x="5147" y="5257"/>
                    <a:pt x="5147" y="5251"/>
                    <a:pt x="5142" y="5246"/>
                  </a:cubicBezTo>
                  <a:cubicBezTo>
                    <a:pt x="5142" y="5241"/>
                    <a:pt x="5137" y="5231"/>
                    <a:pt x="5131" y="5225"/>
                  </a:cubicBezTo>
                  <a:cubicBezTo>
                    <a:pt x="5131" y="5220"/>
                    <a:pt x="5126" y="5220"/>
                    <a:pt x="5126" y="5215"/>
                  </a:cubicBezTo>
                  <a:cubicBezTo>
                    <a:pt x="5121" y="5204"/>
                    <a:pt x="5116" y="5199"/>
                    <a:pt x="5111" y="5194"/>
                  </a:cubicBezTo>
                  <a:cubicBezTo>
                    <a:pt x="5105" y="5189"/>
                    <a:pt x="5100" y="5184"/>
                    <a:pt x="5100" y="5178"/>
                  </a:cubicBezTo>
                  <a:cubicBezTo>
                    <a:pt x="5095" y="5173"/>
                    <a:pt x="5090" y="5168"/>
                    <a:pt x="5084" y="5163"/>
                  </a:cubicBezTo>
                  <a:cubicBezTo>
                    <a:pt x="5079" y="5157"/>
                    <a:pt x="5074" y="5152"/>
                    <a:pt x="5074" y="5152"/>
                  </a:cubicBezTo>
                  <a:cubicBezTo>
                    <a:pt x="5069" y="5147"/>
                    <a:pt x="5064" y="5142"/>
                    <a:pt x="5058" y="5137"/>
                  </a:cubicBezTo>
                  <a:cubicBezTo>
                    <a:pt x="5053" y="5131"/>
                    <a:pt x="5048" y="5126"/>
                    <a:pt x="5043" y="5121"/>
                  </a:cubicBezTo>
                  <a:cubicBezTo>
                    <a:pt x="5037" y="5116"/>
                    <a:pt x="5032" y="5110"/>
                    <a:pt x="5027" y="5110"/>
                  </a:cubicBezTo>
                  <a:cubicBezTo>
                    <a:pt x="5027" y="5105"/>
                    <a:pt x="5027" y="5105"/>
                    <a:pt x="5027" y="5105"/>
                  </a:cubicBezTo>
                  <a:cubicBezTo>
                    <a:pt x="5032" y="5105"/>
                    <a:pt x="5037" y="5100"/>
                    <a:pt x="5043" y="5095"/>
                  </a:cubicBezTo>
                  <a:cubicBezTo>
                    <a:pt x="5053" y="5089"/>
                    <a:pt x="5064" y="5089"/>
                    <a:pt x="5069" y="5079"/>
                  </a:cubicBezTo>
                  <a:cubicBezTo>
                    <a:pt x="5084" y="5069"/>
                    <a:pt x="5100" y="5058"/>
                    <a:pt x="5111" y="5048"/>
                  </a:cubicBezTo>
                  <a:cubicBezTo>
                    <a:pt x="5116" y="5037"/>
                    <a:pt x="5121" y="5027"/>
                    <a:pt x="5126" y="5022"/>
                  </a:cubicBezTo>
                  <a:cubicBezTo>
                    <a:pt x="5126" y="5016"/>
                    <a:pt x="5131" y="5011"/>
                    <a:pt x="5131" y="5011"/>
                  </a:cubicBezTo>
                  <a:cubicBezTo>
                    <a:pt x="5131" y="5001"/>
                    <a:pt x="5137" y="4995"/>
                    <a:pt x="5137" y="4990"/>
                  </a:cubicBezTo>
                  <a:cubicBezTo>
                    <a:pt x="5137" y="4985"/>
                    <a:pt x="5137" y="4985"/>
                    <a:pt x="5137" y="4980"/>
                  </a:cubicBezTo>
                  <a:cubicBezTo>
                    <a:pt x="5137" y="4975"/>
                    <a:pt x="5142" y="4964"/>
                    <a:pt x="5137" y="4959"/>
                  </a:cubicBezTo>
                  <a:cubicBezTo>
                    <a:pt x="5137" y="4954"/>
                    <a:pt x="5137" y="4954"/>
                    <a:pt x="5137" y="4948"/>
                  </a:cubicBezTo>
                  <a:cubicBezTo>
                    <a:pt x="5137" y="4943"/>
                    <a:pt x="5137" y="4933"/>
                    <a:pt x="5137" y="4928"/>
                  </a:cubicBezTo>
                  <a:cubicBezTo>
                    <a:pt x="5137" y="4922"/>
                    <a:pt x="5131" y="4922"/>
                    <a:pt x="5131" y="4917"/>
                  </a:cubicBezTo>
                  <a:cubicBezTo>
                    <a:pt x="5131" y="4912"/>
                    <a:pt x="5126" y="4901"/>
                    <a:pt x="5126" y="4896"/>
                  </a:cubicBezTo>
                  <a:cubicBezTo>
                    <a:pt x="5126" y="4891"/>
                    <a:pt x="5121" y="4891"/>
                    <a:pt x="5121" y="4886"/>
                  </a:cubicBezTo>
                  <a:cubicBezTo>
                    <a:pt x="5116" y="4881"/>
                    <a:pt x="5116" y="4870"/>
                    <a:pt x="5111" y="4865"/>
                  </a:cubicBezTo>
                  <a:cubicBezTo>
                    <a:pt x="5111" y="4860"/>
                    <a:pt x="5111" y="4860"/>
                    <a:pt x="5105" y="4854"/>
                  </a:cubicBezTo>
                  <a:cubicBezTo>
                    <a:pt x="5100" y="4849"/>
                    <a:pt x="5100" y="4839"/>
                    <a:pt x="5095" y="4833"/>
                  </a:cubicBezTo>
                  <a:cubicBezTo>
                    <a:pt x="5090" y="4833"/>
                    <a:pt x="5090" y="4828"/>
                    <a:pt x="5090" y="4823"/>
                  </a:cubicBezTo>
                  <a:cubicBezTo>
                    <a:pt x="5084" y="4818"/>
                    <a:pt x="5079" y="4813"/>
                    <a:pt x="5074" y="4802"/>
                  </a:cubicBezTo>
                  <a:cubicBezTo>
                    <a:pt x="5019" y="4732"/>
                    <a:pt x="4944" y="4671"/>
                    <a:pt x="4915" y="4671"/>
                  </a:cubicBezTo>
                  <a:cubicBezTo>
                    <a:pt x="4914" y="4671"/>
                    <a:pt x="4913" y="4671"/>
                    <a:pt x="4912" y="4672"/>
                  </a:cubicBezTo>
                  <a:cubicBezTo>
                    <a:pt x="4969" y="4557"/>
                    <a:pt x="5032" y="4436"/>
                    <a:pt x="5043" y="4306"/>
                  </a:cubicBezTo>
                  <a:cubicBezTo>
                    <a:pt x="5048" y="4285"/>
                    <a:pt x="5048" y="4264"/>
                    <a:pt x="5048" y="4243"/>
                  </a:cubicBezTo>
                  <a:cubicBezTo>
                    <a:pt x="5048" y="4243"/>
                    <a:pt x="5048" y="4238"/>
                    <a:pt x="5048" y="4233"/>
                  </a:cubicBezTo>
                  <a:cubicBezTo>
                    <a:pt x="5043" y="4212"/>
                    <a:pt x="5043" y="4196"/>
                    <a:pt x="5037" y="4180"/>
                  </a:cubicBezTo>
                  <a:cubicBezTo>
                    <a:pt x="5037" y="4175"/>
                    <a:pt x="5037" y="4175"/>
                    <a:pt x="5037" y="4170"/>
                  </a:cubicBezTo>
                  <a:cubicBezTo>
                    <a:pt x="5027" y="4128"/>
                    <a:pt x="5011" y="4092"/>
                    <a:pt x="4990" y="4055"/>
                  </a:cubicBezTo>
                  <a:cubicBezTo>
                    <a:pt x="4969" y="4024"/>
                    <a:pt x="4943" y="3992"/>
                    <a:pt x="4912" y="3977"/>
                  </a:cubicBezTo>
                  <a:cubicBezTo>
                    <a:pt x="4839" y="3935"/>
                    <a:pt x="4755" y="3935"/>
                    <a:pt x="4672" y="3935"/>
                  </a:cubicBezTo>
                  <a:cubicBezTo>
                    <a:pt x="4713" y="3898"/>
                    <a:pt x="4724" y="3825"/>
                    <a:pt x="4698" y="3778"/>
                  </a:cubicBezTo>
                  <a:cubicBezTo>
                    <a:pt x="4679" y="3743"/>
                    <a:pt x="4639" y="3723"/>
                    <a:pt x="4599" y="3723"/>
                  </a:cubicBezTo>
                  <a:cubicBezTo>
                    <a:pt x="4585" y="3723"/>
                    <a:pt x="4570" y="3726"/>
                    <a:pt x="4557" y="3731"/>
                  </a:cubicBezTo>
                  <a:cubicBezTo>
                    <a:pt x="4562" y="3700"/>
                    <a:pt x="4567" y="3668"/>
                    <a:pt x="4557" y="3642"/>
                  </a:cubicBezTo>
                  <a:cubicBezTo>
                    <a:pt x="4550" y="3626"/>
                    <a:pt x="4533" y="3616"/>
                    <a:pt x="4516" y="3616"/>
                  </a:cubicBezTo>
                  <a:cubicBezTo>
                    <a:pt x="4506" y="3616"/>
                    <a:pt x="4496" y="3619"/>
                    <a:pt x="4489" y="3627"/>
                  </a:cubicBezTo>
                  <a:cubicBezTo>
                    <a:pt x="4531" y="3459"/>
                    <a:pt x="4437" y="3287"/>
                    <a:pt x="4290" y="3224"/>
                  </a:cubicBezTo>
                  <a:cubicBezTo>
                    <a:pt x="4239" y="3201"/>
                    <a:pt x="4183" y="3191"/>
                    <a:pt x="4126" y="3191"/>
                  </a:cubicBezTo>
                  <a:cubicBezTo>
                    <a:pt x="4028" y="3191"/>
                    <a:pt x="3927" y="3222"/>
                    <a:pt x="3841" y="3271"/>
                  </a:cubicBezTo>
                  <a:cubicBezTo>
                    <a:pt x="3832" y="3237"/>
                    <a:pt x="3796" y="3210"/>
                    <a:pt x="3760" y="3210"/>
                  </a:cubicBezTo>
                  <a:cubicBezTo>
                    <a:pt x="3752" y="3210"/>
                    <a:pt x="3744" y="3211"/>
                    <a:pt x="3736" y="3214"/>
                  </a:cubicBezTo>
                  <a:cubicBezTo>
                    <a:pt x="3763" y="3183"/>
                    <a:pt x="3736" y="3130"/>
                    <a:pt x="3700" y="3120"/>
                  </a:cubicBezTo>
                  <a:cubicBezTo>
                    <a:pt x="3693" y="3118"/>
                    <a:pt x="3686" y="3117"/>
                    <a:pt x="3680" y="3117"/>
                  </a:cubicBezTo>
                  <a:cubicBezTo>
                    <a:pt x="3650" y="3117"/>
                    <a:pt x="3621" y="3134"/>
                    <a:pt x="3595" y="3151"/>
                  </a:cubicBezTo>
                  <a:cubicBezTo>
                    <a:pt x="3585" y="3089"/>
                    <a:pt x="3569" y="3026"/>
                    <a:pt x="3559" y="2958"/>
                  </a:cubicBezTo>
                  <a:cubicBezTo>
                    <a:pt x="3554" y="2927"/>
                    <a:pt x="3548" y="2895"/>
                    <a:pt x="3522" y="2880"/>
                  </a:cubicBezTo>
                  <a:cubicBezTo>
                    <a:pt x="3510" y="2870"/>
                    <a:pt x="3498" y="2867"/>
                    <a:pt x="3484" y="2867"/>
                  </a:cubicBezTo>
                  <a:cubicBezTo>
                    <a:pt x="3468" y="2867"/>
                    <a:pt x="3451" y="2871"/>
                    <a:pt x="3433" y="2874"/>
                  </a:cubicBezTo>
                  <a:cubicBezTo>
                    <a:pt x="3407" y="2885"/>
                    <a:pt x="3376" y="2900"/>
                    <a:pt x="3350" y="2911"/>
                  </a:cubicBezTo>
                  <a:cubicBezTo>
                    <a:pt x="3339" y="2916"/>
                    <a:pt x="3329" y="2927"/>
                    <a:pt x="3319" y="2932"/>
                  </a:cubicBezTo>
                  <a:cubicBezTo>
                    <a:pt x="3303" y="2942"/>
                    <a:pt x="3282" y="2947"/>
                    <a:pt x="3266" y="2963"/>
                  </a:cubicBezTo>
                  <a:cubicBezTo>
                    <a:pt x="3256" y="2968"/>
                    <a:pt x="3245" y="2979"/>
                    <a:pt x="3235" y="2989"/>
                  </a:cubicBezTo>
                  <a:cubicBezTo>
                    <a:pt x="3219" y="3000"/>
                    <a:pt x="3204" y="3010"/>
                    <a:pt x="3193" y="3021"/>
                  </a:cubicBezTo>
                  <a:cubicBezTo>
                    <a:pt x="3188" y="3026"/>
                    <a:pt x="3188" y="3026"/>
                    <a:pt x="3183" y="3031"/>
                  </a:cubicBezTo>
                  <a:cubicBezTo>
                    <a:pt x="3177" y="3031"/>
                    <a:pt x="3177" y="3036"/>
                    <a:pt x="3172" y="3041"/>
                  </a:cubicBezTo>
                  <a:cubicBezTo>
                    <a:pt x="3167" y="3047"/>
                    <a:pt x="3157" y="3052"/>
                    <a:pt x="3151" y="3062"/>
                  </a:cubicBezTo>
                  <a:cubicBezTo>
                    <a:pt x="3146" y="3068"/>
                    <a:pt x="3141" y="3073"/>
                    <a:pt x="3130" y="3083"/>
                  </a:cubicBezTo>
                  <a:cubicBezTo>
                    <a:pt x="3125" y="3089"/>
                    <a:pt x="3125" y="3094"/>
                    <a:pt x="3120" y="3099"/>
                  </a:cubicBezTo>
                  <a:cubicBezTo>
                    <a:pt x="3110" y="3109"/>
                    <a:pt x="3104" y="3115"/>
                    <a:pt x="3094" y="3125"/>
                  </a:cubicBezTo>
                  <a:cubicBezTo>
                    <a:pt x="3094" y="3130"/>
                    <a:pt x="3089" y="3136"/>
                    <a:pt x="3089" y="3136"/>
                  </a:cubicBezTo>
                  <a:cubicBezTo>
                    <a:pt x="3083" y="3141"/>
                    <a:pt x="3078" y="3146"/>
                    <a:pt x="3078" y="3151"/>
                  </a:cubicBezTo>
                  <a:cubicBezTo>
                    <a:pt x="3073" y="3156"/>
                    <a:pt x="3068" y="3167"/>
                    <a:pt x="3063" y="3172"/>
                  </a:cubicBezTo>
                  <a:cubicBezTo>
                    <a:pt x="3057" y="3183"/>
                    <a:pt x="3047" y="3198"/>
                    <a:pt x="3042" y="3209"/>
                  </a:cubicBezTo>
                  <a:cubicBezTo>
                    <a:pt x="3036" y="3214"/>
                    <a:pt x="3031" y="3219"/>
                    <a:pt x="3031" y="3230"/>
                  </a:cubicBezTo>
                  <a:cubicBezTo>
                    <a:pt x="3026" y="3235"/>
                    <a:pt x="3026" y="3240"/>
                    <a:pt x="3021" y="3245"/>
                  </a:cubicBezTo>
                  <a:cubicBezTo>
                    <a:pt x="3021" y="3245"/>
                    <a:pt x="3016" y="3250"/>
                    <a:pt x="3016" y="3256"/>
                  </a:cubicBezTo>
                  <a:cubicBezTo>
                    <a:pt x="3010" y="3266"/>
                    <a:pt x="3000" y="3282"/>
                    <a:pt x="2995" y="3292"/>
                  </a:cubicBezTo>
                  <a:cubicBezTo>
                    <a:pt x="2995" y="3297"/>
                    <a:pt x="2995" y="3297"/>
                    <a:pt x="2995" y="3303"/>
                  </a:cubicBezTo>
                  <a:cubicBezTo>
                    <a:pt x="2989" y="3313"/>
                    <a:pt x="2984" y="3329"/>
                    <a:pt x="2979" y="3339"/>
                  </a:cubicBezTo>
                  <a:cubicBezTo>
                    <a:pt x="2974" y="3360"/>
                    <a:pt x="2963" y="3376"/>
                    <a:pt x="2958" y="3397"/>
                  </a:cubicBezTo>
                  <a:cubicBezTo>
                    <a:pt x="2958" y="3397"/>
                    <a:pt x="2958" y="3402"/>
                    <a:pt x="2958" y="3402"/>
                  </a:cubicBezTo>
                  <a:cubicBezTo>
                    <a:pt x="2953" y="3428"/>
                    <a:pt x="2942" y="3454"/>
                    <a:pt x="2937" y="3480"/>
                  </a:cubicBezTo>
                  <a:cubicBezTo>
                    <a:pt x="2937" y="3501"/>
                    <a:pt x="2932" y="3517"/>
                    <a:pt x="2921" y="3533"/>
                  </a:cubicBezTo>
                  <a:cubicBezTo>
                    <a:pt x="2911" y="3548"/>
                    <a:pt x="2895" y="3553"/>
                    <a:pt x="2885" y="3564"/>
                  </a:cubicBezTo>
                  <a:cubicBezTo>
                    <a:pt x="2854" y="3585"/>
                    <a:pt x="2848" y="3632"/>
                    <a:pt x="2869" y="3658"/>
                  </a:cubicBezTo>
                  <a:cubicBezTo>
                    <a:pt x="2822" y="3689"/>
                    <a:pt x="2791" y="3742"/>
                    <a:pt x="2780" y="3799"/>
                  </a:cubicBezTo>
                  <a:cubicBezTo>
                    <a:pt x="2765" y="3757"/>
                    <a:pt x="2744" y="3715"/>
                    <a:pt x="2718" y="3689"/>
                  </a:cubicBezTo>
                  <a:cubicBezTo>
                    <a:pt x="2707" y="3684"/>
                    <a:pt x="2702" y="3674"/>
                    <a:pt x="2692" y="3674"/>
                  </a:cubicBezTo>
                  <a:cubicBezTo>
                    <a:pt x="2692" y="3668"/>
                    <a:pt x="2692" y="3668"/>
                    <a:pt x="2686" y="3668"/>
                  </a:cubicBezTo>
                  <a:cubicBezTo>
                    <a:pt x="2681" y="3663"/>
                    <a:pt x="2671" y="3663"/>
                    <a:pt x="2660" y="3663"/>
                  </a:cubicBezTo>
                  <a:cubicBezTo>
                    <a:pt x="2656" y="3662"/>
                    <a:pt x="2651" y="3661"/>
                    <a:pt x="2646" y="3661"/>
                  </a:cubicBezTo>
                  <a:cubicBezTo>
                    <a:pt x="2635" y="3661"/>
                    <a:pt x="2624" y="3665"/>
                    <a:pt x="2613" y="3668"/>
                  </a:cubicBezTo>
                  <a:cubicBezTo>
                    <a:pt x="2603" y="3674"/>
                    <a:pt x="2592" y="3679"/>
                    <a:pt x="2582" y="3684"/>
                  </a:cubicBezTo>
                  <a:cubicBezTo>
                    <a:pt x="2582" y="3684"/>
                    <a:pt x="2582" y="3684"/>
                    <a:pt x="2582" y="3689"/>
                  </a:cubicBezTo>
                  <a:cubicBezTo>
                    <a:pt x="2571" y="3695"/>
                    <a:pt x="2561" y="3700"/>
                    <a:pt x="2556" y="3710"/>
                  </a:cubicBezTo>
                  <a:lnTo>
                    <a:pt x="2551" y="3710"/>
                  </a:lnTo>
                  <a:cubicBezTo>
                    <a:pt x="2540" y="3715"/>
                    <a:pt x="2535" y="3726"/>
                    <a:pt x="2524" y="3731"/>
                  </a:cubicBezTo>
                  <a:cubicBezTo>
                    <a:pt x="2514" y="3747"/>
                    <a:pt x="2498" y="3757"/>
                    <a:pt x="2488" y="3773"/>
                  </a:cubicBezTo>
                  <a:cubicBezTo>
                    <a:pt x="2488" y="3778"/>
                    <a:pt x="2483" y="3778"/>
                    <a:pt x="2477" y="3783"/>
                  </a:cubicBezTo>
                  <a:cubicBezTo>
                    <a:pt x="2456" y="3809"/>
                    <a:pt x="2436" y="3836"/>
                    <a:pt x="2420" y="3867"/>
                  </a:cubicBezTo>
                  <a:cubicBezTo>
                    <a:pt x="2342" y="4029"/>
                    <a:pt x="2446" y="4222"/>
                    <a:pt x="2436" y="4405"/>
                  </a:cubicBezTo>
                  <a:cubicBezTo>
                    <a:pt x="2432" y="4403"/>
                    <a:pt x="2428" y="4402"/>
                    <a:pt x="2424" y="4402"/>
                  </a:cubicBezTo>
                  <a:cubicBezTo>
                    <a:pt x="2404" y="4402"/>
                    <a:pt x="2389" y="4436"/>
                    <a:pt x="2394" y="4463"/>
                  </a:cubicBezTo>
                  <a:cubicBezTo>
                    <a:pt x="2404" y="4494"/>
                    <a:pt x="2420" y="4525"/>
                    <a:pt x="2409" y="4551"/>
                  </a:cubicBezTo>
                  <a:cubicBezTo>
                    <a:pt x="2401" y="4546"/>
                    <a:pt x="2391" y="4544"/>
                    <a:pt x="2381" y="4544"/>
                  </a:cubicBezTo>
                  <a:cubicBezTo>
                    <a:pt x="2348" y="4544"/>
                    <a:pt x="2313" y="4568"/>
                    <a:pt x="2305" y="4604"/>
                  </a:cubicBezTo>
                  <a:cubicBezTo>
                    <a:pt x="2308" y="4581"/>
                    <a:pt x="2289" y="4568"/>
                    <a:pt x="2269" y="4568"/>
                  </a:cubicBezTo>
                  <a:cubicBezTo>
                    <a:pt x="2257" y="4568"/>
                    <a:pt x="2245" y="4573"/>
                    <a:pt x="2237" y="4583"/>
                  </a:cubicBezTo>
                  <a:cubicBezTo>
                    <a:pt x="2211" y="4609"/>
                    <a:pt x="2206" y="4645"/>
                    <a:pt x="2206" y="4682"/>
                  </a:cubicBezTo>
                  <a:cubicBezTo>
                    <a:pt x="2206" y="4739"/>
                    <a:pt x="2206" y="4792"/>
                    <a:pt x="2206" y="4849"/>
                  </a:cubicBezTo>
                  <a:cubicBezTo>
                    <a:pt x="2206" y="4854"/>
                    <a:pt x="2206" y="4854"/>
                    <a:pt x="2206" y="4854"/>
                  </a:cubicBezTo>
                  <a:cubicBezTo>
                    <a:pt x="2206" y="4865"/>
                    <a:pt x="2211" y="4870"/>
                    <a:pt x="2211" y="4881"/>
                  </a:cubicBezTo>
                  <a:cubicBezTo>
                    <a:pt x="2211" y="4901"/>
                    <a:pt x="2211" y="4917"/>
                    <a:pt x="2211" y="4938"/>
                  </a:cubicBezTo>
                  <a:cubicBezTo>
                    <a:pt x="2216" y="4948"/>
                    <a:pt x="2216" y="4959"/>
                    <a:pt x="2216" y="4964"/>
                  </a:cubicBezTo>
                  <a:cubicBezTo>
                    <a:pt x="2216" y="4985"/>
                    <a:pt x="2221" y="5001"/>
                    <a:pt x="2221" y="5022"/>
                  </a:cubicBezTo>
                  <a:cubicBezTo>
                    <a:pt x="2227" y="5027"/>
                    <a:pt x="2227" y="5037"/>
                    <a:pt x="2227" y="5048"/>
                  </a:cubicBezTo>
                  <a:cubicBezTo>
                    <a:pt x="2232" y="5069"/>
                    <a:pt x="2237" y="5095"/>
                    <a:pt x="2248" y="5121"/>
                  </a:cubicBezTo>
                  <a:cubicBezTo>
                    <a:pt x="2248" y="5126"/>
                    <a:pt x="2248" y="5126"/>
                    <a:pt x="2253" y="5131"/>
                  </a:cubicBezTo>
                  <a:cubicBezTo>
                    <a:pt x="2258" y="5152"/>
                    <a:pt x="2263" y="5173"/>
                    <a:pt x="2274" y="5189"/>
                  </a:cubicBezTo>
                  <a:cubicBezTo>
                    <a:pt x="2279" y="5199"/>
                    <a:pt x="2279" y="5204"/>
                    <a:pt x="2284" y="5210"/>
                  </a:cubicBezTo>
                  <a:cubicBezTo>
                    <a:pt x="2295" y="5225"/>
                    <a:pt x="2300" y="5241"/>
                    <a:pt x="2310" y="5257"/>
                  </a:cubicBezTo>
                  <a:cubicBezTo>
                    <a:pt x="2315" y="5262"/>
                    <a:pt x="2321" y="5267"/>
                    <a:pt x="2326" y="5272"/>
                  </a:cubicBezTo>
                  <a:cubicBezTo>
                    <a:pt x="2342" y="5293"/>
                    <a:pt x="2357" y="5309"/>
                    <a:pt x="2373" y="5330"/>
                  </a:cubicBezTo>
                  <a:cubicBezTo>
                    <a:pt x="2345" y="5348"/>
                    <a:pt x="2338" y="5399"/>
                    <a:pt x="2358" y="5432"/>
                  </a:cubicBezTo>
                  <a:lnTo>
                    <a:pt x="2358" y="5432"/>
                  </a:lnTo>
                  <a:cubicBezTo>
                    <a:pt x="2350" y="5425"/>
                    <a:pt x="2340" y="5421"/>
                    <a:pt x="2329" y="5421"/>
                  </a:cubicBezTo>
                  <a:cubicBezTo>
                    <a:pt x="2301" y="5421"/>
                    <a:pt x="2268" y="5445"/>
                    <a:pt x="2258" y="5476"/>
                  </a:cubicBezTo>
                  <a:cubicBezTo>
                    <a:pt x="2221" y="5372"/>
                    <a:pt x="2127" y="5079"/>
                    <a:pt x="2065" y="4786"/>
                  </a:cubicBezTo>
                  <a:cubicBezTo>
                    <a:pt x="2059" y="4771"/>
                    <a:pt x="2059" y="4750"/>
                    <a:pt x="2054" y="4734"/>
                  </a:cubicBezTo>
                  <a:cubicBezTo>
                    <a:pt x="2033" y="4619"/>
                    <a:pt x="2018" y="4504"/>
                    <a:pt x="2012" y="4405"/>
                  </a:cubicBezTo>
                  <a:cubicBezTo>
                    <a:pt x="2012" y="4389"/>
                    <a:pt x="2012" y="4379"/>
                    <a:pt x="2012" y="4363"/>
                  </a:cubicBezTo>
                  <a:cubicBezTo>
                    <a:pt x="2012" y="4353"/>
                    <a:pt x="2012" y="4337"/>
                    <a:pt x="2012" y="4321"/>
                  </a:cubicBezTo>
                  <a:cubicBezTo>
                    <a:pt x="2012" y="4295"/>
                    <a:pt x="2012" y="4269"/>
                    <a:pt x="2012" y="4238"/>
                  </a:cubicBezTo>
                  <a:cubicBezTo>
                    <a:pt x="2018" y="4207"/>
                    <a:pt x="2018" y="4180"/>
                    <a:pt x="2018" y="4149"/>
                  </a:cubicBezTo>
                  <a:cubicBezTo>
                    <a:pt x="2018" y="4149"/>
                    <a:pt x="2018" y="4144"/>
                    <a:pt x="2018" y="4144"/>
                  </a:cubicBezTo>
                  <a:cubicBezTo>
                    <a:pt x="2018" y="4113"/>
                    <a:pt x="2018" y="4081"/>
                    <a:pt x="2018" y="4055"/>
                  </a:cubicBezTo>
                  <a:cubicBezTo>
                    <a:pt x="2018" y="4050"/>
                    <a:pt x="2018" y="4050"/>
                    <a:pt x="2018" y="4045"/>
                  </a:cubicBezTo>
                  <a:cubicBezTo>
                    <a:pt x="2018" y="4018"/>
                    <a:pt x="2018" y="3987"/>
                    <a:pt x="2018" y="3956"/>
                  </a:cubicBezTo>
                  <a:lnTo>
                    <a:pt x="2018" y="3945"/>
                  </a:lnTo>
                  <a:cubicBezTo>
                    <a:pt x="2018" y="3914"/>
                    <a:pt x="2018" y="3888"/>
                    <a:pt x="2018" y="3857"/>
                  </a:cubicBezTo>
                  <a:lnTo>
                    <a:pt x="2018" y="3846"/>
                  </a:lnTo>
                  <a:cubicBezTo>
                    <a:pt x="2018" y="3815"/>
                    <a:pt x="2018" y="3783"/>
                    <a:pt x="2018" y="3752"/>
                  </a:cubicBezTo>
                  <a:lnTo>
                    <a:pt x="2018" y="3747"/>
                  </a:lnTo>
                  <a:cubicBezTo>
                    <a:pt x="2018" y="3715"/>
                    <a:pt x="2018" y="3684"/>
                    <a:pt x="2018" y="3653"/>
                  </a:cubicBezTo>
                  <a:cubicBezTo>
                    <a:pt x="2018" y="3621"/>
                    <a:pt x="2018" y="3590"/>
                    <a:pt x="2018" y="3564"/>
                  </a:cubicBezTo>
                  <a:cubicBezTo>
                    <a:pt x="2018" y="3564"/>
                    <a:pt x="2018" y="3564"/>
                    <a:pt x="2018" y="3559"/>
                  </a:cubicBezTo>
                  <a:cubicBezTo>
                    <a:pt x="2018" y="3339"/>
                    <a:pt x="2012" y="3172"/>
                    <a:pt x="2012" y="3172"/>
                  </a:cubicBezTo>
                  <a:cubicBezTo>
                    <a:pt x="2012" y="3172"/>
                    <a:pt x="2002" y="3015"/>
                    <a:pt x="2002" y="2785"/>
                  </a:cubicBezTo>
                  <a:cubicBezTo>
                    <a:pt x="2049" y="2754"/>
                    <a:pt x="2195" y="2650"/>
                    <a:pt x="2347" y="2498"/>
                  </a:cubicBezTo>
                  <a:cubicBezTo>
                    <a:pt x="2368" y="2498"/>
                    <a:pt x="2383" y="2498"/>
                    <a:pt x="2399" y="2493"/>
                  </a:cubicBezTo>
                  <a:cubicBezTo>
                    <a:pt x="2509" y="2482"/>
                    <a:pt x="2618" y="2399"/>
                    <a:pt x="2629" y="2284"/>
                  </a:cubicBezTo>
                  <a:cubicBezTo>
                    <a:pt x="2640" y="2286"/>
                    <a:pt x="2651" y="2287"/>
                    <a:pt x="2661" y="2287"/>
                  </a:cubicBezTo>
                  <a:cubicBezTo>
                    <a:pt x="2676" y="2287"/>
                    <a:pt x="2690" y="2285"/>
                    <a:pt x="2702" y="2279"/>
                  </a:cubicBezTo>
                  <a:lnTo>
                    <a:pt x="2707" y="2279"/>
                  </a:lnTo>
                  <a:cubicBezTo>
                    <a:pt x="2718" y="2273"/>
                    <a:pt x="2723" y="2268"/>
                    <a:pt x="2733" y="2263"/>
                  </a:cubicBezTo>
                  <a:cubicBezTo>
                    <a:pt x="2733" y="2258"/>
                    <a:pt x="2739" y="2258"/>
                    <a:pt x="2739" y="2258"/>
                  </a:cubicBezTo>
                  <a:cubicBezTo>
                    <a:pt x="2749" y="2247"/>
                    <a:pt x="2760" y="2242"/>
                    <a:pt x="2765" y="2232"/>
                  </a:cubicBezTo>
                  <a:cubicBezTo>
                    <a:pt x="2770" y="2226"/>
                    <a:pt x="2770" y="2226"/>
                    <a:pt x="2770" y="2226"/>
                  </a:cubicBezTo>
                  <a:cubicBezTo>
                    <a:pt x="2775" y="2216"/>
                    <a:pt x="2780" y="2206"/>
                    <a:pt x="2786" y="2195"/>
                  </a:cubicBezTo>
                  <a:cubicBezTo>
                    <a:pt x="2786" y="2195"/>
                    <a:pt x="2786" y="2190"/>
                    <a:pt x="2786" y="2185"/>
                  </a:cubicBezTo>
                  <a:cubicBezTo>
                    <a:pt x="2791" y="2174"/>
                    <a:pt x="2796" y="2159"/>
                    <a:pt x="2791" y="2148"/>
                  </a:cubicBezTo>
                  <a:lnTo>
                    <a:pt x="2791" y="2148"/>
                  </a:lnTo>
                  <a:cubicBezTo>
                    <a:pt x="2820" y="2160"/>
                    <a:pt x="2852" y="2166"/>
                    <a:pt x="2883" y="2166"/>
                  </a:cubicBezTo>
                  <a:cubicBezTo>
                    <a:pt x="2945" y="2166"/>
                    <a:pt x="3007" y="2143"/>
                    <a:pt x="3052" y="2101"/>
                  </a:cubicBezTo>
                  <a:cubicBezTo>
                    <a:pt x="3120" y="2033"/>
                    <a:pt x="3141" y="1929"/>
                    <a:pt x="3110" y="1835"/>
                  </a:cubicBezTo>
                  <a:cubicBezTo>
                    <a:pt x="3151" y="1819"/>
                    <a:pt x="3188" y="1798"/>
                    <a:pt x="3224" y="1777"/>
                  </a:cubicBezTo>
                  <a:cubicBezTo>
                    <a:pt x="3261" y="1751"/>
                    <a:pt x="3298" y="1725"/>
                    <a:pt x="3329" y="1699"/>
                  </a:cubicBezTo>
                  <a:cubicBezTo>
                    <a:pt x="3345" y="1683"/>
                    <a:pt x="3360" y="1667"/>
                    <a:pt x="3371" y="1652"/>
                  </a:cubicBezTo>
                  <a:cubicBezTo>
                    <a:pt x="3418" y="1605"/>
                    <a:pt x="3454" y="1547"/>
                    <a:pt x="3480" y="1490"/>
                  </a:cubicBezTo>
                  <a:cubicBezTo>
                    <a:pt x="3496" y="1469"/>
                    <a:pt x="3507" y="1443"/>
                    <a:pt x="3528" y="1427"/>
                  </a:cubicBezTo>
                  <a:cubicBezTo>
                    <a:pt x="3548" y="1417"/>
                    <a:pt x="3580" y="1417"/>
                    <a:pt x="3606" y="1411"/>
                  </a:cubicBezTo>
                  <a:cubicBezTo>
                    <a:pt x="3684" y="1406"/>
                    <a:pt x="3757" y="1375"/>
                    <a:pt x="3815" y="1323"/>
                  </a:cubicBezTo>
                  <a:cubicBezTo>
                    <a:pt x="3862" y="1286"/>
                    <a:pt x="3898" y="1239"/>
                    <a:pt x="3919" y="1182"/>
                  </a:cubicBezTo>
                  <a:cubicBezTo>
                    <a:pt x="3930" y="1166"/>
                    <a:pt x="3935" y="1145"/>
                    <a:pt x="3940" y="1124"/>
                  </a:cubicBezTo>
                  <a:cubicBezTo>
                    <a:pt x="3977" y="973"/>
                    <a:pt x="3904" y="790"/>
                    <a:pt x="3773" y="690"/>
                  </a:cubicBezTo>
                  <a:cubicBezTo>
                    <a:pt x="3846" y="654"/>
                    <a:pt x="3872" y="560"/>
                    <a:pt x="3893" y="476"/>
                  </a:cubicBezTo>
                  <a:cubicBezTo>
                    <a:pt x="3914" y="382"/>
                    <a:pt x="3940" y="283"/>
                    <a:pt x="3930" y="184"/>
                  </a:cubicBezTo>
                  <a:cubicBezTo>
                    <a:pt x="3925" y="121"/>
                    <a:pt x="3909" y="58"/>
                    <a:pt x="3872" y="6"/>
                  </a:cubicBezTo>
                  <a:cubicBezTo>
                    <a:pt x="3872" y="6"/>
                    <a:pt x="3872" y="1"/>
                    <a:pt x="3872"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3" name="Google Shape;12563;p55"/>
            <p:cNvSpPr/>
            <p:nvPr/>
          </p:nvSpPr>
          <p:spPr>
            <a:xfrm>
              <a:off x="1853725" y="563475"/>
              <a:ext cx="273675" cy="4200"/>
            </a:xfrm>
            <a:custGeom>
              <a:avLst/>
              <a:gdLst/>
              <a:ahLst/>
              <a:cxnLst/>
              <a:rect l="l" t="t" r="r" b="b"/>
              <a:pathLst>
                <a:path w="10947" h="168" extrusionOk="0">
                  <a:moveTo>
                    <a:pt x="1" y="0"/>
                  </a:moveTo>
                  <a:lnTo>
                    <a:pt x="1" y="167"/>
                  </a:lnTo>
                  <a:lnTo>
                    <a:pt x="10946" y="167"/>
                  </a:lnTo>
                  <a:lnTo>
                    <a:pt x="10946" y="0"/>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4" name="Google Shape;12564;p55"/>
            <p:cNvSpPr/>
            <p:nvPr/>
          </p:nvSpPr>
          <p:spPr>
            <a:xfrm>
              <a:off x="1853725" y="715100"/>
              <a:ext cx="273675" cy="4225"/>
            </a:xfrm>
            <a:custGeom>
              <a:avLst/>
              <a:gdLst/>
              <a:ahLst/>
              <a:cxnLst/>
              <a:rect l="l" t="t" r="r" b="b"/>
              <a:pathLst>
                <a:path w="10947" h="169" extrusionOk="0">
                  <a:moveTo>
                    <a:pt x="1" y="1"/>
                  </a:moveTo>
                  <a:lnTo>
                    <a:pt x="1" y="168"/>
                  </a:lnTo>
                  <a:lnTo>
                    <a:pt x="10946" y="168"/>
                  </a:lnTo>
                  <a:lnTo>
                    <a:pt x="10946" y="1"/>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5" name="Google Shape;12565;p55"/>
            <p:cNvSpPr/>
            <p:nvPr/>
          </p:nvSpPr>
          <p:spPr>
            <a:xfrm>
              <a:off x="1899325" y="565825"/>
              <a:ext cx="4200" cy="156750"/>
            </a:xfrm>
            <a:custGeom>
              <a:avLst/>
              <a:gdLst/>
              <a:ahLst/>
              <a:cxnLst/>
              <a:rect l="l" t="t" r="r" b="b"/>
              <a:pathLst>
                <a:path w="168" h="6270" extrusionOk="0">
                  <a:moveTo>
                    <a:pt x="0" y="0"/>
                  </a:moveTo>
                  <a:lnTo>
                    <a:pt x="0" y="6270"/>
                  </a:lnTo>
                  <a:lnTo>
                    <a:pt x="167" y="6270"/>
                  </a:lnTo>
                  <a:lnTo>
                    <a:pt x="167" y="0"/>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6" name="Google Shape;12566;p55"/>
            <p:cNvSpPr/>
            <p:nvPr/>
          </p:nvSpPr>
          <p:spPr>
            <a:xfrm>
              <a:off x="1939950" y="563475"/>
              <a:ext cx="3925" cy="155850"/>
            </a:xfrm>
            <a:custGeom>
              <a:avLst/>
              <a:gdLst/>
              <a:ahLst/>
              <a:cxnLst/>
              <a:rect l="l" t="t" r="r" b="b"/>
              <a:pathLst>
                <a:path w="157" h="6234" extrusionOk="0">
                  <a:moveTo>
                    <a:pt x="0" y="0"/>
                  </a:moveTo>
                  <a:lnTo>
                    <a:pt x="0" y="6233"/>
                  </a:lnTo>
                  <a:lnTo>
                    <a:pt x="157" y="6233"/>
                  </a:lnTo>
                  <a:lnTo>
                    <a:pt x="157" y="0"/>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7" name="Google Shape;12567;p55"/>
            <p:cNvSpPr/>
            <p:nvPr/>
          </p:nvSpPr>
          <p:spPr>
            <a:xfrm>
              <a:off x="1929875" y="571250"/>
              <a:ext cx="73700" cy="148075"/>
            </a:xfrm>
            <a:custGeom>
              <a:avLst/>
              <a:gdLst/>
              <a:ahLst/>
              <a:cxnLst/>
              <a:rect l="l" t="t" r="r" b="b"/>
              <a:pathLst>
                <a:path w="2948" h="5923" extrusionOk="0">
                  <a:moveTo>
                    <a:pt x="2599" y="0"/>
                  </a:moveTo>
                  <a:cubicBezTo>
                    <a:pt x="2585" y="0"/>
                    <a:pt x="2570" y="1"/>
                    <a:pt x="2556" y="3"/>
                  </a:cubicBezTo>
                  <a:lnTo>
                    <a:pt x="314" y="248"/>
                  </a:lnTo>
                  <a:cubicBezTo>
                    <a:pt x="137" y="269"/>
                    <a:pt x="1" y="421"/>
                    <a:pt x="1" y="598"/>
                  </a:cubicBezTo>
                  <a:lnTo>
                    <a:pt x="1" y="5922"/>
                  </a:lnTo>
                  <a:lnTo>
                    <a:pt x="2947" y="5922"/>
                  </a:lnTo>
                  <a:lnTo>
                    <a:pt x="2947" y="353"/>
                  </a:lnTo>
                  <a:cubicBezTo>
                    <a:pt x="2947" y="158"/>
                    <a:pt x="2789" y="0"/>
                    <a:pt x="2599"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8" name="Google Shape;12568;p55"/>
            <p:cNvSpPr/>
            <p:nvPr/>
          </p:nvSpPr>
          <p:spPr>
            <a:xfrm>
              <a:off x="1978725" y="563475"/>
              <a:ext cx="6950" cy="148650"/>
            </a:xfrm>
            <a:custGeom>
              <a:avLst/>
              <a:gdLst/>
              <a:ahLst/>
              <a:cxnLst/>
              <a:rect l="l" t="t" r="r" b="b"/>
              <a:pathLst>
                <a:path w="278" h="5946" extrusionOk="0">
                  <a:moveTo>
                    <a:pt x="1" y="0"/>
                  </a:moveTo>
                  <a:lnTo>
                    <a:pt x="1" y="5946"/>
                  </a:lnTo>
                  <a:lnTo>
                    <a:pt x="278" y="5946"/>
                  </a:lnTo>
                  <a:lnTo>
                    <a:pt x="278" y="0"/>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9" name="Google Shape;12569;p55"/>
            <p:cNvSpPr/>
            <p:nvPr/>
          </p:nvSpPr>
          <p:spPr>
            <a:xfrm>
              <a:off x="2050450" y="570125"/>
              <a:ext cx="65200" cy="149200"/>
            </a:xfrm>
            <a:custGeom>
              <a:avLst/>
              <a:gdLst/>
              <a:ahLst/>
              <a:cxnLst/>
              <a:rect l="l" t="t" r="r" b="b"/>
              <a:pathLst>
                <a:path w="2608" h="5968" extrusionOk="0">
                  <a:moveTo>
                    <a:pt x="2607" y="1"/>
                  </a:moveTo>
                  <a:lnTo>
                    <a:pt x="0" y="325"/>
                  </a:lnTo>
                  <a:lnTo>
                    <a:pt x="0" y="5967"/>
                  </a:lnTo>
                  <a:lnTo>
                    <a:pt x="2607" y="5967"/>
                  </a:lnTo>
                  <a:lnTo>
                    <a:pt x="2607" y="1"/>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0" name="Google Shape;12570;p55"/>
            <p:cNvSpPr/>
            <p:nvPr/>
          </p:nvSpPr>
          <p:spPr>
            <a:xfrm>
              <a:off x="1943325" y="560725"/>
              <a:ext cx="4225" cy="161850"/>
            </a:xfrm>
            <a:custGeom>
              <a:avLst/>
              <a:gdLst/>
              <a:ahLst/>
              <a:cxnLst/>
              <a:rect l="l" t="t" r="r" b="b"/>
              <a:pathLst>
                <a:path w="169" h="6474" extrusionOk="0">
                  <a:moveTo>
                    <a:pt x="1" y="1"/>
                  </a:moveTo>
                  <a:lnTo>
                    <a:pt x="1" y="6474"/>
                  </a:lnTo>
                  <a:lnTo>
                    <a:pt x="168" y="6474"/>
                  </a:lnTo>
                  <a:lnTo>
                    <a:pt x="168" y="1"/>
                  </a:lnTo>
                  <a:close/>
                </a:path>
              </a:pathLst>
            </a:custGeom>
            <a:solidFill>
              <a:srgbClr val="D4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1" name="Google Shape;12571;p55"/>
            <p:cNvSpPr/>
            <p:nvPr/>
          </p:nvSpPr>
          <p:spPr>
            <a:xfrm>
              <a:off x="1943325" y="576525"/>
              <a:ext cx="4225" cy="146050"/>
            </a:xfrm>
            <a:custGeom>
              <a:avLst/>
              <a:gdLst/>
              <a:ahLst/>
              <a:cxnLst/>
              <a:rect l="l" t="t" r="r" b="b"/>
              <a:pathLst>
                <a:path w="169" h="5842" extrusionOk="0">
                  <a:moveTo>
                    <a:pt x="168" y="1"/>
                  </a:moveTo>
                  <a:lnTo>
                    <a:pt x="1" y="16"/>
                  </a:lnTo>
                  <a:lnTo>
                    <a:pt x="1" y="5842"/>
                  </a:lnTo>
                  <a:lnTo>
                    <a:pt x="168" y="5842"/>
                  </a:lnTo>
                  <a:lnTo>
                    <a:pt x="168" y="1"/>
                  </a:lnTo>
                  <a:close/>
                </a:path>
              </a:pathLst>
            </a:custGeom>
            <a:solidFill>
              <a:srgbClr val="97C1C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2" name="Google Shape;12572;p55"/>
            <p:cNvSpPr/>
            <p:nvPr/>
          </p:nvSpPr>
          <p:spPr>
            <a:xfrm>
              <a:off x="2043775" y="560725"/>
              <a:ext cx="4200" cy="161850"/>
            </a:xfrm>
            <a:custGeom>
              <a:avLst/>
              <a:gdLst/>
              <a:ahLst/>
              <a:cxnLst/>
              <a:rect l="l" t="t" r="r" b="b"/>
              <a:pathLst>
                <a:path w="168" h="6474" extrusionOk="0">
                  <a:moveTo>
                    <a:pt x="1" y="1"/>
                  </a:moveTo>
                  <a:lnTo>
                    <a:pt x="1" y="6474"/>
                  </a:lnTo>
                  <a:lnTo>
                    <a:pt x="168" y="6474"/>
                  </a:lnTo>
                  <a:lnTo>
                    <a:pt x="168" y="1"/>
                  </a:lnTo>
                  <a:close/>
                </a:path>
              </a:pathLst>
            </a:custGeom>
            <a:solidFill>
              <a:srgbClr val="D4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3" name="Google Shape;12573;p55"/>
            <p:cNvSpPr/>
            <p:nvPr/>
          </p:nvSpPr>
          <p:spPr>
            <a:xfrm>
              <a:off x="1697650" y="470600"/>
              <a:ext cx="151025" cy="253425"/>
            </a:xfrm>
            <a:custGeom>
              <a:avLst/>
              <a:gdLst/>
              <a:ahLst/>
              <a:cxnLst/>
              <a:rect l="l" t="t" r="r" b="b"/>
              <a:pathLst>
                <a:path w="6041" h="10137" extrusionOk="0">
                  <a:moveTo>
                    <a:pt x="2535" y="1"/>
                  </a:moveTo>
                  <a:lnTo>
                    <a:pt x="1" y="3522"/>
                  </a:lnTo>
                  <a:lnTo>
                    <a:pt x="1" y="10136"/>
                  </a:lnTo>
                  <a:lnTo>
                    <a:pt x="6040" y="10136"/>
                  </a:lnTo>
                  <a:lnTo>
                    <a:pt x="6040" y="3522"/>
                  </a:lnTo>
                  <a:lnTo>
                    <a:pt x="3020" y="1"/>
                  </a:ln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4" name="Google Shape;12574;p55"/>
            <p:cNvSpPr/>
            <p:nvPr/>
          </p:nvSpPr>
          <p:spPr>
            <a:xfrm>
              <a:off x="1772875" y="470600"/>
              <a:ext cx="356875" cy="88725"/>
            </a:xfrm>
            <a:custGeom>
              <a:avLst/>
              <a:gdLst/>
              <a:ahLst/>
              <a:cxnLst/>
              <a:rect l="l" t="t" r="r" b="b"/>
              <a:pathLst>
                <a:path w="14275" h="3549" extrusionOk="0">
                  <a:moveTo>
                    <a:pt x="1" y="1"/>
                  </a:moveTo>
                  <a:lnTo>
                    <a:pt x="3031" y="3548"/>
                  </a:lnTo>
                  <a:lnTo>
                    <a:pt x="14274" y="3548"/>
                  </a:lnTo>
                  <a:lnTo>
                    <a:pt x="11244" y="1"/>
                  </a:lnTo>
                  <a:close/>
                </a:path>
              </a:pathLst>
            </a:custGeom>
            <a:solidFill>
              <a:srgbClr val="D4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5" name="Google Shape;12575;p55"/>
            <p:cNvSpPr/>
            <p:nvPr/>
          </p:nvSpPr>
          <p:spPr>
            <a:xfrm>
              <a:off x="1702625" y="478300"/>
              <a:ext cx="141075" cy="240350"/>
            </a:xfrm>
            <a:custGeom>
              <a:avLst/>
              <a:gdLst/>
              <a:ahLst/>
              <a:cxnLst/>
              <a:rect l="l" t="t" r="r" b="b"/>
              <a:pathLst>
                <a:path w="5643" h="9614" extrusionOk="0">
                  <a:moveTo>
                    <a:pt x="2367" y="1"/>
                  </a:moveTo>
                  <a:lnTo>
                    <a:pt x="0" y="3350"/>
                  </a:lnTo>
                  <a:lnTo>
                    <a:pt x="0" y="9614"/>
                  </a:lnTo>
                  <a:lnTo>
                    <a:pt x="5643" y="9614"/>
                  </a:lnTo>
                  <a:lnTo>
                    <a:pt x="5643" y="3350"/>
                  </a:lnTo>
                  <a:lnTo>
                    <a:pt x="2717" y="1"/>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6" name="Google Shape;12576;p55"/>
            <p:cNvSpPr/>
            <p:nvPr/>
          </p:nvSpPr>
          <p:spPr>
            <a:xfrm>
              <a:off x="1719325" y="526500"/>
              <a:ext cx="129075" cy="190200"/>
            </a:xfrm>
            <a:custGeom>
              <a:avLst/>
              <a:gdLst/>
              <a:ahLst/>
              <a:cxnLst/>
              <a:rect l="l" t="t" r="r" b="b"/>
              <a:pathLst>
                <a:path w="5163" h="7608" extrusionOk="0">
                  <a:moveTo>
                    <a:pt x="1646" y="3526"/>
                  </a:moveTo>
                  <a:cubicBezTo>
                    <a:pt x="1651" y="3526"/>
                    <a:pt x="1657" y="3526"/>
                    <a:pt x="1662" y="3527"/>
                  </a:cubicBezTo>
                  <a:cubicBezTo>
                    <a:pt x="1672" y="3613"/>
                    <a:pt x="1763" y="3681"/>
                    <a:pt x="1847" y="3681"/>
                  </a:cubicBezTo>
                  <a:cubicBezTo>
                    <a:pt x="1855" y="3681"/>
                    <a:pt x="1863" y="3680"/>
                    <a:pt x="1871" y="3679"/>
                  </a:cubicBezTo>
                  <a:lnTo>
                    <a:pt x="1871" y="3679"/>
                  </a:lnTo>
                  <a:cubicBezTo>
                    <a:pt x="1861" y="3726"/>
                    <a:pt x="1877" y="3783"/>
                    <a:pt x="1908" y="3825"/>
                  </a:cubicBezTo>
                  <a:cubicBezTo>
                    <a:pt x="1913" y="3830"/>
                    <a:pt x="1918" y="3836"/>
                    <a:pt x="1924" y="3841"/>
                  </a:cubicBezTo>
                  <a:cubicBezTo>
                    <a:pt x="1924" y="3909"/>
                    <a:pt x="1918" y="3971"/>
                    <a:pt x="1918" y="4029"/>
                  </a:cubicBezTo>
                  <a:cubicBezTo>
                    <a:pt x="1788" y="3893"/>
                    <a:pt x="1652" y="3762"/>
                    <a:pt x="1506" y="3627"/>
                  </a:cubicBezTo>
                  <a:cubicBezTo>
                    <a:pt x="1511" y="3621"/>
                    <a:pt x="1521" y="3616"/>
                    <a:pt x="1526" y="3606"/>
                  </a:cubicBezTo>
                  <a:cubicBezTo>
                    <a:pt x="1560" y="3568"/>
                    <a:pt x="1597" y="3526"/>
                    <a:pt x="1646" y="3526"/>
                  </a:cubicBezTo>
                  <a:close/>
                  <a:moveTo>
                    <a:pt x="1997" y="3909"/>
                  </a:moveTo>
                  <a:cubicBezTo>
                    <a:pt x="2023" y="3924"/>
                    <a:pt x="2049" y="3940"/>
                    <a:pt x="2075" y="3950"/>
                  </a:cubicBezTo>
                  <a:cubicBezTo>
                    <a:pt x="2127" y="3977"/>
                    <a:pt x="2185" y="4003"/>
                    <a:pt x="2242" y="4018"/>
                  </a:cubicBezTo>
                  <a:cubicBezTo>
                    <a:pt x="2169" y="4071"/>
                    <a:pt x="2091" y="4118"/>
                    <a:pt x="1997" y="4159"/>
                  </a:cubicBezTo>
                  <a:cubicBezTo>
                    <a:pt x="1997" y="4081"/>
                    <a:pt x="1997" y="3997"/>
                    <a:pt x="1997" y="3909"/>
                  </a:cubicBezTo>
                  <a:close/>
                  <a:moveTo>
                    <a:pt x="3815" y="7179"/>
                  </a:moveTo>
                  <a:cubicBezTo>
                    <a:pt x="3893" y="7200"/>
                    <a:pt x="3972" y="7226"/>
                    <a:pt x="4055" y="7252"/>
                  </a:cubicBezTo>
                  <a:cubicBezTo>
                    <a:pt x="4019" y="7258"/>
                    <a:pt x="3982" y="7263"/>
                    <a:pt x="3951" y="7263"/>
                  </a:cubicBezTo>
                  <a:cubicBezTo>
                    <a:pt x="3928" y="7265"/>
                    <a:pt x="3905" y="7266"/>
                    <a:pt x="3883" y="7266"/>
                  </a:cubicBezTo>
                  <a:cubicBezTo>
                    <a:pt x="3839" y="7266"/>
                    <a:pt x="3796" y="7261"/>
                    <a:pt x="3757" y="7247"/>
                  </a:cubicBezTo>
                  <a:lnTo>
                    <a:pt x="3752" y="7247"/>
                  </a:lnTo>
                  <a:cubicBezTo>
                    <a:pt x="3768" y="7226"/>
                    <a:pt x="3789" y="7200"/>
                    <a:pt x="3815" y="7179"/>
                  </a:cubicBezTo>
                  <a:close/>
                  <a:moveTo>
                    <a:pt x="3674" y="7143"/>
                  </a:moveTo>
                  <a:cubicBezTo>
                    <a:pt x="3710" y="7153"/>
                    <a:pt x="3747" y="7164"/>
                    <a:pt x="3783" y="7174"/>
                  </a:cubicBezTo>
                  <a:cubicBezTo>
                    <a:pt x="3736" y="7211"/>
                    <a:pt x="3700" y="7252"/>
                    <a:pt x="3663" y="7299"/>
                  </a:cubicBezTo>
                  <a:cubicBezTo>
                    <a:pt x="3663" y="7284"/>
                    <a:pt x="3663" y="7273"/>
                    <a:pt x="3658" y="7263"/>
                  </a:cubicBezTo>
                  <a:cubicBezTo>
                    <a:pt x="3653" y="7221"/>
                    <a:pt x="3648" y="7184"/>
                    <a:pt x="3648" y="7143"/>
                  </a:cubicBezTo>
                  <a:close/>
                  <a:moveTo>
                    <a:pt x="3402" y="7237"/>
                  </a:moveTo>
                  <a:cubicBezTo>
                    <a:pt x="3418" y="7247"/>
                    <a:pt x="3428" y="7252"/>
                    <a:pt x="3444" y="7258"/>
                  </a:cubicBezTo>
                  <a:cubicBezTo>
                    <a:pt x="3465" y="7273"/>
                    <a:pt x="3491" y="7289"/>
                    <a:pt x="3512" y="7305"/>
                  </a:cubicBezTo>
                  <a:cubicBezTo>
                    <a:pt x="3481" y="7320"/>
                    <a:pt x="3444" y="7325"/>
                    <a:pt x="3407" y="7325"/>
                  </a:cubicBezTo>
                  <a:cubicBezTo>
                    <a:pt x="3381" y="7325"/>
                    <a:pt x="3355" y="7322"/>
                    <a:pt x="3329" y="7320"/>
                  </a:cubicBezTo>
                  <a:cubicBezTo>
                    <a:pt x="3303" y="7315"/>
                    <a:pt x="3277" y="7310"/>
                    <a:pt x="3251" y="7305"/>
                  </a:cubicBezTo>
                  <a:cubicBezTo>
                    <a:pt x="3303" y="7284"/>
                    <a:pt x="3350" y="7263"/>
                    <a:pt x="3402" y="7237"/>
                  </a:cubicBezTo>
                  <a:close/>
                  <a:moveTo>
                    <a:pt x="3601" y="7158"/>
                  </a:moveTo>
                  <a:cubicBezTo>
                    <a:pt x="3601" y="7169"/>
                    <a:pt x="3606" y="7184"/>
                    <a:pt x="3606" y="7195"/>
                  </a:cubicBezTo>
                  <a:cubicBezTo>
                    <a:pt x="3611" y="7242"/>
                    <a:pt x="3622" y="7284"/>
                    <a:pt x="3627" y="7331"/>
                  </a:cubicBezTo>
                  <a:cubicBezTo>
                    <a:pt x="3590" y="7284"/>
                    <a:pt x="3543" y="7252"/>
                    <a:pt x="3496" y="7221"/>
                  </a:cubicBezTo>
                  <a:cubicBezTo>
                    <a:pt x="3486" y="7216"/>
                    <a:pt x="3475" y="7216"/>
                    <a:pt x="3470" y="7211"/>
                  </a:cubicBezTo>
                  <a:cubicBezTo>
                    <a:pt x="3512" y="7190"/>
                    <a:pt x="3559" y="7174"/>
                    <a:pt x="3601" y="7158"/>
                  </a:cubicBezTo>
                  <a:close/>
                  <a:moveTo>
                    <a:pt x="1882" y="1"/>
                  </a:moveTo>
                  <a:cubicBezTo>
                    <a:pt x="1840" y="6"/>
                    <a:pt x="1809" y="16"/>
                    <a:pt x="1782" y="48"/>
                  </a:cubicBezTo>
                  <a:cubicBezTo>
                    <a:pt x="1777" y="58"/>
                    <a:pt x="1772" y="63"/>
                    <a:pt x="1767" y="69"/>
                  </a:cubicBezTo>
                  <a:cubicBezTo>
                    <a:pt x="1756" y="95"/>
                    <a:pt x="1746" y="121"/>
                    <a:pt x="1730" y="142"/>
                  </a:cubicBezTo>
                  <a:cubicBezTo>
                    <a:pt x="1678" y="204"/>
                    <a:pt x="1574" y="204"/>
                    <a:pt x="1506" y="257"/>
                  </a:cubicBezTo>
                  <a:cubicBezTo>
                    <a:pt x="1474" y="283"/>
                    <a:pt x="1448" y="325"/>
                    <a:pt x="1412" y="346"/>
                  </a:cubicBezTo>
                  <a:cubicBezTo>
                    <a:pt x="1370" y="366"/>
                    <a:pt x="1318" y="366"/>
                    <a:pt x="1276" y="382"/>
                  </a:cubicBezTo>
                  <a:cubicBezTo>
                    <a:pt x="1234" y="403"/>
                    <a:pt x="1203" y="460"/>
                    <a:pt x="1234" y="492"/>
                  </a:cubicBezTo>
                  <a:cubicBezTo>
                    <a:pt x="1192" y="478"/>
                    <a:pt x="1148" y="471"/>
                    <a:pt x="1104" y="471"/>
                  </a:cubicBezTo>
                  <a:cubicBezTo>
                    <a:pt x="983" y="471"/>
                    <a:pt x="861" y="520"/>
                    <a:pt x="769" y="596"/>
                  </a:cubicBezTo>
                  <a:cubicBezTo>
                    <a:pt x="644" y="701"/>
                    <a:pt x="560" y="852"/>
                    <a:pt x="502" y="1009"/>
                  </a:cubicBezTo>
                  <a:cubicBezTo>
                    <a:pt x="497" y="1030"/>
                    <a:pt x="487" y="1056"/>
                    <a:pt x="482" y="1077"/>
                  </a:cubicBezTo>
                  <a:cubicBezTo>
                    <a:pt x="476" y="1103"/>
                    <a:pt x="476" y="1129"/>
                    <a:pt x="482" y="1150"/>
                  </a:cubicBezTo>
                  <a:cubicBezTo>
                    <a:pt x="487" y="1181"/>
                    <a:pt x="497" y="1208"/>
                    <a:pt x="513" y="1234"/>
                  </a:cubicBezTo>
                  <a:cubicBezTo>
                    <a:pt x="523" y="1265"/>
                    <a:pt x="539" y="1291"/>
                    <a:pt x="550" y="1317"/>
                  </a:cubicBezTo>
                  <a:cubicBezTo>
                    <a:pt x="559" y="1370"/>
                    <a:pt x="529" y="1445"/>
                    <a:pt x="480" y="1445"/>
                  </a:cubicBezTo>
                  <a:cubicBezTo>
                    <a:pt x="475" y="1445"/>
                    <a:pt x="471" y="1444"/>
                    <a:pt x="466" y="1443"/>
                  </a:cubicBezTo>
                  <a:cubicBezTo>
                    <a:pt x="455" y="1432"/>
                    <a:pt x="445" y="1427"/>
                    <a:pt x="435" y="1422"/>
                  </a:cubicBezTo>
                  <a:cubicBezTo>
                    <a:pt x="424" y="1411"/>
                    <a:pt x="414" y="1406"/>
                    <a:pt x="403" y="1406"/>
                  </a:cubicBezTo>
                  <a:cubicBezTo>
                    <a:pt x="393" y="1401"/>
                    <a:pt x="388" y="1401"/>
                    <a:pt x="377" y="1401"/>
                  </a:cubicBezTo>
                  <a:cubicBezTo>
                    <a:pt x="361" y="1401"/>
                    <a:pt x="341" y="1401"/>
                    <a:pt x="325" y="1406"/>
                  </a:cubicBezTo>
                  <a:cubicBezTo>
                    <a:pt x="309" y="1406"/>
                    <a:pt x="294" y="1411"/>
                    <a:pt x="278" y="1422"/>
                  </a:cubicBezTo>
                  <a:cubicBezTo>
                    <a:pt x="262" y="1427"/>
                    <a:pt x="246" y="1437"/>
                    <a:pt x="236" y="1448"/>
                  </a:cubicBezTo>
                  <a:cubicBezTo>
                    <a:pt x="194" y="1479"/>
                    <a:pt x="163" y="1521"/>
                    <a:pt x="137" y="1568"/>
                  </a:cubicBezTo>
                  <a:cubicBezTo>
                    <a:pt x="95" y="1626"/>
                    <a:pt x="58" y="1693"/>
                    <a:pt x="32" y="1761"/>
                  </a:cubicBezTo>
                  <a:cubicBezTo>
                    <a:pt x="27" y="1788"/>
                    <a:pt x="17" y="1808"/>
                    <a:pt x="11" y="1835"/>
                  </a:cubicBezTo>
                  <a:cubicBezTo>
                    <a:pt x="11" y="1845"/>
                    <a:pt x="6" y="1861"/>
                    <a:pt x="6" y="1871"/>
                  </a:cubicBezTo>
                  <a:cubicBezTo>
                    <a:pt x="6" y="1882"/>
                    <a:pt x="1" y="1897"/>
                    <a:pt x="1" y="1908"/>
                  </a:cubicBezTo>
                  <a:cubicBezTo>
                    <a:pt x="1" y="1918"/>
                    <a:pt x="1" y="1929"/>
                    <a:pt x="1" y="1939"/>
                  </a:cubicBezTo>
                  <a:lnTo>
                    <a:pt x="1" y="1944"/>
                  </a:lnTo>
                  <a:cubicBezTo>
                    <a:pt x="1" y="1955"/>
                    <a:pt x="1" y="1965"/>
                    <a:pt x="1" y="1976"/>
                  </a:cubicBezTo>
                  <a:cubicBezTo>
                    <a:pt x="1" y="1981"/>
                    <a:pt x="1" y="1981"/>
                    <a:pt x="1" y="1981"/>
                  </a:cubicBezTo>
                  <a:cubicBezTo>
                    <a:pt x="1" y="1991"/>
                    <a:pt x="6" y="2002"/>
                    <a:pt x="6" y="2012"/>
                  </a:cubicBezTo>
                  <a:cubicBezTo>
                    <a:pt x="6" y="2017"/>
                    <a:pt x="6" y="2017"/>
                    <a:pt x="11" y="2023"/>
                  </a:cubicBezTo>
                  <a:cubicBezTo>
                    <a:pt x="11" y="2028"/>
                    <a:pt x="11" y="2038"/>
                    <a:pt x="17" y="2044"/>
                  </a:cubicBezTo>
                  <a:cubicBezTo>
                    <a:pt x="17" y="2049"/>
                    <a:pt x="17" y="2054"/>
                    <a:pt x="22" y="2059"/>
                  </a:cubicBezTo>
                  <a:cubicBezTo>
                    <a:pt x="22" y="2064"/>
                    <a:pt x="22" y="2070"/>
                    <a:pt x="27" y="2080"/>
                  </a:cubicBezTo>
                  <a:cubicBezTo>
                    <a:pt x="27" y="2085"/>
                    <a:pt x="32" y="2091"/>
                    <a:pt x="38" y="2096"/>
                  </a:cubicBezTo>
                  <a:cubicBezTo>
                    <a:pt x="38" y="2101"/>
                    <a:pt x="43" y="2106"/>
                    <a:pt x="43" y="2111"/>
                  </a:cubicBezTo>
                  <a:cubicBezTo>
                    <a:pt x="58" y="2132"/>
                    <a:pt x="69" y="2153"/>
                    <a:pt x="85" y="2169"/>
                  </a:cubicBezTo>
                  <a:cubicBezTo>
                    <a:pt x="100" y="2190"/>
                    <a:pt x="116" y="2211"/>
                    <a:pt x="126" y="2237"/>
                  </a:cubicBezTo>
                  <a:cubicBezTo>
                    <a:pt x="132" y="2258"/>
                    <a:pt x="137" y="2284"/>
                    <a:pt x="142" y="2310"/>
                  </a:cubicBezTo>
                  <a:cubicBezTo>
                    <a:pt x="147" y="2331"/>
                    <a:pt x="152" y="2357"/>
                    <a:pt x="158" y="2383"/>
                  </a:cubicBezTo>
                  <a:cubicBezTo>
                    <a:pt x="163" y="2399"/>
                    <a:pt x="168" y="2409"/>
                    <a:pt x="179" y="2425"/>
                  </a:cubicBezTo>
                  <a:cubicBezTo>
                    <a:pt x="189" y="2441"/>
                    <a:pt x="199" y="2451"/>
                    <a:pt x="210" y="2461"/>
                  </a:cubicBezTo>
                  <a:cubicBezTo>
                    <a:pt x="226" y="2472"/>
                    <a:pt x="241" y="2482"/>
                    <a:pt x="262" y="2482"/>
                  </a:cubicBezTo>
                  <a:cubicBezTo>
                    <a:pt x="246" y="2493"/>
                    <a:pt x="236" y="2514"/>
                    <a:pt x="236" y="2535"/>
                  </a:cubicBezTo>
                  <a:cubicBezTo>
                    <a:pt x="236" y="2540"/>
                    <a:pt x="236" y="2545"/>
                    <a:pt x="236" y="2550"/>
                  </a:cubicBezTo>
                  <a:cubicBezTo>
                    <a:pt x="241" y="2556"/>
                    <a:pt x="241" y="2561"/>
                    <a:pt x="241" y="2566"/>
                  </a:cubicBezTo>
                  <a:cubicBezTo>
                    <a:pt x="246" y="2576"/>
                    <a:pt x="252" y="2582"/>
                    <a:pt x="257" y="2592"/>
                  </a:cubicBezTo>
                  <a:cubicBezTo>
                    <a:pt x="194" y="2592"/>
                    <a:pt x="184" y="2686"/>
                    <a:pt x="199" y="2749"/>
                  </a:cubicBezTo>
                  <a:cubicBezTo>
                    <a:pt x="215" y="2806"/>
                    <a:pt x="236" y="2869"/>
                    <a:pt x="267" y="2911"/>
                  </a:cubicBezTo>
                  <a:cubicBezTo>
                    <a:pt x="267" y="2916"/>
                    <a:pt x="273" y="2921"/>
                    <a:pt x="273" y="2921"/>
                  </a:cubicBezTo>
                  <a:cubicBezTo>
                    <a:pt x="278" y="2932"/>
                    <a:pt x="283" y="2937"/>
                    <a:pt x="294" y="2942"/>
                  </a:cubicBezTo>
                  <a:cubicBezTo>
                    <a:pt x="294" y="2947"/>
                    <a:pt x="299" y="2947"/>
                    <a:pt x="299" y="2953"/>
                  </a:cubicBezTo>
                  <a:cubicBezTo>
                    <a:pt x="309" y="2958"/>
                    <a:pt x="314" y="2963"/>
                    <a:pt x="320" y="2968"/>
                  </a:cubicBezTo>
                  <a:lnTo>
                    <a:pt x="325" y="2968"/>
                  </a:lnTo>
                  <a:cubicBezTo>
                    <a:pt x="341" y="2979"/>
                    <a:pt x="356" y="2984"/>
                    <a:pt x="377" y="2984"/>
                  </a:cubicBezTo>
                  <a:cubicBezTo>
                    <a:pt x="381" y="2984"/>
                    <a:pt x="384" y="2986"/>
                    <a:pt x="388" y="2986"/>
                  </a:cubicBezTo>
                  <a:cubicBezTo>
                    <a:pt x="389" y="2986"/>
                    <a:pt x="391" y="2986"/>
                    <a:pt x="393" y="2984"/>
                  </a:cubicBezTo>
                  <a:cubicBezTo>
                    <a:pt x="408" y="3000"/>
                    <a:pt x="414" y="3015"/>
                    <a:pt x="414" y="3031"/>
                  </a:cubicBezTo>
                  <a:cubicBezTo>
                    <a:pt x="414" y="3041"/>
                    <a:pt x="414" y="3052"/>
                    <a:pt x="408" y="3062"/>
                  </a:cubicBezTo>
                  <a:cubicBezTo>
                    <a:pt x="408" y="3062"/>
                    <a:pt x="408" y="3068"/>
                    <a:pt x="408" y="3068"/>
                  </a:cubicBezTo>
                  <a:cubicBezTo>
                    <a:pt x="403" y="3088"/>
                    <a:pt x="388" y="3115"/>
                    <a:pt x="377" y="3135"/>
                  </a:cubicBezTo>
                  <a:cubicBezTo>
                    <a:pt x="377" y="3135"/>
                    <a:pt x="372" y="3141"/>
                    <a:pt x="372" y="3141"/>
                  </a:cubicBezTo>
                  <a:cubicBezTo>
                    <a:pt x="367" y="3151"/>
                    <a:pt x="361" y="3162"/>
                    <a:pt x="356" y="3172"/>
                  </a:cubicBezTo>
                  <a:cubicBezTo>
                    <a:pt x="288" y="3282"/>
                    <a:pt x="283" y="3428"/>
                    <a:pt x="346" y="3548"/>
                  </a:cubicBezTo>
                  <a:cubicBezTo>
                    <a:pt x="403" y="3663"/>
                    <a:pt x="529" y="3747"/>
                    <a:pt x="659" y="3752"/>
                  </a:cubicBezTo>
                  <a:cubicBezTo>
                    <a:pt x="671" y="3799"/>
                    <a:pt x="712" y="3814"/>
                    <a:pt x="758" y="3814"/>
                  </a:cubicBezTo>
                  <a:cubicBezTo>
                    <a:pt x="774" y="3814"/>
                    <a:pt x="790" y="3812"/>
                    <a:pt x="806" y="3809"/>
                  </a:cubicBezTo>
                  <a:cubicBezTo>
                    <a:pt x="826" y="3804"/>
                    <a:pt x="847" y="3799"/>
                    <a:pt x="868" y="3788"/>
                  </a:cubicBezTo>
                  <a:cubicBezTo>
                    <a:pt x="868" y="3799"/>
                    <a:pt x="873" y="3804"/>
                    <a:pt x="879" y="3815"/>
                  </a:cubicBezTo>
                  <a:cubicBezTo>
                    <a:pt x="884" y="3815"/>
                    <a:pt x="884" y="3820"/>
                    <a:pt x="884" y="3820"/>
                  </a:cubicBezTo>
                  <a:cubicBezTo>
                    <a:pt x="889" y="3825"/>
                    <a:pt x="894" y="3830"/>
                    <a:pt x="900" y="3830"/>
                  </a:cubicBezTo>
                  <a:cubicBezTo>
                    <a:pt x="900" y="3836"/>
                    <a:pt x="905" y="3836"/>
                    <a:pt x="905" y="3836"/>
                  </a:cubicBezTo>
                  <a:cubicBezTo>
                    <a:pt x="910" y="3841"/>
                    <a:pt x="920" y="3841"/>
                    <a:pt x="926" y="3846"/>
                  </a:cubicBezTo>
                  <a:lnTo>
                    <a:pt x="931" y="3846"/>
                  </a:lnTo>
                  <a:cubicBezTo>
                    <a:pt x="941" y="3851"/>
                    <a:pt x="947" y="3851"/>
                    <a:pt x="952" y="3851"/>
                  </a:cubicBezTo>
                  <a:cubicBezTo>
                    <a:pt x="957" y="3856"/>
                    <a:pt x="962" y="3856"/>
                    <a:pt x="967" y="3856"/>
                  </a:cubicBezTo>
                  <a:lnTo>
                    <a:pt x="1025" y="3856"/>
                  </a:lnTo>
                  <a:cubicBezTo>
                    <a:pt x="1041" y="3851"/>
                    <a:pt x="1056" y="3851"/>
                    <a:pt x="1072" y="3846"/>
                  </a:cubicBezTo>
                  <a:cubicBezTo>
                    <a:pt x="1088" y="3846"/>
                    <a:pt x="1103" y="3841"/>
                    <a:pt x="1124" y="3836"/>
                  </a:cubicBezTo>
                  <a:lnTo>
                    <a:pt x="1129" y="3836"/>
                  </a:lnTo>
                  <a:cubicBezTo>
                    <a:pt x="1145" y="3830"/>
                    <a:pt x="1156" y="3825"/>
                    <a:pt x="1171" y="3820"/>
                  </a:cubicBezTo>
                  <a:lnTo>
                    <a:pt x="1182" y="3820"/>
                  </a:lnTo>
                  <a:cubicBezTo>
                    <a:pt x="1192" y="3815"/>
                    <a:pt x="1208" y="3809"/>
                    <a:pt x="1218" y="3804"/>
                  </a:cubicBezTo>
                  <a:cubicBezTo>
                    <a:pt x="1223" y="3804"/>
                    <a:pt x="1229" y="3799"/>
                    <a:pt x="1229" y="3799"/>
                  </a:cubicBezTo>
                  <a:cubicBezTo>
                    <a:pt x="1244" y="3794"/>
                    <a:pt x="1255" y="3788"/>
                    <a:pt x="1265" y="3783"/>
                  </a:cubicBezTo>
                  <a:cubicBezTo>
                    <a:pt x="1265" y="3783"/>
                    <a:pt x="1265" y="3783"/>
                    <a:pt x="1270" y="3778"/>
                  </a:cubicBezTo>
                  <a:cubicBezTo>
                    <a:pt x="1323" y="3752"/>
                    <a:pt x="1365" y="3710"/>
                    <a:pt x="1380" y="3653"/>
                  </a:cubicBezTo>
                  <a:cubicBezTo>
                    <a:pt x="1393" y="3663"/>
                    <a:pt x="1407" y="3666"/>
                    <a:pt x="1421" y="3666"/>
                  </a:cubicBezTo>
                  <a:cubicBezTo>
                    <a:pt x="1430" y="3666"/>
                    <a:pt x="1439" y="3665"/>
                    <a:pt x="1448" y="3663"/>
                  </a:cubicBezTo>
                  <a:cubicBezTo>
                    <a:pt x="1621" y="3846"/>
                    <a:pt x="1835" y="4112"/>
                    <a:pt x="1908" y="4395"/>
                  </a:cubicBezTo>
                  <a:cubicBezTo>
                    <a:pt x="1913" y="4551"/>
                    <a:pt x="1918" y="4781"/>
                    <a:pt x="1924" y="5027"/>
                  </a:cubicBezTo>
                  <a:cubicBezTo>
                    <a:pt x="1924" y="5048"/>
                    <a:pt x="1924" y="5069"/>
                    <a:pt x="1924" y="5095"/>
                  </a:cubicBezTo>
                  <a:cubicBezTo>
                    <a:pt x="1924" y="5100"/>
                    <a:pt x="1924" y="5110"/>
                    <a:pt x="1924" y="5121"/>
                  </a:cubicBezTo>
                  <a:cubicBezTo>
                    <a:pt x="1924" y="5142"/>
                    <a:pt x="1924" y="5163"/>
                    <a:pt x="1929" y="5183"/>
                  </a:cubicBezTo>
                  <a:cubicBezTo>
                    <a:pt x="1929" y="5194"/>
                    <a:pt x="1929" y="5204"/>
                    <a:pt x="1929" y="5215"/>
                  </a:cubicBezTo>
                  <a:cubicBezTo>
                    <a:pt x="1929" y="5236"/>
                    <a:pt x="1929" y="5251"/>
                    <a:pt x="1929" y="5272"/>
                  </a:cubicBezTo>
                  <a:cubicBezTo>
                    <a:pt x="1929" y="5283"/>
                    <a:pt x="1929" y="5293"/>
                    <a:pt x="1929" y="5309"/>
                  </a:cubicBezTo>
                  <a:lnTo>
                    <a:pt x="1929" y="5361"/>
                  </a:lnTo>
                  <a:cubicBezTo>
                    <a:pt x="1929" y="5372"/>
                    <a:pt x="1929" y="5387"/>
                    <a:pt x="1929" y="5398"/>
                  </a:cubicBezTo>
                  <a:lnTo>
                    <a:pt x="1929" y="5450"/>
                  </a:lnTo>
                  <a:cubicBezTo>
                    <a:pt x="1929" y="5460"/>
                    <a:pt x="1929" y="5476"/>
                    <a:pt x="1929" y="5486"/>
                  </a:cubicBezTo>
                  <a:cubicBezTo>
                    <a:pt x="1929" y="5502"/>
                    <a:pt x="1929" y="5523"/>
                    <a:pt x="1929" y="5539"/>
                  </a:cubicBezTo>
                  <a:cubicBezTo>
                    <a:pt x="1929" y="5549"/>
                    <a:pt x="1929" y="5565"/>
                    <a:pt x="1929" y="5575"/>
                  </a:cubicBezTo>
                  <a:cubicBezTo>
                    <a:pt x="1929" y="5591"/>
                    <a:pt x="1929" y="5607"/>
                    <a:pt x="1929" y="5622"/>
                  </a:cubicBezTo>
                  <a:cubicBezTo>
                    <a:pt x="1924" y="5638"/>
                    <a:pt x="1924" y="5648"/>
                    <a:pt x="1924" y="5659"/>
                  </a:cubicBezTo>
                  <a:cubicBezTo>
                    <a:pt x="1924" y="5675"/>
                    <a:pt x="1924" y="5690"/>
                    <a:pt x="1924" y="5706"/>
                  </a:cubicBezTo>
                  <a:cubicBezTo>
                    <a:pt x="1924" y="5716"/>
                    <a:pt x="1924" y="5732"/>
                    <a:pt x="1924" y="5742"/>
                  </a:cubicBezTo>
                  <a:cubicBezTo>
                    <a:pt x="1924" y="5758"/>
                    <a:pt x="1924" y="5769"/>
                    <a:pt x="1924" y="5784"/>
                  </a:cubicBezTo>
                  <a:cubicBezTo>
                    <a:pt x="1924" y="5795"/>
                    <a:pt x="1924" y="5810"/>
                    <a:pt x="1924" y="5821"/>
                  </a:cubicBezTo>
                  <a:cubicBezTo>
                    <a:pt x="1924" y="5837"/>
                    <a:pt x="1918" y="5847"/>
                    <a:pt x="1918" y="5863"/>
                  </a:cubicBezTo>
                  <a:cubicBezTo>
                    <a:pt x="1918" y="5873"/>
                    <a:pt x="1918" y="5884"/>
                    <a:pt x="1918" y="5894"/>
                  </a:cubicBezTo>
                  <a:cubicBezTo>
                    <a:pt x="1918" y="5910"/>
                    <a:pt x="1918" y="5920"/>
                    <a:pt x="1918" y="5936"/>
                  </a:cubicBezTo>
                  <a:cubicBezTo>
                    <a:pt x="1918" y="5946"/>
                    <a:pt x="1913" y="5957"/>
                    <a:pt x="1913" y="5967"/>
                  </a:cubicBezTo>
                  <a:cubicBezTo>
                    <a:pt x="1913" y="5978"/>
                    <a:pt x="1913" y="5988"/>
                    <a:pt x="1913" y="5998"/>
                  </a:cubicBezTo>
                  <a:cubicBezTo>
                    <a:pt x="1913" y="6009"/>
                    <a:pt x="1913" y="6019"/>
                    <a:pt x="1913" y="6030"/>
                  </a:cubicBezTo>
                  <a:cubicBezTo>
                    <a:pt x="1908" y="6040"/>
                    <a:pt x="1908" y="6051"/>
                    <a:pt x="1908" y="6061"/>
                  </a:cubicBezTo>
                  <a:cubicBezTo>
                    <a:pt x="1908" y="6072"/>
                    <a:pt x="1908" y="6082"/>
                    <a:pt x="1908" y="6087"/>
                  </a:cubicBezTo>
                  <a:cubicBezTo>
                    <a:pt x="1903" y="6098"/>
                    <a:pt x="1903" y="6108"/>
                    <a:pt x="1903" y="6119"/>
                  </a:cubicBezTo>
                  <a:cubicBezTo>
                    <a:pt x="1903" y="6124"/>
                    <a:pt x="1903" y="6134"/>
                    <a:pt x="1897" y="6140"/>
                  </a:cubicBezTo>
                  <a:cubicBezTo>
                    <a:pt x="1897" y="6150"/>
                    <a:pt x="1897" y="6160"/>
                    <a:pt x="1892" y="6171"/>
                  </a:cubicBezTo>
                  <a:cubicBezTo>
                    <a:pt x="1892" y="6176"/>
                    <a:pt x="1892" y="6181"/>
                    <a:pt x="1892" y="6187"/>
                  </a:cubicBezTo>
                  <a:cubicBezTo>
                    <a:pt x="1892" y="6197"/>
                    <a:pt x="1887" y="6213"/>
                    <a:pt x="1887" y="6223"/>
                  </a:cubicBezTo>
                  <a:cubicBezTo>
                    <a:pt x="1887" y="6223"/>
                    <a:pt x="1887" y="6228"/>
                    <a:pt x="1887" y="6239"/>
                  </a:cubicBezTo>
                  <a:cubicBezTo>
                    <a:pt x="1892" y="6244"/>
                    <a:pt x="1892" y="6249"/>
                    <a:pt x="1892" y="6254"/>
                  </a:cubicBezTo>
                  <a:cubicBezTo>
                    <a:pt x="1892" y="6260"/>
                    <a:pt x="1897" y="6265"/>
                    <a:pt x="1897" y="6275"/>
                  </a:cubicBezTo>
                  <a:cubicBezTo>
                    <a:pt x="1897" y="6281"/>
                    <a:pt x="1903" y="6281"/>
                    <a:pt x="1903" y="6286"/>
                  </a:cubicBezTo>
                  <a:cubicBezTo>
                    <a:pt x="1908" y="6317"/>
                    <a:pt x="1918" y="6349"/>
                    <a:pt x="1924" y="6390"/>
                  </a:cubicBezTo>
                  <a:cubicBezTo>
                    <a:pt x="1924" y="6390"/>
                    <a:pt x="1924" y="6396"/>
                    <a:pt x="1929" y="6401"/>
                  </a:cubicBezTo>
                  <a:cubicBezTo>
                    <a:pt x="1929" y="6416"/>
                    <a:pt x="1934" y="6432"/>
                    <a:pt x="1934" y="6448"/>
                  </a:cubicBezTo>
                  <a:cubicBezTo>
                    <a:pt x="1939" y="6458"/>
                    <a:pt x="1939" y="6463"/>
                    <a:pt x="1939" y="6469"/>
                  </a:cubicBezTo>
                  <a:cubicBezTo>
                    <a:pt x="1944" y="6484"/>
                    <a:pt x="1944" y="6500"/>
                    <a:pt x="1950" y="6521"/>
                  </a:cubicBezTo>
                  <a:cubicBezTo>
                    <a:pt x="1950" y="6526"/>
                    <a:pt x="1950" y="6537"/>
                    <a:pt x="1955" y="6542"/>
                  </a:cubicBezTo>
                  <a:cubicBezTo>
                    <a:pt x="1955" y="6557"/>
                    <a:pt x="1960" y="6573"/>
                    <a:pt x="1960" y="6594"/>
                  </a:cubicBezTo>
                  <a:cubicBezTo>
                    <a:pt x="1960" y="6599"/>
                    <a:pt x="1965" y="6610"/>
                    <a:pt x="1965" y="6620"/>
                  </a:cubicBezTo>
                  <a:cubicBezTo>
                    <a:pt x="1965" y="6636"/>
                    <a:pt x="1971" y="6652"/>
                    <a:pt x="1971" y="6667"/>
                  </a:cubicBezTo>
                  <a:cubicBezTo>
                    <a:pt x="1971" y="6678"/>
                    <a:pt x="1976" y="6688"/>
                    <a:pt x="1976" y="6699"/>
                  </a:cubicBezTo>
                  <a:cubicBezTo>
                    <a:pt x="1976" y="6719"/>
                    <a:pt x="1976" y="6735"/>
                    <a:pt x="1981" y="6751"/>
                  </a:cubicBezTo>
                  <a:cubicBezTo>
                    <a:pt x="1981" y="6761"/>
                    <a:pt x="1981" y="6772"/>
                    <a:pt x="1981" y="6782"/>
                  </a:cubicBezTo>
                  <a:cubicBezTo>
                    <a:pt x="1981" y="6798"/>
                    <a:pt x="1986" y="6813"/>
                    <a:pt x="1986" y="6829"/>
                  </a:cubicBezTo>
                  <a:cubicBezTo>
                    <a:pt x="1986" y="6840"/>
                    <a:pt x="1986" y="6855"/>
                    <a:pt x="1986" y="6866"/>
                  </a:cubicBezTo>
                  <a:cubicBezTo>
                    <a:pt x="1986" y="6881"/>
                    <a:pt x="1986" y="6897"/>
                    <a:pt x="1986" y="6913"/>
                  </a:cubicBezTo>
                  <a:cubicBezTo>
                    <a:pt x="1986" y="6923"/>
                    <a:pt x="1986" y="6934"/>
                    <a:pt x="1986" y="6944"/>
                  </a:cubicBezTo>
                  <a:cubicBezTo>
                    <a:pt x="1986" y="6960"/>
                    <a:pt x="1986" y="6975"/>
                    <a:pt x="1986" y="6991"/>
                  </a:cubicBezTo>
                  <a:cubicBezTo>
                    <a:pt x="1986" y="7002"/>
                    <a:pt x="1986" y="7012"/>
                    <a:pt x="1981" y="7022"/>
                  </a:cubicBezTo>
                  <a:cubicBezTo>
                    <a:pt x="1981" y="7038"/>
                    <a:pt x="1981" y="7054"/>
                    <a:pt x="1981" y="7069"/>
                  </a:cubicBezTo>
                  <a:cubicBezTo>
                    <a:pt x="1976" y="7080"/>
                    <a:pt x="1976" y="7090"/>
                    <a:pt x="1976" y="7096"/>
                  </a:cubicBezTo>
                  <a:cubicBezTo>
                    <a:pt x="1971" y="7111"/>
                    <a:pt x="1971" y="7127"/>
                    <a:pt x="1965" y="7143"/>
                  </a:cubicBezTo>
                  <a:cubicBezTo>
                    <a:pt x="1965" y="7153"/>
                    <a:pt x="1960" y="7158"/>
                    <a:pt x="1960" y="7169"/>
                  </a:cubicBezTo>
                  <a:cubicBezTo>
                    <a:pt x="1955" y="7190"/>
                    <a:pt x="1950" y="7211"/>
                    <a:pt x="1939" y="7231"/>
                  </a:cubicBezTo>
                  <a:cubicBezTo>
                    <a:pt x="1803" y="7555"/>
                    <a:pt x="1673" y="7435"/>
                    <a:pt x="1662" y="7608"/>
                  </a:cubicBezTo>
                  <a:lnTo>
                    <a:pt x="2775" y="7608"/>
                  </a:lnTo>
                  <a:cubicBezTo>
                    <a:pt x="2775" y="7608"/>
                    <a:pt x="2754" y="7597"/>
                    <a:pt x="2712" y="7576"/>
                  </a:cubicBezTo>
                  <a:cubicBezTo>
                    <a:pt x="2707" y="7576"/>
                    <a:pt x="2697" y="7571"/>
                    <a:pt x="2692" y="7571"/>
                  </a:cubicBezTo>
                  <a:cubicBezTo>
                    <a:pt x="2676" y="7561"/>
                    <a:pt x="2660" y="7555"/>
                    <a:pt x="2639" y="7545"/>
                  </a:cubicBezTo>
                  <a:cubicBezTo>
                    <a:pt x="2634" y="7545"/>
                    <a:pt x="2624" y="7540"/>
                    <a:pt x="2613" y="7534"/>
                  </a:cubicBezTo>
                  <a:cubicBezTo>
                    <a:pt x="2592" y="7524"/>
                    <a:pt x="2577" y="7519"/>
                    <a:pt x="2556" y="7508"/>
                  </a:cubicBezTo>
                  <a:cubicBezTo>
                    <a:pt x="2514" y="7487"/>
                    <a:pt x="2467" y="7467"/>
                    <a:pt x="2420" y="7446"/>
                  </a:cubicBezTo>
                  <a:cubicBezTo>
                    <a:pt x="2378" y="7425"/>
                    <a:pt x="2342" y="7383"/>
                    <a:pt x="2321" y="7336"/>
                  </a:cubicBezTo>
                  <a:cubicBezTo>
                    <a:pt x="2300" y="7289"/>
                    <a:pt x="2284" y="7237"/>
                    <a:pt x="2279" y="7184"/>
                  </a:cubicBezTo>
                  <a:cubicBezTo>
                    <a:pt x="2279" y="7174"/>
                    <a:pt x="2274" y="7158"/>
                    <a:pt x="2274" y="7148"/>
                  </a:cubicBezTo>
                  <a:cubicBezTo>
                    <a:pt x="2268" y="7111"/>
                    <a:pt x="2268" y="7075"/>
                    <a:pt x="2268" y="7049"/>
                  </a:cubicBezTo>
                  <a:cubicBezTo>
                    <a:pt x="2268" y="7043"/>
                    <a:pt x="2268" y="7043"/>
                    <a:pt x="2268" y="7038"/>
                  </a:cubicBezTo>
                  <a:cubicBezTo>
                    <a:pt x="2279" y="7059"/>
                    <a:pt x="2289" y="7075"/>
                    <a:pt x="2305" y="7090"/>
                  </a:cubicBezTo>
                  <a:cubicBezTo>
                    <a:pt x="2418" y="7226"/>
                    <a:pt x="2589" y="7302"/>
                    <a:pt x="2762" y="7302"/>
                  </a:cubicBezTo>
                  <a:cubicBezTo>
                    <a:pt x="2828" y="7302"/>
                    <a:pt x="2894" y="7291"/>
                    <a:pt x="2958" y="7268"/>
                  </a:cubicBezTo>
                  <a:lnTo>
                    <a:pt x="2958" y="7268"/>
                  </a:lnTo>
                  <a:cubicBezTo>
                    <a:pt x="2937" y="7278"/>
                    <a:pt x="2921" y="7299"/>
                    <a:pt x="2916" y="7320"/>
                  </a:cubicBezTo>
                  <a:cubicBezTo>
                    <a:pt x="2960" y="7340"/>
                    <a:pt x="3004" y="7348"/>
                    <a:pt x="3047" y="7348"/>
                  </a:cubicBezTo>
                  <a:cubicBezTo>
                    <a:pt x="3098" y="7348"/>
                    <a:pt x="3148" y="7337"/>
                    <a:pt x="3198" y="7320"/>
                  </a:cubicBezTo>
                  <a:cubicBezTo>
                    <a:pt x="3240" y="7331"/>
                    <a:pt x="3287" y="7341"/>
                    <a:pt x="3329" y="7341"/>
                  </a:cubicBezTo>
                  <a:cubicBezTo>
                    <a:pt x="3352" y="7343"/>
                    <a:pt x="3375" y="7344"/>
                    <a:pt x="3399" y="7344"/>
                  </a:cubicBezTo>
                  <a:cubicBezTo>
                    <a:pt x="3447" y="7344"/>
                    <a:pt x="3494" y="7339"/>
                    <a:pt x="3533" y="7325"/>
                  </a:cubicBezTo>
                  <a:cubicBezTo>
                    <a:pt x="3569" y="7352"/>
                    <a:pt x="3595" y="7388"/>
                    <a:pt x="3616" y="7435"/>
                  </a:cubicBezTo>
                  <a:cubicBezTo>
                    <a:pt x="3590" y="7524"/>
                    <a:pt x="3522" y="7608"/>
                    <a:pt x="3454" y="7608"/>
                  </a:cubicBezTo>
                  <a:lnTo>
                    <a:pt x="3757" y="7608"/>
                  </a:lnTo>
                  <a:cubicBezTo>
                    <a:pt x="3721" y="7529"/>
                    <a:pt x="3700" y="7451"/>
                    <a:pt x="3679" y="7367"/>
                  </a:cubicBezTo>
                  <a:cubicBezTo>
                    <a:pt x="3695" y="7336"/>
                    <a:pt x="3710" y="7305"/>
                    <a:pt x="3731" y="7278"/>
                  </a:cubicBezTo>
                  <a:cubicBezTo>
                    <a:pt x="3774" y="7288"/>
                    <a:pt x="3822" y="7292"/>
                    <a:pt x="3870" y="7292"/>
                  </a:cubicBezTo>
                  <a:cubicBezTo>
                    <a:pt x="3899" y="7292"/>
                    <a:pt x="3927" y="7291"/>
                    <a:pt x="3956" y="7289"/>
                  </a:cubicBezTo>
                  <a:cubicBezTo>
                    <a:pt x="3998" y="7284"/>
                    <a:pt x="4045" y="7278"/>
                    <a:pt x="4092" y="7263"/>
                  </a:cubicBezTo>
                  <a:cubicBezTo>
                    <a:pt x="4286" y="7325"/>
                    <a:pt x="4483" y="7380"/>
                    <a:pt x="4675" y="7380"/>
                  </a:cubicBezTo>
                  <a:cubicBezTo>
                    <a:pt x="4727" y="7380"/>
                    <a:pt x="4778" y="7376"/>
                    <a:pt x="4828" y="7367"/>
                  </a:cubicBezTo>
                  <a:cubicBezTo>
                    <a:pt x="4849" y="7367"/>
                    <a:pt x="4870" y="7362"/>
                    <a:pt x="4891" y="7357"/>
                  </a:cubicBezTo>
                  <a:cubicBezTo>
                    <a:pt x="4922" y="7352"/>
                    <a:pt x="4959" y="7341"/>
                    <a:pt x="4985" y="7315"/>
                  </a:cubicBezTo>
                  <a:cubicBezTo>
                    <a:pt x="5011" y="7294"/>
                    <a:pt x="5027" y="7252"/>
                    <a:pt x="5006" y="7221"/>
                  </a:cubicBezTo>
                  <a:cubicBezTo>
                    <a:pt x="5006" y="7216"/>
                    <a:pt x="5001" y="7211"/>
                    <a:pt x="4990" y="7205"/>
                  </a:cubicBezTo>
                  <a:cubicBezTo>
                    <a:pt x="4990" y="7205"/>
                    <a:pt x="4990" y="7200"/>
                    <a:pt x="4990" y="7200"/>
                  </a:cubicBezTo>
                  <a:cubicBezTo>
                    <a:pt x="4975" y="7195"/>
                    <a:pt x="4959" y="7184"/>
                    <a:pt x="4943" y="7184"/>
                  </a:cubicBezTo>
                  <a:cubicBezTo>
                    <a:pt x="4891" y="7169"/>
                    <a:pt x="4839" y="7153"/>
                    <a:pt x="4787" y="7137"/>
                  </a:cubicBezTo>
                  <a:cubicBezTo>
                    <a:pt x="4839" y="7117"/>
                    <a:pt x="4891" y="7090"/>
                    <a:pt x="4938" y="7064"/>
                  </a:cubicBezTo>
                  <a:cubicBezTo>
                    <a:pt x="4959" y="7049"/>
                    <a:pt x="4980" y="7033"/>
                    <a:pt x="5001" y="7022"/>
                  </a:cubicBezTo>
                  <a:cubicBezTo>
                    <a:pt x="5006" y="7017"/>
                    <a:pt x="5006" y="7017"/>
                    <a:pt x="5011" y="7012"/>
                  </a:cubicBezTo>
                  <a:cubicBezTo>
                    <a:pt x="5032" y="6996"/>
                    <a:pt x="5058" y="6975"/>
                    <a:pt x="5079" y="6955"/>
                  </a:cubicBezTo>
                  <a:cubicBezTo>
                    <a:pt x="5111" y="6928"/>
                    <a:pt x="5142" y="6892"/>
                    <a:pt x="5158" y="6850"/>
                  </a:cubicBezTo>
                  <a:cubicBezTo>
                    <a:pt x="5163" y="6834"/>
                    <a:pt x="5163" y="6824"/>
                    <a:pt x="5163" y="6808"/>
                  </a:cubicBezTo>
                  <a:cubicBezTo>
                    <a:pt x="5163" y="6808"/>
                    <a:pt x="5163" y="6803"/>
                    <a:pt x="5163" y="6798"/>
                  </a:cubicBezTo>
                  <a:cubicBezTo>
                    <a:pt x="5163" y="6793"/>
                    <a:pt x="5163" y="6782"/>
                    <a:pt x="5158" y="6772"/>
                  </a:cubicBezTo>
                  <a:cubicBezTo>
                    <a:pt x="5158" y="6766"/>
                    <a:pt x="5158" y="6761"/>
                    <a:pt x="5152" y="6756"/>
                  </a:cubicBezTo>
                  <a:cubicBezTo>
                    <a:pt x="5152" y="6751"/>
                    <a:pt x="5152" y="6746"/>
                    <a:pt x="5147" y="6740"/>
                  </a:cubicBezTo>
                  <a:cubicBezTo>
                    <a:pt x="5147" y="6735"/>
                    <a:pt x="5142" y="6730"/>
                    <a:pt x="5142" y="6725"/>
                  </a:cubicBezTo>
                  <a:cubicBezTo>
                    <a:pt x="5137" y="6719"/>
                    <a:pt x="5137" y="6709"/>
                    <a:pt x="5131" y="6704"/>
                  </a:cubicBezTo>
                  <a:cubicBezTo>
                    <a:pt x="5131" y="6699"/>
                    <a:pt x="5126" y="6699"/>
                    <a:pt x="5121" y="6693"/>
                  </a:cubicBezTo>
                  <a:cubicBezTo>
                    <a:pt x="5121" y="6688"/>
                    <a:pt x="5116" y="6678"/>
                    <a:pt x="5111" y="6672"/>
                  </a:cubicBezTo>
                  <a:cubicBezTo>
                    <a:pt x="5105" y="6667"/>
                    <a:pt x="5100" y="6662"/>
                    <a:pt x="5100" y="6657"/>
                  </a:cubicBezTo>
                  <a:cubicBezTo>
                    <a:pt x="5095" y="6652"/>
                    <a:pt x="5090" y="6646"/>
                    <a:pt x="5084" y="6641"/>
                  </a:cubicBezTo>
                  <a:cubicBezTo>
                    <a:pt x="5079" y="6641"/>
                    <a:pt x="5074" y="6636"/>
                    <a:pt x="5074" y="6631"/>
                  </a:cubicBezTo>
                  <a:cubicBezTo>
                    <a:pt x="5069" y="6625"/>
                    <a:pt x="5063" y="6620"/>
                    <a:pt x="5053" y="6615"/>
                  </a:cubicBezTo>
                  <a:cubicBezTo>
                    <a:pt x="5053" y="6610"/>
                    <a:pt x="5048" y="6605"/>
                    <a:pt x="5043" y="6605"/>
                  </a:cubicBezTo>
                  <a:cubicBezTo>
                    <a:pt x="5037" y="6599"/>
                    <a:pt x="5032" y="6594"/>
                    <a:pt x="5027" y="6589"/>
                  </a:cubicBezTo>
                  <a:cubicBezTo>
                    <a:pt x="5032" y="6584"/>
                    <a:pt x="5037" y="6584"/>
                    <a:pt x="5043" y="6578"/>
                  </a:cubicBezTo>
                  <a:cubicBezTo>
                    <a:pt x="5053" y="6573"/>
                    <a:pt x="5063" y="6568"/>
                    <a:pt x="5069" y="6563"/>
                  </a:cubicBezTo>
                  <a:cubicBezTo>
                    <a:pt x="5084" y="6552"/>
                    <a:pt x="5095" y="6542"/>
                    <a:pt x="5111" y="6531"/>
                  </a:cubicBezTo>
                  <a:cubicBezTo>
                    <a:pt x="5116" y="6521"/>
                    <a:pt x="5121" y="6510"/>
                    <a:pt x="5126" y="6500"/>
                  </a:cubicBezTo>
                  <a:cubicBezTo>
                    <a:pt x="5126" y="6500"/>
                    <a:pt x="5126" y="6495"/>
                    <a:pt x="5131" y="6495"/>
                  </a:cubicBezTo>
                  <a:cubicBezTo>
                    <a:pt x="5131" y="6484"/>
                    <a:pt x="5137" y="6479"/>
                    <a:pt x="5137" y="6474"/>
                  </a:cubicBezTo>
                  <a:cubicBezTo>
                    <a:pt x="5137" y="6469"/>
                    <a:pt x="5137" y="6469"/>
                    <a:pt x="5137" y="6463"/>
                  </a:cubicBezTo>
                  <a:cubicBezTo>
                    <a:pt x="5137" y="6458"/>
                    <a:pt x="5137" y="6453"/>
                    <a:pt x="5137" y="6443"/>
                  </a:cubicBezTo>
                  <a:cubicBezTo>
                    <a:pt x="5137" y="6443"/>
                    <a:pt x="5137" y="6437"/>
                    <a:pt x="5137" y="6432"/>
                  </a:cubicBezTo>
                  <a:cubicBezTo>
                    <a:pt x="5137" y="6427"/>
                    <a:pt x="5137" y="6422"/>
                    <a:pt x="5137" y="6411"/>
                  </a:cubicBezTo>
                  <a:cubicBezTo>
                    <a:pt x="5131" y="6411"/>
                    <a:pt x="5131" y="6406"/>
                    <a:pt x="5131" y="6401"/>
                  </a:cubicBezTo>
                  <a:cubicBezTo>
                    <a:pt x="5131" y="6396"/>
                    <a:pt x="5126" y="6390"/>
                    <a:pt x="5126" y="6380"/>
                  </a:cubicBezTo>
                  <a:cubicBezTo>
                    <a:pt x="5126" y="6380"/>
                    <a:pt x="5121" y="6375"/>
                    <a:pt x="5121" y="6375"/>
                  </a:cubicBezTo>
                  <a:cubicBezTo>
                    <a:pt x="5116" y="6364"/>
                    <a:pt x="5116" y="6359"/>
                    <a:pt x="5111" y="6354"/>
                  </a:cubicBezTo>
                  <a:cubicBezTo>
                    <a:pt x="5111" y="6349"/>
                    <a:pt x="5105" y="6343"/>
                    <a:pt x="5105" y="6343"/>
                  </a:cubicBezTo>
                  <a:cubicBezTo>
                    <a:pt x="5100" y="6333"/>
                    <a:pt x="5095" y="6328"/>
                    <a:pt x="5095" y="6322"/>
                  </a:cubicBezTo>
                  <a:cubicBezTo>
                    <a:pt x="5090" y="6317"/>
                    <a:pt x="5090" y="6317"/>
                    <a:pt x="5090" y="6312"/>
                  </a:cubicBezTo>
                  <a:cubicBezTo>
                    <a:pt x="5084" y="6307"/>
                    <a:pt x="5079" y="6296"/>
                    <a:pt x="5074" y="6291"/>
                  </a:cubicBezTo>
                  <a:cubicBezTo>
                    <a:pt x="5016" y="6218"/>
                    <a:pt x="4933" y="6160"/>
                    <a:pt x="4907" y="6160"/>
                  </a:cubicBezTo>
                  <a:cubicBezTo>
                    <a:pt x="4969" y="6051"/>
                    <a:pt x="5032" y="5931"/>
                    <a:pt x="5043" y="5805"/>
                  </a:cubicBezTo>
                  <a:cubicBezTo>
                    <a:pt x="5048" y="5784"/>
                    <a:pt x="5048" y="5763"/>
                    <a:pt x="5043" y="5742"/>
                  </a:cubicBezTo>
                  <a:cubicBezTo>
                    <a:pt x="5043" y="5742"/>
                    <a:pt x="5043" y="5737"/>
                    <a:pt x="5043" y="5732"/>
                  </a:cubicBezTo>
                  <a:cubicBezTo>
                    <a:pt x="5043" y="5711"/>
                    <a:pt x="5043" y="5695"/>
                    <a:pt x="5037" y="5680"/>
                  </a:cubicBezTo>
                  <a:cubicBezTo>
                    <a:pt x="5037" y="5675"/>
                    <a:pt x="5037" y="5675"/>
                    <a:pt x="5037" y="5675"/>
                  </a:cubicBezTo>
                  <a:cubicBezTo>
                    <a:pt x="5027" y="5633"/>
                    <a:pt x="5011" y="5591"/>
                    <a:pt x="4990" y="5560"/>
                  </a:cubicBezTo>
                  <a:cubicBezTo>
                    <a:pt x="4969" y="5528"/>
                    <a:pt x="4943" y="5497"/>
                    <a:pt x="4912" y="5481"/>
                  </a:cubicBezTo>
                  <a:cubicBezTo>
                    <a:pt x="4858" y="5450"/>
                    <a:pt x="4798" y="5442"/>
                    <a:pt x="4737" y="5442"/>
                  </a:cubicBezTo>
                  <a:cubicBezTo>
                    <a:pt x="4715" y="5442"/>
                    <a:pt x="4693" y="5443"/>
                    <a:pt x="4672" y="5445"/>
                  </a:cubicBezTo>
                  <a:cubicBezTo>
                    <a:pt x="4713" y="5403"/>
                    <a:pt x="4724" y="5335"/>
                    <a:pt x="4698" y="5288"/>
                  </a:cubicBezTo>
                  <a:cubicBezTo>
                    <a:pt x="4675" y="5253"/>
                    <a:pt x="4637" y="5233"/>
                    <a:pt x="4598" y="5233"/>
                  </a:cubicBezTo>
                  <a:cubicBezTo>
                    <a:pt x="4585" y="5233"/>
                    <a:pt x="4570" y="5235"/>
                    <a:pt x="4557" y="5241"/>
                  </a:cubicBezTo>
                  <a:cubicBezTo>
                    <a:pt x="4562" y="5210"/>
                    <a:pt x="4567" y="5183"/>
                    <a:pt x="4557" y="5157"/>
                  </a:cubicBezTo>
                  <a:cubicBezTo>
                    <a:pt x="4550" y="5140"/>
                    <a:pt x="4531" y="5127"/>
                    <a:pt x="4513" y="5127"/>
                  </a:cubicBezTo>
                  <a:cubicBezTo>
                    <a:pt x="4504" y="5127"/>
                    <a:pt x="4496" y="5130"/>
                    <a:pt x="4489" y="5136"/>
                  </a:cubicBezTo>
                  <a:cubicBezTo>
                    <a:pt x="4531" y="4974"/>
                    <a:pt x="4431" y="4807"/>
                    <a:pt x="4290" y="4745"/>
                  </a:cubicBezTo>
                  <a:cubicBezTo>
                    <a:pt x="4238" y="4722"/>
                    <a:pt x="4182" y="4711"/>
                    <a:pt x="4125" y="4711"/>
                  </a:cubicBezTo>
                  <a:cubicBezTo>
                    <a:pt x="4027" y="4711"/>
                    <a:pt x="3925" y="4742"/>
                    <a:pt x="3836" y="4792"/>
                  </a:cubicBezTo>
                  <a:cubicBezTo>
                    <a:pt x="3827" y="4757"/>
                    <a:pt x="3794" y="4730"/>
                    <a:pt x="3759" y="4730"/>
                  </a:cubicBezTo>
                  <a:cubicBezTo>
                    <a:pt x="3752" y="4730"/>
                    <a:pt x="3744" y="4731"/>
                    <a:pt x="3736" y="4734"/>
                  </a:cubicBezTo>
                  <a:cubicBezTo>
                    <a:pt x="3763" y="4703"/>
                    <a:pt x="3736" y="4651"/>
                    <a:pt x="3700" y="4640"/>
                  </a:cubicBezTo>
                  <a:cubicBezTo>
                    <a:pt x="3693" y="4638"/>
                    <a:pt x="3686" y="4637"/>
                    <a:pt x="3680" y="4637"/>
                  </a:cubicBezTo>
                  <a:cubicBezTo>
                    <a:pt x="3650" y="4637"/>
                    <a:pt x="3621" y="4654"/>
                    <a:pt x="3595" y="4671"/>
                  </a:cubicBezTo>
                  <a:cubicBezTo>
                    <a:pt x="3585" y="4609"/>
                    <a:pt x="3569" y="4546"/>
                    <a:pt x="3559" y="4483"/>
                  </a:cubicBezTo>
                  <a:cubicBezTo>
                    <a:pt x="3554" y="4452"/>
                    <a:pt x="3543" y="4421"/>
                    <a:pt x="3522" y="4405"/>
                  </a:cubicBezTo>
                  <a:cubicBezTo>
                    <a:pt x="3510" y="4398"/>
                    <a:pt x="3498" y="4395"/>
                    <a:pt x="3484" y="4395"/>
                  </a:cubicBezTo>
                  <a:cubicBezTo>
                    <a:pt x="3468" y="4395"/>
                    <a:pt x="3451" y="4399"/>
                    <a:pt x="3433" y="4405"/>
                  </a:cubicBezTo>
                  <a:cubicBezTo>
                    <a:pt x="3407" y="4415"/>
                    <a:pt x="3376" y="4426"/>
                    <a:pt x="3350" y="4442"/>
                  </a:cubicBezTo>
                  <a:cubicBezTo>
                    <a:pt x="3339" y="4442"/>
                    <a:pt x="3329" y="4452"/>
                    <a:pt x="3318" y="4457"/>
                  </a:cubicBezTo>
                  <a:cubicBezTo>
                    <a:pt x="3303" y="4468"/>
                    <a:pt x="3282" y="4473"/>
                    <a:pt x="3266" y="4489"/>
                  </a:cubicBezTo>
                  <a:cubicBezTo>
                    <a:pt x="3256" y="4494"/>
                    <a:pt x="3245" y="4504"/>
                    <a:pt x="3235" y="4509"/>
                  </a:cubicBezTo>
                  <a:cubicBezTo>
                    <a:pt x="3219" y="4525"/>
                    <a:pt x="3204" y="4536"/>
                    <a:pt x="3193" y="4546"/>
                  </a:cubicBezTo>
                  <a:cubicBezTo>
                    <a:pt x="3188" y="4546"/>
                    <a:pt x="3183" y="4551"/>
                    <a:pt x="3183" y="4551"/>
                  </a:cubicBezTo>
                  <a:cubicBezTo>
                    <a:pt x="3183" y="4551"/>
                    <a:pt x="3183" y="4557"/>
                    <a:pt x="3183" y="4557"/>
                  </a:cubicBezTo>
                  <a:cubicBezTo>
                    <a:pt x="3177" y="4557"/>
                    <a:pt x="3172" y="4562"/>
                    <a:pt x="3172" y="4562"/>
                  </a:cubicBezTo>
                  <a:cubicBezTo>
                    <a:pt x="3167" y="4572"/>
                    <a:pt x="3157" y="4577"/>
                    <a:pt x="3151" y="4583"/>
                  </a:cubicBezTo>
                  <a:cubicBezTo>
                    <a:pt x="3146" y="4593"/>
                    <a:pt x="3136" y="4598"/>
                    <a:pt x="3130" y="4604"/>
                  </a:cubicBezTo>
                  <a:cubicBezTo>
                    <a:pt x="3125" y="4609"/>
                    <a:pt x="3120" y="4614"/>
                    <a:pt x="3115" y="4619"/>
                  </a:cubicBezTo>
                  <a:cubicBezTo>
                    <a:pt x="3110" y="4630"/>
                    <a:pt x="3104" y="4640"/>
                    <a:pt x="3094" y="4651"/>
                  </a:cubicBezTo>
                  <a:cubicBezTo>
                    <a:pt x="3094" y="4651"/>
                    <a:pt x="3089" y="4656"/>
                    <a:pt x="3089" y="4661"/>
                  </a:cubicBezTo>
                  <a:cubicBezTo>
                    <a:pt x="3083" y="4661"/>
                    <a:pt x="3078" y="4666"/>
                    <a:pt x="3078" y="4671"/>
                  </a:cubicBezTo>
                  <a:cubicBezTo>
                    <a:pt x="3073" y="4682"/>
                    <a:pt x="3068" y="4687"/>
                    <a:pt x="3062" y="4692"/>
                  </a:cubicBezTo>
                  <a:cubicBezTo>
                    <a:pt x="3052" y="4708"/>
                    <a:pt x="3047" y="4718"/>
                    <a:pt x="3042" y="4729"/>
                  </a:cubicBezTo>
                  <a:cubicBezTo>
                    <a:pt x="3036" y="4734"/>
                    <a:pt x="3031" y="4739"/>
                    <a:pt x="3026" y="4750"/>
                  </a:cubicBezTo>
                  <a:cubicBezTo>
                    <a:pt x="3026" y="4750"/>
                    <a:pt x="3021" y="4760"/>
                    <a:pt x="3021" y="4765"/>
                  </a:cubicBezTo>
                  <a:cubicBezTo>
                    <a:pt x="3015" y="4765"/>
                    <a:pt x="3015" y="4771"/>
                    <a:pt x="3015" y="4776"/>
                  </a:cubicBezTo>
                  <a:cubicBezTo>
                    <a:pt x="3010" y="4786"/>
                    <a:pt x="3000" y="4802"/>
                    <a:pt x="2995" y="4813"/>
                  </a:cubicBezTo>
                  <a:cubicBezTo>
                    <a:pt x="2995" y="4813"/>
                    <a:pt x="2995" y="4818"/>
                    <a:pt x="2995" y="4818"/>
                  </a:cubicBezTo>
                  <a:cubicBezTo>
                    <a:pt x="2984" y="4833"/>
                    <a:pt x="2984" y="4844"/>
                    <a:pt x="2979" y="4860"/>
                  </a:cubicBezTo>
                  <a:cubicBezTo>
                    <a:pt x="2968" y="4875"/>
                    <a:pt x="2963" y="4896"/>
                    <a:pt x="2958" y="4912"/>
                  </a:cubicBezTo>
                  <a:cubicBezTo>
                    <a:pt x="2958" y="4914"/>
                    <a:pt x="2958" y="4916"/>
                    <a:pt x="2958" y="4917"/>
                  </a:cubicBezTo>
                  <a:cubicBezTo>
                    <a:pt x="2948" y="4943"/>
                    <a:pt x="2942" y="4969"/>
                    <a:pt x="2937" y="4995"/>
                  </a:cubicBezTo>
                  <a:cubicBezTo>
                    <a:pt x="2937" y="5016"/>
                    <a:pt x="2932" y="5032"/>
                    <a:pt x="2921" y="5048"/>
                  </a:cubicBezTo>
                  <a:cubicBezTo>
                    <a:pt x="2911" y="5058"/>
                    <a:pt x="2895" y="5063"/>
                    <a:pt x="2880" y="5074"/>
                  </a:cubicBezTo>
                  <a:cubicBezTo>
                    <a:pt x="2854" y="5100"/>
                    <a:pt x="2848" y="5142"/>
                    <a:pt x="2869" y="5168"/>
                  </a:cubicBezTo>
                  <a:cubicBezTo>
                    <a:pt x="2822" y="5199"/>
                    <a:pt x="2791" y="5251"/>
                    <a:pt x="2780" y="5304"/>
                  </a:cubicBezTo>
                  <a:cubicBezTo>
                    <a:pt x="2765" y="5267"/>
                    <a:pt x="2744" y="5225"/>
                    <a:pt x="2718" y="5199"/>
                  </a:cubicBezTo>
                  <a:cubicBezTo>
                    <a:pt x="2707" y="5194"/>
                    <a:pt x="2702" y="5189"/>
                    <a:pt x="2692" y="5183"/>
                  </a:cubicBezTo>
                  <a:cubicBezTo>
                    <a:pt x="2692" y="5183"/>
                    <a:pt x="2686" y="5183"/>
                    <a:pt x="2686" y="5178"/>
                  </a:cubicBezTo>
                  <a:cubicBezTo>
                    <a:pt x="2676" y="5178"/>
                    <a:pt x="2671" y="5173"/>
                    <a:pt x="2660" y="5173"/>
                  </a:cubicBezTo>
                  <a:cubicBezTo>
                    <a:pt x="2645" y="5173"/>
                    <a:pt x="2629" y="5173"/>
                    <a:pt x="2613" y="5178"/>
                  </a:cubicBezTo>
                  <a:cubicBezTo>
                    <a:pt x="2603" y="5183"/>
                    <a:pt x="2592" y="5189"/>
                    <a:pt x="2582" y="5194"/>
                  </a:cubicBezTo>
                  <a:cubicBezTo>
                    <a:pt x="2582" y="5194"/>
                    <a:pt x="2582" y="5199"/>
                    <a:pt x="2582" y="5199"/>
                  </a:cubicBezTo>
                  <a:cubicBezTo>
                    <a:pt x="2571" y="5204"/>
                    <a:pt x="2561" y="5210"/>
                    <a:pt x="2550" y="5220"/>
                  </a:cubicBezTo>
                  <a:cubicBezTo>
                    <a:pt x="2540" y="5225"/>
                    <a:pt x="2535" y="5236"/>
                    <a:pt x="2524" y="5241"/>
                  </a:cubicBezTo>
                  <a:cubicBezTo>
                    <a:pt x="2514" y="5257"/>
                    <a:pt x="2498" y="5267"/>
                    <a:pt x="2488" y="5283"/>
                  </a:cubicBezTo>
                  <a:cubicBezTo>
                    <a:pt x="2483" y="5283"/>
                    <a:pt x="2483" y="5288"/>
                    <a:pt x="2477" y="5293"/>
                  </a:cubicBezTo>
                  <a:cubicBezTo>
                    <a:pt x="2456" y="5314"/>
                    <a:pt x="2436" y="5345"/>
                    <a:pt x="2420" y="5372"/>
                  </a:cubicBezTo>
                  <a:cubicBezTo>
                    <a:pt x="2342" y="5533"/>
                    <a:pt x="2446" y="5722"/>
                    <a:pt x="2436" y="5899"/>
                  </a:cubicBezTo>
                  <a:cubicBezTo>
                    <a:pt x="2432" y="5897"/>
                    <a:pt x="2428" y="5896"/>
                    <a:pt x="2425" y="5896"/>
                  </a:cubicBezTo>
                  <a:cubicBezTo>
                    <a:pt x="2404" y="5896"/>
                    <a:pt x="2389" y="5934"/>
                    <a:pt x="2394" y="5957"/>
                  </a:cubicBezTo>
                  <a:cubicBezTo>
                    <a:pt x="2399" y="5988"/>
                    <a:pt x="2420" y="6019"/>
                    <a:pt x="2404" y="6045"/>
                  </a:cubicBezTo>
                  <a:cubicBezTo>
                    <a:pt x="2396" y="6041"/>
                    <a:pt x="2386" y="6038"/>
                    <a:pt x="2376" y="6038"/>
                  </a:cubicBezTo>
                  <a:cubicBezTo>
                    <a:pt x="2345" y="6038"/>
                    <a:pt x="2313" y="6062"/>
                    <a:pt x="2305" y="6098"/>
                  </a:cubicBezTo>
                  <a:cubicBezTo>
                    <a:pt x="2308" y="6075"/>
                    <a:pt x="2289" y="6062"/>
                    <a:pt x="2268" y="6062"/>
                  </a:cubicBezTo>
                  <a:cubicBezTo>
                    <a:pt x="2255" y="6062"/>
                    <a:pt x="2242" y="6067"/>
                    <a:pt x="2232" y="6077"/>
                  </a:cubicBezTo>
                  <a:cubicBezTo>
                    <a:pt x="2211" y="6098"/>
                    <a:pt x="2206" y="6140"/>
                    <a:pt x="2206" y="6171"/>
                  </a:cubicBezTo>
                  <a:cubicBezTo>
                    <a:pt x="2206" y="6228"/>
                    <a:pt x="2206" y="6281"/>
                    <a:pt x="2206" y="6338"/>
                  </a:cubicBezTo>
                  <a:cubicBezTo>
                    <a:pt x="2206" y="6338"/>
                    <a:pt x="2206" y="6338"/>
                    <a:pt x="2206" y="6343"/>
                  </a:cubicBezTo>
                  <a:cubicBezTo>
                    <a:pt x="2206" y="6349"/>
                    <a:pt x="2206" y="6359"/>
                    <a:pt x="2211" y="6369"/>
                  </a:cubicBezTo>
                  <a:cubicBezTo>
                    <a:pt x="2211" y="6385"/>
                    <a:pt x="2211" y="6401"/>
                    <a:pt x="2211" y="6422"/>
                  </a:cubicBezTo>
                  <a:cubicBezTo>
                    <a:pt x="2211" y="6432"/>
                    <a:pt x="2216" y="6443"/>
                    <a:pt x="2216" y="6453"/>
                  </a:cubicBezTo>
                  <a:cubicBezTo>
                    <a:pt x="2216" y="6469"/>
                    <a:pt x="2221" y="6484"/>
                    <a:pt x="2221" y="6505"/>
                  </a:cubicBezTo>
                  <a:cubicBezTo>
                    <a:pt x="2227" y="6510"/>
                    <a:pt x="2227" y="6521"/>
                    <a:pt x="2227" y="6526"/>
                  </a:cubicBezTo>
                  <a:cubicBezTo>
                    <a:pt x="2232" y="6552"/>
                    <a:pt x="2237" y="6578"/>
                    <a:pt x="2247" y="6599"/>
                  </a:cubicBezTo>
                  <a:cubicBezTo>
                    <a:pt x="2247" y="6605"/>
                    <a:pt x="2247" y="6610"/>
                    <a:pt x="2253" y="6615"/>
                  </a:cubicBezTo>
                  <a:cubicBezTo>
                    <a:pt x="2258" y="6631"/>
                    <a:pt x="2263" y="6652"/>
                    <a:pt x="2274" y="6667"/>
                  </a:cubicBezTo>
                  <a:cubicBezTo>
                    <a:pt x="2279" y="6678"/>
                    <a:pt x="2279" y="6683"/>
                    <a:pt x="2284" y="6688"/>
                  </a:cubicBezTo>
                  <a:cubicBezTo>
                    <a:pt x="2294" y="6704"/>
                    <a:pt x="2300" y="6719"/>
                    <a:pt x="2310" y="6735"/>
                  </a:cubicBezTo>
                  <a:cubicBezTo>
                    <a:pt x="2315" y="6740"/>
                    <a:pt x="2321" y="6746"/>
                    <a:pt x="2326" y="6751"/>
                  </a:cubicBezTo>
                  <a:cubicBezTo>
                    <a:pt x="2336" y="6772"/>
                    <a:pt x="2357" y="6787"/>
                    <a:pt x="2373" y="6803"/>
                  </a:cubicBezTo>
                  <a:cubicBezTo>
                    <a:pt x="2345" y="6826"/>
                    <a:pt x="2338" y="6877"/>
                    <a:pt x="2357" y="6906"/>
                  </a:cubicBezTo>
                  <a:lnTo>
                    <a:pt x="2357" y="6906"/>
                  </a:lnTo>
                  <a:cubicBezTo>
                    <a:pt x="2349" y="6900"/>
                    <a:pt x="2339" y="6897"/>
                    <a:pt x="2329" y="6897"/>
                  </a:cubicBezTo>
                  <a:cubicBezTo>
                    <a:pt x="2300" y="6897"/>
                    <a:pt x="2268" y="6919"/>
                    <a:pt x="2258" y="6949"/>
                  </a:cubicBezTo>
                  <a:cubicBezTo>
                    <a:pt x="2221" y="6850"/>
                    <a:pt x="2127" y="6557"/>
                    <a:pt x="2065" y="6275"/>
                  </a:cubicBezTo>
                  <a:cubicBezTo>
                    <a:pt x="2059" y="6254"/>
                    <a:pt x="2059" y="6239"/>
                    <a:pt x="2054" y="6223"/>
                  </a:cubicBezTo>
                  <a:cubicBezTo>
                    <a:pt x="2033" y="6113"/>
                    <a:pt x="2018" y="5998"/>
                    <a:pt x="2012" y="5904"/>
                  </a:cubicBezTo>
                  <a:cubicBezTo>
                    <a:pt x="2012" y="5889"/>
                    <a:pt x="2012" y="5873"/>
                    <a:pt x="2012" y="5863"/>
                  </a:cubicBezTo>
                  <a:cubicBezTo>
                    <a:pt x="2012" y="5847"/>
                    <a:pt x="2012" y="5837"/>
                    <a:pt x="2012" y="5821"/>
                  </a:cubicBezTo>
                  <a:cubicBezTo>
                    <a:pt x="2012" y="5795"/>
                    <a:pt x="2012" y="5769"/>
                    <a:pt x="2012" y="5737"/>
                  </a:cubicBezTo>
                  <a:cubicBezTo>
                    <a:pt x="2012" y="5711"/>
                    <a:pt x="2012" y="5680"/>
                    <a:pt x="2018" y="5648"/>
                  </a:cubicBezTo>
                  <a:cubicBezTo>
                    <a:pt x="2018" y="5648"/>
                    <a:pt x="2018" y="5648"/>
                    <a:pt x="2018" y="5643"/>
                  </a:cubicBezTo>
                  <a:cubicBezTo>
                    <a:pt x="2018" y="5617"/>
                    <a:pt x="2018" y="5586"/>
                    <a:pt x="2018" y="5554"/>
                  </a:cubicBezTo>
                  <a:cubicBezTo>
                    <a:pt x="2018" y="5554"/>
                    <a:pt x="2018" y="5554"/>
                    <a:pt x="2018" y="5549"/>
                  </a:cubicBezTo>
                  <a:cubicBezTo>
                    <a:pt x="2018" y="5523"/>
                    <a:pt x="2018" y="5492"/>
                    <a:pt x="2018" y="5460"/>
                  </a:cubicBezTo>
                  <a:lnTo>
                    <a:pt x="2018" y="5450"/>
                  </a:lnTo>
                  <a:cubicBezTo>
                    <a:pt x="2018" y="5424"/>
                    <a:pt x="2018" y="5392"/>
                    <a:pt x="2018" y="5361"/>
                  </a:cubicBezTo>
                  <a:lnTo>
                    <a:pt x="2018" y="5356"/>
                  </a:lnTo>
                  <a:cubicBezTo>
                    <a:pt x="2018" y="5325"/>
                    <a:pt x="2018" y="5293"/>
                    <a:pt x="2018" y="5262"/>
                  </a:cubicBezTo>
                  <a:lnTo>
                    <a:pt x="2018" y="5257"/>
                  </a:lnTo>
                  <a:cubicBezTo>
                    <a:pt x="2018" y="5225"/>
                    <a:pt x="2018" y="5194"/>
                    <a:pt x="2018" y="5168"/>
                  </a:cubicBezTo>
                  <a:lnTo>
                    <a:pt x="2018" y="5163"/>
                  </a:lnTo>
                  <a:cubicBezTo>
                    <a:pt x="2018" y="5136"/>
                    <a:pt x="2018" y="5105"/>
                    <a:pt x="2018" y="5074"/>
                  </a:cubicBezTo>
                  <a:cubicBezTo>
                    <a:pt x="2012" y="4860"/>
                    <a:pt x="2012" y="4692"/>
                    <a:pt x="2012" y="4692"/>
                  </a:cubicBezTo>
                  <a:cubicBezTo>
                    <a:pt x="2012" y="4692"/>
                    <a:pt x="2002" y="4541"/>
                    <a:pt x="2002" y="4316"/>
                  </a:cubicBezTo>
                  <a:cubicBezTo>
                    <a:pt x="2049" y="4285"/>
                    <a:pt x="2195" y="4180"/>
                    <a:pt x="2347" y="4034"/>
                  </a:cubicBezTo>
                  <a:cubicBezTo>
                    <a:pt x="2362" y="4034"/>
                    <a:pt x="2383" y="4034"/>
                    <a:pt x="2399" y="4029"/>
                  </a:cubicBezTo>
                  <a:cubicBezTo>
                    <a:pt x="2509" y="4018"/>
                    <a:pt x="2613" y="3935"/>
                    <a:pt x="2629" y="3825"/>
                  </a:cubicBezTo>
                  <a:cubicBezTo>
                    <a:pt x="2637" y="3827"/>
                    <a:pt x="2644" y="3827"/>
                    <a:pt x="2651" y="3827"/>
                  </a:cubicBezTo>
                  <a:cubicBezTo>
                    <a:pt x="2668" y="3827"/>
                    <a:pt x="2684" y="3824"/>
                    <a:pt x="2702" y="3820"/>
                  </a:cubicBezTo>
                  <a:cubicBezTo>
                    <a:pt x="2702" y="3820"/>
                    <a:pt x="2702" y="3820"/>
                    <a:pt x="2702" y="3815"/>
                  </a:cubicBezTo>
                  <a:cubicBezTo>
                    <a:pt x="2712" y="3815"/>
                    <a:pt x="2723" y="3809"/>
                    <a:pt x="2733" y="3799"/>
                  </a:cubicBezTo>
                  <a:lnTo>
                    <a:pt x="2739" y="3799"/>
                  </a:lnTo>
                  <a:cubicBezTo>
                    <a:pt x="2749" y="3788"/>
                    <a:pt x="2759" y="3783"/>
                    <a:pt x="2765" y="3773"/>
                  </a:cubicBezTo>
                  <a:cubicBezTo>
                    <a:pt x="2765" y="3768"/>
                    <a:pt x="2770" y="3768"/>
                    <a:pt x="2770" y="3762"/>
                  </a:cubicBezTo>
                  <a:cubicBezTo>
                    <a:pt x="2775" y="3757"/>
                    <a:pt x="2780" y="3747"/>
                    <a:pt x="2786" y="3736"/>
                  </a:cubicBezTo>
                  <a:cubicBezTo>
                    <a:pt x="2786" y="3736"/>
                    <a:pt x="2786" y="3731"/>
                    <a:pt x="2786" y="3726"/>
                  </a:cubicBezTo>
                  <a:cubicBezTo>
                    <a:pt x="2791" y="3715"/>
                    <a:pt x="2791" y="3705"/>
                    <a:pt x="2791" y="3689"/>
                  </a:cubicBezTo>
                  <a:cubicBezTo>
                    <a:pt x="2820" y="3701"/>
                    <a:pt x="2852" y="3707"/>
                    <a:pt x="2883" y="3707"/>
                  </a:cubicBezTo>
                  <a:cubicBezTo>
                    <a:pt x="2945" y="3707"/>
                    <a:pt x="3007" y="3684"/>
                    <a:pt x="3052" y="3642"/>
                  </a:cubicBezTo>
                  <a:cubicBezTo>
                    <a:pt x="3115" y="3580"/>
                    <a:pt x="3141" y="3475"/>
                    <a:pt x="3110" y="3386"/>
                  </a:cubicBezTo>
                  <a:cubicBezTo>
                    <a:pt x="3151" y="3371"/>
                    <a:pt x="3188" y="3350"/>
                    <a:pt x="3224" y="3329"/>
                  </a:cubicBezTo>
                  <a:cubicBezTo>
                    <a:pt x="3261" y="3303"/>
                    <a:pt x="3292" y="3276"/>
                    <a:pt x="3324" y="3250"/>
                  </a:cubicBezTo>
                  <a:cubicBezTo>
                    <a:pt x="3339" y="3235"/>
                    <a:pt x="3355" y="3219"/>
                    <a:pt x="3371" y="3203"/>
                  </a:cubicBezTo>
                  <a:cubicBezTo>
                    <a:pt x="3418" y="3156"/>
                    <a:pt x="3454" y="3104"/>
                    <a:pt x="3480" y="3047"/>
                  </a:cubicBezTo>
                  <a:cubicBezTo>
                    <a:pt x="3496" y="3026"/>
                    <a:pt x="3507" y="3000"/>
                    <a:pt x="3527" y="2984"/>
                  </a:cubicBezTo>
                  <a:cubicBezTo>
                    <a:pt x="3548" y="2973"/>
                    <a:pt x="3574" y="2973"/>
                    <a:pt x="3601" y="2968"/>
                  </a:cubicBezTo>
                  <a:cubicBezTo>
                    <a:pt x="3684" y="2963"/>
                    <a:pt x="3757" y="2932"/>
                    <a:pt x="3815" y="2885"/>
                  </a:cubicBezTo>
                  <a:cubicBezTo>
                    <a:pt x="3862" y="2848"/>
                    <a:pt x="3898" y="2796"/>
                    <a:pt x="3919" y="2744"/>
                  </a:cubicBezTo>
                  <a:cubicBezTo>
                    <a:pt x="3925" y="2728"/>
                    <a:pt x="3935" y="2707"/>
                    <a:pt x="3940" y="2691"/>
                  </a:cubicBezTo>
                  <a:cubicBezTo>
                    <a:pt x="3972" y="2535"/>
                    <a:pt x="3904" y="2357"/>
                    <a:pt x="3773" y="2263"/>
                  </a:cubicBezTo>
                  <a:cubicBezTo>
                    <a:pt x="3846" y="2226"/>
                    <a:pt x="3872" y="2132"/>
                    <a:pt x="3893" y="2054"/>
                  </a:cubicBezTo>
                  <a:cubicBezTo>
                    <a:pt x="3914" y="1960"/>
                    <a:pt x="3935" y="1861"/>
                    <a:pt x="3930" y="1767"/>
                  </a:cubicBezTo>
                  <a:cubicBezTo>
                    <a:pt x="3925" y="1704"/>
                    <a:pt x="3904" y="1641"/>
                    <a:pt x="3872" y="1589"/>
                  </a:cubicBezTo>
                  <a:cubicBezTo>
                    <a:pt x="3851" y="1558"/>
                    <a:pt x="3825" y="1532"/>
                    <a:pt x="3794" y="1511"/>
                  </a:cubicBezTo>
                  <a:cubicBezTo>
                    <a:pt x="3773" y="1495"/>
                    <a:pt x="3742" y="1479"/>
                    <a:pt x="3716" y="1464"/>
                  </a:cubicBezTo>
                  <a:cubicBezTo>
                    <a:pt x="3716" y="1458"/>
                    <a:pt x="3716" y="1458"/>
                    <a:pt x="3710" y="1458"/>
                  </a:cubicBezTo>
                  <a:cubicBezTo>
                    <a:pt x="3705" y="1453"/>
                    <a:pt x="3700" y="1448"/>
                    <a:pt x="3695" y="1443"/>
                  </a:cubicBezTo>
                  <a:cubicBezTo>
                    <a:pt x="3695" y="1437"/>
                    <a:pt x="3689" y="1432"/>
                    <a:pt x="3684" y="1427"/>
                  </a:cubicBezTo>
                  <a:cubicBezTo>
                    <a:pt x="3669" y="1406"/>
                    <a:pt x="3663" y="1380"/>
                    <a:pt x="3663" y="1354"/>
                  </a:cubicBezTo>
                  <a:cubicBezTo>
                    <a:pt x="3663" y="1349"/>
                    <a:pt x="3663" y="1338"/>
                    <a:pt x="3658" y="1328"/>
                  </a:cubicBezTo>
                  <a:cubicBezTo>
                    <a:pt x="3653" y="1255"/>
                    <a:pt x="3653" y="1187"/>
                    <a:pt x="3648" y="1114"/>
                  </a:cubicBezTo>
                  <a:cubicBezTo>
                    <a:pt x="3642" y="1108"/>
                    <a:pt x="3642" y="1098"/>
                    <a:pt x="3642" y="1093"/>
                  </a:cubicBezTo>
                  <a:cubicBezTo>
                    <a:pt x="3642" y="1072"/>
                    <a:pt x="3637" y="1051"/>
                    <a:pt x="3627" y="1030"/>
                  </a:cubicBezTo>
                  <a:cubicBezTo>
                    <a:pt x="3622" y="1020"/>
                    <a:pt x="3616" y="1009"/>
                    <a:pt x="3611" y="1004"/>
                  </a:cubicBezTo>
                  <a:cubicBezTo>
                    <a:pt x="3611" y="1004"/>
                    <a:pt x="3606" y="999"/>
                    <a:pt x="3606" y="999"/>
                  </a:cubicBezTo>
                  <a:cubicBezTo>
                    <a:pt x="3601" y="999"/>
                    <a:pt x="3601" y="993"/>
                    <a:pt x="3601" y="993"/>
                  </a:cubicBezTo>
                  <a:cubicBezTo>
                    <a:pt x="3601" y="993"/>
                    <a:pt x="3595" y="993"/>
                    <a:pt x="3595" y="988"/>
                  </a:cubicBezTo>
                  <a:cubicBezTo>
                    <a:pt x="3595" y="988"/>
                    <a:pt x="3590" y="988"/>
                    <a:pt x="3590" y="983"/>
                  </a:cubicBezTo>
                  <a:cubicBezTo>
                    <a:pt x="3585" y="983"/>
                    <a:pt x="3580" y="978"/>
                    <a:pt x="3580" y="978"/>
                  </a:cubicBezTo>
                  <a:cubicBezTo>
                    <a:pt x="3574" y="972"/>
                    <a:pt x="3569" y="972"/>
                    <a:pt x="3564" y="967"/>
                  </a:cubicBezTo>
                  <a:lnTo>
                    <a:pt x="3554" y="967"/>
                  </a:lnTo>
                  <a:cubicBezTo>
                    <a:pt x="3554" y="967"/>
                    <a:pt x="3554" y="962"/>
                    <a:pt x="3548" y="962"/>
                  </a:cubicBezTo>
                  <a:cubicBezTo>
                    <a:pt x="3543" y="962"/>
                    <a:pt x="3538" y="962"/>
                    <a:pt x="3533" y="957"/>
                  </a:cubicBezTo>
                  <a:lnTo>
                    <a:pt x="3522" y="957"/>
                  </a:lnTo>
                  <a:cubicBezTo>
                    <a:pt x="3517" y="952"/>
                    <a:pt x="3512" y="952"/>
                    <a:pt x="3507" y="952"/>
                  </a:cubicBezTo>
                  <a:lnTo>
                    <a:pt x="3501" y="952"/>
                  </a:lnTo>
                  <a:cubicBezTo>
                    <a:pt x="3496" y="952"/>
                    <a:pt x="3491" y="952"/>
                    <a:pt x="3486" y="946"/>
                  </a:cubicBezTo>
                  <a:lnTo>
                    <a:pt x="3386" y="946"/>
                  </a:lnTo>
                  <a:cubicBezTo>
                    <a:pt x="3392" y="925"/>
                    <a:pt x="3376" y="905"/>
                    <a:pt x="3355" y="894"/>
                  </a:cubicBezTo>
                  <a:cubicBezTo>
                    <a:pt x="3347" y="886"/>
                    <a:pt x="3337" y="882"/>
                    <a:pt x="3326" y="882"/>
                  </a:cubicBezTo>
                  <a:cubicBezTo>
                    <a:pt x="3316" y="882"/>
                    <a:pt x="3305" y="886"/>
                    <a:pt x="3298" y="894"/>
                  </a:cubicBezTo>
                  <a:cubicBezTo>
                    <a:pt x="3292" y="863"/>
                    <a:pt x="3287" y="831"/>
                    <a:pt x="3282" y="800"/>
                  </a:cubicBezTo>
                  <a:cubicBezTo>
                    <a:pt x="3282" y="784"/>
                    <a:pt x="3277" y="769"/>
                    <a:pt x="3277" y="753"/>
                  </a:cubicBezTo>
                  <a:cubicBezTo>
                    <a:pt x="3271" y="732"/>
                    <a:pt x="3266" y="706"/>
                    <a:pt x="3256" y="685"/>
                  </a:cubicBezTo>
                  <a:cubicBezTo>
                    <a:pt x="3256" y="669"/>
                    <a:pt x="3251" y="654"/>
                    <a:pt x="3245" y="643"/>
                  </a:cubicBezTo>
                  <a:cubicBezTo>
                    <a:pt x="3245" y="638"/>
                    <a:pt x="3245" y="633"/>
                    <a:pt x="3240" y="628"/>
                  </a:cubicBezTo>
                  <a:cubicBezTo>
                    <a:pt x="3240" y="622"/>
                    <a:pt x="3240" y="622"/>
                    <a:pt x="3240" y="617"/>
                  </a:cubicBezTo>
                  <a:cubicBezTo>
                    <a:pt x="3230" y="591"/>
                    <a:pt x="3219" y="565"/>
                    <a:pt x="3204" y="534"/>
                  </a:cubicBezTo>
                  <a:cubicBezTo>
                    <a:pt x="3198" y="528"/>
                    <a:pt x="3198" y="518"/>
                    <a:pt x="3193" y="508"/>
                  </a:cubicBezTo>
                  <a:cubicBezTo>
                    <a:pt x="3188" y="497"/>
                    <a:pt x="3183" y="487"/>
                    <a:pt x="3172" y="476"/>
                  </a:cubicBezTo>
                  <a:cubicBezTo>
                    <a:pt x="3172" y="471"/>
                    <a:pt x="3167" y="466"/>
                    <a:pt x="3167" y="460"/>
                  </a:cubicBezTo>
                  <a:cubicBezTo>
                    <a:pt x="3162" y="455"/>
                    <a:pt x="3157" y="445"/>
                    <a:pt x="3157" y="440"/>
                  </a:cubicBezTo>
                  <a:cubicBezTo>
                    <a:pt x="3151" y="434"/>
                    <a:pt x="3146" y="429"/>
                    <a:pt x="3146" y="424"/>
                  </a:cubicBezTo>
                  <a:cubicBezTo>
                    <a:pt x="3141" y="419"/>
                    <a:pt x="3136" y="413"/>
                    <a:pt x="3130" y="408"/>
                  </a:cubicBezTo>
                  <a:cubicBezTo>
                    <a:pt x="3125" y="398"/>
                    <a:pt x="3120" y="393"/>
                    <a:pt x="3115" y="382"/>
                  </a:cubicBezTo>
                  <a:cubicBezTo>
                    <a:pt x="3110" y="372"/>
                    <a:pt x="3099" y="361"/>
                    <a:pt x="3089" y="351"/>
                  </a:cubicBezTo>
                  <a:cubicBezTo>
                    <a:pt x="3089" y="346"/>
                    <a:pt x="3083" y="340"/>
                    <a:pt x="3078" y="335"/>
                  </a:cubicBezTo>
                  <a:cubicBezTo>
                    <a:pt x="3073" y="330"/>
                    <a:pt x="3068" y="325"/>
                    <a:pt x="3062" y="319"/>
                  </a:cubicBezTo>
                  <a:cubicBezTo>
                    <a:pt x="3047" y="304"/>
                    <a:pt x="3026" y="283"/>
                    <a:pt x="3005" y="267"/>
                  </a:cubicBezTo>
                  <a:cubicBezTo>
                    <a:pt x="2979" y="241"/>
                    <a:pt x="2953" y="220"/>
                    <a:pt x="2921" y="204"/>
                  </a:cubicBezTo>
                  <a:cubicBezTo>
                    <a:pt x="2822" y="146"/>
                    <a:pt x="2707" y="112"/>
                    <a:pt x="2596" y="112"/>
                  </a:cubicBezTo>
                  <a:cubicBezTo>
                    <a:pt x="2510" y="112"/>
                    <a:pt x="2425" y="133"/>
                    <a:pt x="2352" y="178"/>
                  </a:cubicBezTo>
                  <a:cubicBezTo>
                    <a:pt x="2336" y="189"/>
                    <a:pt x="2321" y="204"/>
                    <a:pt x="2300" y="204"/>
                  </a:cubicBezTo>
                  <a:cubicBezTo>
                    <a:pt x="2289" y="204"/>
                    <a:pt x="2274" y="199"/>
                    <a:pt x="2263" y="194"/>
                  </a:cubicBezTo>
                  <a:cubicBezTo>
                    <a:pt x="2253" y="189"/>
                    <a:pt x="2247" y="184"/>
                    <a:pt x="2237" y="178"/>
                  </a:cubicBezTo>
                  <a:cubicBezTo>
                    <a:pt x="2227" y="173"/>
                    <a:pt x="2221" y="168"/>
                    <a:pt x="2211" y="163"/>
                  </a:cubicBezTo>
                  <a:cubicBezTo>
                    <a:pt x="2206" y="160"/>
                    <a:pt x="2200" y="159"/>
                    <a:pt x="2195" y="159"/>
                  </a:cubicBezTo>
                  <a:cubicBezTo>
                    <a:pt x="2190" y="159"/>
                    <a:pt x="2185" y="160"/>
                    <a:pt x="2180" y="163"/>
                  </a:cubicBezTo>
                  <a:cubicBezTo>
                    <a:pt x="2180" y="163"/>
                    <a:pt x="2174" y="168"/>
                    <a:pt x="2169" y="173"/>
                  </a:cubicBezTo>
                  <a:cubicBezTo>
                    <a:pt x="2200" y="126"/>
                    <a:pt x="2138" y="74"/>
                    <a:pt x="2086" y="53"/>
                  </a:cubicBezTo>
                  <a:cubicBezTo>
                    <a:pt x="2033" y="27"/>
                    <a:pt x="1976" y="6"/>
                    <a:pt x="1924"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7" name="Google Shape;12577;p55"/>
            <p:cNvSpPr/>
            <p:nvPr/>
          </p:nvSpPr>
          <p:spPr>
            <a:xfrm>
              <a:off x="1838200" y="655150"/>
              <a:ext cx="7200" cy="5225"/>
            </a:xfrm>
            <a:custGeom>
              <a:avLst/>
              <a:gdLst/>
              <a:ahLst/>
              <a:cxnLst/>
              <a:rect l="l" t="t" r="r" b="b"/>
              <a:pathLst>
                <a:path w="288" h="209" extrusionOk="0">
                  <a:moveTo>
                    <a:pt x="288" y="1"/>
                  </a:moveTo>
                  <a:cubicBezTo>
                    <a:pt x="288" y="1"/>
                    <a:pt x="0" y="48"/>
                    <a:pt x="89" y="184"/>
                  </a:cubicBezTo>
                  <a:cubicBezTo>
                    <a:pt x="101" y="201"/>
                    <a:pt x="113" y="208"/>
                    <a:pt x="127" y="208"/>
                  </a:cubicBezTo>
                  <a:cubicBezTo>
                    <a:pt x="199" y="208"/>
                    <a:pt x="288" y="1"/>
                    <a:pt x="288"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8" name="Google Shape;12578;p55"/>
            <p:cNvSpPr/>
            <p:nvPr/>
          </p:nvSpPr>
          <p:spPr>
            <a:xfrm>
              <a:off x="1835700" y="649025"/>
              <a:ext cx="6675" cy="6775"/>
            </a:xfrm>
            <a:custGeom>
              <a:avLst/>
              <a:gdLst/>
              <a:ahLst/>
              <a:cxnLst/>
              <a:rect l="l" t="t" r="r" b="b"/>
              <a:pathLst>
                <a:path w="267" h="271" extrusionOk="0">
                  <a:moveTo>
                    <a:pt x="220" y="0"/>
                  </a:moveTo>
                  <a:cubicBezTo>
                    <a:pt x="220" y="0"/>
                    <a:pt x="1" y="215"/>
                    <a:pt x="152" y="267"/>
                  </a:cubicBezTo>
                  <a:cubicBezTo>
                    <a:pt x="160" y="269"/>
                    <a:pt x="167" y="271"/>
                    <a:pt x="173" y="271"/>
                  </a:cubicBezTo>
                  <a:cubicBezTo>
                    <a:pt x="266" y="271"/>
                    <a:pt x="220" y="0"/>
                    <a:pt x="220"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9" name="Google Shape;12579;p55"/>
            <p:cNvSpPr/>
            <p:nvPr/>
          </p:nvSpPr>
          <p:spPr>
            <a:xfrm>
              <a:off x="1812600" y="636225"/>
              <a:ext cx="6450" cy="6800"/>
            </a:xfrm>
            <a:custGeom>
              <a:avLst/>
              <a:gdLst/>
              <a:ahLst/>
              <a:cxnLst/>
              <a:rect l="l" t="t" r="r" b="b"/>
              <a:pathLst>
                <a:path w="258" h="272" extrusionOk="0">
                  <a:moveTo>
                    <a:pt x="230" y="0"/>
                  </a:moveTo>
                  <a:cubicBezTo>
                    <a:pt x="230" y="0"/>
                    <a:pt x="0" y="199"/>
                    <a:pt x="147" y="267"/>
                  </a:cubicBezTo>
                  <a:cubicBezTo>
                    <a:pt x="155" y="270"/>
                    <a:pt x="162" y="272"/>
                    <a:pt x="169" y="272"/>
                  </a:cubicBezTo>
                  <a:cubicBezTo>
                    <a:pt x="257" y="272"/>
                    <a:pt x="230" y="0"/>
                    <a:pt x="230"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0" name="Google Shape;12580;p55"/>
            <p:cNvSpPr/>
            <p:nvPr/>
          </p:nvSpPr>
          <p:spPr>
            <a:xfrm>
              <a:off x="1809750" y="633475"/>
              <a:ext cx="6925" cy="6525"/>
            </a:xfrm>
            <a:custGeom>
              <a:avLst/>
              <a:gdLst/>
              <a:ahLst/>
              <a:cxnLst/>
              <a:rect l="l" t="t" r="r" b="b"/>
              <a:pathLst>
                <a:path w="277" h="261" extrusionOk="0">
                  <a:moveTo>
                    <a:pt x="78" y="1"/>
                  </a:moveTo>
                  <a:cubicBezTo>
                    <a:pt x="78" y="1"/>
                    <a:pt x="0" y="261"/>
                    <a:pt x="122" y="261"/>
                  </a:cubicBezTo>
                  <a:cubicBezTo>
                    <a:pt x="131" y="261"/>
                    <a:pt x="140" y="259"/>
                    <a:pt x="151" y="257"/>
                  </a:cubicBezTo>
                  <a:cubicBezTo>
                    <a:pt x="276" y="230"/>
                    <a:pt x="78" y="1"/>
                    <a:pt x="78"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1" name="Google Shape;12581;p55"/>
            <p:cNvSpPr/>
            <p:nvPr/>
          </p:nvSpPr>
          <p:spPr>
            <a:xfrm>
              <a:off x="1781425" y="646800"/>
              <a:ext cx="6500" cy="6775"/>
            </a:xfrm>
            <a:custGeom>
              <a:avLst/>
              <a:gdLst/>
              <a:ahLst/>
              <a:cxnLst/>
              <a:rect l="l" t="t" r="r" b="b"/>
              <a:pathLst>
                <a:path w="260" h="271" extrusionOk="0">
                  <a:moveTo>
                    <a:pt x="93" y="1"/>
                  </a:moveTo>
                  <a:cubicBezTo>
                    <a:pt x="93" y="1"/>
                    <a:pt x="1" y="271"/>
                    <a:pt x="118" y="271"/>
                  </a:cubicBezTo>
                  <a:cubicBezTo>
                    <a:pt x="126" y="271"/>
                    <a:pt x="135" y="270"/>
                    <a:pt x="145" y="267"/>
                  </a:cubicBezTo>
                  <a:cubicBezTo>
                    <a:pt x="260" y="236"/>
                    <a:pt x="93" y="1"/>
                    <a:pt x="93"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2" name="Google Shape;12582;p55"/>
            <p:cNvSpPr/>
            <p:nvPr/>
          </p:nvSpPr>
          <p:spPr>
            <a:xfrm>
              <a:off x="1785300" y="649025"/>
              <a:ext cx="5900" cy="6150"/>
            </a:xfrm>
            <a:custGeom>
              <a:avLst/>
              <a:gdLst/>
              <a:ahLst/>
              <a:cxnLst/>
              <a:rect l="l" t="t" r="r" b="b"/>
              <a:pathLst>
                <a:path w="236" h="246" extrusionOk="0">
                  <a:moveTo>
                    <a:pt x="235" y="0"/>
                  </a:moveTo>
                  <a:cubicBezTo>
                    <a:pt x="235" y="0"/>
                    <a:pt x="0" y="115"/>
                    <a:pt x="105" y="230"/>
                  </a:cubicBezTo>
                  <a:cubicBezTo>
                    <a:pt x="116" y="241"/>
                    <a:pt x="126" y="246"/>
                    <a:pt x="135" y="246"/>
                  </a:cubicBezTo>
                  <a:cubicBezTo>
                    <a:pt x="203" y="246"/>
                    <a:pt x="235" y="0"/>
                    <a:pt x="235"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3" name="Google Shape;12583;p55"/>
            <p:cNvSpPr/>
            <p:nvPr/>
          </p:nvSpPr>
          <p:spPr>
            <a:xfrm>
              <a:off x="1775250" y="653575"/>
              <a:ext cx="7075" cy="4175"/>
            </a:xfrm>
            <a:custGeom>
              <a:avLst/>
              <a:gdLst/>
              <a:ahLst/>
              <a:cxnLst/>
              <a:rect l="l" t="t" r="r" b="b"/>
              <a:pathLst>
                <a:path w="283" h="167" extrusionOk="0">
                  <a:moveTo>
                    <a:pt x="125" y="0"/>
                  </a:moveTo>
                  <a:cubicBezTo>
                    <a:pt x="62" y="0"/>
                    <a:pt x="0" y="12"/>
                    <a:pt x="0" y="12"/>
                  </a:cubicBezTo>
                  <a:cubicBezTo>
                    <a:pt x="0" y="12"/>
                    <a:pt x="92" y="166"/>
                    <a:pt x="173" y="166"/>
                  </a:cubicBezTo>
                  <a:cubicBezTo>
                    <a:pt x="202" y="166"/>
                    <a:pt x="229" y="147"/>
                    <a:pt x="251" y="95"/>
                  </a:cubicBezTo>
                  <a:cubicBezTo>
                    <a:pt x="282" y="17"/>
                    <a:pt x="203" y="0"/>
                    <a:pt x="125"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4" name="Google Shape;12584;p55"/>
            <p:cNvSpPr/>
            <p:nvPr/>
          </p:nvSpPr>
          <p:spPr>
            <a:xfrm>
              <a:off x="1712150" y="655175"/>
              <a:ext cx="56575" cy="61525"/>
            </a:xfrm>
            <a:custGeom>
              <a:avLst/>
              <a:gdLst/>
              <a:ahLst/>
              <a:cxnLst/>
              <a:rect l="l" t="t" r="r" b="b"/>
              <a:pathLst>
                <a:path w="2263" h="2461" extrusionOk="0">
                  <a:moveTo>
                    <a:pt x="1228" y="2131"/>
                  </a:moveTo>
                  <a:cubicBezTo>
                    <a:pt x="1291" y="2152"/>
                    <a:pt x="1354" y="2168"/>
                    <a:pt x="1411" y="2189"/>
                  </a:cubicBezTo>
                  <a:cubicBezTo>
                    <a:pt x="1385" y="2194"/>
                    <a:pt x="1359" y="2194"/>
                    <a:pt x="1338" y="2199"/>
                  </a:cubicBezTo>
                  <a:cubicBezTo>
                    <a:pt x="1281" y="2199"/>
                    <a:pt x="1234" y="2199"/>
                    <a:pt x="1187" y="2184"/>
                  </a:cubicBezTo>
                  <a:lnTo>
                    <a:pt x="1181" y="2184"/>
                  </a:lnTo>
                  <a:cubicBezTo>
                    <a:pt x="1197" y="2168"/>
                    <a:pt x="1213" y="2147"/>
                    <a:pt x="1228" y="2131"/>
                  </a:cubicBezTo>
                  <a:close/>
                  <a:moveTo>
                    <a:pt x="1124" y="2105"/>
                  </a:moveTo>
                  <a:cubicBezTo>
                    <a:pt x="1150" y="2111"/>
                    <a:pt x="1176" y="2121"/>
                    <a:pt x="1207" y="2126"/>
                  </a:cubicBezTo>
                  <a:cubicBezTo>
                    <a:pt x="1171" y="2152"/>
                    <a:pt x="1140" y="2189"/>
                    <a:pt x="1119" y="2226"/>
                  </a:cubicBezTo>
                  <a:cubicBezTo>
                    <a:pt x="1113" y="2215"/>
                    <a:pt x="1113" y="2205"/>
                    <a:pt x="1113" y="2194"/>
                  </a:cubicBezTo>
                  <a:cubicBezTo>
                    <a:pt x="1108" y="2168"/>
                    <a:pt x="1103" y="2137"/>
                    <a:pt x="1103" y="2105"/>
                  </a:cubicBezTo>
                  <a:close/>
                  <a:moveTo>
                    <a:pt x="915" y="2178"/>
                  </a:moveTo>
                  <a:cubicBezTo>
                    <a:pt x="925" y="2184"/>
                    <a:pt x="936" y="2189"/>
                    <a:pt x="946" y="2194"/>
                  </a:cubicBezTo>
                  <a:cubicBezTo>
                    <a:pt x="962" y="2205"/>
                    <a:pt x="983" y="2215"/>
                    <a:pt x="998" y="2226"/>
                  </a:cubicBezTo>
                  <a:cubicBezTo>
                    <a:pt x="974" y="2239"/>
                    <a:pt x="940" y="2244"/>
                    <a:pt x="908" y="2244"/>
                  </a:cubicBezTo>
                  <a:cubicBezTo>
                    <a:pt x="892" y="2244"/>
                    <a:pt x="877" y="2243"/>
                    <a:pt x="863" y="2241"/>
                  </a:cubicBezTo>
                  <a:cubicBezTo>
                    <a:pt x="842" y="2236"/>
                    <a:pt x="821" y="2231"/>
                    <a:pt x="800" y="2226"/>
                  </a:cubicBezTo>
                  <a:cubicBezTo>
                    <a:pt x="837" y="2215"/>
                    <a:pt x="878" y="2194"/>
                    <a:pt x="915" y="2178"/>
                  </a:cubicBezTo>
                  <a:close/>
                  <a:moveTo>
                    <a:pt x="1066" y="2116"/>
                  </a:moveTo>
                  <a:cubicBezTo>
                    <a:pt x="1066" y="2126"/>
                    <a:pt x="1072" y="2137"/>
                    <a:pt x="1072" y="2147"/>
                  </a:cubicBezTo>
                  <a:cubicBezTo>
                    <a:pt x="1077" y="2178"/>
                    <a:pt x="1087" y="2215"/>
                    <a:pt x="1087" y="2246"/>
                  </a:cubicBezTo>
                  <a:cubicBezTo>
                    <a:pt x="1056" y="2215"/>
                    <a:pt x="1025" y="2189"/>
                    <a:pt x="988" y="2168"/>
                  </a:cubicBezTo>
                  <a:cubicBezTo>
                    <a:pt x="978" y="2163"/>
                    <a:pt x="972" y="2158"/>
                    <a:pt x="967" y="2158"/>
                  </a:cubicBezTo>
                  <a:cubicBezTo>
                    <a:pt x="998" y="2142"/>
                    <a:pt x="1035" y="2126"/>
                    <a:pt x="1066" y="2116"/>
                  </a:cubicBezTo>
                  <a:close/>
                  <a:moveTo>
                    <a:pt x="978" y="0"/>
                  </a:moveTo>
                  <a:cubicBezTo>
                    <a:pt x="966" y="0"/>
                    <a:pt x="952" y="5"/>
                    <a:pt x="941" y="10"/>
                  </a:cubicBezTo>
                  <a:cubicBezTo>
                    <a:pt x="915" y="16"/>
                    <a:pt x="894" y="26"/>
                    <a:pt x="873" y="36"/>
                  </a:cubicBezTo>
                  <a:cubicBezTo>
                    <a:pt x="868" y="42"/>
                    <a:pt x="857" y="47"/>
                    <a:pt x="852" y="47"/>
                  </a:cubicBezTo>
                  <a:cubicBezTo>
                    <a:pt x="837" y="57"/>
                    <a:pt x="826" y="63"/>
                    <a:pt x="810" y="73"/>
                  </a:cubicBezTo>
                  <a:cubicBezTo>
                    <a:pt x="805" y="78"/>
                    <a:pt x="795" y="83"/>
                    <a:pt x="784" y="94"/>
                  </a:cubicBezTo>
                  <a:cubicBezTo>
                    <a:pt x="774" y="99"/>
                    <a:pt x="763" y="110"/>
                    <a:pt x="753" y="120"/>
                  </a:cubicBezTo>
                  <a:cubicBezTo>
                    <a:pt x="753" y="120"/>
                    <a:pt x="748" y="120"/>
                    <a:pt x="748" y="125"/>
                  </a:cubicBezTo>
                  <a:cubicBezTo>
                    <a:pt x="742" y="125"/>
                    <a:pt x="742" y="130"/>
                    <a:pt x="737" y="130"/>
                  </a:cubicBezTo>
                  <a:cubicBezTo>
                    <a:pt x="732" y="136"/>
                    <a:pt x="727" y="141"/>
                    <a:pt x="722" y="146"/>
                  </a:cubicBezTo>
                  <a:cubicBezTo>
                    <a:pt x="716" y="151"/>
                    <a:pt x="711" y="157"/>
                    <a:pt x="706" y="162"/>
                  </a:cubicBezTo>
                  <a:cubicBezTo>
                    <a:pt x="706" y="167"/>
                    <a:pt x="701" y="172"/>
                    <a:pt x="695" y="172"/>
                  </a:cubicBezTo>
                  <a:cubicBezTo>
                    <a:pt x="690" y="183"/>
                    <a:pt x="685" y="188"/>
                    <a:pt x="680" y="198"/>
                  </a:cubicBezTo>
                  <a:cubicBezTo>
                    <a:pt x="680" y="198"/>
                    <a:pt x="675" y="204"/>
                    <a:pt x="675" y="204"/>
                  </a:cubicBezTo>
                  <a:cubicBezTo>
                    <a:pt x="669" y="209"/>
                    <a:pt x="669" y="209"/>
                    <a:pt x="664" y="214"/>
                  </a:cubicBezTo>
                  <a:cubicBezTo>
                    <a:pt x="664" y="219"/>
                    <a:pt x="659" y="225"/>
                    <a:pt x="654" y="230"/>
                  </a:cubicBezTo>
                  <a:cubicBezTo>
                    <a:pt x="648" y="240"/>
                    <a:pt x="643" y="251"/>
                    <a:pt x="638" y="256"/>
                  </a:cubicBezTo>
                  <a:cubicBezTo>
                    <a:pt x="633" y="261"/>
                    <a:pt x="633" y="266"/>
                    <a:pt x="628" y="272"/>
                  </a:cubicBezTo>
                  <a:cubicBezTo>
                    <a:pt x="628" y="277"/>
                    <a:pt x="628" y="282"/>
                    <a:pt x="622" y="282"/>
                  </a:cubicBezTo>
                  <a:cubicBezTo>
                    <a:pt x="622" y="287"/>
                    <a:pt x="622" y="287"/>
                    <a:pt x="617" y="292"/>
                  </a:cubicBezTo>
                  <a:cubicBezTo>
                    <a:pt x="612" y="303"/>
                    <a:pt x="607" y="313"/>
                    <a:pt x="601" y="324"/>
                  </a:cubicBezTo>
                  <a:cubicBezTo>
                    <a:pt x="601" y="324"/>
                    <a:pt x="601" y="329"/>
                    <a:pt x="601" y="329"/>
                  </a:cubicBezTo>
                  <a:cubicBezTo>
                    <a:pt x="596" y="339"/>
                    <a:pt x="596" y="350"/>
                    <a:pt x="591" y="355"/>
                  </a:cubicBezTo>
                  <a:cubicBezTo>
                    <a:pt x="586" y="371"/>
                    <a:pt x="581" y="386"/>
                    <a:pt x="575" y="397"/>
                  </a:cubicBezTo>
                  <a:cubicBezTo>
                    <a:pt x="575" y="402"/>
                    <a:pt x="575" y="402"/>
                    <a:pt x="575" y="402"/>
                  </a:cubicBezTo>
                  <a:cubicBezTo>
                    <a:pt x="570" y="423"/>
                    <a:pt x="565" y="444"/>
                    <a:pt x="560" y="465"/>
                  </a:cubicBezTo>
                  <a:cubicBezTo>
                    <a:pt x="560" y="475"/>
                    <a:pt x="554" y="491"/>
                    <a:pt x="549" y="501"/>
                  </a:cubicBezTo>
                  <a:cubicBezTo>
                    <a:pt x="539" y="512"/>
                    <a:pt x="528" y="517"/>
                    <a:pt x="518" y="522"/>
                  </a:cubicBezTo>
                  <a:cubicBezTo>
                    <a:pt x="497" y="538"/>
                    <a:pt x="492" y="575"/>
                    <a:pt x="507" y="595"/>
                  </a:cubicBezTo>
                  <a:cubicBezTo>
                    <a:pt x="471" y="616"/>
                    <a:pt x="445" y="658"/>
                    <a:pt x="439" y="700"/>
                  </a:cubicBezTo>
                  <a:cubicBezTo>
                    <a:pt x="429" y="669"/>
                    <a:pt x="413" y="637"/>
                    <a:pt x="392" y="616"/>
                  </a:cubicBezTo>
                  <a:lnTo>
                    <a:pt x="387" y="616"/>
                  </a:lnTo>
                  <a:cubicBezTo>
                    <a:pt x="382" y="611"/>
                    <a:pt x="377" y="606"/>
                    <a:pt x="372" y="606"/>
                  </a:cubicBezTo>
                  <a:cubicBezTo>
                    <a:pt x="372" y="606"/>
                    <a:pt x="372" y="606"/>
                    <a:pt x="366" y="601"/>
                  </a:cubicBezTo>
                  <a:cubicBezTo>
                    <a:pt x="361" y="601"/>
                    <a:pt x="356" y="595"/>
                    <a:pt x="345" y="595"/>
                  </a:cubicBezTo>
                  <a:lnTo>
                    <a:pt x="335" y="595"/>
                  </a:lnTo>
                  <a:cubicBezTo>
                    <a:pt x="335" y="595"/>
                    <a:pt x="330" y="601"/>
                    <a:pt x="325" y="601"/>
                  </a:cubicBezTo>
                  <a:lnTo>
                    <a:pt x="314" y="601"/>
                  </a:lnTo>
                  <a:cubicBezTo>
                    <a:pt x="309" y="606"/>
                    <a:pt x="304" y="606"/>
                    <a:pt x="298" y="606"/>
                  </a:cubicBezTo>
                  <a:cubicBezTo>
                    <a:pt x="298" y="611"/>
                    <a:pt x="293" y="611"/>
                    <a:pt x="288" y="616"/>
                  </a:cubicBezTo>
                  <a:cubicBezTo>
                    <a:pt x="283" y="616"/>
                    <a:pt x="277" y="622"/>
                    <a:pt x="277" y="627"/>
                  </a:cubicBezTo>
                  <a:cubicBezTo>
                    <a:pt x="272" y="627"/>
                    <a:pt x="267" y="627"/>
                    <a:pt x="267" y="632"/>
                  </a:cubicBezTo>
                  <a:cubicBezTo>
                    <a:pt x="257" y="637"/>
                    <a:pt x="251" y="642"/>
                    <a:pt x="246" y="653"/>
                  </a:cubicBezTo>
                  <a:cubicBezTo>
                    <a:pt x="236" y="658"/>
                    <a:pt x="225" y="669"/>
                    <a:pt x="215" y="679"/>
                  </a:cubicBezTo>
                  <a:lnTo>
                    <a:pt x="210" y="690"/>
                  </a:lnTo>
                  <a:cubicBezTo>
                    <a:pt x="199" y="700"/>
                    <a:pt x="189" y="710"/>
                    <a:pt x="183" y="721"/>
                  </a:cubicBezTo>
                  <a:cubicBezTo>
                    <a:pt x="173" y="731"/>
                    <a:pt x="168" y="742"/>
                    <a:pt x="163" y="752"/>
                  </a:cubicBezTo>
                  <a:cubicBezTo>
                    <a:pt x="105" y="872"/>
                    <a:pt x="183" y="1013"/>
                    <a:pt x="173" y="1154"/>
                  </a:cubicBezTo>
                  <a:cubicBezTo>
                    <a:pt x="171" y="1153"/>
                    <a:pt x="169" y="1152"/>
                    <a:pt x="166" y="1152"/>
                  </a:cubicBezTo>
                  <a:cubicBezTo>
                    <a:pt x="152" y="1152"/>
                    <a:pt x="137" y="1178"/>
                    <a:pt x="142" y="1196"/>
                  </a:cubicBezTo>
                  <a:cubicBezTo>
                    <a:pt x="147" y="1222"/>
                    <a:pt x="163" y="1243"/>
                    <a:pt x="152" y="1264"/>
                  </a:cubicBezTo>
                  <a:cubicBezTo>
                    <a:pt x="146" y="1261"/>
                    <a:pt x="139" y="1259"/>
                    <a:pt x="132" y="1259"/>
                  </a:cubicBezTo>
                  <a:cubicBezTo>
                    <a:pt x="108" y="1259"/>
                    <a:pt x="82" y="1278"/>
                    <a:pt x="74" y="1306"/>
                  </a:cubicBezTo>
                  <a:cubicBezTo>
                    <a:pt x="77" y="1289"/>
                    <a:pt x="62" y="1279"/>
                    <a:pt x="46" y="1279"/>
                  </a:cubicBezTo>
                  <a:cubicBezTo>
                    <a:pt x="37" y="1279"/>
                    <a:pt x="27" y="1283"/>
                    <a:pt x="21" y="1290"/>
                  </a:cubicBezTo>
                  <a:cubicBezTo>
                    <a:pt x="1" y="1306"/>
                    <a:pt x="1" y="1337"/>
                    <a:pt x="1" y="1363"/>
                  </a:cubicBezTo>
                  <a:cubicBezTo>
                    <a:pt x="1" y="1405"/>
                    <a:pt x="1" y="1447"/>
                    <a:pt x="1" y="1489"/>
                  </a:cubicBezTo>
                  <a:cubicBezTo>
                    <a:pt x="1" y="1499"/>
                    <a:pt x="1" y="1505"/>
                    <a:pt x="1" y="1510"/>
                  </a:cubicBezTo>
                  <a:cubicBezTo>
                    <a:pt x="1" y="1525"/>
                    <a:pt x="6" y="1541"/>
                    <a:pt x="6" y="1552"/>
                  </a:cubicBezTo>
                  <a:cubicBezTo>
                    <a:pt x="6" y="1562"/>
                    <a:pt x="6" y="1567"/>
                    <a:pt x="6" y="1578"/>
                  </a:cubicBezTo>
                  <a:cubicBezTo>
                    <a:pt x="11" y="1588"/>
                    <a:pt x="11" y="1604"/>
                    <a:pt x="11" y="1614"/>
                  </a:cubicBezTo>
                  <a:cubicBezTo>
                    <a:pt x="16" y="1619"/>
                    <a:pt x="16" y="1630"/>
                    <a:pt x="16" y="1635"/>
                  </a:cubicBezTo>
                  <a:cubicBezTo>
                    <a:pt x="21" y="1656"/>
                    <a:pt x="27" y="1672"/>
                    <a:pt x="32" y="1687"/>
                  </a:cubicBezTo>
                  <a:cubicBezTo>
                    <a:pt x="32" y="1693"/>
                    <a:pt x="32" y="1698"/>
                    <a:pt x="32" y="1698"/>
                  </a:cubicBezTo>
                  <a:cubicBezTo>
                    <a:pt x="37" y="1714"/>
                    <a:pt x="42" y="1729"/>
                    <a:pt x="53" y="1745"/>
                  </a:cubicBezTo>
                  <a:cubicBezTo>
                    <a:pt x="53" y="1750"/>
                    <a:pt x="58" y="1755"/>
                    <a:pt x="58" y="1761"/>
                  </a:cubicBezTo>
                  <a:cubicBezTo>
                    <a:pt x="69" y="1771"/>
                    <a:pt x="74" y="1781"/>
                    <a:pt x="79" y="1792"/>
                  </a:cubicBezTo>
                  <a:cubicBezTo>
                    <a:pt x="84" y="1797"/>
                    <a:pt x="84" y="1802"/>
                    <a:pt x="89" y="1808"/>
                  </a:cubicBezTo>
                  <a:cubicBezTo>
                    <a:pt x="100" y="1818"/>
                    <a:pt x="116" y="1834"/>
                    <a:pt x="126" y="1844"/>
                  </a:cubicBezTo>
                  <a:cubicBezTo>
                    <a:pt x="104" y="1862"/>
                    <a:pt x="100" y="1898"/>
                    <a:pt x="113" y="1922"/>
                  </a:cubicBezTo>
                  <a:lnTo>
                    <a:pt x="113" y="1922"/>
                  </a:lnTo>
                  <a:cubicBezTo>
                    <a:pt x="107" y="1917"/>
                    <a:pt x="101" y="1915"/>
                    <a:pt x="94" y="1915"/>
                  </a:cubicBezTo>
                  <a:cubicBezTo>
                    <a:pt x="71" y="1915"/>
                    <a:pt x="44" y="1935"/>
                    <a:pt x="37" y="1959"/>
                  </a:cubicBezTo>
                  <a:cubicBezTo>
                    <a:pt x="27" y="2001"/>
                    <a:pt x="53" y="2037"/>
                    <a:pt x="74" y="2064"/>
                  </a:cubicBezTo>
                  <a:cubicBezTo>
                    <a:pt x="160" y="2169"/>
                    <a:pt x="290" y="2225"/>
                    <a:pt x="422" y="2225"/>
                  </a:cubicBezTo>
                  <a:cubicBezTo>
                    <a:pt x="474" y="2225"/>
                    <a:pt x="526" y="2217"/>
                    <a:pt x="575" y="2199"/>
                  </a:cubicBezTo>
                  <a:lnTo>
                    <a:pt x="575" y="2199"/>
                  </a:lnTo>
                  <a:cubicBezTo>
                    <a:pt x="560" y="2210"/>
                    <a:pt x="549" y="2226"/>
                    <a:pt x="544" y="2241"/>
                  </a:cubicBezTo>
                  <a:cubicBezTo>
                    <a:pt x="577" y="2255"/>
                    <a:pt x="610" y="2261"/>
                    <a:pt x="643" y="2261"/>
                  </a:cubicBezTo>
                  <a:cubicBezTo>
                    <a:pt x="682" y="2261"/>
                    <a:pt x="721" y="2253"/>
                    <a:pt x="758" y="2241"/>
                  </a:cubicBezTo>
                  <a:cubicBezTo>
                    <a:pt x="795" y="2252"/>
                    <a:pt x="826" y="2257"/>
                    <a:pt x="857" y="2257"/>
                  </a:cubicBezTo>
                  <a:cubicBezTo>
                    <a:pt x="875" y="2259"/>
                    <a:pt x="893" y="2260"/>
                    <a:pt x="912" y="2260"/>
                  </a:cubicBezTo>
                  <a:cubicBezTo>
                    <a:pt x="949" y="2260"/>
                    <a:pt x="986" y="2255"/>
                    <a:pt x="1014" y="2241"/>
                  </a:cubicBezTo>
                  <a:cubicBezTo>
                    <a:pt x="1040" y="2267"/>
                    <a:pt x="1066" y="2293"/>
                    <a:pt x="1077" y="2330"/>
                  </a:cubicBezTo>
                  <a:cubicBezTo>
                    <a:pt x="1056" y="2398"/>
                    <a:pt x="1009" y="2461"/>
                    <a:pt x="957" y="2461"/>
                  </a:cubicBezTo>
                  <a:lnTo>
                    <a:pt x="1187" y="2461"/>
                  </a:lnTo>
                  <a:cubicBezTo>
                    <a:pt x="1160" y="2403"/>
                    <a:pt x="1140" y="2340"/>
                    <a:pt x="1129" y="2273"/>
                  </a:cubicBezTo>
                  <a:cubicBezTo>
                    <a:pt x="1140" y="2252"/>
                    <a:pt x="1150" y="2231"/>
                    <a:pt x="1166" y="2205"/>
                  </a:cubicBezTo>
                  <a:cubicBezTo>
                    <a:pt x="1199" y="2215"/>
                    <a:pt x="1234" y="2218"/>
                    <a:pt x="1271" y="2218"/>
                  </a:cubicBezTo>
                  <a:cubicBezTo>
                    <a:pt x="1293" y="2218"/>
                    <a:pt x="1315" y="2217"/>
                    <a:pt x="1338" y="2215"/>
                  </a:cubicBezTo>
                  <a:cubicBezTo>
                    <a:pt x="1369" y="2215"/>
                    <a:pt x="1406" y="2210"/>
                    <a:pt x="1443" y="2199"/>
                  </a:cubicBezTo>
                  <a:cubicBezTo>
                    <a:pt x="1592" y="2245"/>
                    <a:pt x="1744" y="2287"/>
                    <a:pt x="1892" y="2287"/>
                  </a:cubicBezTo>
                  <a:cubicBezTo>
                    <a:pt x="1930" y="2287"/>
                    <a:pt x="1969" y="2284"/>
                    <a:pt x="2007" y="2278"/>
                  </a:cubicBezTo>
                  <a:cubicBezTo>
                    <a:pt x="2022" y="2273"/>
                    <a:pt x="2038" y="2273"/>
                    <a:pt x="2054" y="2267"/>
                  </a:cubicBezTo>
                  <a:cubicBezTo>
                    <a:pt x="2080" y="2262"/>
                    <a:pt x="2106" y="2257"/>
                    <a:pt x="2127" y="2236"/>
                  </a:cubicBezTo>
                  <a:cubicBezTo>
                    <a:pt x="2148" y="2220"/>
                    <a:pt x="2158" y="2189"/>
                    <a:pt x="2143" y="2163"/>
                  </a:cubicBezTo>
                  <a:cubicBezTo>
                    <a:pt x="2137" y="2158"/>
                    <a:pt x="2132" y="2152"/>
                    <a:pt x="2127" y="2147"/>
                  </a:cubicBezTo>
                  <a:cubicBezTo>
                    <a:pt x="2122" y="2147"/>
                    <a:pt x="2122" y="2142"/>
                    <a:pt x="2117" y="2142"/>
                  </a:cubicBezTo>
                  <a:cubicBezTo>
                    <a:pt x="2106" y="2142"/>
                    <a:pt x="2101" y="2137"/>
                    <a:pt x="2096" y="2137"/>
                  </a:cubicBezTo>
                  <a:lnTo>
                    <a:pt x="1975" y="2100"/>
                  </a:lnTo>
                  <a:cubicBezTo>
                    <a:pt x="2012" y="2084"/>
                    <a:pt x="2054" y="2064"/>
                    <a:pt x="2090" y="2043"/>
                  </a:cubicBezTo>
                  <a:cubicBezTo>
                    <a:pt x="2106" y="2032"/>
                    <a:pt x="2122" y="2022"/>
                    <a:pt x="2137" y="2011"/>
                  </a:cubicBezTo>
                  <a:cubicBezTo>
                    <a:pt x="2143" y="2011"/>
                    <a:pt x="2143" y="2006"/>
                    <a:pt x="2148" y="2006"/>
                  </a:cubicBezTo>
                  <a:cubicBezTo>
                    <a:pt x="2164" y="1990"/>
                    <a:pt x="2179" y="1975"/>
                    <a:pt x="2200" y="1964"/>
                  </a:cubicBezTo>
                  <a:cubicBezTo>
                    <a:pt x="2221" y="1938"/>
                    <a:pt x="2247" y="1912"/>
                    <a:pt x="2258" y="1881"/>
                  </a:cubicBezTo>
                  <a:cubicBezTo>
                    <a:pt x="2263" y="1865"/>
                    <a:pt x="2263" y="1849"/>
                    <a:pt x="2263" y="1839"/>
                  </a:cubicBezTo>
                  <a:cubicBezTo>
                    <a:pt x="2263" y="1834"/>
                    <a:pt x="2263" y="1828"/>
                    <a:pt x="2258" y="1823"/>
                  </a:cubicBezTo>
                  <a:cubicBezTo>
                    <a:pt x="2258" y="1818"/>
                    <a:pt x="2258" y="1818"/>
                    <a:pt x="2258" y="1813"/>
                  </a:cubicBezTo>
                  <a:cubicBezTo>
                    <a:pt x="2258" y="1808"/>
                    <a:pt x="2252" y="1802"/>
                    <a:pt x="2252" y="1797"/>
                  </a:cubicBezTo>
                  <a:cubicBezTo>
                    <a:pt x="2252" y="1792"/>
                    <a:pt x="2247" y="1787"/>
                    <a:pt x="2247" y="1787"/>
                  </a:cubicBezTo>
                  <a:cubicBezTo>
                    <a:pt x="2242" y="1781"/>
                    <a:pt x="2242" y="1776"/>
                    <a:pt x="2237" y="1771"/>
                  </a:cubicBezTo>
                  <a:cubicBezTo>
                    <a:pt x="2237" y="1766"/>
                    <a:pt x="2237" y="1766"/>
                    <a:pt x="2231" y="1761"/>
                  </a:cubicBezTo>
                  <a:cubicBezTo>
                    <a:pt x="2231" y="1755"/>
                    <a:pt x="2226" y="1750"/>
                    <a:pt x="2221" y="1745"/>
                  </a:cubicBezTo>
                  <a:cubicBezTo>
                    <a:pt x="2221" y="1745"/>
                    <a:pt x="2216" y="1740"/>
                    <a:pt x="2216" y="1740"/>
                  </a:cubicBezTo>
                  <a:cubicBezTo>
                    <a:pt x="2211" y="1734"/>
                    <a:pt x="2205" y="1729"/>
                    <a:pt x="2200" y="1724"/>
                  </a:cubicBezTo>
                  <a:cubicBezTo>
                    <a:pt x="2200" y="1719"/>
                    <a:pt x="2200" y="1719"/>
                    <a:pt x="2195" y="1714"/>
                  </a:cubicBezTo>
                  <a:cubicBezTo>
                    <a:pt x="2190" y="1708"/>
                    <a:pt x="2184" y="1703"/>
                    <a:pt x="2179" y="1703"/>
                  </a:cubicBezTo>
                  <a:cubicBezTo>
                    <a:pt x="2179" y="1698"/>
                    <a:pt x="2174" y="1698"/>
                    <a:pt x="2174" y="1693"/>
                  </a:cubicBezTo>
                  <a:cubicBezTo>
                    <a:pt x="2169" y="1687"/>
                    <a:pt x="2164" y="1687"/>
                    <a:pt x="2158" y="1682"/>
                  </a:cubicBezTo>
                  <a:cubicBezTo>
                    <a:pt x="2164" y="1677"/>
                    <a:pt x="2169" y="1677"/>
                    <a:pt x="2174" y="1672"/>
                  </a:cubicBezTo>
                  <a:cubicBezTo>
                    <a:pt x="2179" y="1666"/>
                    <a:pt x="2184" y="1666"/>
                    <a:pt x="2190" y="1661"/>
                  </a:cubicBezTo>
                  <a:cubicBezTo>
                    <a:pt x="2200" y="1656"/>
                    <a:pt x="2211" y="1646"/>
                    <a:pt x="2221" y="1635"/>
                  </a:cubicBezTo>
                  <a:cubicBezTo>
                    <a:pt x="2226" y="1630"/>
                    <a:pt x="2231" y="1619"/>
                    <a:pt x="2237" y="1614"/>
                  </a:cubicBezTo>
                  <a:cubicBezTo>
                    <a:pt x="2237" y="1614"/>
                    <a:pt x="2237" y="1609"/>
                    <a:pt x="2237" y="1609"/>
                  </a:cubicBezTo>
                  <a:cubicBezTo>
                    <a:pt x="2237" y="1604"/>
                    <a:pt x="2242" y="1599"/>
                    <a:pt x="2242" y="1593"/>
                  </a:cubicBezTo>
                  <a:cubicBezTo>
                    <a:pt x="2242" y="1588"/>
                    <a:pt x="2242" y="1588"/>
                    <a:pt x="2242" y="1583"/>
                  </a:cubicBezTo>
                  <a:cubicBezTo>
                    <a:pt x="2242" y="1578"/>
                    <a:pt x="2242" y="1572"/>
                    <a:pt x="2242" y="1572"/>
                  </a:cubicBezTo>
                  <a:cubicBezTo>
                    <a:pt x="2242" y="1567"/>
                    <a:pt x="2242" y="1562"/>
                    <a:pt x="2242" y="1562"/>
                  </a:cubicBezTo>
                  <a:cubicBezTo>
                    <a:pt x="2242" y="1557"/>
                    <a:pt x="2242" y="1552"/>
                    <a:pt x="2242" y="1546"/>
                  </a:cubicBezTo>
                  <a:cubicBezTo>
                    <a:pt x="2242" y="1541"/>
                    <a:pt x="2237" y="1541"/>
                    <a:pt x="2237" y="1536"/>
                  </a:cubicBezTo>
                  <a:cubicBezTo>
                    <a:pt x="2237" y="1531"/>
                    <a:pt x="2237" y="1525"/>
                    <a:pt x="2231" y="1520"/>
                  </a:cubicBezTo>
                  <a:cubicBezTo>
                    <a:pt x="2231" y="1520"/>
                    <a:pt x="2231" y="1515"/>
                    <a:pt x="2231" y="1515"/>
                  </a:cubicBezTo>
                  <a:cubicBezTo>
                    <a:pt x="2226" y="1510"/>
                    <a:pt x="2226" y="1505"/>
                    <a:pt x="2221" y="1499"/>
                  </a:cubicBezTo>
                  <a:cubicBezTo>
                    <a:pt x="2221" y="1494"/>
                    <a:pt x="2221" y="1494"/>
                    <a:pt x="2221" y="1494"/>
                  </a:cubicBezTo>
                  <a:cubicBezTo>
                    <a:pt x="2216" y="1489"/>
                    <a:pt x="2211" y="1484"/>
                    <a:pt x="2211" y="1473"/>
                  </a:cubicBezTo>
                  <a:cubicBezTo>
                    <a:pt x="2205" y="1473"/>
                    <a:pt x="2205" y="1473"/>
                    <a:pt x="2205" y="1468"/>
                  </a:cubicBezTo>
                  <a:cubicBezTo>
                    <a:pt x="2200" y="1463"/>
                    <a:pt x="2195" y="1458"/>
                    <a:pt x="2195" y="1452"/>
                  </a:cubicBezTo>
                  <a:cubicBezTo>
                    <a:pt x="2148" y="1395"/>
                    <a:pt x="2090" y="1353"/>
                    <a:pt x="2069" y="1353"/>
                  </a:cubicBezTo>
                  <a:cubicBezTo>
                    <a:pt x="2117" y="1269"/>
                    <a:pt x="2158" y="1175"/>
                    <a:pt x="2169" y="1081"/>
                  </a:cubicBezTo>
                  <a:cubicBezTo>
                    <a:pt x="2174" y="1066"/>
                    <a:pt x="2174" y="1050"/>
                    <a:pt x="2174" y="1034"/>
                  </a:cubicBezTo>
                  <a:cubicBezTo>
                    <a:pt x="2174" y="1029"/>
                    <a:pt x="2174" y="1029"/>
                    <a:pt x="2174" y="1024"/>
                  </a:cubicBezTo>
                  <a:cubicBezTo>
                    <a:pt x="2169" y="1013"/>
                    <a:pt x="2169" y="998"/>
                    <a:pt x="2169" y="982"/>
                  </a:cubicBezTo>
                  <a:lnTo>
                    <a:pt x="2164" y="982"/>
                  </a:lnTo>
                  <a:cubicBezTo>
                    <a:pt x="2158" y="946"/>
                    <a:pt x="2148" y="919"/>
                    <a:pt x="2132" y="893"/>
                  </a:cubicBezTo>
                  <a:cubicBezTo>
                    <a:pt x="2117" y="867"/>
                    <a:pt x="2096" y="846"/>
                    <a:pt x="2069" y="831"/>
                  </a:cubicBezTo>
                  <a:cubicBezTo>
                    <a:pt x="2032" y="808"/>
                    <a:pt x="1987" y="802"/>
                    <a:pt x="1942" y="802"/>
                  </a:cubicBezTo>
                  <a:cubicBezTo>
                    <a:pt x="1923" y="802"/>
                    <a:pt x="1905" y="803"/>
                    <a:pt x="1887" y="804"/>
                  </a:cubicBezTo>
                  <a:cubicBezTo>
                    <a:pt x="1918" y="773"/>
                    <a:pt x="1928" y="721"/>
                    <a:pt x="1908" y="684"/>
                  </a:cubicBezTo>
                  <a:cubicBezTo>
                    <a:pt x="1888" y="657"/>
                    <a:pt x="1858" y="642"/>
                    <a:pt x="1828" y="642"/>
                  </a:cubicBezTo>
                  <a:cubicBezTo>
                    <a:pt x="1818" y="642"/>
                    <a:pt x="1807" y="644"/>
                    <a:pt x="1798" y="648"/>
                  </a:cubicBezTo>
                  <a:cubicBezTo>
                    <a:pt x="1803" y="627"/>
                    <a:pt x="1808" y="606"/>
                    <a:pt x="1798" y="585"/>
                  </a:cubicBezTo>
                  <a:cubicBezTo>
                    <a:pt x="1791" y="571"/>
                    <a:pt x="1777" y="562"/>
                    <a:pt x="1764" y="562"/>
                  </a:cubicBezTo>
                  <a:cubicBezTo>
                    <a:pt x="1757" y="562"/>
                    <a:pt x="1751" y="564"/>
                    <a:pt x="1746" y="569"/>
                  </a:cubicBezTo>
                  <a:cubicBezTo>
                    <a:pt x="1782" y="449"/>
                    <a:pt x="1704" y="313"/>
                    <a:pt x="1594" y="266"/>
                  </a:cubicBezTo>
                  <a:cubicBezTo>
                    <a:pt x="1555" y="250"/>
                    <a:pt x="1514" y="242"/>
                    <a:pt x="1472" y="242"/>
                  </a:cubicBezTo>
                  <a:cubicBezTo>
                    <a:pt x="1396" y="242"/>
                    <a:pt x="1317" y="268"/>
                    <a:pt x="1249" y="308"/>
                  </a:cubicBezTo>
                  <a:cubicBezTo>
                    <a:pt x="1241" y="278"/>
                    <a:pt x="1214" y="258"/>
                    <a:pt x="1188" y="258"/>
                  </a:cubicBezTo>
                  <a:cubicBezTo>
                    <a:pt x="1182" y="258"/>
                    <a:pt x="1176" y="259"/>
                    <a:pt x="1171" y="261"/>
                  </a:cubicBezTo>
                  <a:cubicBezTo>
                    <a:pt x="1192" y="235"/>
                    <a:pt x="1171" y="198"/>
                    <a:pt x="1145" y="188"/>
                  </a:cubicBezTo>
                  <a:cubicBezTo>
                    <a:pt x="1141" y="187"/>
                    <a:pt x="1138" y="187"/>
                    <a:pt x="1134" y="187"/>
                  </a:cubicBezTo>
                  <a:cubicBezTo>
                    <a:pt x="1110" y="187"/>
                    <a:pt x="1084" y="201"/>
                    <a:pt x="1061" y="214"/>
                  </a:cubicBezTo>
                  <a:lnTo>
                    <a:pt x="1035" y="68"/>
                  </a:lnTo>
                  <a:cubicBezTo>
                    <a:pt x="1030" y="47"/>
                    <a:pt x="1025" y="21"/>
                    <a:pt x="1009" y="10"/>
                  </a:cubicBezTo>
                  <a:cubicBezTo>
                    <a:pt x="999" y="3"/>
                    <a:pt x="989" y="0"/>
                    <a:pt x="978"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5" name="Google Shape;12585;p55"/>
            <p:cNvSpPr/>
            <p:nvPr/>
          </p:nvSpPr>
          <p:spPr>
            <a:xfrm>
              <a:off x="1760875" y="669525"/>
              <a:ext cx="5500" cy="4100"/>
            </a:xfrm>
            <a:custGeom>
              <a:avLst/>
              <a:gdLst/>
              <a:ahLst/>
              <a:cxnLst/>
              <a:rect l="l" t="t" r="r" b="b"/>
              <a:pathLst>
                <a:path w="220" h="164" extrusionOk="0">
                  <a:moveTo>
                    <a:pt x="220" y="1"/>
                  </a:moveTo>
                  <a:cubicBezTo>
                    <a:pt x="220" y="1"/>
                    <a:pt x="0" y="37"/>
                    <a:pt x="68" y="147"/>
                  </a:cubicBezTo>
                  <a:cubicBezTo>
                    <a:pt x="77" y="158"/>
                    <a:pt x="86" y="163"/>
                    <a:pt x="96" y="163"/>
                  </a:cubicBezTo>
                  <a:cubicBezTo>
                    <a:pt x="152" y="163"/>
                    <a:pt x="220" y="1"/>
                    <a:pt x="220"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6" name="Google Shape;12586;p55"/>
            <p:cNvSpPr/>
            <p:nvPr/>
          </p:nvSpPr>
          <p:spPr>
            <a:xfrm>
              <a:off x="1759050" y="664825"/>
              <a:ext cx="5000" cy="5325"/>
            </a:xfrm>
            <a:custGeom>
              <a:avLst/>
              <a:gdLst/>
              <a:ahLst/>
              <a:cxnLst/>
              <a:rect l="l" t="t" r="r" b="b"/>
              <a:pathLst>
                <a:path w="200" h="213" extrusionOk="0">
                  <a:moveTo>
                    <a:pt x="167" y="0"/>
                  </a:moveTo>
                  <a:lnTo>
                    <a:pt x="167" y="0"/>
                  </a:lnTo>
                  <a:cubicBezTo>
                    <a:pt x="167" y="1"/>
                    <a:pt x="0" y="168"/>
                    <a:pt x="115" y="209"/>
                  </a:cubicBezTo>
                  <a:cubicBezTo>
                    <a:pt x="121" y="211"/>
                    <a:pt x="126" y="212"/>
                    <a:pt x="130" y="212"/>
                  </a:cubicBezTo>
                  <a:cubicBezTo>
                    <a:pt x="200" y="212"/>
                    <a:pt x="167" y="1"/>
                    <a:pt x="167"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7" name="Google Shape;12587;p55"/>
            <p:cNvSpPr/>
            <p:nvPr/>
          </p:nvSpPr>
          <p:spPr>
            <a:xfrm>
              <a:off x="1741275" y="655150"/>
              <a:ext cx="4900" cy="5125"/>
            </a:xfrm>
            <a:custGeom>
              <a:avLst/>
              <a:gdLst/>
              <a:ahLst/>
              <a:cxnLst/>
              <a:rect l="l" t="t" r="r" b="b"/>
              <a:pathLst>
                <a:path w="196" h="205" extrusionOk="0">
                  <a:moveTo>
                    <a:pt x="178" y="1"/>
                  </a:moveTo>
                  <a:cubicBezTo>
                    <a:pt x="178" y="1"/>
                    <a:pt x="1" y="152"/>
                    <a:pt x="116" y="199"/>
                  </a:cubicBezTo>
                  <a:cubicBezTo>
                    <a:pt x="122" y="203"/>
                    <a:pt x="128" y="204"/>
                    <a:pt x="134" y="204"/>
                  </a:cubicBezTo>
                  <a:cubicBezTo>
                    <a:pt x="196" y="204"/>
                    <a:pt x="178" y="1"/>
                    <a:pt x="178"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8" name="Google Shape;12588;p55"/>
            <p:cNvSpPr/>
            <p:nvPr/>
          </p:nvSpPr>
          <p:spPr>
            <a:xfrm>
              <a:off x="1739150" y="652950"/>
              <a:ext cx="5300" cy="5050"/>
            </a:xfrm>
            <a:custGeom>
              <a:avLst/>
              <a:gdLst/>
              <a:ahLst/>
              <a:cxnLst/>
              <a:rect l="l" t="t" r="r" b="b"/>
              <a:pathLst>
                <a:path w="212" h="202" extrusionOk="0">
                  <a:moveTo>
                    <a:pt x="60" y="0"/>
                  </a:moveTo>
                  <a:cubicBezTo>
                    <a:pt x="60" y="0"/>
                    <a:pt x="0" y="202"/>
                    <a:pt x="95" y="202"/>
                  </a:cubicBezTo>
                  <a:cubicBezTo>
                    <a:pt x="102" y="202"/>
                    <a:pt x="109" y="201"/>
                    <a:pt x="117" y="199"/>
                  </a:cubicBezTo>
                  <a:cubicBezTo>
                    <a:pt x="211" y="178"/>
                    <a:pt x="60" y="0"/>
                    <a:pt x="60"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9" name="Google Shape;12589;p55"/>
            <p:cNvSpPr/>
            <p:nvPr/>
          </p:nvSpPr>
          <p:spPr>
            <a:xfrm>
              <a:off x="1717500" y="663250"/>
              <a:ext cx="4875" cy="5075"/>
            </a:xfrm>
            <a:custGeom>
              <a:avLst/>
              <a:gdLst/>
              <a:ahLst/>
              <a:cxnLst/>
              <a:rect l="l" t="t" r="r" b="b"/>
              <a:pathLst>
                <a:path w="195" h="203" extrusionOk="0">
                  <a:moveTo>
                    <a:pt x="74" y="1"/>
                  </a:moveTo>
                  <a:cubicBezTo>
                    <a:pt x="74" y="1"/>
                    <a:pt x="1" y="202"/>
                    <a:pt x="90" y="202"/>
                  </a:cubicBezTo>
                  <a:cubicBezTo>
                    <a:pt x="96" y="202"/>
                    <a:pt x="103" y="201"/>
                    <a:pt x="111" y="199"/>
                  </a:cubicBezTo>
                  <a:cubicBezTo>
                    <a:pt x="194" y="178"/>
                    <a:pt x="74" y="1"/>
                    <a:pt x="74"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0" name="Google Shape;12590;p55"/>
            <p:cNvSpPr/>
            <p:nvPr/>
          </p:nvSpPr>
          <p:spPr>
            <a:xfrm>
              <a:off x="1720375" y="664950"/>
              <a:ext cx="4600" cy="4650"/>
            </a:xfrm>
            <a:custGeom>
              <a:avLst/>
              <a:gdLst/>
              <a:ahLst/>
              <a:cxnLst/>
              <a:rect l="l" t="t" r="r" b="b"/>
              <a:pathLst>
                <a:path w="184" h="186" extrusionOk="0">
                  <a:moveTo>
                    <a:pt x="184" y="1"/>
                  </a:moveTo>
                  <a:cubicBezTo>
                    <a:pt x="184" y="1"/>
                    <a:pt x="1" y="90"/>
                    <a:pt x="84" y="173"/>
                  </a:cubicBezTo>
                  <a:cubicBezTo>
                    <a:pt x="92" y="182"/>
                    <a:pt x="99" y="185"/>
                    <a:pt x="106" y="185"/>
                  </a:cubicBezTo>
                  <a:cubicBezTo>
                    <a:pt x="156" y="185"/>
                    <a:pt x="184" y="1"/>
                    <a:pt x="184"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1" name="Google Shape;12591;p55"/>
            <p:cNvSpPr/>
            <p:nvPr/>
          </p:nvSpPr>
          <p:spPr>
            <a:xfrm>
              <a:off x="1712800" y="668400"/>
              <a:ext cx="5325" cy="3150"/>
            </a:xfrm>
            <a:custGeom>
              <a:avLst/>
              <a:gdLst/>
              <a:ahLst/>
              <a:cxnLst/>
              <a:rect l="l" t="t" r="r" b="b"/>
              <a:pathLst>
                <a:path w="213" h="126" extrusionOk="0">
                  <a:moveTo>
                    <a:pt x="93" y="1"/>
                  </a:moveTo>
                  <a:cubicBezTo>
                    <a:pt x="46" y="1"/>
                    <a:pt x="1" y="9"/>
                    <a:pt x="1" y="9"/>
                  </a:cubicBezTo>
                  <a:cubicBezTo>
                    <a:pt x="1" y="9"/>
                    <a:pt x="69" y="126"/>
                    <a:pt x="130" y="126"/>
                  </a:cubicBezTo>
                  <a:cubicBezTo>
                    <a:pt x="152" y="126"/>
                    <a:pt x="172" y="111"/>
                    <a:pt x="189" y="72"/>
                  </a:cubicBezTo>
                  <a:cubicBezTo>
                    <a:pt x="212" y="14"/>
                    <a:pt x="151" y="1"/>
                    <a:pt x="93"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2" name="Google Shape;12592;p55"/>
            <p:cNvSpPr/>
            <p:nvPr/>
          </p:nvSpPr>
          <p:spPr>
            <a:xfrm>
              <a:off x="1802925" y="545050"/>
              <a:ext cx="5525" cy="3850"/>
            </a:xfrm>
            <a:custGeom>
              <a:avLst/>
              <a:gdLst/>
              <a:ahLst/>
              <a:cxnLst/>
              <a:rect l="l" t="t" r="r" b="b"/>
              <a:pathLst>
                <a:path w="221" h="154" extrusionOk="0">
                  <a:moveTo>
                    <a:pt x="220" y="1"/>
                  </a:moveTo>
                  <a:cubicBezTo>
                    <a:pt x="220" y="1"/>
                    <a:pt x="1" y="37"/>
                    <a:pt x="74" y="136"/>
                  </a:cubicBezTo>
                  <a:cubicBezTo>
                    <a:pt x="83" y="149"/>
                    <a:pt x="92" y="154"/>
                    <a:pt x="102" y="154"/>
                  </a:cubicBezTo>
                  <a:cubicBezTo>
                    <a:pt x="157" y="154"/>
                    <a:pt x="220" y="1"/>
                    <a:pt x="220"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3" name="Google Shape;12593;p55"/>
            <p:cNvSpPr/>
            <p:nvPr/>
          </p:nvSpPr>
          <p:spPr>
            <a:xfrm>
              <a:off x="1801100" y="540600"/>
              <a:ext cx="4975" cy="4950"/>
            </a:xfrm>
            <a:custGeom>
              <a:avLst/>
              <a:gdLst/>
              <a:ahLst/>
              <a:cxnLst/>
              <a:rect l="l" t="t" r="r" b="b"/>
              <a:pathLst>
                <a:path w="199" h="198" extrusionOk="0">
                  <a:moveTo>
                    <a:pt x="157" y="1"/>
                  </a:moveTo>
                  <a:cubicBezTo>
                    <a:pt x="157" y="1"/>
                    <a:pt x="0" y="158"/>
                    <a:pt x="115" y="194"/>
                  </a:cubicBezTo>
                  <a:cubicBezTo>
                    <a:pt x="121" y="196"/>
                    <a:pt x="126" y="197"/>
                    <a:pt x="131" y="197"/>
                  </a:cubicBezTo>
                  <a:cubicBezTo>
                    <a:pt x="198" y="197"/>
                    <a:pt x="157" y="1"/>
                    <a:pt x="157"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4" name="Google Shape;12594;p55"/>
            <p:cNvSpPr/>
            <p:nvPr/>
          </p:nvSpPr>
          <p:spPr>
            <a:xfrm>
              <a:off x="1773675" y="525075"/>
              <a:ext cx="4875" cy="4950"/>
            </a:xfrm>
            <a:custGeom>
              <a:avLst/>
              <a:gdLst/>
              <a:ahLst/>
              <a:cxnLst/>
              <a:rect l="l" t="t" r="r" b="b"/>
              <a:pathLst>
                <a:path w="195" h="198" extrusionOk="0">
                  <a:moveTo>
                    <a:pt x="168" y="0"/>
                  </a:moveTo>
                  <a:lnTo>
                    <a:pt x="168" y="0"/>
                  </a:lnTo>
                  <a:cubicBezTo>
                    <a:pt x="167" y="0"/>
                    <a:pt x="0" y="147"/>
                    <a:pt x="115" y="194"/>
                  </a:cubicBezTo>
                  <a:cubicBezTo>
                    <a:pt x="121" y="196"/>
                    <a:pt x="127" y="198"/>
                    <a:pt x="132" y="198"/>
                  </a:cubicBezTo>
                  <a:cubicBezTo>
                    <a:pt x="194" y="198"/>
                    <a:pt x="168" y="0"/>
                    <a:pt x="168"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5" name="Google Shape;12595;p55"/>
            <p:cNvSpPr/>
            <p:nvPr/>
          </p:nvSpPr>
          <p:spPr>
            <a:xfrm>
              <a:off x="1771475" y="523100"/>
              <a:ext cx="5225" cy="4800"/>
            </a:xfrm>
            <a:custGeom>
              <a:avLst/>
              <a:gdLst/>
              <a:ahLst/>
              <a:cxnLst/>
              <a:rect l="l" t="t" r="r" b="b"/>
              <a:pathLst>
                <a:path w="209" h="192" extrusionOk="0">
                  <a:moveTo>
                    <a:pt x="47" y="1"/>
                  </a:moveTo>
                  <a:cubicBezTo>
                    <a:pt x="47" y="1"/>
                    <a:pt x="0" y="191"/>
                    <a:pt x="95" y="191"/>
                  </a:cubicBezTo>
                  <a:cubicBezTo>
                    <a:pt x="101" y="191"/>
                    <a:pt x="108" y="190"/>
                    <a:pt x="114" y="189"/>
                  </a:cubicBezTo>
                  <a:cubicBezTo>
                    <a:pt x="208" y="168"/>
                    <a:pt x="47" y="1"/>
                    <a:pt x="47"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6" name="Google Shape;12596;p55"/>
            <p:cNvSpPr/>
            <p:nvPr/>
          </p:nvSpPr>
          <p:spPr>
            <a:xfrm>
              <a:off x="1747800" y="529500"/>
              <a:ext cx="5000" cy="4475"/>
            </a:xfrm>
            <a:custGeom>
              <a:avLst/>
              <a:gdLst/>
              <a:ahLst/>
              <a:cxnLst/>
              <a:rect l="l" t="t" r="r" b="b"/>
              <a:pathLst>
                <a:path w="200" h="179" extrusionOk="0">
                  <a:moveTo>
                    <a:pt x="1" y="1"/>
                  </a:moveTo>
                  <a:cubicBezTo>
                    <a:pt x="1" y="1"/>
                    <a:pt x="5" y="179"/>
                    <a:pt x="81" y="179"/>
                  </a:cubicBezTo>
                  <a:cubicBezTo>
                    <a:pt x="91" y="179"/>
                    <a:pt x="103" y="176"/>
                    <a:pt x="116" y="168"/>
                  </a:cubicBezTo>
                  <a:cubicBezTo>
                    <a:pt x="199" y="121"/>
                    <a:pt x="1" y="1"/>
                    <a:pt x="1"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7" name="Google Shape;12597;p55"/>
            <p:cNvSpPr/>
            <p:nvPr/>
          </p:nvSpPr>
          <p:spPr>
            <a:xfrm>
              <a:off x="1750550" y="528975"/>
              <a:ext cx="4875" cy="4975"/>
            </a:xfrm>
            <a:custGeom>
              <a:avLst/>
              <a:gdLst/>
              <a:ahLst/>
              <a:cxnLst/>
              <a:rect l="l" t="t" r="r" b="b"/>
              <a:pathLst>
                <a:path w="195" h="199" extrusionOk="0">
                  <a:moveTo>
                    <a:pt x="168" y="1"/>
                  </a:moveTo>
                  <a:cubicBezTo>
                    <a:pt x="168" y="1"/>
                    <a:pt x="1" y="147"/>
                    <a:pt x="110" y="194"/>
                  </a:cubicBezTo>
                  <a:cubicBezTo>
                    <a:pt x="117" y="197"/>
                    <a:pt x="123" y="198"/>
                    <a:pt x="128" y="198"/>
                  </a:cubicBezTo>
                  <a:cubicBezTo>
                    <a:pt x="195" y="198"/>
                    <a:pt x="168" y="1"/>
                    <a:pt x="168"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8" name="Google Shape;12598;p55"/>
            <p:cNvSpPr/>
            <p:nvPr/>
          </p:nvSpPr>
          <p:spPr>
            <a:xfrm>
              <a:off x="1744800" y="534900"/>
              <a:ext cx="5025" cy="2475"/>
            </a:xfrm>
            <a:custGeom>
              <a:avLst/>
              <a:gdLst/>
              <a:ahLst/>
              <a:cxnLst/>
              <a:rect l="l" t="t" r="r" b="b"/>
              <a:pathLst>
                <a:path w="201" h="99" extrusionOk="0">
                  <a:moveTo>
                    <a:pt x="153" y="0"/>
                  </a:moveTo>
                  <a:cubicBezTo>
                    <a:pt x="95" y="0"/>
                    <a:pt x="1" y="46"/>
                    <a:pt x="1" y="46"/>
                  </a:cubicBezTo>
                  <a:cubicBezTo>
                    <a:pt x="1" y="46"/>
                    <a:pt x="80" y="98"/>
                    <a:pt x="138" y="98"/>
                  </a:cubicBezTo>
                  <a:cubicBezTo>
                    <a:pt x="169" y="98"/>
                    <a:pt x="194" y="84"/>
                    <a:pt x="199" y="41"/>
                  </a:cubicBezTo>
                  <a:cubicBezTo>
                    <a:pt x="201" y="11"/>
                    <a:pt x="181" y="0"/>
                    <a:pt x="153"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9" name="Google Shape;12599;p55"/>
            <p:cNvSpPr/>
            <p:nvPr/>
          </p:nvSpPr>
          <p:spPr>
            <a:xfrm>
              <a:off x="1723250" y="557200"/>
              <a:ext cx="5525" cy="3900"/>
            </a:xfrm>
            <a:custGeom>
              <a:avLst/>
              <a:gdLst/>
              <a:ahLst/>
              <a:cxnLst/>
              <a:rect l="l" t="t" r="r" b="b"/>
              <a:pathLst>
                <a:path w="221" h="156" extrusionOk="0">
                  <a:moveTo>
                    <a:pt x="1" y="0"/>
                  </a:moveTo>
                  <a:lnTo>
                    <a:pt x="1" y="0"/>
                  </a:lnTo>
                  <a:cubicBezTo>
                    <a:pt x="1" y="1"/>
                    <a:pt x="41" y="155"/>
                    <a:pt x="107" y="155"/>
                  </a:cubicBezTo>
                  <a:cubicBezTo>
                    <a:pt x="119" y="155"/>
                    <a:pt x="133" y="150"/>
                    <a:pt x="147" y="136"/>
                  </a:cubicBezTo>
                  <a:cubicBezTo>
                    <a:pt x="220" y="74"/>
                    <a:pt x="1" y="1"/>
                    <a:pt x="1" y="0"/>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0" name="Google Shape;12600;p55"/>
            <p:cNvSpPr/>
            <p:nvPr/>
          </p:nvSpPr>
          <p:spPr>
            <a:xfrm>
              <a:off x="1726525" y="555100"/>
              <a:ext cx="5350" cy="5025"/>
            </a:xfrm>
            <a:custGeom>
              <a:avLst/>
              <a:gdLst/>
              <a:ahLst/>
              <a:cxnLst/>
              <a:rect l="l" t="t" r="r" b="b"/>
              <a:pathLst>
                <a:path w="214" h="201" extrusionOk="0">
                  <a:moveTo>
                    <a:pt x="131" y="1"/>
                  </a:moveTo>
                  <a:lnTo>
                    <a:pt x="131" y="1"/>
                  </a:lnTo>
                  <a:cubicBezTo>
                    <a:pt x="131" y="1"/>
                    <a:pt x="0" y="184"/>
                    <a:pt x="120" y="199"/>
                  </a:cubicBezTo>
                  <a:cubicBezTo>
                    <a:pt x="124" y="200"/>
                    <a:pt x="127" y="200"/>
                    <a:pt x="130" y="200"/>
                  </a:cubicBezTo>
                  <a:cubicBezTo>
                    <a:pt x="214" y="200"/>
                    <a:pt x="131" y="1"/>
                    <a:pt x="131" y="1"/>
                  </a:cubicBez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1" name="Google Shape;12601;p55"/>
            <p:cNvSpPr/>
            <p:nvPr/>
          </p:nvSpPr>
          <p:spPr>
            <a:xfrm>
              <a:off x="1803200" y="565825"/>
              <a:ext cx="4200" cy="152975"/>
            </a:xfrm>
            <a:custGeom>
              <a:avLst/>
              <a:gdLst/>
              <a:ahLst/>
              <a:cxnLst/>
              <a:rect l="l" t="t" r="r" b="b"/>
              <a:pathLst>
                <a:path w="168" h="6119" extrusionOk="0">
                  <a:moveTo>
                    <a:pt x="0" y="0"/>
                  </a:moveTo>
                  <a:lnTo>
                    <a:pt x="0" y="6118"/>
                  </a:lnTo>
                  <a:lnTo>
                    <a:pt x="167" y="6118"/>
                  </a:lnTo>
                  <a:lnTo>
                    <a:pt x="167" y="0"/>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2" name="Google Shape;12602;p55"/>
            <p:cNvSpPr/>
            <p:nvPr/>
          </p:nvSpPr>
          <p:spPr>
            <a:xfrm>
              <a:off x="1739050" y="562300"/>
              <a:ext cx="4225" cy="156500"/>
            </a:xfrm>
            <a:custGeom>
              <a:avLst/>
              <a:gdLst/>
              <a:ahLst/>
              <a:cxnLst/>
              <a:rect l="l" t="t" r="r" b="b"/>
              <a:pathLst>
                <a:path w="169" h="6260" extrusionOk="0">
                  <a:moveTo>
                    <a:pt x="1" y="0"/>
                  </a:moveTo>
                  <a:lnTo>
                    <a:pt x="1" y="6259"/>
                  </a:lnTo>
                  <a:lnTo>
                    <a:pt x="168" y="6259"/>
                  </a:lnTo>
                  <a:lnTo>
                    <a:pt x="168" y="0"/>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3" name="Google Shape;12603;p55"/>
            <p:cNvSpPr/>
            <p:nvPr/>
          </p:nvSpPr>
          <p:spPr>
            <a:xfrm>
              <a:off x="1789875" y="562300"/>
              <a:ext cx="4200" cy="156500"/>
            </a:xfrm>
            <a:custGeom>
              <a:avLst/>
              <a:gdLst/>
              <a:ahLst/>
              <a:cxnLst/>
              <a:rect l="l" t="t" r="r" b="b"/>
              <a:pathLst>
                <a:path w="168" h="6260" extrusionOk="0">
                  <a:moveTo>
                    <a:pt x="0" y="0"/>
                  </a:moveTo>
                  <a:lnTo>
                    <a:pt x="0" y="6259"/>
                  </a:lnTo>
                  <a:lnTo>
                    <a:pt x="167" y="6259"/>
                  </a:lnTo>
                  <a:lnTo>
                    <a:pt x="167" y="0"/>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4" name="Google Shape;12604;p55"/>
            <p:cNvSpPr/>
            <p:nvPr/>
          </p:nvSpPr>
          <p:spPr>
            <a:xfrm>
              <a:off x="1702625" y="478300"/>
              <a:ext cx="65050" cy="240350"/>
            </a:xfrm>
            <a:custGeom>
              <a:avLst/>
              <a:gdLst/>
              <a:ahLst/>
              <a:cxnLst/>
              <a:rect l="l" t="t" r="r" b="b"/>
              <a:pathLst>
                <a:path w="2602" h="9614" extrusionOk="0">
                  <a:moveTo>
                    <a:pt x="2367" y="1"/>
                  </a:moveTo>
                  <a:lnTo>
                    <a:pt x="0" y="3350"/>
                  </a:lnTo>
                  <a:lnTo>
                    <a:pt x="0" y="9614"/>
                  </a:lnTo>
                  <a:lnTo>
                    <a:pt x="235" y="9614"/>
                  </a:lnTo>
                  <a:lnTo>
                    <a:pt x="235" y="3350"/>
                  </a:lnTo>
                  <a:lnTo>
                    <a:pt x="2602" y="1"/>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5" name="Google Shape;12605;p55"/>
            <p:cNvSpPr/>
            <p:nvPr/>
          </p:nvSpPr>
          <p:spPr>
            <a:xfrm>
              <a:off x="1704575" y="553550"/>
              <a:ext cx="136775" cy="5775"/>
            </a:xfrm>
            <a:custGeom>
              <a:avLst/>
              <a:gdLst/>
              <a:ahLst/>
              <a:cxnLst/>
              <a:rect l="l" t="t" r="r" b="b"/>
              <a:pathLst>
                <a:path w="5471" h="231" extrusionOk="0">
                  <a:moveTo>
                    <a:pt x="163" y="0"/>
                  </a:moveTo>
                  <a:lnTo>
                    <a:pt x="1" y="230"/>
                  </a:lnTo>
                  <a:lnTo>
                    <a:pt x="5471" y="230"/>
                  </a:lnTo>
                  <a:lnTo>
                    <a:pt x="5267" y="0"/>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6" name="Google Shape;12606;p55"/>
            <p:cNvSpPr/>
            <p:nvPr/>
          </p:nvSpPr>
          <p:spPr>
            <a:xfrm>
              <a:off x="1783475" y="474650"/>
              <a:ext cx="336225" cy="80625"/>
            </a:xfrm>
            <a:custGeom>
              <a:avLst/>
              <a:gdLst/>
              <a:ahLst/>
              <a:cxnLst/>
              <a:rect l="l" t="t" r="r" b="b"/>
              <a:pathLst>
                <a:path w="13449" h="3225" extrusionOk="0">
                  <a:moveTo>
                    <a:pt x="0" y="1"/>
                  </a:moveTo>
                  <a:lnTo>
                    <a:pt x="2753" y="3224"/>
                  </a:lnTo>
                  <a:lnTo>
                    <a:pt x="13448" y="3224"/>
                  </a:lnTo>
                  <a:lnTo>
                    <a:pt x="10695" y="1"/>
                  </a:lnTo>
                  <a:close/>
                </a:path>
              </a:pathLst>
            </a:custGeom>
            <a:solidFill>
              <a:srgbClr val="2BB4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7" name="Google Shape;12607;p55"/>
            <p:cNvSpPr/>
            <p:nvPr/>
          </p:nvSpPr>
          <p:spPr>
            <a:xfrm>
              <a:off x="1783475" y="474650"/>
              <a:ext cx="336225" cy="80625"/>
            </a:xfrm>
            <a:custGeom>
              <a:avLst/>
              <a:gdLst/>
              <a:ahLst/>
              <a:cxnLst/>
              <a:rect l="l" t="t" r="r" b="b"/>
              <a:pathLst>
                <a:path w="13449" h="3225" extrusionOk="0">
                  <a:moveTo>
                    <a:pt x="0" y="1"/>
                  </a:moveTo>
                  <a:lnTo>
                    <a:pt x="2753" y="3224"/>
                  </a:lnTo>
                  <a:lnTo>
                    <a:pt x="13448" y="3224"/>
                  </a:lnTo>
                  <a:lnTo>
                    <a:pt x="13354" y="3114"/>
                  </a:lnTo>
                  <a:lnTo>
                    <a:pt x="2811" y="3114"/>
                  </a:lnTo>
                  <a:lnTo>
                    <a:pt x="152" y="1"/>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8" name="Google Shape;12608;p55"/>
            <p:cNvSpPr/>
            <p:nvPr/>
          </p:nvSpPr>
          <p:spPr>
            <a:xfrm>
              <a:off x="1788550" y="474650"/>
              <a:ext cx="310100" cy="56150"/>
            </a:xfrm>
            <a:custGeom>
              <a:avLst/>
              <a:gdLst/>
              <a:ahLst/>
              <a:cxnLst/>
              <a:rect l="l" t="t" r="r" b="b"/>
              <a:pathLst>
                <a:path w="12404" h="2246" extrusionOk="0">
                  <a:moveTo>
                    <a:pt x="1" y="1"/>
                  </a:moveTo>
                  <a:cubicBezTo>
                    <a:pt x="58" y="69"/>
                    <a:pt x="121" y="126"/>
                    <a:pt x="194" y="168"/>
                  </a:cubicBezTo>
                  <a:cubicBezTo>
                    <a:pt x="1286" y="863"/>
                    <a:pt x="4228" y="1594"/>
                    <a:pt x="7728" y="1986"/>
                  </a:cubicBezTo>
                  <a:cubicBezTo>
                    <a:pt x="9280" y="2160"/>
                    <a:pt x="10743" y="2245"/>
                    <a:pt x="11996" y="2245"/>
                  </a:cubicBezTo>
                  <a:cubicBezTo>
                    <a:pt x="12134" y="2245"/>
                    <a:pt x="12270" y="2244"/>
                    <a:pt x="12404" y="2242"/>
                  </a:cubicBezTo>
                  <a:lnTo>
                    <a:pt x="10523" y="1"/>
                  </a:lnTo>
                  <a:close/>
                </a:path>
              </a:pathLst>
            </a:custGeom>
            <a:solidFill>
              <a:srgbClr val="44C7D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9" name="Google Shape;12609;p55"/>
            <p:cNvSpPr/>
            <p:nvPr/>
          </p:nvSpPr>
          <p:spPr>
            <a:xfrm>
              <a:off x="2046775" y="474650"/>
              <a:ext cx="72925" cy="80625"/>
            </a:xfrm>
            <a:custGeom>
              <a:avLst/>
              <a:gdLst/>
              <a:ahLst/>
              <a:cxnLst/>
              <a:rect l="l" t="t" r="r" b="b"/>
              <a:pathLst>
                <a:path w="2917" h="3225" extrusionOk="0">
                  <a:moveTo>
                    <a:pt x="1" y="1"/>
                  </a:moveTo>
                  <a:lnTo>
                    <a:pt x="2754" y="3224"/>
                  </a:lnTo>
                  <a:lnTo>
                    <a:pt x="2916" y="3224"/>
                  </a:lnTo>
                  <a:lnTo>
                    <a:pt x="163" y="1"/>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0" name="Google Shape;12610;p55"/>
            <p:cNvSpPr/>
            <p:nvPr/>
          </p:nvSpPr>
          <p:spPr>
            <a:xfrm>
              <a:off x="1903100" y="474650"/>
              <a:ext cx="72400" cy="79575"/>
            </a:xfrm>
            <a:custGeom>
              <a:avLst/>
              <a:gdLst/>
              <a:ahLst/>
              <a:cxnLst/>
              <a:rect l="l" t="t" r="r" b="b"/>
              <a:pathLst>
                <a:path w="2896" h="3183" extrusionOk="0">
                  <a:moveTo>
                    <a:pt x="2728" y="1"/>
                  </a:moveTo>
                  <a:lnTo>
                    <a:pt x="1" y="3182"/>
                  </a:lnTo>
                  <a:lnTo>
                    <a:pt x="163" y="3182"/>
                  </a:lnTo>
                  <a:lnTo>
                    <a:pt x="2895" y="1"/>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1" name="Google Shape;12611;p55"/>
            <p:cNvSpPr/>
            <p:nvPr/>
          </p:nvSpPr>
          <p:spPr>
            <a:xfrm>
              <a:off x="1828525" y="474650"/>
              <a:ext cx="47700" cy="53175"/>
            </a:xfrm>
            <a:custGeom>
              <a:avLst/>
              <a:gdLst/>
              <a:ahLst/>
              <a:cxnLst/>
              <a:rect l="l" t="t" r="r" b="b"/>
              <a:pathLst>
                <a:path w="1908" h="2127" extrusionOk="0">
                  <a:moveTo>
                    <a:pt x="1740" y="1"/>
                  </a:moveTo>
                  <a:lnTo>
                    <a:pt x="1" y="2033"/>
                  </a:lnTo>
                  <a:lnTo>
                    <a:pt x="84" y="2127"/>
                  </a:lnTo>
                  <a:lnTo>
                    <a:pt x="1908" y="1"/>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2" name="Google Shape;12612;p55"/>
            <p:cNvSpPr/>
            <p:nvPr/>
          </p:nvSpPr>
          <p:spPr>
            <a:xfrm>
              <a:off x="1869550" y="474650"/>
              <a:ext cx="71850" cy="78925"/>
            </a:xfrm>
            <a:custGeom>
              <a:avLst/>
              <a:gdLst/>
              <a:ahLst/>
              <a:cxnLst/>
              <a:rect l="l" t="t" r="r" b="b"/>
              <a:pathLst>
                <a:path w="2874" h="3157" extrusionOk="0">
                  <a:moveTo>
                    <a:pt x="0" y="1"/>
                  </a:moveTo>
                  <a:lnTo>
                    <a:pt x="2701" y="3156"/>
                  </a:lnTo>
                  <a:lnTo>
                    <a:pt x="2874" y="3156"/>
                  </a:lnTo>
                  <a:lnTo>
                    <a:pt x="167" y="1"/>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3" name="Google Shape;12613;p55"/>
            <p:cNvSpPr/>
            <p:nvPr/>
          </p:nvSpPr>
          <p:spPr>
            <a:xfrm>
              <a:off x="1969850" y="474650"/>
              <a:ext cx="71875" cy="78925"/>
            </a:xfrm>
            <a:custGeom>
              <a:avLst/>
              <a:gdLst/>
              <a:ahLst/>
              <a:cxnLst/>
              <a:rect l="l" t="t" r="r" b="b"/>
              <a:pathLst>
                <a:path w="2875" h="3157" extrusionOk="0">
                  <a:moveTo>
                    <a:pt x="1" y="1"/>
                  </a:moveTo>
                  <a:lnTo>
                    <a:pt x="2707" y="3156"/>
                  </a:lnTo>
                  <a:lnTo>
                    <a:pt x="2874" y="3156"/>
                  </a:lnTo>
                  <a:lnTo>
                    <a:pt x="173" y="1"/>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4" name="Google Shape;12614;p55"/>
            <p:cNvSpPr/>
            <p:nvPr/>
          </p:nvSpPr>
          <p:spPr>
            <a:xfrm>
              <a:off x="1982250" y="474650"/>
              <a:ext cx="64300" cy="80475"/>
            </a:xfrm>
            <a:custGeom>
              <a:avLst/>
              <a:gdLst/>
              <a:ahLst/>
              <a:cxnLst/>
              <a:rect l="l" t="t" r="r" b="b"/>
              <a:pathLst>
                <a:path w="2572" h="3219" extrusionOk="0">
                  <a:moveTo>
                    <a:pt x="2315" y="1"/>
                  </a:moveTo>
                  <a:lnTo>
                    <a:pt x="1" y="3219"/>
                  </a:lnTo>
                  <a:lnTo>
                    <a:pt x="288" y="3219"/>
                  </a:lnTo>
                  <a:lnTo>
                    <a:pt x="2571" y="1"/>
                  </a:ln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5" name="Google Shape;12615;p55"/>
            <p:cNvSpPr/>
            <p:nvPr/>
          </p:nvSpPr>
          <p:spPr>
            <a:xfrm>
              <a:off x="1959000" y="503125"/>
              <a:ext cx="98375" cy="52150"/>
            </a:xfrm>
            <a:custGeom>
              <a:avLst/>
              <a:gdLst/>
              <a:ahLst/>
              <a:cxnLst/>
              <a:rect l="l" t="t" r="r" b="b"/>
              <a:pathLst>
                <a:path w="3935" h="2086" extrusionOk="0">
                  <a:moveTo>
                    <a:pt x="1882" y="1"/>
                  </a:moveTo>
                  <a:cubicBezTo>
                    <a:pt x="1845" y="6"/>
                    <a:pt x="1809" y="16"/>
                    <a:pt x="1782" y="48"/>
                  </a:cubicBezTo>
                  <a:cubicBezTo>
                    <a:pt x="1777" y="58"/>
                    <a:pt x="1772" y="63"/>
                    <a:pt x="1767" y="74"/>
                  </a:cubicBezTo>
                  <a:cubicBezTo>
                    <a:pt x="1756" y="95"/>
                    <a:pt x="1746" y="121"/>
                    <a:pt x="1730" y="142"/>
                  </a:cubicBezTo>
                  <a:cubicBezTo>
                    <a:pt x="1678" y="204"/>
                    <a:pt x="1573" y="204"/>
                    <a:pt x="1506" y="257"/>
                  </a:cubicBezTo>
                  <a:cubicBezTo>
                    <a:pt x="1474" y="283"/>
                    <a:pt x="1448" y="324"/>
                    <a:pt x="1412" y="345"/>
                  </a:cubicBezTo>
                  <a:cubicBezTo>
                    <a:pt x="1370" y="366"/>
                    <a:pt x="1317" y="366"/>
                    <a:pt x="1276" y="382"/>
                  </a:cubicBezTo>
                  <a:cubicBezTo>
                    <a:pt x="1234" y="403"/>
                    <a:pt x="1203" y="460"/>
                    <a:pt x="1234" y="492"/>
                  </a:cubicBezTo>
                  <a:cubicBezTo>
                    <a:pt x="1192" y="478"/>
                    <a:pt x="1148" y="471"/>
                    <a:pt x="1104" y="471"/>
                  </a:cubicBezTo>
                  <a:cubicBezTo>
                    <a:pt x="983" y="471"/>
                    <a:pt x="861" y="520"/>
                    <a:pt x="769" y="596"/>
                  </a:cubicBezTo>
                  <a:cubicBezTo>
                    <a:pt x="644" y="701"/>
                    <a:pt x="560" y="852"/>
                    <a:pt x="502" y="1009"/>
                  </a:cubicBezTo>
                  <a:cubicBezTo>
                    <a:pt x="497" y="1030"/>
                    <a:pt x="487" y="1056"/>
                    <a:pt x="482" y="1077"/>
                  </a:cubicBezTo>
                  <a:cubicBezTo>
                    <a:pt x="476" y="1103"/>
                    <a:pt x="476" y="1129"/>
                    <a:pt x="482" y="1150"/>
                  </a:cubicBezTo>
                  <a:cubicBezTo>
                    <a:pt x="487" y="1181"/>
                    <a:pt x="497" y="1207"/>
                    <a:pt x="513" y="1234"/>
                  </a:cubicBezTo>
                  <a:cubicBezTo>
                    <a:pt x="529" y="1265"/>
                    <a:pt x="539" y="1291"/>
                    <a:pt x="549" y="1317"/>
                  </a:cubicBezTo>
                  <a:cubicBezTo>
                    <a:pt x="564" y="1370"/>
                    <a:pt x="530" y="1444"/>
                    <a:pt x="480" y="1444"/>
                  </a:cubicBezTo>
                  <a:cubicBezTo>
                    <a:pt x="475" y="1444"/>
                    <a:pt x="471" y="1444"/>
                    <a:pt x="466" y="1443"/>
                  </a:cubicBezTo>
                  <a:cubicBezTo>
                    <a:pt x="455" y="1432"/>
                    <a:pt x="445" y="1427"/>
                    <a:pt x="435" y="1422"/>
                  </a:cubicBezTo>
                  <a:cubicBezTo>
                    <a:pt x="424" y="1411"/>
                    <a:pt x="414" y="1411"/>
                    <a:pt x="403" y="1406"/>
                  </a:cubicBezTo>
                  <a:cubicBezTo>
                    <a:pt x="393" y="1406"/>
                    <a:pt x="388" y="1401"/>
                    <a:pt x="377" y="1401"/>
                  </a:cubicBezTo>
                  <a:cubicBezTo>
                    <a:pt x="361" y="1401"/>
                    <a:pt x="346" y="1401"/>
                    <a:pt x="325" y="1406"/>
                  </a:cubicBezTo>
                  <a:cubicBezTo>
                    <a:pt x="309" y="1406"/>
                    <a:pt x="293" y="1411"/>
                    <a:pt x="278" y="1422"/>
                  </a:cubicBezTo>
                  <a:cubicBezTo>
                    <a:pt x="262" y="1427"/>
                    <a:pt x="246" y="1437"/>
                    <a:pt x="236" y="1448"/>
                  </a:cubicBezTo>
                  <a:cubicBezTo>
                    <a:pt x="194" y="1479"/>
                    <a:pt x="163" y="1521"/>
                    <a:pt x="137" y="1568"/>
                  </a:cubicBezTo>
                  <a:cubicBezTo>
                    <a:pt x="95" y="1625"/>
                    <a:pt x="58" y="1693"/>
                    <a:pt x="32" y="1766"/>
                  </a:cubicBezTo>
                  <a:cubicBezTo>
                    <a:pt x="27" y="1787"/>
                    <a:pt x="17" y="1813"/>
                    <a:pt x="11" y="1834"/>
                  </a:cubicBezTo>
                  <a:cubicBezTo>
                    <a:pt x="11" y="1845"/>
                    <a:pt x="6" y="1860"/>
                    <a:pt x="6" y="1871"/>
                  </a:cubicBezTo>
                  <a:cubicBezTo>
                    <a:pt x="6" y="1881"/>
                    <a:pt x="1" y="1897"/>
                    <a:pt x="1" y="1907"/>
                  </a:cubicBezTo>
                  <a:cubicBezTo>
                    <a:pt x="1" y="1918"/>
                    <a:pt x="1" y="1928"/>
                    <a:pt x="1" y="1939"/>
                  </a:cubicBezTo>
                  <a:cubicBezTo>
                    <a:pt x="1" y="1944"/>
                    <a:pt x="1" y="1944"/>
                    <a:pt x="1" y="1944"/>
                  </a:cubicBezTo>
                  <a:cubicBezTo>
                    <a:pt x="1" y="1955"/>
                    <a:pt x="1" y="1965"/>
                    <a:pt x="1" y="1975"/>
                  </a:cubicBezTo>
                  <a:cubicBezTo>
                    <a:pt x="1" y="1981"/>
                    <a:pt x="1" y="1981"/>
                    <a:pt x="1" y="1981"/>
                  </a:cubicBezTo>
                  <a:cubicBezTo>
                    <a:pt x="1" y="1991"/>
                    <a:pt x="6" y="2002"/>
                    <a:pt x="6" y="2012"/>
                  </a:cubicBezTo>
                  <a:cubicBezTo>
                    <a:pt x="6" y="2017"/>
                    <a:pt x="6" y="2017"/>
                    <a:pt x="11" y="2022"/>
                  </a:cubicBezTo>
                  <a:cubicBezTo>
                    <a:pt x="11" y="2028"/>
                    <a:pt x="11" y="2038"/>
                    <a:pt x="17" y="2043"/>
                  </a:cubicBezTo>
                  <a:cubicBezTo>
                    <a:pt x="17" y="2049"/>
                    <a:pt x="17" y="2054"/>
                    <a:pt x="22" y="2059"/>
                  </a:cubicBezTo>
                  <a:cubicBezTo>
                    <a:pt x="22" y="2064"/>
                    <a:pt x="27" y="2069"/>
                    <a:pt x="27" y="2080"/>
                  </a:cubicBezTo>
                  <a:cubicBezTo>
                    <a:pt x="27" y="2080"/>
                    <a:pt x="27" y="2080"/>
                    <a:pt x="32" y="2085"/>
                  </a:cubicBezTo>
                  <a:lnTo>
                    <a:pt x="3883" y="2085"/>
                  </a:lnTo>
                  <a:cubicBezTo>
                    <a:pt x="3888" y="2075"/>
                    <a:pt x="3888" y="2064"/>
                    <a:pt x="3893" y="2054"/>
                  </a:cubicBezTo>
                  <a:cubicBezTo>
                    <a:pt x="3914" y="1960"/>
                    <a:pt x="3935" y="1866"/>
                    <a:pt x="3930" y="1766"/>
                  </a:cubicBezTo>
                  <a:cubicBezTo>
                    <a:pt x="3925" y="1704"/>
                    <a:pt x="3909" y="1641"/>
                    <a:pt x="3872" y="1594"/>
                  </a:cubicBezTo>
                  <a:cubicBezTo>
                    <a:pt x="3851" y="1563"/>
                    <a:pt x="3825" y="1531"/>
                    <a:pt x="3799" y="1510"/>
                  </a:cubicBezTo>
                  <a:cubicBezTo>
                    <a:pt x="3773" y="1495"/>
                    <a:pt x="3742" y="1479"/>
                    <a:pt x="3716" y="1463"/>
                  </a:cubicBezTo>
                  <a:cubicBezTo>
                    <a:pt x="3716" y="1458"/>
                    <a:pt x="3716" y="1458"/>
                    <a:pt x="3710" y="1458"/>
                  </a:cubicBezTo>
                  <a:cubicBezTo>
                    <a:pt x="3705" y="1453"/>
                    <a:pt x="3700" y="1448"/>
                    <a:pt x="3695" y="1443"/>
                  </a:cubicBezTo>
                  <a:cubicBezTo>
                    <a:pt x="3695" y="1437"/>
                    <a:pt x="3689" y="1432"/>
                    <a:pt x="3684" y="1427"/>
                  </a:cubicBezTo>
                  <a:cubicBezTo>
                    <a:pt x="3674" y="1406"/>
                    <a:pt x="3663" y="1380"/>
                    <a:pt x="3663" y="1354"/>
                  </a:cubicBezTo>
                  <a:cubicBezTo>
                    <a:pt x="3663" y="1348"/>
                    <a:pt x="3663" y="1338"/>
                    <a:pt x="3663" y="1328"/>
                  </a:cubicBezTo>
                  <a:cubicBezTo>
                    <a:pt x="3658" y="1260"/>
                    <a:pt x="3653" y="1187"/>
                    <a:pt x="3648" y="1113"/>
                  </a:cubicBezTo>
                  <a:cubicBezTo>
                    <a:pt x="3648" y="1108"/>
                    <a:pt x="3642" y="1098"/>
                    <a:pt x="3642" y="1092"/>
                  </a:cubicBezTo>
                  <a:cubicBezTo>
                    <a:pt x="3642" y="1072"/>
                    <a:pt x="3637" y="1051"/>
                    <a:pt x="3627" y="1030"/>
                  </a:cubicBezTo>
                  <a:cubicBezTo>
                    <a:pt x="3621" y="1019"/>
                    <a:pt x="3616" y="1014"/>
                    <a:pt x="3611" y="1004"/>
                  </a:cubicBezTo>
                  <a:cubicBezTo>
                    <a:pt x="3611" y="1004"/>
                    <a:pt x="3606" y="998"/>
                    <a:pt x="3606" y="998"/>
                  </a:cubicBezTo>
                  <a:cubicBezTo>
                    <a:pt x="3601" y="998"/>
                    <a:pt x="3601" y="993"/>
                    <a:pt x="3601" y="993"/>
                  </a:cubicBezTo>
                  <a:cubicBezTo>
                    <a:pt x="3601" y="993"/>
                    <a:pt x="3595" y="993"/>
                    <a:pt x="3595" y="988"/>
                  </a:cubicBezTo>
                  <a:cubicBezTo>
                    <a:pt x="3595" y="988"/>
                    <a:pt x="3590" y="988"/>
                    <a:pt x="3590" y="983"/>
                  </a:cubicBezTo>
                  <a:cubicBezTo>
                    <a:pt x="3585" y="983"/>
                    <a:pt x="3585" y="983"/>
                    <a:pt x="3580" y="978"/>
                  </a:cubicBezTo>
                  <a:cubicBezTo>
                    <a:pt x="3574" y="978"/>
                    <a:pt x="3569" y="972"/>
                    <a:pt x="3564" y="967"/>
                  </a:cubicBezTo>
                  <a:lnTo>
                    <a:pt x="3554" y="967"/>
                  </a:lnTo>
                  <a:cubicBezTo>
                    <a:pt x="3554" y="967"/>
                    <a:pt x="3554" y="967"/>
                    <a:pt x="3554" y="962"/>
                  </a:cubicBezTo>
                  <a:cubicBezTo>
                    <a:pt x="3543" y="962"/>
                    <a:pt x="3538" y="962"/>
                    <a:pt x="3533" y="957"/>
                  </a:cubicBezTo>
                  <a:lnTo>
                    <a:pt x="3522" y="957"/>
                  </a:lnTo>
                  <a:cubicBezTo>
                    <a:pt x="3517" y="957"/>
                    <a:pt x="3512" y="951"/>
                    <a:pt x="3507" y="951"/>
                  </a:cubicBezTo>
                  <a:lnTo>
                    <a:pt x="3491" y="951"/>
                  </a:lnTo>
                  <a:cubicBezTo>
                    <a:pt x="3480" y="946"/>
                    <a:pt x="3475" y="946"/>
                    <a:pt x="3465" y="946"/>
                  </a:cubicBezTo>
                  <a:lnTo>
                    <a:pt x="3386" y="946"/>
                  </a:lnTo>
                  <a:cubicBezTo>
                    <a:pt x="3392" y="925"/>
                    <a:pt x="3376" y="904"/>
                    <a:pt x="3360" y="894"/>
                  </a:cubicBezTo>
                  <a:cubicBezTo>
                    <a:pt x="3350" y="886"/>
                    <a:pt x="3338" y="882"/>
                    <a:pt x="3327" y="882"/>
                  </a:cubicBezTo>
                  <a:cubicBezTo>
                    <a:pt x="3316" y="882"/>
                    <a:pt x="3305" y="886"/>
                    <a:pt x="3298" y="894"/>
                  </a:cubicBezTo>
                  <a:cubicBezTo>
                    <a:pt x="3292" y="863"/>
                    <a:pt x="3287" y="831"/>
                    <a:pt x="3282" y="800"/>
                  </a:cubicBezTo>
                  <a:cubicBezTo>
                    <a:pt x="3282" y="784"/>
                    <a:pt x="3277" y="769"/>
                    <a:pt x="3277" y="753"/>
                  </a:cubicBezTo>
                  <a:cubicBezTo>
                    <a:pt x="3271" y="732"/>
                    <a:pt x="3266" y="706"/>
                    <a:pt x="3261" y="685"/>
                  </a:cubicBezTo>
                  <a:cubicBezTo>
                    <a:pt x="3256" y="669"/>
                    <a:pt x="3251" y="654"/>
                    <a:pt x="3245" y="643"/>
                  </a:cubicBezTo>
                  <a:cubicBezTo>
                    <a:pt x="3245" y="638"/>
                    <a:pt x="3245" y="633"/>
                    <a:pt x="3240" y="627"/>
                  </a:cubicBezTo>
                  <a:cubicBezTo>
                    <a:pt x="3240" y="627"/>
                    <a:pt x="3240" y="622"/>
                    <a:pt x="3240" y="622"/>
                  </a:cubicBezTo>
                  <a:cubicBezTo>
                    <a:pt x="3230" y="591"/>
                    <a:pt x="3219" y="565"/>
                    <a:pt x="3204" y="533"/>
                  </a:cubicBezTo>
                  <a:cubicBezTo>
                    <a:pt x="3204" y="528"/>
                    <a:pt x="3198" y="518"/>
                    <a:pt x="3193" y="507"/>
                  </a:cubicBezTo>
                  <a:cubicBezTo>
                    <a:pt x="3188" y="497"/>
                    <a:pt x="3183" y="486"/>
                    <a:pt x="3177" y="476"/>
                  </a:cubicBezTo>
                  <a:lnTo>
                    <a:pt x="3172" y="476"/>
                  </a:lnTo>
                  <a:cubicBezTo>
                    <a:pt x="3172" y="471"/>
                    <a:pt x="3167" y="466"/>
                    <a:pt x="3167" y="460"/>
                  </a:cubicBezTo>
                  <a:cubicBezTo>
                    <a:pt x="3162" y="455"/>
                    <a:pt x="3157" y="450"/>
                    <a:pt x="3157" y="439"/>
                  </a:cubicBezTo>
                  <a:cubicBezTo>
                    <a:pt x="3151" y="434"/>
                    <a:pt x="3151" y="429"/>
                    <a:pt x="3146" y="424"/>
                  </a:cubicBezTo>
                  <a:cubicBezTo>
                    <a:pt x="3141" y="418"/>
                    <a:pt x="3136" y="413"/>
                    <a:pt x="3130" y="408"/>
                  </a:cubicBezTo>
                  <a:cubicBezTo>
                    <a:pt x="3125" y="398"/>
                    <a:pt x="3120" y="392"/>
                    <a:pt x="3115" y="382"/>
                  </a:cubicBezTo>
                  <a:cubicBezTo>
                    <a:pt x="3109" y="371"/>
                    <a:pt x="3099" y="361"/>
                    <a:pt x="3089" y="351"/>
                  </a:cubicBezTo>
                  <a:cubicBezTo>
                    <a:pt x="3089" y="345"/>
                    <a:pt x="3083" y="340"/>
                    <a:pt x="3078" y="335"/>
                  </a:cubicBezTo>
                  <a:cubicBezTo>
                    <a:pt x="3073" y="330"/>
                    <a:pt x="3068" y="324"/>
                    <a:pt x="3062" y="319"/>
                  </a:cubicBezTo>
                  <a:cubicBezTo>
                    <a:pt x="3047" y="304"/>
                    <a:pt x="3026" y="283"/>
                    <a:pt x="3010" y="267"/>
                  </a:cubicBezTo>
                  <a:cubicBezTo>
                    <a:pt x="2979" y="241"/>
                    <a:pt x="2953" y="220"/>
                    <a:pt x="2921" y="204"/>
                  </a:cubicBezTo>
                  <a:cubicBezTo>
                    <a:pt x="2822" y="146"/>
                    <a:pt x="2707" y="112"/>
                    <a:pt x="2596" y="112"/>
                  </a:cubicBezTo>
                  <a:cubicBezTo>
                    <a:pt x="2510" y="112"/>
                    <a:pt x="2425" y="132"/>
                    <a:pt x="2352" y="178"/>
                  </a:cubicBezTo>
                  <a:cubicBezTo>
                    <a:pt x="2336" y="189"/>
                    <a:pt x="2321" y="204"/>
                    <a:pt x="2300" y="204"/>
                  </a:cubicBezTo>
                  <a:cubicBezTo>
                    <a:pt x="2289" y="204"/>
                    <a:pt x="2274" y="199"/>
                    <a:pt x="2263" y="194"/>
                  </a:cubicBezTo>
                  <a:cubicBezTo>
                    <a:pt x="2253" y="189"/>
                    <a:pt x="2247" y="183"/>
                    <a:pt x="2237" y="178"/>
                  </a:cubicBezTo>
                  <a:cubicBezTo>
                    <a:pt x="2227" y="173"/>
                    <a:pt x="2221" y="168"/>
                    <a:pt x="2211" y="162"/>
                  </a:cubicBezTo>
                  <a:cubicBezTo>
                    <a:pt x="2204" y="162"/>
                    <a:pt x="2197" y="160"/>
                    <a:pt x="2190" y="160"/>
                  </a:cubicBezTo>
                  <a:cubicBezTo>
                    <a:pt x="2186" y="160"/>
                    <a:pt x="2183" y="161"/>
                    <a:pt x="2180" y="162"/>
                  </a:cubicBezTo>
                  <a:cubicBezTo>
                    <a:pt x="2180" y="162"/>
                    <a:pt x="2174" y="168"/>
                    <a:pt x="2169" y="173"/>
                  </a:cubicBezTo>
                  <a:cubicBezTo>
                    <a:pt x="2200" y="126"/>
                    <a:pt x="2138" y="74"/>
                    <a:pt x="2085" y="53"/>
                  </a:cubicBezTo>
                  <a:cubicBezTo>
                    <a:pt x="2033" y="27"/>
                    <a:pt x="1976" y="6"/>
                    <a:pt x="1924"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6" name="Google Shape;12616;p55"/>
            <p:cNvSpPr/>
            <p:nvPr/>
          </p:nvSpPr>
          <p:spPr>
            <a:xfrm>
              <a:off x="2042600" y="521675"/>
              <a:ext cx="5525" cy="3850"/>
            </a:xfrm>
            <a:custGeom>
              <a:avLst/>
              <a:gdLst/>
              <a:ahLst/>
              <a:cxnLst/>
              <a:rect l="l" t="t" r="r" b="b"/>
              <a:pathLst>
                <a:path w="221" h="154" extrusionOk="0">
                  <a:moveTo>
                    <a:pt x="220" y="0"/>
                  </a:moveTo>
                  <a:cubicBezTo>
                    <a:pt x="220" y="0"/>
                    <a:pt x="1" y="37"/>
                    <a:pt x="74" y="136"/>
                  </a:cubicBezTo>
                  <a:cubicBezTo>
                    <a:pt x="83" y="148"/>
                    <a:pt x="92" y="153"/>
                    <a:pt x="102" y="153"/>
                  </a:cubicBezTo>
                  <a:cubicBezTo>
                    <a:pt x="157" y="153"/>
                    <a:pt x="220" y="0"/>
                    <a:pt x="220" y="0"/>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7" name="Google Shape;12617;p55"/>
            <p:cNvSpPr/>
            <p:nvPr/>
          </p:nvSpPr>
          <p:spPr>
            <a:xfrm>
              <a:off x="2040775" y="517225"/>
              <a:ext cx="5075" cy="4950"/>
            </a:xfrm>
            <a:custGeom>
              <a:avLst/>
              <a:gdLst/>
              <a:ahLst/>
              <a:cxnLst/>
              <a:rect l="l" t="t" r="r" b="b"/>
              <a:pathLst>
                <a:path w="203" h="198" extrusionOk="0">
                  <a:moveTo>
                    <a:pt x="157" y="1"/>
                  </a:moveTo>
                  <a:cubicBezTo>
                    <a:pt x="157" y="1"/>
                    <a:pt x="0" y="158"/>
                    <a:pt x="115" y="194"/>
                  </a:cubicBezTo>
                  <a:cubicBezTo>
                    <a:pt x="122" y="196"/>
                    <a:pt x="127" y="197"/>
                    <a:pt x="132" y="197"/>
                  </a:cubicBezTo>
                  <a:cubicBezTo>
                    <a:pt x="203" y="197"/>
                    <a:pt x="157" y="1"/>
                    <a:pt x="157"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8" name="Google Shape;12618;p55"/>
            <p:cNvSpPr/>
            <p:nvPr/>
          </p:nvSpPr>
          <p:spPr>
            <a:xfrm>
              <a:off x="2013350" y="501700"/>
              <a:ext cx="4975" cy="4950"/>
            </a:xfrm>
            <a:custGeom>
              <a:avLst/>
              <a:gdLst/>
              <a:ahLst/>
              <a:cxnLst/>
              <a:rect l="l" t="t" r="r" b="b"/>
              <a:pathLst>
                <a:path w="199" h="198" extrusionOk="0">
                  <a:moveTo>
                    <a:pt x="167" y="0"/>
                  </a:moveTo>
                  <a:cubicBezTo>
                    <a:pt x="167" y="0"/>
                    <a:pt x="0" y="146"/>
                    <a:pt x="115" y="193"/>
                  </a:cubicBezTo>
                  <a:cubicBezTo>
                    <a:pt x="122" y="196"/>
                    <a:pt x="128" y="197"/>
                    <a:pt x="133" y="197"/>
                  </a:cubicBezTo>
                  <a:cubicBezTo>
                    <a:pt x="199" y="197"/>
                    <a:pt x="167" y="0"/>
                    <a:pt x="167" y="0"/>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9" name="Google Shape;12619;p55"/>
            <p:cNvSpPr/>
            <p:nvPr/>
          </p:nvSpPr>
          <p:spPr>
            <a:xfrm>
              <a:off x="2011150" y="499725"/>
              <a:ext cx="5225" cy="4775"/>
            </a:xfrm>
            <a:custGeom>
              <a:avLst/>
              <a:gdLst/>
              <a:ahLst/>
              <a:cxnLst/>
              <a:rect l="l" t="t" r="r" b="b"/>
              <a:pathLst>
                <a:path w="209" h="191" extrusionOk="0">
                  <a:moveTo>
                    <a:pt x="47" y="1"/>
                  </a:moveTo>
                  <a:cubicBezTo>
                    <a:pt x="46" y="1"/>
                    <a:pt x="0" y="191"/>
                    <a:pt x="95" y="191"/>
                  </a:cubicBezTo>
                  <a:cubicBezTo>
                    <a:pt x="101" y="191"/>
                    <a:pt x="108" y="190"/>
                    <a:pt x="114" y="189"/>
                  </a:cubicBezTo>
                  <a:cubicBezTo>
                    <a:pt x="208" y="168"/>
                    <a:pt x="47" y="1"/>
                    <a:pt x="47"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0" name="Google Shape;12620;p55"/>
            <p:cNvSpPr/>
            <p:nvPr/>
          </p:nvSpPr>
          <p:spPr>
            <a:xfrm>
              <a:off x="1987475" y="506125"/>
              <a:ext cx="5000" cy="4475"/>
            </a:xfrm>
            <a:custGeom>
              <a:avLst/>
              <a:gdLst/>
              <a:ahLst/>
              <a:cxnLst/>
              <a:rect l="l" t="t" r="r" b="b"/>
              <a:pathLst>
                <a:path w="200" h="179" extrusionOk="0">
                  <a:moveTo>
                    <a:pt x="1" y="1"/>
                  </a:moveTo>
                  <a:cubicBezTo>
                    <a:pt x="1" y="1"/>
                    <a:pt x="5" y="179"/>
                    <a:pt x="81" y="179"/>
                  </a:cubicBezTo>
                  <a:cubicBezTo>
                    <a:pt x="91" y="179"/>
                    <a:pt x="103" y="175"/>
                    <a:pt x="116" y="168"/>
                  </a:cubicBezTo>
                  <a:cubicBezTo>
                    <a:pt x="199" y="121"/>
                    <a:pt x="1" y="1"/>
                    <a:pt x="1"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1" name="Google Shape;12621;p55"/>
            <p:cNvSpPr/>
            <p:nvPr/>
          </p:nvSpPr>
          <p:spPr>
            <a:xfrm>
              <a:off x="1990225" y="505750"/>
              <a:ext cx="4875" cy="4825"/>
            </a:xfrm>
            <a:custGeom>
              <a:avLst/>
              <a:gdLst/>
              <a:ahLst/>
              <a:cxnLst/>
              <a:rect l="l" t="t" r="r" b="b"/>
              <a:pathLst>
                <a:path w="195" h="193" extrusionOk="0">
                  <a:moveTo>
                    <a:pt x="168" y="0"/>
                  </a:moveTo>
                  <a:cubicBezTo>
                    <a:pt x="168" y="0"/>
                    <a:pt x="1" y="141"/>
                    <a:pt x="110" y="188"/>
                  </a:cubicBezTo>
                  <a:cubicBezTo>
                    <a:pt x="117" y="191"/>
                    <a:pt x="123" y="192"/>
                    <a:pt x="128" y="192"/>
                  </a:cubicBezTo>
                  <a:cubicBezTo>
                    <a:pt x="195" y="192"/>
                    <a:pt x="168" y="0"/>
                    <a:pt x="168" y="0"/>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2" name="Google Shape;12622;p55"/>
            <p:cNvSpPr/>
            <p:nvPr/>
          </p:nvSpPr>
          <p:spPr>
            <a:xfrm>
              <a:off x="1984475" y="511525"/>
              <a:ext cx="5025" cy="2450"/>
            </a:xfrm>
            <a:custGeom>
              <a:avLst/>
              <a:gdLst/>
              <a:ahLst/>
              <a:cxnLst/>
              <a:rect l="l" t="t" r="r" b="b"/>
              <a:pathLst>
                <a:path w="201" h="98" extrusionOk="0">
                  <a:moveTo>
                    <a:pt x="153" y="0"/>
                  </a:moveTo>
                  <a:cubicBezTo>
                    <a:pt x="95" y="0"/>
                    <a:pt x="1" y="46"/>
                    <a:pt x="1" y="46"/>
                  </a:cubicBezTo>
                  <a:cubicBezTo>
                    <a:pt x="1" y="46"/>
                    <a:pt x="80" y="98"/>
                    <a:pt x="138" y="98"/>
                  </a:cubicBezTo>
                  <a:cubicBezTo>
                    <a:pt x="169" y="98"/>
                    <a:pt x="194" y="84"/>
                    <a:pt x="199" y="41"/>
                  </a:cubicBezTo>
                  <a:cubicBezTo>
                    <a:pt x="201" y="10"/>
                    <a:pt x="181" y="0"/>
                    <a:pt x="153" y="0"/>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3" name="Google Shape;12623;p55"/>
            <p:cNvSpPr/>
            <p:nvPr/>
          </p:nvSpPr>
          <p:spPr>
            <a:xfrm>
              <a:off x="1962925" y="533825"/>
              <a:ext cx="5525" cy="3900"/>
            </a:xfrm>
            <a:custGeom>
              <a:avLst/>
              <a:gdLst/>
              <a:ahLst/>
              <a:cxnLst/>
              <a:rect l="l" t="t" r="r" b="b"/>
              <a:pathLst>
                <a:path w="221" h="156" extrusionOk="0">
                  <a:moveTo>
                    <a:pt x="1" y="0"/>
                  </a:moveTo>
                  <a:lnTo>
                    <a:pt x="1" y="0"/>
                  </a:lnTo>
                  <a:cubicBezTo>
                    <a:pt x="1" y="0"/>
                    <a:pt x="41" y="155"/>
                    <a:pt x="107" y="155"/>
                  </a:cubicBezTo>
                  <a:cubicBezTo>
                    <a:pt x="119" y="155"/>
                    <a:pt x="133" y="150"/>
                    <a:pt x="147" y="136"/>
                  </a:cubicBezTo>
                  <a:cubicBezTo>
                    <a:pt x="220" y="73"/>
                    <a:pt x="1" y="0"/>
                    <a:pt x="1" y="0"/>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4" name="Google Shape;12624;p55"/>
            <p:cNvSpPr/>
            <p:nvPr/>
          </p:nvSpPr>
          <p:spPr>
            <a:xfrm>
              <a:off x="1966200" y="531725"/>
              <a:ext cx="5350" cy="5025"/>
            </a:xfrm>
            <a:custGeom>
              <a:avLst/>
              <a:gdLst/>
              <a:ahLst/>
              <a:cxnLst/>
              <a:rect l="l" t="t" r="r" b="b"/>
              <a:pathLst>
                <a:path w="214" h="201" extrusionOk="0">
                  <a:moveTo>
                    <a:pt x="131" y="1"/>
                  </a:moveTo>
                  <a:cubicBezTo>
                    <a:pt x="131" y="1"/>
                    <a:pt x="0" y="184"/>
                    <a:pt x="120" y="199"/>
                  </a:cubicBezTo>
                  <a:cubicBezTo>
                    <a:pt x="124" y="200"/>
                    <a:pt x="127" y="200"/>
                    <a:pt x="130" y="200"/>
                  </a:cubicBezTo>
                  <a:cubicBezTo>
                    <a:pt x="214" y="200"/>
                    <a:pt x="131" y="1"/>
                    <a:pt x="131" y="1"/>
                  </a:cubicBezTo>
                  <a:close/>
                </a:path>
              </a:pathLst>
            </a:custGeom>
            <a:solidFill>
              <a:srgbClr val="178FA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5" name="Google Shape;12625;p55"/>
            <p:cNvSpPr/>
            <p:nvPr/>
          </p:nvSpPr>
          <p:spPr>
            <a:xfrm>
              <a:off x="1703275" y="562675"/>
              <a:ext cx="140300" cy="4600"/>
            </a:xfrm>
            <a:custGeom>
              <a:avLst/>
              <a:gdLst/>
              <a:ahLst/>
              <a:cxnLst/>
              <a:rect l="l" t="t" r="r" b="b"/>
              <a:pathLst>
                <a:path w="5612" h="184" extrusionOk="0">
                  <a:moveTo>
                    <a:pt x="0" y="1"/>
                  </a:moveTo>
                  <a:lnTo>
                    <a:pt x="0" y="184"/>
                  </a:lnTo>
                  <a:lnTo>
                    <a:pt x="5611" y="184"/>
                  </a:lnTo>
                  <a:lnTo>
                    <a:pt x="5611" y="1"/>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6" name="Google Shape;12626;p55"/>
            <p:cNvSpPr/>
            <p:nvPr/>
          </p:nvSpPr>
          <p:spPr>
            <a:xfrm>
              <a:off x="1703275" y="714200"/>
              <a:ext cx="140300" cy="4725"/>
            </a:xfrm>
            <a:custGeom>
              <a:avLst/>
              <a:gdLst/>
              <a:ahLst/>
              <a:cxnLst/>
              <a:rect l="l" t="t" r="r" b="b"/>
              <a:pathLst>
                <a:path w="5612" h="189" extrusionOk="0">
                  <a:moveTo>
                    <a:pt x="0" y="0"/>
                  </a:moveTo>
                  <a:lnTo>
                    <a:pt x="0" y="188"/>
                  </a:lnTo>
                  <a:lnTo>
                    <a:pt x="5611" y="188"/>
                  </a:lnTo>
                  <a:lnTo>
                    <a:pt x="5611" y="0"/>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7" name="Google Shape;12627;p55"/>
            <p:cNvSpPr/>
            <p:nvPr/>
          </p:nvSpPr>
          <p:spPr>
            <a:xfrm>
              <a:off x="1700000" y="559150"/>
              <a:ext cx="145675" cy="4600"/>
            </a:xfrm>
            <a:custGeom>
              <a:avLst/>
              <a:gdLst/>
              <a:ahLst/>
              <a:cxnLst/>
              <a:rect l="l" t="t" r="r" b="b"/>
              <a:pathLst>
                <a:path w="5827" h="184" extrusionOk="0">
                  <a:moveTo>
                    <a:pt x="1" y="1"/>
                  </a:moveTo>
                  <a:lnTo>
                    <a:pt x="1" y="184"/>
                  </a:lnTo>
                  <a:lnTo>
                    <a:pt x="5826" y="184"/>
                  </a:lnTo>
                  <a:lnTo>
                    <a:pt x="5826" y="1"/>
                  </a:ln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8" name="Google Shape;12628;p55"/>
            <p:cNvSpPr/>
            <p:nvPr/>
          </p:nvSpPr>
          <p:spPr>
            <a:xfrm>
              <a:off x="1735650" y="562300"/>
              <a:ext cx="4350" cy="158725"/>
            </a:xfrm>
            <a:custGeom>
              <a:avLst/>
              <a:gdLst/>
              <a:ahLst/>
              <a:cxnLst/>
              <a:rect l="l" t="t" r="r" b="b"/>
              <a:pathLst>
                <a:path w="174" h="6349" extrusionOk="0">
                  <a:moveTo>
                    <a:pt x="1" y="0"/>
                  </a:moveTo>
                  <a:lnTo>
                    <a:pt x="1" y="6348"/>
                  </a:lnTo>
                  <a:lnTo>
                    <a:pt x="173" y="6348"/>
                  </a:lnTo>
                  <a:lnTo>
                    <a:pt x="173" y="0"/>
                  </a:ln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9" name="Google Shape;12629;p55"/>
            <p:cNvSpPr/>
            <p:nvPr/>
          </p:nvSpPr>
          <p:spPr>
            <a:xfrm>
              <a:off x="1787000" y="562300"/>
              <a:ext cx="4200" cy="158725"/>
            </a:xfrm>
            <a:custGeom>
              <a:avLst/>
              <a:gdLst/>
              <a:ahLst/>
              <a:cxnLst/>
              <a:rect l="l" t="t" r="r" b="b"/>
              <a:pathLst>
                <a:path w="168" h="6349" extrusionOk="0">
                  <a:moveTo>
                    <a:pt x="0" y="0"/>
                  </a:moveTo>
                  <a:lnTo>
                    <a:pt x="0" y="6348"/>
                  </a:lnTo>
                  <a:lnTo>
                    <a:pt x="167" y="6348"/>
                  </a:lnTo>
                  <a:lnTo>
                    <a:pt x="167" y="0"/>
                  </a:ln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0" name="Google Shape;12630;p55"/>
            <p:cNvSpPr/>
            <p:nvPr/>
          </p:nvSpPr>
          <p:spPr>
            <a:xfrm>
              <a:off x="1871250" y="472700"/>
              <a:ext cx="77725" cy="85700"/>
            </a:xfrm>
            <a:custGeom>
              <a:avLst/>
              <a:gdLst/>
              <a:ahLst/>
              <a:cxnLst/>
              <a:rect l="l" t="t" r="r" b="b"/>
              <a:pathLst>
                <a:path w="3109" h="3428" extrusionOk="0">
                  <a:moveTo>
                    <a:pt x="0" y="0"/>
                  </a:moveTo>
                  <a:lnTo>
                    <a:pt x="2936" y="3428"/>
                  </a:lnTo>
                  <a:lnTo>
                    <a:pt x="3109" y="3428"/>
                  </a:lnTo>
                  <a:lnTo>
                    <a:pt x="172" y="0"/>
                  </a:lnTo>
                  <a:close/>
                </a:path>
              </a:pathLst>
            </a:custGeom>
            <a:solidFill>
              <a:srgbClr val="D4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1" name="Google Shape;12631;p55"/>
            <p:cNvSpPr/>
            <p:nvPr/>
          </p:nvSpPr>
          <p:spPr>
            <a:xfrm>
              <a:off x="1971675" y="472700"/>
              <a:ext cx="77625" cy="85700"/>
            </a:xfrm>
            <a:custGeom>
              <a:avLst/>
              <a:gdLst/>
              <a:ahLst/>
              <a:cxnLst/>
              <a:rect l="l" t="t" r="r" b="b"/>
              <a:pathLst>
                <a:path w="3105" h="3428" extrusionOk="0">
                  <a:moveTo>
                    <a:pt x="1" y="0"/>
                  </a:moveTo>
                  <a:lnTo>
                    <a:pt x="2937" y="3428"/>
                  </a:lnTo>
                  <a:lnTo>
                    <a:pt x="3104" y="3428"/>
                  </a:lnTo>
                  <a:lnTo>
                    <a:pt x="168" y="0"/>
                  </a:lnTo>
                  <a:close/>
                </a:path>
              </a:pathLst>
            </a:custGeom>
            <a:solidFill>
              <a:srgbClr val="D4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2" name="Google Shape;12632;p55"/>
            <p:cNvSpPr/>
            <p:nvPr/>
          </p:nvSpPr>
          <p:spPr>
            <a:xfrm>
              <a:off x="2070675" y="688075"/>
              <a:ext cx="30325" cy="8525"/>
            </a:xfrm>
            <a:custGeom>
              <a:avLst/>
              <a:gdLst/>
              <a:ahLst/>
              <a:cxnLst/>
              <a:rect l="l" t="t" r="r" b="b"/>
              <a:pathLst>
                <a:path w="1213" h="341" extrusionOk="0">
                  <a:moveTo>
                    <a:pt x="1" y="0"/>
                  </a:moveTo>
                  <a:lnTo>
                    <a:pt x="1" y="340"/>
                  </a:lnTo>
                  <a:lnTo>
                    <a:pt x="1213" y="340"/>
                  </a:lnTo>
                  <a:lnTo>
                    <a:pt x="1213" y="0"/>
                  </a:lnTo>
                  <a:close/>
                </a:path>
              </a:pathLst>
            </a:custGeom>
            <a:solidFill>
              <a:srgbClr val="42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3" name="Google Shape;12633;p55"/>
            <p:cNvSpPr/>
            <p:nvPr/>
          </p:nvSpPr>
          <p:spPr>
            <a:xfrm>
              <a:off x="2092500" y="684275"/>
              <a:ext cx="8500" cy="16100"/>
            </a:xfrm>
            <a:custGeom>
              <a:avLst/>
              <a:gdLst/>
              <a:ahLst/>
              <a:cxnLst/>
              <a:rect l="l" t="t" r="r" b="b"/>
              <a:pathLst>
                <a:path w="340" h="644" extrusionOk="0">
                  <a:moveTo>
                    <a:pt x="126" y="1"/>
                  </a:moveTo>
                  <a:cubicBezTo>
                    <a:pt x="58" y="1"/>
                    <a:pt x="0" y="58"/>
                    <a:pt x="0" y="126"/>
                  </a:cubicBezTo>
                  <a:lnTo>
                    <a:pt x="0" y="518"/>
                  </a:lnTo>
                  <a:cubicBezTo>
                    <a:pt x="0" y="586"/>
                    <a:pt x="58" y="644"/>
                    <a:pt x="126" y="644"/>
                  </a:cubicBezTo>
                  <a:lnTo>
                    <a:pt x="215" y="644"/>
                  </a:lnTo>
                  <a:cubicBezTo>
                    <a:pt x="282" y="644"/>
                    <a:pt x="340" y="586"/>
                    <a:pt x="340" y="518"/>
                  </a:cubicBezTo>
                  <a:lnTo>
                    <a:pt x="340" y="126"/>
                  </a:lnTo>
                  <a:cubicBezTo>
                    <a:pt x="340" y="58"/>
                    <a:pt x="282" y="1"/>
                    <a:pt x="215" y="1"/>
                  </a:cubicBezTo>
                  <a:close/>
                </a:path>
              </a:pathLst>
            </a:custGeom>
            <a:solidFill>
              <a:srgbClr val="303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4" name="Google Shape;12634;p55"/>
            <p:cNvSpPr/>
            <p:nvPr/>
          </p:nvSpPr>
          <p:spPr>
            <a:xfrm>
              <a:off x="1992050" y="684275"/>
              <a:ext cx="8525" cy="16100"/>
            </a:xfrm>
            <a:custGeom>
              <a:avLst/>
              <a:gdLst/>
              <a:ahLst/>
              <a:cxnLst/>
              <a:rect l="l" t="t" r="r" b="b"/>
              <a:pathLst>
                <a:path w="341" h="644" extrusionOk="0">
                  <a:moveTo>
                    <a:pt x="126" y="1"/>
                  </a:moveTo>
                  <a:cubicBezTo>
                    <a:pt x="58" y="1"/>
                    <a:pt x="1" y="58"/>
                    <a:pt x="1" y="126"/>
                  </a:cubicBezTo>
                  <a:lnTo>
                    <a:pt x="1" y="518"/>
                  </a:lnTo>
                  <a:cubicBezTo>
                    <a:pt x="1" y="586"/>
                    <a:pt x="58" y="644"/>
                    <a:pt x="126" y="644"/>
                  </a:cubicBezTo>
                  <a:lnTo>
                    <a:pt x="215" y="644"/>
                  </a:lnTo>
                  <a:cubicBezTo>
                    <a:pt x="283" y="644"/>
                    <a:pt x="340" y="586"/>
                    <a:pt x="340" y="518"/>
                  </a:cubicBezTo>
                  <a:lnTo>
                    <a:pt x="340" y="126"/>
                  </a:lnTo>
                  <a:cubicBezTo>
                    <a:pt x="340" y="58"/>
                    <a:pt x="283" y="1"/>
                    <a:pt x="215" y="1"/>
                  </a:cubicBezTo>
                  <a:close/>
                </a:path>
              </a:pathLst>
            </a:custGeom>
            <a:solidFill>
              <a:srgbClr val="303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5" name="Google Shape;12635;p55"/>
            <p:cNvSpPr/>
            <p:nvPr/>
          </p:nvSpPr>
          <p:spPr>
            <a:xfrm>
              <a:off x="2070550" y="684275"/>
              <a:ext cx="8525" cy="16100"/>
            </a:xfrm>
            <a:custGeom>
              <a:avLst/>
              <a:gdLst/>
              <a:ahLst/>
              <a:cxnLst/>
              <a:rect l="l" t="t" r="r" b="b"/>
              <a:pathLst>
                <a:path w="341" h="644" extrusionOk="0">
                  <a:moveTo>
                    <a:pt x="126" y="1"/>
                  </a:moveTo>
                  <a:cubicBezTo>
                    <a:pt x="58" y="1"/>
                    <a:pt x="1" y="58"/>
                    <a:pt x="1" y="126"/>
                  </a:cubicBezTo>
                  <a:lnTo>
                    <a:pt x="1" y="518"/>
                  </a:lnTo>
                  <a:cubicBezTo>
                    <a:pt x="1" y="586"/>
                    <a:pt x="58" y="644"/>
                    <a:pt x="126" y="644"/>
                  </a:cubicBezTo>
                  <a:lnTo>
                    <a:pt x="215" y="644"/>
                  </a:lnTo>
                  <a:cubicBezTo>
                    <a:pt x="283" y="644"/>
                    <a:pt x="340" y="586"/>
                    <a:pt x="340" y="518"/>
                  </a:cubicBezTo>
                  <a:lnTo>
                    <a:pt x="340" y="126"/>
                  </a:lnTo>
                  <a:cubicBezTo>
                    <a:pt x="340" y="58"/>
                    <a:pt x="283" y="1"/>
                    <a:pt x="215" y="1"/>
                  </a:cubicBezTo>
                  <a:close/>
                </a:path>
              </a:pathLst>
            </a:custGeom>
            <a:solidFill>
              <a:srgbClr val="303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6" name="Google Shape;12636;p55"/>
            <p:cNvSpPr/>
            <p:nvPr/>
          </p:nvSpPr>
          <p:spPr>
            <a:xfrm>
              <a:off x="1952350" y="579275"/>
              <a:ext cx="9175" cy="11650"/>
            </a:xfrm>
            <a:custGeom>
              <a:avLst/>
              <a:gdLst/>
              <a:ahLst/>
              <a:cxnLst/>
              <a:rect l="l" t="t" r="r" b="b"/>
              <a:pathLst>
                <a:path w="367" h="466" extrusionOk="0">
                  <a:moveTo>
                    <a:pt x="183" y="0"/>
                  </a:moveTo>
                  <a:cubicBezTo>
                    <a:pt x="79" y="0"/>
                    <a:pt x="0" y="105"/>
                    <a:pt x="0" y="236"/>
                  </a:cubicBezTo>
                  <a:cubicBezTo>
                    <a:pt x="0" y="361"/>
                    <a:pt x="79" y="465"/>
                    <a:pt x="183" y="465"/>
                  </a:cubicBezTo>
                  <a:cubicBezTo>
                    <a:pt x="283" y="465"/>
                    <a:pt x="366" y="361"/>
                    <a:pt x="366" y="236"/>
                  </a:cubicBezTo>
                  <a:cubicBezTo>
                    <a:pt x="366" y="105"/>
                    <a:pt x="283" y="0"/>
                    <a:pt x="183" y="0"/>
                  </a:cubicBezTo>
                  <a:close/>
                </a:path>
              </a:pathLst>
            </a:custGeom>
            <a:solidFill>
              <a:srgbClr val="303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7" name="Google Shape;12637;p55"/>
            <p:cNvSpPr/>
            <p:nvPr/>
          </p:nvSpPr>
          <p:spPr>
            <a:xfrm>
              <a:off x="1954050" y="580700"/>
              <a:ext cx="48600" cy="115900"/>
            </a:xfrm>
            <a:custGeom>
              <a:avLst/>
              <a:gdLst/>
              <a:ahLst/>
              <a:cxnLst/>
              <a:rect l="l" t="t" r="r" b="b"/>
              <a:pathLst>
                <a:path w="1944" h="4636" extrusionOk="0">
                  <a:moveTo>
                    <a:pt x="178" y="1"/>
                  </a:moveTo>
                  <a:cubicBezTo>
                    <a:pt x="79" y="1"/>
                    <a:pt x="0" y="79"/>
                    <a:pt x="0" y="179"/>
                  </a:cubicBezTo>
                  <a:cubicBezTo>
                    <a:pt x="0" y="273"/>
                    <a:pt x="79" y="356"/>
                    <a:pt x="178" y="356"/>
                  </a:cubicBezTo>
                  <a:lnTo>
                    <a:pt x="361" y="356"/>
                  </a:lnTo>
                  <a:cubicBezTo>
                    <a:pt x="559" y="356"/>
                    <a:pt x="716" y="513"/>
                    <a:pt x="716" y="706"/>
                  </a:cubicBezTo>
                  <a:lnTo>
                    <a:pt x="716" y="3930"/>
                  </a:lnTo>
                  <a:cubicBezTo>
                    <a:pt x="716" y="4322"/>
                    <a:pt x="1030" y="4635"/>
                    <a:pt x="1421" y="4635"/>
                  </a:cubicBezTo>
                  <a:lnTo>
                    <a:pt x="1766" y="4635"/>
                  </a:lnTo>
                  <a:cubicBezTo>
                    <a:pt x="1866" y="4635"/>
                    <a:pt x="1944" y="4557"/>
                    <a:pt x="1944" y="4457"/>
                  </a:cubicBezTo>
                  <a:cubicBezTo>
                    <a:pt x="1944" y="4363"/>
                    <a:pt x="1866" y="4285"/>
                    <a:pt x="1766" y="4285"/>
                  </a:cubicBezTo>
                  <a:lnTo>
                    <a:pt x="1421" y="4285"/>
                  </a:lnTo>
                  <a:cubicBezTo>
                    <a:pt x="1228" y="4285"/>
                    <a:pt x="1066" y="4123"/>
                    <a:pt x="1066" y="3930"/>
                  </a:cubicBezTo>
                  <a:lnTo>
                    <a:pt x="1066" y="706"/>
                  </a:lnTo>
                  <a:cubicBezTo>
                    <a:pt x="1066" y="320"/>
                    <a:pt x="753" y="1"/>
                    <a:pt x="361" y="1"/>
                  </a:cubicBezTo>
                  <a:close/>
                </a:path>
              </a:pathLst>
            </a:custGeom>
            <a:solidFill>
              <a:srgbClr val="42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8" name="Google Shape;12638;p55"/>
            <p:cNvSpPr/>
            <p:nvPr/>
          </p:nvSpPr>
          <p:spPr>
            <a:xfrm>
              <a:off x="1971950" y="613625"/>
              <a:ext cx="30700" cy="82975"/>
            </a:xfrm>
            <a:custGeom>
              <a:avLst/>
              <a:gdLst/>
              <a:ahLst/>
              <a:cxnLst/>
              <a:rect l="l" t="t" r="r" b="b"/>
              <a:pathLst>
                <a:path w="1228" h="3319" extrusionOk="0">
                  <a:moveTo>
                    <a:pt x="350" y="0"/>
                  </a:moveTo>
                  <a:cubicBezTo>
                    <a:pt x="277" y="382"/>
                    <a:pt x="152" y="674"/>
                    <a:pt x="0" y="810"/>
                  </a:cubicBezTo>
                  <a:lnTo>
                    <a:pt x="0" y="2613"/>
                  </a:lnTo>
                  <a:cubicBezTo>
                    <a:pt x="0" y="2999"/>
                    <a:pt x="314" y="3318"/>
                    <a:pt x="705" y="3318"/>
                  </a:cubicBezTo>
                  <a:lnTo>
                    <a:pt x="1050" y="3318"/>
                  </a:lnTo>
                  <a:cubicBezTo>
                    <a:pt x="1150" y="3318"/>
                    <a:pt x="1228" y="3240"/>
                    <a:pt x="1228" y="3140"/>
                  </a:cubicBezTo>
                  <a:cubicBezTo>
                    <a:pt x="1228" y="3046"/>
                    <a:pt x="1150" y="2968"/>
                    <a:pt x="1050" y="2968"/>
                  </a:cubicBezTo>
                  <a:lnTo>
                    <a:pt x="705" y="2968"/>
                  </a:lnTo>
                  <a:cubicBezTo>
                    <a:pt x="512" y="2968"/>
                    <a:pt x="350" y="2806"/>
                    <a:pt x="350" y="2613"/>
                  </a:cubicBezTo>
                  <a:lnTo>
                    <a:pt x="350" y="0"/>
                  </a:lnTo>
                  <a:close/>
                </a:path>
              </a:pathLst>
            </a:custGeom>
            <a:solidFill>
              <a:srgbClr val="30393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9" name="Google Shape;12639;p55"/>
            <p:cNvSpPr/>
            <p:nvPr/>
          </p:nvSpPr>
          <p:spPr>
            <a:xfrm>
              <a:off x="1995200" y="547275"/>
              <a:ext cx="81375" cy="167600"/>
            </a:xfrm>
            <a:custGeom>
              <a:avLst/>
              <a:gdLst/>
              <a:ahLst/>
              <a:cxnLst/>
              <a:rect l="l" t="t" r="r" b="b"/>
              <a:pathLst>
                <a:path w="3255" h="6704" extrusionOk="0">
                  <a:moveTo>
                    <a:pt x="303" y="0"/>
                  </a:moveTo>
                  <a:cubicBezTo>
                    <a:pt x="136" y="0"/>
                    <a:pt x="0" y="136"/>
                    <a:pt x="0" y="309"/>
                  </a:cubicBezTo>
                  <a:lnTo>
                    <a:pt x="0" y="6400"/>
                  </a:lnTo>
                  <a:cubicBezTo>
                    <a:pt x="0" y="6568"/>
                    <a:pt x="136" y="6703"/>
                    <a:pt x="303" y="6703"/>
                  </a:cubicBezTo>
                  <a:lnTo>
                    <a:pt x="2947" y="6703"/>
                  </a:lnTo>
                  <a:cubicBezTo>
                    <a:pt x="3119" y="6703"/>
                    <a:pt x="3255" y="6568"/>
                    <a:pt x="3255" y="6400"/>
                  </a:cubicBezTo>
                  <a:lnTo>
                    <a:pt x="3255" y="309"/>
                  </a:lnTo>
                  <a:cubicBezTo>
                    <a:pt x="3255" y="136"/>
                    <a:pt x="3119" y="0"/>
                    <a:pt x="2947"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0" name="Google Shape;12640;p55"/>
            <p:cNvSpPr/>
            <p:nvPr/>
          </p:nvSpPr>
          <p:spPr>
            <a:xfrm>
              <a:off x="1995200" y="547275"/>
              <a:ext cx="81375" cy="167600"/>
            </a:xfrm>
            <a:custGeom>
              <a:avLst/>
              <a:gdLst/>
              <a:ahLst/>
              <a:cxnLst/>
              <a:rect l="l" t="t" r="r" b="b"/>
              <a:pathLst>
                <a:path w="3255" h="6704" extrusionOk="0">
                  <a:moveTo>
                    <a:pt x="303" y="0"/>
                  </a:moveTo>
                  <a:cubicBezTo>
                    <a:pt x="136" y="0"/>
                    <a:pt x="0" y="136"/>
                    <a:pt x="0" y="309"/>
                  </a:cubicBezTo>
                  <a:lnTo>
                    <a:pt x="0" y="6400"/>
                  </a:lnTo>
                  <a:cubicBezTo>
                    <a:pt x="0" y="6568"/>
                    <a:pt x="136" y="6703"/>
                    <a:pt x="303" y="6703"/>
                  </a:cubicBezTo>
                  <a:lnTo>
                    <a:pt x="2947" y="6703"/>
                  </a:lnTo>
                  <a:cubicBezTo>
                    <a:pt x="3119" y="6703"/>
                    <a:pt x="3255" y="6568"/>
                    <a:pt x="3255" y="6400"/>
                  </a:cubicBezTo>
                  <a:lnTo>
                    <a:pt x="3255" y="6254"/>
                  </a:lnTo>
                  <a:lnTo>
                    <a:pt x="1510" y="6254"/>
                  </a:lnTo>
                  <a:cubicBezTo>
                    <a:pt x="1343" y="6254"/>
                    <a:pt x="1202" y="6118"/>
                    <a:pt x="1202" y="5951"/>
                  </a:cubicBezTo>
                  <a:lnTo>
                    <a:pt x="1202" y="0"/>
                  </a:lnTo>
                  <a:close/>
                </a:path>
              </a:pathLst>
            </a:custGeom>
            <a:solidFill>
              <a:srgbClr val="DAC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1" name="Google Shape;12641;p55"/>
            <p:cNvSpPr/>
            <p:nvPr/>
          </p:nvSpPr>
          <p:spPr>
            <a:xfrm>
              <a:off x="1995200" y="591950"/>
              <a:ext cx="19725" cy="122925"/>
            </a:xfrm>
            <a:custGeom>
              <a:avLst/>
              <a:gdLst/>
              <a:ahLst/>
              <a:cxnLst/>
              <a:rect l="l" t="t" r="r" b="b"/>
              <a:pathLst>
                <a:path w="789" h="4917" extrusionOk="0">
                  <a:moveTo>
                    <a:pt x="78" y="0"/>
                  </a:moveTo>
                  <a:cubicBezTo>
                    <a:pt x="52" y="0"/>
                    <a:pt x="26" y="5"/>
                    <a:pt x="0" y="16"/>
                  </a:cubicBezTo>
                  <a:lnTo>
                    <a:pt x="0" y="4613"/>
                  </a:lnTo>
                  <a:cubicBezTo>
                    <a:pt x="0" y="4781"/>
                    <a:pt x="136" y="4916"/>
                    <a:pt x="303" y="4916"/>
                  </a:cubicBezTo>
                  <a:lnTo>
                    <a:pt x="575" y="4916"/>
                  </a:lnTo>
                  <a:cubicBezTo>
                    <a:pt x="705" y="4399"/>
                    <a:pt x="789" y="3668"/>
                    <a:pt x="789" y="2863"/>
                  </a:cubicBezTo>
                  <a:cubicBezTo>
                    <a:pt x="789" y="1280"/>
                    <a:pt x="470" y="0"/>
                    <a:pt x="78" y="0"/>
                  </a:cubicBezTo>
                  <a:close/>
                </a:path>
              </a:pathLst>
            </a:custGeom>
            <a:solidFill>
              <a:srgbClr val="E4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2" name="Google Shape;12642;p55"/>
            <p:cNvSpPr/>
            <p:nvPr/>
          </p:nvSpPr>
          <p:spPr>
            <a:xfrm>
              <a:off x="2037775" y="392625"/>
              <a:ext cx="10850" cy="10875"/>
            </a:xfrm>
            <a:custGeom>
              <a:avLst/>
              <a:gdLst/>
              <a:ahLst/>
              <a:cxnLst/>
              <a:rect l="l" t="t" r="r" b="b"/>
              <a:pathLst>
                <a:path w="434" h="435" extrusionOk="0">
                  <a:moveTo>
                    <a:pt x="220" y="1"/>
                  </a:moveTo>
                  <a:cubicBezTo>
                    <a:pt x="100" y="1"/>
                    <a:pt x="0" y="100"/>
                    <a:pt x="0" y="220"/>
                  </a:cubicBezTo>
                  <a:cubicBezTo>
                    <a:pt x="0" y="340"/>
                    <a:pt x="100" y="434"/>
                    <a:pt x="220" y="434"/>
                  </a:cubicBezTo>
                  <a:cubicBezTo>
                    <a:pt x="340" y="434"/>
                    <a:pt x="434" y="340"/>
                    <a:pt x="434" y="220"/>
                  </a:cubicBezTo>
                  <a:cubicBezTo>
                    <a:pt x="434" y="100"/>
                    <a:pt x="340" y="1"/>
                    <a:pt x="220" y="1"/>
                  </a:cubicBezTo>
                  <a:close/>
                </a:path>
              </a:pathLst>
            </a:custGeom>
            <a:solidFill>
              <a:srgbClr val="D4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3" name="Google Shape;12643;p55"/>
            <p:cNvSpPr/>
            <p:nvPr/>
          </p:nvSpPr>
          <p:spPr>
            <a:xfrm>
              <a:off x="2002375" y="556275"/>
              <a:ext cx="67025" cy="135750"/>
            </a:xfrm>
            <a:custGeom>
              <a:avLst/>
              <a:gdLst/>
              <a:ahLst/>
              <a:cxnLst/>
              <a:rect l="l" t="t" r="r" b="b"/>
              <a:pathLst>
                <a:path w="2681" h="5430" extrusionOk="0">
                  <a:moveTo>
                    <a:pt x="298" y="1"/>
                  </a:moveTo>
                  <a:cubicBezTo>
                    <a:pt x="131" y="1"/>
                    <a:pt x="0" y="132"/>
                    <a:pt x="0" y="293"/>
                  </a:cubicBezTo>
                  <a:lnTo>
                    <a:pt x="0" y="5131"/>
                  </a:lnTo>
                  <a:cubicBezTo>
                    <a:pt x="0" y="5299"/>
                    <a:pt x="131" y="5429"/>
                    <a:pt x="298" y="5429"/>
                  </a:cubicBezTo>
                  <a:lnTo>
                    <a:pt x="2383" y="5429"/>
                  </a:lnTo>
                  <a:cubicBezTo>
                    <a:pt x="2545" y="5429"/>
                    <a:pt x="2681" y="5299"/>
                    <a:pt x="2681" y="5131"/>
                  </a:cubicBezTo>
                  <a:lnTo>
                    <a:pt x="2681" y="293"/>
                  </a:lnTo>
                  <a:cubicBezTo>
                    <a:pt x="2681" y="132"/>
                    <a:pt x="2545" y="1"/>
                    <a:pt x="2383" y="1"/>
                  </a:cubicBez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4" name="Google Shape;12644;p55"/>
            <p:cNvSpPr/>
            <p:nvPr/>
          </p:nvSpPr>
          <p:spPr>
            <a:xfrm>
              <a:off x="2009175" y="561125"/>
              <a:ext cx="44425" cy="130900"/>
            </a:xfrm>
            <a:custGeom>
              <a:avLst/>
              <a:gdLst/>
              <a:ahLst/>
              <a:cxnLst/>
              <a:rect l="l" t="t" r="r" b="b"/>
              <a:pathLst>
                <a:path w="1777" h="5236" extrusionOk="0">
                  <a:moveTo>
                    <a:pt x="235" y="0"/>
                  </a:moveTo>
                  <a:cubicBezTo>
                    <a:pt x="105" y="0"/>
                    <a:pt x="0" y="105"/>
                    <a:pt x="0" y="235"/>
                  </a:cubicBezTo>
                  <a:lnTo>
                    <a:pt x="0" y="5000"/>
                  </a:lnTo>
                  <a:cubicBezTo>
                    <a:pt x="0" y="5131"/>
                    <a:pt x="105" y="5235"/>
                    <a:pt x="235" y="5235"/>
                  </a:cubicBezTo>
                  <a:lnTo>
                    <a:pt x="1541" y="5235"/>
                  </a:lnTo>
                  <a:cubicBezTo>
                    <a:pt x="1672" y="5235"/>
                    <a:pt x="1776" y="5131"/>
                    <a:pt x="1776" y="5000"/>
                  </a:cubicBezTo>
                  <a:lnTo>
                    <a:pt x="1776" y="235"/>
                  </a:lnTo>
                  <a:cubicBezTo>
                    <a:pt x="1776" y="105"/>
                    <a:pt x="1672" y="0"/>
                    <a:pt x="1541" y="0"/>
                  </a:cubicBezTo>
                  <a:close/>
                </a:path>
              </a:pathLst>
            </a:custGeom>
            <a:solidFill>
              <a:srgbClr val="A2C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5" name="Google Shape;12645;p55"/>
            <p:cNvSpPr/>
            <p:nvPr/>
          </p:nvSpPr>
          <p:spPr>
            <a:xfrm>
              <a:off x="2002375" y="645500"/>
              <a:ext cx="67025" cy="46525"/>
            </a:xfrm>
            <a:custGeom>
              <a:avLst/>
              <a:gdLst/>
              <a:ahLst/>
              <a:cxnLst/>
              <a:rect l="l" t="t" r="r" b="b"/>
              <a:pathLst>
                <a:path w="2681" h="1861" extrusionOk="0">
                  <a:moveTo>
                    <a:pt x="1374" y="0"/>
                  </a:moveTo>
                  <a:cubicBezTo>
                    <a:pt x="1270" y="5"/>
                    <a:pt x="1176" y="68"/>
                    <a:pt x="1082" y="120"/>
                  </a:cubicBezTo>
                  <a:cubicBezTo>
                    <a:pt x="784" y="281"/>
                    <a:pt x="461" y="349"/>
                    <a:pt x="136" y="349"/>
                  </a:cubicBezTo>
                  <a:cubicBezTo>
                    <a:pt x="91" y="349"/>
                    <a:pt x="46" y="348"/>
                    <a:pt x="0" y="345"/>
                  </a:cubicBezTo>
                  <a:lnTo>
                    <a:pt x="0" y="1526"/>
                  </a:lnTo>
                  <a:cubicBezTo>
                    <a:pt x="0" y="1709"/>
                    <a:pt x="115" y="1860"/>
                    <a:pt x="262" y="1860"/>
                  </a:cubicBezTo>
                  <a:lnTo>
                    <a:pt x="2419" y="1860"/>
                  </a:lnTo>
                  <a:cubicBezTo>
                    <a:pt x="2560" y="1860"/>
                    <a:pt x="2681" y="1709"/>
                    <a:pt x="2681" y="1526"/>
                  </a:cubicBezTo>
                  <a:lnTo>
                    <a:pt x="2681" y="376"/>
                  </a:lnTo>
                  <a:cubicBezTo>
                    <a:pt x="2315" y="293"/>
                    <a:pt x="1954" y="188"/>
                    <a:pt x="1599" y="58"/>
                  </a:cubicBezTo>
                  <a:cubicBezTo>
                    <a:pt x="1526" y="26"/>
                    <a:pt x="1453" y="0"/>
                    <a:pt x="1374" y="0"/>
                  </a:cubicBezTo>
                  <a:close/>
                </a:path>
              </a:pathLst>
            </a:custGeom>
            <a:solidFill>
              <a:srgbClr val="40BE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6" name="Google Shape;12646;p55"/>
            <p:cNvSpPr/>
            <p:nvPr/>
          </p:nvSpPr>
          <p:spPr>
            <a:xfrm>
              <a:off x="2002375" y="653450"/>
              <a:ext cx="67025" cy="38575"/>
            </a:xfrm>
            <a:custGeom>
              <a:avLst/>
              <a:gdLst/>
              <a:ahLst/>
              <a:cxnLst/>
              <a:rect l="l" t="t" r="r" b="b"/>
              <a:pathLst>
                <a:path w="2681" h="1543" extrusionOk="0">
                  <a:moveTo>
                    <a:pt x="486" y="1"/>
                  </a:moveTo>
                  <a:cubicBezTo>
                    <a:pt x="366" y="20"/>
                    <a:pt x="246" y="31"/>
                    <a:pt x="126" y="31"/>
                  </a:cubicBezTo>
                  <a:cubicBezTo>
                    <a:pt x="84" y="31"/>
                    <a:pt x="42" y="30"/>
                    <a:pt x="0" y="27"/>
                  </a:cubicBezTo>
                  <a:lnTo>
                    <a:pt x="0" y="1208"/>
                  </a:lnTo>
                  <a:cubicBezTo>
                    <a:pt x="0" y="1391"/>
                    <a:pt x="115" y="1542"/>
                    <a:pt x="262" y="1542"/>
                  </a:cubicBezTo>
                  <a:lnTo>
                    <a:pt x="2419" y="1542"/>
                  </a:lnTo>
                  <a:cubicBezTo>
                    <a:pt x="2560" y="1542"/>
                    <a:pt x="2681" y="1391"/>
                    <a:pt x="2681" y="1208"/>
                  </a:cubicBezTo>
                  <a:lnTo>
                    <a:pt x="2681" y="1135"/>
                  </a:lnTo>
                  <a:cubicBezTo>
                    <a:pt x="2456" y="1302"/>
                    <a:pt x="2190" y="1396"/>
                    <a:pt x="1902" y="1396"/>
                  </a:cubicBezTo>
                  <a:cubicBezTo>
                    <a:pt x="1181" y="1396"/>
                    <a:pt x="591" y="790"/>
                    <a:pt x="486" y="1"/>
                  </a:cubicBezTo>
                  <a:close/>
                </a:path>
              </a:pathLst>
            </a:custGeom>
            <a:solidFill>
              <a:srgbClr val="18B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7" name="Google Shape;12647;p55"/>
            <p:cNvSpPr/>
            <p:nvPr/>
          </p:nvSpPr>
          <p:spPr>
            <a:xfrm>
              <a:off x="2002375" y="645500"/>
              <a:ext cx="67025" cy="13600"/>
            </a:xfrm>
            <a:custGeom>
              <a:avLst/>
              <a:gdLst/>
              <a:ahLst/>
              <a:cxnLst/>
              <a:rect l="l" t="t" r="r" b="b"/>
              <a:pathLst>
                <a:path w="2681" h="544" extrusionOk="0">
                  <a:moveTo>
                    <a:pt x="1374" y="0"/>
                  </a:moveTo>
                  <a:cubicBezTo>
                    <a:pt x="1270" y="5"/>
                    <a:pt x="1176" y="68"/>
                    <a:pt x="1082" y="120"/>
                  </a:cubicBezTo>
                  <a:cubicBezTo>
                    <a:pt x="784" y="281"/>
                    <a:pt x="461" y="349"/>
                    <a:pt x="136" y="349"/>
                  </a:cubicBezTo>
                  <a:cubicBezTo>
                    <a:pt x="91" y="349"/>
                    <a:pt x="46" y="348"/>
                    <a:pt x="0" y="345"/>
                  </a:cubicBezTo>
                  <a:lnTo>
                    <a:pt x="0" y="460"/>
                  </a:lnTo>
                  <a:cubicBezTo>
                    <a:pt x="350" y="512"/>
                    <a:pt x="737" y="544"/>
                    <a:pt x="1150" y="544"/>
                  </a:cubicBezTo>
                  <a:cubicBezTo>
                    <a:pt x="1719" y="544"/>
                    <a:pt x="2247" y="486"/>
                    <a:pt x="2681" y="392"/>
                  </a:cubicBezTo>
                  <a:lnTo>
                    <a:pt x="2681" y="376"/>
                  </a:lnTo>
                  <a:cubicBezTo>
                    <a:pt x="2315" y="293"/>
                    <a:pt x="1954" y="188"/>
                    <a:pt x="1599" y="58"/>
                  </a:cubicBezTo>
                  <a:cubicBezTo>
                    <a:pt x="1526" y="26"/>
                    <a:pt x="1453" y="0"/>
                    <a:pt x="1374" y="0"/>
                  </a:cubicBezTo>
                  <a:close/>
                </a:path>
              </a:pathLst>
            </a:custGeom>
            <a:solidFill>
              <a:srgbClr val="00A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8" name="Google Shape;12648;p55"/>
            <p:cNvSpPr/>
            <p:nvPr/>
          </p:nvSpPr>
          <p:spPr>
            <a:xfrm>
              <a:off x="2001450" y="555375"/>
              <a:ext cx="68725" cy="137550"/>
            </a:xfrm>
            <a:custGeom>
              <a:avLst/>
              <a:gdLst/>
              <a:ahLst/>
              <a:cxnLst/>
              <a:rect l="l" t="t" r="r" b="b"/>
              <a:pathLst>
                <a:path w="2749" h="5502" extrusionOk="0">
                  <a:moveTo>
                    <a:pt x="2420" y="73"/>
                  </a:moveTo>
                  <a:cubicBezTo>
                    <a:pt x="2566" y="73"/>
                    <a:pt x="2681" y="188"/>
                    <a:pt x="2681" y="329"/>
                  </a:cubicBezTo>
                  <a:lnTo>
                    <a:pt x="2681" y="5167"/>
                  </a:lnTo>
                  <a:cubicBezTo>
                    <a:pt x="2681" y="5314"/>
                    <a:pt x="2566" y="5429"/>
                    <a:pt x="2420" y="5429"/>
                  </a:cubicBezTo>
                  <a:lnTo>
                    <a:pt x="335" y="5429"/>
                  </a:lnTo>
                  <a:cubicBezTo>
                    <a:pt x="189" y="5429"/>
                    <a:pt x="74" y="5314"/>
                    <a:pt x="74" y="5167"/>
                  </a:cubicBezTo>
                  <a:lnTo>
                    <a:pt x="74" y="329"/>
                  </a:lnTo>
                  <a:cubicBezTo>
                    <a:pt x="74" y="188"/>
                    <a:pt x="189" y="73"/>
                    <a:pt x="335" y="73"/>
                  </a:cubicBezTo>
                  <a:close/>
                  <a:moveTo>
                    <a:pt x="335" y="0"/>
                  </a:moveTo>
                  <a:cubicBezTo>
                    <a:pt x="152" y="0"/>
                    <a:pt x="1" y="152"/>
                    <a:pt x="1" y="329"/>
                  </a:cubicBezTo>
                  <a:lnTo>
                    <a:pt x="1" y="5167"/>
                  </a:lnTo>
                  <a:cubicBezTo>
                    <a:pt x="1" y="5350"/>
                    <a:pt x="152" y="5502"/>
                    <a:pt x="335" y="5502"/>
                  </a:cubicBezTo>
                  <a:lnTo>
                    <a:pt x="2420" y="5502"/>
                  </a:lnTo>
                  <a:cubicBezTo>
                    <a:pt x="2603" y="5502"/>
                    <a:pt x="2749" y="5350"/>
                    <a:pt x="2749" y="5167"/>
                  </a:cubicBezTo>
                  <a:lnTo>
                    <a:pt x="2749" y="329"/>
                  </a:lnTo>
                  <a:cubicBezTo>
                    <a:pt x="2749" y="152"/>
                    <a:pt x="2603" y="0"/>
                    <a:pt x="2420" y="0"/>
                  </a:cubicBezTo>
                  <a:close/>
                </a:path>
              </a:pathLst>
            </a:custGeom>
            <a:solidFill>
              <a:srgbClr val="42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9" name="Google Shape;12649;p55"/>
            <p:cNvSpPr/>
            <p:nvPr/>
          </p:nvSpPr>
          <p:spPr>
            <a:xfrm>
              <a:off x="2097600" y="547275"/>
              <a:ext cx="81375" cy="167600"/>
            </a:xfrm>
            <a:custGeom>
              <a:avLst/>
              <a:gdLst/>
              <a:ahLst/>
              <a:cxnLst/>
              <a:rect l="l" t="t" r="r" b="b"/>
              <a:pathLst>
                <a:path w="3255" h="6704" extrusionOk="0">
                  <a:moveTo>
                    <a:pt x="308" y="0"/>
                  </a:moveTo>
                  <a:cubicBezTo>
                    <a:pt x="141" y="0"/>
                    <a:pt x="0" y="136"/>
                    <a:pt x="0" y="309"/>
                  </a:cubicBezTo>
                  <a:lnTo>
                    <a:pt x="0" y="6400"/>
                  </a:lnTo>
                  <a:cubicBezTo>
                    <a:pt x="0" y="6568"/>
                    <a:pt x="141" y="6703"/>
                    <a:pt x="308" y="6703"/>
                  </a:cubicBezTo>
                  <a:lnTo>
                    <a:pt x="2952" y="6703"/>
                  </a:lnTo>
                  <a:cubicBezTo>
                    <a:pt x="3119" y="6703"/>
                    <a:pt x="3255" y="6568"/>
                    <a:pt x="3255" y="6400"/>
                  </a:cubicBezTo>
                  <a:lnTo>
                    <a:pt x="3255" y="309"/>
                  </a:lnTo>
                  <a:cubicBezTo>
                    <a:pt x="3255" y="136"/>
                    <a:pt x="3119" y="0"/>
                    <a:pt x="2952"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0" name="Google Shape;12650;p55"/>
            <p:cNvSpPr/>
            <p:nvPr/>
          </p:nvSpPr>
          <p:spPr>
            <a:xfrm>
              <a:off x="2097600" y="547275"/>
              <a:ext cx="81375" cy="167600"/>
            </a:xfrm>
            <a:custGeom>
              <a:avLst/>
              <a:gdLst/>
              <a:ahLst/>
              <a:cxnLst/>
              <a:rect l="l" t="t" r="r" b="b"/>
              <a:pathLst>
                <a:path w="3255" h="6704" extrusionOk="0">
                  <a:moveTo>
                    <a:pt x="308" y="0"/>
                  </a:moveTo>
                  <a:cubicBezTo>
                    <a:pt x="141" y="0"/>
                    <a:pt x="0" y="136"/>
                    <a:pt x="0" y="309"/>
                  </a:cubicBezTo>
                  <a:lnTo>
                    <a:pt x="0" y="6400"/>
                  </a:lnTo>
                  <a:cubicBezTo>
                    <a:pt x="0" y="6568"/>
                    <a:pt x="141" y="6703"/>
                    <a:pt x="308" y="6703"/>
                  </a:cubicBezTo>
                  <a:lnTo>
                    <a:pt x="2952" y="6703"/>
                  </a:lnTo>
                  <a:cubicBezTo>
                    <a:pt x="3119" y="6703"/>
                    <a:pt x="3255" y="6568"/>
                    <a:pt x="3255" y="6400"/>
                  </a:cubicBezTo>
                  <a:lnTo>
                    <a:pt x="3255" y="6254"/>
                  </a:lnTo>
                  <a:lnTo>
                    <a:pt x="1510" y="6254"/>
                  </a:lnTo>
                  <a:cubicBezTo>
                    <a:pt x="1343" y="6254"/>
                    <a:pt x="1207" y="6118"/>
                    <a:pt x="1207" y="5951"/>
                  </a:cubicBezTo>
                  <a:lnTo>
                    <a:pt x="1207" y="0"/>
                  </a:lnTo>
                  <a:close/>
                </a:path>
              </a:pathLst>
            </a:custGeom>
            <a:solidFill>
              <a:srgbClr val="DACE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1" name="Google Shape;12651;p55"/>
            <p:cNvSpPr/>
            <p:nvPr/>
          </p:nvSpPr>
          <p:spPr>
            <a:xfrm>
              <a:off x="2097600" y="591950"/>
              <a:ext cx="19875" cy="122925"/>
            </a:xfrm>
            <a:custGeom>
              <a:avLst/>
              <a:gdLst/>
              <a:ahLst/>
              <a:cxnLst/>
              <a:rect l="l" t="t" r="r" b="b"/>
              <a:pathLst>
                <a:path w="795" h="4917" extrusionOk="0">
                  <a:moveTo>
                    <a:pt x="78" y="0"/>
                  </a:moveTo>
                  <a:cubicBezTo>
                    <a:pt x="52" y="0"/>
                    <a:pt x="26" y="5"/>
                    <a:pt x="0" y="16"/>
                  </a:cubicBezTo>
                  <a:lnTo>
                    <a:pt x="0" y="4613"/>
                  </a:lnTo>
                  <a:cubicBezTo>
                    <a:pt x="0" y="4781"/>
                    <a:pt x="141" y="4916"/>
                    <a:pt x="308" y="4916"/>
                  </a:cubicBezTo>
                  <a:lnTo>
                    <a:pt x="575" y="4916"/>
                  </a:lnTo>
                  <a:cubicBezTo>
                    <a:pt x="711" y="4399"/>
                    <a:pt x="794" y="3668"/>
                    <a:pt x="794" y="2863"/>
                  </a:cubicBezTo>
                  <a:cubicBezTo>
                    <a:pt x="794" y="1280"/>
                    <a:pt x="476" y="0"/>
                    <a:pt x="78" y="0"/>
                  </a:cubicBezTo>
                  <a:close/>
                </a:path>
              </a:pathLst>
            </a:custGeom>
            <a:solidFill>
              <a:srgbClr val="E4D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2" name="Google Shape;12652;p55"/>
            <p:cNvSpPr/>
            <p:nvPr/>
          </p:nvSpPr>
          <p:spPr>
            <a:xfrm>
              <a:off x="2104775" y="556275"/>
              <a:ext cx="67025" cy="135750"/>
            </a:xfrm>
            <a:custGeom>
              <a:avLst/>
              <a:gdLst/>
              <a:ahLst/>
              <a:cxnLst/>
              <a:rect l="l" t="t" r="r" b="b"/>
              <a:pathLst>
                <a:path w="2681" h="5430" extrusionOk="0">
                  <a:moveTo>
                    <a:pt x="298" y="1"/>
                  </a:moveTo>
                  <a:cubicBezTo>
                    <a:pt x="136" y="1"/>
                    <a:pt x="0" y="132"/>
                    <a:pt x="0" y="293"/>
                  </a:cubicBezTo>
                  <a:lnTo>
                    <a:pt x="0" y="5131"/>
                  </a:lnTo>
                  <a:cubicBezTo>
                    <a:pt x="0" y="5299"/>
                    <a:pt x="136" y="5429"/>
                    <a:pt x="298" y="5429"/>
                  </a:cubicBezTo>
                  <a:lnTo>
                    <a:pt x="2383" y="5429"/>
                  </a:lnTo>
                  <a:cubicBezTo>
                    <a:pt x="2550" y="5429"/>
                    <a:pt x="2681" y="5299"/>
                    <a:pt x="2681" y="5131"/>
                  </a:cubicBezTo>
                  <a:lnTo>
                    <a:pt x="2681" y="293"/>
                  </a:lnTo>
                  <a:cubicBezTo>
                    <a:pt x="2681" y="132"/>
                    <a:pt x="2550" y="1"/>
                    <a:pt x="2383" y="1"/>
                  </a:cubicBez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3" name="Google Shape;12653;p55"/>
            <p:cNvSpPr/>
            <p:nvPr/>
          </p:nvSpPr>
          <p:spPr>
            <a:xfrm>
              <a:off x="2111575" y="561125"/>
              <a:ext cx="44550" cy="130900"/>
            </a:xfrm>
            <a:custGeom>
              <a:avLst/>
              <a:gdLst/>
              <a:ahLst/>
              <a:cxnLst/>
              <a:rect l="l" t="t" r="r" b="b"/>
              <a:pathLst>
                <a:path w="1782" h="5236" extrusionOk="0">
                  <a:moveTo>
                    <a:pt x="235" y="0"/>
                  </a:moveTo>
                  <a:cubicBezTo>
                    <a:pt x="105" y="0"/>
                    <a:pt x="0" y="105"/>
                    <a:pt x="0" y="235"/>
                  </a:cubicBezTo>
                  <a:lnTo>
                    <a:pt x="0" y="5000"/>
                  </a:lnTo>
                  <a:cubicBezTo>
                    <a:pt x="0" y="5131"/>
                    <a:pt x="105" y="5235"/>
                    <a:pt x="235" y="5235"/>
                  </a:cubicBezTo>
                  <a:lnTo>
                    <a:pt x="1541" y="5235"/>
                  </a:lnTo>
                  <a:cubicBezTo>
                    <a:pt x="1672" y="5235"/>
                    <a:pt x="1782" y="5131"/>
                    <a:pt x="1782" y="5000"/>
                  </a:cubicBezTo>
                  <a:lnTo>
                    <a:pt x="1782" y="235"/>
                  </a:lnTo>
                  <a:cubicBezTo>
                    <a:pt x="1782" y="105"/>
                    <a:pt x="1672" y="0"/>
                    <a:pt x="1541" y="0"/>
                  </a:cubicBezTo>
                  <a:close/>
                </a:path>
              </a:pathLst>
            </a:custGeom>
            <a:solidFill>
              <a:srgbClr val="A2C7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4" name="Google Shape;12654;p55"/>
            <p:cNvSpPr/>
            <p:nvPr/>
          </p:nvSpPr>
          <p:spPr>
            <a:xfrm>
              <a:off x="2104775" y="564900"/>
              <a:ext cx="67025" cy="126850"/>
            </a:xfrm>
            <a:custGeom>
              <a:avLst/>
              <a:gdLst/>
              <a:ahLst/>
              <a:cxnLst/>
              <a:rect l="l" t="t" r="r" b="b"/>
              <a:pathLst>
                <a:path w="2681" h="5074" extrusionOk="0">
                  <a:moveTo>
                    <a:pt x="1375" y="1"/>
                  </a:moveTo>
                  <a:cubicBezTo>
                    <a:pt x="1275" y="6"/>
                    <a:pt x="1176" y="69"/>
                    <a:pt x="1082" y="121"/>
                  </a:cubicBezTo>
                  <a:cubicBezTo>
                    <a:pt x="784" y="281"/>
                    <a:pt x="461" y="349"/>
                    <a:pt x="136" y="349"/>
                  </a:cubicBezTo>
                  <a:cubicBezTo>
                    <a:pt x="91" y="349"/>
                    <a:pt x="46" y="348"/>
                    <a:pt x="0" y="346"/>
                  </a:cubicBezTo>
                  <a:lnTo>
                    <a:pt x="0" y="4739"/>
                  </a:lnTo>
                  <a:cubicBezTo>
                    <a:pt x="0" y="4922"/>
                    <a:pt x="121" y="5074"/>
                    <a:pt x="267" y="5074"/>
                  </a:cubicBezTo>
                  <a:lnTo>
                    <a:pt x="2419" y="5074"/>
                  </a:lnTo>
                  <a:cubicBezTo>
                    <a:pt x="2566" y="5074"/>
                    <a:pt x="2681" y="4922"/>
                    <a:pt x="2681" y="4739"/>
                  </a:cubicBezTo>
                  <a:lnTo>
                    <a:pt x="2681" y="377"/>
                  </a:lnTo>
                  <a:cubicBezTo>
                    <a:pt x="2320" y="293"/>
                    <a:pt x="1960" y="189"/>
                    <a:pt x="1604" y="58"/>
                  </a:cubicBezTo>
                  <a:cubicBezTo>
                    <a:pt x="1526" y="27"/>
                    <a:pt x="1453" y="1"/>
                    <a:pt x="1375" y="1"/>
                  </a:cubicBezTo>
                  <a:close/>
                </a:path>
              </a:pathLst>
            </a:custGeom>
            <a:solidFill>
              <a:srgbClr val="40BED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5" name="Google Shape;12655;p55"/>
            <p:cNvSpPr/>
            <p:nvPr/>
          </p:nvSpPr>
          <p:spPr>
            <a:xfrm>
              <a:off x="2104775" y="572875"/>
              <a:ext cx="67025" cy="118875"/>
            </a:xfrm>
            <a:custGeom>
              <a:avLst/>
              <a:gdLst/>
              <a:ahLst/>
              <a:cxnLst/>
              <a:rect l="l" t="t" r="r" b="b"/>
              <a:pathLst>
                <a:path w="2681" h="4755" extrusionOk="0">
                  <a:moveTo>
                    <a:pt x="486" y="0"/>
                  </a:moveTo>
                  <a:cubicBezTo>
                    <a:pt x="370" y="20"/>
                    <a:pt x="248" y="31"/>
                    <a:pt x="127" y="31"/>
                  </a:cubicBezTo>
                  <a:cubicBezTo>
                    <a:pt x="84" y="31"/>
                    <a:pt x="42" y="29"/>
                    <a:pt x="0" y="27"/>
                  </a:cubicBezTo>
                  <a:lnTo>
                    <a:pt x="0" y="4420"/>
                  </a:lnTo>
                  <a:cubicBezTo>
                    <a:pt x="0" y="4603"/>
                    <a:pt x="121" y="4755"/>
                    <a:pt x="267" y="4755"/>
                  </a:cubicBezTo>
                  <a:lnTo>
                    <a:pt x="2419" y="4755"/>
                  </a:lnTo>
                  <a:cubicBezTo>
                    <a:pt x="2566" y="4755"/>
                    <a:pt x="2681" y="4603"/>
                    <a:pt x="2681" y="4420"/>
                  </a:cubicBezTo>
                  <a:lnTo>
                    <a:pt x="2681" y="4347"/>
                  </a:lnTo>
                  <a:cubicBezTo>
                    <a:pt x="2640" y="4378"/>
                    <a:pt x="2543" y="4407"/>
                    <a:pt x="2411" y="4407"/>
                  </a:cubicBezTo>
                  <a:cubicBezTo>
                    <a:pt x="1817" y="4407"/>
                    <a:pt x="521" y="3809"/>
                    <a:pt x="486" y="0"/>
                  </a:cubicBezTo>
                  <a:close/>
                </a:path>
              </a:pathLst>
            </a:custGeom>
            <a:solidFill>
              <a:srgbClr val="18B5C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6" name="Google Shape;12656;p55"/>
            <p:cNvSpPr/>
            <p:nvPr/>
          </p:nvSpPr>
          <p:spPr>
            <a:xfrm>
              <a:off x="2104775" y="564900"/>
              <a:ext cx="67025" cy="13625"/>
            </a:xfrm>
            <a:custGeom>
              <a:avLst/>
              <a:gdLst/>
              <a:ahLst/>
              <a:cxnLst/>
              <a:rect l="l" t="t" r="r" b="b"/>
              <a:pathLst>
                <a:path w="2681" h="545" extrusionOk="0">
                  <a:moveTo>
                    <a:pt x="1375" y="1"/>
                  </a:moveTo>
                  <a:cubicBezTo>
                    <a:pt x="1275" y="6"/>
                    <a:pt x="1176" y="69"/>
                    <a:pt x="1082" y="121"/>
                  </a:cubicBezTo>
                  <a:cubicBezTo>
                    <a:pt x="784" y="281"/>
                    <a:pt x="461" y="349"/>
                    <a:pt x="136" y="349"/>
                  </a:cubicBezTo>
                  <a:cubicBezTo>
                    <a:pt x="91" y="349"/>
                    <a:pt x="46" y="348"/>
                    <a:pt x="0" y="346"/>
                  </a:cubicBezTo>
                  <a:lnTo>
                    <a:pt x="0" y="460"/>
                  </a:lnTo>
                  <a:cubicBezTo>
                    <a:pt x="350" y="513"/>
                    <a:pt x="742" y="544"/>
                    <a:pt x="1155" y="544"/>
                  </a:cubicBezTo>
                  <a:cubicBezTo>
                    <a:pt x="1719" y="544"/>
                    <a:pt x="2247" y="487"/>
                    <a:pt x="2681" y="393"/>
                  </a:cubicBezTo>
                  <a:lnTo>
                    <a:pt x="2681" y="377"/>
                  </a:lnTo>
                  <a:cubicBezTo>
                    <a:pt x="2320" y="293"/>
                    <a:pt x="1960" y="189"/>
                    <a:pt x="1604" y="58"/>
                  </a:cubicBezTo>
                  <a:cubicBezTo>
                    <a:pt x="1526" y="27"/>
                    <a:pt x="1453" y="1"/>
                    <a:pt x="1375" y="1"/>
                  </a:cubicBezTo>
                  <a:close/>
                </a:path>
              </a:pathLst>
            </a:custGeom>
            <a:solidFill>
              <a:srgbClr val="00A7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7" name="Google Shape;12657;p55"/>
            <p:cNvSpPr/>
            <p:nvPr/>
          </p:nvSpPr>
          <p:spPr>
            <a:xfrm>
              <a:off x="2104000" y="555375"/>
              <a:ext cx="68725" cy="137550"/>
            </a:xfrm>
            <a:custGeom>
              <a:avLst/>
              <a:gdLst/>
              <a:ahLst/>
              <a:cxnLst/>
              <a:rect l="l" t="t" r="r" b="b"/>
              <a:pathLst>
                <a:path w="2749" h="5502" extrusionOk="0">
                  <a:moveTo>
                    <a:pt x="2414" y="73"/>
                  </a:moveTo>
                  <a:cubicBezTo>
                    <a:pt x="2560" y="73"/>
                    <a:pt x="2675" y="188"/>
                    <a:pt x="2675" y="329"/>
                  </a:cubicBezTo>
                  <a:lnTo>
                    <a:pt x="2675" y="5167"/>
                  </a:lnTo>
                  <a:cubicBezTo>
                    <a:pt x="2675" y="5314"/>
                    <a:pt x="2560" y="5429"/>
                    <a:pt x="2414" y="5429"/>
                  </a:cubicBezTo>
                  <a:lnTo>
                    <a:pt x="329" y="5429"/>
                  </a:lnTo>
                  <a:cubicBezTo>
                    <a:pt x="188" y="5429"/>
                    <a:pt x="68" y="5314"/>
                    <a:pt x="68" y="5167"/>
                  </a:cubicBezTo>
                  <a:lnTo>
                    <a:pt x="68" y="329"/>
                  </a:lnTo>
                  <a:cubicBezTo>
                    <a:pt x="68" y="188"/>
                    <a:pt x="188" y="73"/>
                    <a:pt x="329" y="73"/>
                  </a:cubicBezTo>
                  <a:close/>
                  <a:moveTo>
                    <a:pt x="329" y="0"/>
                  </a:moveTo>
                  <a:cubicBezTo>
                    <a:pt x="146" y="0"/>
                    <a:pt x="0" y="152"/>
                    <a:pt x="0" y="329"/>
                  </a:cubicBezTo>
                  <a:lnTo>
                    <a:pt x="0" y="5167"/>
                  </a:lnTo>
                  <a:cubicBezTo>
                    <a:pt x="0" y="5350"/>
                    <a:pt x="146" y="5502"/>
                    <a:pt x="329" y="5502"/>
                  </a:cubicBezTo>
                  <a:lnTo>
                    <a:pt x="2414" y="5502"/>
                  </a:lnTo>
                  <a:cubicBezTo>
                    <a:pt x="2597" y="5502"/>
                    <a:pt x="2748" y="5350"/>
                    <a:pt x="2748" y="5167"/>
                  </a:cubicBezTo>
                  <a:lnTo>
                    <a:pt x="2748" y="329"/>
                  </a:lnTo>
                  <a:cubicBezTo>
                    <a:pt x="2748" y="152"/>
                    <a:pt x="2597" y="0"/>
                    <a:pt x="2414" y="0"/>
                  </a:cubicBezTo>
                  <a:close/>
                </a:path>
              </a:pathLst>
            </a:custGeom>
            <a:solidFill>
              <a:srgbClr val="42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8" name="Google Shape;12658;p55"/>
            <p:cNvSpPr/>
            <p:nvPr/>
          </p:nvSpPr>
          <p:spPr>
            <a:xfrm>
              <a:off x="2024700" y="683375"/>
              <a:ext cx="4075" cy="4075"/>
            </a:xfrm>
            <a:custGeom>
              <a:avLst/>
              <a:gdLst/>
              <a:ahLst/>
              <a:cxnLst/>
              <a:rect l="l" t="t" r="r" b="b"/>
              <a:pathLst>
                <a:path w="163" h="163" extrusionOk="0">
                  <a:moveTo>
                    <a:pt x="84" y="0"/>
                  </a:moveTo>
                  <a:cubicBezTo>
                    <a:pt x="37" y="0"/>
                    <a:pt x="1" y="37"/>
                    <a:pt x="1" y="79"/>
                  </a:cubicBezTo>
                  <a:cubicBezTo>
                    <a:pt x="1" y="126"/>
                    <a:pt x="37" y="162"/>
                    <a:pt x="84" y="162"/>
                  </a:cubicBezTo>
                  <a:cubicBezTo>
                    <a:pt x="126" y="162"/>
                    <a:pt x="163" y="126"/>
                    <a:pt x="163" y="79"/>
                  </a:cubicBezTo>
                  <a:cubicBezTo>
                    <a:pt x="163" y="37"/>
                    <a:pt x="126" y="0"/>
                    <a:pt x="84"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9" name="Google Shape;12659;p55"/>
            <p:cNvSpPr/>
            <p:nvPr/>
          </p:nvSpPr>
          <p:spPr>
            <a:xfrm>
              <a:off x="2050825" y="664175"/>
              <a:ext cx="4075" cy="4075"/>
            </a:xfrm>
            <a:custGeom>
              <a:avLst/>
              <a:gdLst/>
              <a:ahLst/>
              <a:cxnLst/>
              <a:rect l="l" t="t" r="r" b="b"/>
              <a:pathLst>
                <a:path w="163" h="163" extrusionOk="0">
                  <a:moveTo>
                    <a:pt x="79" y="0"/>
                  </a:moveTo>
                  <a:cubicBezTo>
                    <a:pt x="37" y="0"/>
                    <a:pt x="1" y="37"/>
                    <a:pt x="1" y="84"/>
                  </a:cubicBezTo>
                  <a:cubicBezTo>
                    <a:pt x="1" y="126"/>
                    <a:pt x="37" y="162"/>
                    <a:pt x="79" y="162"/>
                  </a:cubicBezTo>
                  <a:cubicBezTo>
                    <a:pt x="126" y="162"/>
                    <a:pt x="163" y="126"/>
                    <a:pt x="163" y="84"/>
                  </a:cubicBezTo>
                  <a:cubicBezTo>
                    <a:pt x="163" y="37"/>
                    <a:pt x="126" y="0"/>
                    <a:pt x="79"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0" name="Google Shape;12660;p55"/>
            <p:cNvSpPr/>
            <p:nvPr/>
          </p:nvSpPr>
          <p:spPr>
            <a:xfrm>
              <a:off x="2057625" y="673050"/>
              <a:ext cx="1850" cy="1725"/>
            </a:xfrm>
            <a:custGeom>
              <a:avLst/>
              <a:gdLst/>
              <a:ahLst/>
              <a:cxnLst/>
              <a:rect l="l" t="t" r="r" b="b"/>
              <a:pathLst>
                <a:path w="74" h="69" extrusionOk="0">
                  <a:moveTo>
                    <a:pt x="37" y="1"/>
                  </a:moveTo>
                  <a:cubicBezTo>
                    <a:pt x="16" y="1"/>
                    <a:pt x="0" y="16"/>
                    <a:pt x="0" y="32"/>
                  </a:cubicBezTo>
                  <a:cubicBezTo>
                    <a:pt x="0" y="53"/>
                    <a:pt x="16" y="69"/>
                    <a:pt x="37" y="69"/>
                  </a:cubicBezTo>
                  <a:cubicBezTo>
                    <a:pt x="58" y="69"/>
                    <a:pt x="74" y="53"/>
                    <a:pt x="74" y="32"/>
                  </a:cubicBezTo>
                  <a:cubicBezTo>
                    <a:pt x="74" y="16"/>
                    <a:pt x="58" y="1"/>
                    <a:pt x="37"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1" name="Google Shape;12661;p55"/>
            <p:cNvSpPr/>
            <p:nvPr/>
          </p:nvSpPr>
          <p:spPr>
            <a:xfrm>
              <a:off x="2012300" y="662725"/>
              <a:ext cx="1725" cy="1875"/>
            </a:xfrm>
            <a:custGeom>
              <a:avLst/>
              <a:gdLst/>
              <a:ahLst/>
              <a:cxnLst/>
              <a:rect l="l" t="t" r="r" b="b"/>
              <a:pathLst>
                <a:path w="69" h="75" extrusionOk="0">
                  <a:moveTo>
                    <a:pt x="37" y="1"/>
                  </a:moveTo>
                  <a:cubicBezTo>
                    <a:pt x="16" y="1"/>
                    <a:pt x="1" y="17"/>
                    <a:pt x="1" y="37"/>
                  </a:cubicBezTo>
                  <a:cubicBezTo>
                    <a:pt x="1" y="58"/>
                    <a:pt x="16" y="74"/>
                    <a:pt x="37" y="74"/>
                  </a:cubicBezTo>
                  <a:cubicBezTo>
                    <a:pt x="53" y="74"/>
                    <a:pt x="68" y="58"/>
                    <a:pt x="68" y="37"/>
                  </a:cubicBezTo>
                  <a:cubicBezTo>
                    <a:pt x="68" y="17"/>
                    <a:pt x="53" y="1"/>
                    <a:pt x="37"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2" name="Google Shape;12662;p55"/>
            <p:cNvSpPr/>
            <p:nvPr/>
          </p:nvSpPr>
          <p:spPr>
            <a:xfrm>
              <a:off x="2063750" y="660650"/>
              <a:ext cx="1875" cy="1850"/>
            </a:xfrm>
            <a:custGeom>
              <a:avLst/>
              <a:gdLst/>
              <a:ahLst/>
              <a:cxnLst/>
              <a:rect l="l" t="t" r="r" b="b"/>
              <a:pathLst>
                <a:path w="75" h="74" extrusionOk="0">
                  <a:moveTo>
                    <a:pt x="38" y="0"/>
                  </a:moveTo>
                  <a:cubicBezTo>
                    <a:pt x="22" y="0"/>
                    <a:pt x="1" y="16"/>
                    <a:pt x="1" y="37"/>
                  </a:cubicBezTo>
                  <a:cubicBezTo>
                    <a:pt x="1" y="58"/>
                    <a:pt x="22" y="73"/>
                    <a:pt x="38" y="73"/>
                  </a:cubicBezTo>
                  <a:cubicBezTo>
                    <a:pt x="58" y="73"/>
                    <a:pt x="74" y="58"/>
                    <a:pt x="74" y="37"/>
                  </a:cubicBezTo>
                  <a:cubicBezTo>
                    <a:pt x="74" y="16"/>
                    <a:pt x="58" y="0"/>
                    <a:pt x="3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3" name="Google Shape;12663;p55"/>
            <p:cNvSpPr/>
            <p:nvPr/>
          </p:nvSpPr>
          <p:spPr>
            <a:xfrm>
              <a:off x="2038675" y="678800"/>
              <a:ext cx="2250" cy="2250"/>
            </a:xfrm>
            <a:custGeom>
              <a:avLst/>
              <a:gdLst/>
              <a:ahLst/>
              <a:cxnLst/>
              <a:rect l="l" t="t" r="r" b="b"/>
              <a:pathLst>
                <a:path w="90" h="90" extrusionOk="0">
                  <a:moveTo>
                    <a:pt x="48" y="1"/>
                  </a:moveTo>
                  <a:cubicBezTo>
                    <a:pt x="22" y="1"/>
                    <a:pt x="1" y="21"/>
                    <a:pt x="1" y="48"/>
                  </a:cubicBezTo>
                  <a:cubicBezTo>
                    <a:pt x="1" y="74"/>
                    <a:pt x="22" y="89"/>
                    <a:pt x="48" y="89"/>
                  </a:cubicBezTo>
                  <a:cubicBezTo>
                    <a:pt x="74" y="89"/>
                    <a:pt x="90" y="74"/>
                    <a:pt x="90" y="48"/>
                  </a:cubicBezTo>
                  <a:cubicBezTo>
                    <a:pt x="90" y="21"/>
                    <a:pt x="74" y="1"/>
                    <a:pt x="48"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4" name="Google Shape;12664;p55"/>
            <p:cNvSpPr/>
            <p:nvPr/>
          </p:nvSpPr>
          <p:spPr>
            <a:xfrm>
              <a:off x="2056450" y="686375"/>
              <a:ext cx="2250" cy="2375"/>
            </a:xfrm>
            <a:custGeom>
              <a:avLst/>
              <a:gdLst/>
              <a:ahLst/>
              <a:cxnLst/>
              <a:rect l="l" t="t" r="r" b="b"/>
              <a:pathLst>
                <a:path w="90" h="95" extrusionOk="0">
                  <a:moveTo>
                    <a:pt x="47" y="1"/>
                  </a:moveTo>
                  <a:cubicBezTo>
                    <a:pt x="21" y="1"/>
                    <a:pt x="0" y="21"/>
                    <a:pt x="0" y="48"/>
                  </a:cubicBezTo>
                  <a:cubicBezTo>
                    <a:pt x="0" y="74"/>
                    <a:pt x="21" y="95"/>
                    <a:pt x="47" y="95"/>
                  </a:cubicBezTo>
                  <a:cubicBezTo>
                    <a:pt x="68" y="95"/>
                    <a:pt x="89" y="74"/>
                    <a:pt x="89" y="48"/>
                  </a:cubicBezTo>
                  <a:cubicBezTo>
                    <a:pt x="89" y="21"/>
                    <a:pt x="68" y="1"/>
                    <a:pt x="47"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5" name="Google Shape;12665;p55"/>
            <p:cNvSpPr/>
            <p:nvPr/>
          </p:nvSpPr>
          <p:spPr>
            <a:xfrm>
              <a:off x="2028100" y="661025"/>
              <a:ext cx="2375" cy="2400"/>
            </a:xfrm>
            <a:custGeom>
              <a:avLst/>
              <a:gdLst/>
              <a:ahLst/>
              <a:cxnLst/>
              <a:rect l="l" t="t" r="r" b="b"/>
              <a:pathLst>
                <a:path w="95" h="96" extrusionOk="0">
                  <a:moveTo>
                    <a:pt x="48" y="1"/>
                  </a:moveTo>
                  <a:cubicBezTo>
                    <a:pt x="22" y="1"/>
                    <a:pt x="1" y="22"/>
                    <a:pt x="1" y="48"/>
                  </a:cubicBezTo>
                  <a:cubicBezTo>
                    <a:pt x="1" y="74"/>
                    <a:pt x="22" y="95"/>
                    <a:pt x="48" y="95"/>
                  </a:cubicBezTo>
                  <a:cubicBezTo>
                    <a:pt x="74" y="95"/>
                    <a:pt x="95" y="74"/>
                    <a:pt x="95" y="48"/>
                  </a:cubicBezTo>
                  <a:cubicBezTo>
                    <a:pt x="95" y="22"/>
                    <a:pt x="74" y="1"/>
                    <a:pt x="48"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6" name="Google Shape;12666;p55"/>
            <p:cNvSpPr/>
            <p:nvPr/>
          </p:nvSpPr>
          <p:spPr>
            <a:xfrm>
              <a:off x="2016475" y="683775"/>
              <a:ext cx="2375" cy="2375"/>
            </a:xfrm>
            <a:custGeom>
              <a:avLst/>
              <a:gdLst/>
              <a:ahLst/>
              <a:cxnLst/>
              <a:rect l="l" t="t" r="r" b="b"/>
              <a:pathLst>
                <a:path w="95" h="95" extrusionOk="0">
                  <a:moveTo>
                    <a:pt x="48" y="0"/>
                  </a:moveTo>
                  <a:cubicBezTo>
                    <a:pt x="22" y="0"/>
                    <a:pt x="1" y="21"/>
                    <a:pt x="1" y="47"/>
                  </a:cubicBezTo>
                  <a:cubicBezTo>
                    <a:pt x="1" y="73"/>
                    <a:pt x="22" y="94"/>
                    <a:pt x="48" y="94"/>
                  </a:cubicBezTo>
                  <a:cubicBezTo>
                    <a:pt x="74" y="94"/>
                    <a:pt x="95" y="73"/>
                    <a:pt x="95" y="47"/>
                  </a:cubicBezTo>
                  <a:cubicBezTo>
                    <a:pt x="95" y="21"/>
                    <a:pt x="74" y="0"/>
                    <a:pt x="4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7" name="Google Shape;12667;p55"/>
            <p:cNvSpPr/>
            <p:nvPr/>
          </p:nvSpPr>
          <p:spPr>
            <a:xfrm>
              <a:off x="2030850" y="677500"/>
              <a:ext cx="2900" cy="2750"/>
            </a:xfrm>
            <a:custGeom>
              <a:avLst/>
              <a:gdLst/>
              <a:ahLst/>
              <a:cxnLst/>
              <a:rect l="l" t="t" r="r" b="b"/>
              <a:pathLst>
                <a:path w="116" h="110" extrusionOk="0">
                  <a:moveTo>
                    <a:pt x="58" y="0"/>
                  </a:moveTo>
                  <a:cubicBezTo>
                    <a:pt x="27" y="0"/>
                    <a:pt x="0" y="21"/>
                    <a:pt x="0" y="58"/>
                  </a:cubicBezTo>
                  <a:cubicBezTo>
                    <a:pt x="0" y="89"/>
                    <a:pt x="27" y="110"/>
                    <a:pt x="58" y="110"/>
                  </a:cubicBezTo>
                  <a:cubicBezTo>
                    <a:pt x="89" y="110"/>
                    <a:pt x="115" y="89"/>
                    <a:pt x="115" y="58"/>
                  </a:cubicBezTo>
                  <a:cubicBezTo>
                    <a:pt x="115" y="21"/>
                    <a:pt x="89" y="0"/>
                    <a:pt x="5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8" name="Google Shape;12668;p55"/>
            <p:cNvSpPr/>
            <p:nvPr/>
          </p:nvSpPr>
          <p:spPr>
            <a:xfrm>
              <a:off x="2044550" y="659350"/>
              <a:ext cx="2900" cy="2875"/>
            </a:xfrm>
            <a:custGeom>
              <a:avLst/>
              <a:gdLst/>
              <a:ahLst/>
              <a:cxnLst/>
              <a:rect l="l" t="t" r="r" b="b"/>
              <a:pathLst>
                <a:path w="116" h="115" extrusionOk="0">
                  <a:moveTo>
                    <a:pt x="58" y="0"/>
                  </a:moveTo>
                  <a:cubicBezTo>
                    <a:pt x="27" y="0"/>
                    <a:pt x="1" y="26"/>
                    <a:pt x="1" y="58"/>
                  </a:cubicBezTo>
                  <a:cubicBezTo>
                    <a:pt x="1" y="89"/>
                    <a:pt x="27" y="115"/>
                    <a:pt x="58" y="115"/>
                  </a:cubicBezTo>
                  <a:cubicBezTo>
                    <a:pt x="90" y="115"/>
                    <a:pt x="116" y="89"/>
                    <a:pt x="116" y="58"/>
                  </a:cubicBezTo>
                  <a:cubicBezTo>
                    <a:pt x="116" y="26"/>
                    <a:pt x="90" y="0"/>
                    <a:pt x="5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9" name="Google Shape;12669;p55"/>
            <p:cNvSpPr/>
            <p:nvPr/>
          </p:nvSpPr>
          <p:spPr>
            <a:xfrm>
              <a:off x="2045725" y="685325"/>
              <a:ext cx="2900" cy="2900"/>
            </a:xfrm>
            <a:custGeom>
              <a:avLst/>
              <a:gdLst/>
              <a:ahLst/>
              <a:cxnLst/>
              <a:rect l="l" t="t" r="r" b="b"/>
              <a:pathLst>
                <a:path w="116" h="116" extrusionOk="0">
                  <a:moveTo>
                    <a:pt x="58" y="1"/>
                  </a:moveTo>
                  <a:cubicBezTo>
                    <a:pt x="27" y="1"/>
                    <a:pt x="1" y="27"/>
                    <a:pt x="1" y="58"/>
                  </a:cubicBezTo>
                  <a:cubicBezTo>
                    <a:pt x="1" y="90"/>
                    <a:pt x="27" y="116"/>
                    <a:pt x="58" y="116"/>
                  </a:cubicBezTo>
                  <a:cubicBezTo>
                    <a:pt x="90" y="116"/>
                    <a:pt x="116" y="90"/>
                    <a:pt x="116" y="58"/>
                  </a:cubicBezTo>
                  <a:cubicBezTo>
                    <a:pt x="116" y="27"/>
                    <a:pt x="90" y="1"/>
                    <a:pt x="58"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0" name="Google Shape;12670;p55"/>
            <p:cNvSpPr/>
            <p:nvPr/>
          </p:nvSpPr>
          <p:spPr>
            <a:xfrm>
              <a:off x="2018300" y="668100"/>
              <a:ext cx="2900" cy="2900"/>
            </a:xfrm>
            <a:custGeom>
              <a:avLst/>
              <a:gdLst/>
              <a:ahLst/>
              <a:cxnLst/>
              <a:rect l="l" t="t" r="r" b="b"/>
              <a:pathLst>
                <a:path w="116" h="116" extrusionOk="0">
                  <a:moveTo>
                    <a:pt x="58" y="0"/>
                  </a:moveTo>
                  <a:cubicBezTo>
                    <a:pt x="27" y="0"/>
                    <a:pt x="1" y="26"/>
                    <a:pt x="1" y="58"/>
                  </a:cubicBezTo>
                  <a:cubicBezTo>
                    <a:pt x="1" y="89"/>
                    <a:pt x="27" y="115"/>
                    <a:pt x="58" y="115"/>
                  </a:cubicBezTo>
                  <a:cubicBezTo>
                    <a:pt x="90" y="115"/>
                    <a:pt x="116" y="89"/>
                    <a:pt x="116" y="58"/>
                  </a:cubicBezTo>
                  <a:cubicBezTo>
                    <a:pt x="116" y="26"/>
                    <a:pt x="90" y="0"/>
                    <a:pt x="5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1" name="Google Shape;12671;p55"/>
            <p:cNvSpPr/>
            <p:nvPr/>
          </p:nvSpPr>
          <p:spPr>
            <a:xfrm>
              <a:off x="2122025" y="682450"/>
              <a:ext cx="4075" cy="4075"/>
            </a:xfrm>
            <a:custGeom>
              <a:avLst/>
              <a:gdLst/>
              <a:ahLst/>
              <a:cxnLst/>
              <a:rect l="l" t="t" r="r" b="b"/>
              <a:pathLst>
                <a:path w="163" h="163" extrusionOk="0">
                  <a:moveTo>
                    <a:pt x="84" y="1"/>
                  </a:moveTo>
                  <a:cubicBezTo>
                    <a:pt x="37" y="1"/>
                    <a:pt x="0" y="37"/>
                    <a:pt x="0" y="79"/>
                  </a:cubicBezTo>
                  <a:cubicBezTo>
                    <a:pt x="0" y="126"/>
                    <a:pt x="37" y="163"/>
                    <a:pt x="84" y="163"/>
                  </a:cubicBezTo>
                  <a:cubicBezTo>
                    <a:pt x="125" y="163"/>
                    <a:pt x="162" y="126"/>
                    <a:pt x="162" y="79"/>
                  </a:cubicBezTo>
                  <a:cubicBezTo>
                    <a:pt x="162" y="37"/>
                    <a:pt x="125" y="1"/>
                    <a:pt x="84"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2" name="Google Shape;12672;p55"/>
            <p:cNvSpPr/>
            <p:nvPr/>
          </p:nvSpPr>
          <p:spPr>
            <a:xfrm>
              <a:off x="2148125" y="663400"/>
              <a:ext cx="4075" cy="4050"/>
            </a:xfrm>
            <a:custGeom>
              <a:avLst/>
              <a:gdLst/>
              <a:ahLst/>
              <a:cxnLst/>
              <a:rect l="l" t="t" r="r" b="b"/>
              <a:pathLst>
                <a:path w="163" h="162" extrusionOk="0">
                  <a:moveTo>
                    <a:pt x="79" y="0"/>
                  </a:moveTo>
                  <a:cubicBezTo>
                    <a:pt x="38" y="0"/>
                    <a:pt x="1" y="37"/>
                    <a:pt x="1" y="78"/>
                  </a:cubicBezTo>
                  <a:cubicBezTo>
                    <a:pt x="1" y="125"/>
                    <a:pt x="38" y="162"/>
                    <a:pt x="79" y="162"/>
                  </a:cubicBezTo>
                  <a:cubicBezTo>
                    <a:pt x="126" y="162"/>
                    <a:pt x="163" y="125"/>
                    <a:pt x="163" y="78"/>
                  </a:cubicBezTo>
                  <a:cubicBezTo>
                    <a:pt x="163" y="37"/>
                    <a:pt x="126" y="0"/>
                    <a:pt x="79"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3" name="Google Shape;12673;p55"/>
            <p:cNvSpPr/>
            <p:nvPr/>
          </p:nvSpPr>
          <p:spPr>
            <a:xfrm>
              <a:off x="2136125" y="628000"/>
              <a:ext cx="4075" cy="4075"/>
            </a:xfrm>
            <a:custGeom>
              <a:avLst/>
              <a:gdLst/>
              <a:ahLst/>
              <a:cxnLst/>
              <a:rect l="l" t="t" r="r" b="b"/>
              <a:pathLst>
                <a:path w="163" h="163" extrusionOk="0">
                  <a:moveTo>
                    <a:pt x="84" y="0"/>
                  </a:moveTo>
                  <a:cubicBezTo>
                    <a:pt x="37" y="0"/>
                    <a:pt x="0" y="37"/>
                    <a:pt x="0" y="84"/>
                  </a:cubicBezTo>
                  <a:cubicBezTo>
                    <a:pt x="0" y="131"/>
                    <a:pt x="37" y="162"/>
                    <a:pt x="84" y="162"/>
                  </a:cubicBezTo>
                  <a:cubicBezTo>
                    <a:pt x="126" y="162"/>
                    <a:pt x="162" y="131"/>
                    <a:pt x="162" y="84"/>
                  </a:cubicBezTo>
                  <a:cubicBezTo>
                    <a:pt x="162" y="37"/>
                    <a:pt x="126" y="0"/>
                    <a:pt x="84"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4" name="Google Shape;12674;p55"/>
            <p:cNvSpPr/>
            <p:nvPr/>
          </p:nvSpPr>
          <p:spPr>
            <a:xfrm>
              <a:off x="2154925" y="672150"/>
              <a:ext cx="1850" cy="1700"/>
            </a:xfrm>
            <a:custGeom>
              <a:avLst/>
              <a:gdLst/>
              <a:ahLst/>
              <a:cxnLst/>
              <a:rect l="l" t="t" r="r" b="b"/>
              <a:pathLst>
                <a:path w="74" h="68" extrusionOk="0">
                  <a:moveTo>
                    <a:pt x="37" y="0"/>
                  </a:moveTo>
                  <a:cubicBezTo>
                    <a:pt x="16" y="0"/>
                    <a:pt x="1" y="16"/>
                    <a:pt x="1" y="37"/>
                  </a:cubicBezTo>
                  <a:cubicBezTo>
                    <a:pt x="1" y="52"/>
                    <a:pt x="16" y="68"/>
                    <a:pt x="37" y="68"/>
                  </a:cubicBezTo>
                  <a:cubicBezTo>
                    <a:pt x="58" y="68"/>
                    <a:pt x="74" y="52"/>
                    <a:pt x="74" y="37"/>
                  </a:cubicBezTo>
                  <a:cubicBezTo>
                    <a:pt x="74" y="16"/>
                    <a:pt x="58" y="0"/>
                    <a:pt x="37"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5" name="Google Shape;12675;p55"/>
            <p:cNvSpPr/>
            <p:nvPr/>
          </p:nvSpPr>
          <p:spPr>
            <a:xfrm>
              <a:off x="2109600" y="661825"/>
              <a:ext cx="1725" cy="1850"/>
            </a:xfrm>
            <a:custGeom>
              <a:avLst/>
              <a:gdLst/>
              <a:ahLst/>
              <a:cxnLst/>
              <a:rect l="l" t="t" r="r" b="b"/>
              <a:pathLst>
                <a:path w="69" h="74" extrusionOk="0">
                  <a:moveTo>
                    <a:pt x="32" y="0"/>
                  </a:moveTo>
                  <a:cubicBezTo>
                    <a:pt x="16" y="0"/>
                    <a:pt x="1" y="16"/>
                    <a:pt x="1" y="37"/>
                  </a:cubicBezTo>
                  <a:cubicBezTo>
                    <a:pt x="1" y="58"/>
                    <a:pt x="16" y="73"/>
                    <a:pt x="32" y="73"/>
                  </a:cubicBezTo>
                  <a:cubicBezTo>
                    <a:pt x="53" y="73"/>
                    <a:pt x="69" y="58"/>
                    <a:pt x="69" y="37"/>
                  </a:cubicBezTo>
                  <a:cubicBezTo>
                    <a:pt x="69" y="16"/>
                    <a:pt x="53" y="0"/>
                    <a:pt x="32"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6" name="Google Shape;12676;p55"/>
            <p:cNvSpPr/>
            <p:nvPr/>
          </p:nvSpPr>
          <p:spPr>
            <a:xfrm>
              <a:off x="2161075" y="659725"/>
              <a:ext cx="1850" cy="1850"/>
            </a:xfrm>
            <a:custGeom>
              <a:avLst/>
              <a:gdLst/>
              <a:ahLst/>
              <a:cxnLst/>
              <a:rect l="l" t="t" r="r" b="b"/>
              <a:pathLst>
                <a:path w="74" h="74" extrusionOk="0">
                  <a:moveTo>
                    <a:pt x="37" y="1"/>
                  </a:moveTo>
                  <a:cubicBezTo>
                    <a:pt x="21" y="1"/>
                    <a:pt x="0" y="16"/>
                    <a:pt x="0" y="37"/>
                  </a:cubicBezTo>
                  <a:cubicBezTo>
                    <a:pt x="0" y="58"/>
                    <a:pt x="21" y="74"/>
                    <a:pt x="37" y="74"/>
                  </a:cubicBezTo>
                  <a:cubicBezTo>
                    <a:pt x="58" y="74"/>
                    <a:pt x="73" y="58"/>
                    <a:pt x="73" y="37"/>
                  </a:cubicBezTo>
                  <a:cubicBezTo>
                    <a:pt x="73" y="16"/>
                    <a:pt x="58" y="1"/>
                    <a:pt x="37"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7" name="Google Shape;12677;p55"/>
            <p:cNvSpPr/>
            <p:nvPr/>
          </p:nvSpPr>
          <p:spPr>
            <a:xfrm>
              <a:off x="2136000" y="677875"/>
              <a:ext cx="2225" cy="2375"/>
            </a:xfrm>
            <a:custGeom>
              <a:avLst/>
              <a:gdLst/>
              <a:ahLst/>
              <a:cxnLst/>
              <a:rect l="l" t="t" r="r" b="b"/>
              <a:pathLst>
                <a:path w="89" h="95" extrusionOk="0">
                  <a:moveTo>
                    <a:pt x="47" y="1"/>
                  </a:moveTo>
                  <a:cubicBezTo>
                    <a:pt x="21" y="1"/>
                    <a:pt x="0" y="22"/>
                    <a:pt x="0" y="48"/>
                  </a:cubicBezTo>
                  <a:cubicBezTo>
                    <a:pt x="0" y="74"/>
                    <a:pt x="21" y="95"/>
                    <a:pt x="47" y="95"/>
                  </a:cubicBezTo>
                  <a:cubicBezTo>
                    <a:pt x="68" y="95"/>
                    <a:pt x="89" y="74"/>
                    <a:pt x="89" y="48"/>
                  </a:cubicBezTo>
                  <a:cubicBezTo>
                    <a:pt x="89" y="22"/>
                    <a:pt x="68" y="1"/>
                    <a:pt x="47"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8" name="Google Shape;12678;p55"/>
            <p:cNvSpPr/>
            <p:nvPr/>
          </p:nvSpPr>
          <p:spPr>
            <a:xfrm>
              <a:off x="2153750" y="685450"/>
              <a:ext cx="2250" cy="2375"/>
            </a:xfrm>
            <a:custGeom>
              <a:avLst/>
              <a:gdLst/>
              <a:ahLst/>
              <a:cxnLst/>
              <a:rect l="l" t="t" r="r" b="b"/>
              <a:pathLst>
                <a:path w="90" h="95" extrusionOk="0">
                  <a:moveTo>
                    <a:pt x="42" y="1"/>
                  </a:moveTo>
                  <a:cubicBezTo>
                    <a:pt x="22" y="1"/>
                    <a:pt x="1" y="22"/>
                    <a:pt x="1" y="48"/>
                  </a:cubicBezTo>
                  <a:cubicBezTo>
                    <a:pt x="1" y="74"/>
                    <a:pt x="22" y="95"/>
                    <a:pt x="42" y="95"/>
                  </a:cubicBezTo>
                  <a:cubicBezTo>
                    <a:pt x="69" y="95"/>
                    <a:pt x="89" y="74"/>
                    <a:pt x="89" y="48"/>
                  </a:cubicBezTo>
                  <a:cubicBezTo>
                    <a:pt x="89" y="22"/>
                    <a:pt x="69" y="1"/>
                    <a:pt x="42"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9" name="Google Shape;12679;p55"/>
            <p:cNvSpPr/>
            <p:nvPr/>
          </p:nvSpPr>
          <p:spPr>
            <a:xfrm>
              <a:off x="2125400" y="660125"/>
              <a:ext cx="2375" cy="2375"/>
            </a:xfrm>
            <a:custGeom>
              <a:avLst/>
              <a:gdLst/>
              <a:ahLst/>
              <a:cxnLst/>
              <a:rect l="l" t="t" r="r" b="b"/>
              <a:pathLst>
                <a:path w="95" h="95" extrusionOk="0">
                  <a:moveTo>
                    <a:pt x="48" y="0"/>
                  </a:moveTo>
                  <a:cubicBezTo>
                    <a:pt x="22" y="0"/>
                    <a:pt x="1" y="21"/>
                    <a:pt x="1" y="47"/>
                  </a:cubicBezTo>
                  <a:cubicBezTo>
                    <a:pt x="1" y="74"/>
                    <a:pt x="22" y="94"/>
                    <a:pt x="48" y="94"/>
                  </a:cubicBezTo>
                  <a:cubicBezTo>
                    <a:pt x="74" y="94"/>
                    <a:pt x="95" y="74"/>
                    <a:pt x="95" y="47"/>
                  </a:cubicBezTo>
                  <a:cubicBezTo>
                    <a:pt x="95" y="21"/>
                    <a:pt x="74" y="0"/>
                    <a:pt x="4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0" name="Google Shape;12680;p55"/>
            <p:cNvSpPr/>
            <p:nvPr/>
          </p:nvSpPr>
          <p:spPr>
            <a:xfrm>
              <a:off x="2113775" y="682850"/>
              <a:ext cx="2375" cy="2375"/>
            </a:xfrm>
            <a:custGeom>
              <a:avLst/>
              <a:gdLst/>
              <a:ahLst/>
              <a:cxnLst/>
              <a:rect l="l" t="t" r="r" b="b"/>
              <a:pathLst>
                <a:path w="95" h="95" extrusionOk="0">
                  <a:moveTo>
                    <a:pt x="48" y="0"/>
                  </a:moveTo>
                  <a:cubicBezTo>
                    <a:pt x="22" y="0"/>
                    <a:pt x="1" y="21"/>
                    <a:pt x="1" y="47"/>
                  </a:cubicBezTo>
                  <a:cubicBezTo>
                    <a:pt x="1" y="74"/>
                    <a:pt x="22" y="95"/>
                    <a:pt x="48" y="95"/>
                  </a:cubicBezTo>
                  <a:cubicBezTo>
                    <a:pt x="74" y="95"/>
                    <a:pt x="95" y="74"/>
                    <a:pt x="95" y="47"/>
                  </a:cubicBezTo>
                  <a:cubicBezTo>
                    <a:pt x="95" y="21"/>
                    <a:pt x="74" y="0"/>
                    <a:pt x="4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1" name="Google Shape;12681;p55"/>
            <p:cNvSpPr/>
            <p:nvPr/>
          </p:nvSpPr>
          <p:spPr>
            <a:xfrm>
              <a:off x="2128150" y="676575"/>
              <a:ext cx="2900" cy="2900"/>
            </a:xfrm>
            <a:custGeom>
              <a:avLst/>
              <a:gdLst/>
              <a:ahLst/>
              <a:cxnLst/>
              <a:rect l="l" t="t" r="r" b="b"/>
              <a:pathLst>
                <a:path w="116" h="116" extrusionOk="0">
                  <a:moveTo>
                    <a:pt x="58" y="1"/>
                  </a:moveTo>
                  <a:cubicBezTo>
                    <a:pt x="27" y="1"/>
                    <a:pt x="1" y="27"/>
                    <a:pt x="1" y="58"/>
                  </a:cubicBezTo>
                  <a:cubicBezTo>
                    <a:pt x="1" y="90"/>
                    <a:pt x="27" y="116"/>
                    <a:pt x="58" y="116"/>
                  </a:cubicBezTo>
                  <a:cubicBezTo>
                    <a:pt x="89" y="116"/>
                    <a:pt x="116" y="90"/>
                    <a:pt x="116" y="58"/>
                  </a:cubicBezTo>
                  <a:cubicBezTo>
                    <a:pt x="116" y="27"/>
                    <a:pt x="89" y="1"/>
                    <a:pt x="58"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2" name="Google Shape;12682;p55"/>
            <p:cNvSpPr/>
            <p:nvPr/>
          </p:nvSpPr>
          <p:spPr>
            <a:xfrm>
              <a:off x="2141875" y="658425"/>
              <a:ext cx="2900" cy="2900"/>
            </a:xfrm>
            <a:custGeom>
              <a:avLst/>
              <a:gdLst/>
              <a:ahLst/>
              <a:cxnLst/>
              <a:rect l="l" t="t" r="r" b="b"/>
              <a:pathLst>
                <a:path w="116" h="116" extrusionOk="0">
                  <a:moveTo>
                    <a:pt x="58" y="0"/>
                  </a:moveTo>
                  <a:cubicBezTo>
                    <a:pt x="26" y="0"/>
                    <a:pt x="0" y="27"/>
                    <a:pt x="0" y="58"/>
                  </a:cubicBezTo>
                  <a:cubicBezTo>
                    <a:pt x="0" y="89"/>
                    <a:pt x="26" y="115"/>
                    <a:pt x="58" y="115"/>
                  </a:cubicBezTo>
                  <a:cubicBezTo>
                    <a:pt x="89" y="115"/>
                    <a:pt x="115" y="89"/>
                    <a:pt x="115" y="58"/>
                  </a:cubicBezTo>
                  <a:cubicBezTo>
                    <a:pt x="115" y="27"/>
                    <a:pt x="89" y="0"/>
                    <a:pt x="5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3" name="Google Shape;12683;p55"/>
            <p:cNvSpPr/>
            <p:nvPr/>
          </p:nvSpPr>
          <p:spPr>
            <a:xfrm>
              <a:off x="2143050" y="684425"/>
              <a:ext cx="2900" cy="2900"/>
            </a:xfrm>
            <a:custGeom>
              <a:avLst/>
              <a:gdLst/>
              <a:ahLst/>
              <a:cxnLst/>
              <a:rect l="l" t="t" r="r" b="b"/>
              <a:pathLst>
                <a:path w="116" h="116" extrusionOk="0">
                  <a:moveTo>
                    <a:pt x="58" y="0"/>
                  </a:moveTo>
                  <a:cubicBezTo>
                    <a:pt x="26" y="0"/>
                    <a:pt x="0" y="26"/>
                    <a:pt x="0" y="58"/>
                  </a:cubicBezTo>
                  <a:cubicBezTo>
                    <a:pt x="0" y="89"/>
                    <a:pt x="26" y="115"/>
                    <a:pt x="58" y="115"/>
                  </a:cubicBezTo>
                  <a:cubicBezTo>
                    <a:pt x="89" y="115"/>
                    <a:pt x="115" y="89"/>
                    <a:pt x="115" y="58"/>
                  </a:cubicBezTo>
                  <a:cubicBezTo>
                    <a:pt x="115" y="26"/>
                    <a:pt x="89" y="0"/>
                    <a:pt x="5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4" name="Google Shape;12684;p55"/>
            <p:cNvSpPr/>
            <p:nvPr/>
          </p:nvSpPr>
          <p:spPr>
            <a:xfrm>
              <a:off x="2159750" y="630875"/>
              <a:ext cx="1875" cy="1850"/>
            </a:xfrm>
            <a:custGeom>
              <a:avLst/>
              <a:gdLst/>
              <a:ahLst/>
              <a:cxnLst/>
              <a:rect l="l" t="t" r="r" b="b"/>
              <a:pathLst>
                <a:path w="75" h="74" extrusionOk="0">
                  <a:moveTo>
                    <a:pt x="38" y="0"/>
                  </a:moveTo>
                  <a:cubicBezTo>
                    <a:pt x="17" y="0"/>
                    <a:pt x="1" y="16"/>
                    <a:pt x="1" y="37"/>
                  </a:cubicBezTo>
                  <a:cubicBezTo>
                    <a:pt x="1" y="52"/>
                    <a:pt x="17" y="73"/>
                    <a:pt x="38" y="73"/>
                  </a:cubicBezTo>
                  <a:cubicBezTo>
                    <a:pt x="58" y="73"/>
                    <a:pt x="74" y="52"/>
                    <a:pt x="74" y="37"/>
                  </a:cubicBezTo>
                  <a:cubicBezTo>
                    <a:pt x="74" y="16"/>
                    <a:pt x="58" y="0"/>
                    <a:pt x="3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5" name="Google Shape;12685;p55"/>
            <p:cNvSpPr/>
            <p:nvPr/>
          </p:nvSpPr>
          <p:spPr>
            <a:xfrm>
              <a:off x="2158575" y="644325"/>
              <a:ext cx="2250" cy="2250"/>
            </a:xfrm>
            <a:custGeom>
              <a:avLst/>
              <a:gdLst/>
              <a:ahLst/>
              <a:cxnLst/>
              <a:rect l="l" t="t" r="r" b="b"/>
              <a:pathLst>
                <a:path w="90" h="90" extrusionOk="0">
                  <a:moveTo>
                    <a:pt x="48" y="0"/>
                  </a:moveTo>
                  <a:cubicBezTo>
                    <a:pt x="22" y="0"/>
                    <a:pt x="1" y="21"/>
                    <a:pt x="1" y="42"/>
                  </a:cubicBezTo>
                  <a:cubicBezTo>
                    <a:pt x="1" y="68"/>
                    <a:pt x="22" y="89"/>
                    <a:pt x="48" y="89"/>
                  </a:cubicBezTo>
                  <a:cubicBezTo>
                    <a:pt x="74" y="89"/>
                    <a:pt x="90" y="68"/>
                    <a:pt x="90" y="42"/>
                  </a:cubicBezTo>
                  <a:cubicBezTo>
                    <a:pt x="90" y="21"/>
                    <a:pt x="74" y="0"/>
                    <a:pt x="4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6" name="Google Shape;12686;p55"/>
            <p:cNvSpPr/>
            <p:nvPr/>
          </p:nvSpPr>
          <p:spPr>
            <a:xfrm>
              <a:off x="2147875" y="643150"/>
              <a:ext cx="2900" cy="2900"/>
            </a:xfrm>
            <a:custGeom>
              <a:avLst/>
              <a:gdLst/>
              <a:ahLst/>
              <a:cxnLst/>
              <a:rect l="l" t="t" r="r" b="b"/>
              <a:pathLst>
                <a:path w="116" h="116" extrusionOk="0">
                  <a:moveTo>
                    <a:pt x="58" y="0"/>
                  </a:moveTo>
                  <a:cubicBezTo>
                    <a:pt x="27" y="0"/>
                    <a:pt x="1" y="26"/>
                    <a:pt x="1" y="58"/>
                  </a:cubicBezTo>
                  <a:cubicBezTo>
                    <a:pt x="1" y="89"/>
                    <a:pt x="27" y="115"/>
                    <a:pt x="58" y="115"/>
                  </a:cubicBezTo>
                  <a:cubicBezTo>
                    <a:pt x="89" y="115"/>
                    <a:pt x="115" y="89"/>
                    <a:pt x="115" y="58"/>
                  </a:cubicBezTo>
                  <a:cubicBezTo>
                    <a:pt x="115" y="26"/>
                    <a:pt x="89" y="0"/>
                    <a:pt x="5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7" name="Google Shape;12687;p55"/>
            <p:cNvSpPr/>
            <p:nvPr/>
          </p:nvSpPr>
          <p:spPr>
            <a:xfrm>
              <a:off x="2115625" y="667175"/>
              <a:ext cx="2900" cy="2900"/>
            </a:xfrm>
            <a:custGeom>
              <a:avLst/>
              <a:gdLst/>
              <a:ahLst/>
              <a:cxnLst/>
              <a:rect l="l" t="t" r="r" b="b"/>
              <a:pathLst>
                <a:path w="116" h="116" extrusionOk="0">
                  <a:moveTo>
                    <a:pt x="58" y="1"/>
                  </a:moveTo>
                  <a:cubicBezTo>
                    <a:pt x="26" y="1"/>
                    <a:pt x="0" y="27"/>
                    <a:pt x="0" y="58"/>
                  </a:cubicBezTo>
                  <a:cubicBezTo>
                    <a:pt x="0" y="89"/>
                    <a:pt x="26" y="115"/>
                    <a:pt x="58" y="115"/>
                  </a:cubicBezTo>
                  <a:cubicBezTo>
                    <a:pt x="89" y="115"/>
                    <a:pt x="115" y="89"/>
                    <a:pt x="115" y="58"/>
                  </a:cubicBezTo>
                  <a:cubicBezTo>
                    <a:pt x="115" y="27"/>
                    <a:pt x="89" y="1"/>
                    <a:pt x="58"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8" name="Google Shape;12688;p55"/>
            <p:cNvSpPr/>
            <p:nvPr/>
          </p:nvSpPr>
          <p:spPr>
            <a:xfrm>
              <a:off x="2129075" y="599175"/>
              <a:ext cx="4600" cy="4100"/>
            </a:xfrm>
            <a:custGeom>
              <a:avLst/>
              <a:gdLst/>
              <a:ahLst/>
              <a:cxnLst/>
              <a:rect l="l" t="t" r="r" b="b"/>
              <a:pathLst>
                <a:path w="184" h="164" extrusionOk="0">
                  <a:moveTo>
                    <a:pt x="92" y="1"/>
                  </a:moveTo>
                  <a:cubicBezTo>
                    <a:pt x="81" y="1"/>
                    <a:pt x="69" y="3"/>
                    <a:pt x="58" y="9"/>
                  </a:cubicBezTo>
                  <a:cubicBezTo>
                    <a:pt x="16" y="25"/>
                    <a:pt x="0" y="77"/>
                    <a:pt x="16" y="113"/>
                  </a:cubicBezTo>
                  <a:cubicBezTo>
                    <a:pt x="31" y="144"/>
                    <a:pt x="60" y="163"/>
                    <a:pt x="91" y="163"/>
                  </a:cubicBezTo>
                  <a:cubicBezTo>
                    <a:pt x="103" y="163"/>
                    <a:pt x="114" y="161"/>
                    <a:pt x="126" y="155"/>
                  </a:cubicBezTo>
                  <a:cubicBezTo>
                    <a:pt x="167" y="134"/>
                    <a:pt x="183" y="87"/>
                    <a:pt x="167" y="46"/>
                  </a:cubicBezTo>
                  <a:cubicBezTo>
                    <a:pt x="152" y="19"/>
                    <a:pt x="123" y="1"/>
                    <a:pt x="92"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9" name="Google Shape;12689;p55"/>
            <p:cNvSpPr/>
            <p:nvPr/>
          </p:nvSpPr>
          <p:spPr>
            <a:xfrm>
              <a:off x="2119925" y="626850"/>
              <a:ext cx="2625" cy="2325"/>
            </a:xfrm>
            <a:custGeom>
              <a:avLst/>
              <a:gdLst/>
              <a:ahLst/>
              <a:cxnLst/>
              <a:rect l="l" t="t" r="r" b="b"/>
              <a:pathLst>
                <a:path w="105" h="93" extrusionOk="0">
                  <a:moveTo>
                    <a:pt x="53" y="0"/>
                  </a:moveTo>
                  <a:cubicBezTo>
                    <a:pt x="46" y="0"/>
                    <a:pt x="39" y="2"/>
                    <a:pt x="32" y="4"/>
                  </a:cubicBezTo>
                  <a:cubicBezTo>
                    <a:pt x="11" y="15"/>
                    <a:pt x="0" y="41"/>
                    <a:pt x="11" y="67"/>
                  </a:cubicBezTo>
                  <a:cubicBezTo>
                    <a:pt x="19" y="82"/>
                    <a:pt x="35" y="92"/>
                    <a:pt x="53" y="92"/>
                  </a:cubicBezTo>
                  <a:cubicBezTo>
                    <a:pt x="60" y="92"/>
                    <a:pt x="67" y="91"/>
                    <a:pt x="74" y="88"/>
                  </a:cubicBezTo>
                  <a:cubicBezTo>
                    <a:pt x="95" y="78"/>
                    <a:pt x="105" y="51"/>
                    <a:pt x="95" y="25"/>
                  </a:cubicBezTo>
                  <a:cubicBezTo>
                    <a:pt x="87" y="10"/>
                    <a:pt x="71" y="0"/>
                    <a:pt x="53"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0" name="Google Shape;12690;p55"/>
            <p:cNvSpPr/>
            <p:nvPr/>
          </p:nvSpPr>
          <p:spPr>
            <a:xfrm>
              <a:off x="2133775" y="644750"/>
              <a:ext cx="2625" cy="2400"/>
            </a:xfrm>
            <a:custGeom>
              <a:avLst/>
              <a:gdLst/>
              <a:ahLst/>
              <a:cxnLst/>
              <a:rect l="l" t="t" r="r" b="b"/>
              <a:pathLst>
                <a:path w="105" h="96" extrusionOk="0">
                  <a:moveTo>
                    <a:pt x="54" y="0"/>
                  </a:moveTo>
                  <a:cubicBezTo>
                    <a:pt x="48" y="0"/>
                    <a:pt x="42" y="1"/>
                    <a:pt x="37" y="4"/>
                  </a:cubicBezTo>
                  <a:cubicBezTo>
                    <a:pt x="11" y="20"/>
                    <a:pt x="0" y="46"/>
                    <a:pt x="11" y="67"/>
                  </a:cubicBezTo>
                  <a:cubicBezTo>
                    <a:pt x="18" y="85"/>
                    <a:pt x="35" y="95"/>
                    <a:pt x="51" y="95"/>
                  </a:cubicBezTo>
                  <a:cubicBezTo>
                    <a:pt x="59" y="95"/>
                    <a:pt x="67" y="93"/>
                    <a:pt x="73" y="88"/>
                  </a:cubicBezTo>
                  <a:cubicBezTo>
                    <a:pt x="94" y="77"/>
                    <a:pt x="105" y="51"/>
                    <a:pt x="94" y="30"/>
                  </a:cubicBezTo>
                  <a:cubicBezTo>
                    <a:pt x="87" y="11"/>
                    <a:pt x="70" y="0"/>
                    <a:pt x="54"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1" name="Google Shape;12691;p55"/>
            <p:cNvSpPr/>
            <p:nvPr/>
          </p:nvSpPr>
          <p:spPr>
            <a:xfrm>
              <a:off x="2121750" y="633775"/>
              <a:ext cx="3300" cy="2900"/>
            </a:xfrm>
            <a:custGeom>
              <a:avLst/>
              <a:gdLst/>
              <a:ahLst/>
              <a:cxnLst/>
              <a:rect l="l" t="t" r="r" b="b"/>
              <a:pathLst>
                <a:path w="132" h="116" extrusionOk="0">
                  <a:moveTo>
                    <a:pt x="66" y="0"/>
                  </a:moveTo>
                  <a:cubicBezTo>
                    <a:pt x="58" y="0"/>
                    <a:pt x="50" y="2"/>
                    <a:pt x="42" y="4"/>
                  </a:cubicBezTo>
                  <a:cubicBezTo>
                    <a:pt x="16" y="20"/>
                    <a:pt x="1" y="51"/>
                    <a:pt x="16" y="83"/>
                  </a:cubicBezTo>
                  <a:cubicBezTo>
                    <a:pt x="24" y="102"/>
                    <a:pt x="45" y="115"/>
                    <a:pt x="66" y="115"/>
                  </a:cubicBezTo>
                  <a:cubicBezTo>
                    <a:pt x="74" y="115"/>
                    <a:pt x="82" y="113"/>
                    <a:pt x="89" y="109"/>
                  </a:cubicBezTo>
                  <a:cubicBezTo>
                    <a:pt x="121" y="98"/>
                    <a:pt x="131" y="62"/>
                    <a:pt x="121" y="36"/>
                  </a:cubicBezTo>
                  <a:cubicBezTo>
                    <a:pt x="109" y="12"/>
                    <a:pt x="88" y="0"/>
                    <a:pt x="66"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2" name="Google Shape;12692;p55"/>
            <p:cNvSpPr/>
            <p:nvPr/>
          </p:nvSpPr>
          <p:spPr>
            <a:xfrm>
              <a:off x="2118625" y="649125"/>
              <a:ext cx="3275" cy="2900"/>
            </a:xfrm>
            <a:custGeom>
              <a:avLst/>
              <a:gdLst/>
              <a:ahLst/>
              <a:cxnLst/>
              <a:rect l="l" t="t" r="r" b="b"/>
              <a:pathLst>
                <a:path w="131" h="116" extrusionOk="0">
                  <a:moveTo>
                    <a:pt x="68" y="1"/>
                  </a:moveTo>
                  <a:cubicBezTo>
                    <a:pt x="59" y="1"/>
                    <a:pt x="51" y="2"/>
                    <a:pt x="42" y="7"/>
                  </a:cubicBezTo>
                  <a:cubicBezTo>
                    <a:pt x="16" y="17"/>
                    <a:pt x="0" y="54"/>
                    <a:pt x="16" y="80"/>
                  </a:cubicBezTo>
                  <a:cubicBezTo>
                    <a:pt x="28" y="103"/>
                    <a:pt x="48" y="115"/>
                    <a:pt x="71" y="115"/>
                  </a:cubicBezTo>
                  <a:cubicBezTo>
                    <a:pt x="79" y="115"/>
                    <a:pt x="86" y="114"/>
                    <a:pt x="94" y="111"/>
                  </a:cubicBezTo>
                  <a:cubicBezTo>
                    <a:pt x="120" y="96"/>
                    <a:pt x="131" y="64"/>
                    <a:pt x="120" y="33"/>
                  </a:cubicBezTo>
                  <a:cubicBezTo>
                    <a:pt x="109" y="14"/>
                    <a:pt x="89" y="1"/>
                    <a:pt x="68"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3" name="Google Shape;12693;p55"/>
            <p:cNvSpPr/>
            <p:nvPr/>
          </p:nvSpPr>
          <p:spPr>
            <a:xfrm>
              <a:off x="2148125" y="588675"/>
              <a:ext cx="4075" cy="4075"/>
            </a:xfrm>
            <a:custGeom>
              <a:avLst/>
              <a:gdLst/>
              <a:ahLst/>
              <a:cxnLst/>
              <a:rect l="l" t="t" r="r" b="b"/>
              <a:pathLst>
                <a:path w="163" h="163" extrusionOk="0">
                  <a:moveTo>
                    <a:pt x="79" y="1"/>
                  </a:moveTo>
                  <a:cubicBezTo>
                    <a:pt x="38" y="1"/>
                    <a:pt x="1" y="37"/>
                    <a:pt x="1" y="84"/>
                  </a:cubicBezTo>
                  <a:cubicBezTo>
                    <a:pt x="1" y="126"/>
                    <a:pt x="38" y="163"/>
                    <a:pt x="79" y="163"/>
                  </a:cubicBezTo>
                  <a:cubicBezTo>
                    <a:pt x="126" y="163"/>
                    <a:pt x="163" y="126"/>
                    <a:pt x="163" y="84"/>
                  </a:cubicBezTo>
                  <a:cubicBezTo>
                    <a:pt x="163" y="37"/>
                    <a:pt x="126" y="1"/>
                    <a:pt x="79"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4" name="Google Shape;12694;p55"/>
            <p:cNvSpPr/>
            <p:nvPr/>
          </p:nvSpPr>
          <p:spPr>
            <a:xfrm>
              <a:off x="2138600" y="609450"/>
              <a:ext cx="4075" cy="4075"/>
            </a:xfrm>
            <a:custGeom>
              <a:avLst/>
              <a:gdLst/>
              <a:ahLst/>
              <a:cxnLst/>
              <a:rect l="l" t="t" r="r" b="b"/>
              <a:pathLst>
                <a:path w="163" h="163" extrusionOk="0">
                  <a:moveTo>
                    <a:pt x="84" y="0"/>
                  </a:moveTo>
                  <a:cubicBezTo>
                    <a:pt x="37" y="0"/>
                    <a:pt x="1" y="37"/>
                    <a:pt x="1" y="79"/>
                  </a:cubicBezTo>
                  <a:cubicBezTo>
                    <a:pt x="1" y="126"/>
                    <a:pt x="37" y="162"/>
                    <a:pt x="84" y="162"/>
                  </a:cubicBezTo>
                  <a:cubicBezTo>
                    <a:pt x="126" y="162"/>
                    <a:pt x="163" y="126"/>
                    <a:pt x="163" y="79"/>
                  </a:cubicBezTo>
                  <a:cubicBezTo>
                    <a:pt x="163" y="37"/>
                    <a:pt x="126" y="0"/>
                    <a:pt x="84"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5" name="Google Shape;12695;p55"/>
            <p:cNvSpPr/>
            <p:nvPr/>
          </p:nvSpPr>
          <p:spPr>
            <a:xfrm>
              <a:off x="2154925" y="597550"/>
              <a:ext cx="1850" cy="1725"/>
            </a:xfrm>
            <a:custGeom>
              <a:avLst/>
              <a:gdLst/>
              <a:ahLst/>
              <a:cxnLst/>
              <a:rect l="l" t="t" r="r" b="b"/>
              <a:pathLst>
                <a:path w="74" h="69" extrusionOk="0">
                  <a:moveTo>
                    <a:pt x="37" y="1"/>
                  </a:moveTo>
                  <a:cubicBezTo>
                    <a:pt x="16" y="1"/>
                    <a:pt x="1" y="17"/>
                    <a:pt x="1" y="32"/>
                  </a:cubicBezTo>
                  <a:cubicBezTo>
                    <a:pt x="1" y="53"/>
                    <a:pt x="16" y="69"/>
                    <a:pt x="37" y="69"/>
                  </a:cubicBezTo>
                  <a:cubicBezTo>
                    <a:pt x="58" y="69"/>
                    <a:pt x="74" y="53"/>
                    <a:pt x="74" y="32"/>
                  </a:cubicBezTo>
                  <a:cubicBezTo>
                    <a:pt x="74" y="17"/>
                    <a:pt x="58" y="1"/>
                    <a:pt x="37"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6" name="Google Shape;12696;p55"/>
            <p:cNvSpPr/>
            <p:nvPr/>
          </p:nvSpPr>
          <p:spPr>
            <a:xfrm>
              <a:off x="2152450" y="622250"/>
              <a:ext cx="1850" cy="1850"/>
            </a:xfrm>
            <a:custGeom>
              <a:avLst/>
              <a:gdLst/>
              <a:ahLst/>
              <a:cxnLst/>
              <a:rect l="l" t="t" r="r" b="b"/>
              <a:pathLst>
                <a:path w="74" h="74" extrusionOk="0">
                  <a:moveTo>
                    <a:pt x="37" y="0"/>
                  </a:moveTo>
                  <a:cubicBezTo>
                    <a:pt x="16" y="0"/>
                    <a:pt x="0" y="16"/>
                    <a:pt x="0" y="37"/>
                  </a:cubicBezTo>
                  <a:cubicBezTo>
                    <a:pt x="0" y="53"/>
                    <a:pt x="16" y="73"/>
                    <a:pt x="37" y="73"/>
                  </a:cubicBezTo>
                  <a:cubicBezTo>
                    <a:pt x="58" y="73"/>
                    <a:pt x="74" y="53"/>
                    <a:pt x="74" y="37"/>
                  </a:cubicBezTo>
                  <a:cubicBezTo>
                    <a:pt x="74" y="16"/>
                    <a:pt x="58" y="0"/>
                    <a:pt x="37"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7" name="Google Shape;12697;p55"/>
            <p:cNvSpPr/>
            <p:nvPr/>
          </p:nvSpPr>
          <p:spPr>
            <a:xfrm>
              <a:off x="2109600" y="587250"/>
              <a:ext cx="1725" cy="1850"/>
            </a:xfrm>
            <a:custGeom>
              <a:avLst/>
              <a:gdLst/>
              <a:ahLst/>
              <a:cxnLst/>
              <a:rect l="l" t="t" r="r" b="b"/>
              <a:pathLst>
                <a:path w="69" h="74" extrusionOk="0">
                  <a:moveTo>
                    <a:pt x="32" y="0"/>
                  </a:moveTo>
                  <a:cubicBezTo>
                    <a:pt x="16" y="0"/>
                    <a:pt x="1" y="16"/>
                    <a:pt x="1" y="37"/>
                  </a:cubicBezTo>
                  <a:cubicBezTo>
                    <a:pt x="1" y="58"/>
                    <a:pt x="16" y="73"/>
                    <a:pt x="32" y="73"/>
                  </a:cubicBezTo>
                  <a:cubicBezTo>
                    <a:pt x="53" y="73"/>
                    <a:pt x="69" y="58"/>
                    <a:pt x="69" y="37"/>
                  </a:cubicBezTo>
                  <a:cubicBezTo>
                    <a:pt x="69" y="16"/>
                    <a:pt x="53" y="0"/>
                    <a:pt x="32"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8" name="Google Shape;12698;p55"/>
            <p:cNvSpPr/>
            <p:nvPr/>
          </p:nvSpPr>
          <p:spPr>
            <a:xfrm>
              <a:off x="2161075" y="585150"/>
              <a:ext cx="1850" cy="1850"/>
            </a:xfrm>
            <a:custGeom>
              <a:avLst/>
              <a:gdLst/>
              <a:ahLst/>
              <a:cxnLst/>
              <a:rect l="l" t="t" r="r" b="b"/>
              <a:pathLst>
                <a:path w="74" h="74" extrusionOk="0">
                  <a:moveTo>
                    <a:pt x="37" y="1"/>
                  </a:moveTo>
                  <a:cubicBezTo>
                    <a:pt x="21" y="1"/>
                    <a:pt x="0" y="16"/>
                    <a:pt x="0" y="37"/>
                  </a:cubicBezTo>
                  <a:cubicBezTo>
                    <a:pt x="0" y="58"/>
                    <a:pt x="21" y="74"/>
                    <a:pt x="37" y="74"/>
                  </a:cubicBezTo>
                  <a:cubicBezTo>
                    <a:pt x="58" y="74"/>
                    <a:pt x="73" y="58"/>
                    <a:pt x="73" y="37"/>
                  </a:cubicBezTo>
                  <a:cubicBezTo>
                    <a:pt x="73" y="16"/>
                    <a:pt x="58" y="1"/>
                    <a:pt x="37" y="1"/>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9" name="Google Shape;12699;p55"/>
            <p:cNvSpPr/>
            <p:nvPr/>
          </p:nvSpPr>
          <p:spPr>
            <a:xfrm>
              <a:off x="2125400" y="585550"/>
              <a:ext cx="2375" cy="2375"/>
            </a:xfrm>
            <a:custGeom>
              <a:avLst/>
              <a:gdLst/>
              <a:ahLst/>
              <a:cxnLst/>
              <a:rect l="l" t="t" r="r" b="b"/>
              <a:pathLst>
                <a:path w="95" h="95" extrusionOk="0">
                  <a:moveTo>
                    <a:pt x="48" y="0"/>
                  </a:moveTo>
                  <a:cubicBezTo>
                    <a:pt x="22" y="0"/>
                    <a:pt x="1" y="21"/>
                    <a:pt x="1" y="47"/>
                  </a:cubicBezTo>
                  <a:cubicBezTo>
                    <a:pt x="1" y="73"/>
                    <a:pt x="22" y="94"/>
                    <a:pt x="48" y="94"/>
                  </a:cubicBezTo>
                  <a:cubicBezTo>
                    <a:pt x="74" y="94"/>
                    <a:pt x="95" y="73"/>
                    <a:pt x="95" y="47"/>
                  </a:cubicBezTo>
                  <a:cubicBezTo>
                    <a:pt x="95" y="21"/>
                    <a:pt x="74" y="0"/>
                    <a:pt x="4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0" name="Google Shape;12700;p55"/>
            <p:cNvSpPr/>
            <p:nvPr/>
          </p:nvSpPr>
          <p:spPr>
            <a:xfrm>
              <a:off x="2141875" y="583850"/>
              <a:ext cx="2900" cy="2900"/>
            </a:xfrm>
            <a:custGeom>
              <a:avLst/>
              <a:gdLst/>
              <a:ahLst/>
              <a:cxnLst/>
              <a:rect l="l" t="t" r="r" b="b"/>
              <a:pathLst>
                <a:path w="116" h="116" extrusionOk="0">
                  <a:moveTo>
                    <a:pt x="58" y="0"/>
                  </a:moveTo>
                  <a:cubicBezTo>
                    <a:pt x="26" y="0"/>
                    <a:pt x="0" y="26"/>
                    <a:pt x="0" y="58"/>
                  </a:cubicBezTo>
                  <a:cubicBezTo>
                    <a:pt x="0" y="89"/>
                    <a:pt x="26" y="115"/>
                    <a:pt x="58" y="115"/>
                  </a:cubicBezTo>
                  <a:cubicBezTo>
                    <a:pt x="89" y="115"/>
                    <a:pt x="115" y="89"/>
                    <a:pt x="115" y="58"/>
                  </a:cubicBezTo>
                  <a:cubicBezTo>
                    <a:pt x="115" y="26"/>
                    <a:pt x="89" y="0"/>
                    <a:pt x="5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1" name="Google Shape;12701;p55"/>
            <p:cNvSpPr/>
            <p:nvPr/>
          </p:nvSpPr>
          <p:spPr>
            <a:xfrm>
              <a:off x="2115625" y="592600"/>
              <a:ext cx="2900" cy="2900"/>
            </a:xfrm>
            <a:custGeom>
              <a:avLst/>
              <a:gdLst/>
              <a:ahLst/>
              <a:cxnLst/>
              <a:rect l="l" t="t" r="r" b="b"/>
              <a:pathLst>
                <a:path w="116" h="116" extrusionOk="0">
                  <a:moveTo>
                    <a:pt x="58" y="0"/>
                  </a:moveTo>
                  <a:cubicBezTo>
                    <a:pt x="26" y="0"/>
                    <a:pt x="0" y="26"/>
                    <a:pt x="0" y="58"/>
                  </a:cubicBezTo>
                  <a:cubicBezTo>
                    <a:pt x="0" y="89"/>
                    <a:pt x="26" y="115"/>
                    <a:pt x="58" y="115"/>
                  </a:cubicBezTo>
                  <a:cubicBezTo>
                    <a:pt x="89" y="115"/>
                    <a:pt x="115" y="89"/>
                    <a:pt x="115" y="58"/>
                  </a:cubicBezTo>
                  <a:cubicBezTo>
                    <a:pt x="115" y="26"/>
                    <a:pt x="89" y="0"/>
                    <a:pt x="58" y="0"/>
                  </a:cubicBezTo>
                  <a:close/>
                </a:path>
              </a:pathLst>
            </a:custGeom>
            <a:solidFill>
              <a:srgbClr val="F6EF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2" name="Google Shape;12702;p55"/>
            <p:cNvSpPr/>
            <p:nvPr/>
          </p:nvSpPr>
          <p:spPr>
            <a:xfrm>
              <a:off x="1973650" y="707800"/>
              <a:ext cx="110000" cy="8500"/>
            </a:xfrm>
            <a:custGeom>
              <a:avLst/>
              <a:gdLst/>
              <a:ahLst/>
              <a:cxnLst/>
              <a:rect l="l" t="t" r="r" b="b"/>
              <a:pathLst>
                <a:path w="4400" h="340" extrusionOk="0">
                  <a:moveTo>
                    <a:pt x="146" y="0"/>
                  </a:moveTo>
                  <a:cubicBezTo>
                    <a:pt x="63" y="0"/>
                    <a:pt x="0" y="68"/>
                    <a:pt x="0" y="152"/>
                  </a:cubicBezTo>
                  <a:lnTo>
                    <a:pt x="0" y="194"/>
                  </a:lnTo>
                  <a:cubicBezTo>
                    <a:pt x="0" y="277"/>
                    <a:pt x="63" y="340"/>
                    <a:pt x="146" y="340"/>
                  </a:cubicBezTo>
                  <a:lnTo>
                    <a:pt x="4253" y="340"/>
                  </a:lnTo>
                  <a:cubicBezTo>
                    <a:pt x="4331" y="340"/>
                    <a:pt x="4399" y="277"/>
                    <a:pt x="4399" y="194"/>
                  </a:cubicBezTo>
                  <a:lnTo>
                    <a:pt x="4399" y="152"/>
                  </a:lnTo>
                  <a:cubicBezTo>
                    <a:pt x="4399" y="68"/>
                    <a:pt x="4331" y="0"/>
                    <a:pt x="4253" y="0"/>
                  </a:cubicBezTo>
                  <a:close/>
                </a:path>
              </a:pathLst>
            </a:custGeom>
            <a:solidFill>
              <a:srgbClr val="42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3" name="Google Shape;12703;p55"/>
            <p:cNvSpPr/>
            <p:nvPr/>
          </p:nvSpPr>
          <p:spPr>
            <a:xfrm>
              <a:off x="2086350" y="707800"/>
              <a:ext cx="96950" cy="8500"/>
            </a:xfrm>
            <a:custGeom>
              <a:avLst/>
              <a:gdLst/>
              <a:ahLst/>
              <a:cxnLst/>
              <a:rect l="l" t="t" r="r" b="b"/>
              <a:pathLst>
                <a:path w="3878" h="340" extrusionOk="0">
                  <a:moveTo>
                    <a:pt x="142" y="0"/>
                  </a:moveTo>
                  <a:cubicBezTo>
                    <a:pt x="63" y="0"/>
                    <a:pt x="1" y="63"/>
                    <a:pt x="1" y="141"/>
                  </a:cubicBezTo>
                  <a:lnTo>
                    <a:pt x="1" y="204"/>
                  </a:lnTo>
                  <a:cubicBezTo>
                    <a:pt x="1" y="277"/>
                    <a:pt x="63" y="340"/>
                    <a:pt x="142" y="340"/>
                  </a:cubicBezTo>
                  <a:lnTo>
                    <a:pt x="3742" y="340"/>
                  </a:lnTo>
                  <a:cubicBezTo>
                    <a:pt x="3815" y="340"/>
                    <a:pt x="3877" y="277"/>
                    <a:pt x="3877" y="204"/>
                  </a:cubicBezTo>
                  <a:lnTo>
                    <a:pt x="3877" y="141"/>
                  </a:lnTo>
                  <a:cubicBezTo>
                    <a:pt x="3877" y="63"/>
                    <a:pt x="3815" y="0"/>
                    <a:pt x="3742" y="0"/>
                  </a:cubicBezTo>
                  <a:close/>
                </a:path>
              </a:pathLst>
            </a:custGeom>
            <a:solidFill>
              <a:srgbClr val="424A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4" name="Google Shape;12704;p55"/>
            <p:cNvSpPr/>
            <p:nvPr/>
          </p:nvSpPr>
          <p:spPr>
            <a:xfrm>
              <a:off x="1875675" y="712625"/>
              <a:ext cx="315975" cy="11400"/>
            </a:xfrm>
            <a:custGeom>
              <a:avLst/>
              <a:gdLst/>
              <a:ahLst/>
              <a:cxnLst/>
              <a:rect l="l" t="t" r="r" b="b"/>
              <a:pathLst>
                <a:path w="12639" h="456" extrusionOk="0">
                  <a:moveTo>
                    <a:pt x="1" y="1"/>
                  </a:moveTo>
                  <a:lnTo>
                    <a:pt x="1" y="455"/>
                  </a:lnTo>
                  <a:lnTo>
                    <a:pt x="12639" y="455"/>
                  </a:lnTo>
                  <a:lnTo>
                    <a:pt x="12639" y="1"/>
                  </a:ln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5" name="Google Shape;12705;p55"/>
            <p:cNvSpPr/>
            <p:nvPr/>
          </p:nvSpPr>
          <p:spPr>
            <a:xfrm>
              <a:off x="1875675" y="712625"/>
              <a:ext cx="116400" cy="11400"/>
            </a:xfrm>
            <a:custGeom>
              <a:avLst/>
              <a:gdLst/>
              <a:ahLst/>
              <a:cxnLst/>
              <a:rect l="l" t="t" r="r" b="b"/>
              <a:pathLst>
                <a:path w="4656" h="456" extrusionOk="0">
                  <a:moveTo>
                    <a:pt x="1" y="1"/>
                  </a:moveTo>
                  <a:lnTo>
                    <a:pt x="1" y="455"/>
                  </a:lnTo>
                  <a:lnTo>
                    <a:pt x="4656" y="455"/>
                  </a:lnTo>
                  <a:lnTo>
                    <a:pt x="4656" y="1"/>
                  </a:lnTo>
                  <a:close/>
                </a:path>
              </a:pathLst>
            </a:custGeom>
            <a:solidFill>
              <a:srgbClr val="91BAC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6" name="Google Shape;12706;p55"/>
            <p:cNvSpPr/>
            <p:nvPr/>
          </p:nvSpPr>
          <p:spPr>
            <a:xfrm>
              <a:off x="1803700" y="535125"/>
              <a:ext cx="18575" cy="19100"/>
            </a:xfrm>
            <a:custGeom>
              <a:avLst/>
              <a:gdLst/>
              <a:ahLst/>
              <a:cxnLst/>
              <a:rect l="l" t="t" r="r" b="b"/>
              <a:pathLst>
                <a:path w="743" h="764" extrusionOk="0">
                  <a:moveTo>
                    <a:pt x="659" y="1"/>
                  </a:moveTo>
                  <a:lnTo>
                    <a:pt x="1" y="763"/>
                  </a:lnTo>
                  <a:lnTo>
                    <a:pt x="168" y="763"/>
                  </a:lnTo>
                  <a:lnTo>
                    <a:pt x="743" y="95"/>
                  </a:lnTo>
                  <a:lnTo>
                    <a:pt x="659" y="1"/>
                  </a:lnTo>
                  <a:close/>
                </a:path>
              </a:pathLst>
            </a:custGeom>
            <a:solidFill>
              <a:srgbClr val="007C8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7" name="Google Shape;12707;p55"/>
            <p:cNvSpPr/>
            <p:nvPr/>
          </p:nvSpPr>
          <p:spPr>
            <a:xfrm>
              <a:off x="2040000" y="450225"/>
              <a:ext cx="11375" cy="15825"/>
            </a:xfrm>
            <a:custGeom>
              <a:avLst/>
              <a:gdLst/>
              <a:ahLst/>
              <a:cxnLst/>
              <a:rect l="l" t="t" r="r" b="b"/>
              <a:pathLst>
                <a:path w="455" h="633" extrusionOk="0">
                  <a:moveTo>
                    <a:pt x="5" y="1"/>
                  </a:moveTo>
                  <a:cubicBezTo>
                    <a:pt x="5" y="6"/>
                    <a:pt x="0" y="11"/>
                    <a:pt x="0" y="16"/>
                  </a:cubicBezTo>
                  <a:cubicBezTo>
                    <a:pt x="0" y="356"/>
                    <a:pt x="167" y="633"/>
                    <a:pt x="376" y="633"/>
                  </a:cubicBezTo>
                  <a:cubicBezTo>
                    <a:pt x="402" y="633"/>
                    <a:pt x="429" y="628"/>
                    <a:pt x="455" y="617"/>
                  </a:cubicBezTo>
                  <a:lnTo>
                    <a:pt x="455" y="204"/>
                  </a:lnTo>
                  <a:cubicBezTo>
                    <a:pt x="455" y="89"/>
                    <a:pt x="366" y="1"/>
                    <a:pt x="251" y="1"/>
                  </a:cubicBez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8" name="Google Shape;12708;p55"/>
            <p:cNvSpPr/>
            <p:nvPr/>
          </p:nvSpPr>
          <p:spPr>
            <a:xfrm>
              <a:off x="1780600" y="672925"/>
              <a:ext cx="7475" cy="1975"/>
            </a:xfrm>
            <a:custGeom>
              <a:avLst/>
              <a:gdLst/>
              <a:ahLst/>
              <a:cxnLst/>
              <a:rect l="l" t="t" r="r" b="b"/>
              <a:pathLst>
                <a:path w="299" h="79" extrusionOk="0">
                  <a:moveTo>
                    <a:pt x="0" y="0"/>
                  </a:moveTo>
                  <a:lnTo>
                    <a:pt x="0" y="79"/>
                  </a:lnTo>
                  <a:lnTo>
                    <a:pt x="298" y="79"/>
                  </a:lnTo>
                  <a:lnTo>
                    <a:pt x="298" y="0"/>
                  </a:ln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9" name="Google Shape;12709;p55"/>
            <p:cNvSpPr/>
            <p:nvPr/>
          </p:nvSpPr>
          <p:spPr>
            <a:xfrm>
              <a:off x="1780600" y="622500"/>
              <a:ext cx="7475" cy="2125"/>
            </a:xfrm>
            <a:custGeom>
              <a:avLst/>
              <a:gdLst/>
              <a:ahLst/>
              <a:cxnLst/>
              <a:rect l="l" t="t" r="r" b="b"/>
              <a:pathLst>
                <a:path w="299" h="85" extrusionOk="0">
                  <a:moveTo>
                    <a:pt x="0" y="1"/>
                  </a:moveTo>
                  <a:lnTo>
                    <a:pt x="0" y="84"/>
                  </a:lnTo>
                  <a:lnTo>
                    <a:pt x="298" y="84"/>
                  </a:lnTo>
                  <a:lnTo>
                    <a:pt x="298" y="1"/>
                  </a:ln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0" name="Google Shape;12710;p55"/>
            <p:cNvSpPr/>
            <p:nvPr/>
          </p:nvSpPr>
          <p:spPr>
            <a:xfrm>
              <a:off x="1779950" y="619250"/>
              <a:ext cx="3025" cy="58525"/>
            </a:xfrm>
            <a:custGeom>
              <a:avLst/>
              <a:gdLst/>
              <a:ahLst/>
              <a:cxnLst/>
              <a:rect l="l" t="t" r="r" b="b"/>
              <a:pathLst>
                <a:path w="121" h="2341" extrusionOk="0">
                  <a:moveTo>
                    <a:pt x="0" y="0"/>
                  </a:moveTo>
                  <a:lnTo>
                    <a:pt x="0" y="2341"/>
                  </a:lnTo>
                  <a:lnTo>
                    <a:pt x="120" y="2341"/>
                  </a:lnTo>
                  <a:lnTo>
                    <a:pt x="120" y="0"/>
                  </a:lnTo>
                  <a:close/>
                </a:path>
              </a:pathLst>
            </a:custGeom>
            <a:solidFill>
              <a:srgbClr val="B4D5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1" name="Google Shape;12711;p55"/>
            <p:cNvSpPr/>
            <p:nvPr/>
          </p:nvSpPr>
          <p:spPr>
            <a:xfrm>
              <a:off x="1663575" y="657900"/>
              <a:ext cx="30050" cy="44825"/>
            </a:xfrm>
            <a:custGeom>
              <a:avLst/>
              <a:gdLst/>
              <a:ahLst/>
              <a:cxnLst/>
              <a:rect l="l" t="t" r="r" b="b"/>
              <a:pathLst>
                <a:path w="1202" h="1793" extrusionOk="0">
                  <a:moveTo>
                    <a:pt x="209" y="1"/>
                  </a:moveTo>
                  <a:cubicBezTo>
                    <a:pt x="94" y="1"/>
                    <a:pt x="0" y="95"/>
                    <a:pt x="0" y="210"/>
                  </a:cubicBezTo>
                  <a:lnTo>
                    <a:pt x="0" y="1793"/>
                  </a:lnTo>
                  <a:lnTo>
                    <a:pt x="993" y="1793"/>
                  </a:lnTo>
                  <a:cubicBezTo>
                    <a:pt x="1108" y="1793"/>
                    <a:pt x="1202" y="1699"/>
                    <a:pt x="1202" y="1584"/>
                  </a:cubicBezTo>
                  <a:lnTo>
                    <a:pt x="1202" y="1"/>
                  </a:lnTo>
                  <a:close/>
                </a:path>
              </a:pathLst>
            </a:custGeom>
            <a:solidFill>
              <a:srgbClr val="59636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2" name="Google Shape;12712;p55"/>
            <p:cNvSpPr/>
            <p:nvPr/>
          </p:nvSpPr>
          <p:spPr>
            <a:xfrm>
              <a:off x="1668400" y="664825"/>
              <a:ext cx="1975" cy="48475"/>
            </a:xfrm>
            <a:custGeom>
              <a:avLst/>
              <a:gdLst/>
              <a:ahLst/>
              <a:cxnLst/>
              <a:rect l="l" t="t" r="r" b="b"/>
              <a:pathLst>
                <a:path w="79" h="1939" extrusionOk="0">
                  <a:moveTo>
                    <a:pt x="0" y="0"/>
                  </a:moveTo>
                  <a:lnTo>
                    <a:pt x="0" y="1939"/>
                  </a:lnTo>
                  <a:lnTo>
                    <a:pt x="79" y="1939"/>
                  </a:lnTo>
                  <a:lnTo>
                    <a:pt x="79" y="0"/>
                  </a:lnTo>
                  <a:close/>
                </a:path>
              </a:pathLst>
            </a:custGeom>
            <a:solidFill>
              <a:srgbClr val="2B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3" name="Google Shape;12713;p55"/>
            <p:cNvSpPr/>
            <p:nvPr/>
          </p:nvSpPr>
          <p:spPr>
            <a:xfrm>
              <a:off x="1672700" y="664825"/>
              <a:ext cx="2000" cy="48475"/>
            </a:xfrm>
            <a:custGeom>
              <a:avLst/>
              <a:gdLst/>
              <a:ahLst/>
              <a:cxnLst/>
              <a:rect l="l" t="t" r="r" b="b"/>
              <a:pathLst>
                <a:path w="80" h="1939" extrusionOk="0">
                  <a:moveTo>
                    <a:pt x="1" y="0"/>
                  </a:moveTo>
                  <a:lnTo>
                    <a:pt x="1" y="1939"/>
                  </a:lnTo>
                  <a:lnTo>
                    <a:pt x="79" y="1939"/>
                  </a:lnTo>
                  <a:lnTo>
                    <a:pt x="79" y="0"/>
                  </a:lnTo>
                  <a:close/>
                </a:path>
              </a:pathLst>
            </a:custGeom>
            <a:solidFill>
              <a:srgbClr val="2B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4" name="Google Shape;12714;p55"/>
            <p:cNvSpPr/>
            <p:nvPr/>
          </p:nvSpPr>
          <p:spPr>
            <a:xfrm>
              <a:off x="1676875" y="664825"/>
              <a:ext cx="2000" cy="48475"/>
            </a:xfrm>
            <a:custGeom>
              <a:avLst/>
              <a:gdLst/>
              <a:ahLst/>
              <a:cxnLst/>
              <a:rect l="l" t="t" r="r" b="b"/>
              <a:pathLst>
                <a:path w="80" h="1939" extrusionOk="0">
                  <a:moveTo>
                    <a:pt x="1" y="0"/>
                  </a:moveTo>
                  <a:lnTo>
                    <a:pt x="1" y="1939"/>
                  </a:lnTo>
                  <a:lnTo>
                    <a:pt x="79" y="1939"/>
                  </a:lnTo>
                  <a:lnTo>
                    <a:pt x="79" y="0"/>
                  </a:lnTo>
                  <a:close/>
                </a:path>
              </a:pathLst>
            </a:custGeom>
            <a:solidFill>
              <a:srgbClr val="2B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5" name="Google Shape;12715;p55"/>
            <p:cNvSpPr/>
            <p:nvPr/>
          </p:nvSpPr>
          <p:spPr>
            <a:xfrm>
              <a:off x="1689550" y="664825"/>
              <a:ext cx="2000" cy="48475"/>
            </a:xfrm>
            <a:custGeom>
              <a:avLst/>
              <a:gdLst/>
              <a:ahLst/>
              <a:cxnLst/>
              <a:rect l="l" t="t" r="r" b="b"/>
              <a:pathLst>
                <a:path w="80" h="1939" extrusionOk="0">
                  <a:moveTo>
                    <a:pt x="1" y="0"/>
                  </a:moveTo>
                  <a:lnTo>
                    <a:pt x="1" y="1939"/>
                  </a:lnTo>
                  <a:lnTo>
                    <a:pt x="79" y="1939"/>
                  </a:lnTo>
                  <a:lnTo>
                    <a:pt x="79" y="0"/>
                  </a:lnTo>
                  <a:close/>
                </a:path>
              </a:pathLst>
            </a:custGeom>
            <a:solidFill>
              <a:srgbClr val="2B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6" name="Google Shape;12716;p55"/>
            <p:cNvSpPr/>
            <p:nvPr/>
          </p:nvSpPr>
          <p:spPr>
            <a:xfrm>
              <a:off x="1685375" y="664825"/>
              <a:ext cx="1975" cy="48475"/>
            </a:xfrm>
            <a:custGeom>
              <a:avLst/>
              <a:gdLst/>
              <a:ahLst/>
              <a:cxnLst/>
              <a:rect l="l" t="t" r="r" b="b"/>
              <a:pathLst>
                <a:path w="79" h="1939" extrusionOk="0">
                  <a:moveTo>
                    <a:pt x="1" y="0"/>
                  </a:moveTo>
                  <a:lnTo>
                    <a:pt x="1" y="1939"/>
                  </a:lnTo>
                  <a:lnTo>
                    <a:pt x="79" y="1939"/>
                  </a:lnTo>
                  <a:lnTo>
                    <a:pt x="79" y="0"/>
                  </a:lnTo>
                  <a:close/>
                </a:path>
              </a:pathLst>
            </a:custGeom>
            <a:solidFill>
              <a:srgbClr val="2B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7" name="Google Shape;12717;p55"/>
            <p:cNvSpPr/>
            <p:nvPr/>
          </p:nvSpPr>
          <p:spPr>
            <a:xfrm>
              <a:off x="1681200" y="664825"/>
              <a:ext cx="1850" cy="48475"/>
            </a:xfrm>
            <a:custGeom>
              <a:avLst/>
              <a:gdLst/>
              <a:ahLst/>
              <a:cxnLst/>
              <a:rect l="l" t="t" r="r" b="b"/>
              <a:pathLst>
                <a:path w="74" h="1939" extrusionOk="0">
                  <a:moveTo>
                    <a:pt x="0" y="0"/>
                  </a:moveTo>
                  <a:lnTo>
                    <a:pt x="0" y="1939"/>
                  </a:lnTo>
                  <a:lnTo>
                    <a:pt x="74" y="1939"/>
                  </a:lnTo>
                  <a:lnTo>
                    <a:pt x="74" y="0"/>
                  </a:lnTo>
                  <a:close/>
                </a:path>
              </a:pathLst>
            </a:custGeom>
            <a:solidFill>
              <a:srgbClr val="2B3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8" name="Google Shape;12718;p55"/>
            <p:cNvSpPr/>
            <p:nvPr/>
          </p:nvSpPr>
          <p:spPr>
            <a:xfrm>
              <a:off x="2020650" y="373075"/>
              <a:ext cx="45225" cy="34650"/>
            </a:xfrm>
            <a:custGeom>
              <a:avLst/>
              <a:gdLst/>
              <a:ahLst/>
              <a:cxnLst/>
              <a:rect l="l" t="t" r="r" b="b"/>
              <a:pathLst>
                <a:path w="1809" h="1386" extrusionOk="0">
                  <a:moveTo>
                    <a:pt x="925" y="0"/>
                  </a:moveTo>
                  <a:cubicBezTo>
                    <a:pt x="862" y="0"/>
                    <a:pt x="797" y="6"/>
                    <a:pt x="732" y="20"/>
                  </a:cubicBezTo>
                  <a:cubicBezTo>
                    <a:pt x="377" y="98"/>
                    <a:pt x="105" y="365"/>
                    <a:pt x="27" y="720"/>
                  </a:cubicBezTo>
                  <a:cubicBezTo>
                    <a:pt x="6" y="819"/>
                    <a:pt x="1" y="913"/>
                    <a:pt x="11" y="1007"/>
                  </a:cubicBezTo>
                  <a:cubicBezTo>
                    <a:pt x="31" y="1224"/>
                    <a:pt x="218" y="1385"/>
                    <a:pt x="432" y="1385"/>
                  </a:cubicBezTo>
                  <a:cubicBezTo>
                    <a:pt x="445" y="1385"/>
                    <a:pt x="458" y="1385"/>
                    <a:pt x="471" y="1383"/>
                  </a:cubicBezTo>
                  <a:lnTo>
                    <a:pt x="476" y="1383"/>
                  </a:lnTo>
                  <a:cubicBezTo>
                    <a:pt x="330" y="1237"/>
                    <a:pt x="252" y="1023"/>
                    <a:pt x="293" y="798"/>
                  </a:cubicBezTo>
                  <a:cubicBezTo>
                    <a:pt x="340" y="542"/>
                    <a:pt x="544" y="339"/>
                    <a:pt x="800" y="291"/>
                  </a:cubicBezTo>
                  <a:cubicBezTo>
                    <a:pt x="845" y="282"/>
                    <a:pt x="889" y="278"/>
                    <a:pt x="933" y="278"/>
                  </a:cubicBezTo>
                  <a:cubicBezTo>
                    <a:pt x="1287" y="278"/>
                    <a:pt x="1573" y="570"/>
                    <a:pt x="1573" y="924"/>
                  </a:cubicBezTo>
                  <a:cubicBezTo>
                    <a:pt x="1573" y="939"/>
                    <a:pt x="1573" y="955"/>
                    <a:pt x="1573" y="971"/>
                  </a:cubicBezTo>
                  <a:lnTo>
                    <a:pt x="1579" y="971"/>
                  </a:lnTo>
                  <a:cubicBezTo>
                    <a:pt x="1767" y="835"/>
                    <a:pt x="1809" y="568"/>
                    <a:pt x="1673" y="380"/>
                  </a:cubicBezTo>
                  <a:cubicBezTo>
                    <a:pt x="1504" y="151"/>
                    <a:pt x="1231" y="0"/>
                    <a:pt x="925" y="0"/>
                  </a:cubicBezTo>
                  <a:close/>
                </a:path>
              </a:pathLst>
            </a:custGeom>
            <a:solidFill>
              <a:srgbClr val="459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9" name="Google Shape;12719;p55"/>
            <p:cNvSpPr/>
            <p:nvPr/>
          </p:nvSpPr>
          <p:spPr>
            <a:xfrm>
              <a:off x="2000800" y="353050"/>
              <a:ext cx="78125" cy="52150"/>
            </a:xfrm>
            <a:custGeom>
              <a:avLst/>
              <a:gdLst/>
              <a:ahLst/>
              <a:cxnLst/>
              <a:rect l="l" t="t" r="r" b="b"/>
              <a:pathLst>
                <a:path w="3125" h="2086" extrusionOk="0">
                  <a:moveTo>
                    <a:pt x="1725" y="1"/>
                  </a:moveTo>
                  <a:cubicBezTo>
                    <a:pt x="774" y="1"/>
                    <a:pt x="1" y="774"/>
                    <a:pt x="1" y="1725"/>
                  </a:cubicBezTo>
                  <a:cubicBezTo>
                    <a:pt x="1" y="1876"/>
                    <a:pt x="100" y="2007"/>
                    <a:pt x="241" y="2054"/>
                  </a:cubicBezTo>
                  <a:cubicBezTo>
                    <a:pt x="267" y="2064"/>
                    <a:pt x="299" y="2075"/>
                    <a:pt x="325" y="2085"/>
                  </a:cubicBezTo>
                  <a:cubicBezTo>
                    <a:pt x="293" y="1970"/>
                    <a:pt x="278" y="1850"/>
                    <a:pt x="278" y="1725"/>
                  </a:cubicBezTo>
                  <a:cubicBezTo>
                    <a:pt x="278" y="925"/>
                    <a:pt x="925" y="277"/>
                    <a:pt x="1725" y="277"/>
                  </a:cubicBezTo>
                  <a:cubicBezTo>
                    <a:pt x="2289" y="277"/>
                    <a:pt x="2775" y="607"/>
                    <a:pt x="3015" y="1082"/>
                  </a:cubicBezTo>
                  <a:cubicBezTo>
                    <a:pt x="3015" y="1082"/>
                    <a:pt x="3015" y="1077"/>
                    <a:pt x="3015" y="1077"/>
                  </a:cubicBezTo>
                  <a:cubicBezTo>
                    <a:pt x="3125" y="899"/>
                    <a:pt x="3094" y="669"/>
                    <a:pt x="2947" y="518"/>
                  </a:cubicBezTo>
                  <a:cubicBezTo>
                    <a:pt x="2639" y="199"/>
                    <a:pt x="2200" y="1"/>
                    <a:pt x="1725" y="1"/>
                  </a:cubicBezTo>
                  <a:close/>
                </a:path>
              </a:pathLst>
            </a:custGeom>
            <a:solidFill>
              <a:srgbClr val="459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0" name="Google Shape;12720;p55"/>
            <p:cNvSpPr/>
            <p:nvPr/>
          </p:nvSpPr>
          <p:spPr>
            <a:xfrm>
              <a:off x="1979000" y="329550"/>
              <a:ext cx="105675" cy="60225"/>
            </a:xfrm>
            <a:custGeom>
              <a:avLst/>
              <a:gdLst/>
              <a:ahLst/>
              <a:cxnLst/>
              <a:rect l="l" t="t" r="r" b="b"/>
              <a:pathLst>
                <a:path w="4227" h="2409" extrusionOk="0">
                  <a:moveTo>
                    <a:pt x="2597" y="0"/>
                  </a:moveTo>
                  <a:cubicBezTo>
                    <a:pt x="1400" y="0"/>
                    <a:pt x="392" y="789"/>
                    <a:pt x="53" y="1871"/>
                  </a:cubicBezTo>
                  <a:cubicBezTo>
                    <a:pt x="0" y="2038"/>
                    <a:pt x="47" y="2215"/>
                    <a:pt x="162" y="2346"/>
                  </a:cubicBezTo>
                  <a:cubicBezTo>
                    <a:pt x="183" y="2367"/>
                    <a:pt x="204" y="2388"/>
                    <a:pt x="225" y="2409"/>
                  </a:cubicBezTo>
                  <a:cubicBezTo>
                    <a:pt x="350" y="1212"/>
                    <a:pt x="1364" y="277"/>
                    <a:pt x="2597" y="277"/>
                  </a:cubicBezTo>
                  <a:cubicBezTo>
                    <a:pt x="3224" y="277"/>
                    <a:pt x="3793" y="523"/>
                    <a:pt x="4222" y="925"/>
                  </a:cubicBezTo>
                  <a:cubicBezTo>
                    <a:pt x="4222" y="888"/>
                    <a:pt x="4227" y="852"/>
                    <a:pt x="4227" y="815"/>
                  </a:cubicBezTo>
                  <a:lnTo>
                    <a:pt x="4227" y="810"/>
                  </a:lnTo>
                  <a:cubicBezTo>
                    <a:pt x="4227" y="643"/>
                    <a:pt x="4128" y="486"/>
                    <a:pt x="3981" y="397"/>
                  </a:cubicBezTo>
                  <a:cubicBezTo>
                    <a:pt x="3579" y="146"/>
                    <a:pt x="3104" y="0"/>
                    <a:pt x="2597" y="0"/>
                  </a:cubicBezTo>
                  <a:close/>
                </a:path>
              </a:pathLst>
            </a:custGeom>
            <a:solidFill>
              <a:srgbClr val="4599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21" name="Google Shape;12721;p55"/>
          <p:cNvSpPr txBox="1">
            <a:spLocks noGrp="1"/>
          </p:cNvSpPr>
          <p:nvPr>
            <p:ph type="title"/>
          </p:nvPr>
        </p:nvSpPr>
        <p:spPr>
          <a:xfrm>
            <a:off x="4668175" y="1264900"/>
            <a:ext cx="3762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Personas</a:t>
            </a:r>
            <a:endParaRPr/>
          </a:p>
        </p:txBody>
      </p:sp>
      <p:sp>
        <p:nvSpPr>
          <p:cNvPr id="12722" name="Google Shape;12722;p55"/>
          <p:cNvSpPr txBox="1">
            <a:spLocks noGrp="1"/>
          </p:cNvSpPr>
          <p:nvPr>
            <p:ph type="title" idx="2"/>
          </p:nvPr>
        </p:nvSpPr>
        <p:spPr>
          <a:xfrm>
            <a:off x="3580461" y="1265000"/>
            <a:ext cx="1033964"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accent6">
                    <a:lumMod val="50000"/>
                  </a:schemeClr>
                </a:solidFill>
              </a:rPr>
              <a:t>2</a:t>
            </a:r>
            <a:endParaRPr>
              <a:solidFill>
                <a:schemeClr val="accent6">
                  <a:lumMod val="50000"/>
                </a:schemeClr>
              </a:solidFill>
            </a:endParaRPr>
          </a:p>
        </p:txBody>
      </p:sp>
      <p:grpSp>
        <p:nvGrpSpPr>
          <p:cNvPr id="12724" name="Google Shape;12724;p55"/>
          <p:cNvGrpSpPr/>
          <p:nvPr/>
        </p:nvGrpSpPr>
        <p:grpSpPr>
          <a:xfrm>
            <a:off x="2997600" y="4233800"/>
            <a:ext cx="420050" cy="464900"/>
            <a:chOff x="5801100" y="1605425"/>
            <a:chExt cx="420050" cy="464900"/>
          </a:xfrm>
        </p:grpSpPr>
        <p:sp>
          <p:nvSpPr>
            <p:cNvPr id="12725" name="Google Shape;12725;p55"/>
            <p:cNvSpPr/>
            <p:nvPr/>
          </p:nvSpPr>
          <p:spPr>
            <a:xfrm>
              <a:off x="5928925" y="2025100"/>
              <a:ext cx="71250" cy="39400"/>
            </a:xfrm>
            <a:custGeom>
              <a:avLst/>
              <a:gdLst/>
              <a:ahLst/>
              <a:cxnLst/>
              <a:rect l="l" t="t" r="r" b="b"/>
              <a:pathLst>
                <a:path w="2850" h="1576" extrusionOk="0">
                  <a:moveTo>
                    <a:pt x="45" y="1"/>
                  </a:moveTo>
                  <a:cubicBezTo>
                    <a:pt x="45" y="1"/>
                    <a:pt x="1" y="892"/>
                    <a:pt x="220" y="1272"/>
                  </a:cubicBezTo>
                  <a:cubicBezTo>
                    <a:pt x="355" y="1532"/>
                    <a:pt x="1338" y="1576"/>
                    <a:pt x="1994" y="1576"/>
                  </a:cubicBezTo>
                  <a:cubicBezTo>
                    <a:pt x="2335" y="1576"/>
                    <a:pt x="2587" y="1564"/>
                    <a:pt x="2587" y="1564"/>
                  </a:cubicBezTo>
                  <a:lnTo>
                    <a:pt x="2850" y="848"/>
                  </a:lnTo>
                  <a:lnTo>
                    <a:pt x="2075" y="278"/>
                  </a:lnTo>
                  <a:cubicBezTo>
                    <a:pt x="2075" y="278"/>
                    <a:pt x="992" y="839"/>
                    <a:pt x="688" y="839"/>
                  </a:cubicBezTo>
                  <a:cubicBezTo>
                    <a:pt x="671" y="839"/>
                    <a:pt x="656" y="837"/>
                    <a:pt x="644" y="833"/>
                  </a:cubicBezTo>
                  <a:cubicBezTo>
                    <a:pt x="527" y="790"/>
                    <a:pt x="658" y="1"/>
                    <a:pt x="658"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6" name="Google Shape;12726;p55"/>
            <p:cNvSpPr/>
            <p:nvPr/>
          </p:nvSpPr>
          <p:spPr>
            <a:xfrm>
              <a:off x="6012200" y="1994800"/>
              <a:ext cx="73450" cy="75525"/>
            </a:xfrm>
            <a:custGeom>
              <a:avLst/>
              <a:gdLst/>
              <a:ahLst/>
              <a:cxnLst/>
              <a:rect l="l" t="t" r="r" b="b"/>
              <a:pathLst>
                <a:path w="2938" h="3021" extrusionOk="0">
                  <a:moveTo>
                    <a:pt x="980" y="0"/>
                  </a:moveTo>
                  <a:cubicBezTo>
                    <a:pt x="980" y="0"/>
                    <a:pt x="220" y="219"/>
                    <a:pt x="45" y="789"/>
                  </a:cubicBezTo>
                  <a:cubicBezTo>
                    <a:pt x="1" y="1373"/>
                    <a:pt x="103" y="2498"/>
                    <a:pt x="322" y="2820"/>
                  </a:cubicBezTo>
                  <a:cubicBezTo>
                    <a:pt x="432" y="2980"/>
                    <a:pt x="1060" y="3021"/>
                    <a:pt x="1661" y="3021"/>
                  </a:cubicBezTo>
                  <a:cubicBezTo>
                    <a:pt x="2262" y="3021"/>
                    <a:pt x="2835" y="2980"/>
                    <a:pt x="2835" y="2980"/>
                  </a:cubicBezTo>
                  <a:lnTo>
                    <a:pt x="2937" y="2002"/>
                  </a:lnTo>
                  <a:lnTo>
                    <a:pt x="2222" y="1622"/>
                  </a:lnTo>
                  <a:cubicBezTo>
                    <a:pt x="2222" y="1622"/>
                    <a:pt x="1681" y="1782"/>
                    <a:pt x="1301" y="2031"/>
                  </a:cubicBezTo>
                  <a:cubicBezTo>
                    <a:pt x="1152" y="2138"/>
                    <a:pt x="1042" y="2206"/>
                    <a:pt x="962" y="2206"/>
                  </a:cubicBezTo>
                  <a:cubicBezTo>
                    <a:pt x="846" y="2206"/>
                    <a:pt x="792" y="2061"/>
                    <a:pt x="775" y="1680"/>
                  </a:cubicBezTo>
                  <a:cubicBezTo>
                    <a:pt x="731" y="1037"/>
                    <a:pt x="980" y="0"/>
                    <a:pt x="980"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7" name="Google Shape;12727;p55"/>
            <p:cNvSpPr/>
            <p:nvPr/>
          </p:nvSpPr>
          <p:spPr>
            <a:xfrm>
              <a:off x="5801100" y="1605425"/>
              <a:ext cx="361850" cy="422800"/>
            </a:xfrm>
            <a:custGeom>
              <a:avLst/>
              <a:gdLst/>
              <a:ahLst/>
              <a:cxnLst/>
              <a:rect l="l" t="t" r="r" b="b"/>
              <a:pathLst>
                <a:path w="14474" h="16912" extrusionOk="0">
                  <a:moveTo>
                    <a:pt x="12759" y="1"/>
                  </a:moveTo>
                  <a:cubicBezTo>
                    <a:pt x="12618" y="1"/>
                    <a:pt x="12471" y="15"/>
                    <a:pt x="12316" y="45"/>
                  </a:cubicBezTo>
                  <a:cubicBezTo>
                    <a:pt x="10972" y="308"/>
                    <a:pt x="10592" y="1258"/>
                    <a:pt x="10417" y="3128"/>
                  </a:cubicBezTo>
                  <a:cubicBezTo>
                    <a:pt x="10242" y="4998"/>
                    <a:pt x="10008" y="6678"/>
                    <a:pt x="8226" y="7613"/>
                  </a:cubicBezTo>
                  <a:cubicBezTo>
                    <a:pt x="6443" y="8548"/>
                    <a:pt x="4646" y="9512"/>
                    <a:pt x="3419" y="11105"/>
                  </a:cubicBezTo>
                  <a:cubicBezTo>
                    <a:pt x="2192" y="12712"/>
                    <a:pt x="2353" y="13690"/>
                    <a:pt x="1447" y="14100"/>
                  </a:cubicBezTo>
                  <a:cubicBezTo>
                    <a:pt x="1022" y="14312"/>
                    <a:pt x="602" y="14356"/>
                    <a:pt x="325" y="14356"/>
                  </a:cubicBezTo>
                  <a:cubicBezTo>
                    <a:pt x="126" y="14356"/>
                    <a:pt x="1" y="14333"/>
                    <a:pt x="0" y="14333"/>
                  </a:cubicBezTo>
                  <a:lnTo>
                    <a:pt x="0" y="14333"/>
                  </a:lnTo>
                  <a:cubicBezTo>
                    <a:pt x="1" y="14333"/>
                    <a:pt x="497" y="15400"/>
                    <a:pt x="3098" y="16379"/>
                  </a:cubicBezTo>
                  <a:cubicBezTo>
                    <a:pt x="4121" y="16764"/>
                    <a:pt x="5101" y="16911"/>
                    <a:pt x="5971" y="16911"/>
                  </a:cubicBezTo>
                  <a:cubicBezTo>
                    <a:pt x="7312" y="16911"/>
                    <a:pt x="8389" y="16561"/>
                    <a:pt x="8956" y="16189"/>
                  </a:cubicBezTo>
                  <a:cubicBezTo>
                    <a:pt x="9891" y="15590"/>
                    <a:pt x="10826" y="14289"/>
                    <a:pt x="11674" y="13413"/>
                  </a:cubicBezTo>
                  <a:cubicBezTo>
                    <a:pt x="12506" y="12522"/>
                    <a:pt x="14099" y="10213"/>
                    <a:pt x="13719" y="9030"/>
                  </a:cubicBezTo>
                  <a:cubicBezTo>
                    <a:pt x="13354" y="7847"/>
                    <a:pt x="12433" y="5246"/>
                    <a:pt x="12565" y="4223"/>
                  </a:cubicBezTo>
                  <a:cubicBezTo>
                    <a:pt x="12682" y="2733"/>
                    <a:pt x="14362" y="2952"/>
                    <a:pt x="14435" y="1696"/>
                  </a:cubicBezTo>
                  <a:cubicBezTo>
                    <a:pt x="14474" y="843"/>
                    <a:pt x="13837" y="1"/>
                    <a:pt x="12759"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8" name="Google Shape;12728;p55"/>
            <p:cNvSpPr/>
            <p:nvPr/>
          </p:nvSpPr>
          <p:spPr>
            <a:xfrm>
              <a:off x="6111550" y="1621875"/>
              <a:ext cx="24125" cy="21575"/>
            </a:xfrm>
            <a:custGeom>
              <a:avLst/>
              <a:gdLst/>
              <a:ahLst/>
              <a:cxnLst/>
              <a:rect l="l" t="t" r="r" b="b"/>
              <a:pathLst>
                <a:path w="965" h="863" extrusionOk="0">
                  <a:moveTo>
                    <a:pt x="483" y="1"/>
                  </a:moveTo>
                  <a:cubicBezTo>
                    <a:pt x="1" y="1"/>
                    <a:pt x="234" y="863"/>
                    <a:pt x="483" y="863"/>
                  </a:cubicBezTo>
                  <a:cubicBezTo>
                    <a:pt x="965" y="863"/>
                    <a:pt x="965" y="1"/>
                    <a:pt x="483"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9" name="Google Shape;12729;p55"/>
            <p:cNvSpPr/>
            <p:nvPr/>
          </p:nvSpPr>
          <p:spPr>
            <a:xfrm>
              <a:off x="6140050" y="1629925"/>
              <a:ext cx="81100" cy="50050"/>
            </a:xfrm>
            <a:custGeom>
              <a:avLst/>
              <a:gdLst/>
              <a:ahLst/>
              <a:cxnLst/>
              <a:rect l="l" t="t" r="r" b="b"/>
              <a:pathLst>
                <a:path w="3244" h="2002" extrusionOk="0">
                  <a:moveTo>
                    <a:pt x="497" y="0"/>
                  </a:moveTo>
                  <a:cubicBezTo>
                    <a:pt x="497" y="0"/>
                    <a:pt x="482" y="424"/>
                    <a:pt x="380" y="584"/>
                  </a:cubicBezTo>
                  <a:cubicBezTo>
                    <a:pt x="0" y="906"/>
                    <a:pt x="88" y="1257"/>
                    <a:pt x="88" y="1257"/>
                  </a:cubicBezTo>
                  <a:cubicBezTo>
                    <a:pt x="88" y="1257"/>
                    <a:pt x="1461" y="1943"/>
                    <a:pt x="3244" y="2002"/>
                  </a:cubicBezTo>
                  <a:cubicBezTo>
                    <a:pt x="3127" y="1227"/>
                    <a:pt x="1914" y="1198"/>
                    <a:pt x="1461" y="614"/>
                  </a:cubicBezTo>
                  <a:cubicBezTo>
                    <a:pt x="1023" y="29"/>
                    <a:pt x="497" y="0"/>
                    <a:pt x="497"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0" name="Google Shape;12730;p55"/>
            <p:cNvSpPr/>
            <p:nvPr/>
          </p:nvSpPr>
          <p:spPr>
            <a:xfrm>
              <a:off x="5873425" y="1800500"/>
              <a:ext cx="232675" cy="149600"/>
            </a:xfrm>
            <a:custGeom>
              <a:avLst/>
              <a:gdLst/>
              <a:ahLst/>
              <a:cxnLst/>
              <a:rect l="l" t="t" r="r" b="b"/>
              <a:pathLst>
                <a:path w="9307" h="5984" extrusionOk="0">
                  <a:moveTo>
                    <a:pt x="7929" y="1"/>
                  </a:moveTo>
                  <a:cubicBezTo>
                    <a:pt x="7336" y="1"/>
                    <a:pt x="6557" y="332"/>
                    <a:pt x="5581" y="1022"/>
                  </a:cubicBezTo>
                  <a:cubicBezTo>
                    <a:pt x="4018" y="2104"/>
                    <a:pt x="2528" y="2790"/>
                    <a:pt x="1490" y="3623"/>
                  </a:cubicBezTo>
                  <a:cubicBezTo>
                    <a:pt x="438" y="4456"/>
                    <a:pt x="0" y="5741"/>
                    <a:pt x="0" y="5741"/>
                  </a:cubicBezTo>
                  <a:cubicBezTo>
                    <a:pt x="0" y="5741"/>
                    <a:pt x="122" y="5625"/>
                    <a:pt x="670" y="5625"/>
                  </a:cubicBezTo>
                  <a:cubicBezTo>
                    <a:pt x="1032" y="5625"/>
                    <a:pt x="1578" y="5675"/>
                    <a:pt x="2396" y="5844"/>
                  </a:cubicBezTo>
                  <a:cubicBezTo>
                    <a:pt x="2855" y="5935"/>
                    <a:pt x="3314" y="5984"/>
                    <a:pt x="3767" y="5984"/>
                  </a:cubicBezTo>
                  <a:cubicBezTo>
                    <a:pt x="5334" y="5984"/>
                    <a:pt x="6814" y="5404"/>
                    <a:pt x="7846" y="4032"/>
                  </a:cubicBezTo>
                  <a:cubicBezTo>
                    <a:pt x="9190" y="2279"/>
                    <a:pt x="9307" y="876"/>
                    <a:pt x="8781" y="336"/>
                  </a:cubicBezTo>
                  <a:cubicBezTo>
                    <a:pt x="8559" y="114"/>
                    <a:pt x="8276" y="1"/>
                    <a:pt x="792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1" name="Google Shape;12731;p55"/>
            <p:cNvSpPr/>
            <p:nvPr/>
          </p:nvSpPr>
          <p:spPr>
            <a:xfrm>
              <a:off x="6030825" y="1851700"/>
              <a:ext cx="36200" cy="34650"/>
            </a:xfrm>
            <a:custGeom>
              <a:avLst/>
              <a:gdLst/>
              <a:ahLst/>
              <a:cxnLst/>
              <a:rect l="l" t="t" r="r" b="b"/>
              <a:pathLst>
                <a:path w="1448" h="1386" extrusionOk="0">
                  <a:moveTo>
                    <a:pt x="1316" y="1"/>
                  </a:moveTo>
                  <a:cubicBezTo>
                    <a:pt x="1280" y="1"/>
                    <a:pt x="1246" y="20"/>
                    <a:pt x="1228" y="56"/>
                  </a:cubicBezTo>
                  <a:cubicBezTo>
                    <a:pt x="1228" y="56"/>
                    <a:pt x="878" y="567"/>
                    <a:pt x="59" y="1181"/>
                  </a:cubicBezTo>
                  <a:cubicBezTo>
                    <a:pt x="16" y="1224"/>
                    <a:pt x="1" y="1283"/>
                    <a:pt x="30" y="1341"/>
                  </a:cubicBezTo>
                  <a:cubicBezTo>
                    <a:pt x="59" y="1370"/>
                    <a:pt x="89" y="1385"/>
                    <a:pt x="118" y="1385"/>
                  </a:cubicBezTo>
                  <a:cubicBezTo>
                    <a:pt x="147" y="1385"/>
                    <a:pt x="162" y="1370"/>
                    <a:pt x="191" y="1356"/>
                  </a:cubicBezTo>
                  <a:cubicBezTo>
                    <a:pt x="1053" y="728"/>
                    <a:pt x="1403" y="202"/>
                    <a:pt x="1418" y="172"/>
                  </a:cubicBezTo>
                  <a:cubicBezTo>
                    <a:pt x="1447" y="129"/>
                    <a:pt x="1433" y="56"/>
                    <a:pt x="1389" y="26"/>
                  </a:cubicBezTo>
                  <a:cubicBezTo>
                    <a:pt x="1366" y="9"/>
                    <a:pt x="1340" y="1"/>
                    <a:pt x="1316"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2" name="Google Shape;12732;p55"/>
            <p:cNvSpPr/>
            <p:nvPr/>
          </p:nvSpPr>
          <p:spPr>
            <a:xfrm>
              <a:off x="5982250" y="1890675"/>
              <a:ext cx="69800" cy="45700"/>
            </a:xfrm>
            <a:custGeom>
              <a:avLst/>
              <a:gdLst/>
              <a:ahLst/>
              <a:cxnLst/>
              <a:rect l="l" t="t" r="r" b="b"/>
              <a:pathLst>
                <a:path w="2792" h="1828" extrusionOk="0">
                  <a:moveTo>
                    <a:pt x="2671" y="1"/>
                  </a:moveTo>
                  <a:cubicBezTo>
                    <a:pt x="2635" y="1"/>
                    <a:pt x="2600" y="17"/>
                    <a:pt x="2572" y="45"/>
                  </a:cubicBezTo>
                  <a:cubicBezTo>
                    <a:pt x="2572" y="60"/>
                    <a:pt x="1637" y="1360"/>
                    <a:pt x="103" y="1608"/>
                  </a:cubicBezTo>
                  <a:cubicBezTo>
                    <a:pt x="45" y="1623"/>
                    <a:pt x="1" y="1681"/>
                    <a:pt x="15" y="1740"/>
                  </a:cubicBezTo>
                  <a:cubicBezTo>
                    <a:pt x="30" y="1798"/>
                    <a:pt x="74" y="1828"/>
                    <a:pt x="118" y="1828"/>
                  </a:cubicBezTo>
                  <a:lnTo>
                    <a:pt x="147" y="1828"/>
                  </a:lnTo>
                  <a:cubicBezTo>
                    <a:pt x="1769" y="1565"/>
                    <a:pt x="2718" y="235"/>
                    <a:pt x="2762" y="177"/>
                  </a:cubicBezTo>
                  <a:cubicBezTo>
                    <a:pt x="2791" y="118"/>
                    <a:pt x="2777" y="60"/>
                    <a:pt x="2733" y="16"/>
                  </a:cubicBezTo>
                  <a:cubicBezTo>
                    <a:pt x="2712" y="6"/>
                    <a:pt x="2691" y="1"/>
                    <a:pt x="2671"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3" name="Google Shape;12733;p55"/>
            <p:cNvSpPr/>
            <p:nvPr/>
          </p:nvSpPr>
          <p:spPr>
            <a:xfrm>
              <a:off x="5958525" y="1915250"/>
              <a:ext cx="42025" cy="18575"/>
            </a:xfrm>
            <a:custGeom>
              <a:avLst/>
              <a:gdLst/>
              <a:ahLst/>
              <a:cxnLst/>
              <a:rect l="l" t="t" r="r" b="b"/>
              <a:pathLst>
                <a:path w="1681" h="743" extrusionOk="0">
                  <a:moveTo>
                    <a:pt x="1553" y="0"/>
                  </a:moveTo>
                  <a:cubicBezTo>
                    <a:pt x="1538" y="0"/>
                    <a:pt x="1521" y="4"/>
                    <a:pt x="1505" y="12"/>
                  </a:cubicBezTo>
                  <a:cubicBezTo>
                    <a:pt x="1505" y="12"/>
                    <a:pt x="731" y="377"/>
                    <a:pt x="102" y="523"/>
                  </a:cubicBezTo>
                  <a:cubicBezTo>
                    <a:pt x="44" y="538"/>
                    <a:pt x="0" y="596"/>
                    <a:pt x="15" y="655"/>
                  </a:cubicBezTo>
                  <a:cubicBezTo>
                    <a:pt x="29" y="698"/>
                    <a:pt x="73" y="742"/>
                    <a:pt x="117" y="742"/>
                  </a:cubicBezTo>
                  <a:lnTo>
                    <a:pt x="146" y="742"/>
                  </a:lnTo>
                  <a:cubicBezTo>
                    <a:pt x="804" y="582"/>
                    <a:pt x="1563" y="216"/>
                    <a:pt x="1607" y="202"/>
                  </a:cubicBezTo>
                  <a:cubicBezTo>
                    <a:pt x="1651" y="173"/>
                    <a:pt x="1680" y="114"/>
                    <a:pt x="1651" y="56"/>
                  </a:cubicBezTo>
                  <a:cubicBezTo>
                    <a:pt x="1630" y="24"/>
                    <a:pt x="1594" y="0"/>
                    <a:pt x="1553" y="0"/>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4" name="Google Shape;12734;p55"/>
            <p:cNvSpPr/>
            <p:nvPr/>
          </p:nvSpPr>
          <p:spPr>
            <a:xfrm>
              <a:off x="5915425" y="1890600"/>
              <a:ext cx="81825" cy="36650"/>
            </a:xfrm>
            <a:custGeom>
              <a:avLst/>
              <a:gdLst/>
              <a:ahLst/>
              <a:cxnLst/>
              <a:rect l="l" t="t" r="r" b="b"/>
              <a:pathLst>
                <a:path w="3273" h="1466" extrusionOk="0">
                  <a:moveTo>
                    <a:pt x="3150" y="1"/>
                  </a:moveTo>
                  <a:cubicBezTo>
                    <a:pt x="3123" y="1"/>
                    <a:pt x="3098" y="12"/>
                    <a:pt x="3083" y="34"/>
                  </a:cubicBezTo>
                  <a:cubicBezTo>
                    <a:pt x="3068" y="48"/>
                    <a:pt x="2104" y="998"/>
                    <a:pt x="103" y="1246"/>
                  </a:cubicBezTo>
                  <a:cubicBezTo>
                    <a:pt x="44" y="1246"/>
                    <a:pt x="0" y="1305"/>
                    <a:pt x="15" y="1363"/>
                  </a:cubicBezTo>
                  <a:cubicBezTo>
                    <a:pt x="15" y="1421"/>
                    <a:pt x="73" y="1465"/>
                    <a:pt x="117" y="1465"/>
                  </a:cubicBezTo>
                  <a:lnTo>
                    <a:pt x="132" y="1465"/>
                  </a:lnTo>
                  <a:cubicBezTo>
                    <a:pt x="2221" y="1202"/>
                    <a:pt x="3185" y="238"/>
                    <a:pt x="3229" y="194"/>
                  </a:cubicBezTo>
                  <a:cubicBezTo>
                    <a:pt x="3273" y="150"/>
                    <a:pt x="3273" y="77"/>
                    <a:pt x="3229" y="34"/>
                  </a:cubicBezTo>
                  <a:cubicBezTo>
                    <a:pt x="3207" y="12"/>
                    <a:pt x="3178" y="1"/>
                    <a:pt x="3150"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5" name="Google Shape;12735;p55"/>
            <p:cNvSpPr/>
            <p:nvPr/>
          </p:nvSpPr>
          <p:spPr>
            <a:xfrm>
              <a:off x="5902625" y="1908950"/>
              <a:ext cx="33275" cy="13925"/>
            </a:xfrm>
            <a:custGeom>
              <a:avLst/>
              <a:gdLst/>
              <a:ahLst/>
              <a:cxnLst/>
              <a:rect l="l" t="t" r="r" b="b"/>
              <a:pathLst>
                <a:path w="1331" h="557" extrusionOk="0">
                  <a:moveTo>
                    <a:pt x="1206" y="1"/>
                  </a:moveTo>
                  <a:cubicBezTo>
                    <a:pt x="1188" y="1"/>
                    <a:pt x="1170" y="6"/>
                    <a:pt x="1155" y="15"/>
                  </a:cubicBezTo>
                  <a:cubicBezTo>
                    <a:pt x="1141" y="15"/>
                    <a:pt x="717" y="235"/>
                    <a:pt x="89" y="337"/>
                  </a:cubicBezTo>
                  <a:cubicBezTo>
                    <a:pt x="30" y="337"/>
                    <a:pt x="1" y="395"/>
                    <a:pt x="1" y="454"/>
                  </a:cubicBezTo>
                  <a:cubicBezTo>
                    <a:pt x="16" y="512"/>
                    <a:pt x="59" y="556"/>
                    <a:pt x="118" y="556"/>
                  </a:cubicBezTo>
                  <a:lnTo>
                    <a:pt x="132" y="556"/>
                  </a:lnTo>
                  <a:cubicBezTo>
                    <a:pt x="790" y="454"/>
                    <a:pt x="1228" y="220"/>
                    <a:pt x="1257" y="205"/>
                  </a:cubicBezTo>
                  <a:cubicBezTo>
                    <a:pt x="1301" y="176"/>
                    <a:pt x="1330" y="118"/>
                    <a:pt x="1301" y="59"/>
                  </a:cubicBezTo>
                  <a:cubicBezTo>
                    <a:pt x="1282" y="20"/>
                    <a:pt x="1243" y="1"/>
                    <a:pt x="1206" y="1"/>
                  </a:cubicBezTo>
                  <a:close/>
                </a:path>
              </a:pathLst>
            </a:custGeom>
            <a:solidFill>
              <a:srgbClr val="F2EE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6" name="Google Shape;12736;p55"/>
            <p:cNvSpPr/>
            <p:nvPr/>
          </p:nvSpPr>
          <p:spPr>
            <a:xfrm>
              <a:off x="6073575" y="1631350"/>
              <a:ext cx="15725" cy="47175"/>
            </a:xfrm>
            <a:custGeom>
              <a:avLst/>
              <a:gdLst/>
              <a:ahLst/>
              <a:cxnLst/>
              <a:rect l="l" t="t" r="r" b="b"/>
              <a:pathLst>
                <a:path w="629" h="1887" extrusionOk="0">
                  <a:moveTo>
                    <a:pt x="509" y="1"/>
                  </a:moveTo>
                  <a:cubicBezTo>
                    <a:pt x="472" y="1"/>
                    <a:pt x="438" y="17"/>
                    <a:pt x="409" y="45"/>
                  </a:cubicBezTo>
                  <a:cubicBezTo>
                    <a:pt x="395" y="75"/>
                    <a:pt x="88" y="571"/>
                    <a:pt x="0" y="1769"/>
                  </a:cubicBezTo>
                  <a:cubicBezTo>
                    <a:pt x="0" y="1828"/>
                    <a:pt x="44" y="1886"/>
                    <a:pt x="103" y="1886"/>
                  </a:cubicBezTo>
                  <a:lnTo>
                    <a:pt x="117" y="1886"/>
                  </a:lnTo>
                  <a:cubicBezTo>
                    <a:pt x="176" y="1886"/>
                    <a:pt x="219" y="1842"/>
                    <a:pt x="219" y="1784"/>
                  </a:cubicBezTo>
                  <a:cubicBezTo>
                    <a:pt x="307" y="659"/>
                    <a:pt x="599" y="177"/>
                    <a:pt x="599" y="162"/>
                  </a:cubicBezTo>
                  <a:cubicBezTo>
                    <a:pt x="628" y="118"/>
                    <a:pt x="614" y="45"/>
                    <a:pt x="570" y="16"/>
                  </a:cubicBezTo>
                  <a:cubicBezTo>
                    <a:pt x="549" y="6"/>
                    <a:pt x="529" y="1"/>
                    <a:pt x="509"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7" name="Google Shape;12737;p55"/>
            <p:cNvSpPr/>
            <p:nvPr/>
          </p:nvSpPr>
          <p:spPr>
            <a:xfrm>
              <a:off x="6080875" y="1647225"/>
              <a:ext cx="12075" cy="40425"/>
            </a:xfrm>
            <a:custGeom>
              <a:avLst/>
              <a:gdLst/>
              <a:ahLst/>
              <a:cxnLst/>
              <a:rect l="l" t="t" r="r" b="b"/>
              <a:pathLst>
                <a:path w="483" h="1617" extrusionOk="0">
                  <a:moveTo>
                    <a:pt x="357" y="0"/>
                  </a:moveTo>
                  <a:cubicBezTo>
                    <a:pt x="313" y="0"/>
                    <a:pt x="275" y="37"/>
                    <a:pt x="263" y="82"/>
                  </a:cubicBezTo>
                  <a:cubicBezTo>
                    <a:pt x="249" y="112"/>
                    <a:pt x="59" y="769"/>
                    <a:pt x="0" y="1500"/>
                  </a:cubicBezTo>
                  <a:cubicBezTo>
                    <a:pt x="0" y="1558"/>
                    <a:pt x="44" y="1602"/>
                    <a:pt x="103" y="1616"/>
                  </a:cubicBezTo>
                  <a:lnTo>
                    <a:pt x="117" y="1616"/>
                  </a:lnTo>
                  <a:cubicBezTo>
                    <a:pt x="176" y="1616"/>
                    <a:pt x="220" y="1573"/>
                    <a:pt x="220" y="1514"/>
                  </a:cubicBezTo>
                  <a:cubicBezTo>
                    <a:pt x="278" y="813"/>
                    <a:pt x="468" y="141"/>
                    <a:pt x="468" y="141"/>
                  </a:cubicBezTo>
                  <a:cubicBezTo>
                    <a:pt x="483" y="82"/>
                    <a:pt x="453" y="24"/>
                    <a:pt x="395" y="9"/>
                  </a:cubicBezTo>
                  <a:cubicBezTo>
                    <a:pt x="382" y="3"/>
                    <a:pt x="369" y="0"/>
                    <a:pt x="357"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8" name="Google Shape;12738;p55"/>
            <p:cNvSpPr/>
            <p:nvPr/>
          </p:nvSpPr>
          <p:spPr>
            <a:xfrm>
              <a:off x="6087075" y="1684700"/>
              <a:ext cx="10625" cy="49700"/>
            </a:xfrm>
            <a:custGeom>
              <a:avLst/>
              <a:gdLst/>
              <a:ahLst/>
              <a:cxnLst/>
              <a:rect l="l" t="t" r="r" b="b"/>
              <a:pathLst>
                <a:path w="425" h="1988" extrusionOk="0">
                  <a:moveTo>
                    <a:pt x="264" y="1"/>
                  </a:moveTo>
                  <a:cubicBezTo>
                    <a:pt x="205" y="15"/>
                    <a:pt x="162" y="59"/>
                    <a:pt x="162" y="117"/>
                  </a:cubicBezTo>
                  <a:cubicBezTo>
                    <a:pt x="162" y="132"/>
                    <a:pt x="205" y="1009"/>
                    <a:pt x="1" y="1856"/>
                  </a:cubicBezTo>
                  <a:cubicBezTo>
                    <a:pt x="1" y="1914"/>
                    <a:pt x="30" y="1973"/>
                    <a:pt x="88" y="1987"/>
                  </a:cubicBezTo>
                  <a:lnTo>
                    <a:pt x="118" y="1987"/>
                  </a:lnTo>
                  <a:cubicBezTo>
                    <a:pt x="162" y="1987"/>
                    <a:pt x="205" y="1958"/>
                    <a:pt x="220" y="1900"/>
                  </a:cubicBezTo>
                  <a:cubicBezTo>
                    <a:pt x="425" y="1023"/>
                    <a:pt x="381" y="147"/>
                    <a:pt x="381" y="103"/>
                  </a:cubicBezTo>
                  <a:cubicBezTo>
                    <a:pt x="381" y="44"/>
                    <a:pt x="322" y="1"/>
                    <a:pt x="264"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9" name="Google Shape;12739;p55"/>
            <p:cNvSpPr/>
            <p:nvPr/>
          </p:nvSpPr>
          <p:spPr>
            <a:xfrm>
              <a:off x="6075400" y="1706975"/>
              <a:ext cx="11700" cy="35100"/>
            </a:xfrm>
            <a:custGeom>
              <a:avLst/>
              <a:gdLst/>
              <a:ahLst/>
              <a:cxnLst/>
              <a:rect l="l" t="t" r="r" b="b"/>
              <a:pathLst>
                <a:path w="468" h="1404" extrusionOk="0">
                  <a:moveTo>
                    <a:pt x="322" y="1"/>
                  </a:moveTo>
                  <a:cubicBezTo>
                    <a:pt x="263" y="1"/>
                    <a:pt x="219" y="45"/>
                    <a:pt x="219" y="118"/>
                  </a:cubicBezTo>
                  <a:cubicBezTo>
                    <a:pt x="219" y="118"/>
                    <a:pt x="249" y="644"/>
                    <a:pt x="15" y="1257"/>
                  </a:cubicBezTo>
                  <a:cubicBezTo>
                    <a:pt x="0" y="1316"/>
                    <a:pt x="30" y="1389"/>
                    <a:pt x="88" y="1403"/>
                  </a:cubicBezTo>
                  <a:lnTo>
                    <a:pt x="117" y="1403"/>
                  </a:lnTo>
                  <a:cubicBezTo>
                    <a:pt x="161" y="1403"/>
                    <a:pt x="205" y="1389"/>
                    <a:pt x="219" y="1345"/>
                  </a:cubicBezTo>
                  <a:cubicBezTo>
                    <a:pt x="468" y="687"/>
                    <a:pt x="439" y="118"/>
                    <a:pt x="439" y="103"/>
                  </a:cubicBezTo>
                  <a:cubicBezTo>
                    <a:pt x="439" y="45"/>
                    <a:pt x="395" y="1"/>
                    <a:pt x="322"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0" name="Google Shape;12740;p55"/>
            <p:cNvSpPr/>
            <p:nvPr/>
          </p:nvSpPr>
          <p:spPr>
            <a:xfrm>
              <a:off x="6044350" y="1745250"/>
              <a:ext cx="26325" cy="44675"/>
            </a:xfrm>
            <a:custGeom>
              <a:avLst/>
              <a:gdLst/>
              <a:ahLst/>
              <a:cxnLst/>
              <a:rect l="l" t="t" r="r" b="b"/>
              <a:pathLst>
                <a:path w="1053" h="1787" extrusionOk="0">
                  <a:moveTo>
                    <a:pt x="935" y="0"/>
                  </a:moveTo>
                  <a:cubicBezTo>
                    <a:pt x="888" y="0"/>
                    <a:pt x="845" y="28"/>
                    <a:pt x="833" y="77"/>
                  </a:cubicBezTo>
                  <a:cubicBezTo>
                    <a:pt x="819" y="77"/>
                    <a:pt x="526" y="939"/>
                    <a:pt x="30" y="1611"/>
                  </a:cubicBezTo>
                  <a:cubicBezTo>
                    <a:pt x="0" y="1655"/>
                    <a:pt x="15" y="1728"/>
                    <a:pt x="59" y="1757"/>
                  </a:cubicBezTo>
                  <a:cubicBezTo>
                    <a:pt x="74" y="1772"/>
                    <a:pt x="103" y="1786"/>
                    <a:pt x="117" y="1786"/>
                  </a:cubicBezTo>
                  <a:cubicBezTo>
                    <a:pt x="161" y="1786"/>
                    <a:pt x="190" y="1772"/>
                    <a:pt x="220" y="1742"/>
                  </a:cubicBezTo>
                  <a:cubicBezTo>
                    <a:pt x="716" y="1041"/>
                    <a:pt x="1023" y="179"/>
                    <a:pt x="1038" y="150"/>
                  </a:cubicBezTo>
                  <a:cubicBezTo>
                    <a:pt x="1052" y="91"/>
                    <a:pt x="1023" y="33"/>
                    <a:pt x="965" y="4"/>
                  </a:cubicBezTo>
                  <a:cubicBezTo>
                    <a:pt x="955" y="1"/>
                    <a:pt x="945" y="0"/>
                    <a:pt x="9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1" name="Google Shape;12741;p55"/>
            <p:cNvSpPr/>
            <p:nvPr/>
          </p:nvSpPr>
          <p:spPr>
            <a:xfrm>
              <a:off x="6102800" y="1754025"/>
              <a:ext cx="11325" cy="30400"/>
            </a:xfrm>
            <a:custGeom>
              <a:avLst/>
              <a:gdLst/>
              <a:ahLst/>
              <a:cxnLst/>
              <a:rect l="l" t="t" r="r" b="b"/>
              <a:pathLst>
                <a:path w="453" h="1216" extrusionOk="0">
                  <a:moveTo>
                    <a:pt x="125" y="1"/>
                  </a:moveTo>
                  <a:cubicBezTo>
                    <a:pt x="118" y="1"/>
                    <a:pt x="110" y="1"/>
                    <a:pt x="102" y="3"/>
                  </a:cubicBezTo>
                  <a:cubicBezTo>
                    <a:pt x="44" y="3"/>
                    <a:pt x="0" y="62"/>
                    <a:pt x="15" y="120"/>
                  </a:cubicBezTo>
                  <a:cubicBezTo>
                    <a:pt x="15" y="149"/>
                    <a:pt x="73" y="646"/>
                    <a:pt x="219" y="1143"/>
                  </a:cubicBezTo>
                  <a:cubicBezTo>
                    <a:pt x="234" y="1187"/>
                    <a:pt x="278" y="1216"/>
                    <a:pt x="336" y="1216"/>
                  </a:cubicBezTo>
                  <a:lnTo>
                    <a:pt x="365" y="1216"/>
                  </a:lnTo>
                  <a:cubicBezTo>
                    <a:pt x="424" y="1201"/>
                    <a:pt x="453" y="1128"/>
                    <a:pt x="438" y="1070"/>
                  </a:cubicBezTo>
                  <a:cubicBezTo>
                    <a:pt x="292" y="602"/>
                    <a:pt x="234" y="106"/>
                    <a:pt x="234" y="91"/>
                  </a:cubicBezTo>
                  <a:cubicBezTo>
                    <a:pt x="221" y="40"/>
                    <a:pt x="175" y="1"/>
                    <a:pt x="125"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2" name="Google Shape;12742;p55"/>
            <p:cNvSpPr/>
            <p:nvPr/>
          </p:nvSpPr>
          <p:spPr>
            <a:xfrm>
              <a:off x="6106450" y="1825325"/>
              <a:ext cx="30325" cy="66500"/>
            </a:xfrm>
            <a:custGeom>
              <a:avLst/>
              <a:gdLst/>
              <a:ahLst/>
              <a:cxnLst/>
              <a:rect l="l" t="t" r="r" b="b"/>
              <a:pathLst>
                <a:path w="1213" h="2660" extrusionOk="0">
                  <a:moveTo>
                    <a:pt x="935" y="0"/>
                  </a:moveTo>
                  <a:cubicBezTo>
                    <a:pt x="877" y="15"/>
                    <a:pt x="833" y="73"/>
                    <a:pt x="833" y="132"/>
                  </a:cubicBezTo>
                  <a:cubicBezTo>
                    <a:pt x="833" y="132"/>
                    <a:pt x="979" y="1125"/>
                    <a:pt x="29" y="2484"/>
                  </a:cubicBezTo>
                  <a:cubicBezTo>
                    <a:pt x="0" y="2528"/>
                    <a:pt x="15" y="2601"/>
                    <a:pt x="59" y="2630"/>
                  </a:cubicBezTo>
                  <a:cubicBezTo>
                    <a:pt x="73" y="2645"/>
                    <a:pt x="102" y="2659"/>
                    <a:pt x="117" y="2659"/>
                  </a:cubicBezTo>
                  <a:cubicBezTo>
                    <a:pt x="161" y="2659"/>
                    <a:pt x="190" y="2645"/>
                    <a:pt x="205" y="2615"/>
                  </a:cubicBezTo>
                  <a:cubicBezTo>
                    <a:pt x="1213" y="1184"/>
                    <a:pt x="1067" y="146"/>
                    <a:pt x="1052" y="103"/>
                  </a:cubicBezTo>
                  <a:cubicBezTo>
                    <a:pt x="1052" y="29"/>
                    <a:pt x="994" y="0"/>
                    <a:pt x="93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3" name="Google Shape;12743;p55"/>
            <p:cNvSpPr/>
            <p:nvPr/>
          </p:nvSpPr>
          <p:spPr>
            <a:xfrm>
              <a:off x="6099875" y="1858700"/>
              <a:ext cx="17175" cy="27650"/>
            </a:xfrm>
            <a:custGeom>
              <a:avLst/>
              <a:gdLst/>
              <a:ahLst/>
              <a:cxnLst/>
              <a:rect l="l" t="t" r="r" b="b"/>
              <a:pathLst>
                <a:path w="687" h="1106" extrusionOk="0">
                  <a:moveTo>
                    <a:pt x="561" y="0"/>
                  </a:moveTo>
                  <a:cubicBezTo>
                    <a:pt x="517" y="0"/>
                    <a:pt x="479" y="37"/>
                    <a:pt x="468" y="82"/>
                  </a:cubicBezTo>
                  <a:cubicBezTo>
                    <a:pt x="453" y="82"/>
                    <a:pt x="322" y="550"/>
                    <a:pt x="29" y="930"/>
                  </a:cubicBezTo>
                  <a:cubicBezTo>
                    <a:pt x="0" y="974"/>
                    <a:pt x="0" y="1032"/>
                    <a:pt x="44" y="1076"/>
                  </a:cubicBezTo>
                  <a:cubicBezTo>
                    <a:pt x="73" y="1090"/>
                    <a:pt x="88" y="1105"/>
                    <a:pt x="117" y="1105"/>
                  </a:cubicBezTo>
                  <a:cubicBezTo>
                    <a:pt x="146" y="1105"/>
                    <a:pt x="175" y="1090"/>
                    <a:pt x="205" y="1061"/>
                  </a:cubicBezTo>
                  <a:cubicBezTo>
                    <a:pt x="526" y="652"/>
                    <a:pt x="672" y="155"/>
                    <a:pt x="672" y="141"/>
                  </a:cubicBezTo>
                  <a:cubicBezTo>
                    <a:pt x="687" y="82"/>
                    <a:pt x="658" y="24"/>
                    <a:pt x="599" y="9"/>
                  </a:cubicBezTo>
                  <a:cubicBezTo>
                    <a:pt x="586" y="3"/>
                    <a:pt x="574" y="0"/>
                    <a:pt x="56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4" name="Google Shape;12744;p55"/>
            <p:cNvSpPr/>
            <p:nvPr/>
          </p:nvSpPr>
          <p:spPr>
            <a:xfrm>
              <a:off x="6030825" y="1960675"/>
              <a:ext cx="28150" cy="29750"/>
            </a:xfrm>
            <a:custGeom>
              <a:avLst/>
              <a:gdLst/>
              <a:ahLst/>
              <a:cxnLst/>
              <a:rect l="l" t="t" r="r" b="b"/>
              <a:pathLst>
                <a:path w="1126" h="1190" extrusionOk="0">
                  <a:moveTo>
                    <a:pt x="997" y="1"/>
                  </a:moveTo>
                  <a:cubicBezTo>
                    <a:pt x="967" y="1"/>
                    <a:pt x="937" y="12"/>
                    <a:pt x="921" y="36"/>
                  </a:cubicBezTo>
                  <a:cubicBezTo>
                    <a:pt x="907" y="50"/>
                    <a:pt x="410" y="678"/>
                    <a:pt x="45" y="1000"/>
                  </a:cubicBezTo>
                  <a:cubicBezTo>
                    <a:pt x="1" y="1044"/>
                    <a:pt x="1" y="1117"/>
                    <a:pt x="45" y="1161"/>
                  </a:cubicBezTo>
                  <a:cubicBezTo>
                    <a:pt x="59" y="1190"/>
                    <a:pt x="89" y="1190"/>
                    <a:pt x="118" y="1190"/>
                  </a:cubicBezTo>
                  <a:cubicBezTo>
                    <a:pt x="147" y="1190"/>
                    <a:pt x="176" y="1190"/>
                    <a:pt x="191" y="1175"/>
                  </a:cubicBezTo>
                  <a:cubicBezTo>
                    <a:pt x="571" y="839"/>
                    <a:pt x="1067" y="196"/>
                    <a:pt x="1097" y="182"/>
                  </a:cubicBezTo>
                  <a:cubicBezTo>
                    <a:pt x="1126" y="123"/>
                    <a:pt x="1126" y="65"/>
                    <a:pt x="1067" y="21"/>
                  </a:cubicBezTo>
                  <a:cubicBezTo>
                    <a:pt x="1048" y="8"/>
                    <a:pt x="1022" y="1"/>
                    <a:pt x="997"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5" name="Google Shape;12745;p55"/>
            <p:cNvSpPr/>
            <p:nvPr/>
          </p:nvSpPr>
          <p:spPr>
            <a:xfrm>
              <a:off x="5987375" y="1968575"/>
              <a:ext cx="40925" cy="35725"/>
            </a:xfrm>
            <a:custGeom>
              <a:avLst/>
              <a:gdLst/>
              <a:ahLst/>
              <a:cxnLst/>
              <a:rect l="l" t="t" r="r" b="b"/>
              <a:pathLst>
                <a:path w="1637" h="1429" extrusionOk="0">
                  <a:moveTo>
                    <a:pt x="1515" y="0"/>
                  </a:moveTo>
                  <a:cubicBezTo>
                    <a:pt x="1475" y="0"/>
                    <a:pt x="1439" y="24"/>
                    <a:pt x="1418" y="56"/>
                  </a:cubicBezTo>
                  <a:cubicBezTo>
                    <a:pt x="1418" y="70"/>
                    <a:pt x="1023" y="830"/>
                    <a:pt x="88" y="1224"/>
                  </a:cubicBezTo>
                  <a:cubicBezTo>
                    <a:pt x="30" y="1239"/>
                    <a:pt x="0" y="1312"/>
                    <a:pt x="30" y="1371"/>
                  </a:cubicBezTo>
                  <a:cubicBezTo>
                    <a:pt x="44" y="1400"/>
                    <a:pt x="88" y="1429"/>
                    <a:pt x="132" y="1429"/>
                  </a:cubicBezTo>
                  <a:lnTo>
                    <a:pt x="161" y="1429"/>
                  </a:lnTo>
                  <a:cubicBezTo>
                    <a:pt x="1184" y="1005"/>
                    <a:pt x="1593" y="187"/>
                    <a:pt x="1607" y="158"/>
                  </a:cubicBezTo>
                  <a:cubicBezTo>
                    <a:pt x="1637" y="99"/>
                    <a:pt x="1622" y="41"/>
                    <a:pt x="1564" y="12"/>
                  </a:cubicBezTo>
                  <a:cubicBezTo>
                    <a:pt x="1547" y="4"/>
                    <a:pt x="1531" y="0"/>
                    <a:pt x="151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6" name="Google Shape;12746;p55"/>
            <p:cNvSpPr/>
            <p:nvPr/>
          </p:nvSpPr>
          <p:spPr>
            <a:xfrm>
              <a:off x="5962175" y="1982000"/>
              <a:ext cx="35075" cy="22300"/>
            </a:xfrm>
            <a:custGeom>
              <a:avLst/>
              <a:gdLst/>
              <a:ahLst/>
              <a:cxnLst/>
              <a:rect l="l" t="t" r="r" b="b"/>
              <a:pathLst>
                <a:path w="1403" h="892" extrusionOk="0">
                  <a:moveTo>
                    <a:pt x="1290" y="0"/>
                  </a:moveTo>
                  <a:cubicBezTo>
                    <a:pt x="1254" y="0"/>
                    <a:pt x="1217" y="16"/>
                    <a:pt x="1198" y="45"/>
                  </a:cubicBezTo>
                  <a:cubicBezTo>
                    <a:pt x="1184" y="59"/>
                    <a:pt x="935" y="439"/>
                    <a:pt x="103" y="673"/>
                  </a:cubicBezTo>
                  <a:cubicBezTo>
                    <a:pt x="44" y="702"/>
                    <a:pt x="0" y="760"/>
                    <a:pt x="15" y="819"/>
                  </a:cubicBezTo>
                  <a:cubicBezTo>
                    <a:pt x="30" y="863"/>
                    <a:pt x="73" y="892"/>
                    <a:pt x="132" y="892"/>
                  </a:cubicBezTo>
                  <a:lnTo>
                    <a:pt x="161" y="892"/>
                  </a:lnTo>
                  <a:cubicBezTo>
                    <a:pt x="1067" y="614"/>
                    <a:pt x="1359" y="191"/>
                    <a:pt x="1374" y="176"/>
                  </a:cubicBezTo>
                  <a:cubicBezTo>
                    <a:pt x="1403" y="118"/>
                    <a:pt x="1403" y="59"/>
                    <a:pt x="1344" y="15"/>
                  </a:cubicBezTo>
                  <a:cubicBezTo>
                    <a:pt x="1329" y="5"/>
                    <a:pt x="1310" y="0"/>
                    <a:pt x="1290"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7" name="Google Shape;12747;p55"/>
            <p:cNvSpPr/>
            <p:nvPr/>
          </p:nvSpPr>
          <p:spPr>
            <a:xfrm>
              <a:off x="5943550" y="1987750"/>
              <a:ext cx="24850" cy="16550"/>
            </a:xfrm>
            <a:custGeom>
              <a:avLst/>
              <a:gdLst/>
              <a:ahLst/>
              <a:cxnLst/>
              <a:rect l="l" t="t" r="r" b="b"/>
              <a:pathLst>
                <a:path w="994" h="662" extrusionOk="0">
                  <a:moveTo>
                    <a:pt x="870" y="1"/>
                  </a:moveTo>
                  <a:cubicBezTo>
                    <a:pt x="840" y="1"/>
                    <a:pt x="811" y="12"/>
                    <a:pt x="789" y="34"/>
                  </a:cubicBezTo>
                  <a:cubicBezTo>
                    <a:pt x="789" y="34"/>
                    <a:pt x="482" y="341"/>
                    <a:pt x="88" y="443"/>
                  </a:cubicBezTo>
                  <a:cubicBezTo>
                    <a:pt x="29" y="457"/>
                    <a:pt x="0" y="530"/>
                    <a:pt x="15" y="589"/>
                  </a:cubicBezTo>
                  <a:cubicBezTo>
                    <a:pt x="15" y="633"/>
                    <a:pt x="59" y="662"/>
                    <a:pt x="117" y="662"/>
                  </a:cubicBezTo>
                  <a:lnTo>
                    <a:pt x="146" y="662"/>
                  </a:lnTo>
                  <a:cubicBezTo>
                    <a:pt x="599" y="545"/>
                    <a:pt x="935" y="209"/>
                    <a:pt x="950" y="194"/>
                  </a:cubicBezTo>
                  <a:cubicBezTo>
                    <a:pt x="994" y="151"/>
                    <a:pt x="994" y="78"/>
                    <a:pt x="950" y="34"/>
                  </a:cubicBezTo>
                  <a:cubicBezTo>
                    <a:pt x="928" y="12"/>
                    <a:pt x="899" y="1"/>
                    <a:pt x="870"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8" name="Google Shape;12748;p55"/>
            <p:cNvSpPr/>
            <p:nvPr/>
          </p:nvSpPr>
          <p:spPr>
            <a:xfrm>
              <a:off x="5801100" y="1953150"/>
              <a:ext cx="208200" cy="74900"/>
            </a:xfrm>
            <a:custGeom>
              <a:avLst/>
              <a:gdLst/>
              <a:ahLst/>
              <a:cxnLst/>
              <a:rect l="l" t="t" r="r" b="b"/>
              <a:pathLst>
                <a:path w="8328" h="2996" extrusionOk="0">
                  <a:moveTo>
                    <a:pt x="1724" y="1"/>
                  </a:moveTo>
                  <a:cubicBezTo>
                    <a:pt x="1637" y="103"/>
                    <a:pt x="1549" y="132"/>
                    <a:pt x="1447" y="176"/>
                  </a:cubicBezTo>
                  <a:cubicBezTo>
                    <a:pt x="1001" y="399"/>
                    <a:pt x="561" y="442"/>
                    <a:pt x="286" y="442"/>
                  </a:cubicBezTo>
                  <a:cubicBezTo>
                    <a:pt x="110" y="442"/>
                    <a:pt x="1" y="424"/>
                    <a:pt x="0" y="424"/>
                  </a:cubicBezTo>
                  <a:lnTo>
                    <a:pt x="0" y="424"/>
                  </a:lnTo>
                  <a:cubicBezTo>
                    <a:pt x="1" y="424"/>
                    <a:pt x="497" y="1491"/>
                    <a:pt x="3098" y="2470"/>
                  </a:cubicBezTo>
                  <a:cubicBezTo>
                    <a:pt x="4116" y="2851"/>
                    <a:pt x="5088" y="2995"/>
                    <a:pt x="5950" y="2995"/>
                  </a:cubicBezTo>
                  <a:cubicBezTo>
                    <a:pt x="6907" y="2995"/>
                    <a:pt x="7729" y="2817"/>
                    <a:pt x="8328" y="2587"/>
                  </a:cubicBezTo>
                  <a:cubicBezTo>
                    <a:pt x="8324" y="2587"/>
                    <a:pt x="8293" y="2587"/>
                    <a:pt x="8237" y="2587"/>
                  </a:cubicBezTo>
                  <a:cubicBezTo>
                    <a:pt x="7590" y="2587"/>
                    <a:pt x="3661" y="2488"/>
                    <a:pt x="1724" y="1"/>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9" name="Google Shape;12749;p55"/>
            <p:cNvSpPr/>
            <p:nvPr/>
          </p:nvSpPr>
          <p:spPr>
            <a:xfrm>
              <a:off x="5863550" y="1775650"/>
              <a:ext cx="168050" cy="145375"/>
            </a:xfrm>
            <a:custGeom>
              <a:avLst/>
              <a:gdLst/>
              <a:ahLst/>
              <a:cxnLst/>
              <a:rect l="l" t="t" r="r" b="b"/>
              <a:pathLst>
                <a:path w="6722" h="5815" extrusionOk="0">
                  <a:moveTo>
                    <a:pt x="6721" y="0"/>
                  </a:moveTo>
                  <a:lnTo>
                    <a:pt x="6721" y="0"/>
                  </a:lnTo>
                  <a:cubicBezTo>
                    <a:pt x="6458" y="249"/>
                    <a:pt x="6137" y="570"/>
                    <a:pt x="5728" y="775"/>
                  </a:cubicBezTo>
                  <a:cubicBezTo>
                    <a:pt x="3945" y="1710"/>
                    <a:pt x="2148" y="2703"/>
                    <a:pt x="921" y="4296"/>
                  </a:cubicBezTo>
                  <a:cubicBezTo>
                    <a:pt x="468" y="4895"/>
                    <a:pt x="205" y="5391"/>
                    <a:pt x="1" y="5815"/>
                  </a:cubicBezTo>
                  <a:cubicBezTo>
                    <a:pt x="863" y="4632"/>
                    <a:pt x="1681" y="4047"/>
                    <a:pt x="3522" y="3025"/>
                  </a:cubicBezTo>
                  <a:cubicBezTo>
                    <a:pt x="5362" y="2002"/>
                    <a:pt x="6283" y="1213"/>
                    <a:pt x="6721"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0" name="Google Shape;12750;p55"/>
          <p:cNvGrpSpPr/>
          <p:nvPr/>
        </p:nvGrpSpPr>
        <p:grpSpPr>
          <a:xfrm>
            <a:off x="3616375" y="4050500"/>
            <a:ext cx="397050" cy="558075"/>
            <a:chOff x="4632325" y="1656975"/>
            <a:chExt cx="397050" cy="558075"/>
          </a:xfrm>
        </p:grpSpPr>
        <p:sp>
          <p:nvSpPr>
            <p:cNvPr id="12751" name="Google Shape;12751;p55"/>
            <p:cNvSpPr/>
            <p:nvPr/>
          </p:nvSpPr>
          <p:spPr>
            <a:xfrm>
              <a:off x="4749575" y="2133825"/>
              <a:ext cx="62100" cy="68075"/>
            </a:xfrm>
            <a:custGeom>
              <a:avLst/>
              <a:gdLst/>
              <a:ahLst/>
              <a:cxnLst/>
              <a:rect l="l" t="t" r="r" b="b"/>
              <a:pathLst>
                <a:path w="2484" h="2723" extrusionOk="0">
                  <a:moveTo>
                    <a:pt x="235" y="0"/>
                  </a:moveTo>
                  <a:cubicBezTo>
                    <a:pt x="64" y="0"/>
                    <a:pt x="0" y="137"/>
                    <a:pt x="0" y="137"/>
                  </a:cubicBezTo>
                  <a:cubicBezTo>
                    <a:pt x="0" y="137"/>
                    <a:pt x="146" y="1583"/>
                    <a:pt x="103" y="1875"/>
                  </a:cubicBezTo>
                  <a:cubicBezTo>
                    <a:pt x="73" y="2153"/>
                    <a:pt x="351" y="2241"/>
                    <a:pt x="804" y="2358"/>
                  </a:cubicBezTo>
                  <a:cubicBezTo>
                    <a:pt x="1257" y="2460"/>
                    <a:pt x="1739" y="2723"/>
                    <a:pt x="1739" y="2723"/>
                  </a:cubicBezTo>
                  <a:lnTo>
                    <a:pt x="2484" y="2138"/>
                  </a:lnTo>
                  <a:lnTo>
                    <a:pt x="2031" y="1554"/>
                  </a:lnTo>
                  <a:cubicBezTo>
                    <a:pt x="2031" y="1554"/>
                    <a:pt x="1427" y="1645"/>
                    <a:pt x="1003" y="1645"/>
                  </a:cubicBezTo>
                  <a:cubicBezTo>
                    <a:pt x="791" y="1645"/>
                    <a:pt x="624" y="1622"/>
                    <a:pt x="599" y="1554"/>
                  </a:cubicBezTo>
                  <a:cubicBezTo>
                    <a:pt x="526" y="1335"/>
                    <a:pt x="702" y="356"/>
                    <a:pt x="702" y="356"/>
                  </a:cubicBezTo>
                  <a:cubicBezTo>
                    <a:pt x="702" y="356"/>
                    <a:pt x="687" y="137"/>
                    <a:pt x="395" y="35"/>
                  </a:cubicBezTo>
                  <a:cubicBezTo>
                    <a:pt x="333" y="10"/>
                    <a:pt x="280" y="0"/>
                    <a:pt x="23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2" name="Google Shape;12752;p55"/>
            <p:cNvSpPr/>
            <p:nvPr/>
          </p:nvSpPr>
          <p:spPr>
            <a:xfrm>
              <a:off x="4825175" y="2146200"/>
              <a:ext cx="79650" cy="68850"/>
            </a:xfrm>
            <a:custGeom>
              <a:avLst/>
              <a:gdLst/>
              <a:ahLst/>
              <a:cxnLst/>
              <a:rect l="l" t="t" r="r" b="b"/>
              <a:pathLst>
                <a:path w="3186" h="2754" extrusionOk="0">
                  <a:moveTo>
                    <a:pt x="446" y="1"/>
                  </a:moveTo>
                  <a:cubicBezTo>
                    <a:pt x="421" y="1"/>
                    <a:pt x="394" y="3"/>
                    <a:pt x="366" y="7"/>
                  </a:cubicBezTo>
                  <a:cubicBezTo>
                    <a:pt x="88" y="36"/>
                    <a:pt x="1" y="226"/>
                    <a:pt x="1" y="226"/>
                  </a:cubicBezTo>
                  <a:cubicBezTo>
                    <a:pt x="1" y="226"/>
                    <a:pt x="337" y="1994"/>
                    <a:pt x="526" y="2286"/>
                  </a:cubicBezTo>
                  <a:cubicBezTo>
                    <a:pt x="716" y="2564"/>
                    <a:pt x="2557" y="2754"/>
                    <a:pt x="2557" y="2754"/>
                  </a:cubicBezTo>
                  <a:lnTo>
                    <a:pt x="3185" y="2169"/>
                  </a:lnTo>
                  <a:lnTo>
                    <a:pt x="2557" y="1629"/>
                  </a:lnTo>
                  <a:cubicBezTo>
                    <a:pt x="2557" y="1629"/>
                    <a:pt x="1665" y="1852"/>
                    <a:pt x="1213" y="1852"/>
                  </a:cubicBezTo>
                  <a:cubicBezTo>
                    <a:pt x="1086" y="1852"/>
                    <a:pt x="994" y="1834"/>
                    <a:pt x="965" y="1789"/>
                  </a:cubicBezTo>
                  <a:cubicBezTo>
                    <a:pt x="833" y="1600"/>
                    <a:pt x="775" y="168"/>
                    <a:pt x="775" y="168"/>
                  </a:cubicBezTo>
                  <a:cubicBezTo>
                    <a:pt x="775" y="168"/>
                    <a:pt x="679" y="1"/>
                    <a:pt x="446"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3" name="Google Shape;12753;p55"/>
            <p:cNvSpPr/>
            <p:nvPr/>
          </p:nvSpPr>
          <p:spPr>
            <a:xfrm>
              <a:off x="4632325" y="1923575"/>
              <a:ext cx="226850" cy="228225"/>
            </a:xfrm>
            <a:custGeom>
              <a:avLst/>
              <a:gdLst/>
              <a:ahLst/>
              <a:cxnLst/>
              <a:rect l="l" t="t" r="r" b="b"/>
              <a:pathLst>
                <a:path w="9074" h="9129" extrusionOk="0">
                  <a:moveTo>
                    <a:pt x="8138" y="0"/>
                  </a:moveTo>
                  <a:cubicBezTo>
                    <a:pt x="7992" y="29"/>
                    <a:pt x="7817" y="73"/>
                    <a:pt x="7641" y="117"/>
                  </a:cubicBezTo>
                  <a:cubicBezTo>
                    <a:pt x="5012" y="701"/>
                    <a:pt x="3536" y="2046"/>
                    <a:pt x="2280" y="2528"/>
                  </a:cubicBezTo>
                  <a:cubicBezTo>
                    <a:pt x="1009" y="3010"/>
                    <a:pt x="1" y="3010"/>
                    <a:pt x="1" y="3010"/>
                  </a:cubicBezTo>
                  <a:cubicBezTo>
                    <a:pt x="1" y="3010"/>
                    <a:pt x="527" y="3638"/>
                    <a:pt x="1389" y="4032"/>
                  </a:cubicBezTo>
                  <a:cubicBezTo>
                    <a:pt x="2265" y="4442"/>
                    <a:pt x="2192" y="5187"/>
                    <a:pt x="2557" y="6662"/>
                  </a:cubicBezTo>
                  <a:cubicBezTo>
                    <a:pt x="2937" y="8123"/>
                    <a:pt x="5012" y="8839"/>
                    <a:pt x="7130" y="9087"/>
                  </a:cubicBezTo>
                  <a:cubicBezTo>
                    <a:pt x="7350" y="9116"/>
                    <a:pt x="7561" y="9129"/>
                    <a:pt x="7762" y="9129"/>
                  </a:cubicBezTo>
                  <a:cubicBezTo>
                    <a:pt x="8189" y="9129"/>
                    <a:pt x="8570" y="9070"/>
                    <a:pt x="8898" y="8971"/>
                  </a:cubicBezTo>
                  <a:lnTo>
                    <a:pt x="8898" y="8971"/>
                  </a:lnTo>
                  <a:cubicBezTo>
                    <a:pt x="8870" y="8971"/>
                    <a:pt x="8842" y="8971"/>
                    <a:pt x="8815" y="8971"/>
                  </a:cubicBezTo>
                  <a:cubicBezTo>
                    <a:pt x="7850" y="8971"/>
                    <a:pt x="6909" y="8711"/>
                    <a:pt x="6838" y="7290"/>
                  </a:cubicBezTo>
                  <a:cubicBezTo>
                    <a:pt x="6779" y="5829"/>
                    <a:pt x="9015" y="4719"/>
                    <a:pt x="9015" y="4719"/>
                  </a:cubicBezTo>
                  <a:lnTo>
                    <a:pt x="9073" y="3550"/>
                  </a:lnTo>
                  <a:cubicBezTo>
                    <a:pt x="9073" y="3550"/>
                    <a:pt x="8533" y="1812"/>
                    <a:pt x="8138" y="0"/>
                  </a:cubicBezTo>
                  <a:close/>
                </a:path>
              </a:pathLst>
            </a:custGeom>
            <a:solidFill>
              <a:srgbClr val="E8E1D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4" name="Google Shape;12754;p55"/>
            <p:cNvSpPr/>
            <p:nvPr/>
          </p:nvSpPr>
          <p:spPr>
            <a:xfrm>
              <a:off x="4801800" y="1787325"/>
              <a:ext cx="185575" cy="360550"/>
            </a:xfrm>
            <a:custGeom>
              <a:avLst/>
              <a:gdLst/>
              <a:ahLst/>
              <a:cxnLst/>
              <a:rect l="l" t="t" r="r" b="b"/>
              <a:pathLst>
                <a:path w="7423" h="14422" extrusionOk="0">
                  <a:moveTo>
                    <a:pt x="5450" y="1"/>
                  </a:moveTo>
                  <a:cubicBezTo>
                    <a:pt x="5150" y="714"/>
                    <a:pt x="4357" y="1116"/>
                    <a:pt x="3713" y="1116"/>
                  </a:cubicBezTo>
                  <a:cubicBezTo>
                    <a:pt x="3605" y="1116"/>
                    <a:pt x="3501" y="1105"/>
                    <a:pt x="3405" y="1082"/>
                  </a:cubicBezTo>
                  <a:lnTo>
                    <a:pt x="3405" y="1082"/>
                  </a:lnTo>
                  <a:cubicBezTo>
                    <a:pt x="3507" y="2002"/>
                    <a:pt x="3565" y="2894"/>
                    <a:pt x="3521" y="3551"/>
                  </a:cubicBezTo>
                  <a:cubicBezTo>
                    <a:pt x="3419" y="4837"/>
                    <a:pt x="3492" y="4954"/>
                    <a:pt x="1359" y="5450"/>
                  </a:cubicBezTo>
                  <a:cubicBezTo>
                    <a:pt x="1754" y="7262"/>
                    <a:pt x="2294" y="9000"/>
                    <a:pt x="2294" y="9000"/>
                  </a:cubicBezTo>
                  <a:lnTo>
                    <a:pt x="2236" y="10169"/>
                  </a:lnTo>
                  <a:cubicBezTo>
                    <a:pt x="2236" y="10169"/>
                    <a:pt x="0" y="11279"/>
                    <a:pt x="59" y="12740"/>
                  </a:cubicBezTo>
                  <a:cubicBezTo>
                    <a:pt x="130" y="14161"/>
                    <a:pt x="1071" y="14421"/>
                    <a:pt x="2036" y="14421"/>
                  </a:cubicBezTo>
                  <a:cubicBezTo>
                    <a:pt x="2063" y="14421"/>
                    <a:pt x="2091" y="14421"/>
                    <a:pt x="2119" y="14421"/>
                  </a:cubicBezTo>
                  <a:cubicBezTo>
                    <a:pt x="3112" y="14128"/>
                    <a:pt x="3726" y="13427"/>
                    <a:pt x="4047" y="12624"/>
                  </a:cubicBezTo>
                  <a:cubicBezTo>
                    <a:pt x="4544" y="11440"/>
                    <a:pt x="5567" y="10724"/>
                    <a:pt x="6648" y="8664"/>
                  </a:cubicBezTo>
                  <a:cubicBezTo>
                    <a:pt x="7422" y="7145"/>
                    <a:pt x="6253" y="4749"/>
                    <a:pt x="5844" y="2455"/>
                  </a:cubicBezTo>
                  <a:cubicBezTo>
                    <a:pt x="5684" y="1593"/>
                    <a:pt x="5552" y="746"/>
                    <a:pt x="5450" y="1"/>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5" name="Google Shape;12755;p55"/>
            <p:cNvSpPr/>
            <p:nvPr/>
          </p:nvSpPr>
          <p:spPr>
            <a:xfrm>
              <a:off x="4877300" y="1656975"/>
              <a:ext cx="99475" cy="158275"/>
            </a:xfrm>
            <a:custGeom>
              <a:avLst/>
              <a:gdLst/>
              <a:ahLst/>
              <a:cxnLst/>
              <a:rect l="l" t="t" r="r" b="b"/>
              <a:pathLst>
                <a:path w="3979" h="6331" extrusionOk="0">
                  <a:moveTo>
                    <a:pt x="2753" y="1"/>
                  </a:moveTo>
                  <a:cubicBezTo>
                    <a:pt x="435" y="1"/>
                    <a:pt x="1" y="1953"/>
                    <a:pt x="92" y="3403"/>
                  </a:cubicBezTo>
                  <a:cubicBezTo>
                    <a:pt x="151" y="4251"/>
                    <a:pt x="282" y="5303"/>
                    <a:pt x="385" y="6296"/>
                  </a:cubicBezTo>
                  <a:cubicBezTo>
                    <a:pt x="481" y="6319"/>
                    <a:pt x="585" y="6330"/>
                    <a:pt x="693" y="6330"/>
                  </a:cubicBezTo>
                  <a:cubicBezTo>
                    <a:pt x="1337" y="6330"/>
                    <a:pt x="2130" y="5928"/>
                    <a:pt x="2430" y="5215"/>
                  </a:cubicBezTo>
                  <a:cubicBezTo>
                    <a:pt x="2255" y="3988"/>
                    <a:pt x="2167" y="3082"/>
                    <a:pt x="2240" y="2980"/>
                  </a:cubicBezTo>
                  <a:cubicBezTo>
                    <a:pt x="2371" y="2804"/>
                    <a:pt x="3058" y="2483"/>
                    <a:pt x="3657" y="2351"/>
                  </a:cubicBezTo>
                  <a:cubicBezTo>
                    <a:pt x="3979" y="1183"/>
                    <a:pt x="3657" y="87"/>
                    <a:pt x="3657" y="87"/>
                  </a:cubicBezTo>
                  <a:cubicBezTo>
                    <a:pt x="3328" y="28"/>
                    <a:pt x="3027" y="1"/>
                    <a:pt x="2753"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6" name="Google Shape;12756;p55"/>
            <p:cNvSpPr/>
            <p:nvPr/>
          </p:nvSpPr>
          <p:spPr>
            <a:xfrm>
              <a:off x="4935925" y="1674825"/>
              <a:ext cx="18850" cy="18300"/>
            </a:xfrm>
            <a:custGeom>
              <a:avLst/>
              <a:gdLst/>
              <a:ahLst/>
              <a:cxnLst/>
              <a:rect l="l" t="t" r="r" b="b"/>
              <a:pathLst>
                <a:path w="754" h="732" extrusionOk="0">
                  <a:moveTo>
                    <a:pt x="426" y="1"/>
                  </a:moveTo>
                  <a:cubicBezTo>
                    <a:pt x="112" y="1"/>
                    <a:pt x="0" y="717"/>
                    <a:pt x="304" y="732"/>
                  </a:cubicBezTo>
                  <a:cubicBezTo>
                    <a:pt x="307" y="732"/>
                    <a:pt x="310" y="732"/>
                    <a:pt x="313" y="732"/>
                  </a:cubicBezTo>
                  <a:cubicBezTo>
                    <a:pt x="599" y="732"/>
                    <a:pt x="754" y="16"/>
                    <a:pt x="436" y="1"/>
                  </a:cubicBezTo>
                  <a:cubicBezTo>
                    <a:pt x="432" y="1"/>
                    <a:pt x="429" y="1"/>
                    <a:pt x="426" y="1"/>
                  </a:cubicBez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7" name="Google Shape;12757;p55"/>
            <p:cNvSpPr/>
            <p:nvPr/>
          </p:nvSpPr>
          <p:spPr>
            <a:xfrm>
              <a:off x="4961400" y="1659125"/>
              <a:ext cx="67975" cy="56650"/>
            </a:xfrm>
            <a:custGeom>
              <a:avLst/>
              <a:gdLst/>
              <a:ahLst/>
              <a:cxnLst/>
              <a:rect l="l" t="t" r="r" b="b"/>
              <a:pathLst>
                <a:path w="2719" h="2266" extrusionOk="0">
                  <a:moveTo>
                    <a:pt x="293" y="1"/>
                  </a:moveTo>
                  <a:cubicBezTo>
                    <a:pt x="293" y="1"/>
                    <a:pt x="1" y="1579"/>
                    <a:pt x="293" y="2265"/>
                  </a:cubicBezTo>
                  <a:cubicBezTo>
                    <a:pt x="1272" y="2222"/>
                    <a:pt x="2017" y="2134"/>
                    <a:pt x="2718" y="1842"/>
                  </a:cubicBezTo>
                  <a:cubicBezTo>
                    <a:pt x="2660" y="1535"/>
                    <a:pt x="2163" y="1287"/>
                    <a:pt x="1126" y="1053"/>
                  </a:cubicBezTo>
                  <a:cubicBezTo>
                    <a:pt x="731" y="366"/>
                    <a:pt x="293" y="1"/>
                    <a:pt x="293"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8" name="Google Shape;12758;p55"/>
            <p:cNvSpPr/>
            <p:nvPr/>
          </p:nvSpPr>
          <p:spPr>
            <a:xfrm>
              <a:off x="4888725" y="1702875"/>
              <a:ext cx="14625" cy="64400"/>
            </a:xfrm>
            <a:custGeom>
              <a:avLst/>
              <a:gdLst/>
              <a:ahLst/>
              <a:cxnLst/>
              <a:rect l="l" t="t" r="r" b="b"/>
              <a:pathLst>
                <a:path w="585" h="2576" extrusionOk="0">
                  <a:moveTo>
                    <a:pt x="467" y="0"/>
                  </a:moveTo>
                  <a:cubicBezTo>
                    <a:pt x="420" y="0"/>
                    <a:pt x="378" y="26"/>
                    <a:pt x="366" y="62"/>
                  </a:cubicBezTo>
                  <a:cubicBezTo>
                    <a:pt x="351" y="106"/>
                    <a:pt x="1" y="1100"/>
                    <a:pt x="176" y="2473"/>
                  </a:cubicBezTo>
                  <a:cubicBezTo>
                    <a:pt x="191" y="2531"/>
                    <a:pt x="234" y="2575"/>
                    <a:pt x="293" y="2575"/>
                  </a:cubicBezTo>
                  <a:cubicBezTo>
                    <a:pt x="366" y="2561"/>
                    <a:pt x="395" y="2502"/>
                    <a:pt x="395" y="2444"/>
                  </a:cubicBezTo>
                  <a:cubicBezTo>
                    <a:pt x="220" y="1129"/>
                    <a:pt x="570" y="150"/>
                    <a:pt x="570" y="150"/>
                  </a:cubicBezTo>
                  <a:cubicBezTo>
                    <a:pt x="585" y="92"/>
                    <a:pt x="556" y="19"/>
                    <a:pt x="497" y="4"/>
                  </a:cubicBezTo>
                  <a:cubicBezTo>
                    <a:pt x="487" y="1"/>
                    <a:pt x="477" y="0"/>
                    <a:pt x="467" y="0"/>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9" name="Google Shape;12759;p55"/>
            <p:cNvSpPr/>
            <p:nvPr/>
          </p:nvSpPr>
          <p:spPr>
            <a:xfrm>
              <a:off x="4898950" y="1734750"/>
              <a:ext cx="9525" cy="32525"/>
            </a:xfrm>
            <a:custGeom>
              <a:avLst/>
              <a:gdLst/>
              <a:ahLst/>
              <a:cxnLst/>
              <a:rect l="l" t="t" r="r" b="b"/>
              <a:pathLst>
                <a:path w="381" h="1301" extrusionOk="0">
                  <a:moveTo>
                    <a:pt x="246" y="0"/>
                  </a:moveTo>
                  <a:cubicBezTo>
                    <a:pt x="205" y="0"/>
                    <a:pt x="166" y="20"/>
                    <a:pt x="147" y="59"/>
                  </a:cubicBezTo>
                  <a:cubicBezTo>
                    <a:pt x="132" y="88"/>
                    <a:pt x="1" y="365"/>
                    <a:pt x="147" y="1213"/>
                  </a:cubicBezTo>
                  <a:cubicBezTo>
                    <a:pt x="147" y="1256"/>
                    <a:pt x="191" y="1300"/>
                    <a:pt x="249" y="1300"/>
                  </a:cubicBezTo>
                  <a:lnTo>
                    <a:pt x="264" y="1300"/>
                  </a:lnTo>
                  <a:cubicBezTo>
                    <a:pt x="322" y="1286"/>
                    <a:pt x="366" y="1227"/>
                    <a:pt x="351" y="1169"/>
                  </a:cubicBezTo>
                  <a:cubicBezTo>
                    <a:pt x="234" y="424"/>
                    <a:pt x="337" y="175"/>
                    <a:pt x="351" y="161"/>
                  </a:cubicBezTo>
                  <a:cubicBezTo>
                    <a:pt x="381" y="117"/>
                    <a:pt x="351" y="44"/>
                    <a:pt x="307" y="15"/>
                  </a:cubicBezTo>
                  <a:cubicBezTo>
                    <a:pt x="288" y="5"/>
                    <a:pt x="267" y="0"/>
                    <a:pt x="246" y="0"/>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0" name="Google Shape;12760;p55"/>
            <p:cNvSpPr/>
            <p:nvPr/>
          </p:nvSpPr>
          <p:spPr>
            <a:xfrm>
              <a:off x="4668125" y="1910950"/>
              <a:ext cx="272125" cy="143575"/>
            </a:xfrm>
            <a:custGeom>
              <a:avLst/>
              <a:gdLst/>
              <a:ahLst/>
              <a:cxnLst/>
              <a:rect l="l" t="t" r="r" b="b"/>
              <a:pathLst>
                <a:path w="10885" h="5743" extrusionOk="0">
                  <a:moveTo>
                    <a:pt x="8886" y="0"/>
                  </a:moveTo>
                  <a:cubicBezTo>
                    <a:pt x="8536" y="0"/>
                    <a:pt x="8226" y="67"/>
                    <a:pt x="8226" y="67"/>
                  </a:cubicBezTo>
                  <a:cubicBezTo>
                    <a:pt x="7846" y="242"/>
                    <a:pt x="7232" y="388"/>
                    <a:pt x="6209" y="622"/>
                  </a:cubicBezTo>
                  <a:cubicBezTo>
                    <a:pt x="3580" y="1206"/>
                    <a:pt x="2104" y="2551"/>
                    <a:pt x="848" y="3033"/>
                  </a:cubicBezTo>
                  <a:cubicBezTo>
                    <a:pt x="541" y="3135"/>
                    <a:pt x="263" y="3223"/>
                    <a:pt x="0" y="3296"/>
                  </a:cubicBezTo>
                  <a:cubicBezTo>
                    <a:pt x="1447" y="3807"/>
                    <a:pt x="2104" y="5049"/>
                    <a:pt x="4412" y="5619"/>
                  </a:cubicBezTo>
                  <a:cubicBezTo>
                    <a:pt x="4670" y="5703"/>
                    <a:pt x="4969" y="5743"/>
                    <a:pt x="5293" y="5743"/>
                  </a:cubicBezTo>
                  <a:cubicBezTo>
                    <a:pt x="6937" y="5743"/>
                    <a:pt x="9222" y="4719"/>
                    <a:pt x="9979" y="3266"/>
                  </a:cubicBezTo>
                  <a:cubicBezTo>
                    <a:pt x="10885" y="1513"/>
                    <a:pt x="10081" y="491"/>
                    <a:pt x="9628" y="169"/>
                  </a:cubicBezTo>
                  <a:cubicBezTo>
                    <a:pt x="9434" y="38"/>
                    <a:pt x="9149" y="0"/>
                    <a:pt x="8886" y="0"/>
                  </a:cubicBezTo>
                  <a:close/>
                </a:path>
              </a:pathLst>
            </a:custGeom>
            <a:solidFill>
              <a:srgbClr val="754B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1" name="Google Shape;12761;p55"/>
            <p:cNvSpPr/>
            <p:nvPr/>
          </p:nvSpPr>
          <p:spPr>
            <a:xfrm>
              <a:off x="4791950" y="1967325"/>
              <a:ext cx="23400" cy="7400"/>
            </a:xfrm>
            <a:custGeom>
              <a:avLst/>
              <a:gdLst/>
              <a:ahLst/>
              <a:cxnLst/>
              <a:rect l="l" t="t" r="r" b="b"/>
              <a:pathLst>
                <a:path w="936" h="296" extrusionOk="0">
                  <a:moveTo>
                    <a:pt x="798" y="1"/>
                  </a:moveTo>
                  <a:cubicBezTo>
                    <a:pt x="790" y="1"/>
                    <a:pt x="782" y="1"/>
                    <a:pt x="774" y="3"/>
                  </a:cubicBezTo>
                  <a:cubicBezTo>
                    <a:pt x="526" y="76"/>
                    <a:pt x="117" y="76"/>
                    <a:pt x="117" y="76"/>
                  </a:cubicBezTo>
                  <a:cubicBezTo>
                    <a:pt x="44" y="76"/>
                    <a:pt x="0" y="135"/>
                    <a:pt x="0" y="193"/>
                  </a:cubicBezTo>
                  <a:cubicBezTo>
                    <a:pt x="0" y="252"/>
                    <a:pt x="44" y="296"/>
                    <a:pt x="117" y="296"/>
                  </a:cubicBezTo>
                  <a:cubicBezTo>
                    <a:pt x="132" y="296"/>
                    <a:pt x="555" y="296"/>
                    <a:pt x="833" y="223"/>
                  </a:cubicBezTo>
                  <a:cubicBezTo>
                    <a:pt x="891" y="208"/>
                    <a:pt x="935" y="149"/>
                    <a:pt x="920" y="91"/>
                  </a:cubicBezTo>
                  <a:cubicBezTo>
                    <a:pt x="908" y="40"/>
                    <a:pt x="851" y="1"/>
                    <a:pt x="798" y="1"/>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2" name="Google Shape;12762;p55"/>
            <p:cNvSpPr/>
            <p:nvPr/>
          </p:nvSpPr>
          <p:spPr>
            <a:xfrm>
              <a:off x="4821150" y="1979875"/>
              <a:ext cx="23775" cy="12750"/>
            </a:xfrm>
            <a:custGeom>
              <a:avLst/>
              <a:gdLst/>
              <a:ahLst/>
              <a:cxnLst/>
              <a:rect l="l" t="t" r="r" b="b"/>
              <a:pathLst>
                <a:path w="951" h="510" extrusionOk="0">
                  <a:moveTo>
                    <a:pt x="827" y="1"/>
                  </a:moveTo>
                  <a:cubicBezTo>
                    <a:pt x="802" y="1"/>
                    <a:pt x="779" y="9"/>
                    <a:pt x="761" y="27"/>
                  </a:cubicBezTo>
                  <a:cubicBezTo>
                    <a:pt x="498" y="217"/>
                    <a:pt x="103" y="290"/>
                    <a:pt x="103" y="290"/>
                  </a:cubicBezTo>
                  <a:cubicBezTo>
                    <a:pt x="45" y="290"/>
                    <a:pt x="1" y="349"/>
                    <a:pt x="15" y="407"/>
                  </a:cubicBezTo>
                  <a:cubicBezTo>
                    <a:pt x="15" y="466"/>
                    <a:pt x="59" y="509"/>
                    <a:pt x="118" y="509"/>
                  </a:cubicBezTo>
                  <a:cubicBezTo>
                    <a:pt x="118" y="509"/>
                    <a:pt x="132" y="509"/>
                    <a:pt x="132" y="495"/>
                  </a:cubicBezTo>
                  <a:cubicBezTo>
                    <a:pt x="162" y="495"/>
                    <a:pt x="585" y="422"/>
                    <a:pt x="892" y="203"/>
                  </a:cubicBezTo>
                  <a:cubicBezTo>
                    <a:pt x="936" y="173"/>
                    <a:pt x="950" y="100"/>
                    <a:pt x="921" y="42"/>
                  </a:cubicBezTo>
                  <a:cubicBezTo>
                    <a:pt x="896" y="16"/>
                    <a:pt x="860" y="1"/>
                    <a:pt x="827" y="1"/>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3" name="Google Shape;12763;p55"/>
            <p:cNvSpPr/>
            <p:nvPr/>
          </p:nvSpPr>
          <p:spPr>
            <a:xfrm>
              <a:off x="4853300" y="1983450"/>
              <a:ext cx="28875" cy="15750"/>
            </a:xfrm>
            <a:custGeom>
              <a:avLst/>
              <a:gdLst/>
              <a:ahLst/>
              <a:cxnLst/>
              <a:rect l="l" t="t" r="r" b="b"/>
              <a:pathLst>
                <a:path w="1155" h="630" extrusionOk="0">
                  <a:moveTo>
                    <a:pt x="1026" y="1"/>
                  </a:moveTo>
                  <a:cubicBezTo>
                    <a:pt x="1006" y="1"/>
                    <a:pt x="985" y="5"/>
                    <a:pt x="965" y="16"/>
                  </a:cubicBezTo>
                  <a:cubicBezTo>
                    <a:pt x="556" y="279"/>
                    <a:pt x="103" y="425"/>
                    <a:pt x="88" y="425"/>
                  </a:cubicBezTo>
                  <a:cubicBezTo>
                    <a:pt x="44" y="439"/>
                    <a:pt x="0" y="498"/>
                    <a:pt x="30" y="556"/>
                  </a:cubicBezTo>
                  <a:cubicBezTo>
                    <a:pt x="44" y="600"/>
                    <a:pt x="74" y="629"/>
                    <a:pt x="132" y="629"/>
                  </a:cubicBezTo>
                  <a:lnTo>
                    <a:pt x="161" y="629"/>
                  </a:lnTo>
                  <a:cubicBezTo>
                    <a:pt x="176" y="629"/>
                    <a:pt x="643" y="483"/>
                    <a:pt x="1082" y="206"/>
                  </a:cubicBezTo>
                  <a:cubicBezTo>
                    <a:pt x="1140" y="177"/>
                    <a:pt x="1155" y="103"/>
                    <a:pt x="1125" y="45"/>
                  </a:cubicBezTo>
                  <a:cubicBezTo>
                    <a:pt x="1097" y="17"/>
                    <a:pt x="1063" y="1"/>
                    <a:pt x="1026" y="1"/>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4" name="Google Shape;12764;p55"/>
            <p:cNvSpPr/>
            <p:nvPr/>
          </p:nvSpPr>
          <p:spPr>
            <a:xfrm>
              <a:off x="4762725" y="2000725"/>
              <a:ext cx="89875" cy="11625"/>
            </a:xfrm>
            <a:custGeom>
              <a:avLst/>
              <a:gdLst/>
              <a:ahLst/>
              <a:cxnLst/>
              <a:rect l="l" t="t" r="r" b="b"/>
              <a:pathLst>
                <a:path w="3595" h="465" extrusionOk="0">
                  <a:moveTo>
                    <a:pt x="115" y="0"/>
                  </a:moveTo>
                  <a:cubicBezTo>
                    <a:pt x="73" y="0"/>
                    <a:pt x="36" y="27"/>
                    <a:pt x="15" y="70"/>
                  </a:cubicBezTo>
                  <a:cubicBezTo>
                    <a:pt x="0" y="128"/>
                    <a:pt x="29" y="201"/>
                    <a:pt x="88" y="216"/>
                  </a:cubicBezTo>
                  <a:cubicBezTo>
                    <a:pt x="132" y="231"/>
                    <a:pt x="848" y="464"/>
                    <a:pt x="1870" y="464"/>
                  </a:cubicBezTo>
                  <a:cubicBezTo>
                    <a:pt x="2352" y="464"/>
                    <a:pt x="2908" y="406"/>
                    <a:pt x="3492" y="260"/>
                  </a:cubicBezTo>
                  <a:cubicBezTo>
                    <a:pt x="3550" y="231"/>
                    <a:pt x="3594" y="172"/>
                    <a:pt x="3565" y="114"/>
                  </a:cubicBezTo>
                  <a:cubicBezTo>
                    <a:pt x="3553" y="65"/>
                    <a:pt x="3511" y="37"/>
                    <a:pt x="3463" y="37"/>
                  </a:cubicBezTo>
                  <a:cubicBezTo>
                    <a:pt x="3454" y="37"/>
                    <a:pt x="3444" y="38"/>
                    <a:pt x="3434" y="41"/>
                  </a:cubicBezTo>
                  <a:cubicBezTo>
                    <a:pt x="2877" y="190"/>
                    <a:pt x="2343" y="241"/>
                    <a:pt x="1874" y="241"/>
                  </a:cubicBezTo>
                  <a:cubicBezTo>
                    <a:pt x="877" y="241"/>
                    <a:pt x="171" y="11"/>
                    <a:pt x="161" y="11"/>
                  </a:cubicBezTo>
                  <a:cubicBezTo>
                    <a:pt x="145" y="4"/>
                    <a:pt x="130" y="0"/>
                    <a:pt x="115" y="0"/>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5" name="Google Shape;12765;p55"/>
            <p:cNvSpPr/>
            <p:nvPr/>
          </p:nvSpPr>
          <p:spPr>
            <a:xfrm>
              <a:off x="4715975" y="1995475"/>
              <a:ext cx="73425" cy="31125"/>
            </a:xfrm>
            <a:custGeom>
              <a:avLst/>
              <a:gdLst/>
              <a:ahLst/>
              <a:cxnLst/>
              <a:rect l="l" t="t" r="r" b="b"/>
              <a:pathLst>
                <a:path w="2937" h="1245" extrusionOk="0">
                  <a:moveTo>
                    <a:pt x="118" y="0"/>
                  </a:moveTo>
                  <a:cubicBezTo>
                    <a:pt x="91" y="0"/>
                    <a:pt x="64" y="11"/>
                    <a:pt x="44" y="32"/>
                  </a:cubicBezTo>
                  <a:cubicBezTo>
                    <a:pt x="0" y="61"/>
                    <a:pt x="0" y="134"/>
                    <a:pt x="29" y="178"/>
                  </a:cubicBezTo>
                  <a:cubicBezTo>
                    <a:pt x="73" y="221"/>
                    <a:pt x="935" y="1244"/>
                    <a:pt x="2615" y="1244"/>
                  </a:cubicBezTo>
                  <a:lnTo>
                    <a:pt x="2820" y="1244"/>
                  </a:lnTo>
                  <a:cubicBezTo>
                    <a:pt x="2878" y="1230"/>
                    <a:pt x="2937" y="1186"/>
                    <a:pt x="2922" y="1127"/>
                  </a:cubicBezTo>
                  <a:cubicBezTo>
                    <a:pt x="2922" y="1075"/>
                    <a:pt x="2887" y="1023"/>
                    <a:pt x="2838" y="1023"/>
                  </a:cubicBezTo>
                  <a:cubicBezTo>
                    <a:pt x="2832" y="1023"/>
                    <a:pt x="2826" y="1023"/>
                    <a:pt x="2820" y="1025"/>
                  </a:cubicBezTo>
                  <a:cubicBezTo>
                    <a:pt x="2753" y="1028"/>
                    <a:pt x="2687" y="1030"/>
                    <a:pt x="2623" y="1030"/>
                  </a:cubicBezTo>
                  <a:cubicBezTo>
                    <a:pt x="1054" y="1030"/>
                    <a:pt x="205" y="46"/>
                    <a:pt x="205" y="46"/>
                  </a:cubicBezTo>
                  <a:cubicBezTo>
                    <a:pt x="181" y="15"/>
                    <a:pt x="149" y="0"/>
                    <a:pt x="118" y="0"/>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6" name="Google Shape;12766;p55"/>
            <p:cNvSpPr/>
            <p:nvPr/>
          </p:nvSpPr>
          <p:spPr>
            <a:xfrm>
              <a:off x="4799250" y="2006850"/>
              <a:ext cx="71600" cy="16825"/>
            </a:xfrm>
            <a:custGeom>
              <a:avLst/>
              <a:gdLst/>
              <a:ahLst/>
              <a:cxnLst/>
              <a:rect l="l" t="t" r="r" b="b"/>
              <a:pathLst>
                <a:path w="2864" h="673" extrusionOk="0">
                  <a:moveTo>
                    <a:pt x="2746" y="0"/>
                  </a:moveTo>
                  <a:cubicBezTo>
                    <a:pt x="2727" y="0"/>
                    <a:pt x="2708" y="5"/>
                    <a:pt x="2688" y="15"/>
                  </a:cubicBezTo>
                  <a:cubicBezTo>
                    <a:pt x="1980" y="390"/>
                    <a:pt x="982" y="453"/>
                    <a:pt x="462" y="453"/>
                  </a:cubicBezTo>
                  <a:cubicBezTo>
                    <a:pt x="253" y="453"/>
                    <a:pt x="121" y="443"/>
                    <a:pt x="117" y="439"/>
                  </a:cubicBezTo>
                  <a:cubicBezTo>
                    <a:pt x="59" y="439"/>
                    <a:pt x="0" y="482"/>
                    <a:pt x="0" y="541"/>
                  </a:cubicBezTo>
                  <a:cubicBezTo>
                    <a:pt x="0" y="614"/>
                    <a:pt x="44" y="658"/>
                    <a:pt x="102" y="658"/>
                  </a:cubicBezTo>
                  <a:cubicBezTo>
                    <a:pt x="117" y="672"/>
                    <a:pt x="263" y="672"/>
                    <a:pt x="468" y="672"/>
                  </a:cubicBezTo>
                  <a:cubicBezTo>
                    <a:pt x="994" y="672"/>
                    <a:pt x="2031" y="614"/>
                    <a:pt x="2791" y="205"/>
                  </a:cubicBezTo>
                  <a:cubicBezTo>
                    <a:pt x="2849" y="176"/>
                    <a:pt x="2864" y="117"/>
                    <a:pt x="2834" y="59"/>
                  </a:cubicBezTo>
                  <a:cubicBezTo>
                    <a:pt x="2815" y="20"/>
                    <a:pt x="2783" y="0"/>
                    <a:pt x="2746" y="0"/>
                  </a:cubicBezTo>
                  <a:close/>
                </a:path>
              </a:pathLst>
            </a:custGeom>
            <a:solidFill>
              <a:srgbClr val="B76B5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7" name="Google Shape;12767;p55"/>
            <p:cNvSpPr/>
            <p:nvPr/>
          </p:nvSpPr>
          <p:spPr>
            <a:xfrm>
              <a:off x="4900775" y="1822025"/>
              <a:ext cx="11350" cy="46425"/>
            </a:xfrm>
            <a:custGeom>
              <a:avLst/>
              <a:gdLst/>
              <a:ahLst/>
              <a:cxnLst/>
              <a:rect l="l" t="t" r="r" b="b"/>
              <a:pathLst>
                <a:path w="454" h="1857" extrusionOk="0">
                  <a:moveTo>
                    <a:pt x="191" y="1"/>
                  </a:moveTo>
                  <a:cubicBezTo>
                    <a:pt x="118" y="1"/>
                    <a:pt x="74" y="45"/>
                    <a:pt x="74" y="103"/>
                  </a:cubicBezTo>
                  <a:cubicBezTo>
                    <a:pt x="59" y="147"/>
                    <a:pt x="1" y="1111"/>
                    <a:pt x="220" y="1783"/>
                  </a:cubicBezTo>
                  <a:cubicBezTo>
                    <a:pt x="234" y="1827"/>
                    <a:pt x="278" y="1856"/>
                    <a:pt x="322" y="1856"/>
                  </a:cubicBezTo>
                  <a:lnTo>
                    <a:pt x="366" y="1856"/>
                  </a:lnTo>
                  <a:cubicBezTo>
                    <a:pt x="424" y="1827"/>
                    <a:pt x="454" y="1769"/>
                    <a:pt x="424" y="1710"/>
                  </a:cubicBezTo>
                  <a:cubicBezTo>
                    <a:pt x="220" y="1082"/>
                    <a:pt x="278" y="132"/>
                    <a:pt x="278" y="118"/>
                  </a:cubicBezTo>
                  <a:cubicBezTo>
                    <a:pt x="293" y="59"/>
                    <a:pt x="249" y="1"/>
                    <a:pt x="191"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8" name="Google Shape;12768;p55"/>
            <p:cNvSpPr/>
            <p:nvPr/>
          </p:nvSpPr>
          <p:spPr>
            <a:xfrm>
              <a:off x="4908075" y="1835075"/>
              <a:ext cx="8425" cy="22775"/>
            </a:xfrm>
            <a:custGeom>
              <a:avLst/>
              <a:gdLst/>
              <a:ahLst/>
              <a:cxnLst/>
              <a:rect l="l" t="t" r="r" b="b"/>
              <a:pathLst>
                <a:path w="337" h="911" extrusionOk="0">
                  <a:moveTo>
                    <a:pt x="205" y="1"/>
                  </a:moveTo>
                  <a:cubicBezTo>
                    <a:pt x="157" y="1"/>
                    <a:pt x="115" y="29"/>
                    <a:pt x="103" y="78"/>
                  </a:cubicBezTo>
                  <a:cubicBezTo>
                    <a:pt x="103" y="107"/>
                    <a:pt x="1" y="531"/>
                    <a:pt x="118" y="837"/>
                  </a:cubicBezTo>
                  <a:cubicBezTo>
                    <a:pt x="132" y="881"/>
                    <a:pt x="176" y="911"/>
                    <a:pt x="220" y="911"/>
                  </a:cubicBezTo>
                  <a:cubicBezTo>
                    <a:pt x="220" y="911"/>
                    <a:pt x="235" y="911"/>
                    <a:pt x="249" y="896"/>
                  </a:cubicBezTo>
                  <a:cubicBezTo>
                    <a:pt x="308" y="881"/>
                    <a:pt x="337" y="823"/>
                    <a:pt x="322" y="764"/>
                  </a:cubicBezTo>
                  <a:cubicBezTo>
                    <a:pt x="235" y="516"/>
                    <a:pt x="322" y="136"/>
                    <a:pt x="322" y="136"/>
                  </a:cubicBezTo>
                  <a:cubicBezTo>
                    <a:pt x="337" y="78"/>
                    <a:pt x="293" y="19"/>
                    <a:pt x="235" y="5"/>
                  </a:cubicBezTo>
                  <a:cubicBezTo>
                    <a:pt x="225" y="2"/>
                    <a:pt x="215" y="1"/>
                    <a:pt x="205"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9" name="Google Shape;12769;p55"/>
            <p:cNvSpPr/>
            <p:nvPr/>
          </p:nvSpPr>
          <p:spPr>
            <a:xfrm>
              <a:off x="4903700" y="1880775"/>
              <a:ext cx="8425" cy="23825"/>
            </a:xfrm>
            <a:custGeom>
              <a:avLst/>
              <a:gdLst/>
              <a:ahLst/>
              <a:cxnLst/>
              <a:rect l="l" t="t" r="r" b="b"/>
              <a:pathLst>
                <a:path w="337" h="953" extrusionOk="0">
                  <a:moveTo>
                    <a:pt x="211" y="0"/>
                  </a:moveTo>
                  <a:cubicBezTo>
                    <a:pt x="161" y="0"/>
                    <a:pt x="116" y="40"/>
                    <a:pt x="103" y="91"/>
                  </a:cubicBezTo>
                  <a:cubicBezTo>
                    <a:pt x="88" y="149"/>
                    <a:pt x="1" y="631"/>
                    <a:pt x="103" y="879"/>
                  </a:cubicBezTo>
                  <a:cubicBezTo>
                    <a:pt x="132" y="923"/>
                    <a:pt x="161" y="953"/>
                    <a:pt x="205" y="953"/>
                  </a:cubicBezTo>
                  <a:lnTo>
                    <a:pt x="249" y="953"/>
                  </a:lnTo>
                  <a:cubicBezTo>
                    <a:pt x="307" y="923"/>
                    <a:pt x="337" y="865"/>
                    <a:pt x="307" y="806"/>
                  </a:cubicBezTo>
                  <a:cubicBezTo>
                    <a:pt x="249" y="631"/>
                    <a:pt x="293" y="266"/>
                    <a:pt x="322" y="134"/>
                  </a:cubicBezTo>
                  <a:cubicBezTo>
                    <a:pt x="337" y="76"/>
                    <a:pt x="293" y="18"/>
                    <a:pt x="234" y="3"/>
                  </a:cubicBezTo>
                  <a:cubicBezTo>
                    <a:pt x="227" y="1"/>
                    <a:pt x="219" y="0"/>
                    <a:pt x="211"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0" name="Google Shape;12770;p55"/>
            <p:cNvSpPr/>
            <p:nvPr/>
          </p:nvSpPr>
          <p:spPr>
            <a:xfrm>
              <a:off x="4913925" y="1883325"/>
              <a:ext cx="6600" cy="18725"/>
            </a:xfrm>
            <a:custGeom>
              <a:avLst/>
              <a:gdLst/>
              <a:ahLst/>
              <a:cxnLst/>
              <a:rect l="l" t="t" r="r" b="b"/>
              <a:pathLst>
                <a:path w="264" h="749" extrusionOk="0">
                  <a:moveTo>
                    <a:pt x="138" y="0"/>
                  </a:moveTo>
                  <a:cubicBezTo>
                    <a:pt x="89" y="0"/>
                    <a:pt x="44" y="40"/>
                    <a:pt x="44" y="91"/>
                  </a:cubicBezTo>
                  <a:cubicBezTo>
                    <a:pt x="30" y="105"/>
                    <a:pt x="1" y="412"/>
                    <a:pt x="44" y="646"/>
                  </a:cubicBezTo>
                  <a:cubicBezTo>
                    <a:pt x="44" y="704"/>
                    <a:pt x="88" y="748"/>
                    <a:pt x="147" y="748"/>
                  </a:cubicBezTo>
                  <a:cubicBezTo>
                    <a:pt x="147" y="748"/>
                    <a:pt x="161" y="748"/>
                    <a:pt x="161" y="734"/>
                  </a:cubicBezTo>
                  <a:cubicBezTo>
                    <a:pt x="220" y="734"/>
                    <a:pt x="264" y="675"/>
                    <a:pt x="249" y="617"/>
                  </a:cubicBezTo>
                  <a:cubicBezTo>
                    <a:pt x="220" y="412"/>
                    <a:pt x="249" y="120"/>
                    <a:pt x="249" y="120"/>
                  </a:cubicBezTo>
                  <a:cubicBezTo>
                    <a:pt x="264" y="62"/>
                    <a:pt x="220" y="3"/>
                    <a:pt x="161" y="3"/>
                  </a:cubicBezTo>
                  <a:cubicBezTo>
                    <a:pt x="154" y="1"/>
                    <a:pt x="146" y="0"/>
                    <a:pt x="138"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1" name="Google Shape;12771;p55"/>
            <p:cNvSpPr/>
            <p:nvPr/>
          </p:nvSpPr>
          <p:spPr>
            <a:xfrm>
              <a:off x="4891650" y="2033850"/>
              <a:ext cx="16100" cy="16850"/>
            </a:xfrm>
            <a:custGeom>
              <a:avLst/>
              <a:gdLst/>
              <a:ahLst/>
              <a:cxnLst/>
              <a:rect l="l" t="t" r="r" b="b"/>
              <a:pathLst>
                <a:path w="644" h="674" extrusionOk="0">
                  <a:moveTo>
                    <a:pt x="531" y="1"/>
                  </a:moveTo>
                  <a:cubicBezTo>
                    <a:pt x="495" y="1"/>
                    <a:pt x="458" y="17"/>
                    <a:pt x="439" y="45"/>
                  </a:cubicBezTo>
                  <a:cubicBezTo>
                    <a:pt x="307" y="235"/>
                    <a:pt x="44" y="483"/>
                    <a:pt x="44" y="483"/>
                  </a:cubicBezTo>
                  <a:cubicBezTo>
                    <a:pt x="0" y="527"/>
                    <a:pt x="0" y="600"/>
                    <a:pt x="44" y="644"/>
                  </a:cubicBezTo>
                  <a:cubicBezTo>
                    <a:pt x="59" y="673"/>
                    <a:pt x="88" y="673"/>
                    <a:pt x="117" y="673"/>
                  </a:cubicBezTo>
                  <a:cubicBezTo>
                    <a:pt x="147" y="673"/>
                    <a:pt x="176" y="673"/>
                    <a:pt x="190" y="644"/>
                  </a:cubicBezTo>
                  <a:cubicBezTo>
                    <a:pt x="205" y="630"/>
                    <a:pt x="468" y="367"/>
                    <a:pt x="614" y="177"/>
                  </a:cubicBezTo>
                  <a:cubicBezTo>
                    <a:pt x="643" y="118"/>
                    <a:pt x="629" y="60"/>
                    <a:pt x="585" y="16"/>
                  </a:cubicBezTo>
                  <a:cubicBezTo>
                    <a:pt x="569" y="6"/>
                    <a:pt x="550" y="1"/>
                    <a:pt x="531" y="1"/>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2" name="Google Shape;12772;p55"/>
            <p:cNvSpPr/>
            <p:nvPr/>
          </p:nvSpPr>
          <p:spPr>
            <a:xfrm>
              <a:off x="4912100" y="2016050"/>
              <a:ext cx="26700" cy="31000"/>
            </a:xfrm>
            <a:custGeom>
              <a:avLst/>
              <a:gdLst/>
              <a:ahLst/>
              <a:cxnLst/>
              <a:rect l="l" t="t" r="r" b="b"/>
              <a:pathLst>
                <a:path w="1068" h="1240" extrusionOk="0">
                  <a:moveTo>
                    <a:pt x="944" y="0"/>
                  </a:moveTo>
                  <a:cubicBezTo>
                    <a:pt x="911" y="0"/>
                    <a:pt x="880" y="16"/>
                    <a:pt x="863" y="41"/>
                  </a:cubicBezTo>
                  <a:cubicBezTo>
                    <a:pt x="556" y="421"/>
                    <a:pt x="44" y="1064"/>
                    <a:pt x="30" y="1064"/>
                  </a:cubicBezTo>
                  <a:cubicBezTo>
                    <a:pt x="1" y="1108"/>
                    <a:pt x="1" y="1181"/>
                    <a:pt x="44" y="1210"/>
                  </a:cubicBezTo>
                  <a:cubicBezTo>
                    <a:pt x="74" y="1239"/>
                    <a:pt x="88" y="1239"/>
                    <a:pt x="117" y="1239"/>
                  </a:cubicBezTo>
                  <a:cubicBezTo>
                    <a:pt x="147" y="1239"/>
                    <a:pt x="176" y="1225"/>
                    <a:pt x="205" y="1195"/>
                  </a:cubicBezTo>
                  <a:cubicBezTo>
                    <a:pt x="205" y="1195"/>
                    <a:pt x="731" y="567"/>
                    <a:pt x="1023" y="187"/>
                  </a:cubicBezTo>
                  <a:cubicBezTo>
                    <a:pt x="1067" y="129"/>
                    <a:pt x="1052" y="71"/>
                    <a:pt x="1009" y="27"/>
                  </a:cubicBezTo>
                  <a:cubicBezTo>
                    <a:pt x="990" y="8"/>
                    <a:pt x="967" y="0"/>
                    <a:pt x="944"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3" name="Google Shape;12773;p55"/>
            <p:cNvSpPr/>
            <p:nvPr/>
          </p:nvSpPr>
          <p:spPr>
            <a:xfrm>
              <a:off x="4854750" y="2070475"/>
              <a:ext cx="46775" cy="52900"/>
            </a:xfrm>
            <a:custGeom>
              <a:avLst/>
              <a:gdLst/>
              <a:ahLst/>
              <a:cxnLst/>
              <a:rect l="l" t="t" r="r" b="b"/>
              <a:pathLst>
                <a:path w="1871" h="2116" extrusionOk="0">
                  <a:moveTo>
                    <a:pt x="1750" y="0"/>
                  </a:moveTo>
                  <a:cubicBezTo>
                    <a:pt x="1709" y="0"/>
                    <a:pt x="1673" y="24"/>
                    <a:pt x="1652" y="56"/>
                  </a:cubicBezTo>
                  <a:cubicBezTo>
                    <a:pt x="1155" y="903"/>
                    <a:pt x="59" y="1911"/>
                    <a:pt x="45" y="1926"/>
                  </a:cubicBezTo>
                  <a:cubicBezTo>
                    <a:pt x="1" y="1970"/>
                    <a:pt x="1" y="2028"/>
                    <a:pt x="30" y="2086"/>
                  </a:cubicBezTo>
                  <a:cubicBezTo>
                    <a:pt x="59" y="2101"/>
                    <a:pt x="89" y="2116"/>
                    <a:pt x="118" y="2116"/>
                  </a:cubicBezTo>
                  <a:cubicBezTo>
                    <a:pt x="147" y="2116"/>
                    <a:pt x="162" y="2101"/>
                    <a:pt x="191" y="2086"/>
                  </a:cubicBezTo>
                  <a:cubicBezTo>
                    <a:pt x="235" y="2043"/>
                    <a:pt x="1330" y="1049"/>
                    <a:pt x="1842" y="173"/>
                  </a:cubicBezTo>
                  <a:cubicBezTo>
                    <a:pt x="1871" y="114"/>
                    <a:pt x="1842" y="56"/>
                    <a:pt x="1798" y="12"/>
                  </a:cubicBezTo>
                  <a:cubicBezTo>
                    <a:pt x="1782" y="4"/>
                    <a:pt x="1765" y="0"/>
                    <a:pt x="1750"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4" name="Google Shape;12774;p55"/>
            <p:cNvSpPr/>
            <p:nvPr/>
          </p:nvSpPr>
          <p:spPr>
            <a:xfrm>
              <a:off x="4848550" y="2078425"/>
              <a:ext cx="29250" cy="31075"/>
            </a:xfrm>
            <a:custGeom>
              <a:avLst/>
              <a:gdLst/>
              <a:ahLst/>
              <a:cxnLst/>
              <a:rect l="l" t="t" r="r" b="b"/>
              <a:pathLst>
                <a:path w="1170" h="1243" extrusionOk="0">
                  <a:moveTo>
                    <a:pt x="1046" y="0"/>
                  </a:moveTo>
                  <a:cubicBezTo>
                    <a:pt x="1006" y="0"/>
                    <a:pt x="969" y="16"/>
                    <a:pt x="950" y="45"/>
                  </a:cubicBezTo>
                  <a:cubicBezTo>
                    <a:pt x="658" y="497"/>
                    <a:pt x="44" y="1038"/>
                    <a:pt x="44" y="1053"/>
                  </a:cubicBezTo>
                  <a:cubicBezTo>
                    <a:pt x="1" y="1082"/>
                    <a:pt x="1" y="1155"/>
                    <a:pt x="30" y="1199"/>
                  </a:cubicBezTo>
                  <a:cubicBezTo>
                    <a:pt x="59" y="1228"/>
                    <a:pt x="88" y="1243"/>
                    <a:pt x="117" y="1243"/>
                  </a:cubicBezTo>
                  <a:cubicBezTo>
                    <a:pt x="147" y="1243"/>
                    <a:pt x="161" y="1228"/>
                    <a:pt x="190" y="1213"/>
                  </a:cubicBezTo>
                  <a:cubicBezTo>
                    <a:pt x="220" y="1184"/>
                    <a:pt x="819" y="644"/>
                    <a:pt x="1140" y="161"/>
                  </a:cubicBezTo>
                  <a:cubicBezTo>
                    <a:pt x="1169" y="118"/>
                    <a:pt x="1155" y="45"/>
                    <a:pt x="1111" y="15"/>
                  </a:cubicBezTo>
                  <a:cubicBezTo>
                    <a:pt x="1090" y="5"/>
                    <a:pt x="1068" y="0"/>
                    <a:pt x="1046" y="0"/>
                  </a:cubicBezTo>
                  <a:close/>
                </a:path>
              </a:pathLst>
            </a:custGeom>
            <a:solidFill>
              <a:srgbClr val="9B5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5" name="Google Shape;12775;p55"/>
            <p:cNvSpPr/>
            <p:nvPr/>
          </p:nvSpPr>
          <p:spPr>
            <a:xfrm>
              <a:off x="4761250" y="2107550"/>
              <a:ext cx="23050" cy="12900"/>
            </a:xfrm>
            <a:custGeom>
              <a:avLst/>
              <a:gdLst/>
              <a:ahLst/>
              <a:cxnLst/>
              <a:rect l="l" t="t" r="r" b="b"/>
              <a:pathLst>
                <a:path w="922" h="516" extrusionOk="0">
                  <a:moveTo>
                    <a:pt x="125" y="1"/>
                  </a:moveTo>
                  <a:cubicBezTo>
                    <a:pt x="96" y="1"/>
                    <a:pt x="67" y="12"/>
                    <a:pt x="45" y="34"/>
                  </a:cubicBezTo>
                  <a:cubicBezTo>
                    <a:pt x="1" y="78"/>
                    <a:pt x="1" y="151"/>
                    <a:pt x="45" y="180"/>
                  </a:cubicBezTo>
                  <a:cubicBezTo>
                    <a:pt x="59" y="194"/>
                    <a:pt x="337" y="472"/>
                    <a:pt x="790" y="516"/>
                  </a:cubicBezTo>
                  <a:lnTo>
                    <a:pt x="804" y="516"/>
                  </a:lnTo>
                  <a:cubicBezTo>
                    <a:pt x="863" y="516"/>
                    <a:pt x="907" y="487"/>
                    <a:pt x="921" y="428"/>
                  </a:cubicBezTo>
                  <a:cubicBezTo>
                    <a:pt x="921" y="370"/>
                    <a:pt x="877" y="311"/>
                    <a:pt x="819" y="297"/>
                  </a:cubicBezTo>
                  <a:cubicBezTo>
                    <a:pt x="439" y="267"/>
                    <a:pt x="205" y="34"/>
                    <a:pt x="205" y="34"/>
                  </a:cubicBezTo>
                  <a:cubicBezTo>
                    <a:pt x="183" y="12"/>
                    <a:pt x="154" y="1"/>
                    <a:pt x="125"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6" name="Google Shape;12776;p55"/>
            <p:cNvSpPr/>
            <p:nvPr/>
          </p:nvSpPr>
          <p:spPr>
            <a:xfrm>
              <a:off x="4764175" y="2123350"/>
              <a:ext cx="30700" cy="11725"/>
            </a:xfrm>
            <a:custGeom>
              <a:avLst/>
              <a:gdLst/>
              <a:ahLst/>
              <a:cxnLst/>
              <a:rect l="l" t="t" r="r" b="b"/>
              <a:pathLst>
                <a:path w="1228" h="469" extrusionOk="0">
                  <a:moveTo>
                    <a:pt x="115" y="1"/>
                  </a:moveTo>
                  <a:cubicBezTo>
                    <a:pt x="75" y="1"/>
                    <a:pt x="40" y="20"/>
                    <a:pt x="30" y="59"/>
                  </a:cubicBezTo>
                  <a:cubicBezTo>
                    <a:pt x="1" y="103"/>
                    <a:pt x="15" y="161"/>
                    <a:pt x="74" y="191"/>
                  </a:cubicBezTo>
                  <a:cubicBezTo>
                    <a:pt x="88" y="205"/>
                    <a:pt x="570" y="468"/>
                    <a:pt x="1111" y="468"/>
                  </a:cubicBezTo>
                  <a:cubicBezTo>
                    <a:pt x="1169" y="468"/>
                    <a:pt x="1213" y="424"/>
                    <a:pt x="1228" y="366"/>
                  </a:cubicBezTo>
                  <a:cubicBezTo>
                    <a:pt x="1228" y="307"/>
                    <a:pt x="1169" y="264"/>
                    <a:pt x="1111" y="264"/>
                  </a:cubicBezTo>
                  <a:cubicBezTo>
                    <a:pt x="629" y="264"/>
                    <a:pt x="176" y="15"/>
                    <a:pt x="176" y="15"/>
                  </a:cubicBezTo>
                  <a:cubicBezTo>
                    <a:pt x="157" y="6"/>
                    <a:pt x="135" y="1"/>
                    <a:pt x="115"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7" name="Google Shape;12777;p55"/>
            <p:cNvSpPr/>
            <p:nvPr/>
          </p:nvSpPr>
          <p:spPr>
            <a:xfrm>
              <a:off x="4712675" y="2086175"/>
              <a:ext cx="40575" cy="33175"/>
            </a:xfrm>
            <a:custGeom>
              <a:avLst/>
              <a:gdLst/>
              <a:ahLst/>
              <a:cxnLst/>
              <a:rect l="l" t="t" r="r" b="b"/>
              <a:pathLst>
                <a:path w="1623" h="1327" extrusionOk="0">
                  <a:moveTo>
                    <a:pt x="125" y="0"/>
                  </a:moveTo>
                  <a:cubicBezTo>
                    <a:pt x="108" y="0"/>
                    <a:pt x="90" y="4"/>
                    <a:pt x="74" y="12"/>
                  </a:cubicBezTo>
                  <a:cubicBezTo>
                    <a:pt x="30" y="41"/>
                    <a:pt x="1" y="100"/>
                    <a:pt x="30" y="158"/>
                  </a:cubicBezTo>
                  <a:cubicBezTo>
                    <a:pt x="59" y="202"/>
                    <a:pt x="556" y="1152"/>
                    <a:pt x="1491" y="1327"/>
                  </a:cubicBezTo>
                  <a:lnTo>
                    <a:pt x="1506" y="1327"/>
                  </a:lnTo>
                  <a:cubicBezTo>
                    <a:pt x="1564" y="1327"/>
                    <a:pt x="1608" y="1283"/>
                    <a:pt x="1622" y="1225"/>
                  </a:cubicBezTo>
                  <a:cubicBezTo>
                    <a:pt x="1622" y="1166"/>
                    <a:pt x="1593" y="1108"/>
                    <a:pt x="1535" y="1108"/>
                  </a:cubicBezTo>
                  <a:cubicBezTo>
                    <a:pt x="702" y="962"/>
                    <a:pt x="234" y="71"/>
                    <a:pt x="234" y="56"/>
                  </a:cubicBezTo>
                  <a:cubicBezTo>
                    <a:pt x="213" y="24"/>
                    <a:pt x="170" y="0"/>
                    <a:pt x="125"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8" name="Google Shape;12778;p55"/>
            <p:cNvSpPr/>
            <p:nvPr/>
          </p:nvSpPr>
          <p:spPr>
            <a:xfrm>
              <a:off x="4723275" y="2075500"/>
              <a:ext cx="23400" cy="21225"/>
            </a:xfrm>
            <a:custGeom>
              <a:avLst/>
              <a:gdLst/>
              <a:ahLst/>
              <a:cxnLst/>
              <a:rect l="l" t="t" r="r" b="b"/>
              <a:pathLst>
                <a:path w="936" h="849" extrusionOk="0">
                  <a:moveTo>
                    <a:pt x="128" y="0"/>
                  </a:moveTo>
                  <a:cubicBezTo>
                    <a:pt x="108" y="0"/>
                    <a:pt x="89" y="5"/>
                    <a:pt x="73" y="15"/>
                  </a:cubicBezTo>
                  <a:cubicBezTo>
                    <a:pt x="15" y="45"/>
                    <a:pt x="0" y="118"/>
                    <a:pt x="44" y="162"/>
                  </a:cubicBezTo>
                  <a:cubicBezTo>
                    <a:pt x="44" y="191"/>
                    <a:pt x="351" y="658"/>
                    <a:pt x="760" y="834"/>
                  </a:cubicBezTo>
                  <a:cubicBezTo>
                    <a:pt x="775" y="848"/>
                    <a:pt x="789" y="848"/>
                    <a:pt x="804" y="848"/>
                  </a:cubicBezTo>
                  <a:cubicBezTo>
                    <a:pt x="848" y="848"/>
                    <a:pt x="892" y="819"/>
                    <a:pt x="906" y="775"/>
                  </a:cubicBezTo>
                  <a:cubicBezTo>
                    <a:pt x="935" y="717"/>
                    <a:pt x="906" y="658"/>
                    <a:pt x="848" y="629"/>
                  </a:cubicBezTo>
                  <a:cubicBezTo>
                    <a:pt x="497" y="483"/>
                    <a:pt x="220" y="45"/>
                    <a:pt x="220" y="45"/>
                  </a:cubicBezTo>
                  <a:cubicBezTo>
                    <a:pt x="201" y="16"/>
                    <a:pt x="164" y="0"/>
                    <a:pt x="128" y="0"/>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9" name="Google Shape;12779;p55"/>
            <p:cNvSpPr/>
            <p:nvPr/>
          </p:nvSpPr>
          <p:spPr>
            <a:xfrm>
              <a:off x="4713050" y="2048475"/>
              <a:ext cx="16450" cy="22675"/>
            </a:xfrm>
            <a:custGeom>
              <a:avLst/>
              <a:gdLst/>
              <a:ahLst/>
              <a:cxnLst/>
              <a:rect l="l" t="t" r="r" b="b"/>
              <a:pathLst>
                <a:path w="658" h="907" extrusionOk="0">
                  <a:moveTo>
                    <a:pt x="103" y="1"/>
                  </a:moveTo>
                  <a:cubicBezTo>
                    <a:pt x="44" y="1"/>
                    <a:pt x="0" y="59"/>
                    <a:pt x="0" y="118"/>
                  </a:cubicBezTo>
                  <a:cubicBezTo>
                    <a:pt x="0" y="132"/>
                    <a:pt x="30" y="497"/>
                    <a:pt x="468" y="877"/>
                  </a:cubicBezTo>
                  <a:cubicBezTo>
                    <a:pt x="482" y="892"/>
                    <a:pt x="512" y="907"/>
                    <a:pt x="541" y="907"/>
                  </a:cubicBezTo>
                  <a:cubicBezTo>
                    <a:pt x="570" y="907"/>
                    <a:pt x="599" y="892"/>
                    <a:pt x="629" y="863"/>
                  </a:cubicBezTo>
                  <a:cubicBezTo>
                    <a:pt x="658" y="819"/>
                    <a:pt x="658" y="746"/>
                    <a:pt x="614" y="702"/>
                  </a:cubicBezTo>
                  <a:cubicBezTo>
                    <a:pt x="249" y="395"/>
                    <a:pt x="219" y="118"/>
                    <a:pt x="219" y="103"/>
                  </a:cubicBezTo>
                  <a:cubicBezTo>
                    <a:pt x="219" y="45"/>
                    <a:pt x="161" y="1"/>
                    <a:pt x="103" y="1"/>
                  </a:cubicBezTo>
                  <a:close/>
                </a:path>
              </a:pathLst>
            </a:custGeom>
            <a:solidFill>
              <a:srgbClr val="C9C5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80" name="Google Shape;12780;p55"/>
          <p:cNvGrpSpPr/>
          <p:nvPr/>
        </p:nvGrpSpPr>
        <p:grpSpPr>
          <a:xfrm flipH="1">
            <a:off x="7723500" y="4233800"/>
            <a:ext cx="465350" cy="412925"/>
            <a:chOff x="6495050" y="1613375"/>
            <a:chExt cx="465350" cy="412925"/>
          </a:xfrm>
        </p:grpSpPr>
        <p:sp>
          <p:nvSpPr>
            <p:cNvPr id="12781" name="Google Shape;12781;p55"/>
            <p:cNvSpPr/>
            <p:nvPr/>
          </p:nvSpPr>
          <p:spPr>
            <a:xfrm>
              <a:off x="6809525" y="1680275"/>
              <a:ext cx="40575" cy="42250"/>
            </a:xfrm>
            <a:custGeom>
              <a:avLst/>
              <a:gdLst/>
              <a:ahLst/>
              <a:cxnLst/>
              <a:rect l="l" t="t" r="r" b="b"/>
              <a:pathLst>
                <a:path w="1623" h="1690" extrusionOk="0">
                  <a:moveTo>
                    <a:pt x="49" y="0"/>
                  </a:moveTo>
                  <a:cubicBezTo>
                    <a:pt x="33" y="0"/>
                    <a:pt x="17" y="1"/>
                    <a:pt x="1" y="2"/>
                  </a:cubicBezTo>
                  <a:cubicBezTo>
                    <a:pt x="181" y="780"/>
                    <a:pt x="652" y="1690"/>
                    <a:pt x="974" y="1690"/>
                  </a:cubicBezTo>
                  <a:cubicBezTo>
                    <a:pt x="991" y="1690"/>
                    <a:pt x="1008" y="1687"/>
                    <a:pt x="1023" y="1682"/>
                  </a:cubicBezTo>
                  <a:cubicBezTo>
                    <a:pt x="1345" y="1565"/>
                    <a:pt x="1622" y="1098"/>
                    <a:pt x="1622" y="1098"/>
                  </a:cubicBezTo>
                  <a:cubicBezTo>
                    <a:pt x="1622" y="1098"/>
                    <a:pt x="691" y="0"/>
                    <a:pt x="49"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2" name="Google Shape;12782;p55"/>
            <p:cNvSpPr/>
            <p:nvPr/>
          </p:nvSpPr>
          <p:spPr>
            <a:xfrm>
              <a:off x="6893900" y="1685225"/>
              <a:ext cx="41300" cy="39675"/>
            </a:xfrm>
            <a:custGeom>
              <a:avLst/>
              <a:gdLst/>
              <a:ahLst/>
              <a:cxnLst/>
              <a:rect l="l" t="t" r="r" b="b"/>
              <a:pathLst>
                <a:path w="1652" h="1587" extrusionOk="0">
                  <a:moveTo>
                    <a:pt x="1450" y="1"/>
                  </a:moveTo>
                  <a:cubicBezTo>
                    <a:pt x="876" y="1"/>
                    <a:pt x="1" y="1002"/>
                    <a:pt x="1" y="1002"/>
                  </a:cubicBezTo>
                  <a:lnTo>
                    <a:pt x="512" y="1587"/>
                  </a:lnTo>
                  <a:cubicBezTo>
                    <a:pt x="512" y="1587"/>
                    <a:pt x="1213" y="827"/>
                    <a:pt x="1651" y="53"/>
                  </a:cubicBezTo>
                  <a:cubicBezTo>
                    <a:pt x="1591" y="17"/>
                    <a:pt x="1523" y="1"/>
                    <a:pt x="1450"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3" name="Google Shape;12783;p55"/>
            <p:cNvSpPr/>
            <p:nvPr/>
          </p:nvSpPr>
          <p:spPr>
            <a:xfrm>
              <a:off x="6803400" y="1680225"/>
              <a:ext cx="31725" cy="46600"/>
            </a:xfrm>
            <a:custGeom>
              <a:avLst/>
              <a:gdLst/>
              <a:ahLst/>
              <a:cxnLst/>
              <a:rect l="l" t="t" r="r" b="b"/>
              <a:pathLst>
                <a:path w="1269" h="1864" extrusionOk="0">
                  <a:moveTo>
                    <a:pt x="265" y="1"/>
                  </a:moveTo>
                  <a:cubicBezTo>
                    <a:pt x="1" y="1"/>
                    <a:pt x="571" y="1476"/>
                    <a:pt x="699" y="1860"/>
                  </a:cubicBezTo>
                  <a:cubicBezTo>
                    <a:pt x="720" y="1862"/>
                    <a:pt x="741" y="1864"/>
                    <a:pt x="761" y="1864"/>
                  </a:cubicBezTo>
                  <a:cubicBezTo>
                    <a:pt x="1162" y="1864"/>
                    <a:pt x="1268" y="1334"/>
                    <a:pt x="1268" y="1334"/>
                  </a:cubicBezTo>
                  <a:cubicBezTo>
                    <a:pt x="1268" y="1334"/>
                    <a:pt x="596" y="106"/>
                    <a:pt x="290" y="4"/>
                  </a:cubicBezTo>
                  <a:cubicBezTo>
                    <a:pt x="281" y="2"/>
                    <a:pt x="273" y="1"/>
                    <a:pt x="265" y="1"/>
                  </a:cubicBezTo>
                  <a:close/>
                </a:path>
              </a:pathLst>
            </a:custGeom>
            <a:solidFill>
              <a:srgbClr val="FAC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4" name="Google Shape;12784;p55"/>
            <p:cNvSpPr/>
            <p:nvPr/>
          </p:nvSpPr>
          <p:spPr>
            <a:xfrm>
              <a:off x="6906675" y="1686350"/>
              <a:ext cx="34000" cy="50600"/>
            </a:xfrm>
            <a:custGeom>
              <a:avLst/>
              <a:gdLst/>
              <a:ahLst/>
              <a:cxnLst/>
              <a:rect l="l" t="t" r="r" b="b"/>
              <a:pathLst>
                <a:path w="1360" h="2024" extrusionOk="0">
                  <a:moveTo>
                    <a:pt x="1108" y="0"/>
                  </a:moveTo>
                  <a:cubicBezTo>
                    <a:pt x="833" y="0"/>
                    <a:pt x="1" y="1235"/>
                    <a:pt x="1" y="1235"/>
                  </a:cubicBezTo>
                  <a:lnTo>
                    <a:pt x="629" y="2024"/>
                  </a:lnTo>
                  <a:cubicBezTo>
                    <a:pt x="629" y="2024"/>
                    <a:pt x="1360" y="124"/>
                    <a:pt x="1140" y="8"/>
                  </a:cubicBezTo>
                  <a:cubicBezTo>
                    <a:pt x="1131" y="3"/>
                    <a:pt x="1120" y="0"/>
                    <a:pt x="1108" y="0"/>
                  </a:cubicBezTo>
                  <a:close/>
                </a:path>
              </a:pathLst>
            </a:custGeom>
            <a:solidFill>
              <a:srgbClr val="FAC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5" name="Google Shape;12785;p55"/>
            <p:cNvSpPr/>
            <p:nvPr/>
          </p:nvSpPr>
          <p:spPr>
            <a:xfrm>
              <a:off x="6832900" y="1909300"/>
              <a:ext cx="51900" cy="109325"/>
            </a:xfrm>
            <a:custGeom>
              <a:avLst/>
              <a:gdLst/>
              <a:ahLst/>
              <a:cxnLst/>
              <a:rect l="l" t="t" r="r" b="b"/>
              <a:pathLst>
                <a:path w="2076" h="4373" extrusionOk="0">
                  <a:moveTo>
                    <a:pt x="1882" y="1"/>
                  </a:moveTo>
                  <a:cubicBezTo>
                    <a:pt x="1650" y="1"/>
                    <a:pt x="1232" y="107"/>
                    <a:pt x="746" y="717"/>
                  </a:cubicBezTo>
                  <a:cubicBezTo>
                    <a:pt x="1" y="1667"/>
                    <a:pt x="512" y="2748"/>
                    <a:pt x="512" y="2748"/>
                  </a:cubicBezTo>
                  <a:cubicBezTo>
                    <a:pt x="614" y="4078"/>
                    <a:pt x="1126" y="4341"/>
                    <a:pt x="1549" y="4370"/>
                  </a:cubicBezTo>
                  <a:cubicBezTo>
                    <a:pt x="1574" y="4371"/>
                    <a:pt x="1597" y="4372"/>
                    <a:pt x="1618" y="4372"/>
                  </a:cubicBezTo>
                  <a:cubicBezTo>
                    <a:pt x="1974" y="4372"/>
                    <a:pt x="1977" y="4153"/>
                    <a:pt x="1798" y="3961"/>
                  </a:cubicBezTo>
                  <a:cubicBezTo>
                    <a:pt x="1593" y="3756"/>
                    <a:pt x="1564" y="3303"/>
                    <a:pt x="1608" y="2485"/>
                  </a:cubicBezTo>
                  <a:cubicBezTo>
                    <a:pt x="1637" y="1667"/>
                    <a:pt x="1929" y="893"/>
                    <a:pt x="2075" y="31"/>
                  </a:cubicBezTo>
                  <a:cubicBezTo>
                    <a:pt x="2075" y="31"/>
                    <a:pt x="2005" y="1"/>
                    <a:pt x="1882"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6" name="Google Shape;12786;p55"/>
            <p:cNvSpPr/>
            <p:nvPr/>
          </p:nvSpPr>
          <p:spPr>
            <a:xfrm>
              <a:off x="6697025" y="1920250"/>
              <a:ext cx="61200" cy="81100"/>
            </a:xfrm>
            <a:custGeom>
              <a:avLst/>
              <a:gdLst/>
              <a:ahLst/>
              <a:cxnLst/>
              <a:rect l="l" t="t" r="r" b="b"/>
              <a:pathLst>
                <a:path w="2448" h="3244" extrusionOk="0">
                  <a:moveTo>
                    <a:pt x="1019" y="1"/>
                  </a:moveTo>
                  <a:cubicBezTo>
                    <a:pt x="949" y="1"/>
                    <a:pt x="878" y="6"/>
                    <a:pt x="804" y="16"/>
                  </a:cubicBezTo>
                  <a:cubicBezTo>
                    <a:pt x="1" y="133"/>
                    <a:pt x="191" y="776"/>
                    <a:pt x="191" y="776"/>
                  </a:cubicBezTo>
                  <a:cubicBezTo>
                    <a:pt x="191" y="1609"/>
                    <a:pt x="571" y="2485"/>
                    <a:pt x="1140" y="2924"/>
                  </a:cubicBezTo>
                  <a:cubicBezTo>
                    <a:pt x="1428" y="3152"/>
                    <a:pt x="1761" y="3243"/>
                    <a:pt x="2018" y="3243"/>
                  </a:cubicBezTo>
                  <a:cubicBezTo>
                    <a:pt x="2269" y="3243"/>
                    <a:pt x="2448" y="3156"/>
                    <a:pt x="2441" y="3026"/>
                  </a:cubicBezTo>
                  <a:cubicBezTo>
                    <a:pt x="2426" y="2763"/>
                    <a:pt x="1579" y="2398"/>
                    <a:pt x="1579" y="2047"/>
                  </a:cubicBezTo>
                  <a:cubicBezTo>
                    <a:pt x="1593" y="1711"/>
                    <a:pt x="1929" y="1112"/>
                    <a:pt x="2222" y="484"/>
                  </a:cubicBezTo>
                  <a:cubicBezTo>
                    <a:pt x="2222" y="484"/>
                    <a:pt x="1714" y="1"/>
                    <a:pt x="1019"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7" name="Google Shape;12787;p55"/>
            <p:cNvSpPr/>
            <p:nvPr/>
          </p:nvSpPr>
          <p:spPr>
            <a:xfrm>
              <a:off x="6495050" y="1613375"/>
              <a:ext cx="443800" cy="412925"/>
            </a:xfrm>
            <a:custGeom>
              <a:avLst/>
              <a:gdLst/>
              <a:ahLst/>
              <a:cxnLst/>
              <a:rect l="l" t="t" r="r" b="b"/>
              <a:pathLst>
                <a:path w="17752" h="16517" extrusionOk="0">
                  <a:moveTo>
                    <a:pt x="3664" y="1"/>
                  </a:moveTo>
                  <a:cubicBezTo>
                    <a:pt x="3459" y="1"/>
                    <a:pt x="3241" y="16"/>
                    <a:pt x="3010" y="48"/>
                  </a:cubicBezTo>
                  <a:cubicBezTo>
                    <a:pt x="629" y="399"/>
                    <a:pt x="1" y="3555"/>
                    <a:pt x="1345" y="4709"/>
                  </a:cubicBezTo>
                  <a:cubicBezTo>
                    <a:pt x="1719" y="5027"/>
                    <a:pt x="2105" y="5142"/>
                    <a:pt x="2468" y="5142"/>
                  </a:cubicBezTo>
                  <a:cubicBezTo>
                    <a:pt x="3425" y="5142"/>
                    <a:pt x="4223" y="4344"/>
                    <a:pt x="4223" y="4344"/>
                  </a:cubicBezTo>
                  <a:cubicBezTo>
                    <a:pt x="4223" y="4344"/>
                    <a:pt x="5363" y="4592"/>
                    <a:pt x="5874" y="5717"/>
                  </a:cubicBezTo>
                  <a:cubicBezTo>
                    <a:pt x="6371" y="6842"/>
                    <a:pt x="6312" y="6710"/>
                    <a:pt x="6064" y="7514"/>
                  </a:cubicBezTo>
                  <a:cubicBezTo>
                    <a:pt x="5815" y="8303"/>
                    <a:pt x="5888" y="9121"/>
                    <a:pt x="6151" y="10597"/>
                  </a:cubicBezTo>
                  <a:cubicBezTo>
                    <a:pt x="6400" y="12072"/>
                    <a:pt x="6356" y="13022"/>
                    <a:pt x="5845" y="13679"/>
                  </a:cubicBezTo>
                  <a:cubicBezTo>
                    <a:pt x="5319" y="14322"/>
                    <a:pt x="5333" y="14191"/>
                    <a:pt x="5436" y="14950"/>
                  </a:cubicBezTo>
                  <a:cubicBezTo>
                    <a:pt x="5538" y="15710"/>
                    <a:pt x="5728" y="16207"/>
                    <a:pt x="6195" y="16207"/>
                  </a:cubicBezTo>
                  <a:cubicBezTo>
                    <a:pt x="6648" y="16207"/>
                    <a:pt x="6444" y="15871"/>
                    <a:pt x="6341" y="15505"/>
                  </a:cubicBezTo>
                  <a:cubicBezTo>
                    <a:pt x="6239" y="15140"/>
                    <a:pt x="6327" y="14950"/>
                    <a:pt x="6926" y="14497"/>
                  </a:cubicBezTo>
                  <a:cubicBezTo>
                    <a:pt x="7525" y="14045"/>
                    <a:pt x="7948" y="13635"/>
                    <a:pt x="8284" y="13022"/>
                  </a:cubicBezTo>
                  <a:cubicBezTo>
                    <a:pt x="8451" y="12711"/>
                    <a:pt x="8574" y="12626"/>
                    <a:pt x="8757" y="12626"/>
                  </a:cubicBezTo>
                  <a:cubicBezTo>
                    <a:pt x="8944" y="12626"/>
                    <a:pt x="9193" y="12715"/>
                    <a:pt x="9614" y="12744"/>
                  </a:cubicBezTo>
                  <a:cubicBezTo>
                    <a:pt x="9983" y="12764"/>
                    <a:pt x="10293" y="12772"/>
                    <a:pt x="10558" y="12772"/>
                  </a:cubicBezTo>
                  <a:cubicBezTo>
                    <a:pt x="10880" y="12772"/>
                    <a:pt x="11136" y="12760"/>
                    <a:pt x="11352" y="12744"/>
                  </a:cubicBezTo>
                  <a:cubicBezTo>
                    <a:pt x="11383" y="12742"/>
                    <a:pt x="11413" y="12741"/>
                    <a:pt x="11442" y="12741"/>
                  </a:cubicBezTo>
                  <a:cubicBezTo>
                    <a:pt x="11777" y="12741"/>
                    <a:pt x="12033" y="12911"/>
                    <a:pt x="12302" y="13650"/>
                  </a:cubicBezTo>
                  <a:cubicBezTo>
                    <a:pt x="12594" y="14454"/>
                    <a:pt x="13003" y="16031"/>
                    <a:pt x="13515" y="16324"/>
                  </a:cubicBezTo>
                  <a:cubicBezTo>
                    <a:pt x="13752" y="16459"/>
                    <a:pt x="13987" y="16516"/>
                    <a:pt x="14165" y="16516"/>
                  </a:cubicBezTo>
                  <a:cubicBezTo>
                    <a:pt x="14371" y="16516"/>
                    <a:pt x="14502" y="16441"/>
                    <a:pt x="14479" y="16324"/>
                  </a:cubicBezTo>
                  <a:cubicBezTo>
                    <a:pt x="14450" y="16090"/>
                    <a:pt x="14026" y="16061"/>
                    <a:pt x="14026" y="15228"/>
                  </a:cubicBezTo>
                  <a:cubicBezTo>
                    <a:pt x="14026" y="14410"/>
                    <a:pt x="14011" y="13562"/>
                    <a:pt x="14391" y="13256"/>
                  </a:cubicBezTo>
                  <a:cubicBezTo>
                    <a:pt x="14757" y="12949"/>
                    <a:pt x="15838" y="11707"/>
                    <a:pt x="16320" y="10670"/>
                  </a:cubicBezTo>
                  <a:cubicBezTo>
                    <a:pt x="16817" y="9618"/>
                    <a:pt x="17752" y="7587"/>
                    <a:pt x="17357" y="5761"/>
                  </a:cubicBezTo>
                  <a:cubicBezTo>
                    <a:pt x="16977" y="3949"/>
                    <a:pt x="15808" y="3716"/>
                    <a:pt x="14844" y="3701"/>
                  </a:cubicBezTo>
                  <a:cubicBezTo>
                    <a:pt x="13865" y="3701"/>
                    <a:pt x="13179" y="4095"/>
                    <a:pt x="12740" y="5045"/>
                  </a:cubicBezTo>
                  <a:cubicBezTo>
                    <a:pt x="12441" y="5684"/>
                    <a:pt x="12298" y="5770"/>
                    <a:pt x="11921" y="5770"/>
                  </a:cubicBezTo>
                  <a:cubicBezTo>
                    <a:pt x="11781" y="5770"/>
                    <a:pt x="11609" y="5758"/>
                    <a:pt x="11384" y="5758"/>
                  </a:cubicBezTo>
                  <a:cubicBezTo>
                    <a:pt x="11328" y="5758"/>
                    <a:pt x="11269" y="5759"/>
                    <a:pt x="11206" y="5761"/>
                  </a:cubicBezTo>
                  <a:cubicBezTo>
                    <a:pt x="10596" y="5770"/>
                    <a:pt x="9926" y="5850"/>
                    <a:pt x="9415" y="5850"/>
                  </a:cubicBezTo>
                  <a:cubicBezTo>
                    <a:pt x="9093" y="5850"/>
                    <a:pt x="8835" y="5819"/>
                    <a:pt x="8694" y="5717"/>
                  </a:cubicBezTo>
                  <a:cubicBezTo>
                    <a:pt x="8358" y="5469"/>
                    <a:pt x="7846" y="3920"/>
                    <a:pt x="7116" y="2561"/>
                  </a:cubicBezTo>
                  <a:cubicBezTo>
                    <a:pt x="6442" y="1347"/>
                    <a:pt x="5590" y="1"/>
                    <a:pt x="3664"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8" name="Google Shape;12788;p55"/>
            <p:cNvSpPr/>
            <p:nvPr/>
          </p:nvSpPr>
          <p:spPr>
            <a:xfrm>
              <a:off x="6802950" y="1780750"/>
              <a:ext cx="138450" cy="129325"/>
            </a:xfrm>
            <a:custGeom>
              <a:avLst/>
              <a:gdLst/>
              <a:ahLst/>
              <a:cxnLst/>
              <a:rect l="l" t="t" r="r" b="b"/>
              <a:pathLst>
                <a:path w="5538" h="5173" extrusionOk="0">
                  <a:moveTo>
                    <a:pt x="556" y="1"/>
                  </a:moveTo>
                  <a:cubicBezTo>
                    <a:pt x="556" y="1"/>
                    <a:pt x="205" y="512"/>
                    <a:pt x="118" y="1228"/>
                  </a:cubicBezTo>
                  <a:cubicBezTo>
                    <a:pt x="1" y="2134"/>
                    <a:pt x="497" y="3726"/>
                    <a:pt x="2236" y="5173"/>
                  </a:cubicBezTo>
                  <a:cubicBezTo>
                    <a:pt x="2411" y="4325"/>
                    <a:pt x="4238" y="3580"/>
                    <a:pt x="4734" y="2660"/>
                  </a:cubicBezTo>
                  <a:cubicBezTo>
                    <a:pt x="5538" y="1170"/>
                    <a:pt x="4603" y="132"/>
                    <a:pt x="4603" y="132"/>
                  </a:cubicBezTo>
                  <a:cubicBezTo>
                    <a:pt x="4603" y="132"/>
                    <a:pt x="3549" y="808"/>
                    <a:pt x="2533" y="808"/>
                  </a:cubicBezTo>
                  <a:cubicBezTo>
                    <a:pt x="2492" y="808"/>
                    <a:pt x="2452" y="807"/>
                    <a:pt x="2411" y="804"/>
                  </a:cubicBezTo>
                  <a:cubicBezTo>
                    <a:pt x="1345" y="761"/>
                    <a:pt x="556" y="1"/>
                    <a:pt x="556" y="1"/>
                  </a:cubicBezTo>
                  <a:close/>
                </a:path>
              </a:pathLst>
            </a:custGeom>
            <a:solidFill>
              <a:srgbClr val="F8B76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9" name="Google Shape;12789;p55"/>
            <p:cNvSpPr/>
            <p:nvPr/>
          </p:nvSpPr>
          <p:spPr>
            <a:xfrm>
              <a:off x="6848975" y="1764325"/>
              <a:ext cx="35100" cy="24500"/>
            </a:xfrm>
            <a:custGeom>
              <a:avLst/>
              <a:gdLst/>
              <a:ahLst/>
              <a:cxnLst/>
              <a:rect l="l" t="t" r="r" b="b"/>
              <a:pathLst>
                <a:path w="1404" h="980" extrusionOk="0">
                  <a:moveTo>
                    <a:pt x="658" y="0"/>
                  </a:moveTo>
                  <a:cubicBezTo>
                    <a:pt x="439" y="0"/>
                    <a:pt x="322" y="44"/>
                    <a:pt x="322" y="147"/>
                  </a:cubicBezTo>
                  <a:cubicBezTo>
                    <a:pt x="322" y="220"/>
                    <a:pt x="366" y="293"/>
                    <a:pt x="410" y="336"/>
                  </a:cubicBezTo>
                  <a:cubicBezTo>
                    <a:pt x="453" y="380"/>
                    <a:pt x="512" y="424"/>
                    <a:pt x="570" y="453"/>
                  </a:cubicBezTo>
                  <a:cubicBezTo>
                    <a:pt x="526" y="599"/>
                    <a:pt x="483" y="687"/>
                    <a:pt x="410" y="731"/>
                  </a:cubicBezTo>
                  <a:cubicBezTo>
                    <a:pt x="383" y="742"/>
                    <a:pt x="355" y="747"/>
                    <a:pt x="328" y="747"/>
                  </a:cubicBezTo>
                  <a:cubicBezTo>
                    <a:pt x="253" y="747"/>
                    <a:pt x="187" y="712"/>
                    <a:pt x="176" y="702"/>
                  </a:cubicBezTo>
                  <a:cubicBezTo>
                    <a:pt x="160" y="691"/>
                    <a:pt x="141" y="686"/>
                    <a:pt x="122" y="686"/>
                  </a:cubicBezTo>
                  <a:cubicBezTo>
                    <a:pt x="86" y="686"/>
                    <a:pt x="49" y="703"/>
                    <a:pt x="30" y="731"/>
                  </a:cubicBezTo>
                  <a:cubicBezTo>
                    <a:pt x="1" y="775"/>
                    <a:pt x="15" y="848"/>
                    <a:pt x="59" y="877"/>
                  </a:cubicBezTo>
                  <a:cubicBezTo>
                    <a:pt x="133" y="914"/>
                    <a:pt x="230" y="951"/>
                    <a:pt x="329" y="951"/>
                  </a:cubicBezTo>
                  <a:cubicBezTo>
                    <a:pt x="386" y="951"/>
                    <a:pt x="444" y="938"/>
                    <a:pt x="497" y="906"/>
                  </a:cubicBezTo>
                  <a:cubicBezTo>
                    <a:pt x="570" y="877"/>
                    <a:pt x="643" y="804"/>
                    <a:pt x="687" y="702"/>
                  </a:cubicBezTo>
                  <a:cubicBezTo>
                    <a:pt x="746" y="819"/>
                    <a:pt x="819" y="906"/>
                    <a:pt x="906" y="950"/>
                  </a:cubicBezTo>
                  <a:cubicBezTo>
                    <a:pt x="950" y="965"/>
                    <a:pt x="1009" y="979"/>
                    <a:pt x="1052" y="979"/>
                  </a:cubicBezTo>
                  <a:cubicBezTo>
                    <a:pt x="1213" y="979"/>
                    <a:pt x="1345" y="877"/>
                    <a:pt x="1359" y="862"/>
                  </a:cubicBezTo>
                  <a:cubicBezTo>
                    <a:pt x="1403" y="833"/>
                    <a:pt x="1403" y="775"/>
                    <a:pt x="1374" y="731"/>
                  </a:cubicBezTo>
                  <a:cubicBezTo>
                    <a:pt x="1355" y="703"/>
                    <a:pt x="1318" y="686"/>
                    <a:pt x="1282" y="686"/>
                  </a:cubicBezTo>
                  <a:cubicBezTo>
                    <a:pt x="1262" y="686"/>
                    <a:pt x="1243" y="691"/>
                    <a:pt x="1228" y="702"/>
                  </a:cubicBezTo>
                  <a:cubicBezTo>
                    <a:pt x="1228" y="702"/>
                    <a:pt x="1139" y="771"/>
                    <a:pt x="1050" y="771"/>
                  </a:cubicBezTo>
                  <a:cubicBezTo>
                    <a:pt x="1031" y="771"/>
                    <a:pt x="1012" y="768"/>
                    <a:pt x="994" y="760"/>
                  </a:cubicBezTo>
                  <a:cubicBezTo>
                    <a:pt x="906" y="716"/>
                    <a:pt x="863" y="614"/>
                    <a:pt x="819" y="453"/>
                  </a:cubicBezTo>
                  <a:cubicBezTo>
                    <a:pt x="906" y="410"/>
                    <a:pt x="979" y="351"/>
                    <a:pt x="1023" y="278"/>
                  </a:cubicBezTo>
                  <a:cubicBezTo>
                    <a:pt x="1067" y="220"/>
                    <a:pt x="1082" y="161"/>
                    <a:pt x="1067" y="103"/>
                  </a:cubicBezTo>
                  <a:cubicBezTo>
                    <a:pt x="1038" y="15"/>
                    <a:pt x="731" y="0"/>
                    <a:pt x="658" y="0"/>
                  </a:cubicBezTo>
                  <a:close/>
                </a:path>
              </a:pathLst>
            </a:custGeom>
            <a:solidFill>
              <a:srgbClr val="FAC1B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0" name="Google Shape;12790;p55"/>
            <p:cNvSpPr/>
            <p:nvPr/>
          </p:nvSpPr>
          <p:spPr>
            <a:xfrm>
              <a:off x="6841675" y="1747900"/>
              <a:ext cx="13525" cy="14250"/>
            </a:xfrm>
            <a:custGeom>
              <a:avLst/>
              <a:gdLst/>
              <a:ahLst/>
              <a:cxnLst/>
              <a:rect l="l" t="t" r="r" b="b"/>
              <a:pathLst>
                <a:path w="541" h="570" extrusionOk="0">
                  <a:moveTo>
                    <a:pt x="278" y="0"/>
                  </a:moveTo>
                  <a:cubicBezTo>
                    <a:pt x="132" y="0"/>
                    <a:pt x="0" y="131"/>
                    <a:pt x="0" y="292"/>
                  </a:cubicBezTo>
                  <a:cubicBezTo>
                    <a:pt x="0" y="438"/>
                    <a:pt x="132" y="570"/>
                    <a:pt x="278" y="570"/>
                  </a:cubicBezTo>
                  <a:cubicBezTo>
                    <a:pt x="424" y="570"/>
                    <a:pt x="541" y="438"/>
                    <a:pt x="541" y="292"/>
                  </a:cubicBezTo>
                  <a:cubicBezTo>
                    <a:pt x="541" y="131"/>
                    <a:pt x="424" y="0"/>
                    <a:pt x="278"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1" name="Google Shape;12791;p55"/>
            <p:cNvSpPr/>
            <p:nvPr/>
          </p:nvSpPr>
          <p:spPr>
            <a:xfrm>
              <a:off x="6881125" y="1747900"/>
              <a:ext cx="13900" cy="14250"/>
            </a:xfrm>
            <a:custGeom>
              <a:avLst/>
              <a:gdLst/>
              <a:ahLst/>
              <a:cxnLst/>
              <a:rect l="l" t="t" r="r" b="b"/>
              <a:pathLst>
                <a:path w="556" h="570" extrusionOk="0">
                  <a:moveTo>
                    <a:pt x="278" y="0"/>
                  </a:moveTo>
                  <a:cubicBezTo>
                    <a:pt x="132" y="0"/>
                    <a:pt x="0" y="131"/>
                    <a:pt x="0" y="292"/>
                  </a:cubicBezTo>
                  <a:cubicBezTo>
                    <a:pt x="0" y="438"/>
                    <a:pt x="132" y="570"/>
                    <a:pt x="278" y="570"/>
                  </a:cubicBezTo>
                  <a:cubicBezTo>
                    <a:pt x="424" y="570"/>
                    <a:pt x="555" y="438"/>
                    <a:pt x="555" y="292"/>
                  </a:cubicBezTo>
                  <a:cubicBezTo>
                    <a:pt x="555" y="131"/>
                    <a:pt x="424" y="0"/>
                    <a:pt x="278"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2" name="Google Shape;12792;p55"/>
            <p:cNvSpPr/>
            <p:nvPr/>
          </p:nvSpPr>
          <p:spPr>
            <a:xfrm>
              <a:off x="6870900" y="1725975"/>
              <a:ext cx="5125" cy="13525"/>
            </a:xfrm>
            <a:custGeom>
              <a:avLst/>
              <a:gdLst/>
              <a:ahLst/>
              <a:cxnLst/>
              <a:rect l="l" t="t" r="r" b="b"/>
              <a:pathLst>
                <a:path w="205" h="541" extrusionOk="0">
                  <a:moveTo>
                    <a:pt x="102" y="0"/>
                  </a:moveTo>
                  <a:cubicBezTo>
                    <a:pt x="44" y="0"/>
                    <a:pt x="0" y="44"/>
                    <a:pt x="0" y="103"/>
                  </a:cubicBezTo>
                  <a:lnTo>
                    <a:pt x="0" y="439"/>
                  </a:lnTo>
                  <a:cubicBezTo>
                    <a:pt x="0" y="497"/>
                    <a:pt x="44" y="541"/>
                    <a:pt x="102" y="541"/>
                  </a:cubicBezTo>
                  <a:cubicBezTo>
                    <a:pt x="161" y="541"/>
                    <a:pt x="205" y="497"/>
                    <a:pt x="205" y="439"/>
                  </a:cubicBezTo>
                  <a:lnTo>
                    <a:pt x="205" y="103"/>
                  </a:lnTo>
                  <a:cubicBezTo>
                    <a:pt x="205" y="44"/>
                    <a:pt x="161" y="0"/>
                    <a:pt x="102"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3" name="Google Shape;12793;p55"/>
            <p:cNvSpPr/>
            <p:nvPr/>
          </p:nvSpPr>
          <p:spPr>
            <a:xfrm>
              <a:off x="6857375" y="1724150"/>
              <a:ext cx="6225" cy="15350"/>
            </a:xfrm>
            <a:custGeom>
              <a:avLst/>
              <a:gdLst/>
              <a:ahLst/>
              <a:cxnLst/>
              <a:rect l="l" t="t" r="r" b="b"/>
              <a:pathLst>
                <a:path w="249" h="614" extrusionOk="0">
                  <a:moveTo>
                    <a:pt x="147" y="0"/>
                  </a:moveTo>
                  <a:cubicBezTo>
                    <a:pt x="88" y="0"/>
                    <a:pt x="44" y="44"/>
                    <a:pt x="30" y="103"/>
                  </a:cubicBezTo>
                  <a:lnTo>
                    <a:pt x="15" y="512"/>
                  </a:lnTo>
                  <a:cubicBezTo>
                    <a:pt x="1" y="570"/>
                    <a:pt x="44" y="614"/>
                    <a:pt x="103" y="614"/>
                  </a:cubicBezTo>
                  <a:lnTo>
                    <a:pt x="117" y="614"/>
                  </a:lnTo>
                  <a:cubicBezTo>
                    <a:pt x="161" y="614"/>
                    <a:pt x="205" y="570"/>
                    <a:pt x="205" y="526"/>
                  </a:cubicBezTo>
                  <a:lnTo>
                    <a:pt x="234" y="117"/>
                  </a:lnTo>
                  <a:cubicBezTo>
                    <a:pt x="249" y="59"/>
                    <a:pt x="205" y="15"/>
                    <a:pt x="147"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4" name="Google Shape;12794;p55"/>
            <p:cNvSpPr/>
            <p:nvPr/>
          </p:nvSpPr>
          <p:spPr>
            <a:xfrm>
              <a:off x="6897200" y="1769000"/>
              <a:ext cx="63200" cy="11425"/>
            </a:xfrm>
            <a:custGeom>
              <a:avLst/>
              <a:gdLst/>
              <a:ahLst/>
              <a:cxnLst/>
              <a:rect l="l" t="t" r="r" b="b"/>
              <a:pathLst>
                <a:path w="2528" h="457" extrusionOk="0">
                  <a:moveTo>
                    <a:pt x="95" y="1"/>
                  </a:moveTo>
                  <a:cubicBezTo>
                    <a:pt x="47" y="1"/>
                    <a:pt x="13" y="40"/>
                    <a:pt x="0" y="91"/>
                  </a:cubicBezTo>
                  <a:cubicBezTo>
                    <a:pt x="0" y="149"/>
                    <a:pt x="44" y="193"/>
                    <a:pt x="102" y="208"/>
                  </a:cubicBezTo>
                  <a:lnTo>
                    <a:pt x="2411" y="456"/>
                  </a:lnTo>
                  <a:lnTo>
                    <a:pt x="2425" y="456"/>
                  </a:lnTo>
                  <a:cubicBezTo>
                    <a:pt x="2469" y="456"/>
                    <a:pt x="2513" y="427"/>
                    <a:pt x="2527" y="369"/>
                  </a:cubicBezTo>
                  <a:cubicBezTo>
                    <a:pt x="2527" y="310"/>
                    <a:pt x="2498" y="266"/>
                    <a:pt x="2440" y="266"/>
                  </a:cubicBezTo>
                  <a:lnTo>
                    <a:pt x="117" y="3"/>
                  </a:lnTo>
                  <a:cubicBezTo>
                    <a:pt x="109" y="1"/>
                    <a:pt x="102" y="1"/>
                    <a:pt x="95"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5" name="Google Shape;12795;p55"/>
            <p:cNvSpPr/>
            <p:nvPr/>
          </p:nvSpPr>
          <p:spPr>
            <a:xfrm>
              <a:off x="6897200" y="1774450"/>
              <a:ext cx="61750" cy="20950"/>
            </a:xfrm>
            <a:custGeom>
              <a:avLst/>
              <a:gdLst/>
              <a:ahLst/>
              <a:cxnLst/>
              <a:rect l="l" t="t" r="r" b="b"/>
              <a:pathLst>
                <a:path w="2470" h="838" extrusionOk="0">
                  <a:moveTo>
                    <a:pt x="108" y="1"/>
                  </a:moveTo>
                  <a:cubicBezTo>
                    <a:pt x="69" y="1"/>
                    <a:pt x="27" y="29"/>
                    <a:pt x="15" y="78"/>
                  </a:cubicBezTo>
                  <a:cubicBezTo>
                    <a:pt x="0" y="136"/>
                    <a:pt x="29" y="194"/>
                    <a:pt x="73" y="209"/>
                  </a:cubicBezTo>
                  <a:lnTo>
                    <a:pt x="2338" y="837"/>
                  </a:lnTo>
                  <a:lnTo>
                    <a:pt x="2352" y="837"/>
                  </a:lnTo>
                  <a:cubicBezTo>
                    <a:pt x="2396" y="837"/>
                    <a:pt x="2440" y="808"/>
                    <a:pt x="2454" y="764"/>
                  </a:cubicBezTo>
                  <a:cubicBezTo>
                    <a:pt x="2469" y="706"/>
                    <a:pt x="2440" y="662"/>
                    <a:pt x="2381" y="633"/>
                  </a:cubicBezTo>
                  <a:lnTo>
                    <a:pt x="132" y="5"/>
                  </a:lnTo>
                  <a:cubicBezTo>
                    <a:pt x="124" y="2"/>
                    <a:pt x="116" y="1"/>
                    <a:pt x="108"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6" name="Google Shape;12796;p55"/>
            <p:cNvSpPr/>
            <p:nvPr/>
          </p:nvSpPr>
          <p:spPr>
            <a:xfrm>
              <a:off x="6895725" y="1780475"/>
              <a:ext cx="58825" cy="31000"/>
            </a:xfrm>
            <a:custGeom>
              <a:avLst/>
              <a:gdLst/>
              <a:ahLst/>
              <a:cxnLst/>
              <a:rect l="l" t="t" r="r" b="b"/>
              <a:pathLst>
                <a:path w="2353" h="1240" extrusionOk="0">
                  <a:moveTo>
                    <a:pt x="122" y="0"/>
                  </a:moveTo>
                  <a:cubicBezTo>
                    <a:pt x="87" y="0"/>
                    <a:pt x="51" y="24"/>
                    <a:pt x="30" y="56"/>
                  </a:cubicBezTo>
                  <a:cubicBezTo>
                    <a:pt x="1" y="114"/>
                    <a:pt x="30" y="173"/>
                    <a:pt x="74" y="202"/>
                  </a:cubicBezTo>
                  <a:lnTo>
                    <a:pt x="2192" y="1224"/>
                  </a:lnTo>
                  <a:cubicBezTo>
                    <a:pt x="2207" y="1224"/>
                    <a:pt x="2221" y="1239"/>
                    <a:pt x="2236" y="1239"/>
                  </a:cubicBezTo>
                  <a:cubicBezTo>
                    <a:pt x="2280" y="1239"/>
                    <a:pt x="2309" y="1210"/>
                    <a:pt x="2324" y="1181"/>
                  </a:cubicBezTo>
                  <a:cubicBezTo>
                    <a:pt x="2353" y="1122"/>
                    <a:pt x="2338" y="1064"/>
                    <a:pt x="2280" y="1035"/>
                  </a:cubicBezTo>
                  <a:lnTo>
                    <a:pt x="161" y="12"/>
                  </a:lnTo>
                  <a:cubicBezTo>
                    <a:pt x="149" y="4"/>
                    <a:pt x="136" y="0"/>
                    <a:pt x="122"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7" name="Google Shape;12797;p55"/>
            <p:cNvSpPr/>
            <p:nvPr/>
          </p:nvSpPr>
          <p:spPr>
            <a:xfrm>
              <a:off x="6769000" y="1766075"/>
              <a:ext cx="64650" cy="15450"/>
            </a:xfrm>
            <a:custGeom>
              <a:avLst/>
              <a:gdLst/>
              <a:ahLst/>
              <a:cxnLst/>
              <a:rect l="l" t="t" r="r" b="b"/>
              <a:pathLst>
                <a:path w="2586" h="618" extrusionOk="0">
                  <a:moveTo>
                    <a:pt x="2477" y="1"/>
                  </a:moveTo>
                  <a:cubicBezTo>
                    <a:pt x="2470" y="1"/>
                    <a:pt x="2462" y="2"/>
                    <a:pt x="2454" y="3"/>
                  </a:cubicBezTo>
                  <a:lnTo>
                    <a:pt x="102" y="413"/>
                  </a:lnTo>
                  <a:cubicBezTo>
                    <a:pt x="44" y="427"/>
                    <a:pt x="0" y="486"/>
                    <a:pt x="15" y="544"/>
                  </a:cubicBezTo>
                  <a:cubicBezTo>
                    <a:pt x="29" y="588"/>
                    <a:pt x="58" y="617"/>
                    <a:pt x="117" y="617"/>
                  </a:cubicBezTo>
                  <a:lnTo>
                    <a:pt x="132" y="617"/>
                  </a:lnTo>
                  <a:lnTo>
                    <a:pt x="2498" y="208"/>
                  </a:lnTo>
                  <a:cubicBezTo>
                    <a:pt x="2542" y="193"/>
                    <a:pt x="2586" y="135"/>
                    <a:pt x="2571" y="91"/>
                  </a:cubicBezTo>
                  <a:cubicBezTo>
                    <a:pt x="2571" y="40"/>
                    <a:pt x="2527" y="1"/>
                    <a:pt x="2477"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8" name="Google Shape;12798;p55"/>
            <p:cNvSpPr/>
            <p:nvPr/>
          </p:nvSpPr>
          <p:spPr>
            <a:xfrm>
              <a:off x="6775925" y="1771900"/>
              <a:ext cx="57725" cy="20925"/>
            </a:xfrm>
            <a:custGeom>
              <a:avLst/>
              <a:gdLst/>
              <a:ahLst/>
              <a:cxnLst/>
              <a:rect l="l" t="t" r="r" b="b"/>
              <a:pathLst>
                <a:path w="2309" h="837" extrusionOk="0">
                  <a:moveTo>
                    <a:pt x="2194" y="0"/>
                  </a:moveTo>
                  <a:cubicBezTo>
                    <a:pt x="2184" y="0"/>
                    <a:pt x="2173" y="2"/>
                    <a:pt x="2163" y="4"/>
                  </a:cubicBezTo>
                  <a:lnTo>
                    <a:pt x="88" y="632"/>
                  </a:lnTo>
                  <a:cubicBezTo>
                    <a:pt x="30" y="647"/>
                    <a:pt x="1" y="706"/>
                    <a:pt x="15" y="764"/>
                  </a:cubicBezTo>
                  <a:cubicBezTo>
                    <a:pt x="30" y="808"/>
                    <a:pt x="74" y="837"/>
                    <a:pt x="117" y="837"/>
                  </a:cubicBezTo>
                  <a:cubicBezTo>
                    <a:pt x="132" y="837"/>
                    <a:pt x="132" y="837"/>
                    <a:pt x="147" y="822"/>
                  </a:cubicBezTo>
                  <a:lnTo>
                    <a:pt x="2221" y="194"/>
                  </a:lnTo>
                  <a:cubicBezTo>
                    <a:pt x="2280" y="180"/>
                    <a:pt x="2309" y="121"/>
                    <a:pt x="2294" y="63"/>
                  </a:cubicBezTo>
                  <a:cubicBezTo>
                    <a:pt x="2282" y="27"/>
                    <a:pt x="2241" y="0"/>
                    <a:pt x="2194" y="0"/>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9" name="Google Shape;12799;p55"/>
            <p:cNvSpPr/>
            <p:nvPr/>
          </p:nvSpPr>
          <p:spPr>
            <a:xfrm>
              <a:off x="6781400" y="1778425"/>
              <a:ext cx="52250" cy="23550"/>
            </a:xfrm>
            <a:custGeom>
              <a:avLst/>
              <a:gdLst/>
              <a:ahLst/>
              <a:cxnLst/>
              <a:rect l="l" t="t" r="r" b="b"/>
              <a:pathLst>
                <a:path w="2090" h="942" extrusionOk="0">
                  <a:moveTo>
                    <a:pt x="1985" y="1"/>
                  </a:moveTo>
                  <a:cubicBezTo>
                    <a:pt x="1971" y="1"/>
                    <a:pt x="1958" y="3"/>
                    <a:pt x="1944" y="6"/>
                  </a:cubicBezTo>
                  <a:lnTo>
                    <a:pt x="74" y="737"/>
                  </a:lnTo>
                  <a:cubicBezTo>
                    <a:pt x="30" y="766"/>
                    <a:pt x="1" y="824"/>
                    <a:pt x="15" y="868"/>
                  </a:cubicBezTo>
                  <a:cubicBezTo>
                    <a:pt x="45" y="912"/>
                    <a:pt x="74" y="941"/>
                    <a:pt x="118" y="941"/>
                  </a:cubicBezTo>
                  <a:cubicBezTo>
                    <a:pt x="132" y="941"/>
                    <a:pt x="147" y="941"/>
                    <a:pt x="161" y="927"/>
                  </a:cubicBezTo>
                  <a:lnTo>
                    <a:pt x="2017" y="196"/>
                  </a:lnTo>
                  <a:cubicBezTo>
                    <a:pt x="2075" y="182"/>
                    <a:pt x="2090" y="123"/>
                    <a:pt x="2075" y="65"/>
                  </a:cubicBezTo>
                  <a:cubicBezTo>
                    <a:pt x="2064" y="20"/>
                    <a:pt x="2027" y="1"/>
                    <a:pt x="1985" y="1"/>
                  </a:cubicBezTo>
                  <a:close/>
                </a:path>
              </a:pathLst>
            </a:custGeom>
            <a:solidFill>
              <a:srgbClr val="18161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0" name="Google Shape;12800;p55"/>
            <p:cNvSpPr/>
            <p:nvPr/>
          </p:nvSpPr>
          <p:spPr>
            <a:xfrm>
              <a:off x="6600600" y="1648700"/>
              <a:ext cx="115450" cy="137575"/>
            </a:xfrm>
            <a:custGeom>
              <a:avLst/>
              <a:gdLst/>
              <a:ahLst/>
              <a:cxnLst/>
              <a:rect l="l" t="t" r="r" b="b"/>
              <a:pathLst>
                <a:path w="4618" h="5503" extrusionOk="0">
                  <a:moveTo>
                    <a:pt x="1613" y="1"/>
                  </a:moveTo>
                  <a:cubicBezTo>
                    <a:pt x="1047" y="1"/>
                    <a:pt x="834" y="593"/>
                    <a:pt x="834" y="593"/>
                  </a:cubicBezTo>
                  <a:cubicBezTo>
                    <a:pt x="1009" y="1294"/>
                    <a:pt x="775" y="2259"/>
                    <a:pt x="1" y="2931"/>
                  </a:cubicBezTo>
                  <a:cubicBezTo>
                    <a:pt x="1" y="2931"/>
                    <a:pt x="1141" y="3179"/>
                    <a:pt x="1652" y="4304"/>
                  </a:cubicBezTo>
                  <a:cubicBezTo>
                    <a:pt x="1973" y="5020"/>
                    <a:pt x="2061" y="5239"/>
                    <a:pt x="2017" y="5502"/>
                  </a:cubicBezTo>
                  <a:cubicBezTo>
                    <a:pt x="2576" y="4499"/>
                    <a:pt x="3647" y="4352"/>
                    <a:pt x="4225" y="4352"/>
                  </a:cubicBezTo>
                  <a:cubicBezTo>
                    <a:pt x="4463" y="4352"/>
                    <a:pt x="4618" y="4377"/>
                    <a:pt x="4618" y="4377"/>
                  </a:cubicBezTo>
                  <a:cubicBezTo>
                    <a:pt x="4559" y="4362"/>
                    <a:pt x="4515" y="4333"/>
                    <a:pt x="4472" y="4304"/>
                  </a:cubicBezTo>
                  <a:cubicBezTo>
                    <a:pt x="4136" y="4056"/>
                    <a:pt x="3624" y="2507"/>
                    <a:pt x="2894" y="1148"/>
                  </a:cubicBezTo>
                  <a:cubicBezTo>
                    <a:pt x="2733" y="856"/>
                    <a:pt x="2558" y="564"/>
                    <a:pt x="2368" y="286"/>
                  </a:cubicBezTo>
                  <a:cubicBezTo>
                    <a:pt x="2066" y="78"/>
                    <a:pt x="1817" y="1"/>
                    <a:pt x="1613"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1" name="Google Shape;12801;p55"/>
            <p:cNvSpPr/>
            <p:nvPr/>
          </p:nvSpPr>
          <p:spPr>
            <a:xfrm>
              <a:off x="6885500" y="1820475"/>
              <a:ext cx="21575" cy="33725"/>
            </a:xfrm>
            <a:custGeom>
              <a:avLst/>
              <a:gdLst/>
              <a:ahLst/>
              <a:cxnLst/>
              <a:rect l="l" t="t" r="r" b="b"/>
              <a:pathLst>
                <a:path w="863" h="1349" extrusionOk="0">
                  <a:moveTo>
                    <a:pt x="750" y="1"/>
                  </a:moveTo>
                  <a:cubicBezTo>
                    <a:pt x="712" y="1"/>
                    <a:pt x="670" y="27"/>
                    <a:pt x="658" y="63"/>
                  </a:cubicBezTo>
                  <a:cubicBezTo>
                    <a:pt x="643" y="77"/>
                    <a:pt x="424" y="837"/>
                    <a:pt x="44" y="1173"/>
                  </a:cubicBezTo>
                  <a:cubicBezTo>
                    <a:pt x="1" y="1202"/>
                    <a:pt x="1" y="1275"/>
                    <a:pt x="30" y="1305"/>
                  </a:cubicBezTo>
                  <a:cubicBezTo>
                    <a:pt x="59" y="1334"/>
                    <a:pt x="88" y="1348"/>
                    <a:pt x="117" y="1348"/>
                  </a:cubicBezTo>
                  <a:cubicBezTo>
                    <a:pt x="132" y="1348"/>
                    <a:pt x="161" y="1334"/>
                    <a:pt x="176" y="1319"/>
                  </a:cubicBezTo>
                  <a:cubicBezTo>
                    <a:pt x="600" y="954"/>
                    <a:pt x="833" y="165"/>
                    <a:pt x="848" y="121"/>
                  </a:cubicBezTo>
                  <a:cubicBezTo>
                    <a:pt x="862" y="77"/>
                    <a:pt x="833" y="19"/>
                    <a:pt x="775" y="4"/>
                  </a:cubicBezTo>
                  <a:cubicBezTo>
                    <a:pt x="767" y="2"/>
                    <a:pt x="759" y="1"/>
                    <a:pt x="750"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2" name="Google Shape;12802;p55"/>
            <p:cNvSpPr/>
            <p:nvPr/>
          </p:nvSpPr>
          <p:spPr>
            <a:xfrm>
              <a:off x="6865050" y="1840225"/>
              <a:ext cx="14625" cy="27850"/>
            </a:xfrm>
            <a:custGeom>
              <a:avLst/>
              <a:gdLst/>
              <a:ahLst/>
              <a:cxnLst/>
              <a:rect l="l" t="t" r="r" b="b"/>
              <a:pathLst>
                <a:path w="585" h="1114" extrusionOk="0">
                  <a:moveTo>
                    <a:pt x="475" y="0"/>
                  </a:moveTo>
                  <a:cubicBezTo>
                    <a:pt x="428" y="0"/>
                    <a:pt x="393" y="40"/>
                    <a:pt x="380" y="91"/>
                  </a:cubicBezTo>
                  <a:cubicBezTo>
                    <a:pt x="380" y="91"/>
                    <a:pt x="322" y="661"/>
                    <a:pt x="44" y="938"/>
                  </a:cubicBezTo>
                  <a:cubicBezTo>
                    <a:pt x="0" y="982"/>
                    <a:pt x="0" y="1055"/>
                    <a:pt x="44" y="1084"/>
                  </a:cubicBezTo>
                  <a:cubicBezTo>
                    <a:pt x="59" y="1114"/>
                    <a:pt x="88" y="1114"/>
                    <a:pt x="117" y="1114"/>
                  </a:cubicBezTo>
                  <a:cubicBezTo>
                    <a:pt x="146" y="1114"/>
                    <a:pt x="161" y="1114"/>
                    <a:pt x="190" y="1084"/>
                  </a:cubicBezTo>
                  <a:cubicBezTo>
                    <a:pt x="512" y="763"/>
                    <a:pt x="585" y="135"/>
                    <a:pt x="585" y="106"/>
                  </a:cubicBezTo>
                  <a:cubicBezTo>
                    <a:pt x="585" y="47"/>
                    <a:pt x="556" y="3"/>
                    <a:pt x="497" y="3"/>
                  </a:cubicBezTo>
                  <a:cubicBezTo>
                    <a:pt x="489" y="1"/>
                    <a:pt x="482" y="0"/>
                    <a:pt x="475"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3" name="Google Shape;12803;p55"/>
            <p:cNvSpPr/>
            <p:nvPr/>
          </p:nvSpPr>
          <p:spPr>
            <a:xfrm>
              <a:off x="6841300" y="1825675"/>
              <a:ext cx="9150" cy="19400"/>
            </a:xfrm>
            <a:custGeom>
              <a:avLst/>
              <a:gdLst/>
              <a:ahLst/>
              <a:cxnLst/>
              <a:rect l="l" t="t" r="r" b="b"/>
              <a:pathLst>
                <a:path w="366" h="776" extrusionOk="0">
                  <a:moveTo>
                    <a:pt x="103" y="1"/>
                  </a:moveTo>
                  <a:cubicBezTo>
                    <a:pt x="45" y="1"/>
                    <a:pt x="1" y="59"/>
                    <a:pt x="1" y="118"/>
                  </a:cubicBezTo>
                  <a:cubicBezTo>
                    <a:pt x="1" y="118"/>
                    <a:pt x="15" y="381"/>
                    <a:pt x="147" y="717"/>
                  </a:cubicBezTo>
                  <a:cubicBezTo>
                    <a:pt x="176" y="761"/>
                    <a:pt x="205" y="775"/>
                    <a:pt x="249" y="775"/>
                  </a:cubicBezTo>
                  <a:lnTo>
                    <a:pt x="293" y="775"/>
                  </a:lnTo>
                  <a:cubicBezTo>
                    <a:pt x="337" y="761"/>
                    <a:pt x="366" y="688"/>
                    <a:pt x="337" y="644"/>
                  </a:cubicBezTo>
                  <a:cubicBezTo>
                    <a:pt x="220" y="351"/>
                    <a:pt x="205" y="103"/>
                    <a:pt x="205" y="103"/>
                  </a:cubicBezTo>
                  <a:cubicBezTo>
                    <a:pt x="205" y="45"/>
                    <a:pt x="161" y="1"/>
                    <a:pt x="103"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4" name="Google Shape;12804;p55"/>
            <p:cNvSpPr/>
            <p:nvPr/>
          </p:nvSpPr>
          <p:spPr>
            <a:xfrm>
              <a:off x="6827800" y="1832900"/>
              <a:ext cx="19000" cy="27150"/>
            </a:xfrm>
            <a:custGeom>
              <a:avLst/>
              <a:gdLst/>
              <a:ahLst/>
              <a:cxnLst/>
              <a:rect l="l" t="t" r="r" b="b"/>
              <a:pathLst>
                <a:path w="760" h="1086" extrusionOk="0">
                  <a:moveTo>
                    <a:pt x="104" y="0"/>
                  </a:moveTo>
                  <a:cubicBezTo>
                    <a:pt x="94" y="0"/>
                    <a:pt x="84" y="1"/>
                    <a:pt x="73" y="4"/>
                  </a:cubicBezTo>
                  <a:cubicBezTo>
                    <a:pt x="29" y="33"/>
                    <a:pt x="0" y="92"/>
                    <a:pt x="15" y="136"/>
                  </a:cubicBezTo>
                  <a:cubicBezTo>
                    <a:pt x="29" y="165"/>
                    <a:pt x="249" y="764"/>
                    <a:pt x="585" y="1071"/>
                  </a:cubicBezTo>
                  <a:cubicBezTo>
                    <a:pt x="599" y="1085"/>
                    <a:pt x="628" y="1085"/>
                    <a:pt x="643" y="1085"/>
                  </a:cubicBezTo>
                  <a:cubicBezTo>
                    <a:pt x="672" y="1085"/>
                    <a:pt x="701" y="1085"/>
                    <a:pt x="716" y="1056"/>
                  </a:cubicBezTo>
                  <a:cubicBezTo>
                    <a:pt x="760" y="1012"/>
                    <a:pt x="760" y="954"/>
                    <a:pt x="716" y="910"/>
                  </a:cubicBezTo>
                  <a:cubicBezTo>
                    <a:pt x="424" y="647"/>
                    <a:pt x="205" y="77"/>
                    <a:pt x="205" y="62"/>
                  </a:cubicBezTo>
                  <a:cubicBezTo>
                    <a:pt x="193" y="26"/>
                    <a:pt x="151" y="0"/>
                    <a:pt x="104"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5" name="Google Shape;12805;p55"/>
            <p:cNvSpPr/>
            <p:nvPr/>
          </p:nvSpPr>
          <p:spPr>
            <a:xfrm>
              <a:off x="6656500" y="1699200"/>
              <a:ext cx="20100" cy="32275"/>
            </a:xfrm>
            <a:custGeom>
              <a:avLst/>
              <a:gdLst/>
              <a:ahLst/>
              <a:cxnLst/>
              <a:rect l="l" t="t" r="r" b="b"/>
              <a:pathLst>
                <a:path w="804" h="1291" extrusionOk="0">
                  <a:moveTo>
                    <a:pt x="119" y="0"/>
                  </a:moveTo>
                  <a:cubicBezTo>
                    <a:pt x="98" y="0"/>
                    <a:pt x="77" y="7"/>
                    <a:pt x="59" y="20"/>
                  </a:cubicBezTo>
                  <a:cubicBezTo>
                    <a:pt x="15" y="49"/>
                    <a:pt x="0" y="122"/>
                    <a:pt x="29" y="166"/>
                  </a:cubicBezTo>
                  <a:cubicBezTo>
                    <a:pt x="219" y="414"/>
                    <a:pt x="599" y="1218"/>
                    <a:pt x="599" y="1232"/>
                  </a:cubicBezTo>
                  <a:cubicBezTo>
                    <a:pt x="614" y="1261"/>
                    <a:pt x="658" y="1291"/>
                    <a:pt x="687" y="1291"/>
                  </a:cubicBezTo>
                  <a:cubicBezTo>
                    <a:pt x="702" y="1291"/>
                    <a:pt x="716" y="1291"/>
                    <a:pt x="731" y="1276"/>
                  </a:cubicBezTo>
                  <a:cubicBezTo>
                    <a:pt x="789" y="1261"/>
                    <a:pt x="804" y="1188"/>
                    <a:pt x="789" y="1144"/>
                  </a:cubicBezTo>
                  <a:cubicBezTo>
                    <a:pt x="775" y="1115"/>
                    <a:pt x="395" y="312"/>
                    <a:pt x="205" y="49"/>
                  </a:cubicBezTo>
                  <a:cubicBezTo>
                    <a:pt x="179" y="15"/>
                    <a:pt x="148" y="0"/>
                    <a:pt x="119" y="0"/>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6" name="Google Shape;12806;p55"/>
            <p:cNvSpPr/>
            <p:nvPr/>
          </p:nvSpPr>
          <p:spPr>
            <a:xfrm>
              <a:off x="6638975" y="1712800"/>
              <a:ext cx="18650" cy="20150"/>
            </a:xfrm>
            <a:custGeom>
              <a:avLst/>
              <a:gdLst/>
              <a:ahLst/>
              <a:cxnLst/>
              <a:rect l="l" t="t" r="r" b="b"/>
              <a:pathLst>
                <a:path w="746" h="806" extrusionOk="0">
                  <a:moveTo>
                    <a:pt x="111" y="1"/>
                  </a:moveTo>
                  <a:cubicBezTo>
                    <a:pt x="79" y="1"/>
                    <a:pt x="48" y="17"/>
                    <a:pt x="29" y="45"/>
                  </a:cubicBezTo>
                  <a:cubicBezTo>
                    <a:pt x="0" y="104"/>
                    <a:pt x="15" y="162"/>
                    <a:pt x="73" y="191"/>
                  </a:cubicBezTo>
                  <a:cubicBezTo>
                    <a:pt x="190" y="264"/>
                    <a:pt x="424" y="571"/>
                    <a:pt x="541" y="761"/>
                  </a:cubicBezTo>
                  <a:cubicBezTo>
                    <a:pt x="555" y="790"/>
                    <a:pt x="599" y="805"/>
                    <a:pt x="628" y="805"/>
                  </a:cubicBezTo>
                  <a:cubicBezTo>
                    <a:pt x="643" y="805"/>
                    <a:pt x="672" y="805"/>
                    <a:pt x="687" y="790"/>
                  </a:cubicBezTo>
                  <a:cubicBezTo>
                    <a:pt x="730" y="761"/>
                    <a:pt x="745" y="703"/>
                    <a:pt x="716" y="644"/>
                  </a:cubicBezTo>
                  <a:cubicBezTo>
                    <a:pt x="672" y="600"/>
                    <a:pt x="380" y="133"/>
                    <a:pt x="161" y="16"/>
                  </a:cubicBezTo>
                  <a:cubicBezTo>
                    <a:pt x="145" y="6"/>
                    <a:pt x="128" y="1"/>
                    <a:pt x="111" y="1"/>
                  </a:cubicBezTo>
                  <a:close/>
                </a:path>
              </a:pathLst>
            </a:custGeom>
            <a:solidFill>
              <a:srgbClr val="EB8B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7" name="Google Shape;12807;p55"/>
            <p:cNvSpPr/>
            <p:nvPr/>
          </p:nvSpPr>
          <p:spPr>
            <a:xfrm>
              <a:off x="6697775" y="1783675"/>
              <a:ext cx="35450" cy="8075"/>
            </a:xfrm>
            <a:custGeom>
              <a:avLst/>
              <a:gdLst/>
              <a:ahLst/>
              <a:cxnLst/>
              <a:rect l="l" t="t" r="r" b="b"/>
              <a:pathLst>
                <a:path w="1418" h="323" extrusionOk="0">
                  <a:moveTo>
                    <a:pt x="1300" y="1"/>
                  </a:moveTo>
                  <a:cubicBezTo>
                    <a:pt x="1286" y="1"/>
                    <a:pt x="555" y="88"/>
                    <a:pt x="88" y="118"/>
                  </a:cubicBezTo>
                  <a:cubicBezTo>
                    <a:pt x="44" y="118"/>
                    <a:pt x="0" y="161"/>
                    <a:pt x="0" y="220"/>
                  </a:cubicBezTo>
                  <a:cubicBezTo>
                    <a:pt x="0" y="278"/>
                    <a:pt x="44" y="322"/>
                    <a:pt x="102" y="322"/>
                  </a:cubicBezTo>
                  <a:cubicBezTo>
                    <a:pt x="570" y="293"/>
                    <a:pt x="1315" y="205"/>
                    <a:pt x="1315" y="205"/>
                  </a:cubicBezTo>
                  <a:cubicBezTo>
                    <a:pt x="1373" y="191"/>
                    <a:pt x="1417" y="147"/>
                    <a:pt x="1417" y="88"/>
                  </a:cubicBezTo>
                  <a:cubicBezTo>
                    <a:pt x="1403" y="30"/>
                    <a:pt x="1359" y="1"/>
                    <a:pt x="1300"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8" name="Google Shape;12808;p55"/>
            <p:cNvSpPr/>
            <p:nvPr/>
          </p:nvSpPr>
          <p:spPr>
            <a:xfrm>
              <a:off x="6715300" y="1796025"/>
              <a:ext cx="36900" cy="8125"/>
            </a:xfrm>
            <a:custGeom>
              <a:avLst/>
              <a:gdLst/>
              <a:ahLst/>
              <a:cxnLst/>
              <a:rect l="l" t="t" r="r" b="b"/>
              <a:pathLst>
                <a:path w="1476" h="325" extrusionOk="0">
                  <a:moveTo>
                    <a:pt x="1363" y="1"/>
                  </a:moveTo>
                  <a:cubicBezTo>
                    <a:pt x="1357" y="1"/>
                    <a:pt x="1350" y="2"/>
                    <a:pt x="1345" y="3"/>
                  </a:cubicBezTo>
                  <a:cubicBezTo>
                    <a:pt x="1331" y="3"/>
                    <a:pt x="811" y="124"/>
                    <a:pt x="266" y="124"/>
                  </a:cubicBezTo>
                  <a:cubicBezTo>
                    <a:pt x="212" y="124"/>
                    <a:pt x="157" y="123"/>
                    <a:pt x="103" y="120"/>
                  </a:cubicBezTo>
                  <a:cubicBezTo>
                    <a:pt x="44" y="120"/>
                    <a:pt x="0" y="164"/>
                    <a:pt x="0" y="208"/>
                  </a:cubicBezTo>
                  <a:cubicBezTo>
                    <a:pt x="0" y="266"/>
                    <a:pt x="30" y="325"/>
                    <a:pt x="88" y="325"/>
                  </a:cubicBezTo>
                  <a:lnTo>
                    <a:pt x="307" y="325"/>
                  </a:lnTo>
                  <a:cubicBezTo>
                    <a:pt x="848" y="325"/>
                    <a:pt x="1359" y="208"/>
                    <a:pt x="1388" y="208"/>
                  </a:cubicBezTo>
                  <a:cubicBezTo>
                    <a:pt x="1432" y="193"/>
                    <a:pt x="1476" y="135"/>
                    <a:pt x="1461" y="77"/>
                  </a:cubicBezTo>
                  <a:cubicBezTo>
                    <a:pt x="1449" y="39"/>
                    <a:pt x="1403" y="1"/>
                    <a:pt x="1363"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9" name="Google Shape;12809;p55"/>
            <p:cNvSpPr/>
            <p:nvPr/>
          </p:nvSpPr>
          <p:spPr>
            <a:xfrm>
              <a:off x="6686075" y="1853150"/>
              <a:ext cx="26700" cy="21125"/>
            </a:xfrm>
            <a:custGeom>
              <a:avLst/>
              <a:gdLst/>
              <a:ahLst/>
              <a:cxnLst/>
              <a:rect l="l" t="t" r="r" b="b"/>
              <a:pathLst>
                <a:path w="1068" h="845" extrusionOk="0">
                  <a:moveTo>
                    <a:pt x="948" y="0"/>
                  </a:moveTo>
                  <a:cubicBezTo>
                    <a:pt x="933" y="0"/>
                    <a:pt x="919" y="4"/>
                    <a:pt x="906" y="12"/>
                  </a:cubicBezTo>
                  <a:cubicBezTo>
                    <a:pt x="877" y="27"/>
                    <a:pt x="205" y="334"/>
                    <a:pt x="30" y="699"/>
                  </a:cubicBezTo>
                  <a:cubicBezTo>
                    <a:pt x="1" y="743"/>
                    <a:pt x="30" y="801"/>
                    <a:pt x="74" y="830"/>
                  </a:cubicBezTo>
                  <a:cubicBezTo>
                    <a:pt x="88" y="845"/>
                    <a:pt x="103" y="845"/>
                    <a:pt x="118" y="845"/>
                  </a:cubicBezTo>
                  <a:cubicBezTo>
                    <a:pt x="161" y="845"/>
                    <a:pt x="191" y="816"/>
                    <a:pt x="205" y="786"/>
                  </a:cubicBezTo>
                  <a:cubicBezTo>
                    <a:pt x="337" y="538"/>
                    <a:pt x="819" y="275"/>
                    <a:pt x="994" y="202"/>
                  </a:cubicBezTo>
                  <a:cubicBezTo>
                    <a:pt x="1038" y="173"/>
                    <a:pt x="1067" y="114"/>
                    <a:pt x="1038" y="56"/>
                  </a:cubicBezTo>
                  <a:cubicBezTo>
                    <a:pt x="1027" y="24"/>
                    <a:pt x="987" y="0"/>
                    <a:pt x="948"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0" name="Google Shape;12810;p55"/>
            <p:cNvSpPr/>
            <p:nvPr/>
          </p:nvSpPr>
          <p:spPr>
            <a:xfrm>
              <a:off x="6757300" y="1864700"/>
              <a:ext cx="34000" cy="18725"/>
            </a:xfrm>
            <a:custGeom>
              <a:avLst/>
              <a:gdLst/>
              <a:ahLst/>
              <a:cxnLst/>
              <a:rect l="l" t="t" r="r" b="b"/>
              <a:pathLst>
                <a:path w="1360" h="749" extrusionOk="0">
                  <a:moveTo>
                    <a:pt x="85" y="0"/>
                  </a:moveTo>
                  <a:cubicBezTo>
                    <a:pt x="45" y="0"/>
                    <a:pt x="1" y="40"/>
                    <a:pt x="1" y="91"/>
                  </a:cubicBezTo>
                  <a:cubicBezTo>
                    <a:pt x="1" y="149"/>
                    <a:pt x="44" y="193"/>
                    <a:pt x="88" y="208"/>
                  </a:cubicBezTo>
                  <a:cubicBezTo>
                    <a:pt x="380" y="222"/>
                    <a:pt x="979" y="587"/>
                    <a:pt x="1184" y="734"/>
                  </a:cubicBezTo>
                  <a:cubicBezTo>
                    <a:pt x="1199" y="748"/>
                    <a:pt x="1213" y="748"/>
                    <a:pt x="1242" y="748"/>
                  </a:cubicBezTo>
                  <a:cubicBezTo>
                    <a:pt x="1272" y="748"/>
                    <a:pt x="1301" y="734"/>
                    <a:pt x="1315" y="704"/>
                  </a:cubicBezTo>
                  <a:cubicBezTo>
                    <a:pt x="1359" y="661"/>
                    <a:pt x="1345" y="602"/>
                    <a:pt x="1301" y="558"/>
                  </a:cubicBezTo>
                  <a:cubicBezTo>
                    <a:pt x="1257" y="544"/>
                    <a:pt x="497" y="32"/>
                    <a:pt x="103" y="3"/>
                  </a:cubicBezTo>
                  <a:cubicBezTo>
                    <a:pt x="97" y="1"/>
                    <a:pt x="91" y="0"/>
                    <a:pt x="85"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1" name="Google Shape;12811;p55"/>
            <p:cNvSpPr/>
            <p:nvPr/>
          </p:nvSpPr>
          <p:spPr>
            <a:xfrm>
              <a:off x="6739775" y="1878100"/>
              <a:ext cx="34350" cy="15900"/>
            </a:xfrm>
            <a:custGeom>
              <a:avLst/>
              <a:gdLst/>
              <a:ahLst/>
              <a:cxnLst/>
              <a:rect l="l" t="t" r="r" b="b"/>
              <a:pathLst>
                <a:path w="1374" h="636" extrusionOk="0">
                  <a:moveTo>
                    <a:pt x="213" y="0"/>
                  </a:moveTo>
                  <a:cubicBezTo>
                    <a:pt x="172" y="0"/>
                    <a:pt x="130" y="3"/>
                    <a:pt x="88" y="8"/>
                  </a:cubicBezTo>
                  <a:cubicBezTo>
                    <a:pt x="29" y="22"/>
                    <a:pt x="0" y="66"/>
                    <a:pt x="0" y="125"/>
                  </a:cubicBezTo>
                  <a:cubicBezTo>
                    <a:pt x="13" y="175"/>
                    <a:pt x="48" y="215"/>
                    <a:pt x="95" y="215"/>
                  </a:cubicBezTo>
                  <a:cubicBezTo>
                    <a:pt x="102" y="215"/>
                    <a:pt x="109" y="214"/>
                    <a:pt x="117" y="212"/>
                  </a:cubicBezTo>
                  <a:cubicBezTo>
                    <a:pt x="155" y="207"/>
                    <a:pt x="193" y="204"/>
                    <a:pt x="232" y="204"/>
                  </a:cubicBezTo>
                  <a:cubicBezTo>
                    <a:pt x="719" y="204"/>
                    <a:pt x="1185" y="607"/>
                    <a:pt x="1198" y="607"/>
                  </a:cubicBezTo>
                  <a:cubicBezTo>
                    <a:pt x="1213" y="621"/>
                    <a:pt x="1242" y="636"/>
                    <a:pt x="1257" y="636"/>
                  </a:cubicBezTo>
                  <a:cubicBezTo>
                    <a:pt x="1286" y="636"/>
                    <a:pt x="1315" y="621"/>
                    <a:pt x="1344" y="607"/>
                  </a:cubicBezTo>
                  <a:cubicBezTo>
                    <a:pt x="1374" y="563"/>
                    <a:pt x="1374" y="490"/>
                    <a:pt x="1330" y="461"/>
                  </a:cubicBezTo>
                  <a:cubicBezTo>
                    <a:pt x="1303" y="433"/>
                    <a:pt x="781" y="0"/>
                    <a:pt x="213"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2" name="Google Shape;12812;p55"/>
            <p:cNvSpPr/>
            <p:nvPr/>
          </p:nvSpPr>
          <p:spPr>
            <a:xfrm>
              <a:off x="6589650" y="1653925"/>
              <a:ext cx="13550" cy="35925"/>
            </a:xfrm>
            <a:custGeom>
              <a:avLst/>
              <a:gdLst/>
              <a:ahLst/>
              <a:cxnLst/>
              <a:rect l="l" t="t" r="r" b="b"/>
              <a:pathLst>
                <a:path w="542" h="1437" extrusionOk="0">
                  <a:moveTo>
                    <a:pt x="200" y="1"/>
                  </a:moveTo>
                  <a:cubicBezTo>
                    <a:pt x="192" y="1"/>
                    <a:pt x="184" y="2"/>
                    <a:pt x="176" y="4"/>
                  </a:cubicBezTo>
                  <a:cubicBezTo>
                    <a:pt x="118" y="19"/>
                    <a:pt x="88" y="77"/>
                    <a:pt x="103" y="136"/>
                  </a:cubicBezTo>
                  <a:cubicBezTo>
                    <a:pt x="103" y="136"/>
                    <a:pt x="322" y="764"/>
                    <a:pt x="30" y="1275"/>
                  </a:cubicBezTo>
                  <a:cubicBezTo>
                    <a:pt x="1" y="1319"/>
                    <a:pt x="15" y="1392"/>
                    <a:pt x="59" y="1421"/>
                  </a:cubicBezTo>
                  <a:cubicBezTo>
                    <a:pt x="74" y="1421"/>
                    <a:pt x="103" y="1436"/>
                    <a:pt x="118" y="1436"/>
                  </a:cubicBezTo>
                  <a:cubicBezTo>
                    <a:pt x="147" y="1436"/>
                    <a:pt x="191" y="1407"/>
                    <a:pt x="205" y="1378"/>
                  </a:cubicBezTo>
                  <a:cubicBezTo>
                    <a:pt x="541" y="779"/>
                    <a:pt x="308" y="92"/>
                    <a:pt x="293" y="63"/>
                  </a:cubicBezTo>
                  <a:cubicBezTo>
                    <a:pt x="281" y="27"/>
                    <a:pt x="239" y="1"/>
                    <a:pt x="200"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3" name="Google Shape;12813;p55"/>
            <p:cNvSpPr/>
            <p:nvPr/>
          </p:nvSpPr>
          <p:spPr>
            <a:xfrm>
              <a:off x="6572500" y="1667075"/>
              <a:ext cx="16450" cy="30075"/>
            </a:xfrm>
            <a:custGeom>
              <a:avLst/>
              <a:gdLst/>
              <a:ahLst/>
              <a:cxnLst/>
              <a:rect l="l" t="t" r="r" b="b"/>
              <a:pathLst>
                <a:path w="658" h="1203" extrusionOk="0">
                  <a:moveTo>
                    <a:pt x="338" y="0"/>
                  </a:moveTo>
                  <a:cubicBezTo>
                    <a:pt x="328" y="0"/>
                    <a:pt x="317" y="2"/>
                    <a:pt x="307" y="4"/>
                  </a:cubicBezTo>
                  <a:cubicBezTo>
                    <a:pt x="248" y="19"/>
                    <a:pt x="219" y="77"/>
                    <a:pt x="248" y="136"/>
                  </a:cubicBezTo>
                  <a:cubicBezTo>
                    <a:pt x="248" y="150"/>
                    <a:pt x="424" y="662"/>
                    <a:pt x="44" y="1027"/>
                  </a:cubicBezTo>
                  <a:cubicBezTo>
                    <a:pt x="0" y="1056"/>
                    <a:pt x="0" y="1129"/>
                    <a:pt x="44" y="1158"/>
                  </a:cubicBezTo>
                  <a:cubicBezTo>
                    <a:pt x="58" y="1188"/>
                    <a:pt x="88" y="1202"/>
                    <a:pt x="117" y="1202"/>
                  </a:cubicBezTo>
                  <a:cubicBezTo>
                    <a:pt x="132" y="1202"/>
                    <a:pt x="161" y="1188"/>
                    <a:pt x="175" y="1173"/>
                  </a:cubicBezTo>
                  <a:cubicBezTo>
                    <a:pt x="657" y="720"/>
                    <a:pt x="453" y="92"/>
                    <a:pt x="438" y="63"/>
                  </a:cubicBezTo>
                  <a:cubicBezTo>
                    <a:pt x="426" y="27"/>
                    <a:pt x="385" y="0"/>
                    <a:pt x="338" y="0"/>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4" name="Google Shape;12814;p55"/>
            <p:cNvSpPr/>
            <p:nvPr/>
          </p:nvSpPr>
          <p:spPr>
            <a:xfrm>
              <a:off x="6539975" y="1642400"/>
              <a:ext cx="17925" cy="29900"/>
            </a:xfrm>
            <a:custGeom>
              <a:avLst/>
              <a:gdLst/>
              <a:ahLst/>
              <a:cxnLst/>
              <a:rect l="l" t="t" r="r" b="b"/>
              <a:pathLst>
                <a:path w="717" h="1196" extrusionOk="0">
                  <a:moveTo>
                    <a:pt x="598" y="1"/>
                  </a:moveTo>
                  <a:cubicBezTo>
                    <a:pt x="576" y="1"/>
                    <a:pt x="551" y="9"/>
                    <a:pt x="527" y="27"/>
                  </a:cubicBezTo>
                  <a:cubicBezTo>
                    <a:pt x="512" y="42"/>
                    <a:pt x="1" y="436"/>
                    <a:pt x="74" y="1094"/>
                  </a:cubicBezTo>
                  <a:cubicBezTo>
                    <a:pt x="74" y="1152"/>
                    <a:pt x="118" y="1196"/>
                    <a:pt x="176" y="1196"/>
                  </a:cubicBezTo>
                  <a:cubicBezTo>
                    <a:pt x="176" y="1196"/>
                    <a:pt x="176" y="1181"/>
                    <a:pt x="191" y="1181"/>
                  </a:cubicBezTo>
                  <a:cubicBezTo>
                    <a:pt x="235" y="1181"/>
                    <a:pt x="278" y="1137"/>
                    <a:pt x="278" y="1079"/>
                  </a:cubicBezTo>
                  <a:cubicBezTo>
                    <a:pt x="220" y="524"/>
                    <a:pt x="644" y="202"/>
                    <a:pt x="658" y="188"/>
                  </a:cubicBezTo>
                  <a:cubicBezTo>
                    <a:pt x="702" y="159"/>
                    <a:pt x="717" y="85"/>
                    <a:pt x="673" y="42"/>
                  </a:cubicBezTo>
                  <a:cubicBezTo>
                    <a:pt x="656" y="16"/>
                    <a:pt x="629" y="1"/>
                    <a:pt x="598" y="1"/>
                  </a:cubicBezTo>
                  <a:close/>
                </a:path>
              </a:pathLst>
            </a:custGeom>
            <a:solidFill>
              <a:srgbClr val="D86B2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5" name="Google Shape;12815;p55"/>
          <p:cNvGrpSpPr/>
          <p:nvPr/>
        </p:nvGrpSpPr>
        <p:grpSpPr>
          <a:xfrm flipH="1">
            <a:off x="55722" y="457243"/>
            <a:ext cx="2140600" cy="4111061"/>
            <a:chOff x="2253800" y="1079125"/>
            <a:chExt cx="237225" cy="455600"/>
          </a:xfrm>
        </p:grpSpPr>
        <p:sp>
          <p:nvSpPr>
            <p:cNvPr id="12816" name="Google Shape;12816;p55"/>
            <p:cNvSpPr/>
            <p:nvPr/>
          </p:nvSpPr>
          <p:spPr>
            <a:xfrm>
              <a:off x="2253800" y="1087250"/>
              <a:ext cx="237225" cy="237225"/>
            </a:xfrm>
            <a:custGeom>
              <a:avLst/>
              <a:gdLst/>
              <a:ahLst/>
              <a:cxnLst/>
              <a:rect l="l" t="t" r="r" b="b"/>
              <a:pathLst>
                <a:path w="9489" h="9489"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16" y="9037"/>
                    <a:pt x="2341" y="9076"/>
                    <a:pt x="2473" y="9076"/>
                  </a:cubicBezTo>
                  <a:cubicBezTo>
                    <a:pt x="2537" y="9076"/>
                    <a:pt x="2602" y="9067"/>
                    <a:pt x="2660" y="9054"/>
                  </a:cubicBezTo>
                  <a:cubicBezTo>
                    <a:pt x="2952" y="8991"/>
                    <a:pt x="3292" y="8886"/>
                    <a:pt x="3381" y="8594"/>
                  </a:cubicBezTo>
                  <a:cubicBezTo>
                    <a:pt x="3411" y="8617"/>
                    <a:pt x="3445" y="8627"/>
                    <a:pt x="3479" y="8627"/>
                  </a:cubicBezTo>
                  <a:cubicBezTo>
                    <a:pt x="3568" y="8627"/>
                    <a:pt x="3662" y="8561"/>
                    <a:pt x="3726" y="8489"/>
                  </a:cubicBezTo>
                  <a:cubicBezTo>
                    <a:pt x="3801" y="8399"/>
                    <a:pt x="3894" y="8292"/>
                    <a:pt x="4008" y="8292"/>
                  </a:cubicBezTo>
                  <a:cubicBezTo>
                    <a:pt x="4020" y="8292"/>
                    <a:pt x="4032" y="8294"/>
                    <a:pt x="4044" y="8296"/>
                  </a:cubicBezTo>
                  <a:cubicBezTo>
                    <a:pt x="4068" y="8505"/>
                    <a:pt x="4281" y="8662"/>
                    <a:pt x="4480" y="8662"/>
                  </a:cubicBezTo>
                  <a:cubicBezTo>
                    <a:pt x="4501" y="8662"/>
                    <a:pt x="4521" y="8660"/>
                    <a:pt x="4541" y="8657"/>
                  </a:cubicBezTo>
                  <a:lnTo>
                    <a:pt x="4541" y="8657"/>
                  </a:lnTo>
                  <a:cubicBezTo>
                    <a:pt x="4520" y="8772"/>
                    <a:pt x="4556" y="8902"/>
                    <a:pt x="4630" y="9007"/>
                  </a:cubicBezTo>
                  <a:cubicBezTo>
                    <a:pt x="4724" y="9137"/>
                    <a:pt x="4870" y="9226"/>
                    <a:pt x="5016" y="9299"/>
                  </a:cubicBezTo>
                  <a:cubicBezTo>
                    <a:pt x="5224" y="9407"/>
                    <a:pt x="5450" y="9488"/>
                    <a:pt x="5677" y="9488"/>
                  </a:cubicBezTo>
                  <a:cubicBezTo>
                    <a:pt x="5712" y="9488"/>
                    <a:pt x="5748" y="9486"/>
                    <a:pt x="5784" y="9482"/>
                  </a:cubicBezTo>
                  <a:cubicBezTo>
                    <a:pt x="6045" y="9451"/>
                    <a:pt x="6291" y="9268"/>
                    <a:pt x="6322" y="9001"/>
                  </a:cubicBezTo>
                  <a:cubicBezTo>
                    <a:pt x="6343" y="9006"/>
                    <a:pt x="6364" y="9008"/>
                    <a:pt x="6384" y="9008"/>
                  </a:cubicBezTo>
                  <a:cubicBezTo>
                    <a:pt x="6555" y="9008"/>
                    <a:pt x="6709" y="8860"/>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968F1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7" name="Google Shape;12817;p55"/>
            <p:cNvSpPr/>
            <p:nvPr/>
          </p:nvSpPr>
          <p:spPr>
            <a:xfrm>
              <a:off x="2355025" y="1244225"/>
              <a:ext cx="65600" cy="290500"/>
            </a:xfrm>
            <a:custGeom>
              <a:avLst/>
              <a:gdLst/>
              <a:ahLst/>
              <a:cxnLst/>
              <a:rect l="l" t="t" r="r" b="b"/>
              <a:pathLst>
                <a:path w="2624" h="11620" extrusionOk="0">
                  <a:moveTo>
                    <a:pt x="429" y="0"/>
                  </a:moveTo>
                  <a:cubicBezTo>
                    <a:pt x="429" y="1"/>
                    <a:pt x="727" y="2639"/>
                    <a:pt x="560" y="3600"/>
                  </a:cubicBezTo>
                  <a:cubicBezTo>
                    <a:pt x="560" y="3600"/>
                    <a:pt x="727" y="7555"/>
                    <a:pt x="523" y="8365"/>
                  </a:cubicBezTo>
                  <a:cubicBezTo>
                    <a:pt x="523" y="8365"/>
                    <a:pt x="967" y="9964"/>
                    <a:pt x="654" y="10737"/>
                  </a:cubicBezTo>
                  <a:cubicBezTo>
                    <a:pt x="335" y="11510"/>
                    <a:pt x="22" y="11228"/>
                    <a:pt x="1" y="11620"/>
                  </a:cubicBezTo>
                  <a:lnTo>
                    <a:pt x="2623" y="11620"/>
                  </a:lnTo>
                  <a:cubicBezTo>
                    <a:pt x="2623" y="11620"/>
                    <a:pt x="2211" y="11453"/>
                    <a:pt x="1787" y="11244"/>
                  </a:cubicBezTo>
                  <a:cubicBezTo>
                    <a:pt x="1359" y="11040"/>
                    <a:pt x="1432" y="10173"/>
                    <a:pt x="1432" y="10173"/>
                  </a:cubicBezTo>
                  <a:cubicBezTo>
                    <a:pt x="1432" y="10173"/>
                    <a:pt x="779" y="8381"/>
                    <a:pt x="821" y="7424"/>
                  </a:cubicBezTo>
                  <a:cubicBezTo>
                    <a:pt x="857" y="6463"/>
                    <a:pt x="821" y="4765"/>
                    <a:pt x="821" y="4765"/>
                  </a:cubicBezTo>
                  <a:cubicBezTo>
                    <a:pt x="821" y="4765"/>
                    <a:pt x="690" y="2111"/>
                    <a:pt x="946" y="795"/>
                  </a:cubicBezTo>
                  <a:lnTo>
                    <a:pt x="429"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8" name="Google Shape;12818;p55"/>
            <p:cNvSpPr/>
            <p:nvPr/>
          </p:nvSpPr>
          <p:spPr>
            <a:xfrm>
              <a:off x="2355025" y="1381900"/>
              <a:ext cx="65600" cy="152825"/>
            </a:xfrm>
            <a:custGeom>
              <a:avLst/>
              <a:gdLst/>
              <a:ahLst/>
              <a:cxnLst/>
              <a:rect l="l" t="t" r="r" b="b"/>
              <a:pathLst>
                <a:path w="2624" h="6113" extrusionOk="0">
                  <a:moveTo>
                    <a:pt x="612" y="0"/>
                  </a:moveTo>
                  <a:lnTo>
                    <a:pt x="612" y="0"/>
                  </a:lnTo>
                  <a:cubicBezTo>
                    <a:pt x="633" y="1134"/>
                    <a:pt x="628" y="2429"/>
                    <a:pt x="523" y="2858"/>
                  </a:cubicBezTo>
                  <a:cubicBezTo>
                    <a:pt x="523" y="2858"/>
                    <a:pt x="967" y="4457"/>
                    <a:pt x="654" y="5230"/>
                  </a:cubicBezTo>
                  <a:cubicBezTo>
                    <a:pt x="335" y="6003"/>
                    <a:pt x="22" y="5721"/>
                    <a:pt x="1" y="6113"/>
                  </a:cubicBezTo>
                  <a:lnTo>
                    <a:pt x="2623" y="6113"/>
                  </a:lnTo>
                  <a:cubicBezTo>
                    <a:pt x="2623" y="6113"/>
                    <a:pt x="2211" y="5946"/>
                    <a:pt x="1787" y="5737"/>
                  </a:cubicBezTo>
                  <a:cubicBezTo>
                    <a:pt x="1359" y="5533"/>
                    <a:pt x="1432" y="4666"/>
                    <a:pt x="1432" y="4666"/>
                  </a:cubicBezTo>
                  <a:cubicBezTo>
                    <a:pt x="1432" y="4666"/>
                    <a:pt x="779" y="2874"/>
                    <a:pt x="821" y="1917"/>
                  </a:cubicBezTo>
                  <a:cubicBezTo>
                    <a:pt x="837" y="1416"/>
                    <a:pt x="837" y="711"/>
                    <a:pt x="831" y="157"/>
                  </a:cubicBezTo>
                  <a:cubicBezTo>
                    <a:pt x="758" y="99"/>
                    <a:pt x="685" y="47"/>
                    <a:pt x="612" y="0"/>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9" name="Google Shape;12819;p55"/>
            <p:cNvSpPr/>
            <p:nvPr/>
          </p:nvSpPr>
          <p:spPr>
            <a:xfrm>
              <a:off x="2305275" y="1249450"/>
              <a:ext cx="66375" cy="96425"/>
            </a:xfrm>
            <a:custGeom>
              <a:avLst/>
              <a:gdLst/>
              <a:ahLst/>
              <a:cxnLst/>
              <a:rect l="l" t="t" r="r" b="b"/>
              <a:pathLst>
                <a:path w="2655" h="3857" extrusionOk="0">
                  <a:moveTo>
                    <a:pt x="47" y="0"/>
                  </a:moveTo>
                  <a:lnTo>
                    <a:pt x="0" y="27"/>
                  </a:lnTo>
                  <a:cubicBezTo>
                    <a:pt x="496" y="690"/>
                    <a:pt x="899" y="1573"/>
                    <a:pt x="899" y="1573"/>
                  </a:cubicBezTo>
                  <a:cubicBezTo>
                    <a:pt x="899" y="1573"/>
                    <a:pt x="2252" y="2670"/>
                    <a:pt x="2565" y="3856"/>
                  </a:cubicBezTo>
                  <a:lnTo>
                    <a:pt x="2654" y="3067"/>
                  </a:lnTo>
                  <a:cubicBezTo>
                    <a:pt x="2137" y="2529"/>
                    <a:pt x="1635" y="2028"/>
                    <a:pt x="946" y="1463"/>
                  </a:cubicBezTo>
                  <a:cubicBezTo>
                    <a:pt x="528" y="737"/>
                    <a:pt x="47" y="0"/>
                    <a:pt x="47" y="0"/>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0" name="Google Shape;12820;p55"/>
            <p:cNvSpPr/>
            <p:nvPr/>
          </p:nvSpPr>
          <p:spPr>
            <a:xfrm>
              <a:off x="2293250" y="1285750"/>
              <a:ext cx="36975" cy="9300"/>
            </a:xfrm>
            <a:custGeom>
              <a:avLst/>
              <a:gdLst/>
              <a:ahLst/>
              <a:cxnLst/>
              <a:rect l="l" t="t" r="r" b="b"/>
              <a:pathLst>
                <a:path w="1479" h="372" extrusionOk="0">
                  <a:moveTo>
                    <a:pt x="1376" y="1"/>
                  </a:moveTo>
                  <a:cubicBezTo>
                    <a:pt x="1272" y="1"/>
                    <a:pt x="316" y="10"/>
                    <a:pt x="0" y="351"/>
                  </a:cubicBezTo>
                  <a:lnTo>
                    <a:pt x="21" y="372"/>
                  </a:lnTo>
                  <a:cubicBezTo>
                    <a:pt x="296" y="162"/>
                    <a:pt x="602" y="102"/>
                    <a:pt x="862" y="102"/>
                  </a:cubicBezTo>
                  <a:cubicBezTo>
                    <a:pt x="1212" y="102"/>
                    <a:pt x="1479" y="210"/>
                    <a:pt x="1479" y="210"/>
                  </a:cubicBezTo>
                  <a:lnTo>
                    <a:pt x="1385" y="1"/>
                  </a:lnTo>
                  <a:cubicBezTo>
                    <a:pt x="1385" y="1"/>
                    <a:pt x="1382" y="1"/>
                    <a:pt x="1376"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1" name="Google Shape;12821;p55"/>
            <p:cNvSpPr/>
            <p:nvPr/>
          </p:nvSpPr>
          <p:spPr>
            <a:xfrm>
              <a:off x="2339225" y="1233650"/>
              <a:ext cx="32425" cy="54625"/>
            </a:xfrm>
            <a:custGeom>
              <a:avLst/>
              <a:gdLst/>
              <a:ahLst/>
              <a:cxnLst/>
              <a:rect l="l" t="t" r="r" b="b"/>
              <a:pathLst>
                <a:path w="1297" h="2185" extrusionOk="0">
                  <a:moveTo>
                    <a:pt x="68" y="0"/>
                  </a:moveTo>
                  <a:lnTo>
                    <a:pt x="68" y="0"/>
                  </a:lnTo>
                  <a:cubicBezTo>
                    <a:pt x="0" y="789"/>
                    <a:pt x="1213" y="2184"/>
                    <a:pt x="1213" y="2184"/>
                  </a:cubicBezTo>
                  <a:lnTo>
                    <a:pt x="1296" y="1876"/>
                  </a:lnTo>
                  <a:cubicBezTo>
                    <a:pt x="1296" y="1876"/>
                    <a:pt x="256" y="1124"/>
                    <a:pt x="105" y="11"/>
                  </a:cubicBezTo>
                  <a:lnTo>
                    <a:pt x="68"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2" name="Google Shape;12822;p55"/>
            <p:cNvSpPr/>
            <p:nvPr/>
          </p:nvSpPr>
          <p:spPr>
            <a:xfrm>
              <a:off x="2383100" y="1277525"/>
              <a:ext cx="13100" cy="45875"/>
            </a:xfrm>
            <a:custGeom>
              <a:avLst/>
              <a:gdLst/>
              <a:ahLst/>
              <a:cxnLst/>
              <a:rect l="l" t="t" r="r" b="b"/>
              <a:pathLst>
                <a:path w="524" h="1835" extrusionOk="0">
                  <a:moveTo>
                    <a:pt x="414" y="1"/>
                  </a:moveTo>
                  <a:cubicBezTo>
                    <a:pt x="1" y="466"/>
                    <a:pt x="314" y="1834"/>
                    <a:pt x="314" y="1834"/>
                  </a:cubicBezTo>
                  <a:lnTo>
                    <a:pt x="523" y="1673"/>
                  </a:lnTo>
                  <a:cubicBezTo>
                    <a:pt x="523" y="1673"/>
                    <a:pt x="53" y="779"/>
                    <a:pt x="440" y="22"/>
                  </a:cubicBezTo>
                  <a:lnTo>
                    <a:pt x="414" y="1"/>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3" name="Google Shape;12823;p55"/>
            <p:cNvSpPr/>
            <p:nvPr/>
          </p:nvSpPr>
          <p:spPr>
            <a:xfrm>
              <a:off x="2373700" y="1242400"/>
              <a:ext cx="91325" cy="99550"/>
            </a:xfrm>
            <a:custGeom>
              <a:avLst/>
              <a:gdLst/>
              <a:ahLst/>
              <a:cxnLst/>
              <a:rect l="l" t="t" r="r" b="b"/>
              <a:pathLst>
                <a:path w="3653" h="3982" extrusionOk="0">
                  <a:moveTo>
                    <a:pt x="3611" y="0"/>
                  </a:moveTo>
                  <a:cubicBezTo>
                    <a:pt x="2550" y="42"/>
                    <a:pt x="1855" y="1286"/>
                    <a:pt x="1855" y="1286"/>
                  </a:cubicBezTo>
                  <a:cubicBezTo>
                    <a:pt x="1855" y="1286"/>
                    <a:pt x="1683" y="2837"/>
                    <a:pt x="1" y="3600"/>
                  </a:cubicBezTo>
                  <a:lnTo>
                    <a:pt x="1" y="3981"/>
                  </a:lnTo>
                  <a:cubicBezTo>
                    <a:pt x="1" y="3981"/>
                    <a:pt x="1589" y="2968"/>
                    <a:pt x="1840" y="1709"/>
                  </a:cubicBezTo>
                  <a:cubicBezTo>
                    <a:pt x="2091" y="450"/>
                    <a:pt x="3653" y="84"/>
                    <a:pt x="3653" y="84"/>
                  </a:cubicBezTo>
                  <a:lnTo>
                    <a:pt x="3611" y="0"/>
                  </a:ln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4" name="Google Shape;12824;p55"/>
            <p:cNvSpPr/>
            <p:nvPr/>
          </p:nvSpPr>
          <p:spPr>
            <a:xfrm>
              <a:off x="2409875" y="1228800"/>
              <a:ext cx="12450" cy="55950"/>
            </a:xfrm>
            <a:custGeom>
              <a:avLst/>
              <a:gdLst/>
              <a:ahLst/>
              <a:cxnLst/>
              <a:rect l="l" t="t" r="r" b="b"/>
              <a:pathLst>
                <a:path w="498" h="2238" extrusionOk="0">
                  <a:moveTo>
                    <a:pt x="22" y="1"/>
                  </a:moveTo>
                  <a:lnTo>
                    <a:pt x="1" y="32"/>
                  </a:lnTo>
                  <a:cubicBezTo>
                    <a:pt x="408" y="717"/>
                    <a:pt x="403" y="1819"/>
                    <a:pt x="346" y="2237"/>
                  </a:cubicBezTo>
                  <a:cubicBezTo>
                    <a:pt x="398" y="2180"/>
                    <a:pt x="424" y="1866"/>
                    <a:pt x="497" y="1830"/>
                  </a:cubicBezTo>
                  <a:cubicBezTo>
                    <a:pt x="466" y="1234"/>
                    <a:pt x="361" y="356"/>
                    <a:pt x="22" y="1"/>
                  </a:cubicBezTo>
                  <a:close/>
                </a:path>
              </a:pathLst>
            </a:custGeom>
            <a:solidFill>
              <a:srgbClr val="8740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5" name="Google Shape;12825;p55"/>
            <p:cNvSpPr/>
            <p:nvPr/>
          </p:nvSpPr>
          <p:spPr>
            <a:xfrm>
              <a:off x="2253800" y="1087250"/>
              <a:ext cx="237225" cy="226900"/>
            </a:xfrm>
            <a:custGeom>
              <a:avLst/>
              <a:gdLst/>
              <a:ahLst/>
              <a:cxnLst/>
              <a:rect l="l" t="t" r="r" b="b"/>
              <a:pathLst>
                <a:path w="9489" h="9076" extrusionOk="0">
                  <a:moveTo>
                    <a:pt x="4602" y="1"/>
                  </a:moveTo>
                  <a:cubicBezTo>
                    <a:pt x="4495" y="1"/>
                    <a:pt x="4399" y="32"/>
                    <a:pt x="4332" y="115"/>
                  </a:cubicBezTo>
                  <a:cubicBezTo>
                    <a:pt x="4274" y="177"/>
                    <a:pt x="4253" y="266"/>
                    <a:pt x="4201" y="329"/>
                  </a:cubicBezTo>
                  <a:cubicBezTo>
                    <a:pt x="4081" y="485"/>
                    <a:pt x="3841" y="485"/>
                    <a:pt x="3684" y="606"/>
                  </a:cubicBezTo>
                  <a:cubicBezTo>
                    <a:pt x="3600" y="668"/>
                    <a:pt x="3543" y="762"/>
                    <a:pt x="3454" y="815"/>
                  </a:cubicBezTo>
                  <a:cubicBezTo>
                    <a:pt x="3360" y="867"/>
                    <a:pt x="3240" y="862"/>
                    <a:pt x="3141" y="903"/>
                  </a:cubicBezTo>
                  <a:cubicBezTo>
                    <a:pt x="3036" y="945"/>
                    <a:pt x="2963" y="1081"/>
                    <a:pt x="3041" y="1159"/>
                  </a:cubicBezTo>
                  <a:cubicBezTo>
                    <a:pt x="2941" y="1127"/>
                    <a:pt x="2837" y="1112"/>
                    <a:pt x="2733" y="1112"/>
                  </a:cubicBezTo>
                  <a:cubicBezTo>
                    <a:pt x="2448" y="1112"/>
                    <a:pt x="2162" y="1225"/>
                    <a:pt x="1944" y="1405"/>
                  </a:cubicBezTo>
                  <a:cubicBezTo>
                    <a:pt x="1646" y="1656"/>
                    <a:pt x="1453" y="2006"/>
                    <a:pt x="1322" y="2371"/>
                  </a:cubicBezTo>
                  <a:cubicBezTo>
                    <a:pt x="1281" y="2481"/>
                    <a:pt x="1244" y="2596"/>
                    <a:pt x="1265" y="2711"/>
                  </a:cubicBezTo>
                  <a:cubicBezTo>
                    <a:pt x="1291" y="2847"/>
                    <a:pt x="1390" y="2967"/>
                    <a:pt x="1422" y="3103"/>
                  </a:cubicBezTo>
                  <a:cubicBezTo>
                    <a:pt x="1456" y="3230"/>
                    <a:pt x="1380" y="3403"/>
                    <a:pt x="1259" y="3403"/>
                  </a:cubicBezTo>
                  <a:cubicBezTo>
                    <a:pt x="1251" y="3403"/>
                    <a:pt x="1242" y="3402"/>
                    <a:pt x="1234" y="3401"/>
                  </a:cubicBezTo>
                  <a:cubicBezTo>
                    <a:pt x="1170" y="3328"/>
                    <a:pt x="1078" y="3296"/>
                    <a:pt x="985" y="3296"/>
                  </a:cubicBezTo>
                  <a:cubicBezTo>
                    <a:pt x="917" y="3296"/>
                    <a:pt x="849" y="3313"/>
                    <a:pt x="790" y="3343"/>
                  </a:cubicBezTo>
                  <a:cubicBezTo>
                    <a:pt x="643" y="3416"/>
                    <a:pt x="544" y="3552"/>
                    <a:pt x="455" y="3683"/>
                  </a:cubicBezTo>
                  <a:cubicBezTo>
                    <a:pt x="204" y="4064"/>
                    <a:pt x="1" y="4566"/>
                    <a:pt x="236" y="4963"/>
                  </a:cubicBezTo>
                  <a:cubicBezTo>
                    <a:pt x="298" y="5067"/>
                    <a:pt x="382" y="5151"/>
                    <a:pt x="429" y="5261"/>
                  </a:cubicBezTo>
                  <a:cubicBezTo>
                    <a:pt x="471" y="5370"/>
                    <a:pt x="476" y="5496"/>
                    <a:pt x="507" y="5605"/>
                  </a:cubicBezTo>
                  <a:cubicBezTo>
                    <a:pt x="544" y="5720"/>
                    <a:pt x="633" y="5835"/>
                    <a:pt x="753" y="5841"/>
                  </a:cubicBezTo>
                  <a:cubicBezTo>
                    <a:pt x="675" y="5898"/>
                    <a:pt x="669" y="6029"/>
                    <a:pt x="742" y="6097"/>
                  </a:cubicBezTo>
                  <a:cubicBezTo>
                    <a:pt x="586" y="6097"/>
                    <a:pt x="570" y="6321"/>
                    <a:pt x="607" y="6473"/>
                  </a:cubicBezTo>
                  <a:cubicBezTo>
                    <a:pt x="668" y="6723"/>
                    <a:pt x="799" y="7027"/>
                    <a:pt x="1043" y="7027"/>
                  </a:cubicBezTo>
                  <a:cubicBezTo>
                    <a:pt x="1049" y="7027"/>
                    <a:pt x="1055" y="7027"/>
                    <a:pt x="1061" y="7027"/>
                  </a:cubicBezTo>
                  <a:lnTo>
                    <a:pt x="1061" y="7027"/>
                  </a:lnTo>
                  <a:cubicBezTo>
                    <a:pt x="1176" y="7141"/>
                    <a:pt x="1056" y="7330"/>
                    <a:pt x="972" y="7465"/>
                  </a:cubicBezTo>
                  <a:cubicBezTo>
                    <a:pt x="810" y="7721"/>
                    <a:pt x="800" y="8071"/>
                    <a:pt x="946" y="8348"/>
                  </a:cubicBezTo>
                  <a:cubicBezTo>
                    <a:pt x="1087" y="8625"/>
                    <a:pt x="1385" y="8819"/>
                    <a:pt x="1688" y="8834"/>
                  </a:cubicBezTo>
                  <a:cubicBezTo>
                    <a:pt x="1711" y="8939"/>
                    <a:pt x="1806" y="8977"/>
                    <a:pt x="1914" y="8977"/>
                  </a:cubicBezTo>
                  <a:cubicBezTo>
                    <a:pt x="2001" y="8977"/>
                    <a:pt x="2097" y="8953"/>
                    <a:pt x="2174" y="8918"/>
                  </a:cubicBezTo>
                  <a:cubicBezTo>
                    <a:pt x="2205" y="9007"/>
                    <a:pt x="2284" y="9054"/>
                    <a:pt x="2383" y="9069"/>
                  </a:cubicBezTo>
                  <a:cubicBezTo>
                    <a:pt x="2378" y="9064"/>
                    <a:pt x="2378" y="9054"/>
                    <a:pt x="2373" y="9048"/>
                  </a:cubicBezTo>
                  <a:lnTo>
                    <a:pt x="2373" y="9048"/>
                  </a:lnTo>
                  <a:cubicBezTo>
                    <a:pt x="2388" y="9059"/>
                    <a:pt x="2399" y="9064"/>
                    <a:pt x="2414" y="9075"/>
                  </a:cubicBezTo>
                  <a:cubicBezTo>
                    <a:pt x="2429" y="9075"/>
                    <a:pt x="2444" y="9076"/>
                    <a:pt x="2459" y="9076"/>
                  </a:cubicBezTo>
                  <a:cubicBezTo>
                    <a:pt x="2527" y="9076"/>
                    <a:pt x="2595" y="9067"/>
                    <a:pt x="2660" y="9054"/>
                  </a:cubicBezTo>
                  <a:cubicBezTo>
                    <a:pt x="2817" y="9022"/>
                    <a:pt x="2984" y="8975"/>
                    <a:pt x="3120" y="8897"/>
                  </a:cubicBezTo>
                  <a:cubicBezTo>
                    <a:pt x="3214" y="8761"/>
                    <a:pt x="3250" y="8594"/>
                    <a:pt x="3240" y="8427"/>
                  </a:cubicBezTo>
                  <a:cubicBezTo>
                    <a:pt x="3235" y="8233"/>
                    <a:pt x="3177" y="8051"/>
                    <a:pt x="3114" y="7868"/>
                  </a:cubicBezTo>
                  <a:cubicBezTo>
                    <a:pt x="3073" y="7739"/>
                    <a:pt x="2992" y="7585"/>
                    <a:pt x="2860" y="7585"/>
                  </a:cubicBezTo>
                  <a:cubicBezTo>
                    <a:pt x="2858" y="7585"/>
                    <a:pt x="2855" y="7585"/>
                    <a:pt x="2853" y="7586"/>
                  </a:cubicBezTo>
                  <a:cubicBezTo>
                    <a:pt x="2979" y="7460"/>
                    <a:pt x="3057" y="7283"/>
                    <a:pt x="3073" y="7105"/>
                  </a:cubicBezTo>
                  <a:cubicBezTo>
                    <a:pt x="3143" y="7152"/>
                    <a:pt x="3319" y="7228"/>
                    <a:pt x="3467" y="7228"/>
                  </a:cubicBezTo>
                  <a:cubicBezTo>
                    <a:pt x="3484" y="7228"/>
                    <a:pt x="3501" y="7227"/>
                    <a:pt x="3517" y="7225"/>
                  </a:cubicBezTo>
                  <a:cubicBezTo>
                    <a:pt x="3741" y="7194"/>
                    <a:pt x="3940" y="7027"/>
                    <a:pt x="4013" y="6807"/>
                  </a:cubicBezTo>
                  <a:cubicBezTo>
                    <a:pt x="4029" y="6760"/>
                    <a:pt x="4044" y="6708"/>
                    <a:pt x="4076" y="6671"/>
                  </a:cubicBezTo>
                  <a:cubicBezTo>
                    <a:pt x="4096" y="6648"/>
                    <a:pt x="4128" y="6631"/>
                    <a:pt x="4158" y="6631"/>
                  </a:cubicBezTo>
                  <a:cubicBezTo>
                    <a:pt x="4176" y="6631"/>
                    <a:pt x="4193" y="6637"/>
                    <a:pt x="4206" y="6650"/>
                  </a:cubicBezTo>
                  <a:cubicBezTo>
                    <a:pt x="4238" y="6682"/>
                    <a:pt x="4232" y="6734"/>
                    <a:pt x="4238" y="6776"/>
                  </a:cubicBezTo>
                  <a:cubicBezTo>
                    <a:pt x="4243" y="6896"/>
                    <a:pt x="4342" y="6995"/>
                    <a:pt x="4452" y="7047"/>
                  </a:cubicBezTo>
                  <a:cubicBezTo>
                    <a:pt x="4556" y="7094"/>
                    <a:pt x="4682" y="7100"/>
                    <a:pt x="4802" y="7105"/>
                  </a:cubicBezTo>
                  <a:cubicBezTo>
                    <a:pt x="4828" y="7105"/>
                    <a:pt x="4854" y="7105"/>
                    <a:pt x="4875" y="7121"/>
                  </a:cubicBezTo>
                  <a:cubicBezTo>
                    <a:pt x="4901" y="7141"/>
                    <a:pt x="4912" y="7178"/>
                    <a:pt x="4917" y="7209"/>
                  </a:cubicBezTo>
                  <a:cubicBezTo>
                    <a:pt x="4943" y="7324"/>
                    <a:pt x="4969" y="7439"/>
                    <a:pt x="4995" y="7554"/>
                  </a:cubicBezTo>
                  <a:cubicBezTo>
                    <a:pt x="5027" y="7706"/>
                    <a:pt x="5068" y="7868"/>
                    <a:pt x="5183" y="7967"/>
                  </a:cubicBezTo>
                  <a:cubicBezTo>
                    <a:pt x="5234" y="8011"/>
                    <a:pt x="5304" y="8034"/>
                    <a:pt x="5371" y="8034"/>
                  </a:cubicBezTo>
                  <a:cubicBezTo>
                    <a:pt x="5457" y="8034"/>
                    <a:pt x="5538" y="7996"/>
                    <a:pt x="5570" y="7915"/>
                  </a:cubicBezTo>
                  <a:cubicBezTo>
                    <a:pt x="5632" y="8028"/>
                    <a:pt x="5761" y="8093"/>
                    <a:pt x="5886" y="8093"/>
                  </a:cubicBezTo>
                  <a:cubicBezTo>
                    <a:pt x="5940" y="8093"/>
                    <a:pt x="5993" y="8081"/>
                    <a:pt x="6040" y="8056"/>
                  </a:cubicBezTo>
                  <a:cubicBezTo>
                    <a:pt x="6090" y="8027"/>
                    <a:pt x="6150" y="7991"/>
                    <a:pt x="6197" y="7991"/>
                  </a:cubicBezTo>
                  <a:cubicBezTo>
                    <a:pt x="6220" y="7991"/>
                    <a:pt x="6239" y="7999"/>
                    <a:pt x="6254" y="8019"/>
                  </a:cubicBezTo>
                  <a:cubicBezTo>
                    <a:pt x="6280" y="8051"/>
                    <a:pt x="6275" y="8092"/>
                    <a:pt x="6270" y="8134"/>
                  </a:cubicBezTo>
                  <a:cubicBezTo>
                    <a:pt x="6239" y="8395"/>
                    <a:pt x="6265" y="8683"/>
                    <a:pt x="6416" y="8902"/>
                  </a:cubicBezTo>
                  <a:cubicBezTo>
                    <a:pt x="6437" y="8933"/>
                    <a:pt x="6463" y="8960"/>
                    <a:pt x="6489" y="8986"/>
                  </a:cubicBezTo>
                  <a:cubicBezTo>
                    <a:pt x="6615" y="8944"/>
                    <a:pt x="6709" y="8824"/>
                    <a:pt x="6709" y="8683"/>
                  </a:cubicBezTo>
                  <a:cubicBezTo>
                    <a:pt x="6780" y="8711"/>
                    <a:pt x="6855" y="8725"/>
                    <a:pt x="6930" y="8725"/>
                  </a:cubicBezTo>
                  <a:cubicBezTo>
                    <a:pt x="7074" y="8725"/>
                    <a:pt x="7215" y="8673"/>
                    <a:pt x="7315" y="8573"/>
                  </a:cubicBezTo>
                  <a:cubicBezTo>
                    <a:pt x="7472" y="8421"/>
                    <a:pt x="7524" y="8176"/>
                    <a:pt x="7451" y="7967"/>
                  </a:cubicBezTo>
                  <a:cubicBezTo>
                    <a:pt x="7827" y="7815"/>
                    <a:pt x="8146" y="7528"/>
                    <a:pt x="8328" y="7168"/>
                  </a:cubicBezTo>
                  <a:cubicBezTo>
                    <a:pt x="8360" y="7115"/>
                    <a:pt x="8386" y="7058"/>
                    <a:pt x="8433" y="7027"/>
                  </a:cubicBezTo>
                  <a:cubicBezTo>
                    <a:pt x="8485" y="6995"/>
                    <a:pt x="8553" y="6995"/>
                    <a:pt x="8616" y="6990"/>
                  </a:cubicBezTo>
                  <a:cubicBezTo>
                    <a:pt x="8987" y="6964"/>
                    <a:pt x="9316" y="6687"/>
                    <a:pt x="9405" y="6326"/>
                  </a:cubicBezTo>
                  <a:cubicBezTo>
                    <a:pt x="9488" y="5971"/>
                    <a:pt x="9326" y="5553"/>
                    <a:pt x="9013" y="5329"/>
                  </a:cubicBezTo>
                  <a:cubicBezTo>
                    <a:pt x="9185" y="5235"/>
                    <a:pt x="9248" y="5020"/>
                    <a:pt x="9295" y="4827"/>
                  </a:cubicBezTo>
                  <a:cubicBezTo>
                    <a:pt x="9347" y="4608"/>
                    <a:pt x="9400" y="4383"/>
                    <a:pt x="9384" y="4153"/>
                  </a:cubicBezTo>
                  <a:cubicBezTo>
                    <a:pt x="9363" y="3928"/>
                    <a:pt x="9264" y="3688"/>
                    <a:pt x="9070" y="3557"/>
                  </a:cubicBezTo>
                  <a:cubicBezTo>
                    <a:pt x="8982" y="3495"/>
                    <a:pt x="8872" y="3453"/>
                    <a:pt x="8809" y="3364"/>
                  </a:cubicBezTo>
                  <a:cubicBezTo>
                    <a:pt x="8762" y="3296"/>
                    <a:pt x="8757" y="3207"/>
                    <a:pt x="8752" y="3129"/>
                  </a:cubicBezTo>
                  <a:cubicBezTo>
                    <a:pt x="8736" y="2957"/>
                    <a:pt x="8726" y="2789"/>
                    <a:pt x="8715" y="2617"/>
                  </a:cubicBezTo>
                  <a:cubicBezTo>
                    <a:pt x="8710" y="2554"/>
                    <a:pt x="8705" y="2481"/>
                    <a:pt x="8673" y="2424"/>
                  </a:cubicBezTo>
                  <a:cubicBezTo>
                    <a:pt x="8591" y="2260"/>
                    <a:pt x="8383" y="2223"/>
                    <a:pt x="8193" y="2223"/>
                  </a:cubicBezTo>
                  <a:cubicBezTo>
                    <a:pt x="8164" y="2223"/>
                    <a:pt x="8136" y="2224"/>
                    <a:pt x="8109" y="2225"/>
                  </a:cubicBezTo>
                  <a:cubicBezTo>
                    <a:pt x="8125" y="2146"/>
                    <a:pt x="8036" y="2076"/>
                    <a:pt x="7958" y="2076"/>
                  </a:cubicBezTo>
                  <a:cubicBezTo>
                    <a:pt x="7933" y="2076"/>
                    <a:pt x="7909" y="2083"/>
                    <a:pt x="7890" y="2100"/>
                  </a:cubicBezTo>
                  <a:cubicBezTo>
                    <a:pt x="7848" y="1551"/>
                    <a:pt x="7639" y="992"/>
                    <a:pt x="7210" y="621"/>
                  </a:cubicBezTo>
                  <a:cubicBezTo>
                    <a:pt x="6952" y="395"/>
                    <a:pt x="6599" y="263"/>
                    <a:pt x="6261" y="263"/>
                  </a:cubicBezTo>
                  <a:cubicBezTo>
                    <a:pt x="6052" y="263"/>
                    <a:pt x="5848" y="313"/>
                    <a:pt x="5674" y="423"/>
                  </a:cubicBezTo>
                  <a:cubicBezTo>
                    <a:pt x="5633" y="449"/>
                    <a:pt x="5596" y="475"/>
                    <a:pt x="5549" y="475"/>
                  </a:cubicBezTo>
                  <a:cubicBezTo>
                    <a:pt x="5459" y="475"/>
                    <a:pt x="5362" y="375"/>
                    <a:pt x="5292" y="375"/>
                  </a:cubicBezTo>
                  <a:cubicBezTo>
                    <a:pt x="5273" y="375"/>
                    <a:pt x="5255" y="383"/>
                    <a:pt x="5241" y="402"/>
                  </a:cubicBezTo>
                  <a:cubicBezTo>
                    <a:pt x="5309" y="292"/>
                    <a:pt x="5162" y="172"/>
                    <a:pt x="5042" y="120"/>
                  </a:cubicBezTo>
                  <a:cubicBezTo>
                    <a:pt x="4908" y="57"/>
                    <a:pt x="4745" y="1"/>
                    <a:pt x="4602"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6" name="Google Shape;12826;p55"/>
            <p:cNvSpPr/>
            <p:nvPr/>
          </p:nvSpPr>
          <p:spPr>
            <a:xfrm>
              <a:off x="2256550" y="1142875"/>
              <a:ext cx="234475" cy="171275"/>
            </a:xfrm>
            <a:custGeom>
              <a:avLst/>
              <a:gdLst/>
              <a:ahLst/>
              <a:cxnLst/>
              <a:rect l="l" t="t" r="r" b="b"/>
              <a:pathLst>
                <a:path w="9379" h="6851" extrusionOk="0">
                  <a:moveTo>
                    <a:pt x="8151" y="0"/>
                  </a:moveTo>
                  <a:cubicBezTo>
                    <a:pt x="8151" y="0"/>
                    <a:pt x="8151" y="5"/>
                    <a:pt x="8151" y="5"/>
                  </a:cubicBezTo>
                  <a:cubicBezTo>
                    <a:pt x="8156" y="126"/>
                    <a:pt x="8119" y="246"/>
                    <a:pt x="8135" y="361"/>
                  </a:cubicBezTo>
                  <a:cubicBezTo>
                    <a:pt x="8145" y="481"/>
                    <a:pt x="8203" y="585"/>
                    <a:pt x="8229" y="700"/>
                  </a:cubicBezTo>
                  <a:cubicBezTo>
                    <a:pt x="8344" y="1150"/>
                    <a:pt x="8004" y="1573"/>
                    <a:pt x="7659" y="1865"/>
                  </a:cubicBezTo>
                  <a:cubicBezTo>
                    <a:pt x="7539" y="1965"/>
                    <a:pt x="7403" y="2069"/>
                    <a:pt x="7247" y="2095"/>
                  </a:cubicBezTo>
                  <a:cubicBezTo>
                    <a:pt x="7220" y="2100"/>
                    <a:pt x="7193" y="2103"/>
                    <a:pt x="7166" y="2103"/>
                  </a:cubicBezTo>
                  <a:cubicBezTo>
                    <a:pt x="7030" y="2103"/>
                    <a:pt x="6891" y="2039"/>
                    <a:pt x="6834" y="1912"/>
                  </a:cubicBezTo>
                  <a:cubicBezTo>
                    <a:pt x="6813" y="1901"/>
                    <a:pt x="6792" y="1896"/>
                    <a:pt x="6771" y="1896"/>
                  </a:cubicBezTo>
                  <a:cubicBezTo>
                    <a:pt x="6667" y="1896"/>
                    <a:pt x="6572" y="2025"/>
                    <a:pt x="6568" y="2142"/>
                  </a:cubicBezTo>
                  <a:cubicBezTo>
                    <a:pt x="6562" y="2283"/>
                    <a:pt x="6625" y="2424"/>
                    <a:pt x="6609" y="2560"/>
                  </a:cubicBezTo>
                  <a:cubicBezTo>
                    <a:pt x="6594" y="2680"/>
                    <a:pt x="6526" y="2780"/>
                    <a:pt x="6458" y="2874"/>
                  </a:cubicBezTo>
                  <a:cubicBezTo>
                    <a:pt x="6228" y="3182"/>
                    <a:pt x="5946" y="3464"/>
                    <a:pt x="5591" y="3616"/>
                  </a:cubicBezTo>
                  <a:cubicBezTo>
                    <a:pt x="5432" y="3681"/>
                    <a:pt x="5257" y="3717"/>
                    <a:pt x="5082" y="3717"/>
                  </a:cubicBezTo>
                  <a:cubicBezTo>
                    <a:pt x="4866" y="3717"/>
                    <a:pt x="4652" y="3662"/>
                    <a:pt x="4473" y="3537"/>
                  </a:cubicBezTo>
                  <a:lnTo>
                    <a:pt x="4473" y="3537"/>
                  </a:lnTo>
                  <a:cubicBezTo>
                    <a:pt x="4525" y="3631"/>
                    <a:pt x="4410" y="3741"/>
                    <a:pt x="4305" y="3751"/>
                  </a:cubicBezTo>
                  <a:cubicBezTo>
                    <a:pt x="4291" y="3753"/>
                    <a:pt x="4277" y="3753"/>
                    <a:pt x="4262" y="3753"/>
                  </a:cubicBezTo>
                  <a:cubicBezTo>
                    <a:pt x="4191" y="3753"/>
                    <a:pt x="4119" y="3740"/>
                    <a:pt x="4050" y="3740"/>
                  </a:cubicBezTo>
                  <a:cubicBezTo>
                    <a:pt x="4025" y="3740"/>
                    <a:pt x="4000" y="3741"/>
                    <a:pt x="3976" y="3746"/>
                  </a:cubicBezTo>
                  <a:cubicBezTo>
                    <a:pt x="3877" y="3767"/>
                    <a:pt x="3793" y="3840"/>
                    <a:pt x="3699" y="3877"/>
                  </a:cubicBezTo>
                  <a:cubicBezTo>
                    <a:pt x="3516" y="3950"/>
                    <a:pt x="3281" y="3877"/>
                    <a:pt x="3119" y="3992"/>
                  </a:cubicBezTo>
                  <a:cubicBezTo>
                    <a:pt x="3051" y="4039"/>
                    <a:pt x="3010" y="4112"/>
                    <a:pt x="2942" y="4159"/>
                  </a:cubicBezTo>
                  <a:cubicBezTo>
                    <a:pt x="2889" y="4194"/>
                    <a:pt x="2832" y="4209"/>
                    <a:pt x="2773" y="4209"/>
                  </a:cubicBezTo>
                  <a:cubicBezTo>
                    <a:pt x="2597" y="4209"/>
                    <a:pt x="2402" y="4075"/>
                    <a:pt x="2257" y="3950"/>
                  </a:cubicBezTo>
                  <a:cubicBezTo>
                    <a:pt x="2158" y="3861"/>
                    <a:pt x="2048" y="3704"/>
                    <a:pt x="2148" y="3621"/>
                  </a:cubicBezTo>
                  <a:lnTo>
                    <a:pt x="2148" y="3621"/>
                  </a:lnTo>
                  <a:cubicBezTo>
                    <a:pt x="2135" y="3630"/>
                    <a:pt x="2123" y="3633"/>
                    <a:pt x="2111" y="3633"/>
                  </a:cubicBezTo>
                  <a:cubicBezTo>
                    <a:pt x="2036" y="3633"/>
                    <a:pt x="1966" y="3490"/>
                    <a:pt x="1876" y="3459"/>
                  </a:cubicBezTo>
                  <a:cubicBezTo>
                    <a:pt x="1865" y="3456"/>
                    <a:pt x="1854" y="3455"/>
                    <a:pt x="1843" y="3455"/>
                  </a:cubicBezTo>
                  <a:cubicBezTo>
                    <a:pt x="1807" y="3455"/>
                    <a:pt x="1772" y="3466"/>
                    <a:pt x="1740" y="3475"/>
                  </a:cubicBezTo>
                  <a:cubicBezTo>
                    <a:pt x="1653" y="3499"/>
                    <a:pt x="1563" y="3511"/>
                    <a:pt x="1473" y="3511"/>
                  </a:cubicBezTo>
                  <a:cubicBezTo>
                    <a:pt x="1029" y="3511"/>
                    <a:pt x="571" y="3228"/>
                    <a:pt x="319" y="2837"/>
                  </a:cubicBezTo>
                  <a:cubicBezTo>
                    <a:pt x="178" y="2612"/>
                    <a:pt x="94" y="2356"/>
                    <a:pt x="53" y="2095"/>
                  </a:cubicBezTo>
                  <a:lnTo>
                    <a:pt x="53" y="2095"/>
                  </a:lnTo>
                  <a:cubicBezTo>
                    <a:pt x="0" y="2320"/>
                    <a:pt x="11" y="2539"/>
                    <a:pt x="126" y="2738"/>
                  </a:cubicBezTo>
                  <a:cubicBezTo>
                    <a:pt x="188" y="2842"/>
                    <a:pt x="272" y="2926"/>
                    <a:pt x="319" y="3036"/>
                  </a:cubicBezTo>
                  <a:cubicBezTo>
                    <a:pt x="361" y="3145"/>
                    <a:pt x="366" y="3271"/>
                    <a:pt x="397" y="3380"/>
                  </a:cubicBezTo>
                  <a:cubicBezTo>
                    <a:pt x="434" y="3495"/>
                    <a:pt x="523" y="3610"/>
                    <a:pt x="643" y="3616"/>
                  </a:cubicBezTo>
                  <a:cubicBezTo>
                    <a:pt x="565" y="3673"/>
                    <a:pt x="559" y="3804"/>
                    <a:pt x="632" y="3872"/>
                  </a:cubicBezTo>
                  <a:cubicBezTo>
                    <a:pt x="476" y="3872"/>
                    <a:pt x="460" y="4096"/>
                    <a:pt x="497" y="4248"/>
                  </a:cubicBezTo>
                  <a:cubicBezTo>
                    <a:pt x="558" y="4498"/>
                    <a:pt x="689" y="4802"/>
                    <a:pt x="933" y="4802"/>
                  </a:cubicBezTo>
                  <a:cubicBezTo>
                    <a:pt x="939" y="4802"/>
                    <a:pt x="945" y="4802"/>
                    <a:pt x="951" y="4802"/>
                  </a:cubicBezTo>
                  <a:lnTo>
                    <a:pt x="951" y="4802"/>
                  </a:lnTo>
                  <a:cubicBezTo>
                    <a:pt x="1066" y="4916"/>
                    <a:pt x="946" y="5105"/>
                    <a:pt x="862" y="5240"/>
                  </a:cubicBezTo>
                  <a:cubicBezTo>
                    <a:pt x="700" y="5496"/>
                    <a:pt x="690" y="5846"/>
                    <a:pt x="836" y="6123"/>
                  </a:cubicBezTo>
                  <a:cubicBezTo>
                    <a:pt x="977" y="6400"/>
                    <a:pt x="1275" y="6594"/>
                    <a:pt x="1578" y="6609"/>
                  </a:cubicBezTo>
                  <a:cubicBezTo>
                    <a:pt x="1601" y="6714"/>
                    <a:pt x="1696" y="6752"/>
                    <a:pt x="1804" y="6752"/>
                  </a:cubicBezTo>
                  <a:cubicBezTo>
                    <a:pt x="1891" y="6752"/>
                    <a:pt x="1987" y="6728"/>
                    <a:pt x="2064" y="6693"/>
                  </a:cubicBezTo>
                  <a:cubicBezTo>
                    <a:pt x="2095" y="6782"/>
                    <a:pt x="2174" y="6829"/>
                    <a:pt x="2273" y="6844"/>
                  </a:cubicBezTo>
                  <a:cubicBezTo>
                    <a:pt x="2268" y="6839"/>
                    <a:pt x="2268" y="6829"/>
                    <a:pt x="2263" y="6823"/>
                  </a:cubicBezTo>
                  <a:lnTo>
                    <a:pt x="2263" y="6823"/>
                  </a:lnTo>
                  <a:cubicBezTo>
                    <a:pt x="2278" y="6834"/>
                    <a:pt x="2289" y="6839"/>
                    <a:pt x="2304" y="6850"/>
                  </a:cubicBezTo>
                  <a:cubicBezTo>
                    <a:pt x="2319" y="6850"/>
                    <a:pt x="2334" y="6851"/>
                    <a:pt x="2349" y="6851"/>
                  </a:cubicBezTo>
                  <a:cubicBezTo>
                    <a:pt x="2417" y="6851"/>
                    <a:pt x="2485" y="6842"/>
                    <a:pt x="2550" y="6829"/>
                  </a:cubicBezTo>
                  <a:cubicBezTo>
                    <a:pt x="2707" y="6797"/>
                    <a:pt x="2874" y="6750"/>
                    <a:pt x="3010" y="6672"/>
                  </a:cubicBezTo>
                  <a:cubicBezTo>
                    <a:pt x="3104" y="6536"/>
                    <a:pt x="3140" y="6369"/>
                    <a:pt x="3130" y="6202"/>
                  </a:cubicBezTo>
                  <a:cubicBezTo>
                    <a:pt x="3125" y="6008"/>
                    <a:pt x="3067" y="5826"/>
                    <a:pt x="3004" y="5643"/>
                  </a:cubicBezTo>
                  <a:cubicBezTo>
                    <a:pt x="2963" y="5514"/>
                    <a:pt x="2882" y="5360"/>
                    <a:pt x="2750" y="5360"/>
                  </a:cubicBezTo>
                  <a:cubicBezTo>
                    <a:pt x="2748" y="5360"/>
                    <a:pt x="2745" y="5360"/>
                    <a:pt x="2743" y="5361"/>
                  </a:cubicBezTo>
                  <a:cubicBezTo>
                    <a:pt x="2869" y="5235"/>
                    <a:pt x="2947" y="5058"/>
                    <a:pt x="2963" y="4880"/>
                  </a:cubicBezTo>
                  <a:cubicBezTo>
                    <a:pt x="3033" y="4927"/>
                    <a:pt x="3209" y="5003"/>
                    <a:pt x="3357" y="5003"/>
                  </a:cubicBezTo>
                  <a:cubicBezTo>
                    <a:pt x="3374" y="5003"/>
                    <a:pt x="3391" y="5002"/>
                    <a:pt x="3407" y="5000"/>
                  </a:cubicBezTo>
                  <a:cubicBezTo>
                    <a:pt x="3631" y="4969"/>
                    <a:pt x="3830" y="4802"/>
                    <a:pt x="3903" y="4582"/>
                  </a:cubicBezTo>
                  <a:cubicBezTo>
                    <a:pt x="3919" y="4535"/>
                    <a:pt x="3934" y="4483"/>
                    <a:pt x="3966" y="4446"/>
                  </a:cubicBezTo>
                  <a:cubicBezTo>
                    <a:pt x="3986" y="4423"/>
                    <a:pt x="4018" y="4406"/>
                    <a:pt x="4048" y="4406"/>
                  </a:cubicBezTo>
                  <a:cubicBezTo>
                    <a:pt x="4066" y="4406"/>
                    <a:pt x="4083" y="4412"/>
                    <a:pt x="4096" y="4425"/>
                  </a:cubicBezTo>
                  <a:cubicBezTo>
                    <a:pt x="4128" y="4457"/>
                    <a:pt x="4122" y="4509"/>
                    <a:pt x="4128" y="4551"/>
                  </a:cubicBezTo>
                  <a:cubicBezTo>
                    <a:pt x="4133" y="4671"/>
                    <a:pt x="4232" y="4770"/>
                    <a:pt x="4342" y="4822"/>
                  </a:cubicBezTo>
                  <a:cubicBezTo>
                    <a:pt x="4446" y="4869"/>
                    <a:pt x="4572" y="4875"/>
                    <a:pt x="4692" y="4880"/>
                  </a:cubicBezTo>
                  <a:cubicBezTo>
                    <a:pt x="4718" y="4880"/>
                    <a:pt x="4744" y="4880"/>
                    <a:pt x="4765" y="4896"/>
                  </a:cubicBezTo>
                  <a:cubicBezTo>
                    <a:pt x="4791" y="4916"/>
                    <a:pt x="4802" y="4953"/>
                    <a:pt x="4807" y="4984"/>
                  </a:cubicBezTo>
                  <a:cubicBezTo>
                    <a:pt x="4833" y="5099"/>
                    <a:pt x="4859" y="5214"/>
                    <a:pt x="4885" y="5329"/>
                  </a:cubicBezTo>
                  <a:cubicBezTo>
                    <a:pt x="4917" y="5481"/>
                    <a:pt x="4958" y="5643"/>
                    <a:pt x="5073" y="5742"/>
                  </a:cubicBezTo>
                  <a:cubicBezTo>
                    <a:pt x="5124" y="5786"/>
                    <a:pt x="5194" y="5809"/>
                    <a:pt x="5261" y="5809"/>
                  </a:cubicBezTo>
                  <a:cubicBezTo>
                    <a:pt x="5347" y="5809"/>
                    <a:pt x="5428" y="5771"/>
                    <a:pt x="5460" y="5690"/>
                  </a:cubicBezTo>
                  <a:cubicBezTo>
                    <a:pt x="5522" y="5803"/>
                    <a:pt x="5651" y="5868"/>
                    <a:pt x="5776" y="5868"/>
                  </a:cubicBezTo>
                  <a:cubicBezTo>
                    <a:pt x="5830" y="5868"/>
                    <a:pt x="5883" y="5856"/>
                    <a:pt x="5930" y="5831"/>
                  </a:cubicBezTo>
                  <a:cubicBezTo>
                    <a:pt x="5980" y="5802"/>
                    <a:pt x="6040" y="5766"/>
                    <a:pt x="6087" y="5766"/>
                  </a:cubicBezTo>
                  <a:cubicBezTo>
                    <a:pt x="6110" y="5766"/>
                    <a:pt x="6129" y="5774"/>
                    <a:pt x="6144" y="5794"/>
                  </a:cubicBezTo>
                  <a:cubicBezTo>
                    <a:pt x="6170" y="5826"/>
                    <a:pt x="6165" y="5867"/>
                    <a:pt x="6160" y="5909"/>
                  </a:cubicBezTo>
                  <a:cubicBezTo>
                    <a:pt x="6129" y="6170"/>
                    <a:pt x="6155" y="6458"/>
                    <a:pt x="6306" y="6677"/>
                  </a:cubicBezTo>
                  <a:cubicBezTo>
                    <a:pt x="6327" y="6708"/>
                    <a:pt x="6353" y="6735"/>
                    <a:pt x="6379" y="6761"/>
                  </a:cubicBezTo>
                  <a:cubicBezTo>
                    <a:pt x="6505" y="6719"/>
                    <a:pt x="6599" y="6599"/>
                    <a:pt x="6599" y="6458"/>
                  </a:cubicBezTo>
                  <a:cubicBezTo>
                    <a:pt x="6670" y="6486"/>
                    <a:pt x="6745" y="6500"/>
                    <a:pt x="6820" y="6500"/>
                  </a:cubicBezTo>
                  <a:cubicBezTo>
                    <a:pt x="6964" y="6500"/>
                    <a:pt x="7105" y="6448"/>
                    <a:pt x="7205" y="6348"/>
                  </a:cubicBezTo>
                  <a:cubicBezTo>
                    <a:pt x="7362" y="6196"/>
                    <a:pt x="7414" y="5951"/>
                    <a:pt x="7341" y="5742"/>
                  </a:cubicBezTo>
                  <a:cubicBezTo>
                    <a:pt x="7717" y="5590"/>
                    <a:pt x="8036" y="5303"/>
                    <a:pt x="8218" y="4943"/>
                  </a:cubicBezTo>
                  <a:cubicBezTo>
                    <a:pt x="8250" y="4890"/>
                    <a:pt x="8276" y="4833"/>
                    <a:pt x="8323" y="4802"/>
                  </a:cubicBezTo>
                  <a:cubicBezTo>
                    <a:pt x="8375" y="4770"/>
                    <a:pt x="8443" y="4770"/>
                    <a:pt x="8506" y="4765"/>
                  </a:cubicBezTo>
                  <a:cubicBezTo>
                    <a:pt x="8877" y="4739"/>
                    <a:pt x="9206" y="4462"/>
                    <a:pt x="9295" y="4101"/>
                  </a:cubicBezTo>
                  <a:cubicBezTo>
                    <a:pt x="9378" y="3746"/>
                    <a:pt x="9216" y="3328"/>
                    <a:pt x="8903" y="3104"/>
                  </a:cubicBezTo>
                  <a:cubicBezTo>
                    <a:pt x="9075" y="3010"/>
                    <a:pt x="9138" y="2795"/>
                    <a:pt x="9185" y="2602"/>
                  </a:cubicBezTo>
                  <a:cubicBezTo>
                    <a:pt x="9237" y="2383"/>
                    <a:pt x="9290" y="2158"/>
                    <a:pt x="9274" y="1928"/>
                  </a:cubicBezTo>
                  <a:cubicBezTo>
                    <a:pt x="9253" y="1703"/>
                    <a:pt x="9154" y="1463"/>
                    <a:pt x="8960" y="1332"/>
                  </a:cubicBezTo>
                  <a:cubicBezTo>
                    <a:pt x="8872" y="1270"/>
                    <a:pt x="8762" y="1228"/>
                    <a:pt x="8699" y="1139"/>
                  </a:cubicBezTo>
                  <a:cubicBezTo>
                    <a:pt x="8652" y="1071"/>
                    <a:pt x="8647" y="982"/>
                    <a:pt x="8642" y="904"/>
                  </a:cubicBezTo>
                  <a:cubicBezTo>
                    <a:pt x="8626" y="732"/>
                    <a:pt x="8616" y="564"/>
                    <a:pt x="8605" y="392"/>
                  </a:cubicBezTo>
                  <a:cubicBezTo>
                    <a:pt x="8600" y="329"/>
                    <a:pt x="8595" y="256"/>
                    <a:pt x="8563" y="199"/>
                  </a:cubicBezTo>
                  <a:cubicBezTo>
                    <a:pt x="8490" y="52"/>
                    <a:pt x="8323" y="11"/>
                    <a:pt x="815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7" name="Google Shape;12827;p55"/>
            <p:cNvSpPr/>
            <p:nvPr/>
          </p:nvSpPr>
          <p:spPr>
            <a:xfrm>
              <a:off x="2253800" y="1087300"/>
              <a:ext cx="194125" cy="144675"/>
            </a:xfrm>
            <a:custGeom>
              <a:avLst/>
              <a:gdLst/>
              <a:ahLst/>
              <a:cxnLst/>
              <a:rect l="l" t="t" r="r" b="b"/>
              <a:pathLst>
                <a:path w="7765" h="5787" extrusionOk="0">
                  <a:moveTo>
                    <a:pt x="4598" y="0"/>
                  </a:moveTo>
                  <a:cubicBezTo>
                    <a:pt x="4493" y="0"/>
                    <a:pt x="4398" y="31"/>
                    <a:pt x="4332" y="113"/>
                  </a:cubicBezTo>
                  <a:cubicBezTo>
                    <a:pt x="4274" y="175"/>
                    <a:pt x="4253" y="264"/>
                    <a:pt x="4201" y="327"/>
                  </a:cubicBezTo>
                  <a:cubicBezTo>
                    <a:pt x="4081" y="483"/>
                    <a:pt x="3841" y="483"/>
                    <a:pt x="3684" y="604"/>
                  </a:cubicBezTo>
                  <a:cubicBezTo>
                    <a:pt x="3600" y="666"/>
                    <a:pt x="3543" y="760"/>
                    <a:pt x="3454" y="813"/>
                  </a:cubicBezTo>
                  <a:cubicBezTo>
                    <a:pt x="3360" y="865"/>
                    <a:pt x="3240" y="860"/>
                    <a:pt x="3141" y="901"/>
                  </a:cubicBezTo>
                  <a:cubicBezTo>
                    <a:pt x="3036" y="943"/>
                    <a:pt x="2963" y="1079"/>
                    <a:pt x="3041" y="1157"/>
                  </a:cubicBezTo>
                  <a:cubicBezTo>
                    <a:pt x="2941" y="1125"/>
                    <a:pt x="2837" y="1110"/>
                    <a:pt x="2733" y="1110"/>
                  </a:cubicBezTo>
                  <a:cubicBezTo>
                    <a:pt x="2448" y="1110"/>
                    <a:pt x="2162" y="1223"/>
                    <a:pt x="1944" y="1403"/>
                  </a:cubicBezTo>
                  <a:cubicBezTo>
                    <a:pt x="1646" y="1654"/>
                    <a:pt x="1453" y="2004"/>
                    <a:pt x="1322" y="2369"/>
                  </a:cubicBezTo>
                  <a:cubicBezTo>
                    <a:pt x="1281" y="2479"/>
                    <a:pt x="1244" y="2594"/>
                    <a:pt x="1265" y="2709"/>
                  </a:cubicBezTo>
                  <a:cubicBezTo>
                    <a:pt x="1291" y="2845"/>
                    <a:pt x="1390" y="2965"/>
                    <a:pt x="1422" y="3101"/>
                  </a:cubicBezTo>
                  <a:cubicBezTo>
                    <a:pt x="1456" y="3228"/>
                    <a:pt x="1380" y="3401"/>
                    <a:pt x="1259" y="3401"/>
                  </a:cubicBezTo>
                  <a:cubicBezTo>
                    <a:pt x="1251" y="3401"/>
                    <a:pt x="1242" y="3400"/>
                    <a:pt x="1234" y="3399"/>
                  </a:cubicBezTo>
                  <a:cubicBezTo>
                    <a:pt x="1170" y="3326"/>
                    <a:pt x="1078" y="3294"/>
                    <a:pt x="985" y="3294"/>
                  </a:cubicBezTo>
                  <a:cubicBezTo>
                    <a:pt x="917" y="3294"/>
                    <a:pt x="849" y="3311"/>
                    <a:pt x="790" y="3341"/>
                  </a:cubicBezTo>
                  <a:cubicBezTo>
                    <a:pt x="643" y="3414"/>
                    <a:pt x="544" y="3550"/>
                    <a:pt x="455" y="3681"/>
                  </a:cubicBezTo>
                  <a:cubicBezTo>
                    <a:pt x="204" y="4062"/>
                    <a:pt x="1" y="4564"/>
                    <a:pt x="236" y="4961"/>
                  </a:cubicBezTo>
                  <a:cubicBezTo>
                    <a:pt x="298" y="5065"/>
                    <a:pt x="382" y="5149"/>
                    <a:pt x="429" y="5259"/>
                  </a:cubicBezTo>
                  <a:cubicBezTo>
                    <a:pt x="471" y="5368"/>
                    <a:pt x="476" y="5494"/>
                    <a:pt x="507" y="5603"/>
                  </a:cubicBezTo>
                  <a:cubicBezTo>
                    <a:pt x="528" y="5677"/>
                    <a:pt x="570" y="5745"/>
                    <a:pt x="628" y="5786"/>
                  </a:cubicBezTo>
                  <a:cubicBezTo>
                    <a:pt x="554" y="5530"/>
                    <a:pt x="544" y="5248"/>
                    <a:pt x="607" y="4992"/>
                  </a:cubicBezTo>
                  <a:cubicBezTo>
                    <a:pt x="742" y="4438"/>
                    <a:pt x="1150" y="4000"/>
                    <a:pt x="1615" y="3717"/>
                  </a:cubicBezTo>
                  <a:cubicBezTo>
                    <a:pt x="1516" y="3676"/>
                    <a:pt x="1526" y="3493"/>
                    <a:pt x="1625" y="3467"/>
                  </a:cubicBezTo>
                  <a:cubicBezTo>
                    <a:pt x="1526" y="3279"/>
                    <a:pt x="1427" y="3033"/>
                    <a:pt x="1547" y="2866"/>
                  </a:cubicBezTo>
                  <a:cubicBezTo>
                    <a:pt x="1589" y="2808"/>
                    <a:pt x="1646" y="2777"/>
                    <a:pt x="1704" y="2740"/>
                  </a:cubicBezTo>
                  <a:cubicBezTo>
                    <a:pt x="1850" y="2657"/>
                    <a:pt x="1996" y="2568"/>
                    <a:pt x="2137" y="2484"/>
                  </a:cubicBezTo>
                  <a:cubicBezTo>
                    <a:pt x="2211" y="2443"/>
                    <a:pt x="2279" y="2396"/>
                    <a:pt x="2320" y="2322"/>
                  </a:cubicBezTo>
                  <a:cubicBezTo>
                    <a:pt x="2373" y="2228"/>
                    <a:pt x="2362" y="2108"/>
                    <a:pt x="2378" y="1999"/>
                  </a:cubicBezTo>
                  <a:cubicBezTo>
                    <a:pt x="2409" y="1763"/>
                    <a:pt x="2571" y="1570"/>
                    <a:pt x="2764" y="1450"/>
                  </a:cubicBezTo>
                  <a:cubicBezTo>
                    <a:pt x="2963" y="1335"/>
                    <a:pt x="3182" y="1283"/>
                    <a:pt x="3402" y="1231"/>
                  </a:cubicBezTo>
                  <a:cubicBezTo>
                    <a:pt x="3496" y="1210"/>
                    <a:pt x="3598" y="1190"/>
                    <a:pt x="3696" y="1190"/>
                  </a:cubicBezTo>
                  <a:cubicBezTo>
                    <a:pt x="3795" y="1190"/>
                    <a:pt x="3890" y="1210"/>
                    <a:pt x="3971" y="1267"/>
                  </a:cubicBezTo>
                  <a:cubicBezTo>
                    <a:pt x="4029" y="886"/>
                    <a:pt x="4327" y="551"/>
                    <a:pt x="4682" y="468"/>
                  </a:cubicBezTo>
                  <a:cubicBezTo>
                    <a:pt x="4741" y="454"/>
                    <a:pt x="4800" y="447"/>
                    <a:pt x="4860" y="447"/>
                  </a:cubicBezTo>
                  <a:cubicBezTo>
                    <a:pt x="5160" y="447"/>
                    <a:pt x="5456" y="616"/>
                    <a:pt x="5617" y="891"/>
                  </a:cubicBezTo>
                  <a:cubicBezTo>
                    <a:pt x="5648" y="943"/>
                    <a:pt x="5674" y="1001"/>
                    <a:pt x="5727" y="1037"/>
                  </a:cubicBezTo>
                  <a:cubicBezTo>
                    <a:pt x="5779" y="1069"/>
                    <a:pt x="5842" y="1069"/>
                    <a:pt x="5899" y="1069"/>
                  </a:cubicBezTo>
                  <a:cubicBezTo>
                    <a:pt x="6301" y="1074"/>
                    <a:pt x="6693" y="1236"/>
                    <a:pt x="6991" y="1513"/>
                  </a:cubicBezTo>
                  <a:cubicBezTo>
                    <a:pt x="7102" y="1398"/>
                    <a:pt x="7256" y="1333"/>
                    <a:pt x="7408" y="1333"/>
                  </a:cubicBezTo>
                  <a:cubicBezTo>
                    <a:pt x="7470" y="1333"/>
                    <a:pt x="7533" y="1344"/>
                    <a:pt x="7592" y="1366"/>
                  </a:cubicBezTo>
                  <a:cubicBezTo>
                    <a:pt x="7655" y="1387"/>
                    <a:pt x="7712" y="1429"/>
                    <a:pt x="7764" y="1476"/>
                  </a:cubicBezTo>
                  <a:cubicBezTo>
                    <a:pt x="7655" y="1147"/>
                    <a:pt x="7477" y="849"/>
                    <a:pt x="7210" y="619"/>
                  </a:cubicBezTo>
                  <a:cubicBezTo>
                    <a:pt x="6952" y="393"/>
                    <a:pt x="6599" y="261"/>
                    <a:pt x="6261" y="261"/>
                  </a:cubicBezTo>
                  <a:cubicBezTo>
                    <a:pt x="6052" y="261"/>
                    <a:pt x="5848" y="311"/>
                    <a:pt x="5674" y="421"/>
                  </a:cubicBezTo>
                  <a:cubicBezTo>
                    <a:pt x="5633" y="447"/>
                    <a:pt x="5596" y="473"/>
                    <a:pt x="5549" y="473"/>
                  </a:cubicBezTo>
                  <a:cubicBezTo>
                    <a:pt x="5459" y="473"/>
                    <a:pt x="5362" y="373"/>
                    <a:pt x="5292" y="373"/>
                  </a:cubicBezTo>
                  <a:cubicBezTo>
                    <a:pt x="5273" y="373"/>
                    <a:pt x="5255" y="381"/>
                    <a:pt x="5241" y="400"/>
                  </a:cubicBezTo>
                  <a:cubicBezTo>
                    <a:pt x="5309" y="290"/>
                    <a:pt x="5162" y="170"/>
                    <a:pt x="5042" y="118"/>
                  </a:cubicBezTo>
                  <a:cubicBezTo>
                    <a:pt x="4906" y="57"/>
                    <a:pt x="4743" y="0"/>
                    <a:pt x="4598"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8" name="Google Shape;12828;p55"/>
            <p:cNvSpPr/>
            <p:nvPr/>
          </p:nvSpPr>
          <p:spPr>
            <a:xfrm>
              <a:off x="2268050" y="1236525"/>
              <a:ext cx="62575" cy="77625"/>
            </a:xfrm>
            <a:custGeom>
              <a:avLst/>
              <a:gdLst/>
              <a:ahLst/>
              <a:cxnLst/>
              <a:rect l="l" t="t" r="r" b="b"/>
              <a:pathLst>
                <a:path w="2503" h="3105" extrusionOk="0">
                  <a:moveTo>
                    <a:pt x="120" y="0"/>
                  </a:moveTo>
                  <a:cubicBezTo>
                    <a:pt x="120" y="47"/>
                    <a:pt x="136" y="94"/>
                    <a:pt x="172" y="126"/>
                  </a:cubicBezTo>
                  <a:cubicBezTo>
                    <a:pt x="16" y="126"/>
                    <a:pt x="0" y="350"/>
                    <a:pt x="37" y="502"/>
                  </a:cubicBezTo>
                  <a:cubicBezTo>
                    <a:pt x="98" y="752"/>
                    <a:pt x="229" y="1056"/>
                    <a:pt x="473" y="1056"/>
                  </a:cubicBezTo>
                  <a:cubicBezTo>
                    <a:pt x="479" y="1056"/>
                    <a:pt x="485" y="1056"/>
                    <a:pt x="491" y="1056"/>
                  </a:cubicBezTo>
                  <a:lnTo>
                    <a:pt x="491" y="1056"/>
                  </a:lnTo>
                  <a:cubicBezTo>
                    <a:pt x="606" y="1170"/>
                    <a:pt x="486" y="1359"/>
                    <a:pt x="402" y="1494"/>
                  </a:cubicBezTo>
                  <a:cubicBezTo>
                    <a:pt x="240" y="1750"/>
                    <a:pt x="230" y="2100"/>
                    <a:pt x="376" y="2377"/>
                  </a:cubicBezTo>
                  <a:cubicBezTo>
                    <a:pt x="517" y="2654"/>
                    <a:pt x="815" y="2848"/>
                    <a:pt x="1118" y="2863"/>
                  </a:cubicBezTo>
                  <a:cubicBezTo>
                    <a:pt x="1141" y="2968"/>
                    <a:pt x="1236" y="3006"/>
                    <a:pt x="1344" y="3006"/>
                  </a:cubicBezTo>
                  <a:cubicBezTo>
                    <a:pt x="1431" y="3006"/>
                    <a:pt x="1527" y="2982"/>
                    <a:pt x="1604" y="2947"/>
                  </a:cubicBezTo>
                  <a:cubicBezTo>
                    <a:pt x="1635" y="3036"/>
                    <a:pt x="1714" y="3083"/>
                    <a:pt x="1813" y="3098"/>
                  </a:cubicBezTo>
                  <a:cubicBezTo>
                    <a:pt x="1808" y="3093"/>
                    <a:pt x="1808" y="3083"/>
                    <a:pt x="1803" y="3077"/>
                  </a:cubicBezTo>
                  <a:lnTo>
                    <a:pt x="1803" y="3077"/>
                  </a:lnTo>
                  <a:cubicBezTo>
                    <a:pt x="1818" y="3088"/>
                    <a:pt x="1829" y="3093"/>
                    <a:pt x="1844" y="3104"/>
                  </a:cubicBezTo>
                  <a:cubicBezTo>
                    <a:pt x="1859" y="3104"/>
                    <a:pt x="1874" y="3105"/>
                    <a:pt x="1889" y="3105"/>
                  </a:cubicBezTo>
                  <a:cubicBezTo>
                    <a:pt x="1957" y="3105"/>
                    <a:pt x="2025" y="3096"/>
                    <a:pt x="2090" y="3083"/>
                  </a:cubicBezTo>
                  <a:cubicBezTo>
                    <a:pt x="2226" y="3051"/>
                    <a:pt x="2377" y="3010"/>
                    <a:pt x="2503" y="2947"/>
                  </a:cubicBezTo>
                  <a:cubicBezTo>
                    <a:pt x="2435" y="2832"/>
                    <a:pt x="2388" y="2706"/>
                    <a:pt x="2367" y="2571"/>
                  </a:cubicBezTo>
                  <a:cubicBezTo>
                    <a:pt x="2348" y="2628"/>
                    <a:pt x="2297" y="2652"/>
                    <a:pt x="2242" y="2652"/>
                  </a:cubicBezTo>
                  <a:cubicBezTo>
                    <a:pt x="2191" y="2652"/>
                    <a:pt x="2135" y="2632"/>
                    <a:pt x="2095" y="2597"/>
                  </a:cubicBezTo>
                  <a:cubicBezTo>
                    <a:pt x="2012" y="2524"/>
                    <a:pt x="1965" y="2414"/>
                    <a:pt x="1876" y="2351"/>
                  </a:cubicBezTo>
                  <a:cubicBezTo>
                    <a:pt x="1792" y="2289"/>
                    <a:pt x="1682" y="2283"/>
                    <a:pt x="1588" y="2236"/>
                  </a:cubicBezTo>
                  <a:cubicBezTo>
                    <a:pt x="1416" y="2147"/>
                    <a:pt x="1306" y="1928"/>
                    <a:pt x="1118" y="1886"/>
                  </a:cubicBezTo>
                  <a:cubicBezTo>
                    <a:pt x="1076" y="1876"/>
                    <a:pt x="1035" y="1876"/>
                    <a:pt x="993" y="1876"/>
                  </a:cubicBezTo>
                  <a:cubicBezTo>
                    <a:pt x="951" y="1876"/>
                    <a:pt x="909" y="1876"/>
                    <a:pt x="867" y="1865"/>
                  </a:cubicBezTo>
                  <a:cubicBezTo>
                    <a:pt x="627" y="1808"/>
                    <a:pt x="570" y="1479"/>
                    <a:pt x="554" y="1217"/>
                  </a:cubicBezTo>
                  <a:cubicBezTo>
                    <a:pt x="549" y="1087"/>
                    <a:pt x="587" y="908"/>
                    <a:pt x="701" y="908"/>
                  </a:cubicBezTo>
                  <a:cubicBezTo>
                    <a:pt x="706" y="908"/>
                    <a:pt x="711" y="909"/>
                    <a:pt x="716" y="909"/>
                  </a:cubicBezTo>
                  <a:cubicBezTo>
                    <a:pt x="611" y="888"/>
                    <a:pt x="695" y="705"/>
                    <a:pt x="648" y="601"/>
                  </a:cubicBezTo>
                  <a:cubicBezTo>
                    <a:pt x="627" y="559"/>
                    <a:pt x="585" y="533"/>
                    <a:pt x="543" y="507"/>
                  </a:cubicBezTo>
                  <a:cubicBezTo>
                    <a:pt x="355" y="392"/>
                    <a:pt x="214" y="209"/>
                    <a:pt x="12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9" name="Google Shape;12829;p55"/>
            <p:cNvSpPr/>
            <p:nvPr/>
          </p:nvSpPr>
          <p:spPr>
            <a:xfrm>
              <a:off x="2445925" y="1124975"/>
              <a:ext cx="4475" cy="9300"/>
            </a:xfrm>
            <a:custGeom>
              <a:avLst/>
              <a:gdLst/>
              <a:ahLst/>
              <a:cxnLst/>
              <a:rect l="l" t="t" r="r" b="b"/>
              <a:pathLst>
                <a:path w="179" h="372" extrusionOk="0">
                  <a:moveTo>
                    <a:pt x="90" y="0"/>
                  </a:moveTo>
                  <a:cubicBezTo>
                    <a:pt x="84" y="58"/>
                    <a:pt x="64" y="105"/>
                    <a:pt x="1" y="126"/>
                  </a:cubicBezTo>
                  <a:cubicBezTo>
                    <a:pt x="90" y="168"/>
                    <a:pt x="131" y="293"/>
                    <a:pt x="79" y="371"/>
                  </a:cubicBezTo>
                  <a:cubicBezTo>
                    <a:pt x="98" y="365"/>
                    <a:pt x="118" y="363"/>
                    <a:pt x="138" y="363"/>
                  </a:cubicBezTo>
                  <a:cubicBezTo>
                    <a:pt x="152" y="363"/>
                    <a:pt x="166" y="364"/>
                    <a:pt x="179" y="366"/>
                  </a:cubicBezTo>
                  <a:cubicBezTo>
                    <a:pt x="158" y="241"/>
                    <a:pt x="131" y="121"/>
                    <a:pt x="9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0" name="Google Shape;12830;p55"/>
            <p:cNvSpPr/>
            <p:nvPr/>
          </p:nvSpPr>
          <p:spPr>
            <a:xfrm>
              <a:off x="2427525" y="1099100"/>
              <a:ext cx="16475" cy="16100"/>
            </a:xfrm>
            <a:custGeom>
              <a:avLst/>
              <a:gdLst/>
              <a:ahLst/>
              <a:cxnLst/>
              <a:rect l="l" t="t" r="r" b="b"/>
              <a:pathLst>
                <a:path w="659" h="644" extrusionOk="0">
                  <a:moveTo>
                    <a:pt x="63" y="1"/>
                  </a:moveTo>
                  <a:lnTo>
                    <a:pt x="63" y="1"/>
                  </a:lnTo>
                  <a:cubicBezTo>
                    <a:pt x="32" y="153"/>
                    <a:pt x="0" y="330"/>
                    <a:pt x="131" y="388"/>
                  </a:cubicBezTo>
                  <a:cubicBezTo>
                    <a:pt x="169" y="372"/>
                    <a:pt x="206" y="365"/>
                    <a:pt x="243" y="365"/>
                  </a:cubicBezTo>
                  <a:cubicBezTo>
                    <a:pt x="399" y="365"/>
                    <a:pt x="544" y="495"/>
                    <a:pt x="658" y="644"/>
                  </a:cubicBezTo>
                  <a:cubicBezTo>
                    <a:pt x="559" y="456"/>
                    <a:pt x="429" y="288"/>
                    <a:pt x="261" y="147"/>
                  </a:cubicBezTo>
                  <a:cubicBezTo>
                    <a:pt x="199" y="95"/>
                    <a:pt x="131" y="48"/>
                    <a:pt x="63"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1" name="Google Shape;12831;p55"/>
            <p:cNvSpPr/>
            <p:nvPr/>
          </p:nvSpPr>
          <p:spPr>
            <a:xfrm>
              <a:off x="2458475" y="1142850"/>
              <a:ext cx="13475" cy="14025"/>
            </a:xfrm>
            <a:custGeom>
              <a:avLst/>
              <a:gdLst/>
              <a:ahLst/>
              <a:cxnLst/>
              <a:rect l="l" t="t" r="r" b="b"/>
              <a:pathLst>
                <a:path w="539" h="561" extrusionOk="0">
                  <a:moveTo>
                    <a:pt x="35" y="1"/>
                  </a:moveTo>
                  <a:cubicBezTo>
                    <a:pt x="23" y="1"/>
                    <a:pt x="12" y="1"/>
                    <a:pt x="0" y="1"/>
                  </a:cubicBezTo>
                  <a:cubicBezTo>
                    <a:pt x="21" y="33"/>
                    <a:pt x="47" y="64"/>
                    <a:pt x="74" y="95"/>
                  </a:cubicBezTo>
                  <a:cubicBezTo>
                    <a:pt x="152" y="179"/>
                    <a:pt x="256" y="231"/>
                    <a:pt x="345" y="309"/>
                  </a:cubicBezTo>
                  <a:cubicBezTo>
                    <a:pt x="434" y="383"/>
                    <a:pt x="492" y="466"/>
                    <a:pt x="539" y="560"/>
                  </a:cubicBezTo>
                  <a:cubicBezTo>
                    <a:pt x="533" y="508"/>
                    <a:pt x="533" y="451"/>
                    <a:pt x="528" y="393"/>
                  </a:cubicBezTo>
                  <a:cubicBezTo>
                    <a:pt x="523" y="330"/>
                    <a:pt x="518" y="257"/>
                    <a:pt x="486" y="200"/>
                  </a:cubicBezTo>
                  <a:cubicBezTo>
                    <a:pt x="408" y="42"/>
                    <a:pt x="218" y="1"/>
                    <a:pt x="35"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2" name="Google Shape;12832;p55"/>
            <p:cNvSpPr/>
            <p:nvPr/>
          </p:nvSpPr>
          <p:spPr>
            <a:xfrm>
              <a:off x="2273775" y="1265525"/>
              <a:ext cx="58550" cy="48625"/>
            </a:xfrm>
            <a:custGeom>
              <a:avLst/>
              <a:gdLst/>
              <a:ahLst/>
              <a:cxnLst/>
              <a:rect l="l" t="t" r="r" b="b"/>
              <a:pathLst>
                <a:path w="2342" h="1945" extrusionOk="0">
                  <a:moveTo>
                    <a:pt x="309" y="0"/>
                  </a:moveTo>
                  <a:lnTo>
                    <a:pt x="309" y="0"/>
                  </a:lnTo>
                  <a:cubicBezTo>
                    <a:pt x="314" y="105"/>
                    <a:pt x="236" y="230"/>
                    <a:pt x="173" y="334"/>
                  </a:cubicBezTo>
                  <a:cubicBezTo>
                    <a:pt x="11" y="590"/>
                    <a:pt x="1" y="940"/>
                    <a:pt x="147" y="1217"/>
                  </a:cubicBezTo>
                  <a:cubicBezTo>
                    <a:pt x="288" y="1494"/>
                    <a:pt x="586" y="1688"/>
                    <a:pt x="889" y="1703"/>
                  </a:cubicBezTo>
                  <a:cubicBezTo>
                    <a:pt x="912" y="1808"/>
                    <a:pt x="1007" y="1846"/>
                    <a:pt x="1115" y="1846"/>
                  </a:cubicBezTo>
                  <a:cubicBezTo>
                    <a:pt x="1202" y="1846"/>
                    <a:pt x="1298" y="1822"/>
                    <a:pt x="1375" y="1787"/>
                  </a:cubicBezTo>
                  <a:cubicBezTo>
                    <a:pt x="1406" y="1876"/>
                    <a:pt x="1485" y="1923"/>
                    <a:pt x="1584" y="1938"/>
                  </a:cubicBezTo>
                  <a:cubicBezTo>
                    <a:pt x="1579" y="1933"/>
                    <a:pt x="1579" y="1923"/>
                    <a:pt x="1574" y="1917"/>
                  </a:cubicBezTo>
                  <a:lnTo>
                    <a:pt x="1574" y="1917"/>
                  </a:lnTo>
                  <a:cubicBezTo>
                    <a:pt x="1589" y="1928"/>
                    <a:pt x="1600" y="1933"/>
                    <a:pt x="1615" y="1944"/>
                  </a:cubicBezTo>
                  <a:cubicBezTo>
                    <a:pt x="1630" y="1944"/>
                    <a:pt x="1645" y="1945"/>
                    <a:pt x="1660" y="1945"/>
                  </a:cubicBezTo>
                  <a:cubicBezTo>
                    <a:pt x="1728" y="1945"/>
                    <a:pt x="1796" y="1936"/>
                    <a:pt x="1861" y="1923"/>
                  </a:cubicBezTo>
                  <a:cubicBezTo>
                    <a:pt x="2018" y="1891"/>
                    <a:pt x="2185" y="1844"/>
                    <a:pt x="2321" y="1766"/>
                  </a:cubicBezTo>
                  <a:cubicBezTo>
                    <a:pt x="2331" y="1755"/>
                    <a:pt x="2336" y="1740"/>
                    <a:pt x="2342" y="1729"/>
                  </a:cubicBezTo>
                  <a:cubicBezTo>
                    <a:pt x="1939" y="1494"/>
                    <a:pt x="1641" y="1102"/>
                    <a:pt x="1453" y="679"/>
                  </a:cubicBezTo>
                  <a:cubicBezTo>
                    <a:pt x="1432" y="718"/>
                    <a:pt x="1389" y="735"/>
                    <a:pt x="1346" y="735"/>
                  </a:cubicBezTo>
                  <a:cubicBezTo>
                    <a:pt x="1283" y="735"/>
                    <a:pt x="1217" y="699"/>
                    <a:pt x="1208" y="637"/>
                  </a:cubicBezTo>
                  <a:cubicBezTo>
                    <a:pt x="1096" y="683"/>
                    <a:pt x="965" y="724"/>
                    <a:pt x="845" y="724"/>
                  </a:cubicBezTo>
                  <a:cubicBezTo>
                    <a:pt x="758" y="724"/>
                    <a:pt x="676" y="702"/>
                    <a:pt x="612" y="643"/>
                  </a:cubicBezTo>
                  <a:cubicBezTo>
                    <a:pt x="560" y="596"/>
                    <a:pt x="534" y="528"/>
                    <a:pt x="508" y="470"/>
                  </a:cubicBezTo>
                  <a:cubicBezTo>
                    <a:pt x="440" y="313"/>
                    <a:pt x="377" y="157"/>
                    <a:pt x="309"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3" name="Google Shape;12833;p55"/>
            <p:cNvSpPr/>
            <p:nvPr/>
          </p:nvSpPr>
          <p:spPr>
            <a:xfrm>
              <a:off x="2302525" y="1106425"/>
              <a:ext cx="72500" cy="50225"/>
            </a:xfrm>
            <a:custGeom>
              <a:avLst/>
              <a:gdLst/>
              <a:ahLst/>
              <a:cxnLst/>
              <a:rect l="l" t="t" r="r" b="b"/>
              <a:pathLst>
                <a:path w="2900" h="2009" extrusionOk="0">
                  <a:moveTo>
                    <a:pt x="2106" y="1"/>
                  </a:moveTo>
                  <a:cubicBezTo>
                    <a:pt x="2048" y="27"/>
                    <a:pt x="2001" y="63"/>
                    <a:pt x="1970" y="121"/>
                  </a:cubicBezTo>
                  <a:cubicBezTo>
                    <a:pt x="1933" y="183"/>
                    <a:pt x="1928" y="262"/>
                    <a:pt x="1892" y="324"/>
                  </a:cubicBezTo>
                  <a:cubicBezTo>
                    <a:pt x="1813" y="476"/>
                    <a:pt x="1604" y="518"/>
                    <a:pt x="1484" y="643"/>
                  </a:cubicBezTo>
                  <a:cubicBezTo>
                    <a:pt x="1427" y="711"/>
                    <a:pt x="1390" y="805"/>
                    <a:pt x="1322" y="863"/>
                  </a:cubicBezTo>
                  <a:cubicBezTo>
                    <a:pt x="1244" y="920"/>
                    <a:pt x="1139" y="936"/>
                    <a:pt x="1061" y="988"/>
                  </a:cubicBezTo>
                  <a:cubicBezTo>
                    <a:pt x="983" y="1040"/>
                    <a:pt x="936" y="1171"/>
                    <a:pt x="1014" y="1223"/>
                  </a:cubicBezTo>
                  <a:cubicBezTo>
                    <a:pt x="980" y="1219"/>
                    <a:pt x="946" y="1217"/>
                    <a:pt x="911" y="1217"/>
                  </a:cubicBezTo>
                  <a:cubicBezTo>
                    <a:pt x="606" y="1217"/>
                    <a:pt x="307" y="1380"/>
                    <a:pt x="105" y="1615"/>
                  </a:cubicBezTo>
                  <a:cubicBezTo>
                    <a:pt x="68" y="1662"/>
                    <a:pt x="32" y="1709"/>
                    <a:pt x="0" y="1761"/>
                  </a:cubicBezTo>
                  <a:cubicBezTo>
                    <a:pt x="6" y="1766"/>
                    <a:pt x="6" y="1777"/>
                    <a:pt x="11" y="1782"/>
                  </a:cubicBezTo>
                  <a:cubicBezTo>
                    <a:pt x="26" y="1813"/>
                    <a:pt x="42" y="1850"/>
                    <a:pt x="74" y="1866"/>
                  </a:cubicBezTo>
                  <a:cubicBezTo>
                    <a:pt x="80" y="1868"/>
                    <a:pt x="87" y="1869"/>
                    <a:pt x="93" y="1869"/>
                  </a:cubicBezTo>
                  <a:cubicBezTo>
                    <a:pt x="146" y="1869"/>
                    <a:pt x="187" y="1796"/>
                    <a:pt x="220" y="1740"/>
                  </a:cubicBezTo>
                  <a:cubicBezTo>
                    <a:pt x="275" y="1650"/>
                    <a:pt x="381" y="1599"/>
                    <a:pt x="487" y="1599"/>
                  </a:cubicBezTo>
                  <a:cubicBezTo>
                    <a:pt x="541" y="1599"/>
                    <a:pt x="595" y="1613"/>
                    <a:pt x="643" y="1641"/>
                  </a:cubicBezTo>
                  <a:cubicBezTo>
                    <a:pt x="624" y="1520"/>
                    <a:pt x="751" y="1428"/>
                    <a:pt x="871" y="1428"/>
                  </a:cubicBezTo>
                  <a:cubicBezTo>
                    <a:pt x="886" y="1428"/>
                    <a:pt x="900" y="1429"/>
                    <a:pt x="915" y="1432"/>
                  </a:cubicBezTo>
                  <a:cubicBezTo>
                    <a:pt x="1045" y="1458"/>
                    <a:pt x="1145" y="1563"/>
                    <a:pt x="1233" y="1662"/>
                  </a:cubicBezTo>
                  <a:cubicBezTo>
                    <a:pt x="1301" y="1740"/>
                    <a:pt x="1369" y="1813"/>
                    <a:pt x="1442" y="1892"/>
                  </a:cubicBezTo>
                  <a:cubicBezTo>
                    <a:pt x="1458" y="1913"/>
                    <a:pt x="1484" y="1939"/>
                    <a:pt x="1510" y="1939"/>
                  </a:cubicBezTo>
                  <a:cubicBezTo>
                    <a:pt x="1515" y="1940"/>
                    <a:pt x="1520" y="1940"/>
                    <a:pt x="1524" y="1940"/>
                  </a:cubicBezTo>
                  <a:cubicBezTo>
                    <a:pt x="1544" y="1940"/>
                    <a:pt x="1561" y="1932"/>
                    <a:pt x="1578" y="1923"/>
                  </a:cubicBezTo>
                  <a:cubicBezTo>
                    <a:pt x="1672" y="1871"/>
                    <a:pt x="1766" y="1824"/>
                    <a:pt x="1871" y="1813"/>
                  </a:cubicBezTo>
                  <a:cubicBezTo>
                    <a:pt x="1886" y="1811"/>
                    <a:pt x="1902" y="1810"/>
                    <a:pt x="1918" y="1810"/>
                  </a:cubicBezTo>
                  <a:cubicBezTo>
                    <a:pt x="2008" y="1810"/>
                    <a:pt x="2099" y="1848"/>
                    <a:pt x="2148" y="1923"/>
                  </a:cubicBezTo>
                  <a:cubicBezTo>
                    <a:pt x="2169" y="1955"/>
                    <a:pt x="2184" y="1996"/>
                    <a:pt x="2226" y="2007"/>
                  </a:cubicBezTo>
                  <a:cubicBezTo>
                    <a:pt x="2230" y="2008"/>
                    <a:pt x="2235" y="2008"/>
                    <a:pt x="2239" y="2008"/>
                  </a:cubicBezTo>
                  <a:cubicBezTo>
                    <a:pt x="2275" y="2008"/>
                    <a:pt x="2305" y="1971"/>
                    <a:pt x="2315" y="1934"/>
                  </a:cubicBezTo>
                  <a:cubicBezTo>
                    <a:pt x="2325" y="1887"/>
                    <a:pt x="2310" y="1845"/>
                    <a:pt x="2304" y="1803"/>
                  </a:cubicBezTo>
                  <a:cubicBezTo>
                    <a:pt x="2268" y="1604"/>
                    <a:pt x="2346" y="1390"/>
                    <a:pt x="2508" y="1265"/>
                  </a:cubicBezTo>
                  <a:cubicBezTo>
                    <a:pt x="2609" y="1188"/>
                    <a:pt x="2781" y="1160"/>
                    <a:pt x="2877" y="1160"/>
                  </a:cubicBezTo>
                  <a:cubicBezTo>
                    <a:pt x="2885" y="1160"/>
                    <a:pt x="2893" y="1160"/>
                    <a:pt x="2900" y="1160"/>
                  </a:cubicBezTo>
                  <a:cubicBezTo>
                    <a:pt x="2832" y="1014"/>
                    <a:pt x="2816" y="847"/>
                    <a:pt x="2858" y="695"/>
                  </a:cubicBezTo>
                  <a:lnTo>
                    <a:pt x="2858" y="695"/>
                  </a:lnTo>
                  <a:cubicBezTo>
                    <a:pt x="2833" y="711"/>
                    <a:pt x="2806" y="717"/>
                    <a:pt x="2778" y="717"/>
                  </a:cubicBezTo>
                  <a:cubicBezTo>
                    <a:pt x="2694" y="717"/>
                    <a:pt x="2605" y="655"/>
                    <a:pt x="2534" y="596"/>
                  </a:cubicBezTo>
                  <a:cubicBezTo>
                    <a:pt x="2409" y="481"/>
                    <a:pt x="2289" y="366"/>
                    <a:pt x="2200" y="225"/>
                  </a:cubicBezTo>
                  <a:cubicBezTo>
                    <a:pt x="2158" y="157"/>
                    <a:pt x="2127" y="79"/>
                    <a:pt x="210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4" name="Google Shape;12834;p55"/>
            <p:cNvSpPr/>
            <p:nvPr/>
          </p:nvSpPr>
          <p:spPr>
            <a:xfrm>
              <a:off x="2410400" y="1171600"/>
              <a:ext cx="80625" cy="140300"/>
            </a:xfrm>
            <a:custGeom>
              <a:avLst/>
              <a:gdLst/>
              <a:ahLst/>
              <a:cxnLst/>
              <a:rect l="l" t="t" r="r" b="b"/>
              <a:pathLst>
                <a:path w="3225" h="5612" extrusionOk="0">
                  <a:moveTo>
                    <a:pt x="2556" y="1"/>
                  </a:moveTo>
                  <a:cubicBezTo>
                    <a:pt x="2545" y="152"/>
                    <a:pt x="2519" y="298"/>
                    <a:pt x="2482" y="439"/>
                  </a:cubicBezTo>
                  <a:cubicBezTo>
                    <a:pt x="2446" y="596"/>
                    <a:pt x="2394" y="758"/>
                    <a:pt x="2284" y="873"/>
                  </a:cubicBezTo>
                  <a:cubicBezTo>
                    <a:pt x="2209" y="955"/>
                    <a:pt x="2097" y="1008"/>
                    <a:pt x="1989" y="1008"/>
                  </a:cubicBezTo>
                  <a:cubicBezTo>
                    <a:pt x="1939" y="1008"/>
                    <a:pt x="1890" y="997"/>
                    <a:pt x="1845" y="972"/>
                  </a:cubicBezTo>
                  <a:cubicBezTo>
                    <a:pt x="1704" y="993"/>
                    <a:pt x="1683" y="1197"/>
                    <a:pt x="1761" y="1317"/>
                  </a:cubicBezTo>
                  <a:cubicBezTo>
                    <a:pt x="1840" y="1432"/>
                    <a:pt x="1970" y="1505"/>
                    <a:pt x="2038" y="1631"/>
                  </a:cubicBezTo>
                  <a:cubicBezTo>
                    <a:pt x="2096" y="1735"/>
                    <a:pt x="2101" y="1855"/>
                    <a:pt x="2096" y="1970"/>
                  </a:cubicBezTo>
                  <a:cubicBezTo>
                    <a:pt x="2091" y="2362"/>
                    <a:pt x="2028" y="2759"/>
                    <a:pt x="1824" y="3088"/>
                  </a:cubicBezTo>
                  <a:cubicBezTo>
                    <a:pt x="1626" y="3423"/>
                    <a:pt x="1270" y="3679"/>
                    <a:pt x="873" y="3694"/>
                  </a:cubicBezTo>
                  <a:cubicBezTo>
                    <a:pt x="973" y="3741"/>
                    <a:pt x="946" y="3893"/>
                    <a:pt x="868" y="3966"/>
                  </a:cubicBezTo>
                  <a:cubicBezTo>
                    <a:pt x="784" y="4039"/>
                    <a:pt x="670" y="4076"/>
                    <a:pt x="596" y="4159"/>
                  </a:cubicBezTo>
                  <a:cubicBezTo>
                    <a:pt x="528" y="4238"/>
                    <a:pt x="508" y="4342"/>
                    <a:pt x="450" y="4431"/>
                  </a:cubicBezTo>
                  <a:cubicBezTo>
                    <a:pt x="340" y="4598"/>
                    <a:pt x="116" y="4677"/>
                    <a:pt x="48" y="4865"/>
                  </a:cubicBezTo>
                  <a:cubicBezTo>
                    <a:pt x="22" y="4943"/>
                    <a:pt x="27" y="5027"/>
                    <a:pt x="1" y="5100"/>
                  </a:cubicBezTo>
                  <a:cubicBezTo>
                    <a:pt x="22" y="5256"/>
                    <a:pt x="63" y="5403"/>
                    <a:pt x="152" y="5528"/>
                  </a:cubicBezTo>
                  <a:cubicBezTo>
                    <a:pt x="173" y="5559"/>
                    <a:pt x="199" y="5586"/>
                    <a:pt x="225" y="5612"/>
                  </a:cubicBezTo>
                  <a:cubicBezTo>
                    <a:pt x="351" y="5570"/>
                    <a:pt x="445" y="5450"/>
                    <a:pt x="445" y="5309"/>
                  </a:cubicBezTo>
                  <a:cubicBezTo>
                    <a:pt x="516" y="5337"/>
                    <a:pt x="591" y="5351"/>
                    <a:pt x="666" y="5351"/>
                  </a:cubicBezTo>
                  <a:cubicBezTo>
                    <a:pt x="810" y="5351"/>
                    <a:pt x="951" y="5299"/>
                    <a:pt x="1051" y="5199"/>
                  </a:cubicBezTo>
                  <a:cubicBezTo>
                    <a:pt x="1208" y="5047"/>
                    <a:pt x="1260" y="4802"/>
                    <a:pt x="1187" y="4593"/>
                  </a:cubicBezTo>
                  <a:cubicBezTo>
                    <a:pt x="1563" y="4441"/>
                    <a:pt x="1882" y="4154"/>
                    <a:pt x="2064" y="3794"/>
                  </a:cubicBezTo>
                  <a:cubicBezTo>
                    <a:pt x="2096" y="3741"/>
                    <a:pt x="2122" y="3684"/>
                    <a:pt x="2169" y="3653"/>
                  </a:cubicBezTo>
                  <a:cubicBezTo>
                    <a:pt x="2221" y="3621"/>
                    <a:pt x="2289" y="3621"/>
                    <a:pt x="2352" y="3616"/>
                  </a:cubicBezTo>
                  <a:cubicBezTo>
                    <a:pt x="2723" y="3590"/>
                    <a:pt x="3052" y="3313"/>
                    <a:pt x="3141" y="2952"/>
                  </a:cubicBezTo>
                  <a:cubicBezTo>
                    <a:pt x="3224" y="2597"/>
                    <a:pt x="3062" y="2179"/>
                    <a:pt x="2749" y="1955"/>
                  </a:cubicBezTo>
                  <a:cubicBezTo>
                    <a:pt x="2921" y="1861"/>
                    <a:pt x="2984" y="1646"/>
                    <a:pt x="3031" y="1453"/>
                  </a:cubicBezTo>
                  <a:cubicBezTo>
                    <a:pt x="3083" y="1234"/>
                    <a:pt x="3136" y="1009"/>
                    <a:pt x="3120" y="779"/>
                  </a:cubicBezTo>
                  <a:cubicBezTo>
                    <a:pt x="3099" y="554"/>
                    <a:pt x="3000" y="314"/>
                    <a:pt x="2806" y="183"/>
                  </a:cubicBezTo>
                  <a:cubicBezTo>
                    <a:pt x="2723" y="121"/>
                    <a:pt x="2618" y="84"/>
                    <a:pt x="25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5" name="Google Shape;12835;p55"/>
            <p:cNvSpPr/>
            <p:nvPr/>
          </p:nvSpPr>
          <p:spPr>
            <a:xfrm>
              <a:off x="2272875" y="1258600"/>
              <a:ext cx="7325" cy="4350"/>
            </a:xfrm>
            <a:custGeom>
              <a:avLst/>
              <a:gdLst/>
              <a:ahLst/>
              <a:cxnLst/>
              <a:rect l="l" t="t" r="r" b="b"/>
              <a:pathLst>
                <a:path w="293" h="174" extrusionOk="0">
                  <a:moveTo>
                    <a:pt x="0" y="0"/>
                  </a:moveTo>
                  <a:lnTo>
                    <a:pt x="0" y="0"/>
                  </a:lnTo>
                  <a:cubicBezTo>
                    <a:pt x="69" y="103"/>
                    <a:pt x="156" y="174"/>
                    <a:pt x="269" y="174"/>
                  </a:cubicBezTo>
                  <a:cubicBezTo>
                    <a:pt x="277" y="174"/>
                    <a:pt x="285" y="173"/>
                    <a:pt x="293" y="173"/>
                  </a:cubicBezTo>
                  <a:cubicBezTo>
                    <a:pt x="272" y="136"/>
                    <a:pt x="246" y="99"/>
                    <a:pt x="209" y="73"/>
                  </a:cubicBezTo>
                  <a:cubicBezTo>
                    <a:pt x="152" y="31"/>
                    <a:pt x="74" y="16"/>
                    <a:pt x="0" y="0"/>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6" name="Google Shape;12836;p55"/>
            <p:cNvSpPr/>
            <p:nvPr/>
          </p:nvSpPr>
          <p:spPr>
            <a:xfrm>
              <a:off x="2355025" y="1453975"/>
              <a:ext cx="29800" cy="80750"/>
            </a:xfrm>
            <a:custGeom>
              <a:avLst/>
              <a:gdLst/>
              <a:ahLst/>
              <a:cxnLst/>
              <a:rect l="l" t="t" r="r" b="b"/>
              <a:pathLst>
                <a:path w="1192" h="3230" extrusionOk="0">
                  <a:moveTo>
                    <a:pt x="528" y="1"/>
                  </a:moveTo>
                  <a:cubicBezTo>
                    <a:pt x="586" y="215"/>
                    <a:pt x="941" y="1636"/>
                    <a:pt x="654" y="2347"/>
                  </a:cubicBezTo>
                  <a:cubicBezTo>
                    <a:pt x="335" y="3120"/>
                    <a:pt x="22" y="2838"/>
                    <a:pt x="1" y="3230"/>
                  </a:cubicBezTo>
                  <a:lnTo>
                    <a:pt x="1035" y="3230"/>
                  </a:lnTo>
                  <a:cubicBezTo>
                    <a:pt x="1134" y="2895"/>
                    <a:pt x="1192" y="2498"/>
                    <a:pt x="1192" y="2080"/>
                  </a:cubicBezTo>
                  <a:cubicBezTo>
                    <a:pt x="1192" y="1171"/>
                    <a:pt x="920" y="377"/>
                    <a:pt x="528" y="1"/>
                  </a:cubicBezTo>
                  <a:close/>
                </a:path>
              </a:pathLst>
            </a:custGeom>
            <a:solidFill>
              <a:srgbClr val="76312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7" name="Google Shape;12837;p55"/>
            <p:cNvSpPr/>
            <p:nvPr/>
          </p:nvSpPr>
          <p:spPr>
            <a:xfrm>
              <a:off x="2407925" y="1270075"/>
              <a:ext cx="12050" cy="11800"/>
            </a:xfrm>
            <a:custGeom>
              <a:avLst/>
              <a:gdLst/>
              <a:ahLst/>
              <a:cxnLst/>
              <a:rect l="l" t="t" r="r" b="b"/>
              <a:pathLst>
                <a:path w="482" h="472" extrusionOk="0">
                  <a:moveTo>
                    <a:pt x="356" y="1"/>
                  </a:moveTo>
                  <a:cubicBezTo>
                    <a:pt x="356" y="1"/>
                    <a:pt x="1" y="388"/>
                    <a:pt x="277" y="466"/>
                  </a:cubicBezTo>
                  <a:cubicBezTo>
                    <a:pt x="290" y="469"/>
                    <a:pt x="301" y="471"/>
                    <a:pt x="311" y="471"/>
                  </a:cubicBezTo>
                  <a:cubicBezTo>
                    <a:pt x="481" y="471"/>
                    <a:pt x="356" y="1"/>
                    <a:pt x="356"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8" name="Google Shape;12838;p55"/>
            <p:cNvSpPr/>
            <p:nvPr/>
          </p:nvSpPr>
          <p:spPr>
            <a:xfrm>
              <a:off x="2399950" y="1269550"/>
              <a:ext cx="12175" cy="9875"/>
            </a:xfrm>
            <a:custGeom>
              <a:avLst/>
              <a:gdLst/>
              <a:ahLst/>
              <a:cxnLst/>
              <a:rect l="l" t="t" r="r" b="b"/>
              <a:pathLst>
                <a:path w="487" h="395" extrusionOk="0">
                  <a:moveTo>
                    <a:pt x="1" y="1"/>
                  </a:moveTo>
                  <a:cubicBezTo>
                    <a:pt x="1" y="1"/>
                    <a:pt x="48" y="394"/>
                    <a:pt x="215" y="394"/>
                  </a:cubicBezTo>
                  <a:cubicBezTo>
                    <a:pt x="241" y="394"/>
                    <a:pt x="271" y="384"/>
                    <a:pt x="304" y="361"/>
                  </a:cubicBezTo>
                  <a:cubicBezTo>
                    <a:pt x="487" y="231"/>
                    <a:pt x="1" y="1"/>
                    <a:pt x="1" y="1"/>
                  </a:cubicBezTo>
                  <a:close/>
                </a:path>
              </a:pathLst>
            </a:custGeom>
            <a:solidFill>
              <a:srgbClr val="A39C2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9" name="Google Shape;12839;p55"/>
            <p:cNvSpPr/>
            <p:nvPr/>
          </p:nvSpPr>
          <p:spPr>
            <a:xfrm>
              <a:off x="2401400" y="1207000"/>
              <a:ext cx="12300" cy="10350"/>
            </a:xfrm>
            <a:custGeom>
              <a:avLst/>
              <a:gdLst/>
              <a:ahLst/>
              <a:cxnLst/>
              <a:rect l="l" t="t" r="r" b="b"/>
              <a:pathLst>
                <a:path w="492" h="414" extrusionOk="0">
                  <a:moveTo>
                    <a:pt x="491" y="0"/>
                  </a:moveTo>
                  <a:cubicBezTo>
                    <a:pt x="491" y="0"/>
                    <a:pt x="0" y="194"/>
                    <a:pt x="220" y="387"/>
                  </a:cubicBezTo>
                  <a:cubicBezTo>
                    <a:pt x="240" y="406"/>
                    <a:pt x="260" y="414"/>
                    <a:pt x="279" y="414"/>
                  </a:cubicBezTo>
                  <a:cubicBezTo>
                    <a:pt x="411" y="414"/>
                    <a:pt x="491" y="0"/>
                    <a:pt x="49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0" name="Google Shape;12840;p55"/>
            <p:cNvSpPr/>
            <p:nvPr/>
          </p:nvSpPr>
          <p:spPr>
            <a:xfrm>
              <a:off x="2424575" y="1205275"/>
              <a:ext cx="11850" cy="6325"/>
            </a:xfrm>
            <a:custGeom>
              <a:avLst/>
              <a:gdLst/>
              <a:ahLst/>
              <a:cxnLst/>
              <a:rect l="l" t="t" r="r" b="b"/>
              <a:pathLst>
                <a:path w="474" h="253" extrusionOk="0">
                  <a:moveTo>
                    <a:pt x="227" y="1"/>
                  </a:moveTo>
                  <a:cubicBezTo>
                    <a:pt x="110" y="1"/>
                    <a:pt x="1" y="37"/>
                    <a:pt x="29" y="179"/>
                  </a:cubicBezTo>
                  <a:cubicBezTo>
                    <a:pt x="39" y="232"/>
                    <a:pt x="69" y="252"/>
                    <a:pt x="109" y="252"/>
                  </a:cubicBezTo>
                  <a:cubicBezTo>
                    <a:pt x="238" y="252"/>
                    <a:pt x="473" y="38"/>
                    <a:pt x="473" y="38"/>
                  </a:cubicBezTo>
                  <a:cubicBezTo>
                    <a:pt x="473" y="38"/>
                    <a:pt x="346" y="1"/>
                    <a:pt x="22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1" name="Google Shape;12841;p55"/>
            <p:cNvSpPr/>
            <p:nvPr/>
          </p:nvSpPr>
          <p:spPr>
            <a:xfrm>
              <a:off x="2461600" y="1199350"/>
              <a:ext cx="13350" cy="7675"/>
            </a:xfrm>
            <a:custGeom>
              <a:avLst/>
              <a:gdLst/>
              <a:ahLst/>
              <a:cxnLst/>
              <a:rect l="l" t="t" r="r" b="b"/>
              <a:pathLst>
                <a:path w="534" h="307" extrusionOk="0">
                  <a:moveTo>
                    <a:pt x="238" y="1"/>
                  </a:moveTo>
                  <a:cubicBezTo>
                    <a:pt x="202" y="1"/>
                    <a:pt x="166" y="20"/>
                    <a:pt x="131" y="66"/>
                  </a:cubicBezTo>
                  <a:cubicBezTo>
                    <a:pt x="1" y="254"/>
                    <a:pt x="534" y="306"/>
                    <a:pt x="534" y="306"/>
                  </a:cubicBezTo>
                  <a:cubicBezTo>
                    <a:pt x="534" y="306"/>
                    <a:pt x="386" y="1"/>
                    <a:pt x="238"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2" name="Google Shape;12842;p55"/>
            <p:cNvSpPr/>
            <p:nvPr/>
          </p:nvSpPr>
          <p:spPr>
            <a:xfrm>
              <a:off x="2470875" y="1193525"/>
              <a:ext cx="11650" cy="5875"/>
            </a:xfrm>
            <a:custGeom>
              <a:avLst/>
              <a:gdLst/>
              <a:ahLst/>
              <a:cxnLst/>
              <a:rect l="l" t="t" r="r" b="b"/>
              <a:pathLst>
                <a:path w="466" h="235" extrusionOk="0">
                  <a:moveTo>
                    <a:pt x="146" y="1"/>
                  </a:moveTo>
                  <a:cubicBezTo>
                    <a:pt x="66" y="1"/>
                    <a:pt x="3" y="35"/>
                    <a:pt x="1" y="142"/>
                  </a:cubicBezTo>
                  <a:cubicBezTo>
                    <a:pt x="1" y="211"/>
                    <a:pt x="42" y="235"/>
                    <a:pt x="100" y="235"/>
                  </a:cubicBezTo>
                  <a:cubicBezTo>
                    <a:pt x="236" y="235"/>
                    <a:pt x="466" y="101"/>
                    <a:pt x="466" y="101"/>
                  </a:cubicBezTo>
                  <a:cubicBezTo>
                    <a:pt x="466" y="101"/>
                    <a:pt x="282" y="1"/>
                    <a:pt x="146"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3" name="Google Shape;12843;p55"/>
            <p:cNvSpPr/>
            <p:nvPr/>
          </p:nvSpPr>
          <p:spPr>
            <a:xfrm>
              <a:off x="2454025" y="1130850"/>
              <a:ext cx="12975" cy="9125"/>
            </a:xfrm>
            <a:custGeom>
              <a:avLst/>
              <a:gdLst/>
              <a:ahLst/>
              <a:cxnLst/>
              <a:rect l="l" t="t" r="r" b="b"/>
              <a:pathLst>
                <a:path w="519" h="365" extrusionOk="0">
                  <a:moveTo>
                    <a:pt x="518" y="1"/>
                  </a:moveTo>
                  <a:cubicBezTo>
                    <a:pt x="518" y="1"/>
                    <a:pt x="1" y="89"/>
                    <a:pt x="173" y="324"/>
                  </a:cubicBezTo>
                  <a:cubicBezTo>
                    <a:pt x="194" y="352"/>
                    <a:pt x="216" y="364"/>
                    <a:pt x="240" y="364"/>
                  </a:cubicBezTo>
                  <a:cubicBezTo>
                    <a:pt x="368" y="364"/>
                    <a:pt x="518" y="1"/>
                    <a:pt x="518"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4" name="Google Shape;12844;p55"/>
            <p:cNvSpPr/>
            <p:nvPr/>
          </p:nvSpPr>
          <p:spPr>
            <a:xfrm>
              <a:off x="2449600" y="1120400"/>
              <a:ext cx="11800" cy="11700"/>
            </a:xfrm>
            <a:custGeom>
              <a:avLst/>
              <a:gdLst/>
              <a:ahLst/>
              <a:cxnLst/>
              <a:rect l="l" t="t" r="r" b="b"/>
              <a:pathLst>
                <a:path w="472" h="468" extrusionOk="0">
                  <a:moveTo>
                    <a:pt x="371" y="1"/>
                  </a:moveTo>
                  <a:lnTo>
                    <a:pt x="371" y="1"/>
                  </a:lnTo>
                  <a:cubicBezTo>
                    <a:pt x="371" y="1"/>
                    <a:pt x="0" y="372"/>
                    <a:pt x="272" y="460"/>
                  </a:cubicBezTo>
                  <a:cubicBezTo>
                    <a:pt x="286" y="465"/>
                    <a:pt x="298" y="467"/>
                    <a:pt x="309" y="467"/>
                  </a:cubicBezTo>
                  <a:cubicBezTo>
                    <a:pt x="472" y="467"/>
                    <a:pt x="371" y="1"/>
                    <a:pt x="371"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5" name="Google Shape;12845;p55"/>
            <p:cNvSpPr/>
            <p:nvPr/>
          </p:nvSpPr>
          <p:spPr>
            <a:xfrm>
              <a:off x="2385075" y="1083950"/>
              <a:ext cx="11625" cy="11625"/>
            </a:xfrm>
            <a:custGeom>
              <a:avLst/>
              <a:gdLst/>
              <a:ahLst/>
              <a:cxnLst/>
              <a:rect l="l" t="t" r="r" b="b"/>
              <a:pathLst>
                <a:path w="465" h="465" extrusionOk="0">
                  <a:moveTo>
                    <a:pt x="397" y="1"/>
                  </a:moveTo>
                  <a:cubicBezTo>
                    <a:pt x="397" y="1"/>
                    <a:pt x="0" y="341"/>
                    <a:pt x="267" y="455"/>
                  </a:cubicBezTo>
                  <a:cubicBezTo>
                    <a:pt x="282" y="462"/>
                    <a:pt x="295" y="464"/>
                    <a:pt x="308" y="464"/>
                  </a:cubicBezTo>
                  <a:cubicBezTo>
                    <a:pt x="465" y="464"/>
                    <a:pt x="397" y="1"/>
                    <a:pt x="397"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6" name="Google Shape;12846;p55"/>
            <p:cNvSpPr/>
            <p:nvPr/>
          </p:nvSpPr>
          <p:spPr>
            <a:xfrm>
              <a:off x="2379925" y="1079125"/>
              <a:ext cx="12100" cy="11400"/>
            </a:xfrm>
            <a:custGeom>
              <a:avLst/>
              <a:gdLst/>
              <a:ahLst/>
              <a:cxnLst/>
              <a:rect l="l" t="t" r="r" b="b"/>
              <a:pathLst>
                <a:path w="484" h="456" extrusionOk="0">
                  <a:moveTo>
                    <a:pt x="112" y="1"/>
                  </a:moveTo>
                  <a:cubicBezTo>
                    <a:pt x="112" y="1"/>
                    <a:pt x="1" y="455"/>
                    <a:pt x="220" y="455"/>
                  </a:cubicBezTo>
                  <a:cubicBezTo>
                    <a:pt x="233" y="455"/>
                    <a:pt x="248" y="454"/>
                    <a:pt x="264" y="450"/>
                  </a:cubicBezTo>
                  <a:cubicBezTo>
                    <a:pt x="483" y="398"/>
                    <a:pt x="112" y="1"/>
                    <a:pt x="112"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7" name="Google Shape;12847;p55"/>
            <p:cNvSpPr/>
            <p:nvPr/>
          </p:nvSpPr>
          <p:spPr>
            <a:xfrm>
              <a:off x="2324325" y="1094400"/>
              <a:ext cx="11650" cy="10425"/>
            </a:xfrm>
            <a:custGeom>
              <a:avLst/>
              <a:gdLst/>
              <a:ahLst/>
              <a:cxnLst/>
              <a:rect l="l" t="t" r="r" b="b"/>
              <a:pathLst>
                <a:path w="466" h="417" extrusionOk="0">
                  <a:moveTo>
                    <a:pt x="1" y="1"/>
                  </a:moveTo>
                  <a:lnTo>
                    <a:pt x="1" y="1"/>
                  </a:lnTo>
                  <a:cubicBezTo>
                    <a:pt x="1" y="1"/>
                    <a:pt x="9" y="417"/>
                    <a:pt x="187" y="417"/>
                  </a:cubicBezTo>
                  <a:cubicBezTo>
                    <a:pt x="211" y="417"/>
                    <a:pt x="237" y="409"/>
                    <a:pt x="267" y="393"/>
                  </a:cubicBezTo>
                  <a:cubicBezTo>
                    <a:pt x="466" y="283"/>
                    <a:pt x="1" y="1"/>
                    <a:pt x="1"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8" name="Google Shape;12848;p55"/>
            <p:cNvSpPr/>
            <p:nvPr/>
          </p:nvSpPr>
          <p:spPr>
            <a:xfrm>
              <a:off x="2330475" y="1093225"/>
              <a:ext cx="11775" cy="11625"/>
            </a:xfrm>
            <a:custGeom>
              <a:avLst/>
              <a:gdLst/>
              <a:ahLst/>
              <a:cxnLst/>
              <a:rect l="l" t="t" r="r" b="b"/>
              <a:pathLst>
                <a:path w="471" h="465" extrusionOk="0">
                  <a:moveTo>
                    <a:pt x="403" y="1"/>
                  </a:moveTo>
                  <a:cubicBezTo>
                    <a:pt x="403" y="1"/>
                    <a:pt x="0" y="340"/>
                    <a:pt x="272" y="455"/>
                  </a:cubicBezTo>
                  <a:cubicBezTo>
                    <a:pt x="287" y="461"/>
                    <a:pt x="301" y="464"/>
                    <a:pt x="313" y="464"/>
                  </a:cubicBezTo>
                  <a:cubicBezTo>
                    <a:pt x="470" y="464"/>
                    <a:pt x="403" y="1"/>
                    <a:pt x="403"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9" name="Google Shape;12849;p55"/>
            <p:cNvSpPr/>
            <p:nvPr/>
          </p:nvSpPr>
          <p:spPr>
            <a:xfrm>
              <a:off x="2317025" y="1107000"/>
              <a:ext cx="11825" cy="5775"/>
            </a:xfrm>
            <a:custGeom>
              <a:avLst/>
              <a:gdLst/>
              <a:ahLst/>
              <a:cxnLst/>
              <a:rect l="l" t="t" r="r" b="b"/>
              <a:pathLst>
                <a:path w="473" h="231" extrusionOk="0">
                  <a:moveTo>
                    <a:pt x="360" y="1"/>
                  </a:moveTo>
                  <a:cubicBezTo>
                    <a:pt x="223" y="1"/>
                    <a:pt x="0" y="108"/>
                    <a:pt x="0" y="108"/>
                  </a:cubicBezTo>
                  <a:cubicBezTo>
                    <a:pt x="0" y="108"/>
                    <a:pt x="191" y="231"/>
                    <a:pt x="328" y="231"/>
                  </a:cubicBezTo>
                  <a:cubicBezTo>
                    <a:pt x="399" y="231"/>
                    <a:pt x="456" y="198"/>
                    <a:pt x="465" y="98"/>
                  </a:cubicBezTo>
                  <a:cubicBezTo>
                    <a:pt x="472" y="25"/>
                    <a:pt x="426" y="1"/>
                    <a:pt x="36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0" name="Google Shape;12850;p55"/>
            <p:cNvSpPr/>
            <p:nvPr/>
          </p:nvSpPr>
          <p:spPr>
            <a:xfrm>
              <a:off x="2328600" y="1224250"/>
              <a:ext cx="11950" cy="11075"/>
            </a:xfrm>
            <a:custGeom>
              <a:avLst/>
              <a:gdLst/>
              <a:ahLst/>
              <a:cxnLst/>
              <a:rect l="l" t="t" r="r" b="b"/>
              <a:pathLst>
                <a:path w="478" h="443" extrusionOk="0">
                  <a:moveTo>
                    <a:pt x="81" y="0"/>
                  </a:moveTo>
                  <a:cubicBezTo>
                    <a:pt x="81" y="0"/>
                    <a:pt x="0" y="443"/>
                    <a:pt x="207" y="443"/>
                  </a:cubicBezTo>
                  <a:cubicBezTo>
                    <a:pt x="224" y="443"/>
                    <a:pt x="243" y="440"/>
                    <a:pt x="263" y="434"/>
                  </a:cubicBezTo>
                  <a:cubicBezTo>
                    <a:pt x="478" y="366"/>
                    <a:pt x="81" y="0"/>
                    <a:pt x="8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1" name="Google Shape;12851;p55"/>
            <p:cNvSpPr/>
            <p:nvPr/>
          </p:nvSpPr>
          <p:spPr>
            <a:xfrm>
              <a:off x="2335300" y="1226200"/>
              <a:ext cx="11525" cy="10950"/>
            </a:xfrm>
            <a:custGeom>
              <a:avLst/>
              <a:gdLst/>
              <a:ahLst/>
              <a:cxnLst/>
              <a:rect l="l" t="t" r="r" b="b"/>
              <a:pathLst>
                <a:path w="461" h="438" extrusionOk="0">
                  <a:moveTo>
                    <a:pt x="460" y="0"/>
                  </a:moveTo>
                  <a:cubicBezTo>
                    <a:pt x="460" y="0"/>
                    <a:pt x="1" y="256"/>
                    <a:pt x="241" y="418"/>
                  </a:cubicBezTo>
                  <a:cubicBezTo>
                    <a:pt x="260" y="431"/>
                    <a:pt x="278" y="437"/>
                    <a:pt x="295" y="437"/>
                  </a:cubicBezTo>
                  <a:cubicBezTo>
                    <a:pt x="435" y="437"/>
                    <a:pt x="460" y="1"/>
                    <a:pt x="460"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2" name="Google Shape;12852;p55"/>
            <p:cNvSpPr/>
            <p:nvPr/>
          </p:nvSpPr>
          <p:spPr>
            <a:xfrm>
              <a:off x="2320550" y="1236600"/>
              <a:ext cx="12150" cy="5850"/>
            </a:xfrm>
            <a:custGeom>
              <a:avLst/>
              <a:gdLst/>
              <a:ahLst/>
              <a:cxnLst/>
              <a:rect l="l" t="t" r="r" b="b"/>
              <a:pathLst>
                <a:path w="486" h="234" extrusionOk="0">
                  <a:moveTo>
                    <a:pt x="285" y="0"/>
                  </a:moveTo>
                  <a:cubicBezTo>
                    <a:pt x="155" y="0"/>
                    <a:pt x="0" y="39"/>
                    <a:pt x="0" y="39"/>
                  </a:cubicBezTo>
                  <a:cubicBezTo>
                    <a:pt x="0" y="39"/>
                    <a:pt x="198" y="234"/>
                    <a:pt x="336" y="234"/>
                  </a:cubicBezTo>
                  <a:cubicBezTo>
                    <a:pt x="389" y="234"/>
                    <a:pt x="433" y="206"/>
                    <a:pt x="455" y="128"/>
                  </a:cubicBezTo>
                  <a:cubicBezTo>
                    <a:pt x="486" y="28"/>
                    <a:pt x="394" y="0"/>
                    <a:pt x="285"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3" name="Google Shape;12853;p55"/>
            <p:cNvSpPr/>
            <p:nvPr/>
          </p:nvSpPr>
          <p:spPr>
            <a:xfrm>
              <a:off x="2281575" y="1237050"/>
              <a:ext cx="12100" cy="11775"/>
            </a:xfrm>
            <a:custGeom>
              <a:avLst/>
              <a:gdLst/>
              <a:ahLst/>
              <a:cxnLst/>
              <a:rect l="l" t="t" r="r" b="b"/>
              <a:pathLst>
                <a:path w="484" h="471" extrusionOk="0">
                  <a:moveTo>
                    <a:pt x="172" y="0"/>
                  </a:moveTo>
                  <a:cubicBezTo>
                    <a:pt x="0" y="0"/>
                    <a:pt x="112" y="470"/>
                    <a:pt x="112" y="470"/>
                  </a:cubicBezTo>
                  <a:cubicBezTo>
                    <a:pt x="112" y="470"/>
                    <a:pt x="483" y="94"/>
                    <a:pt x="206" y="5"/>
                  </a:cubicBezTo>
                  <a:cubicBezTo>
                    <a:pt x="194" y="2"/>
                    <a:pt x="183" y="0"/>
                    <a:pt x="172" y="0"/>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4" name="Google Shape;12854;p55"/>
            <p:cNvSpPr/>
            <p:nvPr/>
          </p:nvSpPr>
          <p:spPr>
            <a:xfrm>
              <a:off x="2272225" y="1230975"/>
              <a:ext cx="12325" cy="7100"/>
            </a:xfrm>
            <a:custGeom>
              <a:avLst/>
              <a:gdLst/>
              <a:ahLst/>
              <a:cxnLst/>
              <a:rect l="l" t="t" r="r" b="b"/>
              <a:pathLst>
                <a:path w="493" h="284" extrusionOk="0">
                  <a:moveTo>
                    <a:pt x="337" y="1"/>
                  </a:moveTo>
                  <a:cubicBezTo>
                    <a:pt x="209" y="1"/>
                    <a:pt x="0" y="280"/>
                    <a:pt x="0" y="280"/>
                  </a:cubicBezTo>
                  <a:cubicBezTo>
                    <a:pt x="0" y="280"/>
                    <a:pt x="41" y="284"/>
                    <a:pt x="96" y="284"/>
                  </a:cubicBezTo>
                  <a:cubicBezTo>
                    <a:pt x="242" y="284"/>
                    <a:pt x="492" y="256"/>
                    <a:pt x="413" y="60"/>
                  </a:cubicBezTo>
                  <a:cubicBezTo>
                    <a:pt x="395" y="18"/>
                    <a:pt x="369" y="1"/>
                    <a:pt x="337"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5" name="Google Shape;12855;p55"/>
            <p:cNvSpPr/>
            <p:nvPr/>
          </p:nvSpPr>
          <p:spPr>
            <a:xfrm>
              <a:off x="2287625" y="1234100"/>
              <a:ext cx="12575" cy="9375"/>
            </a:xfrm>
            <a:custGeom>
              <a:avLst/>
              <a:gdLst/>
              <a:ahLst/>
              <a:cxnLst/>
              <a:rect l="l" t="t" r="r" b="b"/>
              <a:pathLst>
                <a:path w="503" h="375" extrusionOk="0">
                  <a:moveTo>
                    <a:pt x="266" y="1"/>
                  </a:moveTo>
                  <a:cubicBezTo>
                    <a:pt x="238" y="1"/>
                    <a:pt x="207" y="12"/>
                    <a:pt x="173" y="40"/>
                  </a:cubicBezTo>
                  <a:cubicBezTo>
                    <a:pt x="1" y="186"/>
                    <a:pt x="502" y="374"/>
                    <a:pt x="502" y="374"/>
                  </a:cubicBezTo>
                  <a:cubicBezTo>
                    <a:pt x="502" y="374"/>
                    <a:pt x="427" y="1"/>
                    <a:pt x="266" y="1"/>
                  </a:cubicBezTo>
                  <a:close/>
                </a:path>
              </a:pathLst>
            </a:custGeom>
            <a:solidFill>
              <a:srgbClr val="BBBB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6" name="Google Shape;12856;p55"/>
            <p:cNvSpPr/>
            <p:nvPr/>
          </p:nvSpPr>
          <p:spPr>
            <a:xfrm>
              <a:off x="2266475" y="1159575"/>
              <a:ext cx="12825" cy="9100"/>
            </a:xfrm>
            <a:custGeom>
              <a:avLst/>
              <a:gdLst/>
              <a:ahLst/>
              <a:cxnLst/>
              <a:rect l="l" t="t" r="r" b="b"/>
              <a:pathLst>
                <a:path w="513" h="364" extrusionOk="0">
                  <a:moveTo>
                    <a:pt x="0" y="1"/>
                  </a:moveTo>
                  <a:lnTo>
                    <a:pt x="0" y="1"/>
                  </a:lnTo>
                  <a:cubicBezTo>
                    <a:pt x="0" y="1"/>
                    <a:pt x="93" y="363"/>
                    <a:pt x="250" y="363"/>
                  </a:cubicBezTo>
                  <a:cubicBezTo>
                    <a:pt x="279" y="363"/>
                    <a:pt x="311" y="350"/>
                    <a:pt x="345" y="320"/>
                  </a:cubicBezTo>
                  <a:cubicBezTo>
                    <a:pt x="512" y="163"/>
                    <a:pt x="0" y="1"/>
                    <a:pt x="0" y="1"/>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7" name="Google Shape;12857;p55"/>
            <p:cNvSpPr/>
            <p:nvPr/>
          </p:nvSpPr>
          <p:spPr>
            <a:xfrm>
              <a:off x="2274175" y="1154500"/>
              <a:ext cx="12400" cy="11950"/>
            </a:xfrm>
            <a:custGeom>
              <a:avLst/>
              <a:gdLst/>
              <a:ahLst/>
              <a:cxnLst/>
              <a:rect l="l" t="t" r="r" b="b"/>
              <a:pathLst>
                <a:path w="496" h="478" extrusionOk="0">
                  <a:moveTo>
                    <a:pt x="309" y="0"/>
                  </a:moveTo>
                  <a:lnTo>
                    <a:pt x="309" y="0"/>
                  </a:lnTo>
                  <a:cubicBezTo>
                    <a:pt x="309" y="0"/>
                    <a:pt x="1" y="429"/>
                    <a:pt x="288" y="476"/>
                  </a:cubicBezTo>
                  <a:cubicBezTo>
                    <a:pt x="295" y="477"/>
                    <a:pt x="301" y="477"/>
                    <a:pt x="307" y="477"/>
                  </a:cubicBezTo>
                  <a:cubicBezTo>
                    <a:pt x="496" y="477"/>
                    <a:pt x="309" y="0"/>
                    <a:pt x="309"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8" name="Google Shape;12858;p55"/>
            <p:cNvSpPr/>
            <p:nvPr/>
          </p:nvSpPr>
          <p:spPr>
            <a:xfrm>
              <a:off x="2391075" y="1213800"/>
              <a:ext cx="12700" cy="9275"/>
            </a:xfrm>
            <a:custGeom>
              <a:avLst/>
              <a:gdLst/>
              <a:ahLst/>
              <a:cxnLst/>
              <a:rect l="l" t="t" r="r" b="b"/>
              <a:pathLst>
                <a:path w="508" h="371" extrusionOk="0">
                  <a:moveTo>
                    <a:pt x="1" y="0"/>
                  </a:moveTo>
                  <a:lnTo>
                    <a:pt x="1" y="0"/>
                  </a:lnTo>
                  <a:cubicBezTo>
                    <a:pt x="1" y="0"/>
                    <a:pt x="83" y="370"/>
                    <a:pt x="241" y="370"/>
                  </a:cubicBezTo>
                  <a:cubicBezTo>
                    <a:pt x="270" y="370"/>
                    <a:pt x="301" y="358"/>
                    <a:pt x="335" y="329"/>
                  </a:cubicBezTo>
                  <a:cubicBezTo>
                    <a:pt x="507" y="183"/>
                    <a:pt x="1" y="0"/>
                    <a:pt x="1" y="0"/>
                  </a:cubicBezTo>
                  <a:close/>
                </a:path>
              </a:pathLst>
            </a:custGeom>
            <a:solidFill>
              <a:srgbClr val="B0AC2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59" name="Google Shape;12859;p55"/>
          <p:cNvGrpSpPr/>
          <p:nvPr/>
        </p:nvGrpSpPr>
        <p:grpSpPr>
          <a:xfrm>
            <a:off x="7233758" y="345775"/>
            <a:ext cx="1268619" cy="1013328"/>
            <a:chOff x="4068800" y="1168075"/>
            <a:chExt cx="144600" cy="115500"/>
          </a:xfrm>
        </p:grpSpPr>
        <p:sp>
          <p:nvSpPr>
            <p:cNvPr id="12860" name="Google Shape;12860;p55"/>
            <p:cNvSpPr/>
            <p:nvPr/>
          </p:nvSpPr>
          <p:spPr>
            <a:xfrm>
              <a:off x="4181250" y="1168075"/>
              <a:ext cx="32150" cy="15050"/>
            </a:xfrm>
            <a:custGeom>
              <a:avLst/>
              <a:gdLst/>
              <a:ahLst/>
              <a:cxnLst/>
              <a:rect l="l" t="t" r="r" b="b"/>
              <a:pathLst>
                <a:path w="1286" h="602" extrusionOk="0">
                  <a:moveTo>
                    <a:pt x="1286" y="1"/>
                  </a:moveTo>
                  <a:lnTo>
                    <a:pt x="795" y="398"/>
                  </a:lnTo>
                  <a:lnTo>
                    <a:pt x="1" y="481"/>
                  </a:lnTo>
                  <a:lnTo>
                    <a:pt x="957" y="601"/>
                  </a:lnTo>
                  <a:lnTo>
                    <a:pt x="128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1" name="Google Shape;12861;p55"/>
            <p:cNvSpPr/>
            <p:nvPr/>
          </p:nvSpPr>
          <p:spPr>
            <a:xfrm>
              <a:off x="4177325" y="1204375"/>
              <a:ext cx="33475" cy="16100"/>
            </a:xfrm>
            <a:custGeom>
              <a:avLst/>
              <a:gdLst/>
              <a:ahLst/>
              <a:cxnLst/>
              <a:rect l="l" t="t" r="r" b="b"/>
              <a:pathLst>
                <a:path w="1339" h="644" extrusionOk="0">
                  <a:moveTo>
                    <a:pt x="1338" y="1"/>
                  </a:moveTo>
                  <a:lnTo>
                    <a:pt x="826" y="408"/>
                  </a:lnTo>
                  <a:lnTo>
                    <a:pt x="1" y="445"/>
                  </a:lnTo>
                  <a:lnTo>
                    <a:pt x="994" y="644"/>
                  </a:lnTo>
                  <a:lnTo>
                    <a:pt x="1338"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2" name="Google Shape;12862;p55"/>
            <p:cNvSpPr/>
            <p:nvPr/>
          </p:nvSpPr>
          <p:spPr>
            <a:xfrm>
              <a:off x="4125225" y="1207775"/>
              <a:ext cx="23925" cy="20025"/>
            </a:xfrm>
            <a:custGeom>
              <a:avLst/>
              <a:gdLst/>
              <a:ahLst/>
              <a:cxnLst/>
              <a:rect l="l" t="t" r="r" b="b"/>
              <a:pathLst>
                <a:path w="957" h="801" extrusionOk="0">
                  <a:moveTo>
                    <a:pt x="956" y="1"/>
                  </a:moveTo>
                  <a:lnTo>
                    <a:pt x="648" y="513"/>
                  </a:lnTo>
                  <a:lnTo>
                    <a:pt x="0" y="800"/>
                  </a:lnTo>
                  <a:lnTo>
                    <a:pt x="836" y="670"/>
                  </a:lnTo>
                  <a:lnTo>
                    <a:pt x="95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3" name="Google Shape;12863;p55"/>
            <p:cNvSpPr/>
            <p:nvPr/>
          </p:nvSpPr>
          <p:spPr>
            <a:xfrm>
              <a:off x="4068800" y="1211175"/>
              <a:ext cx="23925" cy="13225"/>
            </a:xfrm>
            <a:custGeom>
              <a:avLst/>
              <a:gdLst/>
              <a:ahLst/>
              <a:cxnLst/>
              <a:rect l="l" t="t" r="r" b="b"/>
              <a:pathLst>
                <a:path w="957" h="529" extrusionOk="0">
                  <a:moveTo>
                    <a:pt x="956" y="1"/>
                  </a:moveTo>
                  <a:lnTo>
                    <a:pt x="559" y="335"/>
                  </a:lnTo>
                  <a:lnTo>
                    <a:pt x="0" y="361"/>
                  </a:lnTo>
                  <a:lnTo>
                    <a:pt x="643" y="528"/>
                  </a:lnTo>
                  <a:lnTo>
                    <a:pt x="956" y="1"/>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4" name="Google Shape;12864;p55"/>
            <p:cNvSpPr/>
            <p:nvPr/>
          </p:nvSpPr>
          <p:spPr>
            <a:xfrm>
              <a:off x="4076900" y="1247100"/>
              <a:ext cx="26275" cy="14525"/>
            </a:xfrm>
            <a:custGeom>
              <a:avLst/>
              <a:gdLst/>
              <a:ahLst/>
              <a:cxnLst/>
              <a:rect l="l" t="t" r="r" b="b"/>
              <a:pathLst>
                <a:path w="1051" h="581" extrusionOk="0">
                  <a:moveTo>
                    <a:pt x="1050" y="0"/>
                  </a:moveTo>
                  <a:lnTo>
                    <a:pt x="617" y="356"/>
                  </a:lnTo>
                  <a:lnTo>
                    <a:pt x="0" y="340"/>
                  </a:lnTo>
                  <a:lnTo>
                    <a:pt x="711" y="580"/>
                  </a:lnTo>
                  <a:lnTo>
                    <a:pt x="1050"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5" name="Google Shape;12865;p55"/>
            <p:cNvSpPr/>
            <p:nvPr/>
          </p:nvSpPr>
          <p:spPr>
            <a:xfrm>
              <a:off x="4155000" y="1244100"/>
              <a:ext cx="27850" cy="11775"/>
            </a:xfrm>
            <a:custGeom>
              <a:avLst/>
              <a:gdLst/>
              <a:ahLst/>
              <a:cxnLst/>
              <a:rect l="l" t="t" r="r" b="b"/>
              <a:pathLst>
                <a:path w="1114" h="471" extrusionOk="0">
                  <a:moveTo>
                    <a:pt x="1" y="0"/>
                  </a:moveTo>
                  <a:lnTo>
                    <a:pt x="664" y="470"/>
                  </a:lnTo>
                  <a:lnTo>
                    <a:pt x="1113" y="99"/>
                  </a:lnTo>
                  <a:lnTo>
                    <a:pt x="612" y="241"/>
                  </a:lnTo>
                  <a:lnTo>
                    <a:pt x="1"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6" name="Google Shape;12866;p55"/>
            <p:cNvSpPr/>
            <p:nvPr/>
          </p:nvSpPr>
          <p:spPr>
            <a:xfrm>
              <a:off x="4118550" y="1246575"/>
              <a:ext cx="23550" cy="12425"/>
            </a:xfrm>
            <a:custGeom>
              <a:avLst/>
              <a:gdLst/>
              <a:ahLst/>
              <a:cxnLst/>
              <a:rect l="l" t="t" r="r" b="b"/>
              <a:pathLst>
                <a:path w="942" h="497" extrusionOk="0">
                  <a:moveTo>
                    <a:pt x="941" y="0"/>
                  </a:moveTo>
                  <a:lnTo>
                    <a:pt x="565" y="303"/>
                  </a:lnTo>
                  <a:lnTo>
                    <a:pt x="1" y="293"/>
                  </a:lnTo>
                  <a:lnTo>
                    <a:pt x="664" y="497"/>
                  </a:lnTo>
                  <a:lnTo>
                    <a:pt x="941"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7" name="Google Shape;12867;p55"/>
            <p:cNvSpPr/>
            <p:nvPr/>
          </p:nvSpPr>
          <p:spPr>
            <a:xfrm>
              <a:off x="4150950" y="1269175"/>
              <a:ext cx="19875" cy="14400"/>
            </a:xfrm>
            <a:custGeom>
              <a:avLst/>
              <a:gdLst/>
              <a:ahLst/>
              <a:cxnLst/>
              <a:rect l="l" t="t" r="r" b="b"/>
              <a:pathLst>
                <a:path w="795" h="576" extrusionOk="0">
                  <a:moveTo>
                    <a:pt x="795" y="0"/>
                  </a:moveTo>
                  <a:lnTo>
                    <a:pt x="539" y="408"/>
                  </a:lnTo>
                  <a:lnTo>
                    <a:pt x="1" y="575"/>
                  </a:lnTo>
                  <a:lnTo>
                    <a:pt x="690" y="565"/>
                  </a:lnTo>
                  <a:lnTo>
                    <a:pt x="795" y="0"/>
                  </a:lnTo>
                  <a:close/>
                </a:path>
              </a:pathLst>
            </a:custGeom>
            <a:solidFill>
              <a:srgbClr val="3031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Science Subject for Pre-K: Cattle by Slidesgo">
  <a:themeElements>
    <a:clrScheme name="Simple Light">
      <a:dk1>
        <a:srgbClr val="000000"/>
      </a:dk1>
      <a:lt1>
        <a:srgbClr val="FFFFFF"/>
      </a:lt1>
      <a:dk2>
        <a:srgbClr val="FD1E2A"/>
      </a:dk2>
      <a:lt2>
        <a:srgbClr val="CDFFFC"/>
      </a:lt2>
      <a:accent1>
        <a:srgbClr val="FF980B"/>
      </a:accent1>
      <a:accent2>
        <a:srgbClr val="D0BB0C"/>
      </a:accent2>
      <a:accent3>
        <a:srgbClr val="9D9400"/>
      </a:accent3>
      <a:accent4>
        <a:srgbClr val="56C1D8"/>
      </a:accent4>
      <a:accent5>
        <a:srgbClr val="512719"/>
      </a:accent5>
      <a:accent6>
        <a:srgbClr val="FF4789"/>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32</Slides>
  <Notes>28</Notes>
  <HiddenSlides>0</HiddenSlides>
  <ScaleCrop>false</ScaleCrop>
  <HeadingPairs>
    <vt:vector size="4" baseType="variant">
      <vt:variant>
        <vt:lpstr>Theme</vt:lpstr>
      </vt:variant>
      <vt:variant>
        <vt:i4>1</vt:i4>
      </vt:variant>
      <vt:variant>
        <vt:lpstr>Slide Titles</vt:lpstr>
      </vt:variant>
      <vt:variant>
        <vt:i4>32</vt:i4>
      </vt:variant>
    </vt:vector>
  </HeadingPairs>
  <TitlesOfParts>
    <vt:vector size="33" baseType="lpstr">
      <vt:lpstr>Science Subject for Pre-K: Cattle by Slidesgo</vt:lpstr>
      <vt:lpstr>Livestock in Switzerland</vt:lpstr>
      <vt:lpstr>Table of contents</vt:lpstr>
      <vt:lpstr>Our team</vt:lpstr>
      <vt:lpstr>Introduction</vt:lpstr>
      <vt:lpstr>Motivation</vt:lpstr>
      <vt:lpstr>Motivation</vt:lpstr>
      <vt:lpstr>Additional Areas of Interest</vt:lpstr>
      <vt:lpstr>Our Project</vt:lpstr>
      <vt:lpstr>Personas</vt:lpstr>
      <vt:lpstr>PowerPoint Presentation</vt:lpstr>
      <vt:lpstr>PowerPoint Presentation</vt:lpstr>
      <vt:lpstr>PowerPoint Presentation</vt:lpstr>
      <vt:lpstr>PowerPoint Presentation</vt:lpstr>
      <vt:lpstr>Datasets overview</vt:lpstr>
      <vt:lpstr>PowerPoint Presentation</vt:lpstr>
      <vt:lpstr>PowerPoint Presentation</vt:lpstr>
      <vt:lpstr>Interesting facts</vt:lpstr>
      <vt:lpstr>2 „swissboundaries“</vt:lpstr>
      <vt:lpstr>slaughterhouse</vt:lpstr>
      <vt:lpstr>Interesting facts</vt:lpstr>
      <vt:lpstr>Dashboard overview</vt:lpstr>
      <vt:lpstr>Sidebar Navigation:</vt:lpstr>
      <vt:lpstr>PowerPoint Presentation</vt:lpstr>
      <vt:lpstr>Dashboard demo</vt:lpstr>
      <vt:lpstr>Figures that Matter</vt:lpstr>
      <vt:lpstr>Conclusion</vt:lpstr>
      <vt:lpstr>Relevance of Project</vt:lpstr>
      <vt:lpstr>Biggest farms in the world</vt:lpstr>
      <vt:lpstr>Cattle in religion and mythology</vt:lpstr>
      <vt:lpstr>-Thomas Jefferson</vt:lpstr>
      <vt:lpstr>Thank you </vt:lpstr>
      <vt:lpstr>Source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Livestock Distribution in Switzerland</dc:title>
  <cp:revision>1</cp:revision>
  <dcterms:modified xsi:type="dcterms:W3CDTF">2024-06-09T17:34:00Z</dcterms:modified>
</cp:coreProperties>
</file>